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0" autoAdjust="0"/>
    <p:restoredTop sz="94660"/>
  </p:normalViewPr>
  <p:slideViewPr>
    <p:cSldViewPr>
      <p:cViewPr varScale="1">
        <p:scale>
          <a:sx n="74" d="100"/>
          <a:sy n="74" d="100"/>
        </p:scale>
        <p:origin x="171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2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8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D25C-F97B-422E-9347-EC49C85F63D2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652551"/>
              </p:ext>
            </p:extLst>
          </p:nvPr>
        </p:nvGraphicFramePr>
        <p:xfrm>
          <a:off x="304800" y="1057275"/>
          <a:ext cx="2943226" cy="1818568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4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SUMMARY ASSESSMENT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5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Risk Level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2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4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Main Reasons for Assessment of Current Risk Level</a:t>
                      </a: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9358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running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well. Some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minors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bugs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fixed.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Created implementation and training plans.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82">
                <a:tc gridSpan="2"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736406"/>
              </p:ext>
            </p:extLst>
          </p:nvPr>
        </p:nvGraphicFramePr>
        <p:xfrm>
          <a:off x="6019800" y="228600"/>
          <a:ext cx="2743200" cy="70866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31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bg1"/>
                          </a:solidFill>
                        </a:rPr>
                        <a:t>Status as of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24-Apr-19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/>
                        <a:t>Business Lead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Jim Worth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</a:t>
                      </a: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Manager</a:t>
                      </a:r>
                    </a:p>
                  </a:txBody>
                  <a:tcPr marL="45720" marR="45720"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Tyler Carrier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150012"/>
              </p:ext>
            </p:extLst>
          </p:nvPr>
        </p:nvGraphicFramePr>
        <p:xfrm>
          <a:off x="338183" y="2838450"/>
          <a:ext cx="2932662" cy="23616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88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Workstream  Milestones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Milestone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 Level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L 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 H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%-Done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Orig Due Dt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 Due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Planning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Design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Coding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95%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3/24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Testing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70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Remediation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Training and Doc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Deployment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Hyper Care Support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4/30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Ongoing Support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n/a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Group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126065"/>
              </p:ext>
            </p:extLst>
          </p:nvPr>
        </p:nvGraphicFramePr>
        <p:xfrm>
          <a:off x="3352798" y="1085850"/>
          <a:ext cx="5634488" cy="102533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3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1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64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Key Accomplishments  (Current Period)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9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Fixed some minor bugs</a:t>
                      </a:r>
                      <a:endParaRPr lang="en-US" sz="100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Wrote implementation and training plans</a:t>
                      </a:r>
                      <a:endParaRPr lang="en-US" sz="100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828887"/>
              </p:ext>
            </p:extLst>
          </p:nvPr>
        </p:nvGraphicFramePr>
        <p:xfrm>
          <a:off x="3352798" y="2433663"/>
          <a:ext cx="5638800" cy="74224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8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691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Upcoming Activities (Next Period through  (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05/1/2019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Continue working on search functionality</a:t>
                      </a:r>
                      <a:endParaRPr lang="en-US" sz="1000" b="0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Continue to fix any bugs</a:t>
                      </a:r>
                      <a:endParaRPr lang="en-US" sz="1000" b="0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328437"/>
              </p:ext>
            </p:extLst>
          </p:nvPr>
        </p:nvGraphicFramePr>
        <p:xfrm>
          <a:off x="3352800" y="3505200"/>
          <a:ext cx="5711065" cy="97454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8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Risks (to </a:t>
                      </a: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be reported to 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4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RAID#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</a:t>
                      </a: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50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0" dirty="0" smtClean="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Arial" charset="0"/>
                        </a:rPr>
                        <a:t>n\a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n\a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n\a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n\a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n\a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n\a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50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110611"/>
              </p:ext>
            </p:extLst>
          </p:nvPr>
        </p:nvGraphicFramePr>
        <p:xfrm>
          <a:off x="3352800" y="5113020"/>
          <a:ext cx="5715002" cy="11431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761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Issues (to </a:t>
                      </a: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be reported to 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0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Issue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</a:t>
                      </a: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4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n\a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n\a</a:t>
                      </a: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n\a</a:t>
                      </a: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n\a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n\a</a:t>
                      </a: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n\a</a:t>
                      </a:r>
                      <a:endParaRPr lang="en-US" sz="1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332294" y="160431"/>
            <a:ext cx="5317879" cy="835856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 smtClean="0">
                <a:solidFill>
                  <a:schemeClr val="bg1"/>
                </a:solidFill>
              </a:rPr>
              <a:t>CairnU</a:t>
            </a:r>
            <a:r>
              <a:rPr lang="en-US" sz="2400" b="1" dirty="0" smtClean="0">
                <a:solidFill>
                  <a:schemeClr val="bg1"/>
                </a:solidFill>
              </a:rPr>
              <a:t> Alumni Search Tool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Diamond 11"/>
          <p:cNvSpPr/>
          <p:nvPr/>
        </p:nvSpPr>
        <p:spPr bwMode="auto">
          <a:xfrm>
            <a:off x="2133600" y="1276434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3" name="Diamond 12"/>
          <p:cNvSpPr/>
          <p:nvPr/>
        </p:nvSpPr>
        <p:spPr bwMode="auto">
          <a:xfrm flipH="1">
            <a:off x="1563126" y="3894487"/>
            <a:ext cx="135757" cy="169876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15" y="3710940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14" y="3469315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Diamond 15"/>
          <p:cNvSpPr/>
          <p:nvPr/>
        </p:nvSpPr>
        <p:spPr bwMode="auto">
          <a:xfrm>
            <a:off x="1525617" y="410926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7" name="Diamond 16"/>
          <p:cNvSpPr/>
          <p:nvPr/>
        </p:nvSpPr>
        <p:spPr bwMode="auto">
          <a:xfrm>
            <a:off x="1525617" y="429768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8" name="Diamond 17"/>
          <p:cNvSpPr/>
          <p:nvPr/>
        </p:nvSpPr>
        <p:spPr bwMode="auto">
          <a:xfrm>
            <a:off x="1525617" y="44803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9" name="Diamond 18"/>
          <p:cNvSpPr/>
          <p:nvPr/>
        </p:nvSpPr>
        <p:spPr bwMode="auto">
          <a:xfrm>
            <a:off x="1525617" y="4724276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0" name="Diamond 19"/>
          <p:cNvSpPr/>
          <p:nvPr/>
        </p:nvSpPr>
        <p:spPr bwMode="auto">
          <a:xfrm>
            <a:off x="1525617" y="49756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1" name="Diamond 20"/>
          <p:cNvSpPr/>
          <p:nvPr/>
        </p:nvSpPr>
        <p:spPr bwMode="auto">
          <a:xfrm>
            <a:off x="1525617" y="517373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098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205</Words>
  <Application>Microsoft Office PowerPoint</Application>
  <PresentationFormat>On-screen Show (4:3)</PresentationFormat>
  <Paragraphs>92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Wingdings</vt:lpstr>
      <vt:lpstr>ヒラギノ角ゴ Pro W3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Worth</dc:creator>
  <cp:lastModifiedBy>Tyler S. Carrier</cp:lastModifiedBy>
  <cp:revision>96</cp:revision>
  <dcterms:created xsi:type="dcterms:W3CDTF">2018-09-13T18:13:57Z</dcterms:created>
  <dcterms:modified xsi:type="dcterms:W3CDTF">2019-04-25T00:44:32Z</dcterms:modified>
</cp:coreProperties>
</file>