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30" autoAdjust="0"/>
    <p:restoredTop sz="94660"/>
  </p:normalViewPr>
  <p:slideViewPr>
    <p:cSldViewPr>
      <p:cViewPr varScale="1">
        <p:scale>
          <a:sx n="74" d="100"/>
          <a:sy n="74" d="100"/>
        </p:scale>
        <p:origin x="171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22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7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18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05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60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14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84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70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75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2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2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ED25C-F97B-422E-9347-EC49C85F63D2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7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2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815806"/>
              </p:ext>
            </p:extLst>
          </p:nvPr>
        </p:nvGraphicFramePr>
        <p:xfrm>
          <a:off x="304800" y="1057275"/>
          <a:ext cx="2943226" cy="1818568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147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54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SUMMARY ASSESSMENT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5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Risk Level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32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45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Main Reasons for Assessment of Current Risk Level</a:t>
                      </a:r>
                      <a:endParaRPr kumimoji="0" 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9358">
                <a:tc gridSpan="2"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is running smoothly. There was a firewall error when connection to database. I informed Professor </a:t>
                      </a: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Sabal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and permissions were adjusted.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082">
                <a:tc gridSpan="2"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011859"/>
              </p:ext>
            </p:extLst>
          </p:nvPr>
        </p:nvGraphicFramePr>
        <p:xfrm>
          <a:off x="6019800" y="205740"/>
          <a:ext cx="2743200" cy="70866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1312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0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bg1"/>
                          </a:solidFill>
                        </a:rPr>
                        <a:t>Status as of</a:t>
                      </a:r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27-Feb-19</a:t>
                      </a:r>
                    </a:p>
                  </a:txBody>
                  <a:tcPr marL="45720" marR="45720" anchor="ctr" horzOverflow="overflow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 smtClean="0"/>
                        <a:t>Business Lead</a:t>
                      </a:r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Jim Worth</a:t>
                      </a:r>
                    </a:p>
                  </a:txBody>
                  <a:tcPr marL="45720" marR="45720" anchor="ctr" horzOverflow="overflow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Project </a:t>
                      </a: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Manager</a:t>
                      </a:r>
                    </a:p>
                  </a:txBody>
                  <a:tcPr marL="45720" marR="45720"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Tyler Carrier</a:t>
                      </a: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Group 2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989298"/>
              </p:ext>
            </p:extLst>
          </p:nvPr>
        </p:nvGraphicFramePr>
        <p:xfrm>
          <a:off x="338183" y="2838450"/>
          <a:ext cx="2932662" cy="236166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1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9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37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38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6888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Key Workstream  Milestones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 Milestone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Risk Level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L </a:t>
                      </a: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  <a:sym typeface="Wingdings" pitchFamily="2" charset="2"/>
                        </a:rPr>
                        <a:t> H</a:t>
                      </a: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%-Done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Orig Due Dt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Current Due</a:t>
                      </a: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Planning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100%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2/21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Design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100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2/27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3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Coding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8%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3/24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3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Testing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4/6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2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Remediation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4/21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2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Training and Doc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5/8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Deployment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4/22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Hyper Care Support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4/30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Ongoing Support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n/a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7" name="Group 2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968619"/>
              </p:ext>
            </p:extLst>
          </p:nvPr>
        </p:nvGraphicFramePr>
        <p:xfrm>
          <a:off x="3352798" y="1085850"/>
          <a:ext cx="5634488" cy="100008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13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1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648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#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Key Accomplishments  (Current Period)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Created</a:t>
                      </a:r>
                      <a:r>
                        <a:rPr lang="en-US" sz="10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Login Page</a:t>
                      </a:r>
                      <a:endParaRPr lang="en-US" sz="1000" dirty="0" smtClean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3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Create</a:t>
                      </a:r>
                      <a:r>
                        <a:rPr lang="en-US" sz="10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d Login to Home Page Functionality</a:t>
                      </a:r>
                      <a:endParaRPr lang="en-US" sz="1000" dirty="0" smtClean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3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Established</a:t>
                      </a:r>
                      <a:r>
                        <a:rPr lang="en-US" sz="10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database connection</a:t>
                      </a:r>
                      <a:endParaRPr lang="en-US" sz="1000" dirty="0" smtClean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Group 2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352471"/>
              </p:ext>
            </p:extLst>
          </p:nvPr>
        </p:nvGraphicFramePr>
        <p:xfrm>
          <a:off x="3352800" y="2133600"/>
          <a:ext cx="5638800" cy="119786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28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0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#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Upcoming Activities (Next Period through  (03/06/2019)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Create user authentication with prepared statements on Login Page</a:t>
                      </a:r>
                      <a:endParaRPr lang="en-US" sz="1000" b="0" kern="1200" baseline="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baseline="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Begin creating structure for Home Page</a:t>
                      </a:r>
                      <a:endParaRPr lang="en-US" sz="1000" b="0" kern="1200" baseline="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baseline="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Establish database connection on Home Page</a:t>
                      </a:r>
                      <a:endParaRPr lang="en-US" sz="1000" b="0" kern="1200" baseline="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baseline="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Group 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639796"/>
              </p:ext>
            </p:extLst>
          </p:nvPr>
        </p:nvGraphicFramePr>
        <p:xfrm>
          <a:off x="3352800" y="3505200"/>
          <a:ext cx="5711065" cy="143092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08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78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66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28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Key </a:t>
                      </a: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Risks (to </a:t>
                      </a: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be reported to </a:t>
                      </a: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Stakeholders)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42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RAID#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Risk Short </a:t>
                      </a: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Title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Prob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Impact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Mitigation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Owner (s)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Priority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Due Date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504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0" dirty="0" smtClean="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Arial" charset="0"/>
                        </a:rPr>
                        <a:t>Could be further permissions errors</a:t>
                      </a:r>
                      <a:r>
                        <a:rPr lang="en-US" sz="1000" kern="0" baseline="0" dirty="0" smtClean="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Arial" charset="0"/>
                        </a:rPr>
                        <a:t> when connecting to database</a:t>
                      </a:r>
                      <a:endParaRPr lang="en-US" sz="1000" kern="0" dirty="0" smtClean="0">
                        <a:solidFill>
                          <a:schemeClr val="tx1"/>
                        </a:solidFill>
                        <a:latin typeface="Arial"/>
                        <a:ea typeface="ＭＳ Ｐゴシック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Hi</a:t>
                      </a:r>
                      <a:endParaRPr lang="en-US" sz="1000" b="0" strike="noStrike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Hi</a:t>
                      </a:r>
                      <a:endParaRPr lang="en-US" sz="1000" b="0" strike="noStrike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  <a:cs typeface="+mn-cs"/>
                        </a:rPr>
                        <a:t>Stay in contact with Professor </a:t>
                      </a:r>
                      <a:r>
                        <a:rPr kumimoji="0" lang="en-US" sz="1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  <a:cs typeface="+mn-cs"/>
                        </a:rPr>
                        <a:t>Sabal</a:t>
                      </a: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  <a:cs typeface="+mn-cs"/>
                        </a:rPr>
                        <a:t> and tech services to ensure permission to database</a:t>
                      </a:r>
                      <a:endParaRPr kumimoji="0" 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Tyler Carrier</a:t>
                      </a:r>
                      <a:endParaRPr lang="en-US" sz="1000" b="0" strike="noStrike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02/27</a:t>
                      </a:r>
                      <a:endParaRPr lang="en-US" sz="1000" b="0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504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Group 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975753"/>
              </p:ext>
            </p:extLst>
          </p:nvPr>
        </p:nvGraphicFramePr>
        <p:xfrm>
          <a:off x="3352800" y="5113020"/>
          <a:ext cx="5715002" cy="114312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08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02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72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761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Key </a:t>
                      </a: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Issues (to </a:t>
                      </a: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be reported to </a:t>
                      </a: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Stakeholders)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90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Issue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Risk Short </a:t>
                      </a: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Title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Prob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Impact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Mitigation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Owner (s)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Priority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Due Date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5456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Permissions error</a:t>
                      </a:r>
                      <a:r>
                        <a:rPr lang="en-US" sz="1000" b="0" strike="noStrike" kern="12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when connecting to database</a:t>
                      </a:r>
                      <a:endParaRPr lang="en-US" sz="1000" b="0" strike="noStrike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Hi</a:t>
                      </a: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Hi</a:t>
                      </a: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Spoke with Professor</a:t>
                      </a:r>
                      <a:r>
                        <a:rPr lang="en-US" sz="1000" b="0" strike="noStrike" kern="12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strike="noStrike" kern="1200" baseline="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Sabal</a:t>
                      </a:r>
                      <a:r>
                        <a:rPr lang="en-US" sz="1000" b="0" strike="noStrike" kern="12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 He contacted tech services, and they were able to adjust the permissions</a:t>
                      </a:r>
                      <a:endParaRPr lang="en-US" sz="1000" b="0" strike="noStrike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Tyler</a:t>
                      </a:r>
                      <a:r>
                        <a:rPr lang="en-US" sz="1000" b="0" strike="noStrike" kern="12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Carrier</a:t>
                      </a: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Hi</a:t>
                      </a: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02/25</a:t>
                      </a:r>
                      <a:endParaRPr lang="en-US" sz="1000" b="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itle 1"/>
          <p:cNvSpPr txBox="1">
            <a:spLocks/>
          </p:cNvSpPr>
          <p:nvPr/>
        </p:nvSpPr>
        <p:spPr>
          <a:xfrm>
            <a:off x="332294" y="160431"/>
            <a:ext cx="5317879" cy="835856"/>
          </a:xfrm>
          <a:prstGeom prst="rect">
            <a:avLst/>
          </a:prstGeom>
          <a:solidFill>
            <a:srgbClr val="0070C0"/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 smtClean="0">
                <a:solidFill>
                  <a:schemeClr val="bg1"/>
                </a:solidFill>
              </a:rPr>
              <a:t>CairnU</a:t>
            </a:r>
            <a:r>
              <a:rPr lang="en-US" sz="2400" b="1" dirty="0" smtClean="0">
                <a:solidFill>
                  <a:schemeClr val="bg1"/>
                </a:solidFill>
              </a:rPr>
              <a:t> Alumni Search Tool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Diamond 11"/>
          <p:cNvSpPr/>
          <p:nvPr/>
        </p:nvSpPr>
        <p:spPr bwMode="auto">
          <a:xfrm>
            <a:off x="1981200" y="1294099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3" name="Diamond 12"/>
          <p:cNvSpPr/>
          <p:nvPr/>
        </p:nvSpPr>
        <p:spPr bwMode="auto">
          <a:xfrm>
            <a:off x="1525617" y="3927668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315" y="3710940"/>
            <a:ext cx="2254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284" y="3506134"/>
            <a:ext cx="2254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Diamond 15"/>
          <p:cNvSpPr/>
          <p:nvPr/>
        </p:nvSpPr>
        <p:spPr bwMode="auto">
          <a:xfrm>
            <a:off x="1525617" y="4109269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7" name="Diamond 16"/>
          <p:cNvSpPr/>
          <p:nvPr/>
        </p:nvSpPr>
        <p:spPr bwMode="auto">
          <a:xfrm>
            <a:off x="1525617" y="4297680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8" name="Diamond 17"/>
          <p:cNvSpPr/>
          <p:nvPr/>
        </p:nvSpPr>
        <p:spPr bwMode="auto">
          <a:xfrm>
            <a:off x="1525617" y="4480319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9" name="Diamond 18"/>
          <p:cNvSpPr/>
          <p:nvPr/>
        </p:nvSpPr>
        <p:spPr bwMode="auto">
          <a:xfrm>
            <a:off x="1525617" y="4724276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20" name="Diamond 19"/>
          <p:cNvSpPr/>
          <p:nvPr/>
        </p:nvSpPr>
        <p:spPr bwMode="auto">
          <a:xfrm>
            <a:off x="1525617" y="4975619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21" name="Diamond 20"/>
          <p:cNvSpPr/>
          <p:nvPr/>
        </p:nvSpPr>
        <p:spPr bwMode="auto">
          <a:xfrm>
            <a:off x="1525617" y="5173739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098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</TotalTime>
  <Words>275</Words>
  <Application>Microsoft Office PowerPoint</Application>
  <PresentationFormat>On-screen Show (4:3)</PresentationFormat>
  <Paragraphs>95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Wingdings</vt:lpstr>
      <vt:lpstr>ヒラギノ角ゴ Pro W3</vt:lpstr>
      <vt:lpstr>Office Theme</vt:lpstr>
      <vt:lpstr>PowerPoint Presentation</vt:lpstr>
    </vt:vector>
  </TitlesOfParts>
  <Company>Pfizer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Worth</dc:creator>
  <cp:lastModifiedBy>Tyler S. Carrier</cp:lastModifiedBy>
  <cp:revision>76</cp:revision>
  <dcterms:created xsi:type="dcterms:W3CDTF">2018-09-13T18:13:57Z</dcterms:created>
  <dcterms:modified xsi:type="dcterms:W3CDTF">2019-02-27T19:34:06Z</dcterms:modified>
</cp:coreProperties>
</file>