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Source Code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21" Type="http://schemas.openxmlformats.org/officeDocument/2006/relationships/font" Target="fonts/AmaticS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1d1f04a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41d1f04a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f2a663b3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f2a663b3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f2a663b3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f2a663b3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2a663b3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2a663b3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3140c9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3140c9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2a663b3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2a663b3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1d1f04a7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1d1f04a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2a663b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2a663b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2a663b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2a663b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f2a663b3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f2a663b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2a663b3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f2a663b3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f2a663b3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f2a663b3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f2a663b3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f2a663b3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anaconda.com/download/" TargetMode="External"/><Relationship Id="rId4" Type="http://schemas.openxmlformats.org/officeDocument/2006/relationships/hyperlink" Target="https://www.jetbrains.com/help/pycharm/install-and-set-up-pycharm.html" TargetMode="External"/><Relationship Id="rId5" Type="http://schemas.openxmlformats.org/officeDocument/2006/relationships/hyperlink" Target="https://www.sublimetext.com/3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naconda.com/download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542650"/>
            <a:ext cx="85206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Anaconda -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https://www.anaconda.com/download/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PyCharm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https://www.jetbrains.com/help/pycharm/install-and-set-up-pycharm.html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Sublime -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https://www.sublimetext.com/3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a repository from GitHub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50" y="1152476"/>
            <a:ext cx="8323900" cy="3778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2"/>
          <p:cNvCxnSpPr/>
          <p:nvPr/>
        </p:nvCxnSpPr>
        <p:spPr>
          <a:xfrm>
            <a:off x="6267850" y="926100"/>
            <a:ext cx="300600" cy="31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00" y="295275"/>
            <a:ext cx="8115300" cy="455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3"/>
          <p:cNvCxnSpPr/>
          <p:nvPr/>
        </p:nvCxnSpPr>
        <p:spPr>
          <a:xfrm>
            <a:off x="7197275" y="3659700"/>
            <a:ext cx="300600" cy="31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425" y="605252"/>
            <a:ext cx="5619150" cy="409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4"/>
          <p:cNvCxnSpPr/>
          <p:nvPr/>
        </p:nvCxnSpPr>
        <p:spPr>
          <a:xfrm>
            <a:off x="4504650" y="3673375"/>
            <a:ext cx="300600" cy="31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637650"/>
            <a:ext cx="8520600" cy="29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</a:t>
            </a:r>
            <a:r>
              <a:rPr lang="en">
                <a:solidFill>
                  <a:srgbClr val="000000"/>
                </a:solidFill>
              </a:rPr>
              <a:t>nowledge Sharing (KS)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Github Performance (GP)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Activity in Classes and Slack (AC)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Homework Score (HS)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2758275" y="1770750"/>
            <a:ext cx="45405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That’s it!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Anaconda on Ubuntu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Check your Python version (type </a:t>
            </a: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python</a:t>
            </a:r>
            <a:r>
              <a:rPr lang="en">
                <a:solidFill>
                  <a:srgbClr val="000000"/>
                </a:solidFill>
              </a:rPr>
              <a:t> in your terminal, then </a:t>
            </a: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quit()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Install the version from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https://www.anaconda.com/download/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Go to the file location, </a:t>
            </a: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chmod +x &lt;file_name&gt;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./&lt;file_name&gt;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Follow the instructions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Intro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Create a Github account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Create a repository from github web page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Download Git Bash OR use Anaconda Prompt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Clone the repository or create one from command line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the existing repository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8475"/>
            <a:ext cx="8839199" cy="1413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7"/>
          <p:cNvCxnSpPr/>
          <p:nvPr/>
        </p:nvCxnSpPr>
        <p:spPr>
          <a:xfrm>
            <a:off x="3362375" y="1568475"/>
            <a:ext cx="300600" cy="31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7"/>
          <p:cNvCxnSpPr/>
          <p:nvPr/>
        </p:nvCxnSpPr>
        <p:spPr>
          <a:xfrm>
            <a:off x="8093625" y="2005900"/>
            <a:ext cx="300600" cy="31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187" y="174150"/>
            <a:ext cx="5930325" cy="47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1776875" y="3635725"/>
            <a:ext cx="218700" cy="218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359050"/>
            <a:ext cx="6333050" cy="454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9"/>
          <p:cNvCxnSpPr/>
          <p:nvPr/>
        </p:nvCxnSpPr>
        <p:spPr>
          <a:xfrm>
            <a:off x="6144850" y="1049100"/>
            <a:ext cx="300600" cy="31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9"/>
          <p:cNvCxnSpPr/>
          <p:nvPr/>
        </p:nvCxnSpPr>
        <p:spPr>
          <a:xfrm>
            <a:off x="5162825" y="2475763"/>
            <a:ext cx="300600" cy="31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175" y="152400"/>
            <a:ext cx="6210732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20"/>
          <p:cNvCxnSpPr/>
          <p:nvPr/>
        </p:nvCxnSpPr>
        <p:spPr>
          <a:xfrm flipH="1" rot="10800000">
            <a:off x="3950100" y="710625"/>
            <a:ext cx="3225600" cy="1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0"/>
          <p:cNvCxnSpPr/>
          <p:nvPr/>
        </p:nvCxnSpPr>
        <p:spPr>
          <a:xfrm>
            <a:off x="1347350" y="808475"/>
            <a:ext cx="634500" cy="11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0"/>
          <p:cNvCxnSpPr/>
          <p:nvPr/>
        </p:nvCxnSpPr>
        <p:spPr>
          <a:xfrm flipH="1" rot="10800000">
            <a:off x="3950100" y="1462400"/>
            <a:ext cx="1052400" cy="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0"/>
          <p:cNvCxnSpPr/>
          <p:nvPr/>
        </p:nvCxnSpPr>
        <p:spPr>
          <a:xfrm>
            <a:off x="4735350" y="2466450"/>
            <a:ext cx="690900" cy="7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20"/>
          <p:cNvCxnSpPr/>
          <p:nvPr/>
        </p:nvCxnSpPr>
        <p:spPr>
          <a:xfrm>
            <a:off x="4735350" y="2700850"/>
            <a:ext cx="2467800" cy="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20"/>
          <p:cNvCxnSpPr/>
          <p:nvPr/>
        </p:nvCxnSpPr>
        <p:spPr>
          <a:xfrm flipH="1" rot="10800000">
            <a:off x="4735350" y="4783925"/>
            <a:ext cx="690900" cy="1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18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</a:t>
            </a:r>
            <a:r>
              <a:rPr lang="en"/>
              <a:t> repository from command line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513" y="935300"/>
            <a:ext cx="6462975" cy="420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21"/>
          <p:cNvCxnSpPr/>
          <p:nvPr/>
        </p:nvCxnSpPr>
        <p:spPr>
          <a:xfrm>
            <a:off x="4633500" y="1476175"/>
            <a:ext cx="2692500" cy="1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1"/>
          <p:cNvCxnSpPr/>
          <p:nvPr/>
        </p:nvCxnSpPr>
        <p:spPr>
          <a:xfrm flipH="1" rot="10800000">
            <a:off x="4703875" y="1708475"/>
            <a:ext cx="695100" cy="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1"/>
          <p:cNvCxnSpPr/>
          <p:nvPr/>
        </p:nvCxnSpPr>
        <p:spPr>
          <a:xfrm flipH="1" rot="10800000">
            <a:off x="4703875" y="2091150"/>
            <a:ext cx="1419600" cy="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1"/>
          <p:cNvCxnSpPr/>
          <p:nvPr/>
        </p:nvCxnSpPr>
        <p:spPr>
          <a:xfrm flipH="1" rot="10800000">
            <a:off x="4703875" y="2309775"/>
            <a:ext cx="2212200" cy="6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1"/>
          <p:cNvCxnSpPr/>
          <p:nvPr/>
        </p:nvCxnSpPr>
        <p:spPr>
          <a:xfrm>
            <a:off x="4703875" y="4436700"/>
            <a:ext cx="2936700" cy="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1"/>
          <p:cNvCxnSpPr/>
          <p:nvPr/>
        </p:nvCxnSpPr>
        <p:spPr>
          <a:xfrm>
            <a:off x="1407900" y="4561775"/>
            <a:ext cx="2200500" cy="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1"/>
          <p:cNvCxnSpPr/>
          <p:nvPr/>
        </p:nvCxnSpPr>
        <p:spPr>
          <a:xfrm flipH="1" rot="10800000">
            <a:off x="4703875" y="4783875"/>
            <a:ext cx="2034600" cy="12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