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41bfbda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41bfbda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41bfbda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41bfbda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b2e755d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b2e755d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h-and-m-personalized-fashion-recommendations/dat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Team Project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Tengyue Chen</a:t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Hao Miao</a:t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Haoxing Zhang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9950"/>
            <a:ext cx="852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Goal: Provide product recommendations based on customer purchase intentions for clothing or shopping sites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Describe: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 consumer purchases with a dataset of consumer purchase records published on Kaggle by H&amp;M. Models can provide companies with products that consumers are likely to buy. Therefore, online shopping platforms can provide recommendations to consumers based on the results of the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Software: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Spark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PySpark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Project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106475"/>
            <a:ext cx="67119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https://www.kaggle.com/competitions/h-and-m-personalized-fashion-recommendations/data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350" y="2070275"/>
            <a:ext cx="4082401" cy="26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66625"/>
            <a:ext cx="4475701" cy="21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Convolutional neural network(CNN)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25" y="1585725"/>
            <a:ext cx="5853974" cy="31318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942000" y="4568875"/>
            <a:ext cx="620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from https://towardsdatascience.com/a-comprehensive-guide-to-convolutional-neural-networks-the-eli5-way-3bd2b1164a53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