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63" d="100"/>
          <a:sy n="63" d="100"/>
        </p:scale>
        <p:origin x="10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 smtClean="0"/>
              <a:t>:</a:t>
            </a:r>
            <a:endParaRPr lang="en-US" altLang="zh-TW" sz="900" dirty="0" smtClean="0"/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13 classes </a:t>
            </a:r>
            <a:r>
              <a:rPr lang="en-US" altLang="zh-TW" sz="1200" dirty="0" smtClean="0"/>
              <a:t>(id 1~13)</a:t>
            </a:r>
            <a:r>
              <a:rPr lang="en-US" altLang="zh-TW" sz="1600" dirty="0" smtClean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</a:t>
            </a:r>
            <a:r>
              <a:rPr lang="en-US" altLang="zh-TW" sz="1600" dirty="0" smtClean="0">
                <a:hlinkClick r:id="rId3"/>
              </a:rPr>
              <a:t>ceiba.ntu.edu.tw/course/88ca22/content/training.txt</a:t>
            </a:r>
            <a:r>
              <a:rPr lang="en-US" altLang="zh-TW" sz="1600" dirty="0" smtClean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Send your result to </a:t>
            </a:r>
            <a:r>
              <a:rPr lang="en-US" altLang="zh-TW" sz="1600" dirty="0" err="1" smtClean="0"/>
              <a:t>Kaggle</a:t>
            </a:r>
            <a:r>
              <a:rPr lang="en-US" altLang="zh-TW" sz="1600" dirty="0" smtClean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</a:t>
            </a:r>
            <a:r>
              <a:rPr lang="zh-TW" altLang="en-US" sz="1600" dirty="0" smtClean="0"/>
              <a:t>版</a:t>
            </a:r>
            <a:r>
              <a:rPr lang="en-US" altLang="zh-TW" sz="1600" dirty="0" smtClean="0"/>
              <a:t>.pdf for the detail of the output format</a:t>
            </a:r>
            <a:endParaRPr lang="en-US" altLang="zh-TW" sz="1600" dirty="0" smtClean="0"/>
          </a:p>
          <a:p>
            <a:pPr lvl="3">
              <a:lnSpc>
                <a:spcPct val="90000"/>
              </a:lnSpc>
            </a:pPr>
            <a:endParaRPr lang="en-US" altLang="zh-TW" sz="1600" dirty="0" smtClean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training doc ids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11 19 29 113 …</a:t>
            </a:r>
            <a:endParaRPr lang="en-US" altLang="zh-TW" sz="1600" dirty="0"/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 2 3 4 …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training.txt</a:t>
            </a:r>
            <a:endParaRPr lang="en-US" altLang="zh-TW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 smtClean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For each class, you have to calculate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=</a:t>
            </a:r>
            <a:r>
              <a:rPr lang="en-US" altLang="zh-TW" sz="2000" i="1" dirty="0" err="1" smtClean="0"/>
              <a:t>t</a:t>
            </a:r>
            <a:r>
              <a:rPr lang="en-US" altLang="zh-TW" sz="2000" dirty="0" err="1" smtClean="0"/>
              <a:t>|</a:t>
            </a:r>
            <a:r>
              <a:rPr lang="en-US" altLang="zh-TW" sz="2000" i="1" dirty="0" err="1" smtClean="0"/>
              <a:t>c</a:t>
            </a:r>
            <a:r>
              <a:rPr lang="en-US" altLang="zh-TW" sz="2000" dirty="0" smtClean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 smtClean="0"/>
              <a:t>M</a:t>
            </a:r>
            <a:r>
              <a:rPr lang="en-US" altLang="zh-TW" sz="1600" dirty="0" smtClean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Then, the total number of parameters in your system will be |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|*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 can be a huge number.</a:t>
            </a:r>
            <a:endParaRPr lang="en-US" altLang="zh-TW" sz="2000" dirty="0" smtClean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 smtClean="0"/>
              <a:t>Employ at least one feature selection method </a:t>
            </a:r>
            <a:r>
              <a:rPr lang="en-US" altLang="zh-TW" sz="2000" dirty="0" smtClean="0"/>
              <a:t>and use only </a:t>
            </a:r>
            <a:r>
              <a:rPr lang="en-US" altLang="zh-TW" sz="2000" b="1" u="sng" dirty="0" smtClean="0"/>
              <a:t>500 terms</a:t>
            </a:r>
            <a:r>
              <a:rPr lang="en-US" altLang="zh-TW" sz="2000" dirty="0" smtClean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 smtClean="0"/>
              <a:t>Χ</a:t>
            </a:r>
            <a:r>
              <a:rPr lang="en-US" altLang="zh-TW" sz="1600" baseline="30000" dirty="0" smtClean="0"/>
              <a:t>2</a:t>
            </a:r>
            <a:r>
              <a:rPr lang="en-US" altLang="zh-TW" sz="1600" dirty="0" smtClean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 smtClean="0"/>
              <a:t>Pointwise</a:t>
            </a:r>
            <a:r>
              <a:rPr lang="en-US" altLang="zh-TW" sz="1600" dirty="0" smtClean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 smtClean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To avoid zero probabilities, calculate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t</a:t>
            </a:r>
            <a:r>
              <a:rPr lang="en-US" altLang="zh-TW" sz="2400" dirty="0" err="1" smtClean="0"/>
              <a:t>|</a:t>
            </a:r>
            <a:r>
              <a:rPr lang="en-US" altLang="zh-TW" sz="2400" i="1" dirty="0" err="1" smtClean="0"/>
              <a:t>c</a:t>
            </a:r>
            <a:r>
              <a:rPr lang="en-US" altLang="zh-TW" sz="2400" dirty="0" smtClean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Test your result on </a:t>
            </a:r>
            <a:r>
              <a:rPr lang="en-US" altLang="zh-TW" sz="2000" dirty="0" err="1" smtClean="0"/>
              <a:t>Kaggle</a:t>
            </a:r>
            <a:r>
              <a:rPr lang="en-US" altLang="zh-TW" sz="2000" dirty="0" smtClean="0"/>
              <a:t>!!</a:t>
            </a:r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Please zip and submit </a:t>
            </a:r>
            <a:r>
              <a:rPr lang="en-US" altLang="zh-TW" sz="2000" baseline="30000" dirty="0" smtClean="0"/>
              <a:t>1.</a:t>
            </a:r>
            <a:r>
              <a:rPr lang="en-US" altLang="zh-TW" sz="2000" dirty="0" smtClean="0"/>
              <a:t>source code and </a:t>
            </a:r>
            <a:r>
              <a:rPr lang="en-US" altLang="zh-TW" sz="2000" baseline="30000" dirty="0" smtClean="0"/>
              <a:t>2.</a:t>
            </a:r>
            <a:r>
              <a:rPr lang="en-US" altLang="zh-TW" sz="20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2018/12/11</a:t>
            </a:r>
            <a:r>
              <a:rPr lang="en-US" altLang="zh-TW" sz="18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15432</TotalTime>
  <Words>239</Words>
  <Application>Microsoft Office PowerPoint</Application>
  <PresentationFormat>如螢幕大小 (4:3)</PresentationFormat>
  <Paragraphs>53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1347</cp:revision>
  <cp:lastPrinted>1601-01-01T00:00:00Z</cp:lastPrinted>
  <dcterms:created xsi:type="dcterms:W3CDTF">2002-09-18T16:13:07Z</dcterms:created>
  <dcterms:modified xsi:type="dcterms:W3CDTF">2018-11-20T14:06:30Z</dcterms:modified>
</cp:coreProperties>
</file>