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71792-0AEC-47D4-BFDC-D1643982C6AF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8FDAA-A4D9-4F19-A0AF-30176885D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89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LLR</a:t>
            </a:r>
            <a:r>
              <a:rPr lang="zh-TW" altLang="en-US" dirty="0" smtClean="0"/>
              <a:t>跟</a:t>
            </a:r>
            <a:r>
              <a:rPr lang="en-US" altLang="zh-TW" dirty="0" smtClean="0"/>
              <a:t>EMI</a:t>
            </a:r>
            <a:r>
              <a:rPr lang="zh-TW" altLang="en-US" dirty="0" smtClean="0"/>
              <a:t>表現很像</a:t>
            </a:r>
            <a:endParaRPr lang="en-US" altLang="zh-TW" dirty="0" smtClean="0"/>
          </a:p>
          <a:p>
            <a:r>
              <a:rPr lang="zh-TW" altLang="en-US" dirty="0" smtClean="0"/>
              <a:t>希望可以有鑑別力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8FDAA-A4D9-4F19-A0AF-30176885D65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07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8FDAA-A4D9-4F19-A0AF-30176885D65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72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B7300A1-1E8F-4514-A95B-F79AF8215B60}" type="datetime1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DFE86B5-9C83-463C-BB2E-1BC6860D06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7137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1F7D-6059-4537-AFB9-03A3077B5B96}" type="datetime1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86B5-9C83-463C-BB2E-1BC6860D06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87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479D-1199-441E-BD0A-48B01B003EA0}" type="datetime1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86B5-9C83-463C-BB2E-1BC6860D06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425E-921B-479A-8D89-4B3579D112EA}" type="datetime1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86B5-9C83-463C-BB2E-1BC6860D06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11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8B25-1CA0-486C-BEED-05DED507B7D5}" type="datetime1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86B5-9C83-463C-BB2E-1BC6860D06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115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54F2-BDA3-4EED-B8CE-A5FDD3AEEEF8}" type="datetime1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86B5-9C83-463C-BB2E-1BC6860D06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46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5198-5264-49D3-81E5-0ED1D8F1D169}" type="datetime1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86B5-9C83-463C-BB2E-1BC6860D06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42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0C42-BA1B-454C-9790-24DB4617C61F}" type="datetime1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86B5-9C83-463C-BB2E-1BC6860D06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83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A11D-C229-4935-A801-0DA4DE178C68}" type="datetime1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86B5-9C83-463C-BB2E-1BC6860D06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55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D599-38E6-41BF-B30F-CD998F0B2A0D}" type="datetime1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86B5-9C83-463C-BB2E-1BC6860D06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19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DE80-E137-482A-A1A2-BE32756D7E3F}" type="datetime1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86B5-9C83-463C-BB2E-1BC6860D06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39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C918715-C0BD-4AEE-AEC5-D984063FDF2D}" type="datetime1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DFE86B5-9C83-463C-BB2E-1BC6860D06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00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HW3</a:t>
            </a:r>
            <a:r>
              <a:rPr lang="zh-TW" altLang="en-US" dirty="0" smtClean="0"/>
              <a:t> </a:t>
            </a:r>
            <a:r>
              <a:rPr lang="en-US" altLang="zh-TW" dirty="0" smtClean="0"/>
              <a:t>Sharing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ANTSlab</a:t>
            </a:r>
            <a:r>
              <a:rPr lang="zh-TW" altLang="en-US" dirty="0" smtClean="0"/>
              <a:t> 資管</a:t>
            </a:r>
            <a:r>
              <a:rPr lang="zh-TW" altLang="en-US" dirty="0"/>
              <a:t>碩二</a:t>
            </a:r>
            <a:r>
              <a:rPr lang="zh-TW" altLang="en-US" dirty="0" smtClean="0"/>
              <a:t> 陳廷易 </a:t>
            </a:r>
            <a:r>
              <a:rPr lang="en-US" altLang="zh-TW" dirty="0" smtClean="0"/>
              <a:t>r06725035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751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Preprocessing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Convert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lower</a:t>
            </a:r>
            <a:r>
              <a:rPr lang="zh-TW" altLang="en-US" dirty="0" smtClean="0"/>
              <a:t> </a:t>
            </a:r>
            <a:r>
              <a:rPr lang="en-US" altLang="zh-TW" dirty="0" smtClean="0"/>
              <a:t>case</a:t>
            </a:r>
          </a:p>
          <a:p>
            <a:r>
              <a:rPr lang="en-US" altLang="zh-TW" dirty="0"/>
              <a:t>Porter</a:t>
            </a:r>
            <a:r>
              <a:rPr lang="zh-TW" altLang="en-US" dirty="0"/>
              <a:t> </a:t>
            </a:r>
            <a:r>
              <a:rPr lang="en-US" altLang="zh-TW" dirty="0" smtClean="0"/>
              <a:t>stemming</a:t>
            </a:r>
          </a:p>
          <a:p>
            <a:r>
              <a:rPr lang="en-US" altLang="zh-TW" dirty="0" smtClean="0"/>
              <a:t>Filter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out</a:t>
            </a:r>
            <a:r>
              <a:rPr lang="zh-TW" altLang="en-US" dirty="0" smtClean="0"/>
              <a:t> </a:t>
            </a:r>
            <a:r>
              <a:rPr lang="en-US" altLang="zh-TW" dirty="0" smtClean="0"/>
              <a:t>numbers,</a:t>
            </a:r>
            <a:r>
              <a:rPr lang="zh-TW" altLang="en-US" dirty="0" smtClean="0"/>
              <a:t> </a:t>
            </a:r>
            <a:r>
              <a:rPr lang="en-US" altLang="zh-TW" dirty="0" smtClean="0"/>
              <a:t>symbols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stop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words</a:t>
            </a:r>
            <a:endParaRPr lang="en-US" altLang="zh-TW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9132" y="3383768"/>
            <a:ext cx="7264840" cy="2933847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24754" y="4141178"/>
            <a:ext cx="6547103" cy="2624748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DFE86B5-9C83-463C-BB2E-1BC6860D065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52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Selection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Likelihood </a:t>
            </a:r>
            <a:r>
              <a:rPr lang="en-US" altLang="zh-TW" dirty="0" smtClean="0"/>
              <a:t>Ratios</a:t>
            </a:r>
            <a:endParaRPr lang="en-US" altLang="zh-TW" dirty="0"/>
          </a:p>
          <a:p>
            <a:r>
              <a:rPr lang="en-US" altLang="zh-TW" dirty="0" smtClean="0"/>
              <a:t>Chi-Square</a:t>
            </a:r>
            <a:endParaRPr lang="en-US" altLang="zh-TW" dirty="0"/>
          </a:p>
          <a:p>
            <a:r>
              <a:rPr lang="en-US" altLang="zh-TW" dirty="0" smtClean="0"/>
              <a:t>Expected </a:t>
            </a:r>
            <a:r>
              <a:rPr lang="en-US" altLang="zh-TW" dirty="0"/>
              <a:t>Mutual </a:t>
            </a:r>
            <a:r>
              <a:rPr lang="en-US" altLang="zh-TW" dirty="0" smtClean="0"/>
              <a:t>Information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zh-TW" dirty="0" smtClean="0"/>
              <a:t>Average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score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each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</a:p>
          <a:p>
            <a:r>
              <a:rPr lang="en-US" altLang="zh-TW" dirty="0" smtClean="0"/>
              <a:t>Average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TF-IDF</a:t>
            </a:r>
            <a:r>
              <a:rPr lang="zh-TW" altLang="en-US" dirty="0" smtClean="0"/>
              <a:t> </a:t>
            </a:r>
            <a:r>
              <a:rPr lang="en-US" altLang="zh-TW" dirty="0" smtClean="0"/>
              <a:t>scores</a:t>
            </a:r>
            <a:r>
              <a:rPr lang="zh-TW" altLang="en-US" dirty="0" smtClean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terms</a:t>
            </a:r>
            <a:r>
              <a:rPr lang="zh-TW" altLang="en-US" dirty="0"/>
              <a:t> </a:t>
            </a:r>
            <a:r>
              <a:rPr lang="en-US" altLang="zh-TW" dirty="0"/>
              <a:t>across</a:t>
            </a:r>
            <a:r>
              <a:rPr lang="zh-TW" altLang="en-US" dirty="0"/>
              <a:t> </a:t>
            </a:r>
            <a:r>
              <a:rPr lang="en-US" altLang="zh-TW" dirty="0" smtClean="0"/>
              <a:t>documents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DFE86B5-9C83-463C-BB2E-1BC6860D0657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03" y="4268109"/>
            <a:ext cx="10014090" cy="102933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95193"/>
            <a:ext cx="6282545" cy="112129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173" y="5499875"/>
            <a:ext cx="4491038" cy="109347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4731" y="1302327"/>
            <a:ext cx="5209924" cy="230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7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500</a:t>
            </a:r>
            <a:r>
              <a:rPr lang="zh-TW" altLang="en-US" dirty="0" smtClean="0"/>
              <a:t> </a:t>
            </a:r>
            <a:r>
              <a:rPr lang="en-US" altLang="zh-TW" dirty="0" smtClean="0"/>
              <a:t>terms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Calculate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every</a:t>
            </a:r>
            <a:r>
              <a:rPr lang="zh-TW" altLang="en-US" dirty="0" smtClean="0"/>
              <a:t> </a:t>
            </a:r>
            <a:r>
              <a:rPr lang="en-US" altLang="zh-TW" dirty="0" smtClean="0"/>
              <a:t>score’s</a:t>
            </a:r>
            <a:r>
              <a:rPr lang="zh-TW" altLang="en-US" dirty="0" smtClean="0"/>
              <a:t> </a:t>
            </a:r>
            <a:r>
              <a:rPr lang="en-US" altLang="zh-TW" dirty="0" smtClean="0"/>
              <a:t>mean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standard</a:t>
            </a:r>
            <a:r>
              <a:rPr lang="zh-TW" altLang="en-US" dirty="0" smtClean="0"/>
              <a:t> </a:t>
            </a:r>
            <a:r>
              <a:rPr lang="en-US" altLang="zh-TW" dirty="0" smtClean="0"/>
              <a:t>deviation</a:t>
            </a:r>
          </a:p>
          <a:p>
            <a:r>
              <a:rPr lang="en-US" altLang="zh-TW" dirty="0" smtClean="0"/>
              <a:t>Pick</a:t>
            </a:r>
            <a:r>
              <a:rPr lang="zh-TW" altLang="en-US" dirty="0" smtClean="0"/>
              <a:t> </a:t>
            </a:r>
            <a:r>
              <a:rPr lang="en-US" altLang="zh-TW" dirty="0" smtClean="0"/>
              <a:t>different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threshold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each</a:t>
            </a:r>
            <a:r>
              <a:rPr lang="zh-TW" altLang="en-US" dirty="0" smtClean="0"/>
              <a:t> </a:t>
            </a:r>
            <a:r>
              <a:rPr lang="en-US" altLang="zh-TW" dirty="0" smtClean="0"/>
              <a:t>score</a:t>
            </a:r>
          </a:p>
          <a:p>
            <a:r>
              <a:rPr lang="en-US" altLang="zh-TW" dirty="0" smtClean="0"/>
              <a:t>Voting:</a:t>
            </a:r>
            <a:r>
              <a:rPr lang="zh-TW" altLang="en-US" dirty="0" smtClean="0"/>
              <a:t> </a:t>
            </a:r>
            <a:r>
              <a:rPr lang="en-US" altLang="zh-TW" dirty="0" smtClean="0"/>
              <a:t>make</a:t>
            </a:r>
            <a:r>
              <a:rPr lang="zh-TW" altLang="en-US" dirty="0" smtClean="0"/>
              <a:t> </a:t>
            </a:r>
            <a:r>
              <a:rPr lang="en-US" altLang="zh-TW" dirty="0" smtClean="0"/>
              <a:t>term</a:t>
            </a:r>
            <a:r>
              <a:rPr lang="zh-TW" altLang="en-US" dirty="0" smtClean="0"/>
              <a:t> </a:t>
            </a:r>
            <a:r>
              <a:rPr lang="en-US" altLang="zh-TW" dirty="0" smtClean="0"/>
              <a:t>dictionary</a:t>
            </a:r>
            <a:r>
              <a:rPr lang="zh-TW" altLang="en-US" dirty="0" smtClean="0"/>
              <a:t> 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 </a:t>
            </a:r>
            <a:r>
              <a:rPr lang="en-US" altLang="zh-TW" dirty="0" smtClean="0"/>
              <a:t>under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500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DFE86B5-9C83-463C-BB2E-1BC6860D0657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93" y="4359564"/>
            <a:ext cx="6860643" cy="10067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255" y="3522134"/>
            <a:ext cx="2475346" cy="268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0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Multinomial Naïve Bayes </a:t>
            </a:r>
            <a:r>
              <a:rPr lang="en-US" altLang="zh-TW" dirty="0" smtClean="0"/>
              <a:t>Classifier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DFE86B5-9C83-463C-BB2E-1BC6860D0657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799"/>
            <a:ext cx="5698369" cy="33022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636" y="2747545"/>
            <a:ext cx="5275430" cy="386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2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Models</a:t>
            </a:r>
            <a:r>
              <a:rPr lang="zh-TW" altLang="en-US" dirty="0" smtClean="0"/>
              <a:t> </a:t>
            </a:r>
            <a:r>
              <a:rPr lang="en-US" altLang="zh-TW" dirty="0" smtClean="0"/>
              <a:t>Voting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Final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DFE86B5-9C83-463C-BB2E-1BC6860D065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659" y="2182180"/>
            <a:ext cx="3901786" cy="399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3951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TM03457515[[fn=檢視]]</Template>
  <TotalTime>289</TotalTime>
  <Words>96</Words>
  <Application>Microsoft Office PowerPoint</Application>
  <PresentationFormat>寬螢幕</PresentationFormat>
  <Paragraphs>28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Arial</vt:lpstr>
      <vt:lpstr>Calibri</vt:lpstr>
      <vt:lpstr>Century Schoolbook</vt:lpstr>
      <vt:lpstr>Symbol</vt:lpstr>
      <vt:lpstr>Wingdings 2</vt:lpstr>
      <vt:lpstr>View</vt:lpstr>
      <vt:lpstr>HW3 Sharing</vt:lpstr>
      <vt:lpstr>Preprocessing</vt:lpstr>
      <vt:lpstr>Feature Selection</vt:lpstr>
      <vt:lpstr>Select 500 terms for models</vt:lpstr>
      <vt:lpstr>Multinomial Naïve Bayes Classifier</vt:lpstr>
      <vt:lpstr>Models Voting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 Sharing</dc:title>
  <dc:creator>Leo Chen</dc:creator>
  <cp:lastModifiedBy>Leo Chen</cp:lastModifiedBy>
  <cp:revision>8</cp:revision>
  <dcterms:created xsi:type="dcterms:W3CDTF">2018-12-17T11:18:28Z</dcterms:created>
  <dcterms:modified xsi:type="dcterms:W3CDTF">2018-12-17T16:07:55Z</dcterms:modified>
</cp:coreProperties>
</file>