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96" r:id="rId4"/>
    <p:sldId id="257" r:id="rId5"/>
    <p:sldId id="263" r:id="rId6"/>
    <p:sldId id="270" r:id="rId7"/>
    <p:sldId id="260" r:id="rId8"/>
    <p:sldId id="272" r:id="rId9"/>
    <p:sldId id="264" r:id="rId10"/>
    <p:sldId id="265" r:id="rId11"/>
    <p:sldId id="268" r:id="rId12"/>
    <p:sldId id="266" r:id="rId13"/>
    <p:sldId id="278" r:id="rId14"/>
    <p:sldId id="273" r:id="rId15"/>
    <p:sldId id="269" r:id="rId16"/>
    <p:sldId id="271" r:id="rId17"/>
    <p:sldId id="276" r:id="rId18"/>
    <p:sldId id="277" r:id="rId19"/>
    <p:sldId id="274" r:id="rId20"/>
    <p:sldId id="261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294" r:id="rId33"/>
    <p:sldId id="295" r:id="rId34"/>
    <p:sldId id="262" r:id="rId35"/>
    <p:sldId id="291" r:id="rId36"/>
    <p:sldId id="29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66" autoAdjust="0"/>
  </p:normalViewPr>
  <p:slideViewPr>
    <p:cSldViewPr snapToGrid="0">
      <p:cViewPr varScale="1">
        <p:scale>
          <a:sx n="76" d="100"/>
          <a:sy n="76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1:09:40.10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21015 9576 13 0,'25'-28'6'0,"-15"22"7"0,-10 6 7 0,-7 3-17 16,-3 6 0-16,-8 10 2 16,-10 13 0-16,-11 8-6 15,-14 14 0-15,-7 8 4 16,7-11 1-16,7-4-3 15,7-10 1-15,11-5-1 16,7-7 0-16,11-10-1 16,10-5 0-16,17-7 0 15,8 0 0-15,7-6 0 16,3-3 1-16,4-1-1 16,-8 1 0-16,-6 9 0 15,-11 0 1-15,-14 10-1 16,-14 9 1-16,-11 6 0 15,-10 7 0-15,0 5 1 16,7 7 0-16,3-3 0 16,4-3 0-16,3 0 1 0,8-7 0 15,3-2-1-15,3-10 0 16,4 0-1-16,7-7 1 16,11-2-1-16,3-4 1 31,32-31-9-31,-4-9 0 15,1-4-6-15,-1-5 0 16</inkml:trace>
  <inkml:trace contextRef="#ctx0" brushRef="#br0" timeOffset="187.5895">21347 10006 39 0,'-43'6'19'0,"-34"19"-17"0,59-15 29 0,-7 5-30 16,-3 4 1-16,-4 3-1 16,4-6 1-16,0 6-3 15,0-3 0-15,3-7-4 16,0 1 0-16,1-10-7 16,6-6 0-16</inkml:trace>
  <inkml:trace contextRef="#ctx0" brushRef="#br0" timeOffset="359.3833">20994 10009 38 0,'7'9'19'0,"14"17"-17"0,-14-17 30 15,0 7-31-15,0 2 1 16,4-2 1-16,-1 3 1 16,4 6-8-16,1-6 1 15,-1 3-8-15,0 0 1 16,14-13-2-16,-3-9 0 15</inkml:trace>
  <inkml:trace contextRef="#ctx0" brushRef="#br0" timeOffset="531.2557">21505 9805 46 0,'-7'28'23'0,"7"-6"-33"0,4-15 47 0,-1-1-35 15,1 7 1-15,3-1-12 16,0 4 0-16,0-1 0 16,4-5 1-16</inkml:trace>
  <inkml:trace contextRef="#ctx0" brushRef="#br0" timeOffset="671.9545">21512 10103 40 0,'-17'10'20'0,"17"-14"-17"16,0 4 29-16,0 0-32 16,3 0 0-16,8 0 0 0,3 0 0 15,0 0-12-15,7 0 1 16</inkml:trace>
  <inkml:trace contextRef="#ctx0" brushRef="#br0" timeOffset="1859.4366">21911 10012 27 0,'-25'16'13'0,"-3"28"-9"0,21-32 14 16,4 1-17-16,-1-1 1 15,4-2 0-15,7-1 0 16,7-6-3-16,7-12 0 16,4-4 2-16,0-5 0 0,6-4-1 15,-2 3 0-15,-5 3 0 16,-2 0 1-16,-5 7 0 15,-3 3 0-15,-7 3 1 16,-7 3 0-16,-3 3 0 16,-1 3 1-16,1 0-1 15,-1 1 0-15,4-1-1 16,4-3 0-16,6-6 0 16,4-3 0-16,8-4-1 15,2-2 0-15,5-1-1 16,9 1 1-16,5-4 0 15,-1 7 1-15,-3 2-1 16,-7 7 1-16,-1 3 1 16,-9 7 1-16,-8-4 0 15,-7 7 0-15,-11 2 0 16,-6 7 0-16,-5 3 0 0,-6-3 0 16,0-3-7-16,3 0 1 15,4-7-9-15,4 1 1 16,13 3-3-16,8-13 0 15</inkml:trace>
  <inkml:trace contextRef="#ctx0" brushRef="#br0" timeOffset="2140.8425">22687 9990 35 0,'18'-6'17'0,"14"-28"-15"0,-25 21 32 0,3-6-32 15,1-3 1-15,-1 0 2 16,1-6 0-16,-4 3-6 15,-4 3 0-15,-6 3 4 16,-8 13 0-16,-6 12-2 16,-4 13 1-16,-8 6-1 15,1 10 0-15,0-4-1 16,0 3 1-16,-1 4-1 16,5 0 1-16,3-4 0 15,6-6 1-15,8 1-1 16,11-7 0-16,3 0-2 15,4-10 1-15,3-9-7 16,10-3 1-16,8-12-9 16,7-10 1-16</inkml:trace>
  <inkml:trace contextRef="#ctx0" brushRef="#br0" timeOffset="2578.3571">22931 10000 42 0,'-96'44'21'0,"43"3"-18"0,46-41 30 16,0 0-33-16,0 0 0 15,7-2 0-15,7-4 1 16,4-4-1-16,6-5 0 16,15-4 1-16,7-5 0 0,10 2-1 15,1 0 1-15,-11-3-1 16,-4 4 0-16,-7 2 0 15,-10 4 0-15,-4 9 0 16,-7 3 1-16,-7-3 0 16,0 3 0-16,0-3 0 15,0 0 1-15,0 0-1 16,3 0 0-16,8 0-1 16,0 0 1-16,6 0-1 15,4 0 0-15,1 0 0 16,-1 0 0-16,-4 0 1 15,-2 0 1-15,-5 6 0 16,-6 4 0-16,-4 5 0 16,-7 7 0-16,-8 0 0 15,1 7 0-15,0-1-6 16,4-3 0-16,3-3-7 0,3-10 1 16,4 1-6-1,11-10 0-15</inkml:trace>
  <inkml:trace contextRef="#ctx0" brushRef="#br0" timeOffset="2828.3479">23368 10116 37 0,'0'0'18'0,"11"-7"-14"0,-11 7 30 15,3-6-31-15,4 0 0 16,7-4 1-16,4-2 1 16,0-4-7-16,-1 4 1 15,-10-1 4-15,-3 4 1 0,-15-4-3 16,-6 7 1-16,-1 0-1 15,-7-1 0-15,1 7-1 16,-1 0 1-16,7 0-3 16,8 0 1-16,3 0-6 15,7 0 1-15,10 0-7 16,4 0 1-16,18 0-3 16,3-3 1-16</inkml:trace>
  <inkml:trace contextRef="#ctx0" brushRef="#br0" timeOffset="3078.3777">23707 9965 27 0,'-14'13'13'0,"-4"6"-7"15,14-16 24-15,-3 6-27 16,-3 4 1-16,3-1 2 16,-4 1 0-16,1-1-7 0,2-2 1 15,1-4 5-15,0 0 1 16,4-6-3-16,6-3 1 15,4-6-2-15,4-4 1 32,14-12-3-32,3 0 0 15,0 3-6-15,0 0 1 16,1 0-7-16,-1 3 1 16,-4 10-4-16,-2 3 1 15</inkml:trace>
  <inkml:trace contextRef="#ctx0" brushRef="#br0" timeOffset="3234.6862">23851 9934 34 0,'-24'9'17'0,"6"7"-13"0,14-13 31 0,1 3-34 15,3-3 1-15,0-3 0 16,7 4 0-16,4 2-3 16,3 3 0-16,0 1-1 15,3 2 1-15,1 1-9 16,3-1 1-16,7 4-3 15,8-7 1-15</inkml:trace>
  <inkml:trace contextRef="#ctx0" brushRef="#br0" timeOffset="3437.7315">24098 10006 48 0,'-32'16'24'0,"-42"37"-23"0,57-37 48 16,-8 9-48-16,-10 22 1 15,-4 0 0-15,-3 9 1 16,-4 4-4-16,-7-10 0 16,-4 0 0-16,1-9 1 15,7-10-9-15,10-6 0 16,18-6-8-16,10-13 1 16</inkml:trace>
  <inkml:trace contextRef="#ctx0" brushRef="#br0" timeOffset="3859.6111">24761 9407 41 0,'4'-22'20'0,"-4"35"-17"0,-4-7 31 16,1 3-31-16,-4 13 1 16,-7 13 1-16,-7 5 1 15,-1 20-8-15,1 9 0 16,-10 0 4-16,2-3 1 16,1 6-7-16,3-6 0 15,8-7-10-15,3 4 1 16,21-13-2-16,3-21 0 15</inkml:trace>
  <inkml:trace contextRef="#ctx0" brushRef="#br0" timeOffset="4172.1256">24896 10003 43 0,'-15'-6'21'15,"33"2"-28"-15,-11 1 42 0,0-6-34 16,4-1 1-16,-1-8 1 15,8 2 0-15,-7-3-4 16,-4 0 1-16,-4 4 2 16,-6-4 0-16,-8 6-1 15,-10 10 0-15,-7 6-1 16,-1 13 1-16,-2 3 0 16,-5 3 1-16,1 0-1 15,7 3 0-15,7 0 0 16,0 0 1-16,10 0 0 0,4-6 0 15,14 3-1-15,4-3 0 16,3-4-5-16,3-5 1 16,4-4-8-16,8-6 0 15,6 0-4-15,-3-6 1 16</inkml:trace>
  <inkml:trace contextRef="#ctx0" brushRef="#br0" timeOffset="4515.9525">25213 9956 40 0,'-46'-3'20'0,"-28"21"-14"0,56-18 34 0,-6 7-36 16,-1 2 1-16,0 7 2 15,1 3 0-15,6 3-9 16,0 0 0-16,8-1 6 16,3-2 1-16,7 3-2 15,3-6 0-15,4-10-2 16,11-3 1-16,0-6-1 15,13-9 0-15,8-10-1 16,3 0 1-16,-3 3-1 16,0 0 0-16,-7 7-1 15,-4-1 1-15,-7 10 0 16,-7 6 0-16,-3 6 0 16,-4 7 0-16,-11 3 0 15,-3-3 0-15,0 6 0 16,0 3 0-16,0-3-4 15,4-10 1-15,3-2-6 16,0-10 0-16,7-7-9 0,10-8 0 16</inkml:trace>
  <inkml:trace contextRef="#ctx0" brushRef="#br0" timeOffset="4687.7462">25590 9448 41 0,'-7'6'20'0,"-10"50"-17"0,6-30 27 0,-6 21-30 16,-1 9 0-16,0 10 0 16,1 0 1-16,-1 9-1 15,0-6 0-15,8 3-5 16,6-3 0-16,4 3-7 16,4-12 1-16</inkml:trace>
  <inkml:trace contextRef="#ctx0" brushRef="#br0" timeOffset="4922.2121">25658 9946 44 0,'-50'-18'22'0,"11"18"-18"16,29 6 37-16,-4 6-37 15,-4-5 1-15,0 5 1 16,4 4 1-16,4 3-9 15,10-1 1-15,10 1 5 0,4 0 1 16,11 0-3-16,7-3 0 16,10-7-13-16,11-3 1 15,0 1-8-15,-14 2 0 16</inkml:trace>
  <inkml:trace contextRef="#ctx0" brushRef="#br0" timeOffset="6781.6043">26010 10147 37 0,'-7'-9'18'0,"18"12"-6"16,-8 0 18-16,4 0-27 15,0 3 1-15,1 4 0 16,-1 2 1-16,3 1-7 15,4-1 1-15,0-2-1 16,1-4 1-16,9 0-11 16,1-3 1-16,7-3-3 0,-1-12 0 15</inkml:trace>
  <inkml:trace contextRef="#ctx0" brushRef="#br0" timeOffset="7031.5253">26695 9554 39 0,'-21'10'19'0,"6"15"-24"0,8-16 36 0,-3 13-31 16,-4 13 1-16,0 6 0 15,-1 6 0-15,1-4-2 16,0 1 1-16,0-3-3 15,0 0 1-15,3-7-6 16,8-2 1-16,3-7-4 16,7-10 0-16</inkml:trace>
  <inkml:trace contextRef="#ctx0" brushRef="#br0" timeOffset="7422.2388">26723 9473 29 0,'18'-25'14'0,"17"15"-9"15,-21 10 26-15,4 7-28 16,-1 2 0-16,1 4 3 16,3 5 0-16,-3 1-7 0,-4 3 0 15,-4 10 5-15,-6-4 1 16,-8-3-2-16,-10 6 1 16,-7 1-3-16,-14-1 1 15,0-6-1-15,-1-3 1 16,5-3-1-16,-1-7 0 15,7-5-1-15,7-1 0 16,8 0-1-16,3 4 1 16,7 8-1-16,7 4 0 15,3 3 0-15,5-3 0 16,2 3 1-16,1 4 0 0,-1 2 1 16,-2 3 0-16,-5-5 1 15,-3 5 1-15,-7-2 0 16,-10 2 0-16,-4-6 0 15,-4-3 1-15,-7-6-1 16,-3-6 0-16,0-10-5 16,0-9 0-16,3-10-8 15,11 0 1-15,10-3-9 16,11 4 1-16</inkml:trace>
  <inkml:trace contextRef="#ctx0" brushRef="#br0" timeOffset="7719.0327">26984 10084 37 0,'-14'16'18'0,"-4"31"-7"16,18-34 23-16,0 9-30 0,0 3 1 15,0-3 1 1,7-4 1-16,0-2-9 0,4-7 0 16,0-5 5-16,6-8 1 15,1-8-3-15,3-7 1 16,0 0-2-16,-3-3 1 15,-8-3 0-15,-6 0 0 16,-8-3-1-16,-6 6 1 16,-8 6 0-16,-3 4 0 15,0 2-1-15,-4 4 1 16,4 3-5-16,3 3 1 16,8 0-8-16,10 0 1 15,14 0-7-15,7 0 1 0</inkml:trace>
  <inkml:trace contextRef="#ctx0" brushRef="#br0" timeOffset="8000.338">27492 9595 43 0,'-39'-6'21'0,"46"6"-16"16,0 0 34-16,0 0-35 15,4 3 1-15,7 3 1 0,6-3 0 16,8 7-9-16,7-4 1 16,3 0 6-16,4-2 0 15,3-1-7-15,1 0 1 16,-4-3-8-16,-11 0 0 15,-10 3-7-15,-11 0 1 16</inkml:trace>
  <inkml:trace contextRef="#ctx0" brushRef="#br0" timeOffset="8187.8817">27552 9733 36 0,'-18'38'18'0,"15"34"-13"0,-1-53 26 0,1 9-29 15,-4 6 0-15,-7 10 0 16,-4 6 0-16,4 10-3 16,-4 9 0-16,8-6 0 15,-1-1 1-15,4-14-7 16,3-5 0-16,1-2-5 16,3-13 0-16</inkml:trace>
  <inkml:trace contextRef="#ctx0" brushRef="#br0" timeOffset="8328.4156">27527 10103 47 0,'7'-25'23'0,"36"-6"-23"15,-26 21 44-15,12 1-43 16,6-1 0-16,11 4-4 16,10 3 1-16,8 3-12 0,-1 9 1 15</inkml:trace>
  <inkml:trace contextRef="#ctx0" brushRef="#br0" timeOffset="23406.8898">7310 12044 28 0,'-29'0'14'0,"33"13"-2"0,-4-13 14 0,7 3-22 15,4 3 1-15,3-6 5 16,3-3 0-16,1-6-12 16,14-4 1-16,10-15 7 15,0 0 0-15,1-4-2 16,-1 13 0-16,-3-6-3 15,-7 0 1-15,-1-6-6 16,-6 0 0-16,-4 2-6 16,-3 4 1-16,-8 6-4 15,-6 4 0-15,-4 5-2 16,0 4 1-16,-4 6 7 16,1-3 1-16,-1 3 6 15,4 0 1-15,0 0 6 16,0 0 1-16,0 0 2 15,7 0 0-15,4 0-2 16,3 0 1-16,0 3-3 16,4-3 1-16,3 3-3 0,0 4 0 15,0-1-1-15,-7 0 1 16,1 3-3-16,-5 4 1 16,-3 3 0-16,-7-1 0 15,-3 1-1-15,-8-7 0 16,-3 4-2-16,0-7 1 15,-4 4-6-15,4-1 1 16,0-3-6-16,7-6 0 16,7-3-5-16,11 0 1 15</inkml:trace>
  <inkml:trace contextRef="#ctx0" brushRef="#br0" timeOffset="23641.2743">8361 11295 36 0,'-11'0'18'0,"1"-7"-15"15,6 7 31-15,-3 4-30 16,-4 5 0-16,1 10 1 16,-8 3 0-16,-6 12-7 15,-15 7 0-15,-4 6 5 16,-6-3 0-16,7-3-7 15,3 0 1-15,7-4-7 0,7-9 1 16,11-6-5-16,7-9 1 16</inkml:trace>
  <inkml:trace contextRef="#ctx0" brushRef="#br0" timeOffset="23844.3832">8234 11530 29 0,'-4'-9'14'0,"-3"56"-4"0,4-35 21 15,-4 7-29-15,-7 12 1 16,-1 7 0-16,-2 3 1 16,3-10-5-1,0 25 1-15,7-8 1 16,7-14-6-16,7-9 1 0,3-12-8 16,8-23 1-16,10-5-1 15,0-11 0-15</inkml:trace>
  <inkml:trace contextRef="#ctx0" brushRef="#br0" timeOffset="23985.017">8340 11326 35 0,'-4'28'17'0,"8"7"-16"16,-4-16 36-16,0 6-36 16,-4 9 1-16,4 4-1 15,0-10 1-15,0 0-7 16,0 1 0-16,0 5-6 15,4-6 0-15</inkml:trace>
  <inkml:trace contextRef="#ctx0" brushRef="#br0" timeOffset="24313.2308">8273 11894 47 0,'-11'25'23'0,"15"-10"-21"0,-4-24 38 16,0 9-39-16,3-19 0 15,4 7 0-15,0-4 1 16,4-9-4-16,3-6 0 16,0-4-3-16,0 4 0 15,0-4-6-15,-3 1 1 16,-1-4-4-16,-3 0 0 0,1 10 4 16,-5 9 0-16,-3 10 8 15,0 6 1-15,-3 6 7 16,-1 3 1-16,0 4 3 15,1-4 1-15,3 3-3 16,3-2 1-16,5-4-4 16,2 0 0-16,4-3-8 15,0-6 0-15,4-7-8 16,0-3 1-16,13 1-2 16,8-10 0-16</inkml:trace>
  <inkml:trace contextRef="#ctx0" brushRef="#br0" timeOffset="24516.2803">8777 11320 28 0,'7'0'14'0,"-17"12"-6"16,10-8 28-16,-7 8-31 0,-4 7 1 15,-3 6 2-15,-7 13 1 16,-4 9-12-16,-10-3 1 16,3 3 7-16,0 6 0 15,0-3-4-15,1-6 1 16,2-10-7-16,5-2 1 15,3-4-7-15,-1-3 0 16,8-12-4-16,7-10 0 16</inkml:trace>
  <inkml:trace contextRef="#ctx0" brushRef="#br0" timeOffset="24657.2473">8502 11800 41 0,'11'9'20'0,"10"10"-19"0,-11-16 37 0,4 3-37 15,4 1 1-15,3-7-7 16,4-4 1-16,3 4-7 16,11 4 0-16</inkml:trace>
  <inkml:trace contextRef="#ctx0" brushRef="#br0" timeOffset="25219.795">8957 11320 24 0,'-3'-10'12'0,"6"54"-3"0,1-25 8 0,-4 19-15 16,0 9 0-16,-4 0 1 15,1 6 1-15,-1 7-5 16,0-7 0-16,1-15 3 15,3 2 0-15,0-5-1 16,3-7 1-16,-3-12-2 16,4-13 1-16,3-3-2 15,0-19 1-15,4-15 0 16,-1-26 0-16,1-21-1 16,3-1 0-16,7 7 0 15,4 3 1-15,10 9 0 16,-7 13 1-16,15 15 1 15,-1 13 0-15,-3 16 2 16,-7 12 0-16,-1 4 0 16,-3 18 1-16,-6 19-2 15,-5 13 1-15,-3-1-1 16,-3 1 0-16,-4 2-5 0,0 1 1 16,-7-16-7-16,0 0 0 15,0 0-6-15,0-9 0 16</inkml:trace>
  <inkml:trace contextRef="#ctx0" brushRef="#br0" timeOffset="25594.8413">9052 11665 34 0,'-10'0'17'0,"24"-44"-16"0,-7 25 26 0,10 0-27 15,5-3 0-15,6-3 0 16,0 6 1-16,4 1-1 15,0 8 0-15,-4 7-1 16,-7 9 1-16,-7 16-2 16,-3 6 1-16,-8 4-1 15,-6 2 1-15,-4 7-1 16,0-6 1-16,0-4 2 16,-1-3 1-16,1-6 1 15,0-3 0-15,4-10 0 16,-1-2 1-16,1-11 0 15,-1 1 0-15,1-6-1 16,-1 0 0-16,1-4 0 16,-4 0 1-16,-7 4-2 15,-1-3 1-15,-9-1-1 16,6 4 0-16,4-1-5 16,3 4 0-16,15 0-6 0,14-1 1 15,6 4-7-15,19-3 1 16</inkml:trace>
  <inkml:trace contextRef="#ctx0" brushRef="#br0" timeOffset="25813.5996">9737 11135 37 0,'-18'19'18'0,"-28"9"-21"0,39-16 30 0,0 7-26 16,0 6 0-16,0 16 0 16,0 6 1-16,0 6-3 15,3 4 1-15,1-13-5 16,-1-7 1-16,4-5-7 16,11-7 1-16</inkml:trace>
  <inkml:trace contextRef="#ctx0" brushRef="#br0" timeOffset="26001.1009">9610 11367 44 0,'-4'12'22'0,"22"-12"-25"0,-8-3 39 16,8 0-35-16,-4-9 1 15,7 5-6-15,-3 1 1 16,-4 0-4-16,-7 0 1 15,0 9-6-15,0-3 0 16</inkml:trace>
  <inkml:trace contextRef="#ctx0" brushRef="#br0" timeOffset="26297.9824">9462 11492 30 0,'-22'16'15'0,"12"15"-10"0,6-24 22 0,1 8-26 15,3 1 0-15,0 0 1 16,0-1 0-16,3 4-3 16,1-6 1-16,3-1 3 15,3-2 0-15,5-4 1 16,-1-3 0-16,3-6 1 16,1 0 0-16,3 0-1 15,0-4 1-15,7-5-2 16,8-7 1-16,-5-6-2 15,5 0 0-15,-1 0-3 16,-3 0 0-16,-4 3-5 16,0 6 1-16,-10 7-7 15,-8 9 0-15,-3 6-4 16,-3 6 1-16</inkml:trace>
  <inkml:trace contextRef="#ctx0" brushRef="#br0" timeOffset="26516.6586">9603 11724 25 0,'-15'4'12'0,"12"-8"0"0,-1 4 17 15,1 4-27-15,-4 2 0 16,0 3 1-16,-4 4 0 16,1 2-4-16,-1 4 1 15,-3-9 2-15,0 2 0 16,0 4-1-16,0-4 0 15,3-2-6-15,0-7 1 0,8 0-8 16,3-6 1-16</inkml:trace>
  <inkml:trace contextRef="#ctx0" brushRef="#br0" timeOffset="26688.5269">9641 11655 37 0,'0'-3'18'0,"0"10"-17"0,-3-1 27 0,3 6-28 16,-4 10 0-16,1 7 1 16,-1-4 0-16,1 0-4 15,3 3 1-15,0 0-6 16,7-3 0-16,7 0-2 16,4-9 0-16</inkml:trace>
  <inkml:trace contextRef="#ctx0" brushRef="#br0" timeOffset="26891.668">9899 11828 45 0,'7'0'22'0,"-25"16"-21"0,11-16 46 16,-3 6-44-16,-4 16 0 15,-11 12 1-15,-14 10 1 0,0-3-6 16,1 6 0-16,-1-9 2 15,-7-1 1-15,0 1-8 16,0-4 1-16,-3 4-12 16,3-7 1-16</inkml:trace>
  <inkml:trace contextRef="#ctx0" brushRef="#br0" timeOffset="30814.1929">17438 11668 11 0,'-14'0'5'0,"17"3"5"0,-3 3 5 16,0 7-13-16,0 6 0 15,0 0 2-15,7-1 1 16,4 1-5-16,3-3 0 16,0-4 4-16,7-5 0 15,0-7-1-15,1-7 0 16,-5-5-1-16,1-7 1 15,-4-3-1-15,0 3 0 16,-3-9 0-16,-4 3 1 16,-4 0-1-16,-3 0 1 15,-3 0-1-15,-8 9 0 16,-3 0 0-16,-4 10 1 0,1 6-1 16,-8 9 1-16,0 7-1 15,-6 0 0-15,-1 9 0 16,4-3 0-16,10 0-1 15,4-7 0-15,3 1-1 16,8 0 1-16,13-4-5 16,4-2 1-16,4-1-5 15,7 1 1-15,-4-4-5 16,4 0 0-16,-1 0-2 16,-2 1 0-16</inkml:trace>
  <inkml:trace contextRef="#ctx0" brushRef="#br0" timeOffset="30985.9825">17597 11790 13 0,'-4'3'6'0,"-10"4"1"0,14-4 8 16,-4 3-14-1,1 3 0-15,-1 10 1 0,1 3 0 16,-1 0-3-16,1 3 1 16,3 3 0-16,0-2 0 15,3-1-6-15,1-7 1 16,3 4-1-16,7-3 1 15</inkml:trace>
  <inkml:trace contextRef="#ctx0" brushRef="#br0" timeOffset="31251.6624">17565 11969 17 0,'-4'-6'8'0,"8"9"-4"0,-4 0 16 0,3 0-18 15,1 0 0-15,3 0 3 16,0-3 1-16,0 0-7 15,0-3 1-15,0-3 4 16,4-3 0-16,-1-4-2 16,1-6 1-16,-1-3-2 15,5 7 0-15,-1-1-1 16,0 3 1-16,0 1-1 16,-4-1 1-16,5 1-2 15,-5 2 1-15,1 4-3 16,-4 0 0-16,-4 3-4 15,-3 3 0-15,0 3-3 16,0 3 0-16</inkml:trace>
  <inkml:trace contextRef="#ctx0" brushRef="#br0" timeOffset="31532.9519">17410 12016 22 0,'-22'-9'11'0,"19"12"-9"0,-1-3 19 16,8 3-18-16,-4 6 1 15,3 4 1-15,1-1 0 16,3 4-6-16,0-3 0 0,4-1 5 16,6 4 0-16,-3-4-2 15,0-2 1-15,8-7-1 16,2-3 0-16,1-6-1 15,0-7 1-15,-1-6-4 16,1-6 1-16,0-6-5 16,0-4 0-16,-1 1-5 15,1 6 0-15</inkml:trace>
  <inkml:trace contextRef="#ctx0" brushRef="#br0" timeOffset="31907.9579">17921 11530 20 0,'-25'-28'10'0,"29"12"1"16,-8 16 10-16,1 3-17 16,-1 3 1-16,-3 4 1 15,0 12 1-15,-3-3-9 16,-1 3 0-16,1 0 6 0,-5-1 0 16,5 5-3-16,-1-8 1 15,4-2-2-15,0-3 1 16,4-4-1-16,-1-6 0 15,4-3 0-15,7-6 0 16,4 0 0-16,-1-1 0 16,4 1-1-16,11-6 1 15,3 2 0-15,4 1 0 16,7 2 0-16,-4 4 0 16,-3 6 0-16,-4 4 0 0,-3-1 0 15,-8 7 1-15,-2 2 0 16,-5 7 0-16,-6 3 0 15,-4 0 0-15,-4 4-3 16,-6 2 1-16,-1 0-5 16,-7 4 1-16,1-4-7 15,3-3 1-15</inkml:trace>
  <inkml:trace contextRef="#ctx0" brushRef="#br0" timeOffset="32345.4561">17787 11859 18 0,'-7'-22'9'0,"14"29"-2"16,-3-7 6-16,3-4-11 16,3 4 0-16,1 0 1 15,3 0 1-15,4-3-5 16,3 0 1-16,0 0 3 16,0-3 0-16,4 3-1 15,-8-1 0-15,-3-2-1 0,-6 3 0 16,-5 0 0-16,-6-3 0 15,-5-1-1-15,-6 1 1 16,0-3-1-16,-7-1 1 16,3 1-1-16,4 3 0 15,0 2-1-15,0 8 1 16,4 5 0-16,-1 4 1 16,0 2 0-16,1 10 1 15,3 10 0-15,0 12 1 16,3 3 1-16,1 0 1 15,6-3-1-15,4-6 1 0,4-3-1 16,-1-7 1-16,1-3-2 16,7-3 0-16,3-6-1 15,7-6 1-15,4-10-2 16,-1-6 0-16,1-4-4 16,0-5 0-16,0-13-8 15,-4 0 0-15,4-7-4 16,-1-2 0-16</inkml:trace>
  <inkml:trace contextRef="#ctx0" brushRef="#br0" timeOffset="32736.0588">18404 11521 23 0,'15'-19'11'0,"6"12"-4"0,-21 7 12 0,0-3-16 16,-4 0 1-16,-3 6 1 16,4 4 0-16,-8-1-7 15,0 6 0-15,-3 1 4 16,-3 9 1-16,-4 0-2 16,-1-3 0-16,5-4-3 15,3 4 0-15,3-6-4 16,4-1 1-16,7 1-5 15,7-1 0-15</inkml:trace>
  <inkml:trace contextRef="#ctx0" brushRef="#br0" timeOffset="33095.466">18567 11702 27 0,'14'-3'13'0,"-18"10"-7"0,1-7 22 15,-4 3-26-15,-7 3 0 16,-8 3 0-16,-2 4 0 15,-1 3-3-15,-3 2 0 16,-11-2 2-16,7-3 1 16,4 5-5-16,3-8 1 15,4-1-3-15,7-6 1 16,3 1-2-16,8-1 1 16,3 0-1-16,3-6 0 15,5 6 3-15,2 0 1 16,1 0 3-16,-1 6 0 15,1 4 2-15,-4 6 1 0,0 6 0 16,-3 0 1-16,-1 0-1 16,-3 3 0-16,0-3-2 15,0 4 1-15,-3-4-3 16,3-3 1-16,-4-7-5 16,4-2 1-16,0-7-6 15,0-6 1-15,7-9-1 16,0-13 0-16</inkml:trace>
  <inkml:trace contextRef="#ctx0" brushRef="#br0" timeOffset="33829.8505">18475 11765 20 0,'21'-28'10'0,"25"0"-10"16,-32 21 19-16,4 1-18 0,3 3 1 15,0 3 0-15,0 3 0 16,-3 7-3-16,-4-1 1 15,-3 7 2-15,-4-1 0 16,-4 4-1-16,-3-3 1 16,-3-4-1-16,-4 1 0 15,-8 9 0-15,-2-3 1 16,-1-4-2-16,1-5 1 16,-1-1-1-16,4-9 1 15,3 0-2-15,4-9 1 16,4 2-1-16,-1 1 1 15,4-3-1-15,4-4 1 0,3-2-1 16,0-1 1 0,0-3-1-1,0 3 1-15,-7 4-1 16,0 6 1-16,-7 9-1 16,-4 6 1-16,1 4 1 15,-4 2 1-15,-1-2 0 16,1 9 0-16,0 0 1 15,4 9 0-15,-1 7 0 16,4 3 1-16,0-1-2 16,3 1 1-16,1-6-1 15,6-4 1-15,1-3-2 16,6-3 1-16,1-3-1 16,0-3 1-16,3-3-1 15,0-7 1-15,0-6-3 16,4-3 1-16,3-3-4 15,0 0 1-15,0-6-5 16,0-10 1-16,0-3-4 0,1 0 0 16,-5-6 1-16,-3 3 1 15,-3-4 5-15,-4 7 0 16,-3 4 5-16,-4 2 0 16,0 6 4-16,-4 7 1 15,0 6 1-15,-3 7 1 16,-3 6-2-16,3-1 1 15,0 7-1-15,3-3 0 16,1 3-1-16,6-3 1 0,1-4-3 16,-1-2 1-16,4 0-2 15,0-7 1-15,4 0-2 16,3 0 1-16,0-6-7 16,4-6 0-16,-1-6-8 15,5-1 0-15</inkml:trace>
  <inkml:trace contextRef="#ctx0" brushRef="#br0" timeOffset="34345.4821">19191 11637 27 0,'-7'-4'13'0,"-7"1"-7"0,7 6 11 0,-7 1-15 15,0-1 0-15,-4 0 1 16,-7 3 0-16,4-3-4 16,7 0 0-16,3 1 2 15,8-1 1-15,6 0-2 16,8 0 0-16,0 3 0 16,6-3 0-16,4 4-1 15,4-1 1-15,0 3 0 16,-4 1 0-16,-3 2 0 15,-4 1 1-15,-4 2 0 16,-3 1 1-16,-7 0 0 16,-3-7 0-16,-8 7 0 15,-6 6 0-15,-5 3-1 16,-6 0 1-16,-7 0-5 16,0-3 0-16,-1-6-7 15,5-7 0-15,6-12-1 16,7-10 0-16</inkml:trace>
  <inkml:trace contextRef="#ctx0" brushRef="#br0" timeOffset="34486.0325">18965 11850 25 0,'7'0'12'0,"32"-10"-15"0,-28 10 23 16,6 0-20-16,5-3 0 16,2 0-1-16,1 0 0 15,3 0-3-15,0-3 0 16,-3 2-3-16,3 1 1 15</inkml:trace>
  <inkml:trace contextRef="#ctx0" brushRef="#br0" timeOffset="34783.1001">19322 11825 25 0,'-18'12'12'0,"-3"-5"-4"0,14-7 23 0,-4 0-28 16,-3 0 0-16,0 3 1 15,3 0 0-15,1 3-6 16,3 0 1-16,7 1 3 15,3-1 1-15,4 3-2 16,4 1 0-16,-1 2-1 16,1 4 1-16,3 0 0 15,-3-1 0-15,-1 7 0 16,1 0 1-16,-4 3 0 16,-3 0 1-16,-1 4-1 15,-6-4 1-15,-1 0-1 16,-3 0 1-16,-4 0-2 15,-3-3 0-15,-10 3-6 16,-1-9 0-16,-3-7-9 16,3-6 1-16,4-6-2 0,3-9 1 15</inkml:trace>
  <inkml:trace contextRef="#ctx0" brushRef="#br0" timeOffset="34908.0126">19156 12041 40 0,'21'-3'20'0,"7"-10"-21"0,-17 13 40 15,3 4-38-15,0 2 1 16,0 3-7-16,4 4 1 0,3 9-7 16,7-3 1-16</inkml:trace>
  <inkml:trace contextRef="#ctx0" brushRef="#br0" timeOffset="35923.7387">19748 11743 20 0,'-7'-6'10'0,"11"15"-5"16,-4 1 10-16,0 5-13 16,-4-2 1-16,-3 21 0 15,0 17 0-15,-3 14-4 16,-4-2 1-16,0 0 2 15,-1-4 0-15,1-5-1 16,4-4 1-16,3-9-3 16,0-13 1-16,3-9-5 0,1-13 0 15,-1-9-4-15,4-16 1 16</inkml:trace>
  <inkml:trace contextRef="#ctx0" brushRef="#br0" timeOffset="36158.0677">19653 11812 17 0,'36'-34'8'0,"-1"18"-3"0,-18 16 11 16,1 0-13-16,-4 6 0 16,0 1 3-16,0 2 1 0,-3 3-8 15,0 1 1-15,-4-4 5 16,-4-5 1-16,-3 8-2 16,0 1 1-16,-7 5-3 15,-3-5 1-15,-5 0-2 16,1-7 1-16,0-3-2 15,-3-9 1-15,6-7-5 16,4 7 0-16,7-7-5 16,7-2 1-16,11-4-4 15,-1 0 0-15</inkml:trace>
  <inkml:trace contextRef="#ctx0" brushRef="#br0" timeOffset="36611.2413">19974 11737 16 0,'0'34'8'0,"-10"32"0"15,6-56 9-15,1 15-14 0,-4 0 1 16,3 3 3 0,1-3 0-16,-1-3-8 0,-3-6 0 15,3-10 5-15,1-3 1 16,3-9-2-16,3-10 0 16,1-9-2-16,7 6 0 15,-1-6-5-15,4-3 1 16,4 0-4-16,3-4 1 15,4 4-3-15,3 6 0 16,0 10 0-16,-7 9 0 16,-3 9 4-16,-4 6 0 15,-3 1 5-15,-4 3 0 16,0 9 5-16,0 0 0 16,3 3 3-1,1-6 1-15,3-13 0 16,0-2 0-16,0-17-3 15,-3-2 0-15,3 2-2 16,-3-5 0-16,-1-4-3 16,-6 0 0-16,-8 0 0 15,-3 3 0-15,-7 1-1 16,-4 5 1-16,-6 4-1 16,-1 6 1-16,7 3-2 15,1 4 0-15,6 2-5 16,8 0 0-16,6 1-5 15,15-4 0-15</inkml:trace>
  <inkml:trace contextRef="#ctx0" brushRef="#br0" timeOffset="37080.0027">20528 11724 9 0,'-7'-9'4'0,"7"6"10"0,0 3-5 0,-3 0-6 16,-1 0 0-16,-3 3 2 16,0 6 0-16,-4 4-6 15,1 3 1-15,-1-1 5 16,1 1 0-16,-1 0-1 15,4-1 1-15,-4 4-1 16,8 0 0-16,-1 0-2 16,4-4 1-16,4 1-1 15,3-3 0-15,3-4-1 16,1-6 1-16,3-6-6 0,4-6 0 16,3-7-7-16,0 3 0 15</inkml:trace>
  <inkml:trace contextRef="#ctx0" brushRef="#br0" timeOffset="37454.9211">20634 11831 28 0,'-7'16'14'0,"10"-16"-8"0,-3 0 17 0,8 0-21 16,6 0 0-16,3-7 0 15,4 1 1-15,1-6-4 16,-1-4 0-16,0-3 3 16,-3 0 0-16,-8 0-2 15,-3 4 1-15,-7 2-1 16,-7 4 1-16,-7 6-1 16,-7 9 1-16,-4 7-1 15,-3 5 0-15,3 1 0 16,1-3 1-16,6-4 0 15,4 4 1-15,3 6 0 16,4 0 1-16,7-3-1 16,0 3 1-16,4-7-1 15,3 1 1-15,0-7-3 16,10-2 0-16,5-10-6 16,2-7 1-16,5-9-8 0,6 4 0 15</inkml:trace>
  <inkml:trace contextRef="#ctx0" brushRef="#br0" timeOffset="37783.1404">21043 11611 34 0,'-17'-3'17'0,"2"-9"-14"0,8 9 23 0,0 0-25 15,-3 6 1-15,-1 6 0 16,1 0 1-16,-1 7-4 15,4-3 1-15,0 2 2 16,0 4 0-16,14 0-1 16,-4 0 1-16,4 0-2 15,1-1 1-15,2-2 0 16,-3 3 1-16,0-10 0 16,-3 1 0-16,-1 2 0 15,-3 1 0-15,-3 3 0 16,-4-1 1-16,0-2-2 15,0 2 0-15,-4-2-3 16,0-4 1-16,-3-2-7 16,7-4 1-16,7 0-7 15,7-16 0-15</inkml:trace>
  <inkml:trace contextRef="#ctx0" brushRef="#br0" timeOffset="38111.4083">21177 11624 44 0,'-3'-13'22'0,"-8"20"-19"0,8-4 37 15,-4 3-38-15,-8-3 0 16,1 4 0-16,0 2 1 16,0 0-4-16,4 1 0 0,2 2 2 15,5 1 1-15,3 3-2 16,7-1 1-16,4 4-1 15,3 3 0-15,0-6 0 16,0 9 1-16,11 3 0 16,-4 3 0-16,-4 4 2 15,-2 2 0-15,-5-2 0 16,-10-1 1-16,-3-8-1 16,-4-1 1-16,-4-3-2 15,-3 0 1-15,-4-7-8 16,-3-5 0-16,-4-10-11 15,8-7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37:10.4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25516 11546 20 0,'0'0'10'0,"0"15"-9"15,0-12 11-15,4 4-12 0,-4-1 0 16,0-3 0-16,0 3 0 16,0-2 0-16,0-1 1 15,0 3-1-15,-4 3 1 16,1-6 0-16,-1 7 1 16,4-10-1-16,0 3 0 15,-3-3-2-15,-1 3 1 16,1 0-6-16,-1 0 1 15</inkml:trace>
  <inkml:trace contextRef="#ctx0" brushRef="#br0" timeOffset="264124.6573">17635 10495 5 0,'-7'-12'2'0,"11"-7"5"16,-4 19 3-16,3-6-9 15,4-4 0-15,0-6 2 16,4-2 1-16,3-1-4 15,4-3 0-15,3 3 3 16,0 0 0-16,0 0-1 16,0 7 1-16,-3-1-2 15,0 4 1-15,-4 9-1 16,-4 3 1-16,-2 6-1 16,-8 7 1-16,-8 3-1 0,-6 3 0 15,-3 6 0-15,-4-3 0 16,-4 0-1-16,4-6 1 15,3-3-1-15,0-4 0 16,4 1 0-16,7-7 0 16,0-3-1-16,4-3 1 15,3-3-1-15,0 3 1 16,0 6 0-16,0 4 1 31,3 18 1-31,-3 0 0 0,0 4 0 16,-3-1 1-16,-1 7 0 15,1 2 0-15,-1 4 0 16,1-6 0-16,-1 3-2 16,-3-7 0-16,0 1 0 15,-4-7 0-15,1 0-1 16,-1-3 1-16,-3-6-1 16,3-6 0-16,4-4-4 15,4-9 0-15,3-16-5 16,0-6 1-16,14-6-3 15,4-13 1-15</inkml:trace>
  <inkml:trace contextRef="#ctx0" brushRef="#br0" timeOffset="264515.2066">18168 10235 20 0,'-18'37'10'0,"-27"7"-9"0,34-31 17 16,-3 9-17-16,0 0 1 16,0 3 0-16,0-6 1 15,3 3-4-15,0-7 1 16,4 1 1-16,7-3 1 16,0-4-1-16,7-6 1 0,4-9-1 15,7-4 1 1,3-8-1-16,3-7 0 0,1-4 0 15,0 1 0-15,0-3-1 16,-1-1 0-16,-3 7-1 16,1 3 0-16,-5 7 0 15,-3 2 0-15,0 10 1 16,1 3 1-16,-5 6-1 16,1 4 1-16,-1-1 0 15,1 7 1-15,-4 3-1 16,0-4 0-16,-3 4-6 15,-1 0 1-15,-3 0-5 16,-3 9 1-16</inkml:trace>
  <inkml:trace contextRef="#ctx0" brushRef="#br0" timeOffset="265155.9219">18112 10658 16 0,'-18'25'8'0,"14"-6"0"0,8-16 8 15,0 4-14-15,-1-1 0 16,4-6 1-16,4 9 1 16,3-6-4-16,0-3 0 15,0 0 3-15,0-6 0 16,0-10-1-16,4 4 1 16,-4-4-1-16,0-3 0 15,-7 1-2-15,0-1 1 16,-3 0-1-16,-4 6 1 0,-4 4-1 15,1 3 0-15,-4-1 0 16,3-2 0-16,1 3 0 16,-1 3 0-16,0-4-1 15,1 4 0-15,3 0 0 16,0 3 1-16,-4 0-1 16,1 6 1-16,-1 7-1 15,1 6 0-15,-4 6 1 16,0 0 0-16,0 9 0 15,0 7 0-15,-7 9 0 16,3-3 0-16,0-3 1 16,4 0 0-16,0-3 0 15,4-10 0-15,3-6 0 16,3 0 1-16,4-9-1 16,0-7 0-16,4-12-1 15,0-6 1-15,-1-13 0 0,1-3 0 16,3-3-1-16,3-10 1 15,-2 4-1-15,2 2 1 16,1 7-1-16,-1 6 0 16,-2 4-1-16,-5 2 0 15,1 10 1-15,-4 12 0 16,-4 7 0-16,-3 3 0 16,0 6-1-16,0 0 1 15,0 3 1-15,4-3 0 16,-4 0-1-16,3-6 1 15,1-3-5-15,-1-7 1 0,5-2-5 16,-1-7 0-16,3-7-3 16,8-11 1-16</inkml:trace>
  <inkml:trace contextRef="#ctx0" brushRef="#br0" timeOffset="265703.0699">18944 10263 20 0,'-28'16'10'0,"3"15"-9"0,15-21 16 16,-1 2-16-16,-3 4 0 15,3-1 1-15,1 1 0 16,-1-3-3-16,4-4 1 16,4-3 1-16,6-3 0 15,4-6 0-15,7-3 0 16,4-6-1-16,3-4 0 15,7-3 0-15,11 0 1 0,0 4-1 16,-4-1 1 0,-3 6-1-16,-7 7 0 0,-11 6 0 15,-4 7 0-15,-10 2 0 16,-7 10 0-16,-14 0 0 16,0 3 0-16,0 4 0 15,0 2 0-15,3-9 0 16,-3-6 0-16,3-4-1 15,-3-2 1-15,7-1-1 16,3-3 1-16,8-3-1 16,-1 0 0-16,4-3-2 15,7-6 0-15,0 3-2 16,0 0 0-16,1 0-2 16,-8 3 0-16</inkml:trace>
  <inkml:trace contextRef="#ctx0" brushRef="#br0" timeOffset="265999.8706">18845 10592 20 0,'-24'22'10'0,"6"-3"-11"0,18-16 19 16,-3 0-17-16,3 1 0 15,0-1 1-15,0 0 0 16,3-3-2-16,4 0 0 16,4 0 1-16,3-3 1 15,3-4 0-15,1 4 1 16,0 0-2-16,-4 3 1 15,0 3-1-15,0 4 0 16,0-1 0-16,-7 3 0 0,-3 1-1 16,-1-1 1-16,-3 0-1 15,-3 1 1-15,-1 2-1 16,1-2 0-16,-1-1-3 16,1-6 1-16,3-3-5 15,-4-6 1-15,4-10-3 16,0 1 1-16</inkml:trace>
  <inkml:trace contextRef="#ctx0" brushRef="#br0" timeOffset="266156.2059">19099 10285 17 0,'-7'31'8'0,"-24"45"-6"15,16-51 12-15,1 6-13 0,-3 4 0 16,-1 5 0-16,-3 1 1 15,3 6-6-15,4 3 1 16,-3-3-2-16,2 4 1 16</inkml:trace>
  <inkml:trace contextRef="#ctx0" brushRef="#br0" timeOffset="266374.8759">19297 10407 19 0,'-11'38'9'0,"-6"28"-10"0,10-54 14 0,-4 4-14 16,0 3 1-16,4 0-4 15,4-4 1-15,-1-2 0 16,4-7 0-16</inkml:trace>
  <inkml:trace contextRef="#ctx0" brushRef="#br0" timeOffset="266656.1306">19505 10100 21 0,'4'3'10'0,"-8"32"-10"0,1-23 18 16,-5 13-17-16,1 19 1 15,-3 6 0-15,-4 7 1 16,-4 6-3-16,-7 6 1 16,4-4 2-16,4 1 1 15,-1 0 0-15,4-3 0 16,0-4-1-16,0-8 1 16,3-11-1-16,0-8 0 15,1-7-1-15,3-10 1 16,3-5-3-16,1-10 0 15,3-13-6-15,0-12 0 16,3-9-6-16,11-4 1 16</inkml:trace>
  <inkml:trace contextRef="#ctx0" brushRef="#br0" timeOffset="267203.2403">20207 10156 26 0,'-7'0'13'0,"7"-6"-10"0,-3 6 17 15,-19 13-17 1,-2-4 1-16,-1 10 0 16,-3 3 1-16,0 0-7 15,-1 6 0-15,5-3 4 16,2 0 1-16,5 3-3 16,3 4 0-16,3-4 0 15,1 7 1-15,-5-10-1 16,5 3 1-16,-1 3 0 15,1 1 0-15,-1 2 0 16,1-9 0-16,-1 13-1 16,0-1 1-16,1 1-3 15,-1-10 1-15,-3 0-5 16,0-2 0-16,3-11-5 16,-3-2 1-16</inkml:trace>
  <inkml:trace contextRef="#ctx0" brushRef="#br0" timeOffset="267343.9583">19639 10630 22 0,'0'-28'11'0,"25"15"-7"0,-18 10 14 16,7 0-15-16,4 3 1 15,3 0 0-15,0-3 0 16,4 3-9-16,3 0 1 16,4-3-3-16,3 3 1 15</inkml:trace>
  <inkml:trace contextRef="#ctx0" brushRef="#br0" timeOffset="267640.8343">20144 10655 24 0,'-32'16'12'0,"35"3"-3"0,1-16 15 0,3 0-21 16,4-3 0-16,6-3 1 15,4-4 0-15,4-2-5 16,7-7 0-16,-4-2 4 15,-7-1 0-15,-3 3-2 16,-4 3 1-16,-3-5 0 16,-4 8 1-16,-11 1-1 15,-7 3 1-15,-3-1-2 16,-7 7 1-16,-4 3-1 16,-3 4 1-16,0 2-2 15,7 1 0-15,3-1-4 16,4-3 0-16,7 0-5 15,7-6 0-15,11 0-4 16,6 0 0-16</inkml:trace>
  <inkml:trace contextRef="#ctx0" brushRef="#br0" timeOffset="267859.5016">20627 10197 25 0,'-14'41'12'0,"-21"37"-9"0,24-53 17 16,-3 7-18-16,-4 2 0 0,1 4 0 15,-1-4 1-15,4 1-6 16,3-7 1-16,4-3-2 16,4-6 0-16,-1-6-5 15,11-4 1-15</inkml:trace>
  <inkml:trace contextRef="#ctx0" brushRef="#br0" timeOffset="268015.7499">20729 10351 24 0,'-10'22'12'0,"-22"44"-12"16,21-44 19-16,-3 0-19 15,-3 3 1-15,-1 6 0 16,0 4 0-16,1-4-4 15,-1 7 1-15,0-4-5 16,1 4 1-16</inkml:trace>
  <inkml:trace contextRef="#ctx0" brushRef="#br0" timeOffset="268453.2967">20595 10831 24 0,'0'18'12'0,"14"8"-11"0,-7-23 18 0,4 0-16 16,3-6 0-16,4-4 2 16,6-2 0-16,1-4-6 15,0-2 0-15,-4-4 5 16,0 0 0-16,-3 0-1 16,-8 4 1-16,1-1-1 15,-8 3 1-15,-6 4-1 16,-4 3 1-16,-7 6-2 15,-4 6 1-15,-7 3-2 16,1 4 1-16,3 0-2 16,-1 5 1-16,8-2-4 15,0-3 0-15,4-4-5 0,3-3 1 16,3 1-6-16,4-4 0 16</inkml:trace>
  <inkml:trace contextRef="#ctx0" brushRef="#br0" timeOffset="269109.5984">20877 10674 27 0,'-17'22'13'0,"-1"9"-6"0,15-21 17 0,3 5-23 16,0 1 0-16,0-4 1 15,7 4 0-15,0-6-3 16,3-7 1-16,4-3 1 15,-3-3 1-15,3-4-1 16,0-2 0-16,-3 3-1 16,3-1 1-16,-7 4-1 15,0 6 1-15,-3 4-1 16,-1-4 0-16,1 6 0 16,-1 1 1-16,1-1-1 15,-1 0 1-15,1-2 0 16,3-4 1-16,0-3-1 15,3 0 1-15,4-6-1 16,1-7 0-16,-1-3-2 16,0 4 0-16,3-1-5 15,1-2 1-15,0 2-3 0,-4-3 1 16,-4 1-3-16,1 5 0 16,-4 1 3-16,0 3 0 15,-7 6 6-15,0 0 0 16,0 0 3-16,4 3 1 15,-4-3 2-15,3 3 1 16,-3-3 0-16,4 0 0 16,-1-3-3-16,1-4 1 15,-1 1-1-15,1 0 0 16,-4 0-1-16,0-4 0 0,-4 4-1 16,1 3 0-16,-8 3 0 15,1 3 0-15,-4 3 0 16,-1 4 0-16,1-1 0 15,0 4 1-15,4-1 0 16,-1 4 0-16,4 3-1 16,3-1 1-16,1-2-1 15,3 0 1-15,3-1-1 16,1-5 0-16,3-4-2 16,4-3 1-16,-1-9-6 15,4-3 1-15,0-1-7 16,1 7 0-16</inkml:trace>
  <inkml:trace contextRef="#ctx0" brushRef="#br0" timeOffset="269453.3261">21318 10708 19 0,'-10'16'9'0,"-8"9"1"0,15-12 7 15,-4-1-13-15,-11 10 0 16,4 6 2-16,0-6 0 15,3 3-8-15,1 1 1 16,-1-8 6-16,4-2 0 16,3-3-2-16,1-4 0 15,3-6 0-15,7-6 0 16,11-6-1-16,3-4 1 16,3-3-1-16,5-6 0 0,6-3 1 15,-3-3 0 1,-1 3-2-16,-2 6 1 0,2 3 0 15,1 1 0-15,-4 2-1 16,4 1 0-16,-4 2-1 16,1-2 1-16,-5 6-4 15,1-1 0-15,-4 4-5 16,0-3 1-16,4 0-8 16,3-1 0-16</inkml:trace>
  <inkml:trace contextRef="#ctx0" brushRef="#br0" timeOffset="271078.377">22190 10536 12 0,'0'3'6'0,"3"3"1"0,-3-3 7 15,-3 7-12-15,-4 6 1 16,0 5 1-16,-7 5 1 16,-4 5-5-16,0 3 0 15,1 10 4-15,-1-3 1 16,0-6-2-16,-6-4 1 16,-8-6-1-16,4-9 0 15,-1-10-2-15,1-12 1 0,7-13-1 16,10-9 1-16,4-4-2 15,11-8 1-15,10-7-1 16,7 6 1-16,7-3-1 16,4 0 1-16,3 6-1 15,1 7 1-15,-1 12-1 16,0 13 1-16,-3 12 0 16,-4 4 0-16,-7 5-1 15,-6 10 1-15,-5 7 0 16,-6 2 0-16,-4 10 0 15,-7 3 0-15,-4 10 0 16,0-7 0-16,1-6-1 16,-1-7 0-16,4-2-5 15,0-16 1-15,4-7-5 16,3-12 0-16,7-12-3 16,7-10 0-16</inkml:trace>
  <inkml:trace contextRef="#ctx0" brushRef="#br0" timeOffset="271297.3474">22726 10376 27 0,'-11'60'13'0,"-24"12"-14"0,25-60 24 15,-5 13-22-15,-2 7 1 0,-1-4-1 16,-3 6 1-16,0 1-4 15,3-7 1-15,8 3-2 16,2-12 1-16,5-9-7 16,6-13 1-16</inkml:trace>
  <inkml:trace contextRef="#ctx0" brushRef="#br0" timeOffset="271469.2356">22842 10370 23 0,'-3'22'11'0,"-4"25"-8"16,3-32 17-16,-3 7-19 16,-7 7 0-16,0 2 0 15,-4 3 1-15,1-2-2 16,3-4 0-16,3 0-3 16,0-3 0-16,4-9-4 0,4-3 0 15</inkml:trace>
  <inkml:trace contextRef="#ctx0" brushRef="#br0" timeOffset="271656.7355">23125 10395 21 0,'-7'15'10'0,"-11"33"-6"0,11-33 14 15,-4 4-18-15,-3 6 1 0,-4 3 0 16,1 4 1-1,-4-1-5-15,7-6 0 0,-1-3-4 16,5 0 1-16</inkml:trace>
  <inkml:trace contextRef="#ctx0" brushRef="#br0" timeOffset="271860.0292">23234 10298 26 0,'7'-16'13'0,"25"3"-14"16,-22 4 22-16,4 6-21 15,4-3 1-15,3-1 0 16,4 1 0-16,0 0-4 16,-1-1 0-16,-2 1-4 15,2 0 1-15,-6 6-1 16,-8 0 0-16</inkml:trace>
  <inkml:trace contextRef="#ctx0" brushRef="#br0" timeOffset="272360.2994">23424 10266 17 0,'-38'32'8'0,"2"5"-9"0,26-27 14 16,-8 5-13-16,-3 7 0 16,0 3 0-16,3 0 0 15,4-6 0-15,3-3 0 16,4-4-1-16,4 1 1 0,-1-4-1 15,4-2 1-15,4-1 0 16,-1 0 0-16,1 0 0 16,-1 1 0-16,-3-4 1 15,0 6 1-15,-3 4 0 16,-1 3 0-16,1 2 1 16,-4 1 0-16,0 0 0 15,0 0 0-15,0-7 0 16,3 1 0-16,1-4-1 15,-1 1 1-15,4-4-2 16,0-6 1-16,4-3-1 16,6-7 1-16,4-5-2 15,4-1 1-15,3-3-2 16,4 0 1-16,-4 1 1 16,0 5 0-16,-3 4 0 15,-4 2 0-15,-4 1 0 16,-2 6 1-16,-8 6 0 0,-4 7 0 15,-3 6 0-15,0 0 0 16,0-1-1-16,0 4 1 16,3 3-1-16,1-3 0 15,3 0 0-15,0-6 0 16,7-3-4-16,3-10 0 16,12-10-6-16,6-2 1 15,7-4-4-15,14-8 1 16</inkml:trace>
  <inkml:trace contextRef="#ctx0" brushRef="#br0" timeOffset="273016.6641">24317 10081 18 0,'11'3'9'0,"6"4"-10"15,-10-4 12-15,0 3-11 16,-3 3 1-16,-4 1-5 16,0 2 0-16,-4 1 2 15,-6 3 0-15,-4 6-3 16,-4 3 1-16,-3 0 3 15,70-19 1 1,-162 22 3-16,60 4 0 16,11-14 2-16,7-2 1 15,17-3 0-15,8-7 1 16,10-6-5-16,7-6 0 16,7-7-1-16,7 1 0 15,0-4-1-15,0 3 0 16,0 1-2-16,-3 2 1 15,-4 1-2-15,-3 6 0 16,-4 3-1-16,-7 3 1 0,-4 6-1 16,-3 4 0-16,-10-1 2 15,-5 4 0-15,-2 3 2 16,-5 0 1-16,-2 0 0 16,-5-1 1-16,5 1-1 15,-1 9 0-15,4-6 0 16,-4-3 1-16,7 0 0 15,1 0 0-15,2 3 0 16,1 3 0-16,0 0 0 16,0 3 1-16,0 4-1 15,0 2 0-15,3 7-1 16,0 3 0-16,-3-4 0 16,4-2 0-16,-1 3-1 15,0-10 1-15,4-3-2 16,4-6 0-16,6-6-4 0,4-7 1 15,7-5-3-15,4-8 0 16</inkml:trace>
  <inkml:trace contextRef="#ctx0" brushRef="#br0" timeOffset="273672.9699">24141 10536 23 0,'49'3'11'0,"-28"-12"-11"0,-17 9 21 0,-1 3-21 15,-3 0 1-15,-3 3 1 16,-1 4 0-16,-10 5-3 16,-4 1 1-16,-6 3 1 15,-8 0 1-15,-3-1-1 16,3-2 1-16,4-3-1 16,3-1 0-16,7-6-1 15,4 1 1-15,4-1-1 16,3-3 1-16,3-3-1 15,4 0 0-15,7-3 0 16,4 0 1-16,3 0-1 16,0 0 0-16,-3-1 0 15,-1 1 0-15,-3 0 0 16,-7 3 0-16,0 0 0 16,-3 3 0-16,-4 0-1 15,-4 1 1-15,0-1-1 16,4 0 0-16,0-3 0 15,4 3 1-15,-1-3-1 0,4 0 1 16,0 0-1-16,0 0 1 16,0 0-1-16,0 3 1 15,7-3-1-15,-7 3 1 16,0 0 0-16,0 1 1 16,0 2-1-16,0 9 1 15,4-2 0-15,-4 6 0 16,0 3 0-16,-4 3 1 15,1 3 1-15,-4 7 0 16,0-7 0-16,-4 6 0 0,-3-2 1 16,3-7 1-16,-3 3-1 15,0-6 1-15,0 0-1 16,0-3 1-16,-4-4-2 16,4-2 1-16,0-4-2 15,0-2 0-15,0-7-1 16,3 0 0-16,1-7-6 15,3-5 1-15,3-10-11 16,11-6 1-16,7-16-2 16,0-6 1-1</inkml:trace>
  <inkml:trace contextRef="#ctx0" brushRef="#br0" timeOffset="274438.5136">24631 10351 20 0,'-7'-6'10'0,"35"-10"-6"15,-17 10 14-15,6-1-16 16,5-5 0-16,2-4 0 15,4 0 1-15,4-2-3 16,3-1 0-16,1 3-1 16,-1 1 1-16,-7 2-6 15,-3 4 1-15,-4 2-3 16,-10 1 1-16</inkml:trace>
  <inkml:trace contextRef="#ctx0" brushRef="#br0" timeOffset="275001.0215">24571 10492 17 0,'-78'56'8'0,"50"-43"-5"0,25-7 14 15,-4 4-15-15,3-1 0 16,-3-3 2-16,7 1 0 16,7-4-4-16,0-6 0 15,0-4 3-15,11-5 1 16,6-4-1-16,5-3 0 15,6-3-1-15,7 0 0 16,-3-3-1-16,0 3 0 0,0 7 0 16,-4 2 0-16,0-3-1 15,-3 13 1-15,-4 3-1 16,-7 7 0-16,-3-1 0 16,-7 13 1-16,-4 0-1 15,-4-1 1-15,-3-5-4 16,-3-4 1-16,-1 1-3 15,-3-4 1-15,0 0-2 16,0-3 1-16,-4-6-2 16,1-3 1-16,3-7 1 15,0-5 1-15,0-7-1 16,3-13 1-16,1 3 1 16,3-9 0-16,0 13 1 15,3 0 1-15,1 9 2 16,-1 9 1-16,1 13 1 15,-1 10 0-15,-3 12 1 16,-3 6 0-16,-1 6-2 0,1 4 1 16,-4-4-2-16,3-2 1 15,1-7-2-15,3-6 0 16,0-4-2-16,3-5 1 16,4-4-2-16,0 0 0 15,4-9-2-15,-1-6 0 16,1-4 0-16,0-6 0 15</inkml:trace>
  <inkml:trace contextRef="#ctx0" brushRef="#br0" timeOffset="275251.0287">24589 10652 8 0,'7'-6'4'0,"28"-13"-2"15,-21 13 8-15,4-4-10 16,3 1 0-16,4-1 0 16,3-2 1-16,4 6-1 15,-1-4 0-15,1 1-3 16,-4 2 1-16,-3 4-1 15,-7 3 0-15</inkml:trace>
  <inkml:trace contextRef="#ctx0" brushRef="#br0" timeOffset="275688.6207">24730 10730 14 0,'-39'29'7'0,"18"-1"-8"0,17-22 15 15,4 3-14-15,4 1 1 16,3-7 0-16,3-3 0 15,8-6-2-15,0-4 1 16,-1-5 0-16,4 2 1 16,1 1-2-16,2-1 1 0,1 0-2 15,-4 4 0-15,-3-3 0 16,-8 5 0-16,-3 7 0 16,-3 0 0-16,-4 3 3 15,-4 4 0-15,-3 5 2 16,0-2 1-16,-3 5-1 15,3-2 1-15,3-1-1 16,1-2 0-16,3-1-2 16,3-6 1-16,4 4-2 15,0-1 1-15,4-6-2 16,-4 0 1-16,0 3 0 16,0 3 1-16,0 4 0 15,-7 5 0-15,0 1-1 16,-3 3 1-16,-4 3 0 15,-4 3 1-15,-3-3-1 16,0 3 1-16,0-3-1 16,-1-3 0-16,5-1-3 15,3-11 0-15,3-10-6 16,4-4 1-16</inkml:trace>
  <inkml:trace contextRef="#ctx0" brushRef="#br0" timeOffset="276110.4134">25502 10445 19 0,'-21'31'9'16,"14"-15"-4"-16,11-13 10 0,3 0-13 15,3 0 1-15,4-6 0 16,0-3 0-16,15-7-4 16,-1-2 1-16,4-4 2 15,-1-9 1-15,-2 3-1 16,-8 0 1-16,-4 3 0 15,-9 3 0-15,-8 9-1 16,-11 7 1-16,-14 10-1 16,1-1 1-16,-5 13-2 15,-2-1 0-15,-1 8-1 16,4 2 1-16,3 0-5 0,4-6 1 16,3-10-5-16,8 4 0 15,6-3-3-15,11-4 0 16</inkml:trace>
  <inkml:trace contextRef="#ctx0" brushRef="#br0" timeOffset="276563.5514">25598 10517 18 0,'-18'16'9'0,"4"6"-9"0,10-13 14 0,-3 4-14 15,0 5 1-15,0 1 0 16,0 3 0-16,0-3-2 15,0 3 1-15,0 0-1 16,0-3 1-16,3 3-2 16,-3-3 0-16,4-10-1 15,-4 0 1-15,3-9-1 16,1-6 1-16,3-3 0 16,3-4 1-16,4-3 1 15,0-9 0-15,0 0 0 16,4 0 0-16,-1 3 0 15,-2 7 1-15,-1 2 0 16,-7 7 0-16,-4 6 0 16,-3 9 1-16,-4 7 1 15,-3 3 0-15,-3 6 1 16,-1 6 0-16,-7 10 1 0,8 0 0 16,-1 3 0-16,4-4 0 15,3-5 0-15,4-1 0 16,0-9-2-16,4-6 1 15,6-9-2-15,8-7 1 16,6-6-3-16,5-10 1 16,6-15-5-16,7-4 0 15,7-8-7-15,8 2 0 16</inkml:trace>
  <inkml:trace contextRef="#ctx0" brushRef="#br0" timeOffset="277298.2123">25986 10254 22 0,'10'-16'11'0,"18"22"-7"16,-17-12 10-16,3 6-13 16,4-3 0-1,3 9 0 1,-3 4 0-16,-8 2-2 15,-6 4 1-15,-4 6 1 16,-7 3 0-16,-4-3-1 16,-3 3 0-16,-4 0 0 15,-3 3 1-15,0-3 0 16,0-6 1-16,3-6-1 16,1-1 1-16,2 1-1 0,1-7 1 15,7 0 0-15,4-3 0 16,-1-6-2-16,8-6 0 15,3-7-2-15,0-6 1 16,3-9-2-16,1-10 1 16,0 0-2-16,-1 4 1 15,-3 2 0-15,0 10 0 16,-3 6 1-16,-1 7 1 16,-6 15 1-16,-4 9 1 15,-4 13 0-15,-3 13 0 16,-4 12 1-16,-3-6 0 0,0 10 1 15,-4-1 0-15,1 3-1 16,-1 1 1-16,0 2-1 16,8 1 1-16,6-13-1 15,8-3 0-15,3-13-1 16,3-6 0-16,4-9-4 16,7-7 1-16,4-9-3 15,-1-6 0-15,5-6-4 16,-1-7 1-16,4-6 0 15,-1-4 0-15,1 1 5 16,-7 0 1-16,-8 3 3 16,-3 6 1-16,-3 0 5 15,-4 13 0-15,-7 6 1 16,-4 3 0-16,1 7-2 16,-1 11 0-16,-3 1-1 0,3 7 0 15,4-4-1-15,4 3 0 16,-1-3-2-16,4-3 0 15,4-6-3-15,6-7 0 16,4-9-5-16,11-6 0 16,0-4-5-16,-1-2 0 15</inkml:trace>
  <inkml:trace contextRef="#ctx0" brushRef="#br0" timeOffset="277704.4664">26723 10759 35 0,'-28'3'17'0,"14"-19"-18"16,14 10 29-16,0-4-27 15,3-5 0-15,1-4 0 16,10-9 0-16,3-4-2 15,8-12 1-15,0-12 1 16,3-19 0-16,0-1-1 16,-3 11 0-16,0 5 0 15,-8 13 0-15,-3 9 0 16,-7 10 1-16,-3 12-1 16,-8 7 1-16,-10 15 0 0,0 4 0 15,-3 18 0-15,-5 13 0 16,5 9 0-16,-4 9 0 15,-1-5 0 1,5 2 0-16,3-6-1 0,3-3 1 16,4-6-2-16,11-6 1 15,-1-10-5-15,8-3 0 16,6-7-7-16,1-2 0 16</inkml:trace>
  <inkml:trace contextRef="#ctx0" brushRef="#br0" timeOffset="278079.7222">26984 10570 24 0,'-4'7'12'16,"12"-7"-8"-16,-8 0 13 0,10-3-16 15,1-4 0-15,3 1 0 16,7-3 1-16,0-7-2 15,0-3 0-15,0-3 1 16,-3-3 1-16,-4 0-1 16,-7 0 0-16,-3 3 0 15,-4 0 0-15,-7 9-1 16,-4 10 1-16,-3 6-1 16,-4 10 1-16,-3 9 0 15,0 9 1-15,3-6 0 0,1 4 1 16,3 2-1-1,3 0 1-15,1-2-1 0,2-4 1 16,5 0-2-16,3-6 1 16,0-7-4-16,7-3 1 15,4-5-6-15,3-8 1 16,7-2-6-16,4-3 1 16</inkml:trace>
  <inkml:trace contextRef="#ctx0" brushRef="#br0" timeOffset="278392.314">27263 10530 34 0,'-32'15'17'0,"0"-8"-16"0,25-1 29 0,-7 3-28 16,0 7 0-16,0 3 2 16,0 0 1-16,3-1-6 15,4-2 1-15,0 0 3 16,3-4 0-16,4-2-1 15,8-4 1-15,2-3-2 16,4-6 0-16,4-6-1 16,-1-1 0-16,1-2-1 15,0-1 1-15,3 4-1 16,-3-1 0-16,-1 4 0 16,-6 3 0-16,-4 3-1 15,0 3 0-15,-7 0-1 0,-4 3 0 16,4 1-4-16,7-4 0 15,0 0-5-15,4-3 0 16</inkml:trace>
  <inkml:trace contextRef="#ctx0" brushRef="#br0" timeOffset="278767.3186">27474 10621 23 0,'-42'28'11'0,"3"0"-4"0,32-22 13 0,0 4-17 16,0 2 1-16,4 1 1 16,3 2 1-16,0-2-8 15,7-7 1-15,3-6 4 16,8-6 0-16,3-3-1 16,4-13 0-16,6-7-1 15,1-2 0-15,3-7-1 16,4-12 1-16,4-12-1 15,-1-4 0-15,4 0-1 16,-4 13 1-16,-3 9-1 16,-11 12 1-16,-3 7 0 15,-8 10 1-15,-9 8 0 16,-8 17 0-16,-11 15 0 16,-3 12 0-16,-4 10 0 15,-7 0 1-15,1 4-3 16,-1 2 1-16,0-6-6 0,4-3 1 15,4-3-7-15,2 3 0 16</inkml:trace>
  <inkml:trace contextRef="#ctx0" brushRef="#br0" timeOffset="279048.7901">27898 10558 26 0,'28'-19'13'0,"-7"-12"-6"0,-21 31 16 0,-3-10-21 16,-5 10 0-16,-9 0 2 16,-8 3 0-16,0 4-5 15,1 5 1-15,-1 7 3 16,0 6 0-16,4 3-1 16,4 1 1-16,2-1-1 15,5 3 0-15,3-3-1 16,3 1 0-16,4-11-1 15,4-2 1-15,6-13-6 16,1-6 1-16,7-6-7 16,6-4 1-16,5-3-2 15,6-9 0-15</inkml:trace>
  <inkml:trace contextRef="#ctx0" brushRef="#br0" timeOffset="279298.7624">28071 10555 23 0,'-8'9'11'0,"-9"32"-8"0,13-29 19 15,-6 4-17-15,-4 3 0 16,0 3 4-16,-4 3 0 16,0 0-10-16,1-6 0 15,6-3 8-15,4-4 1 16,3-9-3-16,4-3 0 16,7-9-2-16,8-1 0 15,6-2-2-15,-4-1 0 16,5-5-2-16,-1 2 1 15,0-3-5-15,0 3 0 16,0 1-8-16,4 2 0 0,3 4-2 16,-7 2 0-16</inkml:trace>
  <inkml:trace contextRef="#ctx0" brushRef="#br0" timeOffset="279690.3758">28815 10555 39 0,'14'-3'19'0,"18"-1"-22"0,-22 4 37 15,1 0-33-15,14 0 1 16,-1 4 0-16,8-1 0 15,-4 0-4-15,8 0 1 0,-5-3-3 16,-2-3 0-16,-5 0-6 16,8 0 0-16,-4 3-2 15,0-4 0-15</inkml:trace>
  <inkml:trace contextRef="#ctx0" brushRef="#br0" timeOffset="279893.5039">29475 10404 29 0,'0'-3'14'0,"42"-16"-13"16,-28 16 28-16,0 3-28 16,0-3 0-16,7 0 1 0,4 0 0 15,0 0-4-15,0-4 1 16,-4 1-4-16,0-3 0 15,-4-1-4-15,-2 4 0 16</inkml:trace>
  <inkml:trace contextRef="#ctx0" brushRef="#br0" timeOffset="280315.3841">29739 10229 23 0,'-14'43'11'0,"-32"39"-9"0,36-57 15 0,-15 3-15 15,-10 10 0-15,3 3 3 16,0 3 0-16,4-4-6 16,3 1 0-16,4-3 4 15,-4-1 0-15,11-8-4 16,4-4 0-16,3-10-4 16,7-5 1-16,3-7-3 15,4-12 0-15,0-4-1 16,11-3 0-16,0-6 3 15,-1 0 0-15,-3 4 4 16,-7-1 1-16,-7 3 4 16,-7 4 0-16,0 5 3 15,-3 4 1-15,-4 6 0 16,-4 4 0-16,4 2-1 16,0 0 0-16,3 1-2 15,1-1 1-15,-1-3-3 16,11 1 0-16,0-1-1 0,0-3 1 15,11-6-2-15,-1-3 0 16,4-4-4-16,11-2 0 16,7-4-5-16,-4-3 1 15,4 0-5-15,-4-2 0 16</inkml:trace>
  <inkml:trace contextRef="#ctx0" brushRef="#br0" timeOffset="281534.1527">29778 10354 25 0,'7'-13'12'0,"-3"17"-2"0,-4-1 18 0,7 0-26 15,-4 6 0-15,1-2 1 16,-1 2 1-16,4-3-5 16,4 4 0-16,3-7 3 15,-3 0 0-15,10-6-3 16,3-3 1-16,-2-4-3 16,9 1 0-16,5-1-2 15,-1-2 1-15,-3-1-2 16,-4 4 0-16,-3-1 1 15,-4 1 1-15,-11 3 2 16,-3 6 1-16,-10 6 1 16,-8 0 1-16,-10 4 2 15,0 2 0-15,-7 4 0 16,7 0 1-16,-8-1-1 16,8 1 0-16,-7 0-1 15,7-1 1-15,3-2-2 16,4-4 1-16,3-2-1 0,4-1 1 15,4-6-2-15,3 0 1 16,3-6-1-16,8-4 0 16,0 1-3-16,-1-1 1 15,1-2-3-15,-4 2 1 16,3 7-3-16,1 0 0 16,-11 0 0-16,0 3 1 15,0 0 3-15,0 0 0 16,-11 3 3-16,8 0 0 15,-4 3 3-15,0 4 1 0,0-1 0 16,0 1 1-16,0-4-1 16,3 0 0-16,-3 1-1 15,7-1 0-15,0 0-1 16,0 0 0-16,0 4-1 16,0-4 0-16,-4 3-1 15,-3 1 1-15,7-1-1 16,-3-3 1-16,-4 1-1 15,0 2 0-15,-4 1-2 16,1-1 0-16,-5 0-1 16,5 1 1-16,-4-1-1 15,0 1 1-15,-4-1-1 16,11 0 0-16,-4-2 2 16,4-1 0-16,0-3 1 15,0-3 0-15,7 0 0 16,0 0 0-16,0-6 0 15,11-4 0-15,-1 1 0 0,4 0 0 16,1-1 0-16,2 1 0 16,1 3 0-16,-4-1 1 15,7 1-1-15,-7 3 0 16,-3 0 0-16,-8 0 1 16,-3 3-1-16,0 0 0 15,-3 3 0-15,-4 0 1 16,-4 3-1-16,1 4 1 15,-1 2 0-15,0 4 0 16,1-1 1-16,-1 4 1 16,1 3 0-16,-4 6 0 0,3 1 0 15,4 8 1-15,-7 4-2 16,-4-6 1-16,-3 2-2 16,3 1 1-16,-3-1-1 15,0-2 0-15,3-4-1 16,-3 1 0-16,4-7-2 15,-1-6 1-15,0-7-2 16,1-3 0-16,3-2-2 16,3-7 1-16,4 0-1 15,0-10 0-15,7-5 2 16,0-4 0-16,10-3 1 16,-2 0 0-16,-1 0 1 15,3 0 0-15,4 6 0 16,-3 4 1-16,10-1 0 15,-3 7 0-15,6 3 0 16,-6 3 0-16,0 3 1 0,-8-3 0 16,4 3 1-16,-7 3 0 15,-3-2 0-15,-1 2 1 16,-10 0 0-16,-7 4 1 16,-3-1-2-16,-5 0 1 15,-6 1-2-15,4 2 1 16,-5-2-2-16,5-1 1 15,2-6-5-15,8-3 0 16,4-3-5-16,6 3 1 0</inkml:trace>
  <inkml:trace contextRef="#ctx0" brushRef="#br0" timeOffset="281784.1531">29845 10828 25 0,'-11'12'12'0,"-13"7"-8"16,17-13 18-16,-7 4-18 16,3 5 1-16,0 4 2 15,-3 3 1-15,0 0-9 16,11 3 0-16,-4-3 7 16,7 3 0-16,0-9-2 15,0-1 1-15,10 1-2 16,1-3 1-16,3-4-6 15,0-6 1-15,7 0-8 16,4 0 1-16,0 1-7 0,24-1 1 16</inkml:trace>
  <inkml:trace contextRef="#ctx0" brushRef="#br0" timeOffset="290018.6299">24261 12678 10 0,'3'-19'5'0,"1"-9"1"0,-4 28 6 16,0 0-11-16,3-7 1 15,-3 7 1-15,4 7 1 16,-1 2-5-16,-3 7 1 16,4 6 2-16,-4 3 1 15,-4 6-1-15,1 10 0 32,-15 44-1-32,-3-1 1 15,-7-5-1-15,-1-14 1 0,1-2-1 16,0-13 0-16,-4-9-2 15,4-10 0-15,3-5-6 16,8-11 0-16</inkml:trace>
  <inkml:trace contextRef="#ctx0" brushRef="#br0" timeOffset="290753.0124">23904 12935 17 0,'-3'-6'8'0,"20"-13"-3"16,-6 12 7-16,14-2-11 16,3 0 0-16,7-4 0 15,4 1 1-15,0 2-3 0,-4 1 1 16,-3 2 0-16,-4 4 1 16,-7 3-2-16,-7 3 1 15,-7 7-2-15,-7 2 1 16,-3 4 0-16,-11 3 0 15,-7-3-1-15,-8 2 1 16,-2 1 1-16,-1-6 0 16,0-1 0-16,7-2 1 15,8-13-1-15,6-4 1 16,11 7-1-16,7-6 1 16,7-3-1-16,4-1 0 15,7-2 0-15,3-1 0 16,-7 4 0-16,0-1 0 0,-3 4 0 15,-8 6 0-15,-3 6 0 16,-7 4 0-16,-10 2 0 16,-11 13 1-16,0 7 0 15,-15 8 0-15,4 4 0 16,4 7 1-16,4-8 0 16,2-8 0-16,8-10 0 15,7-6 1-15,4 0-2 16,6-7 1-16,11-15-3 15,4-9 1-15,7-14-2 16,6-5 0-16,5-3-3 16,-1-10 0-16,0 0-2 15,4-3 1-15,3-3 0 16,1 3 0-16,-4 3 2 16,-4-3 1-16,4-7 4 15,-4 7 0-15,0 10 3 16,-10 5 1-16,-4 13 0 0,-7 7 1 15,-7 12 0-15,-10 16 0 16,-8 9-2-16,-3 3 0 16,-4 10-1-16,-3 5 1 15,0-2-3-15,-4 6 1 16,8 3-1-16,-1 4 0 16,4-7-3-16,3 0 1 15,1-3-4-15,3-10 0 16,3-9-3-16,4-12 0 0</inkml:trace>
  <inkml:trace contextRef="#ctx0" brushRef="#br0" timeOffset="291190.6077">24465 12800 12 0,'11'-19'6'0,"13"3"-2"15,-9 16 5-15,2-3-8 16,4-3 0-16,0-3 0 15,8 2 0-15,2 1-2 16,1 6 1-16,-4 0 1 16,-6 6 0-16,-5 1-1 15,-6 2 0-15,-8 7 0 16,-10 6 0-16,-10 6 0 16,-12 0 0-16,-6-6 0 15,0 0 0-15,3 0 0 16,7-9 0-16,8-1 0 0,3-3 1 15,10-5-1-15,8-1 0 16,10-6 0-16,3-4 0 16,8 1 0-16,-7 0 0 15,3 3 0-15,-7 3 0 16,-3 0 0-16,-8 3 1 16,-6 0 0-16,-8 9 1 15,-3 7 1-15,-7 6 0 16,-4 0 0-16,4 7 1 15,3-4-1-15,4 3 1 0,4-6-2 16,3-3 1-16,3-9-2 16,8-4 0-16,10-9-4 15,10-6 1-15,8-6-7 16,7-10 1-16</inkml:trace>
  <inkml:trace contextRef="#ctx0" brushRef="#br0" timeOffset="291612.3984">25047 12712 20 0,'-17'0'10'0,"17"25"-8"0,3-22 11 15,4 1-12-15,11-1 1 16,3-3 0-16,7 0 1 16,4-10-4-16,7-5 0 15,-7-1 2-15,-1-3 1 16,-6-3-1-16,-4 3 1 15,-7 4 0-15,-7-1 0 0,-7 7 0 16,-7 5 0-16,-7 4-1 16,-7 4 1-16,-4-1-1 15,4 3 0-15,0-6-2 16,7 3 0-16,7 0-5 16,7-3 1-16,10-6-4 15,8 0 1-15</inkml:trace>
  <inkml:trace contextRef="#ctx0" brushRef="#br0" timeOffset="291799.901">25425 12602 18 0,'14'7'9'0,"7"-10"-3"15,-14-1 13-15,0-5-16 16,4-4 1-16,-1 1 2 16,1-4 0-16,-1-3-8 15,1 4 1-15,-4-4 5 0,0 10 0 16,-3-1-2-16,-1 1 0 15,-3 2-3-15,-3 7 0 16,-1 4-5-16,-3 5 0 16,-4 7-4-16,-3 6 0 15</inkml:trace>
  <inkml:trace contextRef="#ctx0" brushRef="#br0" timeOffset="291987.4078">25132 12878 18 0,'-39'19'9'0,"36"-16"-1"0,3-3 11 0,10-3-17 16,1-3 0-16,6-4 0 16,12-5 1-16,6-4-4 15,0 3 1-15,4-3-1 16,0 1 1-16,0-4-6 16,-4 9 0-16,-3-2-2 15,-4 2 0-15</inkml:trace>
  <inkml:trace contextRef="#ctx0" brushRef="#br0" timeOffset="292190.581">25238 12841 19 0,'-57'22'9'0,"15"3"-9"16,31-19 16-16,-6 3-16 15,3 1 0-15,-4 6 0 0,0 2 0 16,1 4 0-16,-1 0 0 15,0 10 0-15,1-1 0 16,3-6-2-16,0-3 0 16,3 0-3-16,0-10 1 15,8-2-2-15,3-4 1 16</inkml:trace>
  <inkml:trace contextRef="#ctx0" brushRef="#br0" timeOffset="292940.8564">25072 13007 9 0,'56'-50'4'0,"15"25"0"0,-50 12 7 0,4 1-9 15,3-1 1-15,-3 0 0 16,-1 4 1-16,-2 3-5 16,-8 6 0-16,-4 3 3 15,-6 6 0-15,-4 4-2 16,-7-1 1-16,-4 4-1 16,-7 3 1-16,-3 9-1 15,-7 0 0-15,-4-6 0 16,1 0 1-16,6-3-1 15,-3 0 0-15,3-13 0 16,11 0 0 0,21-15 0-1,4-10 0-15,3 0-1 16,0 1 0-16,0 2 0 16,0 3 0-16,-3 4 0 15,-4 3 0-15,-7 6 0 16,0 3 0-16,-4 6 1 15,-3 4 1-15,-4 6-1 0,1 6 1 16,-8 3 0-16,-3-3 0 16,0 6 0-16,3 4 0 15,4-7 0-15,4-3 0 16,2-6-1-16,1-3 1 16,4-4-1-16,3-2 0 15,7-1 0-15,4-3 1 16,3-6-2-16,3-6 1 15,8-3-1-15,3-7 1 16,0-3-1-16,1 0 0 16,-5-6 0-16,-6 13 0 0,-4-4 0 15,-3 7 0-15,-8 9 1 16,-3 6 0-16,-10 6 0 16,-8 4 1-16,-3 0 1 15,-4 9 0-15,0-6 0 16,-3-4 1-16,0 1-1 15,3 0 1-15,4-4-2 16,3 1 1-16,4-4-2 16,0 1 1-16,4-4-1 15,-1 0 1-15,4-3-1 16,4-3 0-16,-1-3 0 16,4-3 0-16,4 0-1 15,3-1 1-15,3-2 0 16,8-4 0-16,3-2-1 15,4 2 1-15,3-3 0 0,4 1 0 16,-1-7-2 0,1 3 1-16,0-6-6 0,3 3 0 15,7-3 0-15,-3 0 1 16</inkml:trace>
  <inkml:trace contextRef="#ctx0" brushRef="#br0" timeOffset="293393.9">25830 12678 18 0,'-17'3'9'0,"-4"22"-8"0,14-19 17 0,-8 4-17 15,-6 2 0-15,-10 4 1 16,-1 3 0-16,0 3-2 15,0 6 0-15,0-3 2 16,1-3 0-16,3-7-1 16,3 1 1-16,7-6-1 15,4 2 0-15,4-2-1 16,6-4 0-16,8-3 0 16,3 0 1-16,7 0-1 15,3-3 0-15,1 0 0 16,0 3 1-16,-1-3 1 15,4 10 0-15,-10 2 0 0,3 4 1 16,-3 3 0-16,-15 6 0 16,1 0-1-16,-4-3 1 15,-4 3-2-15,-3 3 1 16,-4-3-1-16,-3 4 0 16,-4-8-2-16,1 5 1 15,-5-8-4-15,1-5 0 16,4-7-3-16,2-9 0 15,5-3-4-15,3-7 0 16</inkml:trace>
  <inkml:trace contextRef="#ctx0" brushRef="#br0" timeOffset="293518.9057">25329 13057 22 0,'11'-9'11'0,"7"2"-7"0,-11 14 18 0,0 2-18 16,3 4 0-16,1 5 1 15,0 8 1-15,3 2-8 16,-4 6 1-16,4-6 0 15,8-2 0-15,-1-4-8 16,7-1 0-16</inkml:trace>
  <inkml:trace contextRef="#ctx0" brushRef="#br0" timeOffset="294018.9467">25848 12772 20 0,'11'-7'10'0,"17"14"-7"16,-14-7 8-16,4-7-10 15,10-2 0-15,7-7-1 16,0 1 1-16,4-4-7 15,4-3 1-15,2 0 0 16,-2 0 0-16</inkml:trace>
  <inkml:trace contextRef="#ctx0" brushRef="#br0" timeOffset="294190.8677">26158 12474 9 0,'-38'28'4'0,"6"32"4"0,25-35 4 16,-7 12-11-16,-7 4 0 15,-4 12 1-15,0 7 0 16,1 18-3-16,-5 1 1 16,8-1 1-16,3-12 0 0,4-6-2 15,7-13 1 1,4-7-5-16,-1-11 1 0</inkml:trace>
  <inkml:trace contextRef="#ctx0" brushRef="#br0" timeOffset="294425.4397">25915 12910 19 0,'-25'9'9'0,"1"13"-6"16,20-16 15-16,-6 4-16 16,-1 5 1-16,-3 4-1 15,3 3 1-15,4-6-4 16,4-4 0-16,3-2 2 15,7-4 1-15,3-3-3 16,4-12 0-16,4-4-5 16,3-6 0-16,11-2-2 0,7-5 1 15</inkml:trace>
  <inkml:trace contextRef="#ctx0" brushRef="#br0" timeOffset="295175.6426">26536 12496 20 0,'0'-16'10'0,"-4"35"-9"0,1-16 19 16,-4 13-18-16,-4-4 0 0,-3 4 2 15,0 6 0-15,0-3-5 16,3 0 0-16,1-4 3 16,3 1 0-16,3-4-1 15,4 4 0-15,4 0-1 16,6-7 0-16,8 4 0 15,0-1 0-15,3-2-1 16,-4-1 1-16,1-3 0 16,-4 1 1-16,0-1 0 15,-7 0 1-15,-3 4 0 16,-8 2 0-16,-3 4 0 16,-3 3 1-16,-8-1-1 15,-3 1 0-15,-4 0-1 16,-3 0 0-16,-11 6-1 15,0-9 0-15,-3-4-4 16,0-6 1-16,6-6-5 16,8 0 1-16,3-6-3 15,8-3 0-15,3-1 0 0,3-2 0 16,4-1 5-16,4 1 1 16,3 2 6-16,10 1 0 15,8 3 3-15,3 3 1 16,11-1 0-16,-1 1 0 15,1 0-3-15,0 3 1 16,0 0-3-16,-4 3 0 16,-3 0-3-16,-8 4 0 15,-3 5-2-15,-10 4 1 16,-8 3 0-16,-6 9 0 0,-1 10 1 16,-10-1 0-16,0 1 4 15,0-7 0-15,3 7 2 16,7-13 0-16,4-3 1 15,11-10 1-15,3-5-2 16,7-4 1-16,0-9-2 16,0-4 1-16,0-2 0 15,1-1 0-15,-8 4-1 16,0-1 0-16,-7 4 0 16,-4 3 0-16,1 3-1 15,-8-3 1-15,-7 3-2 16,-3 6 1-16,-3-3-2 15,6 0 1-15,0 0-4 16,8-6 0-16,6-3-5 16,11 0 1-16,11-13-5 15,10-6 0-15</inkml:trace>
  <inkml:trace contextRef="#ctx0" brushRef="#br0" timeOffset="295519.3484">26910 12643 20 0,'-11'16'10'0,"-10"25"-6"15,11-29 11-15,-1 4-13 16,-10 6 0 0,-11 22 1-1,4 0 0-15,7-7-5 16,3-5 1-16,7-7-1 15,1-10 1-15,6-5-6 16,4-10 1-16</inkml:trace>
  <inkml:trace contextRef="#ctx0" brushRef="#br0" timeOffset="295722.4375">27044 12662 21 0,'-4'16'10'0,"-6"21"-8"0,6-27 14 15,-3 5-14-15,-3 7 0 16,-1 3 0-16,1 7 0 16,-5-7-3-16,1 0 0 15,0-3 1-15,7 0 1 16,0-10-5-16,7-5 0 0,4-4-3 16,3 0 0-16</inkml:trace>
  <inkml:trace contextRef="#ctx0" brushRef="#br0" timeOffset="295910.0277">27182 12737 24 0,'3'0'12'0,"-6"28"-12"16,-1-24 21-16,0 5-20 16,-6 7 0-16,-1 9 0 15,-3 0 0-15,-3-3-2 16,2 3 1-16,-2 0-2 15,3-6 1-15,0 3-5 16,7-10 0-16,3 1-2 16,8-7 1-16</inkml:trace>
  <inkml:trace contextRef="#ctx0" brushRef="#br0" timeOffset="296097.4421">27231 12722 22 0,'0'-16'11'0,"25"-3"-9"0,-11 13 22 16,3 0-24-16,5-1 1 16,2 1 1-16,4 3 0 15,4-3-4-15,-4 2 1 16,1 4-3-16,-1 0 0 0,-7 4-4 16,0 2 1-16</inkml:trace>
  <inkml:trace contextRef="#ctx0" brushRef="#br0" timeOffset="296550.6691">27263 12772 7 0,'-29'-3'3'0,"19"18"2"16,10-12-1-16,0 4-3 15,0-1 1-15,0 6 2 16,-4 1 1-16,1 0-5 15,-1-1 1-15,1 4 3 16,-4-1 0-16,0 1 0 16,0-3 0-16,-4 2-2 15,0 4 1-15,1 3-2 16,-1-3 1-16,1-3-1 16,3-1 0-16,0-5 1 0,0 2 0 15,3-5 0-15,4-7 0 16,7-7 0-16,4-2 0 15,3-7 0-15,3 4 0 16,1-1-2-16,3 4 1 16,4-1-1-16,0 4 0 15,-4 0 0-15,-4 6 1 16,-3 0 0-16,-3 3 0 16,-7 6 0-16,-4 1 0 15,-7 9 0-15,-4-1 0 0,0-2 0 16,4 0 0-16,0-4-1 15,4 4 1-15,6-7-3 16,8-9 0-16,10-9-6 16,11-10 1-16,7-6-4 15,6-6 1-15</inkml:trace>
  <inkml:trace contextRef="#ctx0" brushRef="#br0" timeOffset="296769.335">28205 12392 29 0,'-22'10'14'0,"26"-4"-18"0,-4-3 24 16,0 0-18-16,3 0 0 16,5 4 0-16,2-1 1 15,4 0-6-15,0 0 0 16,0 1-2-16,-3-1 0 15,0 0-3-15,-8 7 0 16</inkml:trace>
  <inkml:trace contextRef="#ctx0" brushRef="#br0" timeOffset="297175.5796">27767 12715 27 0,'-14'0'13'0,"25"7"-15"0,-4-11 25 0,14-2-21 15,7 0 0-15,7-4 0 16,11-2 1-16,0-4-4 16,7 1 0-16,-7 2 1 15,3-3 0-15,-6 4-4 16,-8 2 0-16,-7 4-4 16,-14 6 1-16,-3-3-2 15,-11 9 1-15,-11-3-1 31,89 29 9-31,-198-39 0 16,74 33 0-16,-3-1 4 16,-11-3 1-16,7 3 1 15,0 3 0-15,7 3-2 16,0 4 0-16,4-7-2 16,3 0 1-16,7 0-1 15,4 1 0-15,3 2-1 0,4-6 1 16,0 3-2-16,3-6 1 15,4-3-3-15,4-3 1 16,3-7-5-16,7 1 1 16,3-7-3-16,8-3 1 15</inkml:trace>
  <inkml:trace contextRef="#ctx0" brushRef="#br0" timeOffset="298019.6358">27919 12781 26 0,'14'-6'13'0,"14"6"-14"0,-17 0 25 0,-1 0-23 15,4 0 1-15,1 0 0 16,2 0 1-16,-3 0-4 16,4 0 1-16,-4 3 1 15,0 0 0-15,-3 0-1 16,-8 4 1-16,-3-1-1 15,-7 3 0-15,0 4 0 16,-3-4 0-16,-8 1 0 16,-7-1 0-16,1 0 0 15,-1 1 0-15,7-4 0 16,1 0 1-16,6 1 0 16,4-1 0-16,3-3 0 15,11 0 0-15,4 0 0 0,10-3 0 16,-3 0-1-16,0 0 1 15,-1-3-1-15,1 3 0 16,-4 0 0-16,-4 0 1 16,-2 3-1-16,-5 0 0 15,-3 4 0-15,-3-1 0 16,-12 3 0-16,-6 1 1 16,-3-1-1-16,-8 1 0 15,-7 2 0-15,11-2 0 0,3-7 0 16,4 3 0-16,7 0 0 15,3-3 0-15,4-6-1 16,11-3 1-16,3 3-1 16,7 0 1-16,0-4 0 15,4 1 0-15,3 0-2 16,0 3 1-16,-3 0-2 16,-1-1 1-16,-6 4-1 15,-4 0 1-15,-7 0-1 16,0 0 0-16,-4 0 1 15,1 10 1-15,-4-7 1 16,0 3 0-16,-4 4 1 16,1-1 0-16,-1 7 0 15,0-1 1-15,-6 7 0 16,6 3 1-16,-10-3-1 16,3 13 1-16,1-4 0 15,3 4 1-15,-4-4-1 0,0 1 1 16,1-1 0-16,-1 0 1 15,0 1 0-15,1-4 1 16,-1-3-2-16,4 0 1 16,0-9-1-16,0-1 0 15,0-5-1-15,3-1 0 16,-3 1-2-16,0-4 1 16,3 0-2-16,1-6 1 15,-1-3-3-15,1-3 1 16,-5-1-6-16,1-2 0 15,0 3-5-15,0-1 0 0,0 1-5 16,3 0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44:43.36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12495 831 20 0,'-3'37'10'0,"-4"76"-4"0,-4-85 10 0,-6 19-15 16,-5 13 0-16,-2 18 0 16,3 13 1-16,-4-3-3 15,0-3 1-15,4-7 1 16,3-9 0-16,4-9 0 16,4-7 0-16,3-12-2 15,3-16 1-15,4-19-2 16,0-6 0-16,0-19-1 15,0-9 0-15,0-19-2 16,0-28 1-16,-3-10 0 16,-1-9 0-16,4 9 1 15,7-9 1-15,7 3 2 16,4 10 1-16,14 2 1 16,3 17 1-16,4 8 0 15,10 17 0-15,-3 18 1 16,-4 19 0-16,-3 22 0 0,-4 12 0 15,-10 7-1-15,0 6 1 16,-8 7 0-16,-3-1 0 16,-6 3 0-16,-5 10 0 15,-3-3-1-15,-7 3 0 16,-4-4-1-16,-10-2 0 16,-7-7-1-16,0-9 1 15,0-3-1-15,-4-10 1 31,4-9-3-31,3-9 0 0,0-7-4 16,8-3 0-16,6-6-7 16,4-3 1-16</inkml:trace>
  <inkml:trace contextRef="#ctx0" brushRef="#br0" timeOffset="375.2352">12764 1251 18 0,'3'9'9'0,"-6"66"-1"16,3-53 7-16,0 10-12 15,0 9 0-15,0 12 2 16,3-19 1-16,1-5-7 16,6-4 0-16,4-7 4 15,4-5 0-15,0-7-1 16,3-12 0-16,3-3-1 15,8-4 0-15,3-12 0 0,-6 0 0 16,2-3-1-16,-6-1 0 16,-4 1 0-1,-3 9 0-15,-4 13 0 0,-3 6 0 16,-4 3 1-16,-4 13 0 16,-6 0 0-16,-1 12 1 15,1 0 0-15,-1 0 0 16,4-3-3-16,4 0 0 15,6-12-6-15,1 0 1 0,3-4-5 16,7-6 0-16</inkml:trace>
  <inkml:trace contextRef="#ctx0" brushRef="#br0" timeOffset="703.6556">13236 1395 27 0,'-10'31'13'0,"3"16"-9"16,7-37 20-16,0-10-24 16,3 3 1-16,4 0 0 15,0-6 1-15,4-10-3 16,3-9 1-16,7-3 1 16,4 0 0-16,-1-6 0 15,1 9 0-15,0-3 0 0,-4 9 1 16,4 7 0-1,-8-1 0-15,5 10 0 0,-8 7 1 16,0 8-2-16,-11 4 1 16,1 9-1-16,-8 4 1 15,1 5-2-15,-1 1 1 16,1-3-5-16,-1-4 1 16,4-9-7-16,4 0 1 15,6-13-3-15,4-3 1 16</inkml:trace>
  <inkml:trace contextRef="#ctx0" brushRef="#br0" timeOffset="1016.6087">13653 1411 24 0,'14'-32'12'0,"14"14"-9"0,-14 8 20 0,0-2-21 16,0-7 0-16,0 3 1 15,0 0 0-15,-3 1-4 16,0 2 0-16,-8 4 2 15,-3-1 1-15,-3 10-1 16,-8 4 0-16,-3 5 0 16,-11 16 1-16,0 6 0 15,-3 1 1-15,0 2 1 16,3 1 0-16,8-4 1 16,10 0 1-16,3-2-1 15,11-4 0-15,11-3-1 16,3 0 0-16,7-10-2 15,0 4 1-15,4-13-4 0,0 0 0 16,3-9-8-16,4 0 1 16,3 2-8-16,11-5 1 15</inkml:trace>
  <inkml:trace contextRef="#ctx0" brushRef="#br0" timeOffset="1813.8617">14831 520 17 0,'-18'6'8'0,"-10"13"4"16,17-16 0-16,-6 16-10 16,-8 22 1-16,-7 22 2 15,4 12 1-15,3 10-7 16,4 12 0-16,7 3 4 15,7 7 1-15,7-1-2 16,11-15 0-16,10-12-2 0,7-7 1 16,7-19 0-16,1-18 0 15,2-7-3-15,-2-12 0 16,2-10-6-16,-9 0 1 16,20-25-3-16,-3-9 1 15</inkml:trace>
  <inkml:trace contextRef="#ctx0" brushRef="#br0" timeOffset="2298.3259">15462 473 16 0,'-7'0'8'0,"4"38"-7"16,-1-23 11-16,1 7-10 15,-1 19 1-15,-3 6 0 16,-11 22 1-16,4 6-5 16,-7 4 0-16,0-1 3 15,-4-3 1-15,1-2-2 0,2-8 0 16,8-2 0-1,0-16 0-15,7-12 0 0,0-13 0 16,7-13-1-16,7-15 1 16,7-10-1-16,4 0 1 15,3-2-1-15,4-1 1 16,-4 0-1-16,0 0 0 16,-3 7 0-16,-4 5 0 15,-4 4 2-15,1 6 0 16,-4 4 0-16,-7 2 0 15,0 7 1-15,-7-1 1 16,-11 4-1-16,4 6 0 16,-3-6-1-16,-5 3 0 0,5-6-3 15,-1-1 0-15,4-5-5 16,7-10 0-16,3 0-5 16,12-16 0-16</inkml:trace>
  <inkml:trace contextRef="#ctx0" brushRef="#br0" timeOffset="2641.9968">15589 1107 28 0,'-7'-7'14'0,"-21"42"-8"16,21-29 23-16,-4 10-26 16,1-1 0-16,-1 14 1 15,1-4 0-15,6 3-6 16,4-6 1-16,4-3 3 0,3-7 1 15,3-9-2-15,4-9 1 16,4-3-1-16,3-7 1 16,-3 0-2-16,-1 4 1 15,-2-7-1-15,-1 10 0 16,-4-1 0-16,-3 7 0 16,-3 6-1-16,-4 7 0 15,0-1 1-15,-4 13 0 16,1 3 0-16,3 0 1 15,0-6-4-15,3 0 1 16,22-13-10 0,7-12 1-1</inkml:trace>
  <inkml:trace contextRef="#ctx0" brushRef="#br0" timeOffset="2923.6176">15974 1107 29 0,'-4'0'14'0,"-10"0"-5"15,7 0 13-15,-7 0-20 16,-4 9 0-16,4 0 0 16,4-6 1-16,3 7-4 15,3-1 0-15,4 1 2 16,7 2 0-16,0 7-1 16,4-10 0-16,-1 10 1 15,4 0 0-15,-6 0 0 16,-1 0 0-16,-7 3 1 15,-4 0 0-15,1 0 1 0,-8 6 0 16,-3-6-1-16,3 0 0 16,-3-3-4-16,4-4 1 15,-1-2-6-15,4-7 1 16,3-15-7-16,8-1 1 16</inkml:trace>
  <inkml:trace contextRef="#ctx0" brushRef="#br0" timeOffset="3204.9496">16023 1241 25 0,'18'-9'12'0,"14"-19"-7"0,-22 18 15 0,4-2-16 15,0-1 0-15,-3-2 1 16,-4 5 1-16,-3 1-8 16,-8 2 0-16,-7 7 5 15,-3 7 0-15,-7 8-1 16,0 4 1-16,-7 16 0 15,3-4 1-15,4 7-1 16,3-4 1-16,11-2 0 16,7-4 0-16,4-3-2 15,3-6 1-15,7-7-4 16,0-5 1-16,4-4-5 16,6-3 0-16,1-10-8 15,3 1 1-15,15-1-3 16,6-2 0-16</inkml:trace>
  <inkml:trace contextRef="#ctx0" brushRef="#br0" timeOffset="3704.9153">16637 1298 28 0,'-21'37'14'0,"21"20"-11"16,0-48 25-16,3 10-25 15,4-9 0-15,4-1 2 16,7 0 0-16,3-9-7 16,0-9 1-16,0-4 4 15,7-9 0-15,-6-3-1 16,-5-3 0-16,-6 0 0 15,-11 3 0-15,-7 0 0 16,-7 6 0-16,-4 6 0 16,-3-2 0-16,-4 5-1 0,4 4 1 15,3 3-2-15,4 0 0 16,7-4-6-16,7 1 1 16,11-3-8-16,6-10 0 15,19 6-1-15,2 4 0 16</inkml:trace>
  <inkml:trace contextRef="#ctx0" brushRef="#br0" timeOffset="3986.2138">17043 1157 41 0,'-29'44'20'0,"-27"9"-18"0,42-37 41 0,-7-1-40 16,7 7 0-16,3-6 1 15,4-4 1-15,7-5-7 16,4-14 1-16,10-5 3 15,10-7 1-15,5 0-2 16,2-9 1-16,1 3-2 16,3 3 0-16,1 3 1 15,-1 0 0-15,-3 10 0 16,-4 6 0-16,-7 6 0 16,-7 6 0-16,-7 10 1 15,-3 0 0-15,-4 12-4 16,-4-2 1-16,4 5-10 15,0-9 0-15,7 3-6 16,0-12 0-16</inkml:trace>
  <inkml:trace contextRef="#ctx0" brushRef="#br0" timeOffset="4439.425">18207 225 26 0,'-11'25'13'0,"4"66"-8"15,4-56 12-15,-8 9-15 16,-7 19 0-16,-6 21 0 16,-4 20 0-16,-4-4-3 0,-7 3 1 15,4-2 1 1,3-4 0-16,7-9-4 0,1-3 0 16,9-16-6-16,8-16 1 15</inkml:trace>
  <inkml:trace contextRef="#ctx0" brushRef="#br0" timeOffset="4720.9554">18355 655 29 0,'-14'0'14'0,"-25"22"-12"0,25-3 22 0,-7 9-22 15,-7 10 1-15,-8 15 1 16,-2 0 1-16,-1 1-6 15,7-7 1-15,7-4 4 16,11 1 1-16,11-6-1 16,10-7 0-16,7-6-1 15,7-6 0-15,4 0 0 16,3-10 0-16,4-9-4 16,6-9 0-16,1-10-5 15,0 4 0-15,7-14-7 16,0 1 1-16,3-3-2 15,-7-10 0-15</inkml:trace>
  <inkml:trace contextRef="#ctx0" brushRef="#br0" timeOffset="5064.7105">18623 608 35 0,'-21'25'17'0,"0"28"-17"0,14-24 34 16,0 2-32-16,0 13 1 15,0 6 0-15,0 3 1 16,3-9-5-16,-3-3 0 16,3 0 4-16,4-7 0 0,4 1-1 15,3-4 1-15,4-6-1 16,-1 0 0-16,1-3 0 16,-1-3 1-16,4-13-1 15,4 1 1-15,0-7 0 16,-1-10 0-16,1-6 0 15,0-9 0-15,-1-3-1 16,4-9 0-16,1-17-1 16,-1-18 0-16,0 6-3 15,0 0 0-15,-3 10-4 16,-1 6 0-16,-2 12-6 16,-5 10 1-16,1 6-6 15,-1 9 0-15</inkml:trace>
  <inkml:trace contextRef="#ctx0" brushRef="#br0" timeOffset="5314.6301">19240 561 39 0,'-3'3'19'0,"-4"25"-18"0,3-12 32 15,1 0-32-15,-4 21 1 16,-4 7-1-16,-6 13 1 16,-5 12-3-16,-2-7 1 15,-8-5-1-15,4 2 0 0,3-2-4 16,4-4 0-16,3-3-7 16,4-12 0-16</inkml:trace>
  <inkml:trace contextRef="#ctx0" brushRef="#br0" timeOffset="5736.5987">19308 608 31 0,'-4'0'15'0,"-3"34"-9"15,3-24 21-15,1 9-24 16,-1 15 0-16,1-2 2 15,-1 8 0-15,4-2-6 16,0-4 0-16,0 1 4 16,4-10 1-16,-1-6-2 15,4-10 1-15,0-9-2 16,4-9 1-16,3-7-1 16,4-18 0-16,7-4 0 0,-1-3 0 15,4 0-1-15,8-2 0 16,2 8 0-16,-2 7 0 15,-1 9 0-15,-7 3 0 16,-3 10 1-16,-4 9 0 16,-7 7 0-16,-3 8 0 15,-8 4 0-15,-6 13 1 32,-11 34-2-32,-4-13 0 0,0-6-4 15,4 4 1-15,0-20-5 16,4-5 1-16,3-8-6 15,14-5 0-15,7-16-1 16,3-9 0-16</inkml:trace>
  <inkml:trace contextRef="#ctx0" brushRef="#br0" timeOffset="6033.3892">20059 213 26 0,'18'-6'13'0,"27"31"-8"15,-30-13 24-15,-1 7-25 16,3 12 0-16,-3 1 4 16,4 12 0-16,-4 6-9 15,-3 3 0-15,-8 10 7 16,-3 12 0-16,-7 3-2 0,-7 4 1 16,-11-7-3-16,-3 1 1 15,0-7-2-15,-7 3 0 16,-8 6 0-16,1 4 0 15,-7-10-1-15,-11 3 1 16,3-9-7-16,-3-7 1 16,4-8-9-16,6-4 0 15,8-13-2-15,0 10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1:11:36.23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6967 9517 31 0,'0'-7'15'0,"11"-5"-3"0,-4 9 15 0,7 0-25 16,7-4 0-16,4 1 1 15,3-3 1-15,0 2-5 16,1-2 1-16,-1-7 2 16,0 1 1-16,4-7-1 15,0-3 0-15,-4-4-5 16,-3 1 0-16,-4 3-4 16,-4 3 1-16,-6 3-2 15,-4 7 0-15,-4-1-1 16,-3 4 1-16,0 6 3 15,-3 3 1-15,-4 3 5 16,0 3 0-16,-4 10 4 16,-3-1 0-16,0 7 1 0,-4 4 1 15,-3 2 0-15,0 0 1 16,-4 6-3-16,-3 4 0 16,-7 0-2-16,3-10 0 15,0 6-4-15,1-5 0 16,6-4-5-16,4-3 1 15,10-7-8-15,4 4 1 16</inkml:trace>
  <inkml:trace contextRef="#ctx0" brushRef="#br0" timeOffset="218.8398">7179 9558 36 0,'4'12'18'0,"10"10"-14"0,-11-16 28 0,1 1-28 15,-1 8 0-15,1 7 1 16,3 10 1-16,-4-1-8 16,-3 10 0-16,0-1 5 15,0 4 1-15,-3-12-3 16,-1-4 1-16,1-3-5 16,-1-6 1-16,1-3-6 15,-1-7 0-15,4-3-7 16,0-6 1-16</inkml:trace>
  <inkml:trace contextRef="#ctx0" brushRef="#br0" timeOffset="390.628">7183 9561 40 0,'3'12'20'0,"11"10"-16"0,-7-16 32 16,0 1-33-16,4 2 1 15,-1 7 0-15,5-4 0 16,-1 4-5-16,0-3 0 15,0-4-3-15,0-3 0 16,4 1-10-16,-4-7 0 16</inkml:trace>
  <inkml:trace contextRef="#ctx0" brushRef="#br0" timeOffset="922.143">7765 9272 29 0,'-7'28'14'0,"3"23"-4"15,4-36 13-15,0 4-21 16,-3 6 0-16,-1 10 1 16,0-4 0-16,-3 16-4 0,0 13 0 15,-3-1 2-15,-4 4 1 16,-4-4-2-16,4-11 1 16,3-8-1-16,4-11 1 15,4-8-1-15,-1-5 0 16,1-22 0-16,6-16 1 15,4-25-1-15,4-10 1 16,3-8-1-16,4-8 0 16,3-5 0-16,3-3 0 15,1 12-1-15,3 9 1 16,4 13 0-16,-4 9 0 0,1 16 1 16,6 13 1-16,-3 12 0 15,-4 16 1-15,-3 6 0 16,-11 3 0-16,-4 7-1 15,-10 2 1-15,0 4-1 16,-10-3 1-16,-1-1-7 16,0 10 0-16,1-3-9 15,-4 6 0-15,0-6-2 16,0-6 1-16</inkml:trace>
  <inkml:trace contextRef="#ctx0" brushRef="#br0" timeOffset="1265.8913">7765 9645 30 0,'-4'-3'15'0,"22"-25"-17"16,-11 19 28-16,3-4-26 15,5 0 0-15,6 1 0 0,-4 3 0 16,1 5 0-16,0 8 0 16,-8 5 0-16,1 3 1 15,-8 14-1-15,-3 2 0 16,-3 6 2-16,-4-2 0 15,3 2 1-15,1-6 0 16,-1 1 1-16,1-11 0 16,3-2 1-16,0 0 0 15,3-13-2-15,4-6 1 16,4-13-1-16,-8 0 0 16,1 1-1-16,-4-1 1 0,-4-3-2 15,-6 4 1-15,-1-1-1 16,-3 0 1-16,0 4-1 15,0-1 0-15,7 4-7 16,3 2 0-16,8 1-10 16,6-3 1-16</inkml:trace>
  <inkml:trace contextRef="#ctx0" brushRef="#br0" timeOffset="1640.9951">8199 9539 39 0,'3'31'19'0,"15"0"-15"0,-11-21 25 16,0 9-26-16,0-1 0 15,0 4 3-15,4-9 0 16,-1-4-7-16,1-2 0 16,-1-7 5-16,4-13 1 0,0-3-2 15,4 1 0-15,0-4-6 16,3-3 1-16,0 0-9 15,4 3 0-15,-8 4-5 16,12-1 0-16</inkml:trace>
  <inkml:trace contextRef="#ctx0" brushRef="#br0" timeOffset="2016.385">8721 9485 46 0,'-32'10'23'0,"-25"-1"-23"15,40-6 43-15,-8 7-41 16,0 9 0-16,-3-1 1 16,4 4 1-16,-1 0-5 15,4 3 1-15,7 0 2 16,3 1 0-16,4-4-1 16,7-7 1-16,3 1-1 0,5-4 0 15,2-5 0-15,4-10 0 16,4-10 0-16,3-6 0 15,7 0-2-15,0-6 1 16,1-3-2-16,-1 3 1 16,0 0-1-16,-3 3 1 15,-8 6-2-15,1 4 1 16,-7 5 1-16,3 11 0 16,-7 2 0-16,0 0 1 15,-7 7 0-15,0 5 1 0,-4 4-1 16,4-3 1-16,0 0-3 15,0-6 0-15,4-4-5 16,-1-9 0-16,1-3-8 16,3-10 0-16</inkml:trace>
  <inkml:trace contextRef="#ctx0" brushRef="#br0" timeOffset="2360.2728">8809 9595 30 0,'-11'19'15'0,"-3"12"-3"15,14-31 16-15,-3 3-25 16,3 1 1-16,0-4 2 16,0 0 0-16,7-10-7 15,0 1 0-15,0-4 4 16,3-2 1-16,1-4-4 0,3-3 0 16,0-3-5-16,4-4 0 15,-1 11-4-15,1-1 1 16,3 0-5-16,-7 3 0 15,1 7 1-15,-5 6 1 16,-3 3 6-16,-3 3 1 16,-4 3 5-16,-4 7 1 15,1 2 5-15,-1 4 1 16,-3 3 0-16,4-3 1 16,-1 6-5-16,0 0 1 15,1 10-12 1,-1-4 0-1</inkml:trace>
  <inkml:trace contextRef="#ctx0" brushRef="#br0" timeOffset="2532.2444">8975 9338 40 0,'-11'-25'20'0,"18"-6"-24"16,-3 24 33-16,-1 1-29 15,4 3 0-15,0 3-3 16,4 0 0-16,-1 3-4 16,1 3 1-16,0 4-5 15,-1-1 1-15</inkml:trace>
  <inkml:trace contextRef="#ctx0" brushRef="#br0" timeOffset="2829.0397">9102 9495 35 0,'-14'31'17'0,"17"-3"-15"0,-3-24 32 15,4 2-32-15,-1-3 1 16,4 0 2-16,4-6 0 16,-1-3-6-16,8-7 0 15,0-3 4-15,-1-6 0 16,1 4-2-16,-7-4 1 16,-4 3-2-16,-7 3 0 15,-4 7 0-15,-10 9 0 16,-7 3 0-16,0 10 0 0,-1 5-1 15,5 4 1-15,-1 3 0 16,8 0 1-16,2-3 0 16,5 3 0-16,-1-6-1 15,4 0 1-15,7-9-5 16,8-7 1-16,2-6-7 16,4-1 1-16,-3-2-5 15,3-6 0-15</inkml:trace>
  <inkml:trace contextRef="#ctx0" brushRef="#br0" timeOffset="3110.8623">9275 9567 29 0,'-8'16'14'0,"-16"-1"-1"16,17-15 21-16,0 3-29 15,0 1 1-15,3 2 1 16,1-6 1-16,3 0-11 0,0 0 0 16,7-6 7-16,3-7 0 15,8-3-3-15,3-2 0 16,0-1-1-16,-3 0 1 15,-1 3-1-15,1 7 1 16,0 3 0-16,-4 6 0 16,0 3 0-16,-7 6 0 15,-3 7 0-15,-4 6 0 16,0-3 0-16,-4 2 1 16,-3 5-4-16,0-4 0 15,3-4-6-15,1-5 1 16,3-7-9-16,0-6 0 0</inkml:trace>
  <inkml:trace contextRef="#ctx0" brushRef="#br0" timeOffset="3235.8919">9419 9517 41 0,'7'-19'20'16,"14"-9"-22"-16,-14 18 28 0,4 4-26 16,0-10 1-16,3-6-4 15,0 0 0-15,0-6-3 16,-3-3 0-16,-1 0-5 15,-3 5 1-15</inkml:trace>
  <inkml:trace contextRef="#ctx0" brushRef="#br0" timeOffset="3407.7287">9550 9209 40 0,'-7'26'20'0,"-4"33"-12"0,8-34 39 16,-5 0-42-16,-2 13 1 16,-4 6 4-16,3 3 0 15,4 3-12-15,4 0 0 16,3-6 8-16,7-6 0 15,7-10-3-15,3-12 1 16,5-10-10-16,2-12 1 16,12-10-15-16,2-6 0 15</inkml:trace>
  <inkml:trace contextRef="#ctx0" brushRef="#br0" timeOffset="3876.4826">9917 9115 42 0,'0'13'21'0,"14"15"-6"0,-7-28 18 16,3 0-30-16,8-3 0 15,3-10 1-15,7-5 1 16,4-1-7-16,7-3 1 16,3 0 2-16,-3 0 0 15,-4 0-6-15,-3 3 0 16,-7 7-9-16,-11 2 0 0,-14 10-2 15,-7 0 0-15</inkml:trace>
  <inkml:trace contextRef="#ctx0" brushRef="#br0" timeOffset="4189.2044">9874 9391 34 0,'-35'51'17'0,"28"-45"-16"0,7-3 31 0,0 0-29 16,0 0 0-16,0 0 3 15,0 0 0-15,0-3-7 16,10-3 1-16,8-3 5 16,0-13 0-16,3-9-2 15,7-3 1-15,4-1-2 16,3 1 0-16,0 3-1 16,-3 3 1-16,3 6-2 15,1 6 1-15,-8 7-1 0,-3 9 0 16,-8 7 1-16,-3 5 0 15,-6 1-1-15,-12 9 1 16,-7 0-4-16,-3 0 1 16,-3-3-6-16,-5 0 1 15,-2-3-9-15,-1-3 0 16,7-7-1-16,4-9 1 16</inkml:trace>
  <inkml:trace contextRef="#ctx0" brushRef="#br0" timeOffset="4470.537">10029 9156 29 0,'-3'10'14'0,"10"5"-8"0,-7-5 27 0,0 8-32 15,0 8 1-15,0-1 0 16,0 3 1-16,0-6-4 16,4-3 0-16,-1-4 2 15,4-5 1-15,0-7-2 16,4-6 0-16,3-7-2 15,0-5 1-15,0-4-1 16,4-3 0-16,6 0 0 16,-2 3 1-16,-1 7-1 15,-7-1 1-15,-7 4 0 16,-14 12 1-16,0 9-2 16,-4 10 1-16,-3-3-4 15,0 3 0-15,-4 0-5 16,1 0 1-16</inkml:trace>
  <inkml:trace contextRef="#ctx0" brushRef="#br0" timeOffset="4642.3417">9973 9442 31 0,'-7'0'15'0,"7"0"-12"0,0 0 27 16,0 0-28-16,4-7 0 16,3 4 0-16,3-3 1 15,4 0-4-15,4-4 0 0,0-2 1 16,3-1 1-16,0-3-7 15,-4 7 0-15,-2-4-5 16,2 7 0-16</inkml:trace>
  <inkml:trace contextRef="#ctx0" brushRef="#br0" timeOffset="5079.8734">9895 9655 42 0,'-17'31'21'0,"17"-37"-25"15,7 3 37-15,0-4-33 16,3-2 1-16,5-4 0 16,-1 4 0-16,3-3-2 15,5-7 1-15,2-3-1 16,1-3 1-16,0 3-3 16,-8 0 0-16,-3 6 0 15,-3 10 0-15,-8 6-1 16,-6 6 1-16,-4 10 0 0,-4 6 1 15,-6 3 3-15,-1 6 0 16,0 1 1 0,4-1 0-16,4-3 1 0,3-6 0 15,3 0 0-15,4-6 0 16,7-10-2-16,4-6 0 16,3-3-1-16,3-7 1 15,1-5-1-15,3-4 1 16,-3 3-1-16,0 1 0 15,-1-1 0-15,-3 10 0 16,-3 9 0-16,-8 3 1 0,-3 10-1 16,-7 9 0-16,-3 3 0 15,-4 10 1-15,0-4-2 16,-1-3 0-16,5-5-6 16,3-8 0-16,7-8-5 15,3-10 1-15</inkml:trace>
  <inkml:trace contextRef="#ctx0" brushRef="#br0" timeOffset="5486.1714">10520 9294 36 0,'-11'0'18'0,"-3"19"-20"0,11-10 31 15,-4 7-27-15,-8 3 0 16,1 3 2-16,-3 0 1 16,-1 3-6-16,0-3 1 15,8-3 3-15,3-1 0 16,7-2-2-16,3 0 1 15,11-1-1-15,4-5 0 32,3 2 1-32,-3-2 0 0,0-1 1 15,-8-3 0-15,-3 4 0 16,-3-1 1-16,-4 4-1 16,-7-4 0-16,-4 7-2 15,-3 0 0-15,-11-1-6 16,-3-5 0-16,0-7-11 15,7-9 0-15</inkml:trace>
  <inkml:trace contextRef="#ctx0" brushRef="#br0" timeOffset="5673.6754">10460 9605 46 0,'0'15'23'0,"0"-18"-19"0,3 3 32 16,1 3-35-16,3 4 0 15,0-4 0-15,0 0 0 16,4 0-7-16,-1-3 0 16,1-3-7-16,-1 6 1 15,1-9-2-15,0-1 1 16</inkml:trace>
  <inkml:trace contextRef="#ctx0" brushRef="#br0" timeOffset="5829.882">10594 9605 40 0,'-14'12'20'0,"-11"19"-22"0,18-12 41 0,-4 6-35 16,-3 10 1-16,-7 2-1 16,-7 11 1-16,0-8-7 15,-4-2 0-15,-3-4 0 16,6-5 0-16,5-7-11 16,10-7 0-16,7-8-1 15,10-17 0-15</inkml:trace>
  <inkml:trace contextRef="#ctx0" brushRef="#br0" timeOffset="6173.6815">10657 9592 49 0,'-17'19'24'0,"-15"34"-26"15,25-34 50-15,-4 0-47 0,4-4 1 16,0 1 0-16,4-3 1 15,3-13-4-15,7-10 0 16,7-2 2-16,4-10 0 16,3 6-1-16,3-3 0 15,8 0 0-15,0 4 0 16,0 2 0-16,-4 4 0 16,-10 3 1-16,-1 6 0 15,-6 0-1-15,-4 9 1 16,-11 7 0-16,-6 9 0 15,-11 6 0-15,3 4 0 16,0-1-1-16,4-6 0 16,4-6-6-16,3-9 1 0,3-7-6 15,11-12 0-15,7-7-6 16,7-6 0-16</inkml:trace>
  <inkml:trace contextRef="#ctx0" brushRef="#br0" timeOffset="6408.2296">10996 9564 35 0,'7'-13'17'0,"-3"7"-9"16,-4 6 27-16,-4 6-29 16,-3 4 0-16,-3 2 4 15,-1 7 0-15,0 3-12 16,1 3 1-16,3 3 8 16,7-3 0-16,3-3-3 15,8-3 0-15,-1 0-2 16,5-7 1-16,-1-2-2 15,3-4 0-15,1-3-2 0,-4-6 1 16,0-6-8-16,0-1 1 16,0-2-12-16,0-1 0 15</inkml:trace>
  <inkml:trace contextRef="#ctx0" brushRef="#br0" timeOffset="6611.2783">11148 9824 54 0,'0'-3'27'0,"10"-10"-32"0,-6 10 38 0,3 0-46 15,0 3 0-15,0-6-14 16,-7 6 1-16</inkml:trace>
  <inkml:trace contextRef="#ctx0" brushRef="#br0" timeOffset="29345.9303">4720 8473 19 0,'-7'0'9'0,"11"-4"-1"0,-1 1 9 0,8 0-13 16,-1-3 0-16,11-4 3 15,-3-2 1-15,14-1-9 16,-4-2 0-16,4-1 6 15,-11 0 1-15,7 4-1 16,-3 2 0-16,0-5-2 16,3-4 1-16,4 0-2 15,-8-6 1-15,5 0 0 16,-5 0 0-16,-3 3-5 16,1 0 1-16,-12 0-6 15,1 3 0-15,-4 3-7 16,-4 10 0-16</inkml:trace>
  <inkml:trace contextRef="#ctx0" brushRef="#br0" timeOffset="29611.6403">5165 7968 23 0,'0'-19'11'0,"10"22"-3"0,-6-6 9 15,3-3-14-15,7 9 0 16,0-6 2-16,7 3 0 15,7 3-6-15,4 3 0 16,0 3 5-16,-4-2 0 16,-3 8-1-16,-4 7 0 0,-10 7-1 15,-4 11 1-15,-18-2-1 16,-3 3 0-16,-4-4 0 16,-3-2 1-16,-4-4-4 15,4-3 1-15,4-6-6 16,3-6 0-16,6-7-7 15,23-2 1-15</inkml:trace>
  <inkml:trace contextRef="#ctx0" brushRef="#br0" timeOffset="29939.8356">5673 7754 24 0,'-11'-12'12'0,"8"-1"-5"0,3 13 12 15,3-6-17-15,4 0 1 16,4 0 1-16,-1 2 0 15,8-2-5-15,-7 0 0 16,13-7 3-16,4-2 1 16,8-4-1-16,3 3 0 0,-4-3-5 15,4 1 1-15,-8 5-8 16,-6 4 1-16</inkml:trace>
  <inkml:trace contextRef="#ctx0" brushRef="#br0" timeOffset="30127.4128">5733 7751 27 0,'-7'19'13'0,"-4"-9"-12"16,7-1 16-16,1 7-17 15,-4 9 1-15,3-3 0 16,1 3 0-16,-1 3-4 15,4 3 0-15,0-2-4 16,4 2 0-16</inkml:trace>
  <inkml:trace contextRef="#ctx0" brushRef="#br0" timeOffset="30346.0836">5884 8002 27 0,'11'-16'13'0,"28"-12"-15"0,-29 25 22 0,4-6-20 15,4-1 0-15,0-2 1 16,-1-4 1-16,-3 0-7 16,1 4 0-16,-5-1-2 15,1 7 0-15</inkml:trace>
  <inkml:trace contextRef="#ctx0" brushRef="#br0" timeOffset="30517.971">5842 7952 20 0,'-25'25'10'0,"4"41"-7"16,18-50 14-16,-1 6-16 15,1 9 0-15,-1 7 0 16,4-4 1-16,4-3-3 15,6-2 1-15,4-4-3 16,4-3 0-16,3 3-4 0,4-10 0 16</inkml:trace>
  <inkml:trace contextRef="#ctx0" brushRef="#br0" timeOffset="30736.7116">6149 8096 28 0,'-21'-28'14'0,"24"3"-11"0,1 12 25 16,3 1-28-16,3-1 1 0,1-2 0 15,3 2 0-15,0 4-1 16,4-4 0-16,0 1 0 16,-1-1 0-16,-3-3-5 15,0 1 1-15,-3-1-6 16,-4 3 1-16</inkml:trace>
  <inkml:trace contextRef="#ctx0" brushRef="#br0" timeOffset="30909.0493">6167 7902 19 0,'-29'25'9'0,"8"19"-2"0,18-29 11 0,-1 14-16 16,1 8 0-16,-1-2 3 15,1 2 0-15,3 1-6 16,3-7 0-16,4-2 4 15,0-11 0-15,4 1-1 16,3-6 0-16,4-4-5 16,-1-6 0-16,4-3-6 15,0-9 0-15</inkml:trace>
  <inkml:trace contextRef="#ctx0" brushRef="#br0" timeOffset="31300.1556">6403 7861 41 0,'-7'3'20'0,"17"-6"-23"0,-2 0 35 0,6-3-32 15,3-1 1-15,4-2 0 16,1 0 1-16,2-4-2 16,1 4 0-16,-4-4-1 15,-3 4 1-15,-4-1-4 16,0 7 0-16,-7 0-3 15,0 3 1-15,-10 9-1 16,-12 7 1-16,-6 9 1 16,-3 0 0-16,-5 7 5 15,5-1 1-15,-1 7 2 16,4-7 1-16,7 3 1 16,3-8 1-16,8 5-1 15,-1-12 1-15,8-4-2 16,3-5 0-16,3-7-2 15,4-6 1-15,4-7-1 16,0-12 1-16,-1-6-6 16,1 0 1-16,-4-3-5 0,0-4 1 15,-10-6-6-15,-1 4 0 16</inkml:trace>
  <inkml:trace contextRef="#ctx0" brushRef="#br0" timeOffset="31456.4504">6541 7657 29 0,'-11'13'14'0,"0"28"-10"0,11-32 23 15,0 7-26-15,-3 12 1 16,-1 6 0-16,1 7 1 16,-1 12-4-16,4 10 0 15,-3 6 3-15,-1-3 1 0,1 3-5 16,3 0 1-16,3-3-4 16,4 12 0-1,0-6-5-15,-3-3 0 0</inkml:trace>
  <inkml:trace contextRef="#ctx0" brushRef="#br0" timeOffset="31612.7036">6301 8582 28 0,'-7'-50'14'0,"7"16"-12"16,7 21 22-16,0-3-24 16,10-2 0-16,4-1 0 15,8-6 1-15,10 3-4 16,-1-3 1-16,-2-10-7 15,-1 10 1-15</inkml:trace>
  <inkml:trace contextRef="#ctx0" brushRef="#br0" timeOffset="31893.8816">6816 7792 20 0,'-4'0'10'0,"4"-9"-5"0,0 9 11 0,4 0-15 16,-1 0 1-16,4 0 1 16,0 0 0-16,0 0-4 15,4 3 0-15,0 0 1 16,-1 0 1-16,1 0-7 15,-1 3 0-15,1 7-2 16,-11 0 1-16</inkml:trace>
  <inkml:trace contextRef="#ctx0" brushRef="#br0" timeOffset="32331.3784">6727 7977 28 0,'-10'3'14'0,"10"-12"-18"16,0 9 28-16,7-3-23 15,4-4 1-15,3 4-1 16,3 0 1-16,1 0-3 16,0 3 1-16,-1-6 1 0,1 9 1 15,-4-3-1-15,-3 0 0 16,-8 3 0-16,-3 6 0 16,-3 4-1-16,-5 3 1 31,-13 9-1-31,4 3 1 15,-1-9-1-15,4-4 0 16,3 1-1-16,4-6 1 16,4-1 0-16,3 0 0 15,3-2 0-15,4-1 0 16,4-3 0-16,0 0 0 16,-1 0 1-16,4 4 0 0,-3-1 0 15,-1 0 0-15,1 4 0 16,-4 2 1-16,-3 4 0 15,-4 6 0-15,0-4-1 16,-8-2 1-16,1 0-1 16,-3 3 1-16,-4-1-1 15,-4 1 0-15,-3 3-2 16,0-6 1-16,3-7-5 16,0-2 1-16,1-11-8 15,3-5 1-15</inkml:trace>
  <inkml:trace contextRef="#ctx0" brushRef="#br0" timeOffset="32487.676">6710 8234 25 0,'14'10'12'0,"18"2"-6"0,-22-2 12 15,1-1-16-15,3 0 1 16,0 7 1-16,0 3 0 16,7 6-5-16,4-3 0 15,7 3-2-15,3 0 1 16,0 3-7-16,1 4 1 15</inkml:trace>
  <inkml:trace contextRef="#ctx0" brushRef="#br0" timeOffset="32800.1446">7211 8181 28 0,'0'-3'14'0,"7"34"-9"0,-4-15 20 0,-3 3-24 16,4 6 1-16,-4 6 1 15,0 7 1-15,0-4-5 16,0 4 0-16,0 6 3 16,0-4 0-16,0 4 0 15,-4 0 1-15,-3-3 0 16,0-3 0-16,-3-4 2 15,-8-6 0-15,-10-6-1 16,-15 0 1-16,-9-6-1 16,-5-3 1-16,-3-7-5 15,-3 0 1-15,6 0-15 16,-13 13 0-16</inkml:trace>
  <inkml:trace contextRef="#ctx0" brushRef="#br0" timeOffset="59847.5">15677 12298 30 0,'0'0'15'0,"18"19"-8"0,-18-13 16 16,11 1-22-16,-4 2 0 0,3 0 0 16,4-2 0-16,4 2-1 15,-4-3 0-15,4-3-3 16,-1-3 1-16,5-3-7 16,2-6 1-16,1-4-2 15,3-2 1-15</inkml:trace>
  <inkml:trace contextRef="#ctx0" brushRef="#br0" timeOffset="60175.6269">16020 12295 21 0,'-11'19'10'0,"-3"0"-7"16,10-16 17-16,1 3-20 15,-1 4 0-15,-6-4 0 16,-4 3 0-16,-4 10-1 15,-7 3 0-15,1 3-2 16,-1 0 1-16,-7-3-1 16,0 3 0-16,4 3 0 15,7-6 1-15,3-6 2 0,4-3 0 16,0-1 4-16,4-2 1 16,-1-4 0-16,4 0 1 15,3-3 0-15,4-3 1 16,8-3-2-16,9-3 1 15,11-7-4-15,4-6 1 16,7-3-2-16,0-9 0 16,0 0-6-16,-4 9 1 15,0 0-7-15,-3 3 1 16</inkml:trace>
  <inkml:trace contextRef="#ctx0" brushRef="#br0" timeOffset="60331.9662">15942 12530 21 0,'-35'13'10'0,"24"9"-4"0,8-13 10 0,-4 4-16 15,0 6 1-15,-1 6 0 16,1 3 0-16,0-3-2 16,-3 0 0-16,3 3-5 15,3-3 0-15</inkml:trace>
  <inkml:trace contextRef="#ctx0" brushRef="#br0" timeOffset="60535.0149">15667 12750 30 0,'-4'-13'15'0,"26"-21"-14"0,-8 24 25 15,3-2-25-15,8 2 0 16,10-2 0-16,4 2 0 15,0 1-2-15,0 0 1 16,-4 2-3-16,-3 10 0 16,-4 1-7-16,-7 2 1 15</inkml:trace>
  <inkml:trace contextRef="#ctx0" brushRef="#br0" timeOffset="60691.3419">15744 12822 28 0,'-67'6'14'15,"46"-6"-10"-15,18-3 21 0,3 3-25 16,0-6 0-16,7-1 0 16,3-2 0-16,12 3 0 15,2 0 0-15,4 2-3 16,4 1 1-16,0-3-7 16,3 6 1-16</inkml:trace>
  <inkml:trace contextRef="#ctx0" brushRef="#br0" timeOffset="61331.9313">15914 12828 20 0,'-35'3'10'0,"-1"7"-1"0,26-7 11 15,-8 3-17-15,-10 4 0 16,0 2 1-16,-1 4 0 16,5-4-6-16,3 4 1 15,3 6 3-15,4-3 0 16,3-7-5-16,4 1 1 15,7-1-2-15,4-5 1 16,3-4-1-16,0-6 1 16,7 0 0-16,4-7 0 15,3 1 3-15,0 2 1 16,0 1 1-16,0 0 0 16,4 0 0-16,0-1 1 0,-1 1-1 15,1 0 1-15,-4 0-3 16,-3-1 0-16,-8 1-3 15,4 3 1-15,-14 3-3 16,0 0 1-16,-10 0-1 16,3 0 0-16,-7 3 2 15,0 0 1-15,-1 0 3 16,1 4 0-16,0 2 2 16,4-6 0-16,-1 6 1 15,1 1 0-15,-1 9-2 16,4-7 1-16,3 4-2 15,1 3 0-15,-1-4-1 16,4 1 0-16,0-3 0 16,0-4 0-16,0 4 1 15,-3-4 1-15,-4 4 1 16,-7-4 0-16,-1-3 3 0,1 4 0 16,0 2 1-16,4-2 1 15,3-1-1-15,3 0 0 16,1-2-1-16,6-7 1 15,11 0-3-15,7-10 1 16,4-5-2-16,3-7 0 16,11-7-5-16,0-8 1 15,3 5-8-15,4-2 1 16,0-1-9-16,-4 1 0 16,1 3-1-16,6-4 1 15</inkml:trace>
  <inkml:trace contextRef="#ctx0" brushRef="#br0" timeOffset="61706.8956">16365 12477 29 0,'-31'16'14'0,"-12"6"-9"16,36-16 27-16,-3 10-30 16,-1 2 1-16,0 4 0 15,1 3 0-15,3 4-4 16,0-1 0-16,3-9 3 15,1-1 0-15,-1-8 0 16,4-1 0-16,0-9 0 16,0-6 0-16,4-10 0 15,10-9 0-15,3-9 0 16,8-4 0-16,3-6 0 16,8 7 0-16,2-1-1 0,-2 7 1 15,-1 6-1-15,-3 6 0 16,0 3-1-16,-1 7 1 15,-2-1-1-15,-5 7 0 16,-3 3 0-16,-3 3 1 16,-7 0-3-16,-4 4 0 15,-7 5-4-15,-4 4 1 16,-3 3-7-16,-7 3 1 16,0 0-5-16,3-4 1 15</inkml:trace>
  <inkml:trace contextRef="#ctx0" brushRef="#br0" timeOffset="61831.9854">16376 12562 29 0,'-11'6'14'0,"15"-3"-13"0,-4-3 24 0,0 0-25 15,7 0 1-15,4-3 0 16,3 0 0-16,7-4-5 16,3-2 0-16,-2-3-5 15,-1-7 1-15</inkml:trace>
  <inkml:trace contextRef="#ctx0" brushRef="#br0" timeOffset="61988.1605">16552 12408 25 0,'-17'6'12'0,"-4"32"-10"0,10-32 17 16,0 4-19-16,1 5 0 16,-1 4-2-16,4 3 1 15,0-3-4-15,0 9 0 16,3-6-2-16,-3 0 0 15</inkml:trace>
  <inkml:trace contextRef="#ctx0" brushRef="#br0" timeOffset="62160.0329">16252 12747 31 0,'-35'0'15'0,"32"-10"-13"0,3 10 30 16,3-6-29-16,11-7 0 0,7 1 0 15,8-1 0-15,-1-2-4 16,7-4 0-16,4-3 2 15,-4 6 1-15,4-3-6 16,-7 1 0-16,-4 5-8 16,0 7 1-16</inkml:trace>
  <inkml:trace contextRef="#ctx0" brushRef="#br0" timeOffset="62331.9854">16249 12812 31 0,'-35'7'15'0,"35"-10"-11"16,0 3 20-16,7-10-24 15,7 4 0-15,7 0-1 16,7-1 1-16,4-5-5 0,7-4 1 16,0-3-5-16,3 1 0 15</inkml:trace>
  <inkml:trace contextRef="#ctx0" brushRef="#br0" timeOffset="62503.79">16429 12762 18 0,'-42'22'9'0,"3"16"-2"0,32-29 9 16,-7 1-16-16,-1 2 1 0,5 1-1 15,6-1 1-15,1 1-2 16,6-7 0-16,4-3-4 15,4-3 0-15,7-6-2 16,-1-3 1-16</inkml:trace>
  <inkml:trace contextRef="#ctx0" brushRef="#br0" timeOffset="62644.4902">16521 12687 20 0,'-15'13'10'0,"-6"34"-12"15,18-41 18-15,-8 6-17 16,1 1 1-16,-1 6-2 15,0 3 1-15,1 0-2 16,-8 0 0-16,4-4-2 16,-7 4 0-16</inkml:trace>
  <inkml:trace contextRef="#ctx0" brushRef="#br0" timeOffset="62910.1208">16207 13051 14 0,'-7'-6'7'0,"14"-1"-6"0,-4-2 12 15,8-1-14-15,6 1 1 16,1-3 0-16,7-1 0 15,3-3-1-15,4 4 1 32,6-4-2-32,-9 7 1 15,-5 6 2-15,-13 3 1 16,-11 6 1-16,-7 9 0 16,-11 4 3-16,1 3 1 15,-5 3 0-15,5 0 1 16,-4-3-2-16,10-3 0 15,4 0-2-15,4 0 0 0,3-4-2 16,10-5 1-16,4-4-8 16,11-9 1-16,10-10-7 15,7-5 0-15</inkml:trace>
  <inkml:trace contextRef="#ctx0" brushRef="#br0" timeOffset="63269.4179">16923 12734 36 0,'-7'0'18'0,"-11"3"-17"0,11 0 26 16,-11 1-26-16,-3 2 0 16,-3 0 0-16,-1 0 0 15,0 1-2-15,4-4 0 16,3-3-3-16,8 0 0 0,-1-7-6 15,8-5 1-15,6-7-2 16,4-6 1-16</inkml:trace>
  <inkml:trace contextRef="#ctx0" brushRef="#br0" timeOffset="63457.0061">16965 12421 24 0,'49'-35'12'0,"-10"32"-2"0,-32 3 23 0,-3 12-29 15,-4 7 1-15,-7 9 5 16,0 10 0-16,-7 15-12 15,-4-2 1-15,-3 2 7 16,-4 3 0-16,-7-2-3 16,-3 5 1-16,3 4-3 15,4 3 0-15,0-7-4 16,7-12 1-16,3-9-7 16,8-7 1-16,6-18-8 15,4-13 1-15</inkml:trace>
  <inkml:trace contextRef="#ctx0" brushRef="#br0" timeOffset="63597.5503">16954 12885 38 0,'0'0'19'0,"4"9"-17"0,-4-9 28 15,4 0-29-15,-1 3 0 16,1-3 0-16,6 0 1 16,4-3-8-16,4-3 0 15,0-4-5-15,3-2 1 16</inkml:trace>
  <inkml:trace contextRef="#ctx0" brushRef="#br0" timeOffset="63832.0079">17283 12577 34 0,'-29'7'17'0,"8"11"-12"16,14-11 25-16,-3 2-27 15,-5 7 0-15,1-4 3 16,4 4 0-16,3-3-7 15,3-1 1-15,8-3 4 16,-1-2 1-16,11-4-2 16,4 3 0-16,3-6-2 15,0-6 1-15,11-4-5 16,0-5 1-16,0-1-7 16,-1-3 1-16,-2-3-7 15,2-3 0-15</inkml:trace>
  <inkml:trace contextRef="#ctx0" brushRef="#br0" timeOffset="64003.8058">17417 12471 30 0,'-29'34'15'0,"-13"29"-11"0,35-44 20 16,-4 12-24-16,-3 4 1 16,-3 5 0-16,-1 7 0 15,0 0-2-15,1 10 0 16,-1 2-4-16,0-2 1 15,8-10-5-15,6 0 0 16</inkml:trace>
  <inkml:trace contextRef="#ctx0" brushRef="#br0" timeOffset="64191.3885">17163 12944 43 0,'-22'-3'21'0,"33"-3"-24"15,-7 3 41-15,6 0-36 16,1-1 0-16,3 1 1 16,7 0 0-16,-3 3-8 15,3 3 0-15,0 0-5 16,4 1 1-16,-1 8-5 16,-2 4 1-16</inkml:trace>
  <inkml:trace contextRef="#ctx0" brushRef="#br0" timeOffset="64363.187">17110 13248 46 0,'-43'10'23'0,"12"-4"-17"0,31-12 45 15,0 6-46-15,7-6 0 16,3-1 1-16,8-2 0 16,10-1-9-16,7-5 1 15,11-4-7-15,18 3 1 16,20-12-10-16,1 6 1 15</inkml:trace>
  <inkml:trace contextRef="#ctx0" brushRef="#br0" timeOffset="64910.1496">17798 12483 25 0,'-22'-9'12'0,"26"-7"1"0,-4 16 6 0,7-3-17 16,4-6 1-16,-1 5 0 15,4-2 1-15,4 3-5 16,7 0 0-16,3 0 3 15,4 0 1-15,3-4-4 16,0 1 0-16,0-3-5 16,-3-1 1-16,-4 1-6 15,1-1 1-15</inkml:trace>
  <inkml:trace contextRef="#ctx0" brushRef="#br0" timeOffset="65269.4931">17780 12668 29 0,'-32'44'14'0,"-7"3"-13"0,32-37 22 15,-3 2-22-15,-1 4 0 16,4 3 1-16,0-7 1 16,4-2-3-16,-1-4 0 15,4-6 3-15,7-6 0 16,7-7-1-16,4-6 1 15,7-12-1-15,6-4 0 16,12-5-1-16,10 2 1 16,3 7-2-16,4-1 1 15,-11 4-1-15,-6 9 1 0,-4 10-1 16,-8 3 1-16,-3 6-1 16,-6 3 0-16,-5 6 0 15,-6 4 1-15,-8 2-2 16,-3 7 1-16,-3-3-5 15,-8 3 1-15,-6 0-7 16,-5-3 1-16,1 0-3 16,-3-4 1-16</inkml:trace>
  <inkml:trace contextRef="#ctx0" brushRef="#br0" timeOffset="65456.9534">17872 12530 22 0,'-4'10'11'0,"8"2"-10"16,-4-9 19-16,0 7-19 0,0-1 0 16,0 1 0-16,3-1 1 15,4 4-4-15,7-7 0 16,4 0-3-16,3-3 1 16,-3 0-3-16,3-3 0 15</inkml:trace>
  <inkml:trace contextRef="#ctx0" brushRef="#br0" timeOffset="65566.3869">18069 12640 20 0,'-10'13'10'0,"-4"9"-13"0,10-16 17 0,-3 3-15 16,-4 4 0-16,1-1-9 16,3 1 1-16</inkml:trace>
  <inkml:trace contextRef="#ctx0" brushRef="#br0" timeOffset="65878.8357">17664 12925 21 0,'-4'7'10'0,"11"-10"-6"16,-3-1 17-16,3 1-19 16,3-3 1-16,1 0 2 0,3-1 0 15,7-2-6-15,4-4 1 32,42-8 4-32,-4-1 0 15,4 0-4-15,-14 3 0 16,-7-3-7-16,-7 6 0 15,-7 4-3-15,-4 9 0 16</inkml:trace>
  <inkml:trace contextRef="#ctx0" brushRef="#br0" timeOffset="66253.8348">18083 12427 16 0,'0'-3'8'0,"0"31"-1"0,0-22 10 15,-3 7-16-15,-4 6 0 16,0 9 0-16,-4 9 0 15,-3 1-8-15,0 0 1 16</inkml:trace>
  <inkml:trace contextRef="#ctx0" brushRef="#br0" timeOffset="66644.4704">17706 13088 21 0,'-11'7'10'0,"22"-10"-5"0,-11 3 13 16,10 0-15-16,5-4 1 16,2-2 1-16,4-3 0 15,1-1-7-15,2 4 1 16,5-3 3-16,2-4 1 15,1 1-7-15,3-4 0 16,-7 0-5-16,4 4 0 16</inkml:trace>
  <inkml:trace contextRef="#ctx0" brushRef="#br0" timeOffset="66941.3484">17858 12916 23 0,'-14'9'11'0,"10"-2"-8"0,0-4 15 0,1 0-17 16,-1 0 0-16,1 3 2 15,-1 4 1-15,1 2-5 16,-1 4 1-16,4 3 2 16,0 0 1-16,0-1-1 15,4 7 1-15,3-9-2 16,0 3 1-16,0 0-1 15,0-7 1-15,7 4-1 16,7-10 0-16,0 1-1 16,4-1 1-16,3-3-4 15,-3-6 1-15,0 3-5 16,-4-6 0-16,0-1-3 16,4 1 0-16</inkml:trace>
  <inkml:trace contextRef="#ctx0" brushRef="#br0" timeOffset="67160.0945">18020 13032 27 0,'-28'0'13'0,"14"34"-10"0,6-27 22 0,-9 5-23 15,-1 13 0-15,-3-3-1 16,3 13 1-16,-3-4-3 15,0 4 0-15,0-1-2 16,3-2 1-16,4-1-7 16,7-6 0-16</inkml:trace>
  <inkml:trace contextRef="#ctx0" brushRef="#br0" timeOffset="67535.0998">18464 12640 29 0,'-49'3'14'0,"42"13"-7"0,7-16 20 0,0 6-27 15,3 0 1-15,8-2 0 16,7 2 0-16,3 0-2 15,0-6 0-15,4 6-3 16,-4 1 1-16,0-4-7 16,-3 6 0-16</inkml:trace>
  <inkml:trace contextRef="#ctx0" brushRef="#br0" timeOffset="67691.3543">18387 12860 23 0,'-35'15'11'16,"6"1"-5"-16,26-16 14 0,-1 3-20 15,1-3 1-15,3 0 1 16,7 0 1-16,3 0-4 16,4 0 1-16,4 0-1 15,0-3 0-15,10 0-4 16,7 0 1-16,-3-1-5 16,3 1 1-16</inkml:trace>
  <inkml:trace contextRef="#ctx0" brushRef="#br0" timeOffset="67925.7292">18341 13001 25 0,'-21'3'12'0,"21"-9"-11"0,0 6 22 0,3 0-22 16,4-4 1-16,0 1 0 15,8-3 0-15,-1 0-5 16,3-1 1-16,8 4-5 16,-4-3 0-16,11 3-2 15,-7 3 1-15</inkml:trace>
  <inkml:trace contextRef="#ctx0" brushRef="#br0" timeOffset="68082.0575">18306 13176 27 0,'-25'-3'13'0,"25"0"-16"16,3-3 27-16,1-1-24 15,7 1 0-15,3 0 0 16,3-7 0-16,5 4-3 16,2-10 1-16,8 3-6 15,3 4 1-15</inkml:trace>
  <inkml:trace contextRef="#ctx0" brushRef="#br0" timeOffset="68332.0599">18348 13295 29 0,'-28'35'14'0,"17"-26"-13"0,11-6 23 16,4 1-24-16,3-4 1 15,0 0 0-15,3 0 0 0,5-4-1 16,-1 1 1-16,-4 0 1 15,-3 0 0-15,-3-3 0 16,-4 6 1-16,-4-7-1 16,-3 7 0-16,-7-3 0 15,0-3 0-15,-4 0-4 16,4 0 0-16,0-4-5 16,7-2 0-16,4-4-4 15,10-3 0-15</inkml:trace>
  <inkml:trace contextRef="#ctx0" brushRef="#br0" timeOffset="68722.6134">18747 12841 31 0,'-11'6'15'0,"-10"10"-14"0,14-13 26 16,-4 0-26-16,1 3 0 15,-1 0 0-15,4-2 1 16,3-1-3-16,12-3 1 16,-1-3 1-16,3-1 0 15,1-2-1-15,3-3 1 16,0 3-1-16,0-4 1 16,4 4-1-16,-4 0 0 15,-4 2 0-15,1 4 0 16,-4 4 0-16,-7-1 1 15,0 3-1-15,-3 0 0 0,-1 4 1 16,0-1 0-16,1 0-1 16,3 1 1-16,0-4-1 15,3 0 1-15,1-2-1 16,3-4 1-16,0 0-5 16,0 0 1-16,0 0-6 15,-3 3 0-15,-1 0-2 16,1 0 0-16</inkml:trace>
  <inkml:trace contextRef="#ctx0" brushRef="#br0" timeOffset="68988.2357">18690 13110 26 0,'-39'25'13'0,"25"-18"-11"16,11-4 25-16,3 3-26 16,0-6 1-16,10 6 0 15,8-6 1-15,0-3-4 0,3 0 1 31,10 6 2-31,-2 0 0 16,-5 1-1-16,-6 5 1 16,-4 0 0-16,-7 1 1 15,-7 5-1-15,-3 1 0 16,-8 3-1-16,-3-3 1 16,-4-1-2-16,-6-2 1 15,-8-1-7-15,0-2 1 16,0-7-7-16,8-6 0 15</inkml:trace>
  <inkml:trace contextRef="#ctx0" brushRef="#br0" timeOffset="69144.5723">18598 13317 30 0,'0'16'15'0,"15"-7"-8"0,-12-2 20 0,1-1-25 15,3 0 0-15,0 4 0 16,3-1 0-16,4-3-4 15,1 1 1-15,2-4-4 16,4-3 1-16,8-7-7 16,2-2 1-16</inkml:trace>
  <inkml:trace contextRef="#ctx0" brushRef="#br0" timeOffset="69488.3261">19135 12850 27 0,'-43'0'13'0,"22"-3"-12"0,18 3 18 15,-1 0-16-15,1 0 0 16,3 0 0-16,3 3 1 16,4 0-6-16,7 4 1 15,7-4 2-15,1 3 1 16,2 0-2-16,-3 0 1 0,1 1-1 15,-5 2 0 1,-3 1 0-16,0 2 1 0,-6 7 0 16,-5-7 0-16,-3 10 0 15,-11 4 1-15,-10-1-1 16,-3 3 1-16,-15 0-1 16,0-3 0-16,0 0-4 15,0-3 0-15,4-9-6 16,3-7 0-16,8-12-2 15,3-7 1-15</inkml:trace>
  <inkml:trace contextRef="#ctx0" brushRef="#br0" timeOffset="69628.9565">18895 13004 28 0,'10'-3'14'0,"-3"0"-12"16,-7 3 26-16,7 6-27 16,1 0 0-16,2 3 0 15,1-2 1-15,10-1-5 16,4 0 0-16,3 4-4 15,4-4 1-15,3-6-4 0,4 6 1 16</inkml:trace>
  <inkml:trace contextRef="#ctx0" brushRef="#br0" timeOffset="69925.7538">19286 13101 34 0,'-14'0'17'0,"-3"13"-20"0,6-10 34 16,-3 0-30-16,0 3 1 15,3-3-1-15,4 7 0 0,4-4-2 16,3 0 0-16,0 4 1 16,7-1 1-16,3 4-1 15,1 5 0-15,-1 1 0 16,-3 0 0-16,1 0 1 16,-5-4 0-16,1 1 1 15,-8 0 0-15,-3-1 1 16,-4 1 0-16,-3-3 0 15,-7-1 0-15,-4 1-3 16,-13-1 1-16,-1-2-6 16,4-4 1-16,6-6-8 15,1-6 0-15,10-7-1 16,8 4 0-16</inkml:trace>
  <inkml:trace contextRef="#ctx0" brushRef="#br0" timeOffset="70050.7444">18969 13333 26 0,'3'3'13'0,"22"-3"-14"0,-11 0 23 15,0 0-22-15,4 0 1 16,3 0-1-16,-3-3 0 16,3-3-6-16,4-4 1 15,6-2-2-15,5-1 0 16</inkml:trace>
  <inkml:trace contextRef="#ctx0" brushRef="#br0" timeOffset="70253.8718">19431 12944 39 0,'7'0'19'0,"14"0"-22"0,-10 0 38 0,3 0-34 16,7 3 1-16,7 0 0 16,4 4 0-16,3-4-2 15,8-3 0-15,-5 0 0 16,1-3 0-16,0-4-6 15,0 1 1-15,0-3-7 16,-4-7 0-16</inkml:trace>
  <inkml:trace contextRef="#ctx0" brushRef="#br0" timeOffset="70472.626">19798 12825 31 0,'-28'31'15'0,"-18"32"-8"0,32-44 20 16,-7 9-25-16,-15 19 1 16,-6 10 1-16,-4-1 0 15,0 1-6-15,0-4 1 16,4-3 0-16,10-9 1 16,11-10-11-16,11-12 0 15,10-7-1-15,7-8 1 16</inkml:trace>
  <inkml:trace contextRef="#ctx0" brushRef="#br0" timeOffset="70644.5183">19713 13063 38 0,'-14'-12'19'0,"35"15"-19"0,-14 0 38 0,0 6-33 16,0 7 1-16,4 6 0 15,3 16 0-15,0-1-9 16,4-5 1-16,3 2-2 15,4 1 1-15,7 2-11 16,-4-5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1:13:14.98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13787 5261 27 0,'-7'35'13'0,"-18"34"-8"16,18-50 21-16,-7 6-24 16,-8 0 0-16,1 3 1 15,-7 0 1-15,-4 4-5 16,1-1 0-16,-1-3 3 16,0 1 1-16,4-4-2 15,0-10 0-15,3 4-2 16,0-6 0-16,1-7-5 15,9 0 1-15,1 0-5 16,7-6 1-16,7 0-2 0,11-9 0 16</inkml:trace>
  <inkml:trace contextRef="#ctx0" brushRef="#br0" timeOffset="156.1594">13575 5578 29 0,'32'0'14'0,"-22"25"-10"0,-6-12 29 15,-4 6-31-15,-4-4 1 16,4 17 0-16,-3 2 0 15,-1 10-4-15,1 0 0 16,-1 0 3-16,4-6 1 0,0-7-8 16,4-6 0-1,3 0-7-15,7-12 1 0</inkml:trace>
  <inkml:trace contextRef="#ctx0" brushRef="#br0" timeOffset="484.291">14192 5255 35 0,'-7'13'17'0,"-28"31"-18"16,24-29 26-16,-10 14-25 16,-4 5 0-16,1 1 0 15,-4 2 1-15,-1 1-1 16,5-1 0-16,-1-2 0 15,4-4 1-15,-4-9-1 16,11-6 0-16,3 0 0 16,4-7 1-16,4 4 1 0,6-7 0 15,4-3 0-15,8-3 1 16,2-6 0-16,1-4 1 16,6-2-1-16,5-10 0 15,6 0-2-15,0 6 0 16,1-6-6-16,-5 3 1 15,-2-3-9-15,-8 10 0 16</inkml:trace>
  <inkml:trace contextRef="#ctx0" brushRef="#br0" timeOffset="640.629">14058 5566 30 0,'-67'50'15'0,"53"-6"-12"0,11-35 17 0,-1 1-20 15,0-1 0-15,1 13 1 16,3 6 0-16,0 0-5 16,-4 1 1-16,1 5-6 15,-1 4 1-15</inkml:trace>
  <inkml:trace contextRef="#ctx0" brushRef="#br0" timeOffset="812.4186">13924 6002 31 0,'-10'-19'15'0,"10"12"-12"15,0 7 25-15,3-6-27 0,8 3 1 16,-1 0 0-16,4 0 0 16,0-4-2-16,11-5 0 15,7-4 1-15,7 1 1 16,0-7-8-16,-1-7 1 16,8 4-5-16,0-6 0 15</inkml:trace>
  <inkml:trace contextRef="#ctx0" brushRef="#br0" timeOffset="1015.6309">14542 5067 42 0,'-15'13'21'0,"12"-4"-28"0,6-6 36 0,1 3-29 16,3 4 0-16,0-1 1 15,4 1 0-15,10 5-1 16,0 1 0-16,0 0-4 16,-3-1 0-16,-4 7-7 15,-4-3 1-15</inkml:trace>
  <inkml:trace contextRef="#ctx0" brushRef="#br0" timeOffset="1890.6444">14418 5490 28 0,'-28'19'14'0,"21"-6"-13"16,7-13 18-16,0 0-18 0,7-3 0 16,3-4 0-16,5-2 1 15,6 0-3-15,0-4 1 16,0 0 1-16,4-2 1 16,6-4-4-16,1 3 1 15,-4 1-2-15,-3 5 0 16,-7 7-2-16,-8 9 1 15,-10 4-1-15,-14 5 0 16,0 10 4-16,-4 1 0 16,-3 2 2-16,0 0 1 15,4-3 1-15,2-3 1 16,5-6-1-16,3-4 0 0,3-2-1 16,4-7 1-16,4-6-2 15,6-4 1-15,1-5-3 16,14-1 0-16,3 1-2 15,7-7 0-15,-3-3-2 16,3-3 0-16,0 0-1 16,-6 3 1-16,-8 6 1 15,-4 10 1-15,-6 0 2 16,-11 12 1-16,-7 3 3 16,-7 10 0-16,-7-3 0 15,-11 6 0-15,0 3 0 16,-3 0 0-16,-4 3-1 15,0-3 1-15,1 0 0 16,2 7 0-16,4-7 1 16,4-3 0-16,7-3 0 15,3-4 1-15,8-5-1 0,3-7 1 16,7-13-3-16,10 1 1 16,8-7-1-16,10-6 0 15,-3-3-2-15,7-6 0 16,7 9-4-16,3 0 0 15,-3 3-4-15,-8 10 0 16,-9 3-3-16,-8 6 1 16,-11 6 2-16,-13 9 0 15,-12 7 6-15,1 7 1 16,0-1 6-16,3 6 0 16,4-5 3-16,4-4 0 0,3-7-1 15,3-11 1-15,4-4-4 16,7-6 1-16,7-13-3 15,4 4 0-15,0-4-1 16,-1-3 1-16,-3 0-2 16,-3 4 1-16,-7 2 0 15,-4 4 0-15,-8-1-1 16,-6 10 0-16,0 3 1 16,0 7 0-16,4-4-1 15,-1 3 1-15,4-2-1 16,3-1 1-16,4-3 0 15,4 0 1-15,10 0-3 16,0-3 1-16,0 0-5 16,4 3 0-16,-4 1-6 15,4-4 0-15</inkml:trace>
  <inkml:trace contextRef="#ctx0" brushRef="#br0" timeOffset="2140.5592">14457 6092 27 0,'-14'4'13'0,"7"-11"-10"0,3 7 16 16,1 0-17-16,-8 3 0 0,0 4 0 16,1 2 1-16,-1 1-4 15,-3 2 0-15,0 1 2 16,0-1 1-16,3-2-5 15,1-1 1-15,6-3-5 16,8 1 1-16,3-4-3 16,3-3 1-16</inkml:trace>
  <inkml:trace contextRef="#ctx0" brushRef="#br0" timeOffset="2374.9457">14520 6158 27 0,'22'-6'13'0,"-8"-10"-11"15,-11 10 25-15,1 0-26 16,-1 0 1-16,4 2 0 15,0-2 0-15,0-3-3 16,-3-7 0-16,6-3 2 16,1 4 0-16,0-1-1 15,-4 3 1-15,0-2 0 16,0 8 1-16,-4 1 0 0,1 6 1 16,-4 0 1-16,3 3 0 15,-3-3 0-15,0 3 0 16,4 1-1-16,3-4 0 15,4-10-6-15,3 1 0 16,7-1-11-16,-4-5 1 16</inkml:trace>
  <inkml:trace contextRef="#ctx0" brushRef="#br0" timeOffset="3672.3151">15445 5534 24 0,'-36'19'12'0,"-6"16"-3"0,31-20 8 0,4 7-14 15,-3 0 1-15,3 10 0 16,3 5 1-1,8 16-6 1,3-9 0-16,0-9 4 16,3-7 1-16,1-12-8 15,3-7 1-15,0-12-7 16,0-6 0-16</inkml:trace>
  <inkml:trace contextRef="#ctx0" brushRef="#br0" timeOffset="3922.4208">15533 5694 35 0,'-7'3'17'0,"3"10"-14"16,8-10 27-16,-1 0-29 16,1-3 1-16,3-3 0 15,3-3 1-15,5-4-4 16,2-5 1-16,1-4 1 16,3-3 1-16,-3 3-2 0,3 3 1 15,-11 4 1-15,-10 2 0 16,-3 1-1-16,-4 3 1 15,-4 3-1-15,-3 3 1 16,0 3 0-16,-4 3 0 16,1 3-5-16,3 1 1 15,0 2-6-15,6-2 1 16,5-1-7-16,6-2 1 16</inkml:trace>
  <inkml:trace contextRef="#ctx0" brushRef="#br0" timeOffset="4329.0725">15794 5657 38 0,'-21'18'19'0,"0"11"-20"0,13-26 31 0,8 6-28 16,0 10 0-16,4-3 1 15,3 2 0-15,4 1-3 16,3-6 0-16,3-7 2 15,1-3 1-15,3-15-1 16,7-1 1-16,-3-9-1 16,0-9 0-16,3-7-1 15,-3-15 0-15,-1-13 0 16,1-15 0-16,-4-1-1 16,0-6 1-16,-3 13-2 15,0 12 1-15,-1 7-1 0,-6 12 1 16,0 9-1-16,-4 20 0 15,-4 2 0-15,-3 13 1 16,-3 16-1-16,-4 9 1 16,-1 13 0-16,-2 15 1 15,-1 13 0-15,-3 3 0 16,4-10-4-16,-1 4 0 16,4-7-6-16,3-5 1 15,8-7-6-15,7-13 1 16</inkml:trace>
  <inkml:trace contextRef="#ctx0" brushRef="#br0" timeOffset="4610.4065">16224 5550 39 0,'0'-3'19'0,"14"-19"-22"0,-3 12 32 0,0-2-28 16,-1-1 0-16,4-2 1 15,-7 2 1-15,-7 4-4 16,-7 9 1-16,-7 6 1 15,-4 10 1-15,-3 3-2 16,-3 12 1-16,-1 3 1 16,4-2 0-16,3-4 0 15,8 0 0-15,2 4 0 16,5-4 1-16,6-6-1 16,5-7 1-16,6-8-2 15,3-7 0-15,19-10-4 16,2-5 1-16,5-7-6 0,-12 3 0 15,22-9-6-15,0-16 0 16</inkml:trace>
  <inkml:trace contextRef="#ctx0" brushRef="#br0" timeOffset="4954.1582">16616 5145 24 0,'0'-3'12'0,"17"-9"-1"16,-9 9 13-16,2-4-23 15,4 1 0-15,4 0 0 16,-1-4 1-16,12-2-2 16,-1-1 0-16,4 1-3 15,-1-7 1-15,-6 10-8 16,-7-4 1-16</inkml:trace>
  <inkml:trace contextRef="#ctx0" brushRef="#br0" timeOffset="5454.0788">16732 4995 22 0,'-21'0'11'0,"3"12"-4"0,18-8 12 16,-3 2-19-16,3 3 1 16,0 4-1-16,0 6 1 15,0-4-2-15,0 1 1 16,3-3 0-16,1 12 1 0,-4 3-1 15,0 6 0-15,0 1-1 16,-4-1 0-16,1 1 0 16,-1-1 1-16,1-2-1 15,-4-10 1-15,3-7 1 16,1 4 0-16,-1-6 1 16,1-4 0-16,3-6 0 15,0-3 1-15,3-3-1 16,4-3 0-16,0-10-2 15,4 4 1-15,3-7-1 16,-3 3 1-16,-1 4-1 16,-3-1 1-16,-7 13-1 15,0 6 0-15,-3 10 0 16,-4 0 1-16,-4 2-1 16,0 8 0-16,1-5 0 15,3-2 1-15,0 0 0 16,0 3 1-16,0 0 0 15,3 0 0-15,4 0-1 0,0 0 1 16,0-3-2-16,4 0 1 16,-1-4-1-16,1 1 1 15,-1 3-1-15,4-4 1 16,-3-2-3-16,-1-1 0 16,1-2-8-16,3-4 0 15,0-12-1-15,-7 6 0 16</inkml:trace>
  <inkml:trace contextRef="#ctx0" brushRef="#br0" timeOffset="5766.8697">16933 5139 40 0,'0'-9'20'0,"29"-16"-30"16,-19 18 41-16,8 1-31 15,-1 3 1-15,1 3 0 16,0 3 0-16,-1 7-1 16,-3 5 0-16,1 4 1 15,-5 12 0-15,1 7 0 16,-1 6 0-16,1 3-1 16,-1 3 1-16,1-6-1 15,3-13 0-15,-3-2 0 16,-1-7 0-16,1-7 1 15,-4-5 0-15,0-4-2 0,0-9 0 16,0-13-5-16,0-12 0 16,-7-13-5-16,-3-15 0 15</inkml:trace>
  <inkml:trace contextRef="#ctx0" brushRef="#br0" timeOffset="5938.7907">17163 5001 33 0,'-18'3'16'0,"14"-9"-14"0,1 12 26 0,-1 7-27 15,1 12 1-15,-4 13 2 16,0 2 1-16,-4 14-6 16,-6 8 1-16,-5 7 3 15,1-6 0-15,-3-6-2 16,-1-7 1-16,0-6-8 16,4-10 1-16,7-6-8 15,0-9 1-15</inkml:trace>
  <inkml:trace contextRef="#ctx0" brushRef="#br0" timeOffset="6079.389">16873 5484 37 0,'0'16'18'0,"18"3"-19"16,-7-16 27-16,6 0-25 16,8 0 0-16,3-3-4 15,-3-6 0-15,3-7-6 0,4 1 0 16</inkml:trace>
  <inkml:trace contextRef="#ctx0" brushRef="#br0" timeOffset="6298.0926">17692 4995 36 0,'-18'3'18'0,"8"-6"-14"0,6 6 26 15,-3 3-30-15,-7 7 1 0,-11 9-1 16,-3 3 1-16,-4 6-2 16,4-6 0-16,7 0-6 15,7-9 1-15,10-3-6 16,11-7 1-16</inkml:trace>
  <inkml:trace contextRef="#ctx0" brushRef="#br0" timeOffset="6594.9768">17657 5152 29 0,'-11'0'14'0,"0"-3"-11"16,8 3 21-16,-8 0-24 15,-3 9 0-15,-7 7 1 16,-4 6 0-16,-3-7-1 16,0 4 0-16,7 0-3 15,3-10 0-15,7 1-2 16,4-4 0-16,11-3-1 15,3 0 0-15,0 4 1 0,4-1 0 16,-1 0 5-16,1 4 1 16,-4 2 4-16,0 7 0 15,0 3 2-15,-7 6 0 16,0 0-2-16,0 0 1 16,-4-2-3-16,1 2 1 15,3-3-5-15,0-6 0 16,3-4-9-16,4-2 1 15</inkml:trace>
  <inkml:trace contextRef="#ctx0" brushRef="#br0" timeOffset="6782.4699">17678 5186 47 0,'14'-22'23'0,"18"7"-25"0,-22 8 40 0,4-2-38 15,4 0 0-15,3-1 1 16,11 1 0-16,3-4-3 16,4 1 1-16,3 2-4 15,-7 1 0-15,-6-1-8 16,-8 10 0-16</inkml:trace>
  <inkml:trace contextRef="#ctx0" brushRef="#br0" timeOffset="7282.5157">17780 5337 35 0,'-7'6'17'0,"7"-6"-18"0,0 0 22 15,7-6-21-15,0 9 0 16,4-3 0-16,-1 0 0 16,1-6-3-16,3 6 1 15,7-4-2-15,0-5 0 16,0 3-2-16,1 0 0 15,-1-1 0-15,-7-2 0 16,0-4 3-16,-3 7 0 16,-4 0 4-16,0 3 1 0,-7-4 2 15,0 7 1-15,0 0 1 16,0 0 1-16,-4 0-1 16,1 0 0-16,-1 10-1 15,-3 5 0-15,-4 7-2 16,1 3 1-16,-4 4-2 15,0 5 1-15,3-2 0 16,0-1 0-16,1 3 0 16,-1 1 0-16,1-1 0 15,-1-2 1-15,1 2-1 16,-1 7 0-16,0-7-1 16,4-2 1-16,0-4 0 15,-3-6 0-15,3 3 0 16,-4-9 0-16,0-10 0 15,-3-3 0-15,0-6-1 16,-3 0 1-16,-1-13-4 16,-3-6 0-16,-7 7-8 0,-1 2 1 15,1 4-10-15,0 6 0 16</inkml:trace>
  <inkml:trace contextRef="#ctx0" brushRef="#br0" timeOffset="8626.329">6354 8228 21 0,'-18'12'10'0,"25"4"-4"0,0-10 11 15,0 4-16-15,0 2 1 0,0 4 2 16,0 3 1-16,0 3-6 16,11-3 0-16,0-7 4 15,-1-2 0-15,4-7-1 16,4-3 0-16,3-10-1 15,-3-2 0-15,0-4 0 16,-1-6 0-16,5-3 0 16,-1 6 0-16,-3-3-1 15,-1 7 1-15,-3 8 0 16,-3-2 1-16,0 3-1 16,-4 9 1-16,0 3-1 15,-4 0 1-15,1 4-1 16,0 2 1-16,-4-9-1 15,3 7 0-15,1-4-1 16,3-3 1-16,7-3-1 16,0 0 1-16,8-3 0 15,-1-6 0-15,0-1-1 0,0 1 1 16,0-1-1-16,1 1 0 16,-8 6 0-16,-4 0 1 15,-2 3-1-15,-5 6 0 16,1 0 0-16,-1 4 1 15,-3-1-1-15,0 1 1 16,0-4-1-16,1-3 1 16,-1 0 0-16,3 0 0 15,1-3 0-15,3 0 0 16,-4-3-1-16,5 0 1 16,-1 3-1-16,3 0 1 15,1 0-1-15,0-3 1 0,-1 3 0 16,1 0 1-16,3-3-2 15,4-4 1-15,6 1-8 16,1 0 1-16,3 6-8 16,-6 0 0-16</inkml:trace>
  <inkml:trace contextRef="#ctx0" brushRef="#br0" timeOffset="19267.6313">8139 8297 13 0,'10'-66'6'0,"4"47"1"16,-17 19 7-16,-1 0-12 16,-6 13 0-16,-1 2 1 15,-14 1 1-15,-3 6-5 16,0 6 0-16,0 10 4 15,-1-7 0-15,5 4 0 16,3 6 0-16,3 6-1 16,4-3 1-16,7-1 0 0,3-5 1 15,4 0-1-15,4-13 0 16,3-6-1-16,0-7 1 16,4-6-1-16,3-9 0 15,7-6-1-15,0-10 0 16,4-9 0-16,-4-7 0 15,0 10-5-15,-3-3 1 16,-1 0-4-16,-10-4 0 16,-7 1-5-16,-7 0 1 15</inkml:trace>
  <inkml:trace contextRef="#ctx0" brushRef="#br0" timeOffset="20033.2667">7994 8341 21 0,'0'31'10'0,"-11"44"-6"0,11-56 14 0,0 19-17 16,0 9 1-16,0 9 0 15,0 4 0-15,0 0-3 16,0-4 1-16,0-3 2 16,0-3 0-16,0-2-1 15,4-20 0-15,-1 0-1 16,8-9 0-16,-4-7-1 16,-3-9 0-16,-4-9-2 15,-7-10 0-15,-1-2 0 16,1-4 1-16,0 6 0 15,-3 4 0-15,-1-4 1 16,-3 6 1-16,4 4 2 0,-5 6 1 16,5 0 1-16,3 3 0 15,-4 0 0-15,8 1 1 16,3-1-1-16,0-3 0 16,0 0-2-16,7-3 0 15,7-4 0-15,0 1 0 16,7-3-4-16,7-7 0 15,4-12-2-15,-4-1 0 16,4-2-2-16,0-10 0 16,-8 4-1-16,5-1 1 15,-5 7 1-15,-6-1 1 0,-4 14 3 16,0-1 1-16,-7 6 2 16,0 4 1-16,-3 9 1 15,3-3 1-15,-7 3-1 16,3 3 0-16,1 0-1 15,0 0 0-15,-1-3-3 16,-3 0 0-16,4-3-3 16,-1-6 0-16,1-4-3 15,-1 0 1-15,4-2-2 16,-3-7 1-16,-1 0 0 16,1 0 0-16,-1 3 4 15,1 3 0-15,-1 7 4 16,-3 9 1-16,4 6 2 15,-4 7 0-15,0 6 2 16,3-1 0-16,-3 11-1 16,4 5 0-16,-4 10-1 0,0 0 0 15,0 6-2-15,0 0 1 16,-4-6-1-16,1-3 0 16,-1-3-1-16,1-7 1 15,-1-3-2-15,1-3 1 16,-1-9-1-16,1 0 1 15,-1-10-2-15,1-9 0 16,-1-10-4-16,1-6 0 16,3-18-6-16,-4-10 1 15,8-10-3-15,3-2 0 16</inkml:trace>
  <inkml:trace contextRef="#ctx0" brushRef="#br0" timeOffset="20423.9036">8509 8360 24 0,'7'12'12'0,"-7"23"-11"16,0-20 20-16,-3 1-19 16,-1 12 0-16,-3 13 1 15,0 6 1-15,0 6-5 16,0 4 0-16,0-7 2 16,0-3 1-16,0-3-1 15,0-10 0-15,3-8-1 16,4-14 1-16,0-12-1 15,7-19 0-15,0-18 0 16,0-23 0-16,0 0-1 16,4-12 0-16,10 6 0 15,7 1 1-15,4 2-1 0,7 10 1 16,-4 2 0-16,4 17 1 16,-4 9 0-16,-3 9 0 15,-4 16 1-15,0 13 0 16,-3-1 0-16,-4 10 0 15,-3 13-1-15,-1 2 1 16,-6 4-1-16,3 6 0 16,-7 13-2-16,-3-1 1 15,-4-2-5-15,0-7 1 16,-4-9-7-16,-3-10 1 0</inkml:trace>
  <inkml:trace contextRef="#ctx0" brushRef="#br0" timeOffset="20752.0353">8629 8507 19 0,'-25'-9'9'0,"18"5"-1"16,14 4 8-16,0 0-16 15,7 4 1-15,4-4 0 16,3-4 1-16,4 8-2 16,0-1 0-16,-4 3 0 15,0 3 0-15,-7 7-3 16,0 6 0-16,-7 3-2 15,-10 0 0-15,-8 10 0 16,-7-4 0-16,-3-6 2 16,-3 0 1-16,-5-3 3 15,-2-3 1-15,6-3 3 0,4-4 1 16,10-2 0-16,11-1 1 16,4-6-2-16,6-3 1 15,4-9-3-15,8-4 1 16,2-9-2-16,1-6 0 15,3-3-5-15,-3-13 0 16,-4 6-7-16,-3 4 1 16</inkml:trace>
  <inkml:trace contextRef="#ctx0" brushRef="#br0" timeOffset="20908.61">8784 8454 27 0,'-25'53'13'0,"-3"35"-9"0,21-60 18 0,0 16-22 15,-3 0 1-15,3-3 0 16,3-4 0-16,0-2-4 16,4-4 0-16,8-9-5 15,2-3 0-15</inkml:trace>
  <inkml:trace contextRef="#ctx0" brushRef="#br0" timeOffset="21205.5325">9003 8598 24 0,'-7'22'12'0,"14"12"-6"0,0-30 15 15,4-4-19-15,3-4 1 16,7-5 1-16,3-10 0 16,-2 4-5-16,2-7 1 15,-2 0 3-15,-5 0 0 16,-3-3 0-16,-10-1 0 15,-8 5-1-15,-3 2 1 16,-7 3-1-16,-4 7 1 16,-3 9-1-16,0 6 1 15,-4 6-2-15,4-2 1 16,4 2-4-16,3 4 1 16,3-3-6-16,4-7 1 0,7-6-7 15,7 0 0-15</inkml:trace>
  <inkml:trace contextRef="#ctx0" brushRef="#br0" timeOffset="21424.3388">9359 8372 27 0,'-3'16'13'0,"6"25"-6"16,-3-29 17-16,0 7-23 15,0 9 0-15,-3 13 0 16,-1 6 0-16,-3 6-1 15,0 4 0-15,3-7 1 16,1-3 0-16,-4-3-3 16,0-6 0-16,0-10-3 15,3-6 0-15,-3-10-4 16,4-12 1-16,-1-9-2 0,1-16 1 16</inkml:trace>
  <inkml:trace contextRef="#ctx0" brushRef="#br0" timeOffset="21627.3779">9296 8463 21 0,'21'-41'10'0,"11"29"-10"0,-22 12 20 16,1 3-18-16,-1 3 0 16,1 4 3-16,0 2 1 15,3-2-6-15,-7 8 1 16,-4 4 5-16,-3 10 0 16,-3-4-2-16,-1 6 1 15,-3 1-2-15,-3-7 0 0,2-6-5 16,5-12 1-16,-1-7-6 15,4-10 1-15,4-5-6 16,3-4 0-16</inkml:trace>
  <inkml:trace contextRef="#ctx0" brushRef="#br0" timeOffset="21893.0174">9740 8360 23 0,'-21'25'11'0,"7"3"-6"16,10-22 14-16,1 4-16 15,-1 2 0-15,4-2 3 0,4-1 1 16,3-3-9-16,0 7 1 31,7-1 5-31,4-9 0 16,-4 1-2-16,3-4 1 15,1 0-5-15,3-7 0 16,0-5-6-16,1-4 1 16,-5 4-4-16,4-1 0 15</inkml:trace>
  <inkml:trace contextRef="#ctx0" brushRef="#br0" timeOffset="22174.3124">9966 8429 28 0,'0'9'14'0,"4"-6"-10"0,-4-3 23 0,3 0-25 16,4 0 0-16,0-6 1 15,0-3 1-15,4-1-6 16,-1-6 1-16,-3 4 3 16,0-4 0-16,-3 4-1 15,-4 2 1-15,-4-9-1 16,-3 10 1-16,0 0-1 15,-3 5 1-15,-1 8 0 16,1-1 1-16,-1 0-2 16,4 3 1-16,0 0-5 15,3 4 0-15,4-4-5 16,4-3 1-16,3 0-6 16,4 4 0-16</inkml:trace>
  <inkml:trace contextRef="#ctx0" brushRef="#br0" timeOffset="22549.3526">10114 8369 25 0,'-10'6'12'0,"2"10"-3"0,8-10 18 15,-3 4-24-15,3 2 0 16,0 1 2-16,7 2 0 16,0-5-6-16,0-1 0 0,4 1 5 15,-1-7 1-15,1 0-3 16,3 3 1-16,4-9-1 15,-1-9 0-15,4-7-1 16,1-9 0-16,-1-4-1 16,0-9 1-16,-3-9-1 15,-4 3 0-15,-4 3-1 16,-3 7 1-16,0 5-1 16,0 10 1-16,-3 13-1 15,-1 12 1-15,-3 6 0 16,-3 13 1-16,3 7 0 15,0 2 0-15,0 0 0 16,0 4 1-16,0 2-1 16,3 1 0-16,1-10-6 15,3 1 0-15,4-1-7 16,-1 6 0-16,8-6-3 16,7-6 1-16</inkml:trace>
  <inkml:trace contextRef="#ctx0" brushRef="#br0" timeOffset="22830.6039">10492 8538 24 0,'-4'-22'12'0,"15"10"-6"0,-8 6 20 16,4-4-26-16,0-2 1 15,0-4 0-15,0 0 1 16,-3 1-3-16,-1-4 1 16,-3 6 1-16,-3 1 0 15,-1 9 1-15,-3 6 0 0,0 6 0 16,-3 7 0-16,-1 0 2 15,4 9 1-15,-3 3 0 16,6 6 1-16,0 1-1 16,4-1 0-16,4-5-1 15,0-1 1-15,3-9-3 16,3-7 1-16,4-9-7 16,7-6 0-16,4-6-11 15,7-1 1-15,0-2-2 16,13-7 1-16</inkml:trace>
  <inkml:trace contextRef="#ctx0" brushRef="#br0" timeOffset="23268.1109">10947 8325 17 0,'-25'0'8'0,"29"3"1"0,-4-3 9 0,7 3-13 16,3 4 0-16,4-4 3 16,0-3 0-16,4 0-10 15,0-10 0-15,6 1 7 16,5-7 0-16,-1-12-6 15,0-6 1-15,0-7-5 16,-3 3 0-16,-4 4-5 16,-7-1 1-16,-3 7-2 15,-8 3 0-15</inkml:trace>
  <inkml:trace contextRef="#ctx0" brushRef="#br0" timeOffset="23393.0413">11162 8043 28 0,'-14'31'14'0,"0"35"-12"0,10-50 28 16,1 9-30-16,-1 3 1 15,-3-3 0-15,3 0 0 16,-3 4-6-16,0 2 1 16,0 3-5-16,0-5 0 15</inkml:trace>
  <inkml:trace contextRef="#ctx0" brushRef="#br0" timeOffset="23861.9772">10883 8607 24 0,'-7'-3'12'0,"14"-25"-12"0,0 12 16 0,7 4-16 16,8-1 1-16,-1 1 0 15,0-4 1-15,4-3-3 16,3 0 1-16,0 1 1 16,-3 2 0-16,-4 3-1 15,-4 7 1-15,-2 9 1 16,-5 7 1-16,-6 2 0 15,-4 7 0-15,-4 9 2 16,-3 10 0-16,0-1 1 16,0 4 0-16,0 3-1 15,3-6 0-15,1-4-1 16,3-9 1-16,0-6-2 16,0-3 0-16,3-13-2 15,4-12 0-15,4-13 0 16,3-10 0-16,4-12-1 0,-1 10 1 15,1-4-1-15,0 4 0 16,-4 6 0-16,0 9 0 16,0 3-1-16,0 10 1 15,-7 6 0-15,0 0 0 16,0 12 0-16,4 7 1 16,3 3-1-16,0 3 0 15,4 0-2-15,6 0 0 16,5-6-7-16,6-9 1 15,0-4-8-15,1-6 1 0</inkml:trace>
  <inkml:trace contextRef="#ctx0" brushRef="#br0" timeOffset="24237.0133">11659 8203 25 0,'0'-16'12'0,"7"22"-1"0,-3-6 12 15,-1 4-20-15,4 5 1 16,1 0 1-16,-1 7 0 16,0-3-7-16,3 2 1 15,1-2 1-15,-1-4 1 16,1 1-7-16,-4-4 1 15,-3 6-7-15,-4 7 1 16</inkml:trace>
  <inkml:trace contextRef="#ctx0" brushRef="#br0" timeOffset="24549.5278">11599 8488 28 0,'-3'-3'14'0,"6"-3"-16"0,4 3 21 0,0 0-19 16,4-4 0-16,7 4 0 15,-1 0 0-15,1 0 0 16,3 3 0-16,-3 3 0 16,-1 6 0-16,-2-2 0 15,-5-1 1-15,-3 16-1 16,-3 9 0-16,-8 4 0 16,1 6 1-16,-4-4 0 15,0-2 0-15,3-1 2 16,-3-3 0-16,3-2 1 15,1-10 0-15,3-1-1 0,0-5 1 16,3-1-1-16,4-8 0 16,4-17-4-16,3-6 1 15,7-15-7-15,11-10 0 16,7-6-5-16,0 3 1 16</inkml:trace>
  <inkml:trace contextRef="#ctx0" brushRef="#br0" timeOffset="25862.0135">12178 8419 25 0,'18'-15'12'0,"6"2"-11"0,-13 10 22 0,-1 0-20 16,1 0 0-16,3-1 0 16,0-2 1-16,0 0-7 15,0 3 1-15,-3 0-4 16,-4 3 1-16,0 6-4 15,-7 3 0-15</inkml:trace>
  <inkml:trace contextRef="#ctx0" brushRef="#br0" timeOffset="27737.1796">12566 8504 24 0,'-25'9'12'0,"22"32"-7"0,6-38 6 16,4-9-11-16,4-3 1 15,3 5-1-15,4-5 0 0,3-10 0 16,0-3 0-16,0-6 1 16,4 0 0-16,0 6 1 15,-1 0 1-15,-3 9 0 16,-3 10 1-16,-7 9 0 15,-4 10 1-15,-4 9-1 16,1 0 1-16,-4-15-1 16,3-1 0-16,1 4-1 15,3-4 0-15,3-6-1 16,5 7 1-16,-1-7-2 16,3-3 0-16,8-3-1 15,7-4 1-15,3-2-1 16,0 0 0-16,1-1 0 15,-5 1 0-15,1-1 0 16,-7 4 1-16,-8 3 0 16,-2 3 0-16,-8 3-3 15,-4 6 1-15,-6-2-5 0,-1 2 0 16,1-3-5-16,-1-2 0 16,8-1-3-16,3-3 1 15,3 0 4-15,1 0 0 16,3 0 8-16,0-3 0 15,0-4 7-15,0 1 0 16,0-3 3-16,0-4 1 16,-3 1-2-16,3-7 0 15,-3 0-3-15,-1 3 0 16,-3 4-2-16,-3 5 0 16,-4-2-1-16,-4 3 0 0,-3 12-1 15,-7 7 1-15,0 8 0 16,0 8 0-16,3-10-1 15,1-1 1-15,3 1-1 16,3 0 1-16,4-3-1 16,0-7 1-16,0-9-4 15,7 0 0-15,4 0-4 16,3-6 0-16,0-7-2 16,4-2 0-16,-1-1-1 15,1 0 1-15,-4 4 2 16,0-1 0-16,-3 7 4 15,-4 9 0-15,-7 6 4 16,-4 4 1-16,1 3 2 16,-1-1 1-16,1-5 0 15,-1-4 1-15,4-3-1 16,4 0 0-16,-1 3-3 0,4-6 1 16,4-3-3-16,3-3 0 15,0-3-1-15,11-1 1 16,3-2-1-16,4 2 0 15,0 1 0-15,-1 3 1 16,-3 3 1-16,-3 3 0 16,-7 6 1-16,-4 3 1 15,-7 4 0-15,0-1 1 16,-3 1-2-16,-1 2 1 16,1 1-2-16,-4-3 0 15,0-1-6-15,3-9 1 0,1 1-6 16,3-8 0-16,0-5-7 15,3 3 0-15</inkml:trace>
  <inkml:trace contextRef="#ctx0" brushRef="#br0" timeOffset="28018.4336">13790 8447 33 0,'-3'16'16'0,"6"0"-10"16,1-13 23-16,3 3-26 15,0-6 0-15,3 0 3 16,1 3 0-16,3 4-7 15,0-7 0-15,0 0 5 16,-3-4 0-16,-1-5-2 16,1-3 1-16,-4-4-2 15,-3-3 1 1,-15-3-1-16,-3 3 0 16,0 10 0-16,0 6 1 15,0 6-2-15,-1 3 0 16,5 4-4-16,3-4 0 15,3 0-5-15,8-3 1 16,3-6-7-16,3 0 1 16,8-3-1-16,0-1 0 15</inkml:trace>
  <inkml:trace contextRef="#ctx0" brushRef="#br0" timeOffset="28221.6527">14037 8341 35 0,'-7'12'17'0,"0"26"-18"0,3-29 36 0,1 4-32 15,-1 3 0-15,1-4 3 16,-1-2 1-16,1-1-9 16,3-3 1-16,0 1 4 15,0-4 1-15,0-3-2 16,7-7 0-16,7-5-4 16,7-7 1-16,4-3-5 15,3 3 1-15,4-3-5 16,0-3 0-16,-1 0-4 15,-6 9 0-15</inkml:trace>
  <inkml:trace contextRef="#ctx0" brushRef="#br0" timeOffset="28519.0083">14280 8309 40 0,'-14'16'20'0,"0"6"-20"0,14-16 37 16,0 1-35-16,4-1 1 16,6 3 0-16,1 1 0 15,0-1-4-15,-1 1 0 16,1-4-1-16,3-3 1 15,-4-6-5-15,4-3 0 16,1-4-2-16,-1-2 0 16,0-1 0-16,0 4 0 15,0-1 3-15,0 4 1 16,-3 0 5-16,-4-1 1 16,-4 14 4-16,-6 5 0 15,-4 7 3-15,-4 9 1 16,-6 4 1-16,-1 18 0 0,-14 9-2 15,-10 14 1-15,-8-4-4 16,-6-7 1-16,7-5-9 16,3-13 0-16,10-10-14 15,12-9 1-15</inkml:trace>
  <inkml:trace contextRef="#ctx0" brushRef="#br0" timeOffset="29159.5683">15155 8328 28 0,'39'3'14'0,"7"-21"-7"0,-32 8 15 15,0-2-22-15,4-1 0 16,0-3 1-16,-1 4 0 16,1-4-5-16,-1-3 0 15,-2 7-5-15,2-1 1 16</inkml:trace>
  <inkml:trace contextRef="#ctx0" brushRef="#br0" timeOffset="29331.4612">15102 8118 28 0,'-3'28'14'0,"-4"29"-11"15,3-41 20-15,1 2-23 16,-1 4 0-16,1 7 1 16,3 2 0-16,0 3-5 15,0 1 1-15,-4-4-6 16,4-12 1-16</inkml:trace>
  <inkml:trace contextRef="#ctx0" brushRef="#br0" timeOffset="29534.577">14940 8501 41 0,'0'0'20'0,"11"22"-16"0,-4-22 36 15,3 3-37-15,4 6 1 16,4-2 1-16,3 2 0 15,15-3-7-15,6 0 1 16,7-9 1-16,8-3 1 16,-4-6-10-16,0 8 0 15,7-2-6-15,0-10 0 16</inkml:trace>
  <inkml:trace contextRef="#ctx0" brushRef="#br0" timeOffset="30003.5191">15812 8382 20 0,'-43'12'10'0,"22"20"-1"16,14-26 6-16,-4 6-12 15,1 4 0-15,-1-7 3 16,1 4 0-16,-1 3-7 16,0 6 1-16,1-4 4 15,-1-2 0-15,1 3-1 16,-1-7 0-16,1-5-2 16,-1-7 1-16,0-10-1 15,4-9 0-15,0 7-1 0,0-10 1 16,0-9-1-16,4-4 1 15,6 4 1 1,4-4 0-16,4 4-1 0,6 3 1 16,15-1-1-16,3 11 1 15,4 5-1-15,4 7 1 16,-1 9-2-16,-7 6 1 16,-3 4 0-16,-7 6 1 15,-4 12 0-15,-4 7 0 16,-6-13 0-16,-4 9 0 15,-3 7-3-15,-4 3 0 0,-4-6-9 16,4-10 1-16,11-3-6 16,-4-16 0-16</inkml:trace>
  <inkml:trace contextRef="#ctx0" brushRef="#br0" timeOffset="63566.9405">12051 8328 18 0,'0'3'9'16,"0"-6"-1"-16,3 3 7 0,-3 0-13 16,7 0 1-16,4-3 3 15,3 3 1-15,0 0-7 16,0 0 0-16,4 0 5 15,3-3 0-15,4 0-1 16,3-3 0-16,0-4-2 16,1-2 0-16,6-1-1 15,0-3 1-15,-3 1-5 16,-4-1 1-16,0 0-8 0,-10 4 0 16,-7 9-2-16,-11 3 1 15</inkml:trace>
  <inkml:trace contextRef="#ctx0" brushRef="#br0" timeOffset="63801.3181">12118 8614 24 0,'-14'0'12'0,"17"-7"-6"0,-3 7 20 0,4-6-23 15,3 3 0-15,0 0 1 16,4-3 1-16,3-1-7 15,3-2 1-15,1 3 4 16,0-4 0-16,3-2-1 16,0-1 0-16,0 1-5 15,0-7 1-15,-3-3-6 16,-4-3 0-16,0 0-4 16,-3 0 1-16</inkml:trace>
  <inkml:trace contextRef="#ctx0" brushRef="#br0" timeOffset="64004.3614">12308 8150 31 0,'-7'18'15'0,"7"26"-12"15,0-25 27-15,0 0-27 16,-3 0 0-16,-4 6 1 0,0 6 1 16,-4 10-6-16,-3-3 1 15,0 9 3-15,0 6 1 16,-4-3-3-16,4 3 0 15,0-6-6-15,3-6 0 16,4-9-8-16,0-4 1 16</inkml:trace>
  <inkml:trace contextRef="#ctx0" brushRef="#br0" timeOffset="64176.2461">12210 8607 28 0,'7'0'14'0,"10"-3"-6"0,-10 6 15 0,4 1-23 15,0-1 1-15,3-3-1 16,0 3 1-16,0-3-1 16,4 3 0-16,-1-3-4 15,1 0 0-15,-4 0-5 16,-7 9 0-16</inkml:trace>
  <inkml:trace contextRef="#ctx0" brushRef="#br0" timeOffset="64473.1146">12266 8727 28 0,'-21'18'14'0,"-4"29"-14"15,18-34 20-15,-3 3-20 16,-1-1 0-16,0 1 1 16,1 3 0-16,-1-4-2 0,4 1 1 15,0-3 0-15,4-1 0 16,-1 1 0-16,4-4 1 15,0-3-1-15,0 1 1 16,4-4 0-16,3 0 1 16,0-3 0-16,3-6 0 15,1-1-1-15,3-5 1 16,0-4-1-16,4 1 1 16,-1-1-5-16,1-6 1 15,-4-3-7-15,0 0 0 16,-3 6-1-16,-4 3 1 0</inkml:trace>
  <inkml:trace contextRef="#ctx0" brushRef="#br0" timeOffset="64629.4471">12301 8755 23 0,'-10'15'11'0,"-1"4"-4"0,8-12 21 0,-1 5-25 16,-3 4 0-16,0-1 2 16,0 7 1-16,-4 3-8 15,1 4 1-15,-1 2 4 16,1-9 1-16,-1-6-3 15,0 2 0-15,4-5-7 16,0 3 0-16,4-7-5 16,3-9 0-16</inkml:trace>
  <inkml:trace contextRef="#ctx0" brushRef="#br0" timeOffset="64816.8765">12234 8937 44 0,'11'0'22'0,"7"6"-22"0,-11-6 39 15,3 3-36-15,4 3 1 16,0 1 0-16,4-1 0 16,10 0-6-16,4 0 1 15,7 1 2-15,-7-1 0 16,-1 0-9-16,-2 0 1 16,-5 4-8-16,-6-7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03:49.3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18292 7839 9 0,'-15'-6'4'0,"12"-13"5"15,3 10 5-15,3-1-12 16,4-5 1-16,4-11 1 16,3-11 0-16,7-10-4 0,11-19 0 15,17-3 4-15,22 0 0 16,0-16-1-16,6-6 0 16,4-3 0-16,18 3 0 15,7 10-1-15,-7 9 0 16,-11 9-1-16,-3 10 1 15,-11 15-1-15,-11 7 0 16,1 2-1-16,-4 11 1 16,-15 2-1-16,-2 3 1 15,-11 1 0-15,-8 2 0 0,-3 4-1 16,-6 0 0-16,-5-3-4 16,-6 2 0-16,-1-2-6 15,-6-1 1-15,-4-2-2 16,0-4 1-16</inkml:trace>
  <inkml:trace contextRef="#ctx0" brushRef="#br0" timeOffset="312.4953">19410 6337 13 0,'-7'-19'6'0,"7"10"3"15,0 9 9-15,7 3-17 16,0 3 1-16,3 4 0 15,8 5 1-15,0 1-4 16,13 3 1-16,5 3 2 16,3-3 0-16,6 3 0 0,-2-1 0 15,-4-2 0 1,-8 3 0-16,-6 3 0 0,-7 4 1 16,-4-7-1-16,-11-4 1 15,-10 4-1-15,-14 3 0 16,-14 4-1-16,-4-1 1 15,-3 0-1-15,-1 0 1 16,5 0-5-16,2-2 0 16,4-8-7-16,11 4 0 15</inkml:trace>
  <inkml:trace contextRef="#ctx0" brushRef="#br0" timeOffset="3313.5504">20264 6412 9 0,'-22'-15'4'0,"-6"33"6"0,21-14-8 16,-3 2 0-16,-5 3 0 15,-2 4 1-15,-1 2 1 16,4 7-5-16,0 0 0 16,3 0 3-16,1 7 0 15,3-11-1-15,0-2 0 16,7-3 0-16,0-4 0 0,0-6-1 15,7-6 1-15,3-3 0 16,4-7 0-16,4 1-1 16,3-4 1-16,0 0-1 15,-3 1 1-15,0 2-1 16,-1 7 0-16,-3 6-1 16,-3 0 1-16,-4 12 0 15,-3 13 0-15,-8-3 0 16,-3 0 1-16,-4 7 0 15,-6 2 0-15,-1 0 0 16,-3 1 1-16,0 2 0 16,0 1 0-16,-1 2 0 15,1-2 1-15,0-7-1 16,0-3 0-16,0-3 0 16,0-3 0-16,3-7 0 15,0-2 0-15,1-4-1 16,3-6 0-16,-4-6 0 0,7-7 0 15,1 1-4-15,3-4 1 16,3-3-3-16,8-3 0 16,3 3-5-16,7-3 1 15</inkml:trace>
  <inkml:trace contextRef="#ctx0" brushRef="#br0" timeOffset="3719.7963">20394 6488 11 0,'0'0'5'0,"-10"31"8"0,10-22 2 0,-4 16-14 15,-3-3 1-15,0 0 1 16,0 3 0-16,3 1-4 16,4-5 1-16,0-2 2 15,4-3 0-15,3-4-1 16,0-2 0-16,4-7 0 15,3-6 1-15,3-7-1 16,8-2 1-16,0 3-1 16,3-4 0-16,-3-3 0 15,-1-2 0-15,-3-1-1 16,-3 9 1-16,-4 1-2 16,-3 3 0-16,-4 2 0 15,0 11 0-15,-7 2 1 0,0 1 0 16,0-1 0-16,-4 4 1 15,1 2 0-15,-1 1 1 16,4 0-1-16,0-4 1 16,0 1-5-16,4-4 1 15,3-3-5-15,0-3 0 16,0-3-2-16,0-3 0 16</inkml:trace>
  <inkml:trace contextRef="#ctx0" brushRef="#br0" timeOffset="4032.3436">20835 6616 19 0,'11'-3'9'0,"17"-3"-7"0,-18 3 15 0,1-4-17 15,0-2 1-15,-1 0-1 16,1-1 1-16,-4-2-1 16,3 5 0-16,-10-2 0 15,-3 6 1-15,-8 3-1 16,-6 3 0-16,-8 9 0 15,-3 4 1-15,-4 3 0 16,-3-3 1-16,-1 2 0 16,12 1 0-16,-1 0 0 15,7 0 1-15,8-3-1 16,3-1 0-16,3-5 0 16,11-4 0-16,11-6-2 15,10-3 1-15,7-7-5 16,4 1 1-16,0-7-6 15,0-6 1-15,3-6-1 0,4 0 0 16</inkml:trace>
  <inkml:trace contextRef="#ctx0" brushRef="#br0" timeOffset="4282.3508">21167 6346 23 0,'-14'10'11'0,"-29"28"-13"0,29-26 24 15,-4 7-21-15,-3 3 0 16,4 0 1-16,3 0 0 0,-1 0-3 15,8 3 0-15,0-3 2 16,7-3 0-16,0-4 0 16,4 1 1-16,-1 0-1 15,1-1 1-15,-1-2-1 16,4-1 1-16,-3 1-1 16,0-1 1-16,-4 1-1 15,0-4 0-15,0 1-2 16,0-4 0-16,0-3-4 15,0-3 0-15,0-6-4 16,3-4 0-16</inkml:trace>
  <inkml:trace contextRef="#ctx0" brushRef="#br0" timeOffset="4438.6374">21093 6563 20 0,'7'0'10'0,"17"-10"-7"0,-13 7 13 16,3-9-16-16,11-1 1 15,3 1-3-15,0-10 1 16,0 0-4-16,1-3 0 16,-5 0-1-16,1-10 1 15</inkml:trace>
  <inkml:trace contextRef="#ctx0" brushRef="#br0" timeOffset="4641.6903">21378 6177 13 0,'-28'13'6'0,"-18"34"3"0,32-25 10 0,-4 9-16 15,1 4 0-15,-1 5 2 16,4 10 0-16,4 1-7 16,-1-11 1-16,4-2 4 15,3 0 0-15,1-7-1 16,3-3 0-16,0-3-3 16,7-6 0-16,7-6-6 15,4-4 1-15,3-6-3 16,7-3 1-16</inkml:trace>
  <inkml:trace contextRef="#ctx0" brushRef="#br0" timeOffset="4813.6003">21523 6431 27 0,'-4'6'13'0,"8"4"-14"0,-1-4 25 15,1 3-23 1,3 1 1-16,0-1 0 0,4 1 0 15,3 2-3-15,0-2 1 16,-3 2-3-16,-1-2 1 16,-3-1-7-16,0 7 1 15</inkml:trace>
  <inkml:trace contextRef="#ctx0" brushRef="#br0" timeOffset="4954.2711">21530 6629 21 0,'-18'-7'10'0,"8"23"-3"0,10-16 13 0,0 0-17 15,0 3 0-15,0-3 0 16,0 3 0-16,3 1-4 16,4-4 0-16,4 3 0 15,3-3 1-15,4 3-9 16,3-3 1-16</inkml:trace>
  <inkml:trace contextRef="#ctx0" brushRef="#br0" timeOffset="5595.0418">22059 6136 10 0,'-3'0'5'0,"-1"10"6"15,1-4-3-15,-1 3-6 16,-3 7 1-16,0 3 1 16,-11 15 0-16,-3 10-5 15,4 3 1-15,-8 4 2 16,-3 2 1-16,6-6-1 0,1-6 0 15,4 3-1-15,-1-10 0 16,7 1 0-16,1-7 0 16,6-3 0-16,4-3 0 15,7-7-6-15,0-2 1 16,8-7-3-16,6-3 0 16</inkml:trace>
  <inkml:trace contextRef="#ctx0" brushRef="#br0" timeOffset="5735.9185">22091 6613 9 0,'-25'41'4'0,"18"-19"-2"0,7-19 1 0,0 3-7 15,0 0 0-15</inkml:trace>
  <inkml:trace contextRef="#ctx0" brushRef="#br0" timeOffset="6220.3369">22154 6494 19 0,'0'-35'9'0,"0"1"-10"15,0 24 19-15,0 10-18 16,0 0 0-16,0 0-1 15,4-6 1-15,3 3-3 0,0 3 0 16,0 0-2-16,0 3 1 16,0 3-1-16,-3 4 1 15,-1 2-1-15,1 4 0 16,-4 3 4-16,-4 6 0 16,1 0 4-16,-4 3 0 15,0-6 2-15,0-3 0 16,0-3 1-16,0-1 0 15,-1-2-1-15,5-4 1 16,3-2-3-16,0-1 1 16,7-3-2-16,4-6 0 0,3 3-1 15,0-3 0-15,0-7 0 16,4 1 1-16,-1 0-1 16,4-1 0-16,0 4 0 15,-6 3 0-15,-1 6 0 16,-4 0 0-16,-3 3-1 15,-3 4 1-15,-8-4 0 16,1 0 0-16,-1 1-1 16,1-1 1-16,-1 0-3 15,4 0 0-15,0-3-4 16,7 1 0-16,4-4-3 16,-1 0 0-16</inkml:trace>
  <inkml:trace contextRef="#ctx0" brushRef="#br0" timeOffset="6517.2662">22500 6566 21 0,'-3'3'10'0,"-1"13"-7"0,1-13 16 15,-1 3-18-15,1 4 1 16,3-1 2-16,0 0 0 16,7-2-5-16,0-1 1 15,3 0 2-15,4-3 0 16,0-3 0-16,1 0 0 15,-1-6-2-15,0 0 0 16,-4 6 0-16,4 0 1 16,-3 0-1-16,0 3 0 0,-4 3 0 15,0-3 0-15,-4 1 0 16,1-1 0-16,-1 0 0 16,-3 0 1-16,0 0-3 15,4 0 1-15,-1 0-5 16,4-3 0-16,1 0-3 15,2-3 0-15</inkml:trace>
  <inkml:trace contextRef="#ctx0" brushRef="#br0" timeOffset="6720.6023">22902 6585 20 0,'14'-3'10'0,"1"9"-5"15,-15-3 15-15,0 0-17 16,-4 7 1-16,-7-1 0 15,-3-3 0-15,0 4-6 0,-3-1 1 16,-5 4 4-16,-2-1 0 16,-1 1-4-16,0-4 0 15,4-3-7-15,4-2 0 16,2-4-1-16,5-4 0 16</inkml:trace>
  <inkml:trace contextRef="#ctx0" brushRef="#br0" timeOffset="6861.1493">22768 6544 26 0,'4'-6'13'0,"10"25"-14"0,-11-13 25 0,4 6-22 16,1 4 1-16,2 0 1 15,8 6 0-15,6 6-9 16,8 3 0-16,-4 4-3 16,4 9 1-16</inkml:trace>
  <inkml:trace contextRef="#ctx0" brushRef="#br0" timeOffset="7548.9332">19854 8466 25 0,'-7'3'12'0,"0"10"-9"16,4-13 16-16,-4 6-17 16,-7 0 1-16,-4 4-1 15,-3 2 1-15,0-2-4 16,3-1 0-16,0 1 2 16,4-4 1-16,7-3-2 15,4 3 0-15,3-3 0 16,0 4 1-16,7 5 0 15,3 4 0-15,1 3 0 16,3 9 1-16,0-3 0 16,-3 3 1-16,-4 1 0 0,-7 2 0 15,0-3-1-15,-4-3 0 16,-3-3 1-16,0 0 0 16,-4-3-1-16,1-3 0 15,-1-4 0-15,1-2 0 16,-4-7-5-16,-1-10 1 15,1 1-7-15,4-10 0 16,6-5-4-16,8-8 0 16</inkml:trace>
  <inkml:trace contextRef="#ctx0" brushRef="#br0" timeOffset="7736.4543">20027 8485 27 0,'7'6'13'0,"-7"35"-8"0,-3-22 19 0,-1 6-23 16,-3 10 1-16,0 2-1 15,0 4 1-15,0 0-3 16,0-10 1-16,0 0 0 16,0-6 0-16,0-3-5 15,3-3 1-15,1-6-5 16,-1-7 0-16</inkml:trace>
  <inkml:trace contextRef="#ctx0" brushRef="#br0" timeOffset="8127.1576">20094 8463 28 0,'21'-3'14'0,"29"12"-10"0,-36-5 22 15,0-1-25-15,0 6 1 16,-3 7 1-16,-1-4 0 15,-6 13-4-15,-8 4 1 16,-6-1 2-16,-11 3 0 16,-1 4-1-16,1-7 0 15,0-3 0-15,0 0 0 16,3-9-1-16,1-4 1 0,6-5-1 16,0-1 0-16,8-3-1 15,3 3 1-15,3 1-1 16,4-1 1-16,8 0 0 15,6 7 0-15,0-1 1 16,0 4 0-16,0 0 1 16,-3 2 1-16,-11 1 0 15,0 0 0-15,-11 3-1 16,-3-3 1-16,-7-4-2 16,-3-2 1-16,-1 3-2 15,-3-10 1-15,0-3-5 16,-4-9 0-16,0-10-10 15,-3-12 1-15</inkml:trace>
  <inkml:trace contextRef="#ctx0" brushRef="#br0" timeOffset="8502.167">19279 8027 24 0,'-7'-9'12'0,"11"-23"-4"0,-1 20 7 0,8-4-12 16,3 1 1-16,4-7 1 15,6-3 1-15,5-1-8 16,2 5 1-16,22-1 5 16,4-7 0-16,6-2-2 15,-3-4 0-15,-3 1-1 16,-5 0 1-16,-2 2-1 16,-4 4 1-16,-4 0-4 15,-7 3 0-15,-3 6-4 16,-11 0 1-16,-3 0-6 15,-8 0 0-15</inkml:trace>
  <inkml:trace contextRef="#ctx0" brushRef="#br0" timeOffset="8736.4625">19985 7350 23 0,'-4'-3'11'0,"8"6"-6"0,-4-3 13 16,7 0-15-16,0 3 0 15,4 3 3-15,3 1 0 16,3 2-7-16,8 10 0 15,0 3 5-15,-1 9 0 16,-2-6-2-16,-8 7 1 16,-4 2-1-16,-10 1 0 15,-7-1 0-15,-3 1 0 16,-4-10 0-16,-1 0 0 16,-2-3-4-16,-1-4 1 15,4-2-7-15,0-6 1 16</inkml:trace>
  <inkml:trace contextRef="#ctx0" brushRef="#br0" timeOffset="9768.0582">20496 7328 8 0,'-21'6'4'0,"25"4"6"16,3-10 4-16,0 0-11 15,7 3 0-15,4-3 2 16,3 0 0-16,3-3-6 0,12-4 0 16,6 1 4-1,11-3 0-15,-4-4-1 0,-3-3 1 16,-3-2-5-16,-1 2 0 15,-3-6-5-15,-4-3 0 16</inkml:trace>
  <inkml:trace contextRef="#ctx0" brushRef="#br0" timeOffset="9908.6798">20976 6992 18 0,'-28'35'9'0,"-28"50"-5"0,34-60 9 0,-9 15-12 15,-12 14 0-15,1 12 0 16,7 6 0-16,6 9-2 15,8-12 1-15,7-12-1 16,7-4 0-16,4-9-5 16,3-6 0-16</inkml:trace>
  <inkml:trace contextRef="#ctx0" brushRef="#br0" timeOffset="10268.0535">20987 7394 21 0,'-21'16'10'0,"-15"43"-9"16,26-43 16-16,-1 6-15 15,-6 6 0-15,2 0 0 16,5-3 1-16,3-3-4 16,7-6 0-16,3 0 3 0,8-7 1 15,3-9-2 1,0-3 1-16,4-10-1 0,3-6 0 15,0-2 0-15,-3 2 1 16,-1 3-2-16,1 3 0 16,-4 4 0-16,-3 9 0 15,-1 6 0-15,-3 7 0 16,-3 6-1-16,-4 0 1 16,0-1 0-16,0 4 1 15,3-3-1-15,1-6 1 16,-1-4-4-16,4-3 0 15,4-6-4-15,0-9 0 0,-1-4-2 16,1 1 1-16</inkml:trace>
  <inkml:trace contextRef="#ctx0" brushRef="#br0" timeOffset="10783.6912">21107 7657 22 0,'-21'32'11'0,"17"-14"-11"0,4-18 21 0,0 0-20 15,4 0 0-15,6-9 1 16,1 0 0-16,6-7-3 16,12-6 1-16,6-6 1 15,0-4 0-15,4 7-3 16,-7 6 1-16,6-9-2 16,-6 0 0-16,-4 6-1 15,-6 6 1-15,-8 10-1 16,-4-3 1-16,1 15 2 15,-8 0 0-15,-6 7 3 0,-8 6 0 16,1 3 1-16,-4 3 1 16,3 0 1-16,4 0 0 15,0-3-1-15,3-3 0 16,4-4-1-16,4-2 0 16,-1-4-1-16,8 1 0 15,0-7-1-15,-1 0 0 16,1-3-1-16,-1 0 1 15,-6 3-1-15,-1 3 1 16,1 4-1-16,-4 2 1 0,-11 4-1 16,-3 6 1-16,-3-3-1 15,-5 6 1-15,-2 0 0 16,-8 0 1-16,4 0-1 16,3 0 0-16,4 0 0 15,0-3 0-15,3-3-2 16,4-10 1-16,3-2-5 15,4-7 1-15,4-7-6 16,6-5 0-16,15-7-1 16,7-3 0-16</inkml:trace>
  <inkml:trace contextRef="#ctx0" brushRef="#br0" timeOffset="11065.0793">21558 7629 24 0,'21'-19'12'0,"11"-6"-10"0,-25 19 22 16,4-4-21-16,-4 1 1 15,0 0 0-15,-4 2 0 16,1 1-6-16,-4 0 1 16,-7 6 3-16,0 6 1 15,-7 3-3-15,0 7 1 16,-4 3 0-16,0 9 0 16,4-3-1-16,0 0 1 15,0 0 0-15,3-3 0 16,4-3 0-16,0 0 0 15,4-3 0-15,3-4 0 0,3-5 0 16,8-4 0-16,3-6-3 16,4 3 1-16,6-10-6 15,5-2 1-15,-5 2-5 16,-3-6 0-16</inkml:trace>
  <inkml:trace contextRef="#ctx0" brushRef="#br0" timeOffset="11252.623">21713 7485 30 0,'-17'6'15'0,"20"10"-11"16,-3-16 23-16,7 0-24 15,4-3 0-15,7-4 0 16,6-5 1-16,5-1-6 16,2-6 1-16,5-3 2 15,-5 4 1-15,-2-4-7 0,2 0 0 16,-6 0-6-16,0 0 0 15</inkml:trace>
  <inkml:trace contextRef="#ctx0" brushRef="#br0" timeOffset="11471.3752">22063 7083 30 0,'-11'22'15'0,"-10"44"-9"0,17-53 21 15,-6 12-25-15,-8 9 1 16,1 20 1-16,-5 11 0 0,-6 8-5 15,7-1 0-15,10-13 3 16,8-5 1-16,10-4-2 16,11-9 0-16,6-4 1 15,-3-15 0-15,8-9-5 16,6-7 1-16,7-12-6 16,4-4 0-16,18-9-4 15,3-21 0-15</inkml:trace>
  <inkml:trace contextRef="#ctx0" brushRef="#br0" timeOffset="11893.2575">22638 7573 16 0,'0'-7'8'0,"14"26"2"0,-7-16 7 16,0 4-14-16,4-1 1 15,6-3 2-15,1-3 0 16,3-3-7-16,0-3 0 15,0-10 5-15,0 0 1 0,1-6-2 16,-5-3 1 0,-20-3-2-1,-8 6 1-15,-6 6-1 16,-8 1 0-16,-3 11-1 16,-1 8 0-16,5 8-1 15,3-6 1-15,3 1-6 16,7-1 1-16,8 0-6 15,10-9 0-15,11 0-2 16,6-3 0-16</inkml:trace>
  <inkml:trace contextRef="#ctx0" brushRef="#br0" timeOffset="12205.7563">23121 7350 26 0,'4'0'13'0,"-11"34"-8"15,3-18 24-15,-7 12-25 0,-13 10 0 16,-12 0 2-1,1 5 0-15,0-2-7 0,3-6 0 16,7-7 5-16,8-3 1 16,6-16-2-16,8-9 0 15,13-12-1-15,11-7 1 16,11-9-3-16,3-7 1 16,-3-5-1-16,3-1 1 15,1 9-2-15,-1 4 1 16,-3 3-1-16,-7 13 1 15,-4 2 0-15,-4 13 0 16,-6 13 0-16,-8 15 1 16,-6 10 0-16,-4 6 0 0,0 0-1 15,0 0 0-15,3 0-8 16,4-3 1-16,4 3-7 16,6-6 0-16</inkml:trace>
  <inkml:trace contextRef="#ctx0" brushRef="#br0" timeOffset="13362.0525">24208 7334 22 0,'-4'-3'11'0,"-28"9"-5"16,18-2 7-16,-3 2-12 15,-12 3 1-15,-6 10 0 0,0 0 0 16,0 6-3-16,3 0 0 16,7-3 2-16,4-3 0 15,10-4-1-15,8 1 0 16,3 0 0-16,7-4 0 16,3 4 0-16,12 0 0 15,-1-1 2-15,0 4 0 16,-3-3 1-16,-4 3 0 15,-4-4 1-15,-3 4 1 16,-7-3-1-16,-3 0 1 16,-4-7-2-16,-7 3 1 15,0 4-2-15,-1-3 1 0,1-4-3 16,0-3 0-16,4-2-6 16,-1-4 1-16,8-4-6 15,-1-8 1-15,4-1-3 16,7-9 0-16</inkml:trace>
  <inkml:trace contextRef="#ctx0" brushRef="#br0" timeOffset="13705.774">24116 7554 26 0,'18'9'13'0,"3"26"-11"16,-11-29 25-16,1 3-25 16,-1 7 1-16,5-3 0 15,-1 2 0-15,3 1-5 16,4-4 1-16,1-8 0 15,2-1 1-15,1-3-4 16,-4-10 0-16,0-2-2 16,-3-4 0-16,0 0 0 0,-4-2 0 15,-4 2 3-15,-3 7 0 16,-7 2 4-16,-3 14 0 16,-8 5 3-16,-6 10 0 15,-8 6 2-15,-3 4 0 16,-4 2-1-16,-3 10 1 15,-11-6-2-15,4 6 0 16,-1-1-2-16,4-5 0 16,11-3-3-16,3-14 1 15,15-2-5-15,3-9 1 16,7-7-7-16,7-6 1 0</inkml:trace>
  <inkml:trace contextRef="#ctx0" brushRef="#br0" timeOffset="14049.5278">24733 7372 31 0,'0'-3'15'0,"-31"12"-14"16,23-3 25-16,-9 7-25 16,-4 6 1-16,3-4-1 15,-3 7 1-15,3-9-3 16,4 3 0-16,11-1 1 15,-1 4 1-15,4 0-2 16,0 0 1-16,4 0 1 16,-1 3 0-16,-3-4 1 15,0 1 0-15,0 3 0 0,-3 0 1 16,-5-3 0-16,-2-7 0 16,-1 1-1-1,-3-1 0-15,0 4 0 0,0-6 0 16,0-1-3-16,0-3 1 15,0 1-5-15,3-4 1 16,4-3-8-16,0-3 0 16,7 3-2-16,0-10 1 15</inkml:trace>
  <inkml:trace contextRef="#ctx0" brushRef="#br0" timeOffset="14283.98">24783 7413 28 0,'-14'-7'14'0,"17"7"-15"16,1-3 27-16,3-3-23 16,3 0 0-16,4-4 0 15,7 1 0-15,8-4-4 16,2-5 0-16,1-4 1 15,11 0 0-15,-5 3-8 16,1-6 1-16,0 6-3 16,-7-12 0-16</inkml:trace>
  <inkml:trace contextRef="#ctx0" brushRef="#br0" timeOffset="14455.7833">25090 7124 30 0,'-53'53'15'0,"10"20"-14"0,29-48 28 15,-7 9-28-15,-7 16 1 16,3 10 0-16,4-1 0 16,0 1-5-16,7-10 0 15,3-3-2-15,4-6 1 16,3-6-6-16,4-1 0 0</inkml:trace>
  <inkml:trace contextRef="#ctx0" brushRef="#br0" timeOffset="14737.1125">24963 7610 26 0,'7'-37'13'0,"14"-4"-9"16,-14 31 21-16,0 1-23 15,3-4 0-15,-2 1 1 16,-1-1 0-16,-4 7-4 16,-6 6 1-16,-8 9 3 15,-3 10 0-15,-7 6-1 16,-4 10 1-16,-3-4-1 15,7 7 1-15,3-10-1 16,4-3 1-16,3 0-1 16,8-6 0-16,6 0-1 15,8-10 1-15,7-6-1 16,6 1 1-16,8-11-5 16,7-15 1-16,7 0-6 0,10-12 1 15,-7-4-7-15,-6 4 1 16</inkml:trace>
  <inkml:trace contextRef="#ctx0" brushRef="#br0" timeOffset="15143.3181">25319 7438 24 0,'-18'34'12'0,"-49"23"-5"0,53-42 14 15,-4 4-19-15,4 0 1 16,4-3 1-16,6-1 0 16,25-15-5-1,4-6 0-15,0-6 3 16,-1-4 1-16,1-6-2 15,-4 6 0-15,-3 7-1 16,0-1 1-16,-8 10 0 16,-3 7 1-16,-7 5-1 15,-3 4 1-15,-1 3 0 16,1 3 1-16,-1-4-1 16,4-2 1-16,0-3-1 15,4-4 1-15,3-6-2 16,7-6 1-16,3 0-1 15,1-6 0-15,7-4 0 16,3 0 0-16,-3 1 0 16,-1 3 0-16,-2 5 0 15,-5 4 0-15,1 4 1 16,-8 5 0-16,-6 7-1 0,-4 9 0 16,-4 0 0-1,1-3 1-15,-1 0-5 0,1 0 0 16,3 0-7-16,7-4 0 15,7-2-6-15,14-3 1 16</inkml:trace>
  <inkml:trace contextRef="#ctx0" brushRef="#br0" timeOffset="16049.6092">26434 7406 24 0,'-7'-18'12'0,"-8"11"-8"0,12 7 13 16,-11 3-14-16,-4 10 0 15,-6 6 1-15,-8 9 1 16,0 3-6-16,0 4 1 16,4 2 4-16,7 1 0 0,0-3-1 15,7-4 0 1,3-9-2-16,7-3 1 0,4-4-1 15,15-2 1-15,13-4-4 16,11-9 1-16,3-6-5 16,0-10 0-16,4-6-5 15,4-6 1-15,-1-3-2 16,-7 3 1-16,-6 3 3 31,31 3 8-31,-120 31 2 16,53-12 0-16,-14 12 7 15,-8 10 1-15,-2 6 1 16,-8 10 0-16,-3-10-5 16,3 0 1-16,7 0-2 15,4 0 1-15,10-6-3 16,8-3 1-16,6-7-2 16,12-3 1-16,-1-6-1 15,7-9 1-15,7-4-2 0,7-6 0 16,4-12 0-16,0 3 0 15,-4-3-1-15,1-4 1 16,-5 13-1-16,-3 3 0 16,-6 7 0-16,-12 2 0 15,-10 10-1-15,-3 10 1 16,-4 12 0-16,-4 6 1 16,-3 0-1-16,-4 0 0 15,1 4 0-15,3 2 1 16,3-6-1-16,0 1 1 0,8-7-2 15,-1-4 0-15,4-5-5 16,7-7 1-16,4-12-6 16,7-10 1-16,-1-3-5 15,15-12 0-15</inkml:trace>
  <inkml:trace contextRef="#ctx0" brushRef="#br0" timeOffset="16237.2548">27118 6986 28 0,'-3'0'14'0,"-12"69"-11"16,8-44 22-16,-7 7-23 16,-3 12 0-16,-1 3 0 15,-3 12 0-15,-4 7-3 16,0 0 1-16,-3 3 0 16,7-13 1-16,3-9-6 0,1-6 1 15,6-10-6 1,4-2 1-16</inkml:trace>
  <inkml:trace contextRef="#ctx0" brushRef="#br0" timeOffset="16424.8485">27337 6964 36 0,'3'32'18'0,"-45"62"-18"0,28-72 31 0,-7 12-30 15,-8 13 0-15,-6 19 0 16,-4 19 1-16,1 9-9 16,2-3 1-16,8-4-5 15,-7-2 1-15</inkml:trace>
  <inkml:trace contextRef="#ctx0" brushRef="#br0" timeOffset="59394.3688">18553 12772 29 0,'0'0'14'0,"-4"0"-3"15,11 0 14-15,4-3-22 16,6-4 0-16,12-5 1 16,2-10 1-16,5-6-7 15,6-10 1-15,7-9 4 16,4-3 0-16,11 3-3 15,3 0 1-15,-11 6-5 16,-6 10 1-16,-12 5-5 0,-16 14 1 16,-19 12-4-16,-17 12 0 15,-14 23 2-15,-8 18 1 16,-6 16 5-16,-4-6 1 16,0 3 4-16,11-3 1 15,7-10 4-15,7-3 0 16,7-12 0-16,7-10 1 15,7-12-4-15,7-10 1 16,7-9-1-16,0-10 1 16,0-6-1-16,-3-3 1 15,-4 4-1-15,-7-1 0 0,-7 3-1 16,-4 7 1-16,-3 2-2 16,0 1 0-16,0 0-2 15,0 3 0-15,3-4-5 16,7 1 1-16,4-3-7 15,7-7 1-15,8-6-4 16,6-3 1-16</inkml:trace>
  <inkml:trace contextRef="#ctx0" brushRef="#br0" timeOffset="59628.7484">19068 12574 25 0,'-7'53'12'0,"-36"60"0"15,33-81 17-15,-4 15-25 16,-4 15 0-16,0 14 5 15,-3 2 0-15,-4-9-11 16,8 0 1-16,-1-9 6 16,4-10 1-16,0-9-2 0,3-10 0 15,1-9-2-15,-1-10 0 16,1-12-2-16,-1-12 0 16,4-13-5-16,3-25 0 15,1-13-5-15,6-6 1 16,8-9-7-16,14-4 0 15</inkml:trace>
  <inkml:trace contextRef="#ctx0" brushRef="#br0" timeOffset="60019.4182">19325 12333 35 0,'7'9'17'0,"-7"19"-15"0,0-25 28 0,0 7-29 15,4 6 0-15,-1-4 0 16,8 1 1-16,3-1-3 15,4-6 1-15,-4 1 0 16,0-1 1-16,-7 7 0 16,-4 5 0-16,-10 11-1 15,-3 5 1-15,-8 10-1 16,-3-10 0-16,0 1 0 16,3-1 0-16,1-2 0 15,2-4 0-15,5-3 0 16,3-3 0-16,3 6 1 15,1-3 0-15,-1 4 1 16,-3 15 0-16,-3 9 1 16,2 3 0-16,-2-2-1 15,3-1 1-15,3-6 0 0,1-6 0 16,3-7-2-16,7-9 0 16,3-6-4-16,1-10 1 15,0-5-5-15,3-14 0 16,3-21-8-16,8-19 1 15,3-19-1-15,-3-10 0 16</inkml:trace>
  <inkml:trace contextRef="#ctx0" brushRef="#br0" timeOffset="60394.3941">19653 12389 35 0,'-14'32'17'0,"-14"87"-20"0,10-82 36 0,1 7-33 16,-5 10 1-16,1 5 0 15,0 1 0-15,0 9-1 16,7-10 0-16,0-9 0 16,3-6 1-16,1-15-1 15,-1-4 1-15,4-19-1 16,3-19 0-16,1-12-1 16,-1-15 0-16,8-17 0 15,6-18 0-15,12-26-1 16,2 7 1-16,19 7 0 15,3 8 1-15,3 20 1 16,-3 8 0-16,-4 17 0 16,-3 15 0-16,-7 16 1 15,-4 12 0-15,-10 20 0 16,-4 21 0-16,-7 19 0 0,-7 3 0 16,-4 0 0-16,-3-3 0 15,-7 3-4-15,3 3 1 16,-3-12-6-16,0-3 0 15,0-13-6-15,3-3 1 16</inkml:trace>
  <inkml:trace contextRef="#ctx0" brushRef="#br0" timeOffset="60863.137">19565 12709 22 0,'42'-50'11'0,"18"-19"-11"0,-42 50 13 0,7-6-13 15,-1 0 1-15,-2-3-2 16,-1 6 1-16,-7 6-3 16,-4 13 1-16,-6 12-1 15,-11 13 1-15,-11 16 1 16,-6 6 0-16,-8 0 1 16,-11 0 1-16,8-1 2 15,7 1 1-15,3-6-1 16,8-4 1-16,6-12-2 15,11-6 1-15,11-6-2 16,6-7 0-16,8-6-1 16,0-4 0-16,-1 1-1 15,-2 0 0-15,-5 6-1 16,-6 3 1-16,-8 6 0 0,-6 7 0 16,-8 6 2-16,-10 9 0 15,-4 7 2-15,-3 6 1 16,3-7 0-16,8 4 0 15,3-6 0-15,7-7 1 16,7-6-2-16,10-13 1 16,8-9-2-16,3-9 0 15,0-10-1-15,0-3 1 16,0-3-2-16,-3-3 0 16,0 0-7-16,-1-1 1 15,8-5-5-15,3-1 0 0</inkml:trace>
  <inkml:trace contextRef="#ctx0" brushRef="#br0" timeOffset="61848.579">20105 12399 40 0,'-35'3'20'0,"42"-10"-24"16,0 4 36-16,10-3-32 16,15-7 1-16,7-2 0 15,3-4 1-15,0 0-3 16,-6 0 1-16,-4 4-1 0,-8 5 0 16,-10 10 0-16,-7 10 0 15,-10 12-1-15,-18 12 1 16,-11 10 0-16,-10 12 1 15,-1 4 1-15,4 0 1 16,8-13 0-16,6-10 0 16,7-8 0-16,11-8 0 15,4-8 0-15,13-7 0 16,12-15-1-16,2-16 1 16,8-16-4-16,3-12 0 15,-3-7-3-15,0-12 1 0,-4-3-2 16,-3 6 1-16,-4 12-1 15,-3 7 0-15,-8 19 3 16,-3 15 0-16,-7 22 3 16,-3 10 0-16,-4 19 1 15,-4 5 0-15,-3 23 0 16,-4 12 1-16,-3 10-1 16,-4-4 1-16,1-2-1 15,6-10 1-15,4-3-2 16,0-4 0-16,7-15-2 15,3-9 0-15,4-16-2 16,0-16 1-16,0-6-1 16,0-12 1-16,-3-7 0 15,-8 0 0-15,-7 3 4 16,-3 4 0-16,-3 6 3 16,-1 6 0-16,4 6 1 15,0 3 1-15,6 4-2 0,5-4 1 16,6 1-2-16,8-4 0 15,6-6-2-15,12-9 1 16,13-10-4-16,7-6 1 16,4-10-4-16,3-12 0 15,1-9-4-15,-1-13 1 16,1 6-2-16,-1 3 0 16,-10 4 5-16,-4 9 1 15,-10 9 6-15,-8 10 0 0,-6 12 5 16,-11 10 1-16,-7 9 2 15,-7 7 0-15,-4 5-3 16,1 4 0-16,-1 3-3 16,4-6 0-16,7-4-2 15,3-2 0-15,8-4-1 16,3-3 0-16,7-6-1 16,0 0 0-16,4 3 0 15,-1 3 0-15,-3 6 1 16,-3 7 0-16,-4 15 0 15,-7 4 1-15,-3 3 0 16,-8-1 0-16,-7 1 0 16,-3-1 1-16,-4 1-1 15,1 0 0-15,3-4-5 16,-1-6 1-16,1-6-9 0,7-6 1 16,7-13-4-16,7-9 0 15</inkml:trace>
  <inkml:trace contextRef="#ctx0" brushRef="#br0" timeOffset="61973.5764">20419 12631 25 0,'3'-13'12'0,"36"1"-12"0,-28 5 17 15,6 1-17-15,1 9 1 16,0 0-6-16,-1 7 0 0,-3 5 0 16,-3 7 1-16</inkml:trace>
  <inkml:trace contextRef="#ctx0" brushRef="#br0" timeOffset="62411.1711">20355 13051 17 0,'-31'59'8'0,"27"-52"-5"0,11-14 10 0,0-5-13 15,0-4 0 1,11-15 0 0,-1 3 1-16,1 3-2 15,-4 6 0-15,-3 6 0 16,-4 7 1-16,-7 6-1 15,3 9 1-15,-3 13 1 16,-3 6 0-16,-1 7 1 16,1 12 1-16,-1 0 0 15,1-9 1-15,6-7-2 16,1-3 1-16,3-6-2 16,7-3 1-16,0-10-2 15,0-2 1-15,4-10 0 0,-4-10 0 16,-4 0 0-16,-6-2 0 15,-8 2 0-15,-6 1 0 16,-8 15 1-16,-6 3 0 16,-15 10 1-16,-4 9 0 15,-2 6 3-15,-8 7 0 16,10-1 1-16,8 11 0 16,10-8 0-16,8-2 0 15,17-7-2-15,17 1 0 0,15-14-2 16,7-11 0-16,7-14-6 15,10-8 0-15,11-7-8 16,36-6 1-16,9-13-7 16,1-12 0-16</inkml:trace>
  <inkml:trace contextRef="#ctx0" brushRef="#br0" timeOffset="62832.9768">21138 12929 34 0,'-10'3'17'0,"-11"9"-16"0,14-6 24 16,-4 1-25-16,0 2 1 16,1 4-1-16,3 2 1 15,3-5-2-15,4 2 1 16,4 1 0-16,3 3 0 16,3-1 0-16,5 4 0 15,-1 0 0-15,0 6 1 16,0-3 1-16,-3 3 1 0,-4 3 1 15,-4-3 0-15,-3-6 0 16,-3 0 0-16,-1 0-1 16,-3-4 1-16,0-2-4 15,-4-1 1-15,4-8-8 16,0-4 1-16,0-7-8 16,7-15 1-16</inkml:trace>
  <inkml:trace contextRef="#ctx0" brushRef="#br0" timeOffset="63114.7358">21361 12991 31 0,'24'-34'15'0,"12"12"-3"15,-29 12 19-15,0-2-29 16,3-1 1-16,-3 4 1 16,-7 3 1-16,-7 6-7 0,-17 9 1 15,-8 10 4-15,-10 15 0 16,-1 10 0-16,4 6 0 15,4 4-2-15,7-4 1 16,7-6 0-16,3-3 1 16,11-4-2-16,4-5 0 15,6-4 0-15,8-6 0 16,13-10-1-16,5-9 1 16,6-6-6-16,7-3 1 15,1-16-6-15,2-19 1 16,1-3-7-16,11-18 0 15</inkml:trace>
  <inkml:trace contextRef="#ctx0" brushRef="#br0" timeOffset="63317.9015">21780 12784 31 0,'-49'10'15'0,"3"43"-8"16,32-37 22-16,-7 6-27 16,0 9 0-16,0 7 0 15,7 6 1-15,-1 3-4 16,8-4 0-16,4-2 2 15,6-9 0-15,4-4-1 16,4-9 0-16,3-13-4 16,4-9 0-16,-1-10-3 15,5-9 0-15,9-6-5 16,8-10 1-16</inkml:trace>
  <inkml:trace contextRef="#ctx0" brushRef="#br0" timeOffset="63661.7045">21862 12929 31 0,'-29'18'15'0,"5"7"-12"0,20-15 26 15,4 2-28-15,4 7 1 16,3 3 1-16,0 3 1 16,3-6-5-16,5 3 1 15,2-13 2-15,11-5 1 0,-3-8-2 16,3-8 1-16,-3-10 0 15,3-3 0-15,0 0-2 16,1 0 1-16,-5-4 0 16,-2 7 0-16,-8 4-1 15,-4 2 1-15,-3 10-2 16,-7 6 1-16,-3 6 0 16,-4 3 0-16,0 7-1 15,0 9 1-15,0 3-1 16,3 4 1-16,0 2 0 15,1 4 0-15,3-1-5 16,0-8 0-16,3-4-8 16,8-13 1-16</inkml:trace>
  <inkml:trace contextRef="#ctx0" brushRef="#br0" timeOffset="64067.91">22370 12900 31 0,'-25'19'15'0,"0"22"-11"0,18-25 19 0,0 12-22 16,-3 13 1-16,-1-1-1 16,0 10 1-16,4-9-3 15,0-6 1-15,4-7 1 16,-1-3 1-16,1-6-2 16,3-10 1-16,0-2-1 15,3-14 0-15,1-15 0 16,3-9 1-16,3-16-1 15,4-6 0-15,11-4 0 16,0 4 0-16,7 6 0 16,-4 3 0-16,0 9-4 15,4 4 1-15,-7 9-7 16,-1 6 0-16</inkml:trace>
  <inkml:trace contextRef="#ctx0" brushRef="#br0" timeOffset="64317.881">22617 12972 30 0,'-11'19'15'0,"7"25"-16"0,4-31 20 0,-3 9-19 16,-1 3 0-16,1 9-4 16,-1-2 0-16,1-10-2 15,6 3 0-15</inkml:trace>
  <inkml:trace contextRef="#ctx0" brushRef="#br0" timeOffset="64474.1929">22602 12725 36 0,'-17'0'18'0,"6"28"-25"16,11-25 32-16,-3 3-36 16,-1 4 1-16,11 2-8 15,4 1 1-15</inkml:trace>
  <inkml:trace contextRef="#ctx0" brushRef="#br0" timeOffset="64661.6367">22705 12797 33 0,'24'-22'16'0,"19"3"-23"0,-33 10 29 16,4-1-23-16,8-2 0 0,-1-1-11 15,0 1 0-15,0-7 10 16,0 3 1-16</inkml:trace>
  <inkml:trace contextRef="#ctx0" brushRef="#br0" timeOffset="64817.9213">22885 12537 29 0,'-29'18'14'0,"8"7"-11"16,18-12 26-16,-4 12-28 15,0 3 1-15,-4 10 0 16,-7 12 1-16,1 0-4 16,-4 16 0-16,-1 0-3 15,5 0 1-15,3-13-7 16,10-6 0-16</inkml:trace>
  <inkml:trace contextRef="#ctx0" brushRef="#br0" timeOffset="65005.8571">22782 12972 42 0,'-10'22'21'0,"27"0"-26"0,-10-15 36 16,1 5-31-16,2 4 1 16,4-4-6-16,7 1 1 15,4-4-2-15,-4-6 0 16,11-12-5-16,10 0 0 15</inkml:trace>
  <inkml:trace contextRef="#ctx0" brushRef="#br0" timeOffset="65177.8157">23128 12957 39 0,'-7'3'19'0,"-21"72"-12"0,17-53 38 0,-10 9-40 16,-21 20 1-16,-4 2 4 15,-14 13 0 1,-49 62-12-1,10-12 0-15,7-18 1 16,18-23 1-16,18-12-15 16,20-20 1-16,15-17-5 15,14-36 1-15</inkml:trace>
  <inkml:trace contextRef="#ctx0" brushRef="#br0" timeOffset="66084.9307">23742 12364 28 0,'-14'0'14'0,"-14"28"-18"15,17-12 21-15,-7 18-17 0,-3 4 1 16,0 6-1-16,3-6 1 15,8-10-2-15,10-6 1 16,10-10 1-16,5-9 0 16,2-9 0-16,4-6 0 15,4-7-1-15,0 0 1 16,-1-6 0-16,-2 9 1 16,-5 4 0-16,-6-1 0 15,-11 23 0-15,-7 2 0 16,-7 10 1-16,-4 9 1 15,-3 4-1-15,-4-4 0 0,4 1-1 16,7-7 0 0,3-3-1-16,8-7 1 0,6-5-4 15,4-4 1-15,7-9-4 16,8-13 1-16,9-9-5 16,8-12 1-16,3-11-2 15,15-2 0-15,3 3 0 16,3-3 1-16,-10 9 7 15,-10 7 0-15,-12 9 6 16,-9 6 1-16,-12 10 3 16,-17 9 0-16,-11 9 2 15,-13 10 1-15,-1 6-5 16,4 9 1-16,7 1-3 16,6-4 0-16,12 1-2 15,10-7 0-15,7-7-1 16,11-5 0-16,10-7-1 0,0-6 0 15,-3-3-2-15,0-6 0 16,0-4-2-16,-4-3 0 16,-7 4-3-16,-7 6 0 15,-10 9-3-15,-8 9 0 16,-6 4 0-16,-15 6 1 16</inkml:trace>
  <inkml:trace contextRef="#ctx0" brushRef="#br0" timeOffset="66272.445">23721 12950 23 0,'-14'7'11'0,"21"-7"-11"0,0 0 22 0,0-3-19 15,7-1 1-15,7-2 0 16,7-3 0-16,4-7-6 16,3-3 0-16,11-3 2 15,4 0 0-15,-8 4-6 16,4-1 0-16,-7-6-3 15,-4 3 0-15</inkml:trace>
  <inkml:trace contextRef="#ctx0" brushRef="#br0" timeOffset="66897.4451">23992 12747 22 0,'-60'25'11'0,"36"0"-11"16,17-16 18-16,0 7-18 0,0 0 0 15,3 2-1 1,1 1 0-16,-1-3-2 0,0 6 1 15,1 6-3-15,-4 0 1 16,0 4-1-16,0-7 0 16,0-3 1-16,0 0 1 15,0-4 4-15,3-5 0 16,1 0 2-16,3-4 1 16,3-6 0-16,4-6 1 15,0 0-2-15,7-7 1 16,0-2-3-16,1-1 0 15,-1 1-1-15,-4 2 0 16,1 4-1-16,-11 6 1 0,0 6-1 16,-7 4 0-16,-4 2 1 15,-3 4 0-15,0 6 1 16,0-3 0-16,3 0 0 16,1 3 1-16,6-10-1 15,4 1 1-15,4-10-1 16,3-3 1-16,3-7-1 15,4-8 1-15,4-10-2 16,7 0 1-16,3-13-1 16,0 7 0-16,-3 2-1 15,-4 7 1-15,-7 7-2 16,-7 5 1-16,-10 14 0 16,-8 14 0-16,-7 11 1 15,-3 18 0-15,0 3 1 16,-4 0 0-16,1 3 0 15,3 1 0-15,-1-11 0 0,1 4 1 16,0 1-1-16,3-14 0 16,-3-3-1-16,4-6 0 15,-1-15-1-15,4-10 1 16,0-6-1-16,3-7 1 16,4-6 0-16,4 0 0 15,3-3 0-15,3 1 1 16,8-1-2-16,6 0 1 15,8-3-7-15,10-13 0 16</inkml:trace>
  <inkml:trace contextRef="#ctx0" brushRef="#br0" timeOffset="67397.9501">24617 12483 31 0,'-60'32'15'0,"0"18"-19"16,53-41 24-16,-4 4-20 15,4 6 0-15,0-1-1 16,4 1 1-16,3 0 0 16,0 3 0-16,0-3 0 15,0-4 0-15,0 1-1 16,0 0 0-16,-4-1-1 15,-3 1 1-15,-7 6 0 16,3 3 0-16,1-6 1 0,-1-3 0 16,4-4 2-16,4-2 0 15,6-7 0-15,8-6 0 16,6-7 0-16,8-2 0 16,3-4-1-16,0 3 0 15,1 4-1-15,-12 0 1 16,-3 5-1-16,-14 8 0 15,-7 8-2-15,-10 7 0 16,-4 3-1-16,-1 0 1 16,-2 6-2-16,-1 7 1 0,-3 2 0 15,7 1 1-15,3-7 2 16,0-3 0-16,4 7 1 16,4-10 1-16,3-6-1 15,3 0 0-15,4-7 0 16,7-2 0-16,7-10-5 15,4-10 1-15,10-5-4 16,14-7 0-16</inkml:trace>
  <inkml:trace contextRef="#ctx0" brushRef="#br0" timeOffset="67772.9554">24790 12762 28 0,'0'-18'14'0,"28"-8"-13"0,-18 17 26 15,8-4-26-15,7-2 1 16,7-1 0-16,-4 0 0 16,14 1-3-16,4-1 1 15,0 0 1-15,-4 7 0 16,1 0 0-16,-5 5 1 15,-6 8 0-15,-4-4 0 16,-7 9 0-16,-3 4 1 16,-7 5 0-16,-4 7 0 0,-7 1-1 15,-11-1 1-15,-14 6-1 16,-6 0 0-16,-12 1-1 16,1 2 1-16,0-9-4 15,-1-3 0-15,5-3-5 16,2-10 1-16,5-2-7 15,-1-1 1-15,7-6-2 16,7 0 1-16</inkml:trace>
  <inkml:trace contextRef="#ctx0" brushRef="#br0" timeOffset="68164.1117">24825 12888 25 0,'7'-3'12'0,"14"6"-9"16,-14-3 24-16,7 3-24 15,0 0 0-15,8 3 2 16,-1 1 1-16,7-1-7 0,-3 0 0 15,6 0 4-15,1 1 0 16,0-1-1-16,0-3 0 16,-8 6-1-16,1-2 0 15,-7-1-1-15,-4 0 1 16,-4 1-1-16,-2-1 1 16,-5-6-2-16,1 6 1 15,-4 0-4-15,-4-2 0 16,-7-1-4-16,-3-3 0 15,-10 3-4-15,-1 0 1 16,-3 3 0-16,3 4 0 0,0-1 5 16,1 0 1-16,-1 1 3 15,4-1 1-15,3 1 4 16,4-4 0-16,0-3 0 16,7 3 1-16,0-3-3 15,3 1 1-15,1 2-2 16,3-3 1-16,0 10-1 15,-4-7 0-15,1 0-3 16,-1 0 0 0</inkml:trace>
  <inkml:trace contextRef="#ctx0" brushRef="#br0" timeOffset="68804.6545">25086 13041 29 0,'-14'-9'14'0,"10"18"-10"0,1-5 29 15,-4-1-30-15,-4 9 0 16,-3 4 4-16,-7 18 0 16,-7-2-9-16,-11 5 1 15,4-2 5-15,-4 3 0 16,-4-4-2-16,1 0 1 15,3-5-5-15,8-7 0 16,9-10-6-16,8-12 1 16,7-6-7-16,14-10 1 15</inkml:trace>
  <inkml:trace contextRef="#ctx0" brushRef="#br0" timeOffset="69023.4881">24733 12963 31 0,'-24'6'15'0,"31"32"-4"16,3-26 20-16,1 10-25 16,3 10 0-16,4-1 3 15,3 16 0-15,3-6-12 16,5-3 0-16,2-1 8 16,-2-5 0-16,-1-4-8 15,0-9 1-15,-3-7-7 16,-4-2 1-16,0-10-7 15,-3-7 1-15,-1-2-2 16,-6-7 1-16</inkml:trace>
  <inkml:trace contextRef="#ctx0" brushRef="#br0" timeOffset="69210.9983">24892 12831 30 0,'-18'10'15'0,"15"34"-9"0,3-32 29 15,-4 16-30-15,-3 16 1 16,-7 10 0-16,-4 8 1 16,-10 7-10-16,-14 0 0 0,-14-3 2 15,3 3 0-15,3 3-13 16,4-9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05:54.8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20419 7569 8 0,'-4'0'4'0,"4"-6"4"15,0 6 5-15,4-6-11 0,-1-4 1 16,1-2 1-16,3-10 0 15,7-3-5-15,0 0 0 16,4-7 4-16,3 1 0 16,4-3-2-16,-1-1 1 15,15 7-2-15,7-7 1 16,0-2 0-16,3-4 0 16,-3 3-1-16,-11-2 1 15,1 2-1-15,-8 3 0 16,-3 1-5-16,-8 3 0 15,-3 6-2-15,0 6 0 16</inkml:trace>
  <inkml:trace contextRef="#ctx0" brushRef="#br0" timeOffset="250.0879">20927 6801 18 0,'14'-9'9'0,"11"-4"-7"16,-15 10 14-16,4 0-15 15,4 3 0-15,3 0 2 16,0 3 0-16,0 3-3 16,-3 1 0-16,-4 5 3 15,-3 7 0-15,-8 9 0 16,-3 7 0-16,-7 2-1 16,-3 7 1-16,-4-3-1 15,-1 0 1-15,-2-7-4 16,3-6 1-16,0-6-5 15,3-3 0-15,4-6-4 0,3-10 0 16</inkml:trace>
  <inkml:trace contextRef="#ctx0" brushRef="#br0" timeOffset="640.6694">21495 6340 19 0,'-18'3'9'0,"-3"29"-5"0,10-20 10 0,-6-2-13 15,-1 5 0-15,0 1-1 16,4-3 1-16,0 5-1 16,4-2 0-16,6-3 0 15,4-1 0-15,0 4 0 16,4 6 0-16,3 6 0 15,0-9 1-15,0 3 0 16,3 0 0-16,-3 0 1 16,1 0 1-16,-5 0 0 15,-3-4 0-15,0 1 0 16,-3-3 0-16,-5 0-1 16,1 2 1-16,0 1-2 15,-3-3 0-15,-1 3 0 16,-3-4 1-16,3-5-3 15,1-7 1-15,3-3-4 0,3-6 0 16,4-4-6 0,7-5 0-16</inkml:trace>
  <inkml:trace contextRef="#ctx0" brushRef="#br0" timeOffset="968.8477">21558 6613 20 0,'21'-34'10'0,"8"34"-3"0,-19-7 10 15,1 1-16-15,-1-3 0 16,1-4 2-16,0 4 0 0,-4 2-3 16,0-2 0-16,-4 0 2 15,1 2 0-15,-4 1 0 16,-4 6 0-16,-6 6-1 16,-1 7 0-16,-7 6-1 15,1 6 1-15,-4-3-1 16,-1 0 1-16,5 3-1 15,3 0 1-15,0 0-1 16,3 0 1-16,4-3-1 16,3-3 1-16,4-7 0 15,4 1 0-15,3-4 0 16,7-6 0-16,0-6-2 16,7-3 0-16,4-7-4 15,0-2 0-15,-1-4-5 16,5 3 0-16</inkml:trace>
  <inkml:trace contextRef="#ctx0" brushRef="#br0" timeOffset="1234.3948">21950 6466 19 0,'-11'-10'9'0,"11"16"-2"0,-3 1 9 16,-4-1-14-16,0 3 0 15,-4 4 2-15,-3 3 0 16,0 6-5-16,0 6 1 15,0-9 2-15,3-1 1 16,4 1-1-16,3-3 0 16,1 0-1-16,3-4 0 15,3 1 0-15,4-7 0 16,4-3 0-16,3-3 0 0,4 0 0 16,3-6 0-16,0 0-1 15,4-1 1-15,-4-2-5 16,-3 0 0-16,-1 2-6 15,-3 7 0-15</inkml:trace>
  <inkml:trace contextRef="#ctx0" brushRef="#br0" timeOffset="2375.0649">22197 6400 7 0,'-4'0'3'0,"1"9"7"15,3-9-7-15,0 3-2 16,-4 0 0-16,1 4 2 15,-1 2 0-15,1 4-3 16,-1 2 0-16,4 4 2 16,0 0 1-16,0 0 0 15,4 3 0-15,3-7-1 0,0 1 1 16,3-6-1 0,1-4 0-16,-1-3 0 0,5-6 0 15,9-10-1-15,-3 1 1 16,8-7-1-16,-5 0 0 15,1 0-1-15,-4 4 1 16,0-4-1-16,-3 3 1 16,-4 4-1-16,0 2 1 15,-3 4 0-15,-8 9 1 16,-3 6-2-16,0 4 1 16,-3-1 0-16,-4 7 1 0,-4 0-1 15,4-3 0-15,4 3-1 16,-1-1 1-16,1-8-4 15,-1-1 0-15,1-2-6 16,3-4 1-16</inkml:trace>
  <inkml:trace contextRef="#ctx0" brushRef="#br0" timeOffset="2953.2475">22511 6544 18 0,'-18'38'9'0,"8"-7"0"16,10-25 7-16,0 1-15 16,0-4 1-16,7 0 1 0,0-3 1 15,3-6-5-15,4-4 1 16,0-6 2-16,1-2 1 16,-1-4-2-16,0-7 1 15,0 4-2-15,0 3 1 16,0-3-1-16,0 7 1 15,-3 5-2-15,-1 7 0 16,-3 6 0-16,1 3 0 16,-5 3 0-16,1 4 0 15,-1 2 0-15,1-3 0 16,-1 1 0-16,4-4 1 16,0 0 0-16,0-2 1 15,0-4-1-15,0-7 0 16,0-2 0-16,1-1 1 0,-1-5 0 15,0-1 0-15,-4 0-1 16,-3 4 1 0,-14 3 0-1,-4 9 0-15,-3 9-1 16,0 10 1-16,0 6-1 16,-7 6 1-16,-1 4 0 15,5-7 0-15,3 3 1 16,6-3 0-16,5-2 0 15,6-1 0-15,8-3 0 16,3-4 0-16,4-5-1 16,3-4 1-16,3-2-1 15,4-7 0-15,4-4-2 16,3-5 0-16,1-3-9 0,-1 5 1 16,4-8-2-16,10-10 0 15</inkml:trace>
  <inkml:trace contextRef="#ctx0" brushRef="#br0" timeOffset="5687.5752">23340 6121 12 0,'0'-7'6'0,"-11"7"4"16,4 0 4-16,-3 7-12 16,-5 5 0-16,-6 4 1 0,0 3 1 15,0-4-5-15,3 1 1 16,4-3 2-16,0-4 0 15,4 0-1-15,2 1 0 16,8-4-1-16,8 0 1 16,2-2-1-16,8-8 1 15,10-5-1-15,0 0 0 16,0 2 0-16,-3 1 0 16,-4 3 0-16,-7 3 0 15,-3 3 0-15,-8 6 0 16,-6 4 1-16,-4 12 0 0,-4-3 1 15,1 0 0-15,-1 0-1 16,4-3 1-16,0 0-1 16,3-7 1-16,8-6-2 15,3-6 1-15,7-6-1 16,7-10 1-16,11-6-1 16,7 1 1-16,7-5-2 15,-4-2 0-15,-3-3 0 16,-4 3 0-16,-7 6 0 15,-6 6 0-15,-5 3 0 16,-6 7 1-16,-8 6 0 16,-3 6 0-16,-3 4 1 15,-8 2 0-15,1 1 0 16,3-4 0-16,3 1 1 16,8-1 0-16,3-3-1 15,-4-2 1-15,11-8-1 16,4-2 0-16,3-3 0 0,4-4 1 15,-4 4-2-15,-3-1 0 16,-1 4-3-16,-6 6 1 16,-8 6-4-16,-6 4 0 15,-8 2-3-15,-3 10 0 16,-7 13 0-16,-7-4 1 16,-11 7 3-16,-3-4 1 15,-8 1 4-15,4-1 0 16,8-2 5-16,2-4 0 15,8-6 1-15,7-3 0 16,7-1 0-16,3-5 1 0,8-7-3 16,3-6 1-16,7-3-2 15,10-9 0-15,8-4-1 16,7-3 1-16,0-3-3 16,-1-3 1-16,-3 3-4 15,-3-3 0-15,-7 3-1 16,-4 6 0-16,-3 7-1 15,-8 3 1-15,-10 12 0 16,-7 10 1-16,-7-1 1 16,-4 7 1-16,-3-3 1 15,0 3 0-15,10 0-1 16,4 0 1-16,3-6 0 16,8 2 0-16,6-5 0 15,4-7 0-15,4 4 0 16,3-4 0-16,0-3 0 0,4 0 0 15,-8 0 0-15,-3 4 0 16,-7 2-1-16,-7 0 1 16,-7 1-1-16,-7 2 0 15,-4 1 1-15,1 6 1 16,-5 0 0-16,8-1 1 16,4 1 0-16,3-3 0 15,3-4 1-15,4-2 0 16,7-7-1-16,0-3 1 15,7-6-1-15,4-4 1 16,6-2-2-16,4-4 1 0,4 0-1 16,3-2 1-16,-3-4-2 15,0 3 1-15,-4 0-1 16,-7 6 0-16,-4 7-1 16,1 0 1-16,-7 9-1 15,-4 6 1-15,-4 4-1 16,-3 3 0-16,-4 6 0 15,1 6 0-15,-1 0 0 16,-3 7 1-16,4 5-1 16,-12 4 1-16,8-3 0 15,-3 0 1-15,-1-4-1 16,0 1 1-16,4-4 0 16,0-8 0-16,0-8 0 15,-4-2 0-15,4-10-1 16,-3-6 1-16,-1-6-1 15,4-6 1-15,3-4-2 0,4 0 1 16,4-3-1-16,3-3 1 16,7-3 0-16,7-3 0 15,11-3-7-15,20-1 0 16,8-2-2-16,18-7 1 16</inkml:trace>
  <inkml:trace contextRef="#ctx0" brushRef="#br0" timeOffset="6171.9539">24052 6243 22 0,'-81'25'11'0,"102"-12"-14"16,-14-13 17-16,4 3-14 15,-4 0 0-15,4 3 0 16,-4 7 1-16,-7-1-1 16,-7 7 0-16,-11 6 0 15,-3 7 1-15,0-4 0 16,-4 3 1-16,4 0 1 16,3-2 1-16,4-7-1 15,4 0 1-15,2-10 0 16,5-2 1-16,6-7-2 15,5-6 0-15,2-4-2 16,8-2 1-16,10-10-1 0,4 6 0 16,-1 4-1-16,-6 0 0 15,0 2-1-15,-11 11 0 16,-7 5-1-16,-11 3 1 16,-6 10-1-16,-11 0 1 15,0 0-1-15,-4 0 0 16,0 3 1-16,1 0 1 15,2-3-2-15,5 0 1 16,6-3 0-16,4-6 0 16,4-4-1-16,3 1 0 0,3-4-4 15,4-6 0-15,0 3-2 16,4-3 1-16</inkml:trace>
  <inkml:trace contextRef="#ctx0" brushRef="#br0" timeOffset="6406.3643">23791 6949 26 0,'-10'3'13'0,"13"-13"-10"16,1 4 24-16,6-7-26 15,1 1 0-15,7-7 0 16,-1 3 0-16,4-2-2 15,11-4 1-15,3 3-2 0,8 0 1 16,-4-3-6-16,3 0 1 16,-3 3-3-16,0 4 0 15</inkml:trace>
  <inkml:trace contextRef="#ctx0" brushRef="#br0" timeOffset="6812.6664">24345 6252 25 0,'-14'-6'12'0,"21"0"-11"16,-3 3 21-16,3-4-19 16,7 1 1-16,3 0 1 15,5 3 1-15,2 0-8 16,12 3 1-16,-5 3 4 16,-2 0 1-16,-8 3-2 15,-7 4 1-15,-4 2-1 16,-10 13 0-16,-10 7-1 15,-8 2 1-15,-3 4 0 16,0-1 1-16,-4 1-3 0,-7 0 0 16,4-4-5-16,4-6 1 15,-1-6-7-15,7-6 1 16,4-7-3-16,3-6 0 16</inkml:trace>
  <inkml:trace contextRef="#ctx0" brushRef="#br0" timeOffset="7046.9585">24320 6563 23 0,'15'-19'11'0,"9"19"-8"0,-13 0 19 16,-1 0-18-16,1 6 0 0,0-3 1 16,-1 7 1-16,1-4-8 15,-4 4 1-15,0 2 4 16,-4 1 1-16,-3-1-2 16,-3 4 0-16,-8 0-1 15,-3 2 0-15,0 1 0 16,-4 3 0-16,-3-3 0 15,0 0 0-15,0 0-1 16,0-10 1-16,0 0-5 16,-1-2 1-16,1-7-7 15,4-4 1-15,-4-5-3 16,3 0 1-16</inkml:trace>
  <inkml:trace contextRef="#ctx0" brushRef="#br0" timeOffset="7234.4604">24130 6676 24 0,'11'-7'12'0,"17"14"-4"15,-18-4 20-15,1 0-25 0,0 3 0 16,-1 1 2-16,1 2 0 16,-1 0-6-16,4 1 0 15,1-1 5-15,-1 1 0 16,0-4-3-16,0-3 1 16,0 0-4-16,0-3 0 15,-3-3-4-15,-1-6 1 16,1-4-8-16,-4-3 1 15</inkml:trace>
  <inkml:trace contextRef="#ctx0" brushRef="#br0" timeOffset="7390.7526">24359 6412 29 0,'-10'16'14'0,"-1"22"-8"0,4-23 20 0,-4 10-25 15,-6 7 0-15,-1 2 0 16,-10 4 1-16,-7 0-3 15,-1 2 1-15,5-5-2 16,6-4 0-16,14-3-8 16,8 1 0-16</inkml:trace>
  <inkml:trace contextRef="#ctx0" brushRef="#br0" timeOffset="8093.9368">25054 6158 11 0,'7'7'5'0,"-17"11"8"16,6-8-4-16,-3 2-7 15,-3 1 1-15,-5 9 0 16,1 6 1-16,-3 0-5 15,3-6 1-15,0-3 2 16,-1-3 1-16,8-1-2 16,0-2 1-16,4-7-2 15,-1 1 1-15,4-4-1 0,0 3 1 16,4 0-1 0,-1 0 0-16,-3 10 1 0,0 0 0 15,0-1 1-15,-3 7 1 16,-1 10 0-16,-3-4 0 15,-3 7 1-15,-5 2 0 16,1 1-1-16,4-4 0 16,-1 1-2-16,4-1 1 15,4 1-1-15,-1-10 0 16,4-3 0-16,4-3 1 16,3-13-4-16,3-6 0 0,4-10-4 15,4-5 1-15,3-4-7 16,4-3 1-16</inkml:trace>
  <inkml:trace contextRef="#ctx0" brushRef="#br0" timeOffset="8531.4398">25404 6174 28 0,'-15'22'14'0,"-9"38"-9"16,17-35 21-16,-4 12-25 15,-10 17 1-15,-7 8 0 16,-4-5 0-16,0 2-3 16,0 1 1-16,1-7 1 15,6 4 0-15,0-10 0 16,8-13 0-16,3-6-1 16,3-3 1-16,4-15-2 0,3-10 1 15,11-13-2-15,0-12 1 16,4-6 0-16,7-16 0 15,10-19-1-15,7-12 1 16,4-7 0-16,0 10 0 16,3 6 1-16,0 9 1 15,1 16 0-15,-1 7 0 16,1 8 1-16,-1 11 0 16,-3 8 1-16,-4 13 0 0,-7 10-1 15,-3 12 0-15,-8 16 0 16,-6 6 0-16,-7 9-1 15,-15 4 1-15,-3-7-3 16,0 0 1-16,-4 4-5 16,-3-7 1-16,-4 0-8 15,-3 0 0-15</inkml:trace>
  <inkml:trace contextRef="#ctx0" brushRef="#br0" timeOffset="8734.4899">25329 6506 31 0,'-3'-22'15'0,"13"10"-13"15,-2 2 21-15,-1 1-23 0,7 0 1 16,3-4 0-16,5-6 0 16,2-3-3-16,4 0 0 15,-6 7-2-15,-5 5 0 16,-3 4-5-16,-7 9 0 15</inkml:trace>
  <inkml:trace contextRef="#ctx0" brushRef="#br0" timeOffset="9078.273">25393 6557 19 0,'-35'56'9'0,"6"-21"0"0,22-29 12 16,-3 3-18-16,3 1 0 0,0-1 2 16,7-3 0-16,3-3-7 15,4-6 1-15,7-3 4 16,4 0 0-1,10-7-1 1,-7 13 0-16,-3-3-2 16,-7 3 0-16,-8 3-1 15,-6 3 1-15,-8 7-1 16,0 6 1-16,-3 3-1 16,0-3 0-16,-3 9 2 15,-5 0 0-15,5 0 1 16,3-3 0-16,3-6 0 15,8-3 1-15,-1-7 0 16,8-9 1-16,3-3-2 16,3-9 1-16,1-1-1 15,3-6 0-15,4-6-3 16,3-3 1-16,3 0-6 16,5-4 0-16,2-2-7 15,5-1 0-15</inkml:trace>
  <inkml:trace contextRef="#ctx0" brushRef="#br0" timeOffset="9828.8139">25982 6190 27 0,'-25'-7'13'0,"15"11"-3"0,10-4 15 0,0 0-23 15,0 3 1-15,3-3 0 16,8 0 1-16,0 0-5 15,3-7 0-15,3 1 3 16,1 0 0-16,0-4-1 16,-1 1 0-16,-3 3-1 15,-7 3 1-15,-7 3-2 16,-7 6 0-16,-7 3 0 16,-7 10 0-16,-7 3-1 15,0 9 1-15,-11 7 0 16,7 0 0-16,-3-1 2 15,6 1 0-15,8-7 0 16,11-2 1-16,6-4 1 16,11-10 0-16,4-8 0 15,3-7 1-15,4-10-2 16,3-9 1-16,3-9-1 16,5-3 0-16,-1-1-4 0,-3 1 1 15,-1-3-4-15,-3-1 0 16,-3-3-3-16,-4 10 1 15,-7 3-2-15,-3 3 1 16,-4 3 2-16,-7 10 0 16,-4 3 4-16,-3 6 0 15,0 6 3-15,-4 10 0 16,1 6 2-16,-1 9 0 16,0 13 1-16,-3 12 0 15,4 4 0-15,-1 3 0 16,-3-10-1-16,3 0 1 0,0 1-2 15,4-11 0-15,4-5-1 16,3-7 1-16,3-6-2 16,4-3 1-16,0-6-1 15,0-3 1-15,7-10-2 16,-7-3 1-16,0-6-1 16,-3-7 1-16,-4 0-1 15,-4 1 0-15,1 2 0 16,-8 4 0-16,0 3 1 15,-3 3 0-15,0 0 0 16,7 3 0-16,7 0 1 16,7-3 0-16,10 0-1 15,12-6 1-15,6-3-3 16,3-7 1-16,8-9-5 16,4-10 0-16,2-5-5 15,8-14 0-15</inkml:trace>
  <inkml:trace contextRef="#ctx0" brushRef="#br0" timeOffset="10141.3106">26462 6102 27 0,'7'6'13'0,"-28"-15"-6"0,14 12 20 15,-11 6-25-15,-10 4 1 16,-7 6 1-16,-4-1 1 16,3 1-6-16,5 0 0 15,6 3 4-15,4-3 0 0,7 3-2 16,7-10 1-16,3 1-1 15,11-1 0-15,7 1-1 16,4-4 1-16,0 1-1 16,3-4 0-16,-4 3 1 15,1 1 1-15,-7 2-1 16,-8 4 1-16,-6 3 0 16,-8 3 0-16,-7 3 0 15,-10 6 0-15,-4-6-4 16,1 0 1-16,-5 1-4 15,1-8 1-15,3 1-6 16,4-9 1-16,3-7-5 16,8-6 0-16</inkml:trace>
  <inkml:trace contextRef="#ctx0" brushRef="#br0" timeOffset="10281.9417">25964 6519 34 0,'11'-19'17'0,"14"16"-16"0,-15-3 28 15,4-1-28-15,4 4 0 16,3 0 0-16,7-3 0 15,4 0-3-15,3-1 1 16,-3 4-4-16,0 3 1 16,-11 3-7-16,-10 7 1 15</inkml:trace>
  <inkml:trace contextRef="#ctx0" brushRef="#br0" timeOffset="10828.8228">25979 6710 27 0,'-43'32'13'0,"22"-17"-7"0,18-12 19 0,-1 1-24 15,4-4 0-15,0 0 0 16,7-7 1-16,4 1-3 16,3-7 1-16,7 1 0 15,-3-1 0-15,-1 1-3 16,1 6 0-16,-4-4 0 16,-3 7 1-16,-4 3-1 15,-7 6 0-15,-4 7 1 16,-3 2 0-16,0 4 2 15,-4 10 1-15,1 5 0 16,-1 1 1-16,-3 5 0 16,4-2 0-16,2-7 0 15,1-3 0-15,0-2-1 16,4-8 1-16,-1 1-2 16,4-9 0-16,4-4-1 15,-1-3 0-15,8-6-1 0,-4-7 1 16,0-8-1-16,0-7 0 15,0-7 0-15,0 4 1 16,-3 6 0-16,-4 0 1 16,-4 10 1-16,-3 5 1 15,-3 7 1-15,-5 10 0 16,-6 5 1-16,4 4 1 16,-8 9 1-16,0 1 0 15,1 2-1-15,-1 0 1 16,4 1-1-16,3-1 1 15,4-9-2-15,10-6 1 0,4 3-2 16,18-10 1-16,3 0-2 16,11-6 1-16,14-9-1 15,10-9 0-15,29-7-4 16,7 3 1-16,3-3-11 16,4 6 0-16,7-12-5 15,-1 0 1-15</inkml:trace>
  <inkml:trace contextRef="#ctx0" brushRef="#br0" timeOffset="12281.8828">25329 7384 17 0,'0'-6'8'0,"-7"6"-2"0,4 10 9 15,-4 5-13-15,-4 17 0 16,-6 11 3-16,-12 8 1 16,1-1-6-16,-7 3 0 15,3 0 4-15,7 4 1 16,11-4-1-16,11 1 0 16,-1-4-2-16,11 3 0 15,7-12-1-15,8-10 1 16,2-3-1-16,5-9 0 15,-5-16-2-15,1-3 0 16,0-12-4-16,6-10 0 16,-2-3-6-16,-1 0 1 0</inkml:trace>
  <inkml:trace contextRef="#ctx0" brushRef="#br0" timeOffset="12485.0007">25816 7394 27 0,'4'0'13'0,"10"0"-8"16,-14 0 18-16,-4 3-23 15,-3 3 1-15,-3 13 0 16,-8 6 1-16,-7 6-3 16,-6 1 1-16,-1-1-1 15,4 1 1-15,-1-1-5 16,1 0 1-16,4-2-5 15,-1-8 0-15</inkml:trace>
  <inkml:trace contextRef="#ctx0" brushRef="#br0" timeOffset="13094.6197">25481 7726 12 0,'18'-31'6'0,"17"-4"4"0,-24 26 4 16,6 0-11-16,11-1 0 15,1-2 0-15,6 2 1 16,-3 1-6-16,3 6 1 15,-10 3 3-15,-4 6 0 0,-7 0-1 16,-7 10 0-16,-10 3 0 16,-5 3 1-16,-6 0-1 15,-7-4 1-15,-3 1-1 16,-1 3 0-16,0-6 0 16,4 0 0-16,0-4-1 15,3-3 1-15,4-2-1 16,0-7 1-16,3-3-1 15,4-4 0-15,4 1-1 16,-1 0 0-16,4 3-1 16,0 3 1-16,0 0-1 15,0 0 1-15,0 0 0 16,7 3 0-16,-3 3 1 16,-1 3 0-16,1 4 0 15,-1 3 0-15,-3-1 0 16,4 1 0-16,-4-3 0 15,3-1 0-15,1-2 0 16,-1-4 0-16,1 0 0 16,0 0 0-16,-1-6 0 15,1 4 0-15,-4-4 0 0,-4 3 1 16,1 0-1-16,-5 0 0 16,-2 3 0-16,-8 10 0 15,1 6 0-15,-1 0 0 16,-3 6 1-16,3 0 0 15,4 0 0-15,0-2 1 16,0-5 0-16,7-2 1 16,3-3-1-16,8-3 1 15,3-10-2-15,7-3 1 0,4-10 0 16,6-5 0-16,12-17-2 16,13-5 1-16,7-1-6 15,-3-9 0-15,4 3-6 16,3 0 1-16</inkml:trace>
  <inkml:trace contextRef="#ctx0" brushRef="#br0" timeOffset="14204.0464">26151 7410 22 0,'-42'21'11'0,"7"42"-7"0,24-50 12 15,1 6-14-15,-4 6 0 16,-1 0 0-16,5 0 1 16,-1 0-4-16,4-6 1 15,4-4 2-15,-1 1 1 16,4-10-2-16,4-3 0 16,6-6 0-16,1-9 1 15,6-1-2-15,1-2 1 16,3-4-1-16,0 0 1 15,4-3-1-15,0 0 0 16,-4 3 0-16,-3 4 0 16,-4 2 0-16,-4 4 0 15,-3 9 0-15,-7 0 0 0,0 6 0 16,-10 3 0-16,-1 7 0 16,-3 9 0-16,0-6-1 15,-7 9 1-15,-4 0 0 16,0-3 0-16,1-3 0 15,-1 0 0-15,0 3 0 16,1 0 0-16,3-3 0 16,-1-6 1-16,8 0-1 15,4-4 0-15,3-5 0 16,3-4 0-16,4-3 0 16,7-7 0-16,4-2-1 15,6 0 1-15,5-4-1 16,-1 7 1-16,3 0 0 15,1-4 0-15,-4 1 0 16,0-4 0-16,1 1 0 16,-8 5 0-16,0 4 0 15,-7 0 1-15,-7 3-2 0,-4 6 1 16,-3 1-1-16,-3 2 0 16,-1-3 0-16,-3 1 0 15,0 2-1-15,0-3 1 16,0 4 0-16,0-1 1 15,3 0-1-15,0 1 1 16,1 2-1-16,3 1 1 16,0 3 0-16,0 2 0 15,0 1-1-15,0 3 1 16,-4 13 0-16,0 2 0 0,4 1 0 16,0 3 0-16,0-7 0 15,-3 1 0-15,3-7 0 16,-1-3 1-16,1-6-1 15,4-3 1-15,-1-7 0 16,1-6 0-16,3-12-1 16,3-7 1-16,4-9-2 15,0-10 1-15,4-2-1 16,0 2 1-16,-1 4-2 16,1 3 0-16,-1 6 0 15,-3 6 1-15,-7 4 1 16,-3 8 1-16,-8 11-1 15,4 2 1-15,-3 10 1 16,-1 3 0-16,4 3 0 16,0-3 1-16,0-3-1 15,0 3 0-15,3-7 0 0,1-5 0 16,3-4-1-16,7-6 1 16,0-13-2-16,7-2 0 15,7-10-1-15,7-4 0 16,1 1-1-16,-1 3 0 15,0 0-1-15,0 3 1 16,-3 6 0-16,-4 4 1 16,-3 3 0-16,-4 2 0 15,-3 7 0-15,-4 0 1 16,3 0-4-16,1 0 1 16,3-3-5-16,7 3 1 0</inkml:trace>
  <inkml:trace contextRef="#ctx0" brushRef="#br0" timeOffset="14594.6429">26691 7381 26 0,'-25'16'13'0,"-17"37"-10"16,32-40 21-16,-5 6-24 16,5-1 1-16,-1-2 0 15,8 0 0-15,3-1-2 0,3-5 1 16,8-1 1-16,-1 1 0 16,5-4-1-16,-1 7 1 15,0-1 0-15,-4 4 1 16,1-1-1-16,-4 4 1 15,0 0 0-15,-3-3 1 16,-4-1-1-16,-4 4 0 16,-3 3 0-16,-4 0 0 15,-3 0-1-15,-3 0 1 16,-1-3-6-16,-3-3 0 16,0-4-7-16,-4-3 0 0,4-2-1 15,7-7 1-15</inkml:trace>
  <inkml:trace contextRef="#ctx0" brushRef="#br0" timeOffset="14719.7231">26412 7801 19 0,'0'-6'9'0,"0"6"-7"16,0 0 16-16,0 0-18 15,8 0 1-15,2 0 0 16,4-3 1-16,11 0-5 16,0-3 1-16,6 3-4 15,1-4 1-15,0 4-2 16,7-3 1-16</inkml:trace>
  <inkml:trace contextRef="#ctx0" brushRef="#br0" timeOffset="15094.6429">26832 7736 28 0,'-10'9'14'0,"-26"10"-13"15,22-16 31-15,-3 3-29 0,-1 4 1 16,-3 2 1-16,3 4 0 16,4 0-7-16,0-1 1 15,7 1 3-15,3 0 1 16,4-4-2-16,4-2 0 15,3-1-1-15,0 4 1 16,0 2 0-16,0-2 0 16,0 2 0-16,-3 4 1 15,-4 0 0-15,-4 3 0 16,1 6 0-16,-4-3 0 16,-7 0-1-16,-1 0 0 15,-13 1-8 1,0-8 1-16,3-8-3 15,4-7 0-15,3-9-4 16,4-4 0-16,4-5 0 16,3-1 0-16,3 3 8 15,1 1 1-15,3-1 3 16,3-2 1-16,4 5 3 16,4-2 0-16,6-1-2 15,5-3 0-15,2 1-4 16,5 2 1-16</inkml:trace>
  <inkml:trace contextRef="#ctx0" brushRef="#br0" timeOffset="15344.6576">27316 7695 26 0,'-39'22'13'0,"7"-7"-9"0,25-5 26 16,-4-7-28-16,-6 3 0 16,-4 7 0-16,-4 3 0 15,0-1-3-15,-3 4 0 16,3-3 2-16,4-4 1 16,3-2-6-16,4-4 0 0,7-9-6 15,7-3 0 1</inkml:trace>
  <inkml:trace contextRef="#ctx0" brushRef="#br0" timeOffset="15532.2314">27506 7372 27 0,'0'0'13'0,"0"38"-6"16,0-32 18-16,-3 13-23 15,-4 9 1-15,-8 3 0 16,1 1 0-16,-7 5-4 15,-4 4 0-15,-3-10-1 16,4 1 1-16,-1-4-8 16,4 0 0-16,3 3-1 15,4-9 0-15</inkml:trace>
  <inkml:trace contextRef="#ctx0" brushRef="#br0" timeOffset="15829.0267">27358 7780 27 0,'11'0'13'0,"17"0"-16"0,-21-4 25 16,3 4-22-16,8 0 0 16,0-3 1-16,-1 0 0 15,-3 3-3-15,1 3 0 16,-5-3-1-16,-3 3 1 16,0 4-1-16,-7 2 1 15,-3 4 0-15,-8 2 0 16,-7 1 3-16,-6 3 1 0,-12 0 2 15,-2 6 1-15,-5 3 0 16,1 3 1-16,-4 4-1 16,0-1 1-16,4 1-3 15,3-7 1-15,7-6-5 16,11-6 1-16,7-10-9 16,7-9 1-16,11-7-3 15,6-12 1-15</inkml:trace>
  <inkml:trace contextRef="#ctx0" brushRef="#br0" timeOffset="16110.5154">27873 7278 34 0,'14'19'17'0,"-7"18"-15"0,-7-27 31 15,4 18-30-15,-1 16 0 16,-3 18 3-16,-3 4 0 16,-11 13-7-16,-8 9 0 15,-2 12 5-15,-5-3 0 16,-2-6-1-16,-5-6 0 16,1-10-3-16,-4-6 1 15,-3-6-8-15,0-7 0 16,-4-9-8-16,4-12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06:41.0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15875 4017 30 0,'-18'-16'15'0,"22"0"-2"16,-4 16 15-16,0 0-22 15,10 3 0-15,1 4 3 16,7-1 1-16,-1 10-13 16,5 2 1-16,-5 7 8 15,4-3 0-15,4-3-4 16,0-6 0-16,3-4-8 16,0-9 0-16,4-9-8 15,7-10 1-15,7-3-3 16,-1-3 0-16</inkml:trace>
  <inkml:trace contextRef="#ctx0" brushRef="#br0" timeOffset="140.6263">16429 3810 23 0,'-50'28'11'0,"-2"16"-11"0,34-32 16 16,0 4-16-16,4 3 1 15,0 3-8-15,0 0 1 16,3 3 3-16,1 9 0 15</inkml:trace>
  <inkml:trace contextRef="#ctx0" brushRef="#br0" timeOffset="328.222">16013 4355 37 0,'-18'7'18'0,"7"21"-20"0,11-25 37 0,0 3-33 15,4 0 1-15,3-6 2 16,7 0 0-16,7-9-6 15,7-4 0-15,1-2 3 16,2-4 0-16,8 0-7 16,0-3 1-16,0 0-8 15,-7 7 1-15,-1-7-2 16,-9 9 0-16</inkml:trace>
  <inkml:trace contextRef="#ctx0" brushRef="#br0" timeOffset="468.7662">16260 4180 23 0,'-36'15'11'0,"19"39"-13"0,10-42 19 16,0 7-17-16,-4 9 1 16,0-6 0-16,1 3 1 15,3 0-6-15,0 0 0 16,0 0-2-16,7 1 0 16</inkml:trace>
  <inkml:trace contextRef="#ctx0" brushRef="#br0" timeOffset="671.9723">16034 4481 30 0,'-4'-10'15'0,"22"-9"-17"0,-11 13 29 0,4 0-27 15,3 3 1-15,7 0 0 16,0-1 0-16,0 4-3 15,0 0 0-15,8 0-4 16,-8 0 0-16,0 0-3 16,0 7 0-16</inkml:trace>
  <inkml:trace contextRef="#ctx0" brushRef="#br0" timeOffset="828.222">16062 4656 12 0,'-11'16'6'0,"15"-19"-5"0,-1-3 5 16,5-4-6-16,2 1 1 16,4-1-4-16,0 1 1 15,0 0 0-15,4 2 0 16</inkml:trace>
  <inkml:trace contextRef="#ctx0" brushRef="#br0" timeOffset="1297.1346">16140 4713 25 0,'-32'37'12'0,"7"7"-12"0,22-34 26 0,-4 2-24 15,0 4 1-15,-1 0 1 16,5-1 0-16,-1 1-5 16,4 0 0-16,0-4 4 15,4-2 1-15,3-4-2 16,4-6 0-16,6-10 0 15,4-2 0-15,1-7-3 16,2-6 1-16,8 0-5 16,-4 0 1-16,-3 0-2 15,-4 3 0-15,-3 3-1 16,-11 13 1-16,-11 9 1 16,-6 3 1-16,-1 10 4 15,-3 3 0-15,0 3 2 16,0 3 1-16,0 6 1 15,-4-6 1-15,0 0-1 16,4 0 1-16,-3 3-1 0,-1 1 1 16,4-4 0-16,0 0 1 15,3 0-1-15,4-9 0 16,4-1 0-16,-1 1 0 16,8-7-1-16,3-5 0 15,3-1-2-15,8-3 1 16,3-7-6-16,7-8 1 15,11-7-9-15,10 0 1 16,18-16-6-16,0-12 1 16</inkml:trace>
  <inkml:trace contextRef="#ctx0" brushRef="#br0" timeOffset="2125.5872">16930 4120 34 0,'-57'38'17'0,"15"9"-18"16,31-32 27-16,-3 4-26 16,4 6 1-16,-1 4-1 15,4-1 1-15,0-9-2 16,4-1 1-16,-1-5 0 15,4-4 1-15,0-9-1 16,0-6 1-16,4-6 0 0,6-10 0 16,11-13 0-16,4-6 1 15,7 1-1-15,7-1 1 16,3 0-1-16,-7 7 1 16,0 2-1-16,1 7 0 15,-5 6-1-15,-2 7 1 16,-5 5-1-16,-2 7 1 15,-8 4-1-15,-4 2 1 16,-6 10-3-16,-4 5 0 16,-4 8-3-16,-3 2 0 15,0-3-2-15,-3 4 0 0,-5 2-1 16,-2-3 1-16,-11-2 2 16,-1 2 0-16,-2-6 5 15,-1-6 0-15,4-3 4 16,3-4 1-16,4-2 0 15,7-1 1-15,7-3-1 16,7-6 1-16,7-6-3 16,3-3 0-16,11-4-3 15,1-6 1-15,-1 0-4 16,-4 4 1-16,-3-4-4 16,1 0 1-16,-5 3-2 15,1 1 0-15,-4 2 0 16,-4 7 1-16,-3 9 3 15,-7 3 0-15,-3 7 3 16,-1 6 1-16,-3-4 1 16,-4 4 1-16,4 6-1 0,-3-6 1 15,2 0-1-15,1-3 0 16,-3-1-1-16,3 1 0 16,-8 3-1-16,5-4 0 15,-1 4 0-15,1-3 0 16,2-4 1-16,5 1 0 15,-1-4 1-15,4 1 1 16,0-4 0-16,4-3 1 16,-1 0 1-16,4-3 0 15,7-6-1-15,14-3 0 0,8-4-2 16,2-3 0-16,1 4-2 16,3-1 1-16,-3 4-7 15,-7-4 0-15,-4 4-5 16,0 6 1-16</inkml:trace>
  <inkml:trace contextRef="#ctx0" brushRef="#br0" timeOffset="2344.3435">16693 4713 35 0,'-17'19'17'0,"20"-19"-16"16,1-4 29-16,3 1-29 15,7-9 1-15,7-10-1 16,11 0 1-16,3 0-4 0,1 3 0 16,-5 0-3-16,-3 0 1 15,-3 4-7-15,-4 2 0 16,-7 7 0-16,-3 6 0 16</inkml:trace>
  <inkml:trace contextRef="#ctx0" brushRef="#br0" timeOffset="2829.1067">16828 4666 22 0,'-50'47'11'0,"29"3"-14"0,17-38 21 16,1 4-18-16,-4 6 1 16,3-3-1-16,1 0 1 0,-1-4-1 15,4 1 0-15,4-3 0 16,-1-7 1-16,4-9-1 16,0-7 1-16,15-8-1 15,6-4 1-15,0-7-2 16,0 1 1-16,0-3-3 15,1 3 1-15,-1 6-2 16,-10 12 1-16,-8 4 0 16,-6 12 1-1,-29 22 5 1,-7 4 0-16,4-1 2 16,3-3 0-16,4 1 1 15,4-4 0-15,2-10-1 16,8 1 1-16,4-10-5 15,10-3 0-15,7-9-1 16,7-3 1-16,4-7-2 16,-4-3 1-16,0 0-1 0,4 7 0 15,-11-1 0-15,-3 7 0 16,-11 6 1-16,-4 9 0 16,-10 10 3-16,-7 10 0 15,-7-4 2-15,3 3 1 16,7-3 0-16,8 0 1 15,6-3-2-15,11-3 1 16,7-4-5-16,7-5 1 16,8-7-11-16,6-6 1 15,4-10-7-15,7-6 0 16</inkml:trace>
  <inkml:trace contextRef="#ctx0" brushRef="#br0" timeOffset="3704.1168">17791 4092 30 0,'-15'-3'15'0,"-16"34"-8"0,20-15 19 0,-3 6-23 16,-4 12 1-16,-10 1 3 15,0 9 0-15,-7-10-7 16,3 1 0-16,4-1 5 15,7-3 1-15,6-6-2 16,8-3 1-16,7 0-3 16,7-9 1-16,8-7-1 15,2-9 0-15,4-9-1 16,4-1 0-16,3-15-3 16,0-4 1-16,1-2-4 15,-5-10 0-15,-2-3-3 16,-5 3 0-16,-3 6-1 15,-3 10 0-15,-4 6 2 16,-7 16 1-16,-7 19 3 16,-4 18 1-16,-6 16 3 0,-1 0 0 15,-3 9 1 1,3 1 1-16,1 12 0 0,6-6 0 16,0 6-1-16,8-10 0 15,3-6-2-15,0-6 1 16,3-9-4-16,4-10 0 15,1-6-2-15,-1-6 1 16,0-13-2-16,0-3 0 16,-4-6 1-16,-3-7 1 15,-7 4 3-15,-7-1 0 16,-11 1 5-16,-6 6 1 16,-5 6 1-16,1 0 1 0,3 0 1 15,4 0 0-15,14-3-1 16,7 0 0-16,10-9-4 15,12-3 1-15,6-4-3 16,7-16 0-16,0 1-6 16,7-3 0-16,8-7-7 15,3-6 1-15,17-3-3 16,1-4 1-16</inkml:trace>
  <inkml:trace contextRef="#ctx0" brushRef="#br0" timeOffset="3985.6766">18020 4267 38 0,'-25'29'19'0,"50"-17"-22"0,-15-12 38 15,5 3-33-15,9-3 0 16,1-9 1-16,3-4 1 16,0-2-4-16,-3-1 0 15,-4-6 4-15,-7 3 0 16,-7 7 0-16,-7-4 1 15,-7 3-1-15,-3 7 0 16,-11 3-1-16,-4 3 1 16,0 0-2-16,4 6 0 15,3 1-2-15,4-4 0 16,4 0-6-16,3 6 1 16,0-2-7-16,3 5 1 15,4 4-6-15,11-4 0 0</inkml:trace>
  <inkml:trace contextRef="#ctx0" brushRef="#br0" timeOffset="4298.0912">18182 4305 39 0,'-14'22'19'0,"-25"0"-21"16,29-13 32-16,-1-2-30 15,1 2 0-15,-1-3 0 16,-3 4 0-16,3-1 0 15,-3-3 0-15,4 1 0 16,-1-4 0-16,4 3 0 16,3-3 0-16,1 3 0 15,3 1 0-15,0 2 0 0,0 7 1 16,0-4 0-16,-4 4 0 16,-3 3 0-16,4 0 1 15,-1 0-1-15,-3 9 1 16,0 0-4-16,4 0 1 15,-1 0-6-15,4-3 0 16,0-6-5-16,7 3 1 16</inkml:trace>
  <inkml:trace contextRef="#ctx0" brushRef="#br0" timeOffset="4454.3518">17833 4684 27 0,'-14'-18'13'0,"17"5"-5"0,1 4 18 0,6-4-24 15,5 4 0-15,9-1 1 16,8 1 0-16,7 0-5 16,-4-1 0-16,0 4-3 15,-3 3 0-15,-4 3-5 16,1 3 0-16</inkml:trace>
  <inkml:trace contextRef="#ctx0" brushRef="#br0" timeOffset="4626.3064">17995 4819 41 0,'-42'47'20'0,"-8"-3"-16"16,47-31 37-16,-1-1-38 16,4-2 1-16,4-4 0 0,10-6 1 15,7-3-8-15,7-10 1 16,4-9 0-16,7-6 1 16,0-16-9-16,0-9 1 15,6-3-7-15,1-4 1 16</inkml:trace>
  <inkml:trace contextRef="#ctx0" brushRef="#br0" timeOffset="4813.7221">18658 3929 46 0,'-28'25'23'0,"18"9"-26"0,10-27 41 0,3-1-38 15,8 6 1-15,-1 1 0 16,4 0 0-16,4 5-5 15,0-2 1-15,-4 0-4 16,0-1 0-16,-4 4-6 16,1-3 0-16</inkml:trace>
  <inkml:trace contextRef="#ctx0" brushRef="#br0" timeOffset="4985.6869">18440 4421 45 0,'-32'9'22'0,"28"-5"-21"0,4-4 41 0,7-4-41 16,11-5 0-16,10-3 0 16,1-7 1-16,-1 3-3 15,4-6 0-15,-1 0-3 0,-2 0 0 16,-5 3-7 0,-3 1 1-16,-3 8-5 0,0-2 1 15</inkml:trace>
  <inkml:trace contextRef="#ctx0" brushRef="#br0" timeOffset="5173.1081">18468 4496 27 0,'-57'54'13'0,"8"2"-9"0,39-34 20 16,-5 9-24-16,-2 4 1 0,-1 3 0 16,0 2 0-16,1 1-2 15,3-3 1-15,3-10-2 16,1-6 0-16,2-3-5 15,5-4 0-15,3-2-2 16,7-10 1-16</inkml:trace>
  <inkml:trace contextRef="#ctx0" brushRef="#br0" timeOffset="5485.6062">18408 4606 35 0,'32'-28'17'0,"31"-3"-23"16,-49 21 36-16,4 1-30 15,0-1 1-15,-1 4-1 16,-3 0 0-16,-3 6-3 16,0 0 0-16,-4 3-2 15,-4 6 0-15,-3 1-1 16,-3-1 1-16,-1 1 1 16,1-1 1-16,-1 3 5 0,0-2 0 15,1-1 5-15,-1-6 0 16,1 1 3-16,-1-4 1 15,4 0-1-15,4-10 0 16,3-2-3-16,0-4 1 16,4 0-4-16,3-3 0 15,0 4-6-15,0-1 1 16,0 4-8-16,-3 2 0 16,-4 4-7-16,3 0 0 15</inkml:trace>
  <inkml:trace contextRef="#ctx0" brushRef="#br0" timeOffset="5829.3606">18436 4807 29 0,'-28'9'14'0,"28"-9"-6"16,0 0 17-1,7-3-22 1,4 0 1-16,6-3 0 15,4-4 1-15,4 7-7 16,-4-3 1-16,4 3 5 16,0 3 0-16,-4 0-2 15,0 0 1-15,0 3-1 16,-3 3 1-16,-4 4 0 16,-4-1 1-16,-6 10-1 0,-4 3 0 15,-4 3 0-15,-6-3 0 16,-4 0-1-16,-4 0 1 15,-7 3-1-15,1 0 0 16,-4-3-2-16,3-3 0 16,4-4-7-16,-1 1 0 15,5-7-10-15,3-6 0 16</inkml:trace>
  <inkml:trace contextRef="#ctx0" brushRef="#br0" timeOffset="6048.2031">18355 4851 54 0,'0'6'27'0,"11"10"-24"0,-4-4 41 0,0 4-42 16,3 0 0-16,4 5 2 16,8 8 1-16,2 2-6 15,1 0 0-15,-4 10 1 16,0-3 1-16,-3 3-8 15,0 2 0-15,-4-2-10 16,7 0 0-16,-11-6-1 16,-2-7 0-16</inkml:trace>
  <inkml:trace contextRef="#ctx0" brushRef="#br0" timeOffset="30501.5436">681 7519 25 0,'0'13'12'0,"7"-4"-6"0,-4-6 12 16,4 4-15-16,-3-4 0 0,7 0 0 15,-1 3 1 1,4-3-5-16,0 4 0 0,-7-4 3 16,8-3 1-16,2 0-2 15,4-3 1-15,1-4-4 16,2-5 0-16,-3-4-4 16,1-6 0-16,-12-3-4 15,8 0 1-15</inkml:trace>
  <inkml:trace contextRef="#ctx0" brushRef="#br0" timeOffset="30673.4147">871 7250 24 0,'-10'18'12'0,"-11"39"-5"16,14-48 18-16,3 16-24 16,4 13 1-16,-11 12 0 15,11 3 1-15,-7 4-4 16,4-7 0-16,3-3 1 15,0 0 0-15,0 0-4 16,0-6 0-16,3-7-6 0,8-5 1 16</inkml:trace>
  <inkml:trace contextRef="#ctx0" brushRef="#br0" timeOffset="30986.0058">1041 7786 30 0,'-4'41'15'0,"-3"21"-12"0,7-49 24 0,7-4-25 16,-7 4 0-16,4 6 3 16,3-10 0-16,-7-3-5 15,10 1 1-15,-10-4 4 16,0-3 1-16,0 0-1 15,0 0 0-15,0-13-2 16,0-3 0-16,4-5-2 16,3-5 1-16,4 1-2 15,-1 3 1-15,1 4-7 16,6-4 1-16,-6 3-9 16,7 3 0-16,3 0-1 15,0-6 0-15</inkml:trace>
  <inkml:trace contextRef="#ctx0" brushRef="#br0" timeOffset="31157.7967">1277 7808 31 0,'-28'37'15'0,"17"4"-16"0,11-28 27 15,7-1-26-15,-3-5 0 16,3 2-13-16,-4 0 1 15,15 4 9-15,-7-4 1 16</inkml:trace>
  <inkml:trace contextRef="#ctx0" brushRef="#br0" timeOffset="31314.1313">1270 7707 45 0,'-39'-31'22'0,"25"19"-24"0,14 5 44 0,0 1-42 15,0-3 0-15,11 2-2 16,6-2 0-16,-3-1-5 16,4 4 1-16,10 3-7 15,4 3 0-15</inkml:trace>
  <inkml:trace contextRef="#ctx0" brushRef="#br0" timeOffset="31704.9023">1468 7692 46 0,'-39'28'23'0,"0"13"-22"0,35-32 39 15,-3 4-39-15,7 5 0 16,0-2 0-16,11 0 0 16,0 0-2-16,3-4 1 15,-4-3 0-15,1 1 1 16,3-7-1-16,-4 0 1 15,5-3-1-15,-1-3 0 16,-4 0 0-16,8 3 1 16,-7 3-1-16,-1 3 0 15,-3 7 0-15,-3-7 0 16,-8 13 1-16,4 6 0 0,-10 9 2 16,-1 10 0-16,-14 7 0 15,1-1 1-15,6-6-1 16,-3-7 1-16,3 1-1 15,-3-7 0-15,3-3-4 16,4-6 0-16,7-6-6 16,-3-10 1-16,-1-6-6 15,11-6 1-15,0 0-8 16,11-7 1-16</inkml:trace>
  <inkml:trace contextRef="#ctx0" brushRef="#br0" timeOffset="32079.9035">1679 7764 51 0,'-14'12'25'0,"-14"4"-26"0,21-3 46 16,-4 2-45-16,8 4 1 16,-4 0 0-16,14-3 0 15,-4-4-1-15,8-2 0 16,3-7 0-16,-3-3 1 15,-1-3-1-15,1-1 1 16,-1 1-1-16,1 3 1 16,-4 3-1-16,-4 4 1 15,5 5-1-15,-8-5 0 16,0 18 1-16,0 9 0 0,0 7 1 16,-8 9 1-16,5 3-1 15,-4-9 1-15,-4 0 0 16,-6 0 0-16,3 0-1 15,3 0 1-15,-7-10-5 16,8-5 0-16,-1-11-6 16,4-8 0-16,4-16-7 15,3-13 1-15,10-3-5 16,11-16 1-16</inkml:trace>
  <inkml:trace contextRef="#ctx0" brushRef="#br0" timeOffset="32376.85">1785 7870 38 0,'11'-21'19'0,"6"-14"-20"0,-6 22 33 16,-8 1-32-16,8-7 1 15,-4 0 0-15,4 0 0 16,-11 7-1-16,0 15 0 16,-11 6 2-16,-7 13 0 15,4 7 1-15,-3 5 1 16,-1-2 1-16,7 5 0 15,8 4 0-15,-4-7 1 16,3-2-2-16,4-1 1 16,11-9-2-16,-1-9 1 15,1-4-4-15,3-15 1 16,4-7-6-16,-1-9 1 0,5 3-7 16,-12-3 1-16,1-3-5 15,6-3 0-15,-6 0-2 16,0 3 1-16</inkml:trace>
  <inkml:trace contextRef="#ctx0" brushRef="#br0" timeOffset="32595.6528">1923 7867 30 0,'0'38'15'0,"0"0"-7"15,0-32 27-15,0 13-29 16,0 3 1-16,-7 12 4 16,7-3 0-16,-7-2-13 15,3-7 1-15,4-7 9 16,0-8 0-16,0-17-3 15,0-5 1-15,0-14-3 16,11 7 0-16,-4-12-2 16,3 2 0-16,4-5-5 15,8-1 1-15,2 7-10 0,8-10 0 16,0 0-6-16,7-3 0 16</inkml:trace>
  <inkml:trace contextRef="#ctx0" brushRef="#br0" timeOffset="32845.6579">2222 7384 44 0,'-7'-6'22'0,"18"0"-22"0,-4 0 34 0,7-7-33 16,4 1 0-16,3-4 0 15,0-3 0-15,4 0-7 16,0 4 0-16,-1 2-6 16,-3 0 0-16</inkml:trace>
  <inkml:trace contextRef="#ctx0" brushRef="#br0" timeOffset="33251.8423">2272 7347 25 0,'-28'31'12'0,"17"51"1"0,4-60 10 16,3 15-18-16,4 7 0 16,0 0 4-16,0 0 0 15,0 3-10-15,0 0 1 16,11-6 7-16,0-4 1 15,-1-8-3-15,1-4 1 16,6-6-2-16,-2-7 0 16,2-6-2-16,1-9 1 15,3-6-5-15,-3-7 1 16,-8-6-7-16,1 0 0 16,-8-6-5-16,-6 6 0 0,-8 10-1 15,1 5 1-15,-4 4 5 16,-1 3 1-16,5 3 8 15,-1 4 1-15,-3-4 6 16,11 3 1-16,3-6 2 16,0 0 0-16,3-6-3 15,11 3 1 1,18-26-9 0,-4-5 0-16,8 2-11 15,2 7 0-15,8-3-4 16,-7 0 0-16</inkml:trace>
  <inkml:trace contextRef="#ctx0" brushRef="#br0" timeOffset="33580.0356">2671 7538 38 0,'-25'38'19'0,"11"18"-18"0,7-37 34 15,3 6-30-15,-3 3 0 16,4 4 2-16,-8 5 0 16,4-2-9-16,0-4 1 15,3-9 7-15,-3 0 1 16,4-9-2-16,-4-1 1 16,3-6-2-16,4-9 1 15,4-12-1-15,3-7 0 0,-4-7-2 16,8-2 1-16,3-10-2 15,0-3 0-15,4 4-4 16,-1 5 0-16,5 7-7 16,-8 3 1-16,3 6-7 15,1 3 1-15,-8 7-6 16,12 3 1-16</inkml:trace>
  <inkml:trace contextRef="#ctx0" brushRef="#br0" timeOffset="33830.2227">2681 7830 43 0,'-21'44'21'0,"3"0"-15"15,11-38 37-15,4 3-40 16,3-3 0-16,0-2 2 0,0-1 1 16,0-3-7-16,10 0 1 15,-3-10 4-15,4-5 0 16,3-7-2-16,4-3 1 15,-1-4-6-15,-3-2 1 16,4 0-8-16,-7-4 1 16,6 4-8-16,-6 6 0 15,10 9-1-15,-7 0 1 16</inkml:trace>
  <inkml:trace contextRef="#ctx0" brushRef="#br0" timeOffset="34064.6927">2829 7795 38 0,'0'32'19'0,"21"-10"-18"0,-17-19 38 0,3 0-34 16,4-3 1-16,-1-6 0 16,8-4 1-16,-4-6-9 15,0 1 0-15,-3-4 8 16,-1-3 0-16,-6-3-2 16,-4-3 1-16,-4 6-2 15,-6 6 1-15,-4 7-2 16,-1 9 0-16,5 0-4 15,-8 6 0-15,8 3-7 16,6-2 1-16,4-1-10 16,4 0 1-16,6-3-2 15,8-6 1-15</inkml:trace>
  <inkml:trace contextRef="#ctx0" brushRef="#br0" timeOffset="34361.4907">3090 7732 39 0,'-10'48'19'0,"-11"-8"-18"0,14-24 37 16,3 3-33-16,4 0 0 15,-7-7 2-15,3 1 1 16,4-4-10-16,0 1 1 16,4-10 6-16,-4-7 0 0,7-12-2 15,4-6 1 1,-1-3-1-16,11-10 0 0,1-2 0 15,6-10 1-15,0 3-1 16,4 6 0-16,-4 3-1 16,-7 4 1-16,0 9-2 15,0 6 1-15,-3 3-6 16,0 0 0-16,-4 7-9 16,3 3 0-16,-6 9-7 15,7 3 0-15</inkml:trace>
  <inkml:trace contextRef="#ctx0" brushRef="#br0" timeOffset="76815.1515">10569 7362 25 0,'0'-3'12'0,"0"16"-3"0,0-10 12 0,0 13-18 16,-3 9 0-16,-1 12 2 16,1-2 1-16,-1 6-7 15,4-1 0-15,0-2 5 16,0-7 0-16,0-2-1 15,4-4 1-15,3-3-2 16,3-7 0-16,1 1-1 16,3-10 1-16,4 1-3 15,3-11 0-15,3-5-5 16,8-10 1-16,-4-3-3 16,-3-3 0-16,-4 0-2 15,-7 0 1-15,-3 6 2 16,-4 4 1-16,0 2 4 15,-3 0 1-15,3 7 4 16,0 3 1-16,3 3 2 0,1 3 0 16,7 3 0-16,-4 7 1 15,0 3-1-15,-4-1 1 16,1 4-1-16,-11 9 0 16,-7-3-2-16,-7 4 1 15,-7 2-2-15,-8 0 1 16,5-6-2-16,3 1 0 15,6-8-5-15,1-5 0 16,7-7-5-16,7-6 1 16,11-9-8-16,10-4 1 0</inkml:trace>
  <inkml:trace contextRef="#ctx0" brushRef="#br0" timeOffset="77268.3559">11172 7428 31 0,'-21'35'15'0,"-14"15"-9"16,24-34 21-16,1 2-26 16,-1 4 0-16,4-6 0 15,4 0 1-15,6-10-3 16,4-6 1-16,4-9 1 16,6-7 0-16,1 3-1 15,3 1 1-15,-7 2-1 16,1 4 0-16,-8 9 0 15,-7 4 1-15,-4 5-1 16,-3 4 0-16,0 3 0 0,0-1 1 16,3-5 0-16,4-4 0 15,7-5 0-15,4-8 1 16,3-2-1-16,4-3 1 16,10-4-4-16,-3 1 0 15,-4 2-3-15,-7 10 1 16,-11 7-2-16,-10 14 0 15,-7 5-1-15,-3-1 1 16,-4 3 4-16,-1 3 0 16,1 4 5-16,0-4 1 15,3-3 2-15,4-6 0 16,0 0 1-16,7-3 0 0,4-3-1 16,3-7 0-16,3-3-3 15,4-2 0-15,7-4-6 16,4-10 0-16,3-6-10 15,11-6 0-15</inkml:trace>
  <inkml:trace contextRef="#ctx0" brushRef="#br0">11486 7397 38 0,'-17'-9'19'0,"20"9"-18"15,1 3 26-15,3-6-25 16,4-1 1-16,3 4 0 15</inkml:trace>
  <inkml:trace contextRef="#ctx0" brushRef="#br0" timeOffset="78190.5283">11603 7435 13 0,'-4'-10'6'0,"1"10"11"16,3 3-5-16,-4-3-9 15,1 3 0-15,-1 4 2 16,1 2 0-16,-4 4-7 15,0-1 1-15,0 4 4 16,3 0 0-16,-3 2-4 16,3 1 1-16,1-6-9 15,3 2 1-15</inkml:trace>
  <inkml:trace contextRef="#ctx0" brushRef="#br0" timeOffset="78534.2328">11384 7780 28 0,'-28'0'14'0,"24"0"-9"0,4 0 20 0,0 0-24 16,4 0 1-16,6-7 0 16,5 1 1-16,2 0-4 15,8-1 1-15,0-5 1 16,-1-1 1-16,-2 1-2 15,-1-1 1-15,0-2-1 16,0 2 1-16,4 4-1 16,-4 6 1-16,0-4-1 15,-7 7 0-15,0 7 0 16,-7-1 1-16,0 3-1 16,-3 7 0-16,-4 0 1 15,-4-4 0-15,1 1-1 16,-4 2 0-16,0-2-5 15,0-4 1-15,0 1-7 16,0-4 0-16</inkml:trace>
  <inkml:trace contextRef="#ctx0" brushRef="#br0" timeOffset="78862.4103">11557 7761 20 0,'-7'-10'10'0,"10"1"-5"0,-3 12 9 16,-3 0-15-16,3 0 1 15,-4 4-6-15,4 2 1 16,-3 0 3-16,-1 4 1 16,1-1-5-16,-1 4 0 15,1 0 1 1,-36-35 5 0,67 57 3-16,-38-23 0 0,3-2 5 15,3-4 0-15,4 1 3 16,0-4 0-16,7-3-3 15,4 0 1-15,-1-3-4 16,1-3 1-16,-1-3-3 16,1-4 0-16,0-2-3 15,-1-4 1-15,1 1-5 16,-1-1 0-16,-3 3-6 16,-3-2 0-16,-4-4-2 15,-4 3 0-15</inkml:trace>
  <inkml:trace contextRef="#ctx0" brushRef="#br0" timeOffset="79049.8336">11486 7758 35 0,'-49'22'17'0,"-4"6"-15"16,46-16 33-16,-4 4-30 0,4 6 0 15,7-3 3-15,4 3 1 16,10 3-11-16,4 0 0 16,6 0 7-16,5-3 0 15,-1-10-2-15,0-5 0 16,0-7-4-16,4-13 0 15,0 1-8-15,0-4 1 16,-1 0-9-16,-6-6 1 16</inkml:trace>
  <inkml:trace contextRef="#ctx0" brushRef="#br0" timeOffset="79534.2458">11352 7494 24 0,'-7'-3'12'0,"11"-28"-1"0,-4 24 10 16,7-2-18-16,0-7 0 15,0 4 3-15,7 2 1 16,4 1-7-16,10-4 0 15,0 4 6-15,-3 0 0 16,0-1-2-16,3 4 1 16,4 0-2-16,-1 3 1 15,-2 3-2-15,-1 6 0 16,-7 0-1-16,-3 7 1 16,-4 2-1-16,-4 10 1 15,-6 13-1-15,-8-4 1 0,1 1-1 16,-4-1 0-16,0 1-7 15,0-7 1-15,3 0-11 16,4-9 0-16</inkml:trace>
  <inkml:trace contextRef="#ctx0" brushRef="#br0" timeOffset="81800.2062">11963 7522 25 0,'21'-18'12'0,"46"2"-14"0,-49 6 18 15,6 4-16-15,4 3 0 16,8 3 1-16,-1 13 0 15,-3-1-1-15,0 7 1 16,-8 6 1-16,-3 3 1 16,-10 7 0-16,-4-1 1 15,-11-2 0-15,-3 2 1 16,-7 7-1-16,-7 0 1 16,-4-4-1-16,-3 7 0 15,-4 6-1-15,-6 1 0 16,-5-1-1-16,1 0 1 15,0-12-5-15,3-10 0 16,7-13-8-16,7-5 1 0,1-7-4 16,3-12 0-16</inkml:trace>
  <inkml:trace contextRef="#ctx0" brushRef="#br0" timeOffset="82003.2433">11892 7918 29 0,'14'15'14'0,"14"29"-8"15,-17-22 23-15,3 9-28 16,0 7 1-16,4 0 0 16,0-1 0-16,3-2-3 15,0-7 1-15,0-3 1 16,0-6 1-16,-3 0-5 16,-1-4 1-16,-2-2-7 15,-5-4 0-15,-3 1-2 16,0-7 0-16</inkml:trace>
  <inkml:trace contextRef="#ctx0" brushRef="#br0" timeOffset="82206.37">11949 7773 35 0,'-15'7'17'0,"12"-20"-18"0,3 13 35 15,0 0-32-15,7 0 1 16,4 3 0-16,3 3 1 15,3 4-5-15,5 2 1 0,2 4 1 16,1 0 1-16,0-4-8 16,3 1 1-16,0-1-7 15,4-5 0-15</inkml:trace>
  <inkml:trace contextRef="#ctx0" brushRef="#br0" timeOffset="82394.4139">12418 7632 39 0,'-60'10'19'0,"49"-4"-21"15,11-3 31-15,0-3-28 16,7 6 0-16,14-9 1 16,8-3 0-16,9 0-4 15,-2-1 1-15,3-8-5 16,-8 2 1-16,-2 1-6 15,-1-1 0-15</inkml:trace>
  <inkml:trace contextRef="#ctx0" brushRef="#br0" timeOffset="82738.0821">12538 7388 36 0,'-25'34'18'0,"11"41"-16"0,10-50 30 16,-3 10-30-16,0 9 0 0,-3-3 2 15,-1 6 0-15,1 6-5 16,-5-9 1-16,5 6 2 16,-4 0 1-16,3 0-1 15,4-3 0-15,-4-6-1 16,1 0 0-16,-1-16 0 16,1-6 1-16,-4-10-2 15,0-6 0-15,-1-12-1 16,1-16 0-16,0-3-1 15,4-1 1-15,-1 7-1 16,4 4 0-16,3-1 0 16,8 3 1-16,3 0-1 15,4 1 1-15,6-1-1 16,4 0 1-16,11-2-5 16,7-4 1-16,10 3-7 15,1 0 0-15</inkml:trace>
  <inkml:trace contextRef="#ctx0" brushRef="#br0" timeOffset="82972.4659">12908 7356 37 0,'-7'-9'18'0,"4"12"-13"0,-1-3 28 15,-3 3-32-15,-4 3 1 16,-3 7 1-16,-3 9 0 15,-5 6-4-15,1 13 0 16,-3-4 3-16,-1 4 0 16,-3-6-5-16,7-4 0 0,3-3-7 15,4-9 0-15,7-3-3 16,10-10 0-16</inkml:trace>
  <inkml:trace contextRef="#ctx0" brushRef="#br0" timeOffset="83128.7977">12771 7563 29 0,'0'22'14'0,"-11"31"-11"16,7-37 24-16,-3 3-26 15,0 9 0-15,-3 7 0 16,3 2 0-16,0 1-1 16,0 0 0-16,3-1-3 15,4-5 0-15,4-1-7 16,3-6 1-16</inkml:trace>
  <inkml:trace contextRef="#ctx0" brushRef="#br0" timeOffset="83331.8375">12936 7362 29 0,'-3'-12'14'0,"13"9"-14"0,-6 6 20 16,7 0-19-16,-1 0 0 15,4 7 1-15,0 2 0 0,0 10-6 16,1-3 1-16,-5 0-4 16,-6 9 1-16,-4-3-3 15,-11 16 1-15</inkml:trace>
  <inkml:trace contextRef="#ctx0" brushRef="#br0" timeOffset="83566.2986">12746 7795 23 0,'-14'0'11'0,"10"-3"-8"16,4 3 22-16,4 0-21 15,6-3 0-15,4 0 3 16,8-3 1-16,6-7-9 16,0-3 1-16,11-9 5 15,7 3 1-15,0 0-3 16,3-3 1-16,-3-3-2 0,-4 0 1 15,-3 3-7 1,-4 3 1-16,-3 3-7 16,-7 6 1-16,-4 10-5 0,-3 3 1 15</inkml:trace>
  <inkml:trace contextRef="#ctx0" brushRef="#br0" timeOffset="83753.7212">12972 7764 27 0,'-43'19'13'0,"26"-13"-10"0,17 0 20 0,-4 0-23 16,4 4 1-16,0-1 0 15,4 1 1-15,6-4-4 16,4 0 0-16,8-3-5 16,-1-3 0-16,7 0-2 15,4-3 1-15</inkml:trace>
  <inkml:trace contextRef="#ctx0" brushRef="#br0" timeOffset="84050.6089">13236 7736 22 0,'-10'6'11'0,"-19"16"-12"16,22-19 20-16,-7 6-19 16,-7 4 1-16,-4 6-1 15,-3 3 0-15,0 3-3 16,-4 3 0-16,4 3-1 15,0 4 1-15,0-4 0 0,3 1 1 16,-3-4 3 0,6-9 0-16,5-4 5 0,3-2 1 15,3-7 1-15,4-3 1 16,7-3-1-16,7-9 1 16,7-7-3-16,4-6 1 15,17-6-3-15,15 3 0 16,2-3-5-16,-2-7 1 15,-1 1-7-15,4 5 1 16,0-11-7-16,0 8 0 16</inkml:trace>
  <inkml:trace contextRef="#ctx0" brushRef="#br0" timeOffset="84425.6032">13511 7554 30 0,'-42'47'15'0,"10"-6"-8"16,25-29 20-16,-7 4-25 15,4 3 0-15,3-7 0 16,-1 1 1-16,5-10-4 16,6 0 1-16,5-6 2 15,6-10 1-15,10-6-2 16,8-9 1-16,7-6-1 15,3-4 0-15,1-6-1 16,-5 10 1-16,-2 2-1 16,-1 7 0-16,-3 0 0 0,-4 6 1 15,0 4 0-15,0 2 0 32,1 13 0-32,-8 6 0 15,-7 7-2-15,-11 9 0 16,-3 12-5-16,-10 1 1 15,-4 3-6-15,-4 2 1 16,-10 4-3-16,-4-3 0 16</inkml:trace>
  <inkml:trace contextRef="#ctx0" brushRef="#br0" timeOffset="84597.6987">13561 7701 25 0,'-4'-6'12'0,"-10"9"-13"15,11 0 22-15,3 3-21 16,0 1 0-16,3 2 0 16,1 0 0-16,3-5 0 15,3 5 0-15,1-6-2 16,7 3 0-16,3-12-5 16,3 0 0-16</inkml:trace>
  <inkml:trace contextRef="#ctx0" brushRef="#br0" timeOffset="84847.7079">13822 7585 17 0,'-11'6'8'0,"-6"16"-2"0,13-9 9 15,-10 3-15-15,-4 6 0 16,-3-1 0-16,4-5 0 16,-12 6 0-16,5 3 0 15,-1-6 0-15,4-3 1 16,3-4-1-16,0-2 1 15,11-4 0-15,4-3 1 16,3-3-1-16,7-6 0 16,4-1 0-16,3 1 1 15,3 0-2-15,4-7 1 16,4 1-6-16,-4-1 1 0,-3 7-3 16,0-3 1-16</inkml:trace>
  <inkml:trace contextRef="#ctx0" brushRef="#br0" timeOffset="85066.454">13437 7955 33 0,'-31'16'16'0,"13"-7"-16"16,18-12 32-16,0 3-31 16,3-6 1-16,8-4 0 15,3 1 1-15,18-7-4 16,0-2 1-16,10-4 1 15,7-4 1-15,-3 1-5 16,-3 3 1-16,-5 0-8 16,-6 4 0-16,-4 8-1 15,-3 1 0-15</inkml:trace>
  <inkml:trace contextRef="#ctx0" brushRef="#br0" timeOffset="85238.2586">13755 7786 20 0,'-25'9'10'0,"4"4"-9"0,17-13 15 16,-10 9-16-16,-3 4 0 16,3-1-1-16,-1 4 1 15,-2-4-3-15,3 1 1 16,-4-4-4-16,0 4 1 0,4 0-1 16,0-4 1-16</inkml:trace>
  <inkml:trace contextRef="#ctx0" brushRef="#br0" timeOffset="85582.011">13504 7990 17 0,'-3'-10'8'0,"3"35"-5"0,0-18 17 0,-4 5-19 15,1 4 0-15,-4-4 1 16,0 7 1-16,0 0-3 16,0 0 0-16,3-4 2 15,0-2 1-15,1-4 0 16,3-2 0-16,0-7-1 15,7-7 1-15,4-8-1 16,10-13 1-16,7-4 0 16,7 1 0-16,4-4-1 15,0 1 1-15,-4 2-1 0,0 1 1 16,-3 6-2-16,-4 6 1 16,-3 4-1-16,-4 5 0 15,-3 7-1-15,-8 6 1 16,-2 3 0-16,-5 7 0 15,-3 3-1-15,-3 2 0 16,-5 8-3-16,1 2 1 16,-3 3-5-16,-1 0 1 15,-3 4-7-15,-7-4 0 16</inkml:trace>
  <inkml:trace contextRef="#ctx0" brushRef="#br0" timeOffset="85910.1372">13645 8090 17 0,'8'-25'8'0,"13"9"2"16,-11 7 5-16,1-7-13 16,-1 10 0-16,-3 0 2 15,1 2 0-15,-8 8-5 16,0 2 1-16,-8 3 3 16,-2 13 0-16,-1-3-1 15,-3 0 1-15,4-3-2 16,-1-1 0-16,4-5-1 15,3-1 0-15,4-3 0 16,0-3 1-16,4-3-1 16,7-6 1-16,-4 3 0 15,3-10 0-15,1 4 0 16,3 3 0-16,0-7 0 0,0 7 0 16,0-3-1-16,0-4 1 15,0 4-1 1,1 2 0-16,-1 4-5 0,-4 3 1 15,-3-3-6-15,0 6 0 16</inkml:trace>
  <inkml:trace contextRef="#ctx0" brushRef="#br0" timeOffset="86097.6939">13437 8328 34 0,'-28'10'17'0,"21"-10"-12"0,7 0 27 0,7-7-28 16,11 4 0-16,13-6 3 16,15-10 1-16,18-9-10 15,10-10 1-15,11-6 5 16,31-6 0-16,11 3-16 16,4 6 0-16</inkml:trace>
  <inkml:trace contextRef="#ctx0" brushRef="#br0" timeOffset="602385.1711">19004 10144 24 0,'-3'-3'12'0,"6"-16"-2"16,1 10 13-16,6-4-20 0,8-6 1 16,7-3 2-16,3 7 0 15,7-14-7-15,-3 4 1 16,0-3 5-16,-1 0 1 15,-2 0-3-15,2-1 1 16,-2 1-1-16,-1-3 0 16,-4 6-2-16,1 3 0 15,-4 3-1-15,-3-3 0 16,0 3-4-16,-8 0 0 16,1 7-5-16,-4-1 1 15,-7 1-5-15,0-1 1 16,-4 1-2-16,-3-1 1 0,0 4 4 31,25 9 9-31,-57-3 1 16,28 3 0-16,1 0 5 15,6 0 1-15,4 0 3 16,7 0 0-16,4 0-5 16,10 0 0-16,4 0-1 15,3 3 1-15,4-3-2 16,3 3 1-16,0 0-1 15,-6 6 1-15,-5 7-1 16,-6 0 1-16,-8 6-2 16,-6 3 1-16,-8 6-1 15,-6 4 1-15,-4-1-2 16,-7 7 1-16,-1-10-2 16,1-6 0-16,4-3-6 15,3-6 1-15,3-3-8 16,0-4 1-16,4-9-3 0,7 0 0 15</inkml:trace>
  <inkml:trace contextRef="#ctx0" brushRef="#br0" timeOffset="602775.8087">19847 9627 36 0,'-31'-13'18'0,"31"7"-22"0,3 3 34 0,8-7-28 15,3-6 1-15,10-5 0 16,5-1 0-16,2-4-5 16,5 5 1-16,-1-5 1 15,0 1 1-15,-3 7-6 16,-4-1 1-16,-7 3-2 15,-6 4 1-15,-8 5-1 16,-7 7 0-16,-4 3 1 16,-7 7 0-16,1 2 5 15,-1 1 0-15,1 3 2 16,-1 6 0-16,4 6 1 16,0 0 0-16,0 10 0 15,0-1 0-15,3 4-1 16,1 0 0-16,-1 0-5 0,1-4 1 15,3-2-7-15,0-7 1 16</inkml:trace>
  <inkml:trace contextRef="#ctx0" brushRef="#br0" timeOffset="603119.5549">19960 9902 26 0,'-3'-6'13'0,"10"-9"-8"0,0 8 19 16,0-5-23-16,3-4 1 0,4-6-1 15,1 6 1-15,-5-2-2 16,-3 2 0-16,0 0 0 16,-3 4 1-16,-8 12-2 15,-3 3 0-15,-3 6 0 16,-8 16 1-16,-3 4-1 16,0 8 0-16,0-5 2 15,-1 2 1-15,5 1 2 16,6-1 0-16,4-3 2 15,4-6 0-15,6-3 0 16,4-6 1-16,7-7-2 16,4-5 0-16,7-11-2 15,-1-8 0-15,12-4-5 16,6-6 0-16,4-10-7 16,3-9 1-16,1-6-8 15,-8-13 1-15,0-2-1 16,-3 2 1-16</inkml:trace>
  <inkml:trace contextRef="#ctx0" brushRef="#br0" timeOffset="603275.9976">20440 9347 30 0,'-21'0'15'0,"10"32"-10"0,11-23 30 15,-3 4-32-15,3-1 0 16,0 7 0-16,0 3 0 16,3 0-5-16,1 0 1 15,-1 0-2-15,1-3 1 16,-1-7-7-16,1 4 0 15,-4-7-3-15,0 4 0 16</inkml:trace>
  <inkml:trace contextRef="#ctx0" brushRef="#br0" timeOffset="603557.3377">20221 9674 35 0,'-35'6'17'0,"17"0"-16"0,18-6 33 0,4-3-33 15,3 3 1-15,3-3 0 16,8-3 0-16,7-4-3 15,3-2 1-15,0-4-1 16,-3-6 0-16,3-3-3 16,4-3 0-16,0 3-1 15,3-7 0-15,-3 1-1 16,-4 6 1-16,-3 0 2 16,-4 6 1-16,-4 6 5 15,-6 4 0-15,0 6 1 16,-8 6 1-16,1 6-1 15,-4 1 1-15,3-1-2 16,-3 4 1-16,0 2-8 0,-3 1 0 16,3 0-7-16,-4 3 0 15</inkml:trace>
  <inkml:trace contextRef="#ctx0" brushRef="#br0" timeOffset="603838.5883">20264 9865 36 0,'-29'6'18'0,"19"4"-16"0,10-10 28 0,7-7-27 15,7-5 0-15,7-7 2 16,0-9 0-16,4-1-6 16,3-8 0-16,4 5 4 15,3 4 0-15,4-3-1 16,0 3 0-16,-7 3-1 15,-1 6 0-15,-6 3-1 16,-4 7 1-16,-7 2-3 16,-7 11 0-16,-7 5-4 15,-3 3 1-15,-1 4-5 16,-3 6 0-16,0-3-4 16,0 6 1-16</inkml:trace>
  <inkml:trace contextRef="#ctx0" brushRef="#br0" timeOffset="604120.0736">20380 9953 27 0,'-4'3'13'0,"12"-3"-7"0,-5-6 21 16,4-4-25-16,7-2 1 16,0-4 2-16,7 0 0 15,-3 1-6-15,0-4 1 16,-4 6 4-16,-4 1 1 15,-3-1-2-15,-3 7 0 16,-8 6-1-16,1 0 1 16,-4 6-2-16,0 0 1 0,0-6-3 15,3 3 1-15,1-3-5 16,-1 4 1-16,4-1-7 16,0 0 0-16,4 6-3 15,-1 1 1-15</inkml:trace>
  <inkml:trace contextRef="#ctx0" brushRef="#br0" timeOffset="604385.7055">20348 10113 34 0,'-10'25'17'0,"3"-13"-16"16,14-12 32-16,0 0-32 16,3-3 1-16,1-3 1 15,7-4 1-15,3-5-4 16,3-1 0-16,5 0 3 0,-8 1 0 15,0 2-1-15,-3 1 1 16,-1 2-1 0,-3 7 0-16,-3 3-1 0,-8 6 0 15,-3 7-1-15,-3 3 1 16,-1-1-3-16,1 4 1 16,-1-6-5-16,-3 2 1 15,0-2-6-15,0-7 1 16,0-3-5-16,0-6 1 15</inkml:trace>
  <inkml:trace contextRef="#ctx0" brushRef="#br0" timeOffset="604526.4098">20461 10025 31 0,'4'-16'15'0,"3"7"-7"0,-7 9 26 0,0 0-30 16,3 6 0-16,-3 10 1 16,0 9 1-16,-3 3-9 15,-1 6 1-15,4 7 2 16,4-3 0-16,3-4-9 15,3 1 0-15,8-13-5 16,0-7 1-16</inkml:trace>
  <inkml:trace contextRef="#ctx0" brushRef="#br0" timeOffset="604854.4601">20881 9598 40 0,'-18'0'20'0,"39"0"-21"0,-13-3 35 15,2-3-34-15,4-4 1 16,4-2 0-16,7-4 0 0,-1 1-3 16,4-4 0-16,-3 3-4 15,-4 4 1-15,0 2-5 16,-6 1 0 0</inkml:trace>
  <inkml:trace contextRef="#ctx0" brushRef="#br0" timeOffset="605277.0157">21018 9514 26 0,'-28'31'13'0,"7"-3"-11"0,18-22 14 0,-1 7-16 16,1-10 1-16,-1 3-1 15,4 4 1-15,4-4-2 16,-1 0 1-16,4 1 0 16,0-4 1-16,0 0-1 15,4 0 0-15,-1 0 0 16,-3 3 0-16,0-2 0 15,1 2 1-15,-5 3-1 16,-3 4 0-16,-7-1 0 16,0 10 0-16,-4-3 1 0,1 3 1 15,-1 0 0-15,1-3 0 16,3-3 0-16,0-7 0 16,3 3 0-16,4-12 1 15,0 4-3-15,0-4 1 16,7-4-1-16,0-5 1 15,0 3-1-15,0 3 1 16,0 3-1-16,-3 3 1 0,-1 0-1 16,1 13 1-16,-4-1-1 15,-4 7 1-15,1 0 0 16,-1 0 0-16,4 0-1 16,0-3 0-16,0 3 0 15,0-3 1-15,0-4-2 16,4 1 0-16,-1-3-5 15,4-7 1-15,4-3-5 16,0-9 0-16</inkml:trace>
  <inkml:trace contextRef="#ctx0" brushRef="#br0" timeOffset="605824.1733">21146 9689 35 0,'-8'-19'17'0,"23"-9"-16"0,-8 22 28 16,7-3-27-16,7-1 1 15,7-2 0-15,4-1 0 16,-4 4-4-16,0 2 0 15,-3 7 4-15,-4 7 0 16,-3 8-2-16,-8 10 1 16,-3 10-1-16,-3 6 1 0,-4-1-1 15,0 4 1-15,-4 3-2 16,4-15 1-16,0-4-1 16,0-6 0-16,0-6 0 15,4-7 0-15,0-6-4 16,3-6 0-16,0-13-4 15,-4-3 0-15,-3-15-5 16,0-13 0-16,0-3 0 16,0 3 1-16,0 3 6 31,32 44 6-31,-67-32 4 16,28 14 1-16,0 8 5 15,-4 7 0-15,-3 16 0 16,0 12 1-16,-4 9-7 15,-10 13 1-15,0 3-4 16,-1-3 1-16,1-3-5 0,3-3 1 16,4-3-6-1,4-7 0-15,6-6-3 0,1-6 1 16</inkml:trace>
  <inkml:trace contextRef="#ctx0" brushRef="#br0" timeOffset="605980.4257">21107 9984 30 0,'-7'3'15'0,"17"-3"-11"0,-10 0 26 0,7 0-29 16,4 0 0-16,3 0-2 15,11 0 0-15,6 0-5 16,5-6 1-16,6-4-5 16,4-5 0-16</inkml:trace>
  <inkml:trace contextRef="#ctx0" brushRef="#br0" timeOffset="606167.9599">21805 9514 44 0,'-14'-4'22'0,"-32"20"-23"16,36-6 41-16,-8 2-40 15,-7 1 0-15,1 5 0 16,-1 8 1-16,4 2-5 15,3-3 0-15,4-3-5 16,7-6 0-16,7-7-4 0,11-6 0 16</inkml:trace>
  <inkml:trace contextRef="#ctx0" brushRef="#br0" timeOffset="606480.5119">21840 9608 34 0,'-21'0'17'0,"-3"22"-15"0,13-13 30 15,-3 4-31-15,-4 5 1 16,-3 11 0-16,0-4 0 0,0 3-3 16,3-3 0-16,4-9-1 15,3-4 0-15,4-2-5 16,7-4 0-16,0-6-5 16,0 0 1-16,4-6-2 31,28 6 13-31,-57 0-1 15,29 3 0-15,-1 9 7 16,-3 1 0-16,0 9 4 16,-3 3 1-16,-5-3-6 15,1 3 0-15,4 0-3 16,-1 0 1-16,4-3-8 16,0-3 0-16,4-7-6 15,6-2 1-15</inkml:trace>
  <inkml:trace contextRef="#ctx0" brushRef="#br0" timeOffset="606996.1052">21823 9755 31 0,'-7'-19'15'0,"21"0"-10"0,-4 10 23 16,5-3-26-16,6-1 0 15,3-3 0-15,1 4 1 16,3-1-6-16,-6 1 0 15,-5 2 0-15,-3 7 0 16,-3 0-4-16,-8 6 1 16,-3 10-1-16,-3 5 0 15,-11 4 2-15,-7 7 0 0,-1-1 5 16,-2-3 1 0,6-3 2-16,4-3 1 0,7-4 1 15,3-5 0-15,4-7-1 16,7-3 0-16,4-3-2 15,3-10 0-15,0 4-1 16,4-1 1-16,-4 7-3 16,-3 6 1-16,-1 7 0 15,-3 2 0-15,-3 4-1 16,-1 12 1-16,-3 1 0 16,-7-1 0-16,-3 3 3 15,-1 4 0-15,-7-1 3 16,4 1 0-16,-7-1 2 15,0-6 1-15,3 1 2 16,-6-11 0-16,-1 1-1 16,4-3 0-16,0-7-3 15,-1-9 1-15,1-6-4 0,4 0 1 16,-5-7-6-16,1-9 0 16,4-9-12-16,6 3 1 15,8-4-10-15,3-12 0 16</inkml:trace>
  <inkml:trace contextRef="#ctx0" brushRef="#br0" timeOffset="607731.4169">23862 10580 24 0,'-11'-22'12'0,"8"0"-5"16,3 22 13-16,0 3-16 15,0 3 1-15,-4 13 2 16,1 12 0-16,-1 17-8 15,4 11 1-15,0 10 5 16,7 0 0-16,4-6-1 16,3-4 0-16,4-8-2 15,10-4 1-15,14-13-7 0,0-12 1 16,4-13-7 0,0-9 0-16,0-9-4 0,-4-19 1 15</inkml:trace>
  <inkml:trace contextRef="#ctx0" brushRef="#br0" timeOffset="607950.1307">24289 10727 22 0,'-11'3'11'0,"18"10"-9"0,0-10 16 0,0 6-14 15,7 7 0-15,4 3 3 16,0 6 1-16,-1 3-9 16,-3 7 0-16,-3 2 6 15,-7 1 1-15,-8 3-2 16,-7 3 1-1,-17 6-2 1,4-3 1-16,2-13-4 16,8-5 1-16,4-14-7 15,3-2 0-15,7-7-7 16,14-12 0-16</inkml:trace>
  <inkml:trace contextRef="#ctx0" brushRef="#br0" timeOffset="608184.5083">24758 10771 35 0,'-14'6'17'0,"24"-9"-18"0,-3 0 25 16,1-3-24-16,6 6 1 15,7 0 0-15,3-6 0 16,5-1-2-16,-1 4 1 15,0-3-4-15,0 0 0 16,1-1-4-16,-12 1 1 16,-3 0-3-16,0 6 1 15</inkml:trace>
  <inkml:trace contextRef="#ctx0" brushRef="#br0" timeOffset="608309.5058">24987 10762 31 0,'-28'15'15'0,"-25"23"-13"0,39-22 32 0,-4 6-34 16,-3 6 1-16,-7-3 0 15,0 6 0-15,0-2-3 16,6-4 1-16,8-3-5 16,7-10 0-16,11-9-5 15,10-9 1-15</inkml:trace>
  <inkml:trace contextRef="#ctx0" brushRef="#br0" timeOffset="608512.6373">24920 10871 34 0,'-10'26'17'0,"-15"39"-11"16,18-40 29-16,-4 4-31 16,-3 11 0-16,0 1 1 0,0 0 0 15,0 9-7-15,3-3 0 16,4-3 4-16,4 3 1 16,-1-9-7-16,4-13 0 15,0-6-7-15,7-10 0 16,4-12-3-16,3-13 1 15</inkml:trace>
  <inkml:trace contextRef="#ctx0" brushRef="#br0" timeOffset="608637.7052">24860 11119 38 0,'-14'0'19'0,"11"10"-20"0,3-4 36 0,3 3-32 16,4 4 0-16,0 2 1 15,7 1 0-15,4 0-12 16,3-4 1-16,0-2-4 15,18-1 0-15</inkml:trace>
  <inkml:trace contextRef="#ctx0" brushRef="#br0" timeOffset="608872.0993">25277 11176 54 0,'-15'3'27'0,"22"-10"-29"0,1 4 47 15,2 0-44-15,8-3 0 16,6 0-2-16,8-4 1 16,7 1-7-16,3 3 1 15,11-1-9-15,11-8 0 16</inkml:trace>
  <inkml:trace contextRef="#ctx0" brushRef="#br0" timeOffset="609122.4055">26067 10806 45 0,'17'-29'22'0,"15"-2"-15"0,-18 25 31 0,7-1-38 15,8 4 1-15,6 0 0 16,4 3 0-16,-8 0-5 16,-2-3 1-16,-5 3-5 15,-6 0 0-15,0 3-6 16,-4 7 0-16</inkml:trace>
  <inkml:trace contextRef="#ctx0" brushRef="#br0" timeOffset="609950.8068">25979 11056 30 0,'-43'32'15'0,"15"5"-8"0,21-27 20 15,3 2-24-15,1 4 1 16,-1 0 0-16,4-4 0 15,7 1-6-15,4-4 0 16,3-2 4-16,7-7 1 16,8-7-2-16,2-5 0 15,12-7-1-15,10-6 1 16,3-3-1-16,0-7 0 16,-6 1 0-16,-8-1 0 15,-7 1 1-15,-3 12 1 0,-4 3 1 16,-3 3 0-16,-4 7 0 15,0 6 1-15,-3 3 0 16,-4 3 0-16,-3 3-3 16,-4 7 1-16,-4 5-2 15,-6 4 1-15,-4 3-5 16,-4 4 0-16,-3-4-5 16,-4 3 1-16,-13 0-4 15,-1 0 0-15,-3-3-3 16,-1-3 1-16,5-3 4 15,-1-3 0-15,7-7 9 16,8 1 0-16,2-7 5 16,8-3 0-16,7 0 6 15,11-10 0-15,7-2 0 16,3-4 0-16,10 1-4 16,-2-4 1-16,-1 3-3 15,-3 4 0-15,-8-1-3 0,-3 4 1 16,-3 2-2-16,-4 10 0 15,-7 7-1-15,-4 6 0 16,-3 5-1-16,-7 1 1 16,-3 10-1-16,-1 2 0 15,-3 1 1-15,3 6 0 16,1-7 0-16,2 4 0 16,1-4 0-16,7-9 1 15,4-6 0-15,3-6 0 0,3-10 0 16,8-3 1-16,3-10-1 15,4-5 0-15,-1-10 0 16,1 3 1-16,-4 3-1 16,-3 0 0-16,-4 10 0 15,-11 5 0-15,-10 11 1 16,-7 5 0-16,-14 13 2 16,-4 7 1-16,0 5 2 15,0-2 1-15,4 2 1 16,7 1 0-16,7 0 0 15,6-7 1-15,15-3-4 16,11-9 1-16,21-6-5 16,14-10 0-16,10-9-12 15,4-10 1-15,11-3-10 16,20-19 0-16</inkml:trace>
  <inkml:trace contextRef="#ctx0" brushRef="#br0" timeOffset="610857.5036">26892 10705 22 0,'-21'3'11'0,"46"1"-1"0,-15-8 2 16,4-2-9-16,4 0 0 15,7-7 0-15,3 1 0 16,0-4-4-16,0 0 0 15,-3 4 2-15,-7 2 1 16,-8 7-3-16,-10 6 0 16,-7 4-1-16,-7 5 1 15,-3 4-1-15,-1 6 1 16,0 3-1-16,1 3 1 16,-4 0 1-16,6-6 0 15,5 3 0-15,10-6 1 16,3 0 0-16,1-3 0 0,3-10 0 15,4-6 0-15,3-6 0 16,3-1 1-16,1 4-1 16,0-3 1-16,-4 3-1 15,0 3 0-15,-4 0 0 16,-3 6 0-16,-7 4-1 16,-3 5 1-16,-1-2-1 15,-3 3 1-15,0-4-1 16,0 4 1-16,0-4-1 15,0-2 1-15,0-4-1 16,3 0 0-16,1-3 0 16,-1 1 1-16,1-4-1 15,-1 0 0-15,4 3-1 16,-3 0 1-16,3 3 0 16,0 7 0-16,-4-1-1 15,1 10 1-15,3-3 0 0,0 3 1 16,0 3 0-16,0-6 0 15,0 12 0-15,0-3 0 16,0 1 0-16,3-1 1 16,1 0-1-16,-1-6 0 15,4-3-2-15,0-7 1 16,4 4-5-16,0-10 0 16,3-6-6-16,3-9 1 15</inkml:trace>
  <inkml:trace contextRef="#ctx0" brushRef="#br0" timeOffset="611701.3251">27425 10875 21 0,'-28'-13'10'0,"49"-31"-3"0,-11 25 11 0,8 4-15 15,3-4 0-15,0 0 2 16,4-3 1-16,3 0-8 16,4 6 1-16,0 4 4 15,0 9 0-15,-8 6-1 16,-3 9 0-16,-6 14-1 15,-8 14 1-15,-7 7-1 16,-7 10 1-16,-4-4-1 16,-3-3 1-16,0-3 0 15,0-3 0-15,3-9-1 16,1-10 0-16,2-3 0 16,5-10 1-16,-1-5-2 15,4-7 0-15,4-10-3 0,3-6 1 16,0-12-4-16,0-9 0 15,0-17-5-15,0-5 1 16,0-1 0-16,-3 7 1 16,-1 6 5-16,1 6 0 15,-4 7 5-15,-4 15 1 16,-3 6 5-16,-3 13 0 16,-4 10 2-16,-4 15 1 15,0 19-2-15,-13 9 1 16,-5 6-3-16,-6 4 0 15,-7 0-2-15,6 0 0 0,4-4-3 16,8-2 1-16,6-7-6 16,4-13 1-16,7-5-6 15,3-7 0-15,4-6-5 16,7-16 1-16</inkml:trace>
  <inkml:trace contextRef="#ctx0" brushRef="#br0" timeOffset="611841.8713">27206 11144 34 0,'-7'-6'17'0,"11"6"-18"16,-4 0 29-16,7 0-27 16,3 3 1-16,12 0-1 15,16-3 1-15,12-3-10 16,-1-3 1-16,11-4-3 16,0-5 1-16</inkml:trace>
  <inkml:trace contextRef="#ctx0" brushRef="#br0" timeOffset="612216.9608">28212 10617 39 0,'-43'0'19'0,"8"26"-21"0,21-17 35 16,-7 3-31-16,-15 14 0 15,-6 11 0-15,-7 1 0 0,3-1-3 16,7 1 0-16,11-7-1 15,7-5 0-15,10-11-5 16,18-2 1-16,11-7-5 16,14-12 0-16,6-7-1 15,1-6 0-15,0-6 5 32,39 38 7-32,-110-57 4 15,71 22 0-15,-15 3 5 16,-6 10 1-16,-14 12 2 15,-8 6 0-15,-7 10-6 16,-6 6 1-16,-11 7-5 16,-8 2 1-16,1 1-6 15,-11-1 0-15,14-9-9 16,11 0 1-16,18-9-1 16,6-13 0-16</inkml:trace>
  <inkml:trace contextRef="#ctx0" brushRef="#br0" timeOffset="612420.0006">28074 10953 34 0,'-14'13'17'0,"-7"49"-14"0,14-46 34 15,-7 3-33-15,-4 6 1 16,-3 6 1-16,-4 4 0 16,4 9-9-16,3-4 1 15,1 1 3-15,6 0 1 16,8-10-7-16,3-6 0 15,7-6-8-15,3-3 1 16,11-13-2-16,8-12 0 0</inkml:trace>
  <inkml:trace contextRef="#ctx0" brushRef="#br0" timeOffset="612998.6766">28194 10887 39 0,'14'-12'19'0,"28"-7"-22"16,-27 6 38-16,2 1-35 16,11-4 1-16,11 0 0 15,-3 1 0-15,6 2-2 16,0 4 0-16,-10-1-2 16,-7 4 0-16,-8 9-2 15,-10 7 1-15,-14 5-1 16,-7 7 0-16,-11 6 1 15,-10 4 1-15,0-4 3 0,7 6 1 16,3-5 2-16,4-4 1 16,7-6 1-16,7-1 0 15,3-5-1-15,8-10 1 16,10-12-2-16,7 2 0 16,0-5-2-16,4-7 1 15,-4 3-2-15,7 1 1 16,-10-1-1-16,-4 7 0 15,-3 5-1-15,-4 8 1 0,-7 2-1 16,-4 6 0-16,-3 10 0 16,-7 7 0-16,3 2 0 15,-10 0 0-15,-7 4 1 16,10 2 0-16,-3 1 1 16,0 6 0-16,0-3 2 15,0-1 1-15,-1 1 1 16,1 0 1-16,-3-3 1 15,2-4 1-15,-6-2-1 16,7-7 0-16,0 0-1 16,0-7 0-16,0 1-2 15,6-6 0-15,-9-10-3 16,3-6 1-16,3-7-7 16,0-8 1-16,4-11-10 15,7-8 1-15,7-4-7 16,14-9 0-16</inkml:trace>
  <inkml:trace contextRef="#ctx0" brushRef="#br0" timeOffset="613764.3113">29178 10583 27 0,'-17'12'13'0,"-22"17"-7"16,18-20 14-16,-4 10-19 15,-14 9 0-15,-7 10 0 16,4 6 0-16,3-7-2 16,4 1 1-16,7-4-2 15,3-2 1-15,11-7-7 16,0-9 1-16,10-7-2 15,4-3 1-15</inkml:trace>
  <inkml:trace contextRef="#ctx0" brushRef="#br0" timeOffset="613967.3648">28822 10828 27 0,'18'-26'13'0,"3"30"-9"0,-11-4 25 16,8 0-27-16,7 6 1 15,10-3 0-15,7-6 1 16,4 3-5-16,-7-6 0 15,3-1 3-15,1-5 0 16,-1 2-4-16,-3 4 1 16,-11 3-7-16,-3 3 1 0,-11 0-4 15,-7 12 0-15</inkml:trace>
  <inkml:trace contextRef="#ctx0" brushRef="#br0" timeOffset="614123.6973">29044 11047 26 0,'-176'63'13'0,"158"-63"-12"15,18 0 20-15,0 0-17 16,0 0 0-16,7 0 1 16,4-7 1-16,10-2-8 15,11 0 0-15,3-4 4 16,7-3 0-16,-6 1-6 16,-8-10 0-16,4 3-5 15,-15 3 1-15,4 3-2 16,-6-3 0-16</inkml:trace>
  <inkml:trace contextRef="#ctx0" brushRef="#br0" timeOffset="614248.6099">29143 10972 21 0,'-25'31'10'0,"-14"32"-12"0,29-51 18 15,-1 7-16-15,-6 6 1 16,-1 0-1-16,-3 4 0 16,10 5-5-16,1 1 1 15,10-4-2-15,3 0 1 16</inkml:trace>
  <inkml:trace contextRef="#ctx0" brushRef="#br0" timeOffset="614607.9925">28833 11342 19 0,'-11'-22'9'0,"36"-10"-7"15,-15 26 17-15,4 0-17 16,8-3 1-16,9-1-1 15,8 1 1-15,0 2-4 16,-7 1 0-16,-4 3 2 16,0 0 0-16,-10 3-3 15,-4 6 1-15,-7 4-1 16,-4 5 1-16,-10 10-1 16,-7-3 1-16,-7 7 0 15,-7-1 1-15,10 0 1 16,-6-6 1-16,-5-6 1 15,19-4 1-15,-1 1 0 16,8-1 0-16,3-5-1 0,7-1 1 16,7-6-2-16,0-3 1 15,7-7-4-15,7-5 1 16,4-14-6-16,3-2 1 16,8-4-5-16,10-8 1 15</inkml:trace>
  <inkml:trace contextRef="#ctx0" brushRef="#br0" timeOffset="615343.1686">29707 10621 25 0,'-38'6'12'0,"27"3"-11"0,11-6 18 0,0 1-19 15,7 2 1-15,-3 3 0 16,6 1 1-16,-3-1-3 15,0 4 1-15,0 2-2 16,-3 7 0-16,-4 0-3 16,-4 3 0-16,-6-3-1 15,-4 3 0-15,-7 0 0 16,-4 7 0-16,-7-4 5 16,-7 3 0-16,11-2 3 15,-4-8 1-15,8-2 1 16,-1 0 0-16,14-10 0 15,8-2 1-15,3-4-3 16,10-3 0-16,15-6-1 0,0-1 0 16,3 1-1-1,7-6 1-15,1 2-2 0,-12 4 1 16,4 6-1-16,-10 0 1 16,-4 6-1-16,-7-3 1 15,-14 13-1-15,-3 0 1 16,-4-1-1-16,-11 1 1 15,-7 3 0-15,0 3 0 16,4-3 0-16,0-1 0 16,10-2 0-16,1-3 1 15,6-4-1-15,-3-3 0 0,14-3 0 16,0-3 1-16,7-3-1 16,7 0 1-16,0 0-1 15,-3 0 0-15,-1 3 0 16,-6 3 0-16,3 3-1 15,-14 4 0-15,-4 2 0 16,1 7 1-16,-1 3 0 16,-3 6 0-16,0 0 2 15,3 7 0-15,8-7 2 16,-1-3 1-16,4-3 1 16,7-6 0-16,11-7-1 15,3-6 1-15,0-6-1 16,0 0 0-16,-3-3-2 15,-7 0 1-15,-1-4-2 16,1 4 1-16,-11 3-1 16,-4-3 0-16,-3-4-6 0,7-6 0 15,0-6-8-15,-3 4 0 16,13-11-2-16,8 1 1 16</inkml:trace>
  <inkml:trace contextRef="#ctx0" brushRef="#br0" timeOffset="615843.6285">29898 10868 25 0,'0'-3'12'0,"21"25"-7"0,-14-22 21 0,0 3-22 16,-3 0 0-16,6 4 1 15,1 2 1-15,3-3-8 16,-7 4 1-16,-3 2 4 15,-1 7 0-15,-3 0-2 16,0 3 1-16,-3-3-1 16,-1 3 0-16,-3 0-1 15,-7 3 1-15,3-3 0 16,1 3 1-16,-4-3-1 16,0 0 1-16,-8-4-1 15,12-5 1-15,-8 0 0 16,4-4 0-16,-4 0-4 15,11-6 1-15,-3-3-5 16,3-6 1-16,0-6-4 0,0-7 0 16,7-3-5-16,0-6 1 15,0-13 2-15,0 3 0 16,10 7 11 0,78 47 0-1,-169-51 6-15,85 23 1 16,-4 15 6-16,-4 19 0 15,-6 3 1-15,-8 12 1 16,-3 20-8-16,-18 18 1 16,-10 13-4-16,-1-7 0 15,11 1-5-15,4-7 1 0,10 0-10 16,11-6 0-16,28-9-6 16,1-10 1-16</inkml:trace>
  <inkml:trace contextRef="#ctx0" brushRef="#br0" timeOffset="617578.1484">30417 11078 19 0,'0'7'9'0,"0"11"-3"16,0-14 9-16,0 5-13 15,0 7 0-15,-4 3 3 0,-3 2 1 16,3 5-6-16,-6 5 1 16,-1 0 3-16,1 4 1 15,-4 2-1-15,3-5 0 16,-3-7-2-16,3 0 1 15,1-3-1-15,-4-6 0 16,3-7 0-16,0-3 1 16,8-6-1-16,-4-6 0 15,3-7 0-15,1-5 0 16,3-7-1-16,0-4 0 16,0-2-1-16,3-4 1 0,4 1-2 15,0-1 0 1,11 1 0-16,0-1 1 0,3 1 0 15,0 3 0-15,4-1 1 16,-1 10 0-16,-2 7 1 16,-1 5 0-16,0 10 0 15,0 6 0-15,-3 7-1 16,3 0 1 0,0 24 0-1,-7 7 0-15,-3 3 0 16,-8 0 0-16,-6 3 0 15,-4 1 0-15,7-4-2 16,-11-7 1-16,11-5-7 16,-3-7 1-16,-1-3-7 15,4-9 0-15,4-7-5 16,10-9 1-16</inkml:trace>
  <inkml:trace contextRef="#ctx0" brushRef="#br0" timeOffset="622328.7003">31373 10915 9 0,'0'-3'4'0,"0"6"5"16,0-3-5-16,0-6-1 16,0 6 0-16,0 0 1 15,-4 0 0-15,-7 3-5 16,-6-3 0-16,3 3 3 16,-11 0 1-16,0 4-1 15,1-1 0-15,2 0-1 16,-6 1 0-16,18-4 0 15,-4 0 0-15,3 0-1 16,4 0 1-16,10 0-1 16,4 4 0-16,4 2 0 15,0 0 0-15,-1 1 0 0,1 5 0 16,-4 7 1-16,0-6 0 16,-4 3 1-16,-3 0 1 15,-10 3 0-15,3 0 1 16,-7 0-1-16,-4-1 1 15,0-2-2-15,-3 0 1 16,7-3-2-16,-4-1 1 16,1-2-3-16,-4-4 0 0,10-5-7 15,8-8 0-15,3-5-2 16,3-7 0-16</inkml:trace>
  <inkml:trace contextRef="#ctx0" brushRef="#br0" timeOffset="622531.9173">31422 10959 24 0,'-25'13'12'0,"18"9"-11"15,7-10 19-15,0 10-19 16,7-6 0-16,-3 0 1 16,3-1 1-16,3 1-4 15,1-4 1-15,3-2-2 16,0-4 0-16,7-3-4 15,-3-3 0-15,-4-3-2 16,7 0 0-16</inkml:trace>
  <inkml:trace contextRef="#ctx0" brushRef="#br0" timeOffset="622704.021">31591 11103 24 0,'-21'13'12'0,"-28"6"-10"0,38-10 23 15,-7 7-22-15,-13 6 0 16,3 6 0-16,-15 13 1 15,1 3-6-15,-8-3 1 16,5-4 2-16,6 1 1 16,7-7-6-16,14-6 0 0,4-12-6 15,7-10 1-15</inkml:trace>
  <inkml:trace contextRef="#ctx0" brushRef="#br0" timeOffset="623079.4108">31630 11122 22 0,'-3'13'11'0,"-8"21"-9"16,4-24 13-16,7-1-13 16,-7 1 1-16,3-1 0 15,-3 0 1-15,7-2-5 16,7-4 1-16,4-6 3 15,-1-4 0-15,12-2-2 16,6 0 1-16,4-4 0 16,3 0 0-16,0 1-1 15,-7-1 0-15,4 7 0 16,-7 0 0-16,-4 6 0 0,-3 3 0 16,-4 3 0-16,-7 7 1 15,-4 2 0-15,-3 4 0 16,0 0-1-16,0 0 0 15,-3 3 0-15,-4 0 0 16,7 0-2-16,-11-3 0 16,8-4-4-16,-4-5 0 0,7-4-6 15,0-6 1-15,10-6-2 16,1-4 1-16</inkml:trace>
  <inkml:trace contextRef="#ctx0" brushRef="#br0" timeOffset="623329.405">32159 11063 27 0,'-10'19'13'0,"-22"6"-10"16,21-16 26-16,1 4-26 16,-1 5 0-16,1 4 1 15,3-3 1-15,3 3-7 16,-3 0 1-16,7 0 4 15,7-6 0-15,-3-1-5 16,6-8 1-16,8-1-7 16,-4-6 1-16,21 0-5 0,7-10 1 31</inkml:trace>
  <inkml:trace contextRef="#ctx0" brushRef="#br0" timeOffset="624314.0033">32389 11417 27 0,'0'-16'13'0,"0"7"-13"0,0 9 21 0,0 0-21 15,7 0 0-15,-7 3 0 16,7 0 1-16,-7-3-5 16,10 3 1-16,4 1-4 15,4-1 0-15</inkml:trace>
  <inkml:trace contextRef="#ctx0" brushRef="#br0" timeOffset="624735.9596">32875 11213 19 0,'-31'-9'9'0,"24"9"-4"0,7 0 11 0,-4 3-14 16,-7 3 1-16,-6 4 2 15,6 2 1-15,1 4-7 16,-1 3 1-16,0 3 3 16,4 0 1-16,4 6-1 15,3-9 0-15,0-7-3 16,3 1 0-16,19-10-9 16,-5-3 1-16,15-3-2 15,-4-7 1-15</inkml:trace>
  <inkml:trace contextRef="#ctx0" brushRef="#br0" timeOffset="624986.2179">32985 11304 29 0,'-32'10'14'0,"35"5"-11"0,5-15 27 16,9 0-27-16,-13-9 0 16,6-4 2-16,1 4 0 15,7-4-6-15,-8 1 1 16,1-1 4-16,-1 1 1 15,-3-1-2-15,-7 1 1 16,0-1-2-16,0 4 1 16,-7 2-2-16,-3 4 0 15,-1 0-1-15,1 3 1 16,-1 0-5-16,0 3 0 16,4 0-6-16,4 1 1 0,-4-1-5 15,17 0 0-15</inkml:trace>
  <inkml:trace contextRef="#ctx0" brushRef="#br0" timeOffset="625376.7665">33094 11179 29 0,'0'6'14'0,"0"13"-10"16,0-13 22-16,0 4-24 15,0 2 1-15,0 4 2 16,0-1 0-16,7 4-6 15,-3-3 0-15,3 0 5 16,3-7 0-16,8-18-1 16,-4-1 0-16,4 1-1 15,-1-7 0-15,4-3-1 16,-6-6 1-16,2 0-2 16,4 0 1-16,-3-6-1 15,3-1 1-15,-10 4 0 0,6 3 0 16,-6 6 0-16,-7 7 0 15,3 2 0-15,-14 7 0 16,3 6-1-16,-3 7 1 16,3 2-1-16,-3 4 0 15,-3 3-2-15,-1 6 1 16,1 0-5-16,-1 0 0 16,4 0-6-16,-4 0 1 0,11-6-4 15,0 0 1-15</inkml:trace>
  <inkml:trace contextRef="#ctx0" brushRef="#br0" timeOffset="625704.8948">33292 11241 35 0,'10'-18'17'0,"22"-1"-15"16,-21 9 32-16,3 1-30 15,0 0 0-15,-4 2 2 16,-3-2 1-16,-7 0-9 15,-7 2 0-15,-3 4 5 16,-4 6 0-16,-4 4-2 16,-3 2 1-16,-4 7-2 15,4 2 1-15,0 4 0 16,0 3 0-16,3 7 1 16,7 2 0-16,1 1 0 15,6-1 0-15,4 1 0 0,4-1 0 16,6-2-1-16,1-4 1 15,7-3-2-15,-1-9 1 16,4-7-7-16,1 0 1 16,9-9-7-16,-9-3 1 15,6 0-6-15,0-6 1 16</inkml:trace>
  <inkml:trace contextRef="#ctx0" brushRef="#br0" timeOffset="626689.3699">25732 12019 28 0,'31'-50'14'0,"-20"53"-4"0,-11-3 15 0,3 3-24 16,1 0 1-16,-15 13 0 15,-3 6 0-15,-7 3-3 16,-7 6 0-16,0 1 2 15,-1-1 0-15,1 1-4 16,4-1 1-16,2 0-4 16,8-9 0-16,4-6-4 15,3-4 0-15</inkml:trace>
  <inkml:trace contextRef="#ctx0" brushRef="#br0" timeOffset="626876.7816">25538 12242 24 0,'10'-13'12'0,"18"-2"-3"0,-6 5 17 15,6 1-24-15,4-4 1 16,-1 1 0-16,5-1 0 16,-5 1-4-16,1 2 0 15,-4 1 3-15,0-1 0 16,-6 4-5-16,-1 0 1 16,-4 3-4-16,-2 9 0 0,-8 3-5 15,-4 4 1-15</inkml:trace>
  <inkml:trace contextRef="#ctx0" brushRef="#br0" timeOffset="627048.745">25816 12270 19 0,'-49'22'9'0,"0"-3"-2"0,41-16 12 0,1 0-16 15,0-3 1-15,4 0 2 16,10 0 0-16,7-6-8 16,7-4 1-16,7-2 5 15,1-4 0-15,-1 4-3 16,4 2 1-16,-4-5-5 15,0-1 1-15,-3 0-5 16,-1 4 0-16,-6 2-3 16,-4 4 0-16</inkml:trace>
  <inkml:trace contextRef="#ctx0" brushRef="#br0" timeOffset="627987.0061">25749 12405 16 0,'-56'31'8'0,"-4"10"-4"0,49-35 11 15,4 1-14-15,0 2 1 16,4-6 0-16,-1 0 1 16,4 3-3-16,0-6 0 15,11-6 3-15,3-6 0 16,3-4 0-16,8 0 0 16,3-3-1-16,8 1 1 15,-5-4-1-15,1 0 1 16,0 3-2-16,0 3 0 15,-4 4 0-15,-3 2 1 0,-8 4-2 16,1 6 0-16,-4 3 0 16,-3 3 1-16,-8 4-1 15,1-1 1-15,-4 4-3 16,-4-1 1-16,-3 4-1 16,0 3 1-16,-4-3-2 15,4-1 0-15,0-2-1 16,0-4 0-16,0-6 1 15,0 0 0-15,4-9 0 16,-1-3 0-16,4 2 2 16,0-2 0-16,4 0-1 15,-1-1 0-15,1 4-1 16,-1 3 0-16,1 0 0 16,-4 3 1-16,0 0-1 15,0 6 0-15,-4 3 1 16,-3 7 1-16,0 3 1 0,-4 3 1 15,1 0 1-15,-4 6 0 16,0-9 0-16,3 6 1 16,0-9 0-16,1-4 0 15,6-2 0-15,1-4 1 16,3-6-3-16,7-3 1 16,0-4-1-16,0-2 1 15,4-4-1-15,-1-2 1 16,4-4-2-16,0 3 0 15,0-3 0-15,1 4 0 16,-5 5-1-16,1 4 0 0,-8 6 0 16,-3 3 0-16,-3 7 0 15,-4 8 0-15,0 1 0 16,-4 3 1-16,0 3 0 16,-3 0 0-16,0-3 1 15,-3 3 0-15,-1 1 0 16,4-8 1-16,3-2-1 15,1-7 1-15,3 1 0 16,0-4 1-16,3 0-1 16,1 1 0-16,3-7 0 15,3 0 0-15,11-3-1 16,0-4 0-16,0 4-1 16,0-6 1-16,1-1-1 15,-1 4 0-15,-4 0 0 0,-3 6 0 16,0 3 0-16,-7 6 0 15,0 1 0-15,0-1 0 16,-3 1 0-16,3-4 0 16,0 0 0-16,3 0 1 15,4-6-3-15,8 0 1 16,6-12-6-16,11-7 0 16,10-12-2-16,11-13 1 15</inkml:trace>
  <inkml:trace contextRef="#ctx0" brushRef="#br0" timeOffset="628190.2328">26384 12163 38 0,'-24'19'19'0,"17"-3"-23"15,7-16 39-15,10 0-35 16,1-3 1-16,3-7 0 15,7-2 0-15,0-4-5 16,7 0 0-16,1-2-5 16,-5-1 1-16,4 0-4 15,-6 3 1-15</inkml:trace>
  <inkml:trace contextRef="#ctx0" brushRef="#br0" timeOffset="628706.0922">26448 12163 11 0,'-36'44'5'0,"-16"-9"-2"0,41-26 3 16,-3 4-5-16,0 2 1 16,0 1 1-16,3 0 0 15,4-4-2-15,0 1 0 16,0-1 3-16,0-2 0 16,3-1 0-16,1-3 1 15,6 1-1-15,8-7 1 16,3 0-1-16,4-3 0 15,3-4-2-15,0-2 1 16,0-4-2-16,0 1 1 0,-3 2-2 16,-4 4 1-16,-3 0-1 15,-4 6 0-15,-7 6 0 16,-4 7 0-16,-3 2 0 16,-3 4 1-16,-5 9 0 15,-2 4 1-15,-1 2 0 16,4 1 1-16,0-1 0 15,7-2 1-15,3-7-1 16,8-6 0-16,3-4-1 16,4-9 1-16,3-6-1 15,0-6 0-15,3-9-1 16,5-11 1-16,-1-5-1 16,7 0 0-16,-7 3-1 15,0 9 1-15,-3 0-1 0,-4 6 0 16,-3 4-1-16,-4 9 1 15,0 6-1-15,0 4 0 16,-4-1-4-16,1 4 0 16,3-1-4-16,3-2 0 15,5-1-5-15,2-6 0 16</inkml:trace>
  <inkml:trace contextRef="#ctx0" brushRef="#br0" timeOffset="628924.8499">26818 12179 37 0,'-21'-12'18'16,"32"12"-18"-16,-4-7 31 0,3-2-29 16,4-1 0-16,11-2 1 15,-4-1 0-15,0-2-5 16,1-1 1-16,-1 0-2 15,0 1 0-15,-7-1-5 16,-3 3 0-16,-4-2-4 16,0 5 1-16</inkml:trace>
  <inkml:trace contextRef="#ctx0" brushRef="#br0" timeOffset="629424.8499">26917 12123 18 0,'-42'47'9'0,"-11"28"-4"0,42-53 11 16,-10 6-13-16,0 13 1 15,-4 12 4-15,0 4 1 16,1 2-9-16,-1 1 0 16,4-13 8-16,0-6 0 15,3-4-1-15,0-9 1 16,4-6-2-16,0-6 0 16,4-10-2-16,3-6 0 15,3-6-2-15,4-10 1 16,7-12-2-16,7-9 0 15,4-11-3-15,7 1 0 16,13-3-5-16,15-6 1 0,4 3-4 16,-1 2 1-16,1-2-2 15,-5 3 1-15,1 3 2 16,-14 6 0-16,-7 10 5 16,-7 9 1-16,-8 6 3 15,-3 7 1-15,-3 9 1 16,-4 3 1-16,0 3 0 15,-3 0 0-15,3 1-1 16,-4 2 1-16,4-3-3 16,0 4 1-16,0-7-2 15,0 3 1-15,-3 0-1 16,-4-2 0-16,3-1-2 16,-3 0 0-16,0 0-2 15,0 0 1-15,0 0-2 16,0-3 0-16,0 0-3 15,-3 0 1-15,3 0-1 16,-4 0 0-16</inkml:trace>
  <inkml:trace contextRef="#ctx0" brushRef="#br0" timeOffset="629987.3626">27044 12264 17 0,'-14'3'8'0,"14"0"-2"0,0-3 13 16,0 0-15-16,3-6 0 15,4-1 2-15,4 1 1 16,0 0-8-16,-1 0 0 16,4-1 6-16,4 4 0 15,3-6-2-15,0-4 1 16,0 7-2-16,1-3 1 16,6-4-2-16,0 4 1 15,-3 6 0-15,3-1 0 16,-3 1 0-16,-4 6 0 15,-4 4-1-15,-6 2 1 16,-4-3-1-16,-3 4 1 0,-8 2-1 16,-3 7 0-16,-4 0-2 15,-6 0 0-15,3 0-4 16,0-1 0-16,-1-2-4 16,1-3 1-16,0-1-6 15,4-6 0-15</inkml:trace>
  <inkml:trace contextRef="#ctx0" brushRef="#br0" timeOffset="630518.6115">27199 12245 24 0,'0'-3'12'0,"0"3"-14"16,0 3 17-16,4 0-15 16,-4 3 0-16,0 7-2 15,0 3 0-15,-4 2 0 16,1 1 0-16,-4 0-2 15,0 0 1-15,-1 3-1 0,1 0 1 16,-3-3 2-16,-1-4 0 16,4 1 4-16,0 0 1 15,0-7 2-15,0 4 1 16,4-4 1-16,-1-3 0 16,0 4-1-16,4-10 1 15,0 0-3-15,4-10 0 16,3 4-3-16,4-10 1 15,-1 1-3-15,4-1 1 16,0-3-6-16,1 0 1 16,-5-3-3-16,1-3 1 0,-4 3-4 15,0 0 1-15,-7 7 0 16,-4 5 1-16,-3 7 5 16,-7 6 1-16,-7 10 4 15,-4 2 0-15,1 14 6 16,-5 11 0-16,5 7 2 15,-8 7 1-15,4-1-1 16,3-3 1-16,7 0-2 16,4-6 1-16,11-3-3 15,6-6 0-15,8-7-2 16,-1-3 0-16,8-13-2 16,10-8 1-16,8-14-6 15,2-2 0-15,8-13-9 16,7-7 1-16,7-2-8 15,11-16 1-15</inkml:trace>
  <inkml:trace contextRef="#ctx0" brushRef="#br0" timeOffset="631893.6359">27668 12085 18 0,'4'-25'9'0,"6"6"1"0,-6 13 1 15,0 0-9-15,-4 6 1 16,7 3 2-16,-4 9 1 16,1 7-7-16,-4 6 1 15,-4 3 4-15,-6 10 1 16,-5 9-2-16,1 9 0 0,-3 7-1 16,3 0 0-16,-1 0-2 15,5-7 0 1,-1-6-5-16,4-9 1 0,4-10-7 15,10-9 1-15</inkml:trace>
  <inkml:trace contextRef="#ctx0" brushRef="#br0" timeOffset="632253.1643">27668 12442 20 0,'-7'0'10'0,"25"-3"-5"16,-11 0 11-16,4 0-13 15,3-6 0-15,0 2 1 16,7-2 0-16,7-7-6 16,0 1 1-16,-3-1 3 15,-4 3 1-15,-7 1-2 0,-7 6 1 16,-7 6-2-16,-10 3 0 16,-4 3 0-16,-4 7 1 15,0-1 0-15,-3 10 0 16,0 6 0-16,4 0 1 15,-1 4 0-15,7-1 1 16,4 1 0-16,0-7 0 16,4-3-1-16,3 0 0 15,3-4-1-15,4-5 1 16,4-4-2-16,-1-9 0 16,15-6-4-16,7-7 1 0,7-5-6 15,7-7 0-15,3-7-3 16,0 1 0-16</inkml:trace>
  <inkml:trace contextRef="#ctx0" brushRef="#br0" timeOffset="632644.4888">28215 12308 23 0,'-7'3'11'0,"-18"9"-7"16,18-9 18-16,-7 7-18 16,-3 2 1-16,-5 10 2 15,-2 10 1-15,-4-1-10 16,-1 4 1-16,5 2 6 15,2 4 1-15,5-10-3 16,3 1 1-16,3-7-2 16,11-3 1-16,7-7-1 15,4 1 1-15,3-13-2 16,4-6 1-16,-1-6-1 0,1-10 0 31,6-19 0-31,1 4 1 16,-4-1-2-16,-3 10 0 15,-4 0 0-15,-3 9 1 16,-1 7-2-16,-3 9 1 16,0 6-1-16,0 4 1 15,-3 2-1-15,-1 10 1 16,1-3 0-16,0 3 0 16,-1-3-3-16,1 3 0 0,-1-4-4 15,1-2 0-15,-1-6-6 16,8-4 0-16,-1-6-1 15,1-10 0-15</inkml:trace>
  <inkml:trace contextRef="#ctx0" brushRef="#br0" timeOffset="633128.836">28490 12367 24 0,'-42'3'12'0,"-4"7"-10"16,36-7 22-16,-5 3-20 0,1 10 0 16,0 3 2-16,0 6 0 15,0 0-7-15,3 0 0 16,8-3 5-16,3 3 0 16,0-6 0-16,7-4 0 15,4-5-1-15,10-10 0 16,3-10-1-16,8-8 1 15,0-11-1-15,10-8 1 16,-6-1-2-16,-5-9 0 16,1 3-1-16,-4-6 0 15,8-6 0-15,-12-10 1 16,4 3-1-16,-6 0 0 0,-1 13 0 16,-7 13 0-16,-4 8-1 15,-2 10 1-15,-5 10-1 16,-3 9 1-16,-7 13-1 15,-4 9 1-15,1 6-1 16,-8 13 1-16,4-1 0 16,-4 4 0-16,1 0-1 15,-1 3 1-15,1-3-3 16,2 0 0-16,1-3-4 16,7-7 1-16,0-2-5 15,7-10 1-15,0-1-3 16,7-8 0-16</inkml:trace>
  <inkml:trace contextRef="#ctx0" brushRef="#br0" timeOffset="633488.2521">28646 12399 22 0,'7'-10'11'0,"10"-6"-9"0,-10 10 18 16,4 0-17-16,-1 0 0 16,5-4 2-16,-5 1 0 15,8-1-6-15,-4-2 0 16,0-1 4-16,-3 1 1 15,-1-1-2-15,-3 1 1 16,-3 2-2-16,-4 4 1 16,-4 0-1-16,-3 3 1 15,-10 6-1-15,2 6 1 16,-2 4 0-16,-1 2 1 16,4 4-1-16,0 0 1 15,7 0 0-15,0 0 0 0,7 6 0 16,3-3 0-16,4 0-1 15,0-4 0-15,4 1-1 16,3-6 1-16,0-10-1 16,0 0 1-16,4-6-4 15,0-10 1-15,3-2-5 16,0-4 0-16,4-3-5 16,-1 0 0-16,1 0-5 15,7-3 1-15</inkml:trace>
  <inkml:trace contextRef="#ctx0" brushRef="#br0" timeOffset="633863.1719">29027 12160 20 0,'-11'19'10'0,"15"-13"-5"0,-4 1 12 16,0-1-13-16,-4 0 0 16,0 10 2-16,-6 3 1 15,6 3-9-15,-3 3 1 16,0 0 6-16,-3 6 0 15,-8 0-2-15,4 1 1 16,7-4-1-16,0 0 1 16,0-6-1-16,3-3 1 15,1 0-1-15,-1-10 0 16,4-2-1-16,0-7 1 16,7-7-2-16,0-8 1 15,4-4-1-15,3-3 1 0,4 3-2 16,3 0 1-16,0 4-1 15,4-4 0-15,-1 3 0 16,-3 0 0-16,1 1-1 16,-5-1 1-16,1 3 0 15,-4 4 0-15,-3 0-3 16,6-1 0-16,-3 4-6 16,0-3 1-16,1 2-7 15,6 1 1-15</inkml:trace>
  <inkml:trace contextRef="#ctx0" brushRef="#br0" timeOffset="638285.28">29718 12289 20 0,'-4'-3'10'0,"1"-7"-1"15,3 4 10-15,3 0-16 0,1-1 1 16,3 1 1-16,-3-3 1 16,6 3-8-16,8-1 1 15,-4-2 4-15,4-4 0 16,-1 4-2-16,1-4 1 16,-4 1-1-16,7-1 1 15,-3-2-2-15,-1 2 1 16,-2 4-3-16,-5-4 1 15,-3 1-3-15,0-1 0 16,-3 0-2-16,3 1 0 16,-4-1-1-16,-3 4 1 15,0 0 1-15,0 5 1 16,-3 8 2-16,-4 8 1 0,0 4 2 16,0 6 1-16,-7 3 0 15,3 0 1-15,0 9 1 16,1 4 0-16,-4 6 0 15,0 3 0-15,-1 3-1 16,1 7 0-16,0-4-1 16,-3 0 1-16,6 0-2 15,0-12 0-15,1-6 0 16,-1-4 0-16,1-6 0 16,-1-6 0-16,-3-6-2 15,7-7 1-15,0-3-2 16,0-12 0-16,-4-10 0 15,8-13 0-15,-4-2-1 16,-4-1 0-16,11 4 2 16,-3 6 0-16,3 3 3 15,3 9 1-15,-3 4 0 0,0 9 0 16,7 3 0-16,4 3 0 16,-1 1 0-16,1-4 0 15,-1 0-3-15,-3-3 0 16,-3-3-10-16,7-3 1 15,-1-7-2-15,1-6 1 16</inkml:trace>
  <inkml:trace contextRef="#ctx0" brushRef="#br0" timeOffset="638441.6043">29450 12154 26 0,'-25'13'13'0,"25"-10"-16"0,4 0 23 0,-4-3-20 16,3 6 0-16,1 0-3 16,-1 1 1-16,-3-1-4 15,7 3 1-15</inkml:trace>
  <inkml:trace contextRef="#ctx0" brushRef="#br0" timeOffset="638988.4444">29330 12383 10 0,'0'0'5'0,"0"0"0"0,0 0 0 31,11 6-2-31,-11 4 0 16,7 2 2-16,-7 1 0 15,0-1-6-15,-7 4 0 16,7 3 4-16,-11-4 1 15,7 1-3-15,-3 3 1 16,4-7-1-16,-1 1 1 16,1-4-2-16,-1-2 1 15,4-1 0-15,0-6 0 16,4 0-1-16,3-3 1 16,3 0-1-16,5-4 1 0,-1 4-1 15,-4-3 0-15,1 6 0 16,-1 0 0-16,-6 3 0 15,3 0 0-15,-7 3 0 16,-7 10 1-16,3 0 1 16,-6 3 0-16,-1 6 0 15,-3 0 0-15,-7-3 1 16,7-3 1-16,-4 3-1 16,1 0 1-16,2-1-2 15,5-2 1-15,3 0-1 16,3 3 1-16,8-6-1 15,6-1 1-15,8-2 0 16,7-4 0-16,3-2 0 16,18-4 0-16,3-3 0 15,15-7 0-15,-4-5-6 16,0-7 1-16,0 0-10 0,7-9 1 16,10-6-3-16,4-13 0 15</inkml:trace>
  <inkml:trace contextRef="#ctx0" brushRef="#br0" timeOffset="639473.0591">30406 12076 29 0,'-11'0'14'0,"-3"31"-17"0,7-22 23 0,-3 7-20 15,-8 3 0-15,4 3 0 16,-11 6 0-16,-7 7 0 16,4-1 0-16,-4-3 1 15,4 1 0-15,7-7 0 16,7 0 1-16,3-6-1 16,4-4 1-16,0-5 0 15,7-10 0-15,14-6-1 16,8-1 0-16,-1-5-1 15,0-7 1-15,0-3-3 16,0-3 1-16,0 0-3 16,-3 3 1-16,0 6-2 15,-4 0 1-15,-7 7-1 16,-4 0 0-16,-3 9 2 0,-7 9 1 16,0 7 2-16,-3 9 0 15,-1 9 1-15,-7 16 1 16,8-2 0-16,-8 5 0 15,-3 6 0-15,10-8 0 16,-3-4-1-16,0-7 0 16,11-5-1-16,-4-7 1 15,7-6-5-15,0-6 0 16,0-7-3-16,10-6 1 16</inkml:trace>
  <inkml:trace contextRef="#ctx0" brushRef="#br0" timeOffset="639629.3218">30212 12612 25 0,'-35'-16'12'0,"3"35"-7"0,25-16 21 0,-7 6-23 16,-4 4 0-16,11 0 0 15,-7 2 1-15,7 1-6 16,7-7 1-16,10-2 1 16,1-4 1-16,7-10-7 15,13-5 1-15,-2-13-5 16,9-16 0-16</inkml:trace>
  <inkml:trace contextRef="#ctx0" brushRef="#br0" timeOffset="639895.209">30540 12232 35 0,'-14'13'17'0,"10"-1"-20"0,4-12 31 15,0 0-27-15,4 0 0 16,6-3 1-16,-2-3 0 15,2 0-3-15,1 0 1 16,-1-4 2-16,1 1 0 16,-11-4-1-16,0 4 0 15,-4-1 0-15,-3 7 0 16,-3 3 0-16,-4 3 0 16,-4 4-1-16,0 2 0 0,-3 10-4 15,0 0 0-15,-7 3-8 16,14 0 1-1</inkml:trace>
  <inkml:trace contextRef="#ctx0" brushRef="#br0" timeOffset="640207.7009">30561 12279 30 0,'0'-6'15'0,"-7"0"-16"16,7 6 20-16,-7 3-20 15,-4 3 1-15,-10 7-1 16,7 2 1-16,-3 1-2 16,-5-3 1-16,5-4-1 15,10 4 1-15,0-7-1 0,3 0 0 16,4 0 0-16,0-2 0 16,0 2 2-16,0 6 1 15,0 1 0-15,0 9 0 16,-3 6 1-16,-4 0 0 15,3 10 1-15,-3 3 0 16,-7 0-2-16,0-7 1 16,0 1-4-16,-4-4 0 15,7-3-6-15,1-6 1 16</inkml:trace>
  <inkml:trace contextRef="#ctx0" brushRef="#br0" timeOffset="640410.9809">30265 12772 26 0,'-4'-10'13'0,"8"-12"-11"0,3 16 19 0,-4-3-19 16,8-1 1-16,0 1 0 15,6-1 1-15,1 1-5 16,3 0 0-16,0-1 3 16,0 1 0-16,1 3-4 15,-1-1 1-15,-4 1-4 16,1 6 1-16,-4 3-4 15,-7 3 0-15,-7 7-2 16,-7 3 1-16</inkml:trace>
  <inkml:trace contextRef="#ctx0" brushRef="#br0" timeOffset="640535.916">30275 12881 25 0,'-28'41'12'0,"25"-25"-15"0,6-13 25 16,-3 0-22-16,7-3 1 15,0-3 0-15,4-3 0 16,3-4-5-16,11-5 0 15,-1-7-3-15,12-3 1 16</inkml:trace>
  <inkml:trace contextRef="#ctx0" brushRef="#br0" timeOffset="641223.4871">30805 12301 24 0,'0'0'12'0,"14"-3"-13"15,-14 6 19-15,0 0-17 16,0 4 1-16,0 2 1 15,-4 4 1-15,1-1-4 16,-8 4 0-16,0 0 2 16,1 6 1-16,-1 3 0 15,-3-3 0-15,4 0-1 16,-1 0 1-16,7-1-1 16,-3-5 0-16,4-3 0 0,-1-7 1 15,1-6-1-15,3-6 1 16,3-7-1-16,4-9 1 15,4 0-1-15,7 0 0 16,-1-3-1-16,-3 0 1 16,8 0-1-16,6 0 0 15,0 3-1-15,0 3 1 16,-3 3-1-16,3 4 1 16,0 6-1-16,-6 3 0 15,-1 6 0-15,-4 3 1 16,-3 3-1-16,-6 4 0 0,2-1-2 15,-10 1 0-15,0 6-1 16,-10 3 0-16,2 6-3 16,-13 3 1-16,0 1-1 15,-7 2 1-15,-4 1 1 16,4-7 1-16,0-6 1 16,3-3 1-16,4-1 2 15,7-8 0-15,3-1 1 16,1-6 0-16,10 1 0 15,0-1 1-15,0-3 0 16,10-3 0-16,1-7-2 16,3-2 1-16,0-4-2 15,4-9 1-15,3 0-5 16,0-10 1-16,7-2-9 16,0 2 1-16</inkml:trace>
  <inkml:trace contextRef="#ctx0" brushRef="#br0" timeOffset="641395.3329">31069 12047 30 0,'-10'7'15'0,"-1"33"-9"0,7-21 21 15,-6 3-24-15,-4 13 1 16,-4 15 1-16,-3 19 1 16,-11 12-8-16,4 7 1 0,0 3 3 15,0-6 0-15,6-7-9 16,12-3 0-16,10-2-6 15,10-23 1-15</inkml:trace>
  <inkml:trace contextRef="#ctx0" brushRef="#br0" timeOffset="642067.4016">31768 12286 22 0,'-18'3'11'0,"18"9"-6"0,0-9 12 0,-11 7-13 15,1 2 0-15,-8 4 2 16,4 3 0-16,-4 6-7 16,-3 0 0-16,4 0 6 15,-5-3 0-15,1 0-2 16,0-3 1-16,4-3 0 16,-1-7 0-16,4-6-2 15,3-6 1-15,1-6-1 16,3-10 0-16,3 0 0 15,4-3 1-15,0-6-3 16,4 0 1-16,6-4-1 16,1 4 1-16,6 3-1 15,1 3 0-15,-4 6 0 16,7 1 0-16,-3 5-1 16,3 4 1-16,0 9 0 15,4 6 0-15,-11 7 0 16,4 6 0-16,-4 3 0 0,-7 13 1 15,0 3-1-15,-4 2 0 16,-3 1-7-16,0 3 1 16,-3-12-8-16,6-4 0 15</inkml:trace>
  <inkml:trace contextRef="#ctx0" brushRef="#br0" timeOffset="671630.6547">31997 12330 10 0,'-7'-10'5'15,"7"4"5"-15,0 6 5 0,-4 0-12 16,-3 3 1-16,7 6 3 15,-3 4 1-15,3 3-9 16,0 9 0-16,3 3 6 16,4 0 0-16,-3 0-2 15,3-6 1-15,4-3-2 16,-1-3 0-16,8-10-1 16,-4-9 1-16,0-10-1 15,0-5 1-15,-3-1-1 16,6 0 0-16,-6-3 0 0,-4-3 0 15,-4-3 0 1,-3 0 0-16,0 2 0 0,-10 4 0 16,3 4-1-16,-7 5 1 15,-4 4-1-15,8 6 1 16,-8-1-2-16,7 4 0 16,1 0-5-16,-1 4 0 15,8-1-6-15,-4 3 0 16</inkml:trace>
  <inkml:trace contextRef="#ctx0" brushRef="#br0" timeOffset="672005.6587">32124 12352 28 0,'-14'18'14'0,"21"14"-8"16,-7-26 18-16,7 7-23 15,-4-1 1-15,8 1 1 16,0-4 0-16,-1-3-4 16,4-3 1-16,8-3 2 15,-1-6 0-15,0-6-1 16,7 2 0-16,-7-2-1 16,11-1 1-16,-7-3-1 15,-4 4 1-15,-7 2-1 0,4 1 0 16,-8 3 0-16,1 6 0 15,-1 3 1-15,-10 3 0 16,0 0 0-16,0 7 0 16,0 9 1-16,0 0 0 15,-3-3-1-15,-4 0 0 16,7-1-1-16,0-2 0 16,-4 0-5-16,4-10 1 15,0-6-9-15,11-3 1 16</inkml:trace>
  <inkml:trace contextRef="#ctx0" brushRef="#br0" timeOffset="672193.5794">32544 12254 30 0,'-7'-12'15'0,"24"12"-5"0,-6 0 19 0,0 0-29 15,-1 0 1-15,8 0 0 16,-4 0 0-16,3-3-1 15,5 0 0-15,-5-4-3 16,1 4 0-16,-4-3-5 16,-3-7 0-16,-1 1-3 15,-3-7 0-15</inkml:trace>
  <inkml:trace contextRef="#ctx0" brushRef="#br0" timeOffset="672365.4477">32734 11982 25 0,'-10'25'12'0,"-8"31"-8"0,7-37 21 15,1 6-24-15,-1 0 1 16,-6 6-1-16,-5 4 1 16,1 6-3-16,4-7 1 15,3 1-1-15,3-4 0 16,-3 0-3-16,10-6 0 16,-3-9-5-16,7-3 1 15</inkml:trace>
  <inkml:trace contextRef="#ctx0" brushRef="#br0" timeOffset="672725.5618">32692 12370 23 0,'0'25'11'0,"-11"13"-12"0,4-22 17 0,0 12-15 16,4 10 1-16,-8-1 1 15,-7 4 0-15,8-7-3 16,-1-2 0-16,1-4 1 15,-1-3 1-15,4-6-1 16,-3-3 1-16,10-7-1 16,0-3 0-16,0-6-2 15,10-3 0-15,1-16 0 16,6-9 0-16,4-16-1 16,1 0 1-16,2-6-1 15,-2 13 0-15,-1 2 1 16,0 10 1-16,0 6 1 15,-14 7 0-15,-7 12 1 0,-7 6 0 16,7 6 0-16,-11 7 1 16,-3 3-1-16,-3 6 0 15,6-9-3-15,1 0 1 16,-1-6-7-16,4-4 0 16,3 0-2-16,4-5 0 15</inkml:trace>
  <inkml:trace contextRef="#ctx0" brushRef="#br0" timeOffset="673007.2119">32854 12458 26 0,'-10'0'13'0,"10"16"-14"0,7-16 25 0,-4 6-22 16,4 0 0-16,4 1 0 16,-1-4 1-16,1 3-4 15,7-6 0-15,-4 0 2 16,7 0 1-16,-11 3-1 15,8-3 1-15,-7 10-1 16,-4-4 1-16,-4 6 0 16,4 4 0-16,-7 6 0 15,0-3 0-15,0 0-1 16,-7 3 0-16,4-4 0 16,-4 4 0-16,-4-12-3 15,1 2 0-15,2-5-6 16,5-7 1-16,-4-4-4 15,7-2 0-15</inkml:trace>
  <inkml:trace contextRef="#ctx0" brushRef="#br0" timeOffset="673179.0008">33062 12474 34 0,'11'3'17'0,"17"0"-20"0,-17-6 31 15,-1 3-27-15,1-3 1 16,10 0-1-16,-3-4 1 15,-1 1-4-15,-3-6 1 0,8 5-3 16,-12-5 0-16,8-1-7 16,-8 1 1-16</inkml:trace>
  <inkml:trace contextRef="#ctx0" brushRef="#br0" timeOffset="673397.8427">33274 12267 27 0,'-14'12'13'0,"-4"26"-4"0,11-22 20 0,-3 6-24 16,-5 9 1-16,-2 10 5 16,-4 9 0-16,10 0-13 15,4 0 1-15,4-12 7 16,6-7 1-16,8-2-3 16,-1-8 1-16,8-2-4 15,3-6 1-15,-3-7-7 16,13 0 0-16,-2-12-10 15,-1 0 1-15,-7-10-3 16,-10-21 1-16</inkml:trace>
  <inkml:trace contextRef="#ctx0" brushRef="#br0" timeOffset="674319.6538">26293 13151 8 0,'7'-12'4'0,"38"-10"8"0,-30 19 4 15,-1-7-13-15,0 7 1 16,0 12 5 0,-4 4 1-16,1 9-12 15,-11 3 1-15,-3 6 7 16,-1-6 0-16,0 1-3 16,1-8 1-16,3-2-3 15,7-10 0-15,4-3-1 16,6 1 1-16,8-11-1 15,0-2 1-15,-1-7-1 16,1 4 1-16,-4 5-1 16,-7 1 1-16,-3 6-1 15,-8 3 1-15,-6 7-1 16,-8 2 1-16,-3 1 0 16,0-1 0-16,3 1-1 15,1-1 1-15,3 1 0 16,3-4 0-16,4-2 0 15,7-4 0-15,4-3 0 16,0-3 0-16,-1-1-2 0,1 1 1 16,-4 3-2-16,-4 3 1 15,-3 4-1-15,-3 2 0 16,-8 4-1-16,1 5 1 16,-5 8 1-16,1-8 0 15,0 4 1-15,4 0 0 16,-1-3-1-16,4-3 1 15,4-4 0-15,3 1 0 16,3-7-1-16,8-6 0 16,6-6-4-16,4-7 0 15,4-5-5-15,3-1 0 16</inkml:trace>
  <inkml:trace contextRef="#ctx0" brushRef="#br0" timeOffset="674491.6056">27051 13057 28 0,'-14'3'14'0,"-4"32"-15"15,11-26 20-15,-3 10-19 16,-12 6 0-16,-6 3-1 16,-4 4 0-16,1-7-3 15,-5-3 1-15,8-4-5 16,4-2 1-16</inkml:trace>
  <inkml:trace contextRef="#ctx0" brushRef="#br0" timeOffset="674913.7794">26903 13258 21 0,'49'-19'10'0,"-21"-6"-8"0,-17 22 15 16,3-4-17-16,0 1 0 16,4 6 1-16,-4 0 0 15,0 3-4-15,-3 0 1 16,-4 7-2-16,-7 6 1 15,-7-1-1-15,-4 4 0 16,-3-3 1-16,0 3 0 16,0-1 4-16,0 1 0 15,0 0 2-15,7-3 1 0,-1-4-1 16,8-2 1 0,4-7-1-16,3 0 1 0,4-3-3 15,3 0 1-15,0-3-2 16,0 3 1-16,0 3-1 15,-3 6 0-15,-4 1 0 16,-4 2 1-16,-3 4 1 16,-3 3 0-16,-1-4 1 15,1 1 1-15,-1 0 0 16,4-4 1-16,0-2-1 16,0-1 1-16,0-6-2 15,0-3 0-15,0 0-1 16,4-6 0-16,-4 0-2 15,0 6 1-15,0-7-6 16,3-2 0-16,4 0-7 16,7-4 0-16</inkml:trace>
  <inkml:trace contextRef="#ctx0" brushRef="#br0" timeOffset="675163.7449">27517 13389 41 0,'-21'4'20'0,"24"2"-18"0,1-3 33 0,-1 3-32 16,4-3 0-16,4 4 1 16,6-4 0-16,5 0-6 15,2-3 1-15,8-3-2 16,3-3 1-16,8-7-11 15,6 4 1-15,11-1-2 16,11-5 0-16</inkml:trace>
  <inkml:trace contextRef="#ctx0" brushRef="#br0" timeOffset="675382.5025">28469 13054 37 0,'-67'12'18'0,"28"20"-19"0,36-20 36 15,-1-2-35-15,1-1 1 16,3 4-1-16,3-1 1 16,8 1-2-16,7-4 1 15,3-6-5-15,3 1 1 16,8-8-8-16,-4-5 1 15</inkml:trace>
  <inkml:trace contextRef="#ctx0" brushRef="#br0" timeOffset="675632.5474">28554 13148 14 0,'-42'31'7'0,"-22"13"6"0,43-34 0 0,-4 2-11 16,-3 4 1-16,0-7 0 15,-1 4 0-15,8-4-3 16,4 1 0-16,3-4 3 15,3-3 1-15,4 0 0 16,0-3 0-16,3 3-1 16,4-3 1-16,4 0-2 15,3-3 1-15,4 0-2 16,3 3 0-16,3-6-1 16,8 3 1-16,3 0-4 15,7-7 1-15,4 1-7 16,0 6 0-16,-4 3-2 15,-10 0 0-15</inkml:trace>
  <inkml:trace contextRef="#ctx0" brushRef="#br0" timeOffset="675835.6344">28201 13474 33 0,'-46'19'16'0,"36"-10"-12"0,6-5 31 15,4-1-32-15,4 0 1 16,3-3 1-16,3 3 1 15,4-3-8-15,8-3 1 16,2-7 4-16,4-2 1 16,11-7-7-16,4-3 1 15,-1-3-8-15,0-10 1 16,4 1-5-16,-7-10 0 16</inkml:trace>
  <inkml:trace contextRef="#ctx0" brushRef="#br0" timeOffset="675991.9683">28444 13079 39 0,'-45'53'19'0,"-15"29"-17"0,46-60 34 0,3 12-35 15,-7 10 0-15,1 3 1 16,3 13 0-16,3-1-5 16,4 7 1-16,7-12-5 15,3-1 0-15,5-1656-5 16,-1 3291 0-16</inkml:trace>
  <inkml:trace contextRef="#ctx0" brushRef="#br0" timeOffset="676413.7692">28938 13255 33 0,'-38'34'16'0,"6"13"-12"0,21-34 25 15,-6 9-28-15,-5 3 1 16,1 0-1-16,-3-3 1 16,6 0-3-16,0-3 1 0,4-4 1 15,4-8 0-15,3-7-1 16,3-7 1-16,4-8-1 15,7-11 0-15,4-5 0 16,10 3 0-16,4-7-1 16,-1 4 1-16,1 3 0 15,7 6 0-15,-4 12 0 16,0 7 1-16,-7 10 0 16,-3 2 0-16,-8 4 1 15,-6 8 0-15,-11 8 0 16,-4 2 0-16,1 4-4 15,-1-1 1-15,1-3-10 16,3 4 0-16,0-7-2 16,3-12 1-16</inkml:trace>
  <inkml:trace contextRef="#ctx0" brushRef="#br0" timeOffset="676726.272">29506 12963 40 0,'-28'-3'20'0,"-4"19"-30"0,25-7 39 0,-3 7-29 16,-4 2 0-16,0 8-1 15,-1 2 1-15,5 0 1 16,3 10 0-16,0-7-1 15,3 0 1-15,1 1 1 16,-4 2 0-16,0 4 0 16,-4-1 0-16,4-2 0 15,-4 3 0-15,-3-4-2 16,-3 1 1-16,-1-1-6 16,0 1 0-16,1-7-7 15,-1 3 0-15</inkml:trace>
  <inkml:trace contextRef="#ctx0" brushRef="#br0" timeOffset="676882.5183">29069 13502 28 0,'-7'-28'14'0,"32"6"-3"15,-15 13 17-15,4-4-29 0,4 4 1 16,3-4 0-16,0-2 0 16,11 5-3-16,3 1 0 15,4-1-7-15,0 1 0 16,7 3 0-16,-7 6 0 15</inkml:trace>
  <inkml:trace contextRef="#ctx0" brushRef="#br0" timeOffset="677085.7264">29651 13437 36 0,'-11'18'18'0,"1"-8"-11"0,10-10 39 0,0 0-44 15,0-10 1-15,0 1 2 16,0 0 0-16,-11-1-6 15,1 1 0-15,-8 2 4 16,-7-2 0-16,1 6-2 16,-8 3 1-16,11 3-5 15,-4-3 1-15,0 0-7 16,15-3 0-16,6-3-7 16,4-1 0-16</inkml:trace>
  <inkml:trace contextRef="#ctx0" brushRef="#br0" timeOffset="677304.4383">29947 12972 39 0,'-10'26'19'0,"3"39"-19"0,0-40 27 16,-7 13-26-16,-8 3 0 15,-6 3 0-15,-4 6 1 16,4 0-3-16,-4-6 1 15,1 3-1-15,2 0 0 16,8-9-4-16,4-13 0 16,6-10-6-16,11-11 0 15</inkml:trace>
  <inkml:trace contextRef="#ctx0" brushRef="#br0" timeOffset="677491.8978">30039 12969 34 0,'-11'3'17'0,"-13"73"-20"0,13-51 28 0,-3 19-24 16,-18-4 1-16,4 11 0 15,-4 2 0-15,1-3-4 16,2-3 1-16,12 10-6 16,-4-17 1-16,10 4-4 15,11-9 1-15</inkml:trace>
  <inkml:trace contextRef="#ctx0" brushRef="#br0" timeOffset="677741.9159">29887 13534 40 0,'11'-10'20'0,"14"13"-16"0,-18-9 38 15,0-3-38-15,10-4 0 16,5-2 2-16,-5-4 1 15,-3 0-9-15,-3 0 1 16,-1 3 5-16,-13-2 0 16,-4 5-4-16,3 4 1 15,-6 2-6-15,-1 7 1 16,4 0-6-16,0 0 1 16,4 0-7-16,3 0 0 15,0 0 0-15,0 0 1 16</inkml:trace>
  <inkml:trace contextRef="#ctx0" brushRef="#br0" timeOffset="677960.7406">30032 13393 22 0,'0'18'11'0,"-14"11"-2"0,14-20 20 0,-4 4-26 15,4-1 1-15,-7-6 2 16,7 1 0-16,0 2-7 16,0-3 1-16,11 4 5 15,-11-10 0-15,14 3-2 16,0-6 1-16,-3 0-2 15,6 3 1-15,-3 0-3 16,1-3 1-16,-5 3-3 16,4 0 1-16,-3 0-4 15,-1 0 1-15,1 0-4 16,-4 0 0-16,4 0-6 16,10-4 1-16</inkml:trace>
  <inkml:trace contextRef="#ctx0" brushRef="#br0" timeOffset="678257.6166">30353 13465 27 0,'-7'-3'13'0,"18"-4"-3"0,-11 7 17 15,0-6-24-15,0 0 1 16,0 0 0-16,0 2 0 16,-11 4-6-16,0 0 1 15,1 4 5-15,-4 2 1 0,0 3-3 16,-1 4 1-1,1-4-1-15,0 1 1 0,4-1-2 16,3 4 1-16,14-1-2 16,-4 1 0-16,4-7 0 15,4-6 0-15,-1 0 0 16,1-6 1-16,10-1-3 16,0 1 0-16,-3-3-3 15,7-4 0-15,-4-3-7 16,-7 1 0-16,7 2-2 15,-7 1 0-15</inkml:trace>
  <inkml:trace contextRef="#ctx0" brushRef="#br0" timeOffset="678491.9108">30484 13411 36 0,'-11'22'18'0,"-10"16"-17"16,14-29 34-16,0 7-31 16,-4 6 1-16,-3 3 3 0,-4 3 0 15,8 1-10-15,-4 2 1 16,0-9 7-16,3-6 0 15,7-4-2-15,-3-9 1 16,7-3-3-16,7-9 1 16,4-13-1-16,7-6 0 15,3-1-3-15,4-5 1 16,-1-1-5-16,1-2 1 16,10 2-7-16,4 4 1 15,3 6-8-15,11 9 0 16</inkml:trace>
  <inkml:trace contextRef="#ctx0" brushRef="#br0" timeOffset="678741.996">31281 12957 41 0,'-28'0'20'0,"-25"19"-21"16,24-4 31-16,1 10-31 15,-14 10 1-15,-7-4 0 16,6 10 0-16,-6 0-1 16,3-7 0-16,11-9-5 15,6-3 1-15,5-3-6 0,3-6 0 16</inkml:trace>
  <inkml:trace contextRef="#ctx0" brushRef="#br0" timeOffset="678913.787">30854 13330 35 0,'0'9'17'0,"0"45"-16"0,0-36 28 15,-4 1-28-15,-3 6 0 16,-3 13 0-16,-1 0 0 0,-6 9-4 15,-5-10 1-15,8-5-8 16,0-1 0-16</inkml:trace>
  <inkml:trace contextRef="#ctx0" brushRef="#br0" timeOffset="679101.3649">30963 13396 35 0,'7'-22'17'0,"36"0"-14"16,-33 16 25-16,11 2-27 16,8 1 0-16,6-3 0 15,0 3 1-15,4-7-6 16,0 1 0-16,0-10-6 16,-8 4 1-16,-2-4-2 15,-8 9 0-15</inkml:trace>
  <inkml:trace contextRef="#ctx0" brushRef="#br0" timeOffset="679351.3071">31288 13289 28 0,'-67'41'14'0,"-14"6"-12"0,63-31 27 15,-3 9-26-15,-7 0 0 16,3 9 1-16,0 4 1 16,4 0-6-16,3-4 0 15,8 1 4-15,-1-7 1 16,11-9-2-16,11-4 0 15,-1-8 0-15,5-4 0 16,-1-6-2-16,-4-7 1 16,8-2 0-16,-7-1 0 0,-1 0 0 15,-3 4 0-15,-7-3-2 16,-7-1 1-16,-3 0-5 16,2-5 1-16,-2 2-9 15,10-3 0-15</inkml:trace>
  <inkml:trace contextRef="#ctx0" brushRef="#br0" timeOffset="679710.7649">31507 13192 46 0,'-15'19'23'0,"-30"22"-20"16,31-26 37-16,3-2-39 15,-3-1 1-15,-4 1-1 0,11-1 1 16,-3-2-3-16,10-1 0 16,0 1 1-16,0-4 1 15,0 0-2-15,10 0 1 16,-3 1 0-16,4-1 0 16,-1 3 0-16,1 1 0 15,-4 5-1-15,-3-2 1 16,-4 0 1-16,0 2 1 15,-11 1-1-15,0 6 0 16,1 0 0-16,-8 6 1 16,-14-9-3-16,4 0 0 15,-4-4-6-15,-6-2 0 0,-1-13-8 16,4-6 1-16,6-4-2 16,1-6 1-16</inkml:trace>
  <inkml:trace contextRef="#ctx0" brushRef="#br0" timeOffset="679866.964">31171 13449 42 0,'22'19'21'0,"6"9"-26"16,-18-15 44-16,1 9-38 15,7 3 1-15,-4 3 0 16,0 0 0-16,0 3-5 16,7 1 0-16,-3-7-4 15,-1 0 0-15,5-3-6 16,-1-9 1-16</inkml:trace>
  <inkml:trace contextRef="#ctx0" brushRef="#br0" timeOffset="680210.7636">31796 13474 40 0,'14'13'20'0,"7"15"-21"16,-17-19 35-16,-4 10-34 16,-4 3 0-16,-6 3 0 15,-1 0 1-15,-10 0-4 16,0 0 0-16,-8 1-8 16,8-1 0-16</inkml:trace>
  <inkml:trace contextRef="#ctx0" brushRef="#br0" timeOffset="680382.7674">31817 13239 36 0,'0'-25'18'0,"32"12"-21"0,-22 13 25 15,1 0-27-15,0 3 1 16,-4 1-14-16,10 2 1 15</inkml:trace>
  <inkml:trace contextRef="#ctx0" brushRef="#br0" timeOffset="680695.3667">31941 13499 42 0,'-11'16'21'0,"11"-19"-25"0,0 3 36 0,0-3-31 16,11-4 0-16,3-2 0 16,7 0 1-16,0-4-2 15,0 0 1-15,11 1 1 16,-4-1 1-16,-7 4-1 16,4 3 0-16,-4 6-1 15,-7 3 1-15,4 6-1 16,-8 4 1-16,-10 2-1 15,0 4 0-15,0 6-1 16,0 0 1-16,-10 1-2 16,6-1 1-16,-10-3-6 15,4-7 1-15,-1-2-10 16,8-1 1-16</inkml:trace>
  <inkml:trace contextRef="#ctx0" brushRef="#br0" timeOffset="680929.7463">32434 13411 38 0,'-7'22'19'0,"14"7"-21"0,-7-20 25 0,-7 7-22 16,-3 12 0-16,-1 6 0 15,-6 7 0-15,2 0-2 16,-2-10 1-16,-11 19 0 15,-4-9 0-15,11-3-4 16,-1-1 1-16,1-5-5 16,4-4 1-16,-1-3-3 15,7-6 0-15</inkml:trace>
  <inkml:trace contextRef="#ctx0" brushRef="#br0" timeOffset="681179.67">32438 13587 28 0,'28'-9'14'0,"-17"5"-10"0,-4 11 26 15,-4-1-27-15,-3 3 0 16,0 7 1-16,-3 3 1 16,-4 0-6-16,-14 0 0 15,3 3 5-15,-3 6 0 16,0-6-2-16,-8 6 0 15,-2-9-4-15,2-4 0 16,8-5-5-16,4 2 0 16,13-9-6-16,8-12 0 15</inkml:trace>
  <inkml:trace contextRef="#ctx0" brushRef="#br0" timeOffset="681492.255">32526 13606 35 0,'0'25'17'0,"0"13"-16"0,0-32 29 0,0 0-29 16,0 7 1-16,0 2 0 15,7-5 1-15,-3-1-4 16,6-3 1-16,-3 1 1 16,11-7 1-16,-4-7-1 15,7 4 1-15,-3-6-2 16,0 3 1-16,-4-1-1 15,3 4 0-15,1 6 0 16,-7 0 0-16,-1 7-1 16,-6 2 1-16,3 4 0 15,-7 0 0-15,0-1 0 16,-7 4 1-16,7 0-2 16,-4-3 1-16,-3-4-5 0,7-2 1 15,-3-4-8-15,-5 0 0 16</inkml:trace>
  <inkml:trace contextRef="#ctx0" brushRef="#br0" timeOffset="681664.0802">32685 13697 29 0,'0'9'14'0,"28"-31"-6"0,-24 19 18 0,13-3-26 15,4 3 1-15,8-4 0 16,2 1 0-16,-2-3-2 15,2-1 0-15,-2 1-4 16,2-7 0-16,-10-6-5 16,15 0 1-16</inkml:trace>
  <inkml:trace contextRef="#ctx0" brushRef="#br0" timeOffset="681929.8421">32893 13521 50 0,'-28'44'25'0,"-25"47"-24"16,35-63 49-16,8 16-48 15,-12 6 1-15,1 10 1 0,-3 9 1 16,2 3-6-16,12 3 1 16,-1-6 3-16,4-3 0 15,14-13-1-15,4-9 1 16,-1-6-2-16,19-13 1 15,9-16-4-15,5-5 0 16,3-23-7-16,-4-19 0 16,11-21-10-16,7-10 0 15</inkml:trace>
  <inkml:trace contextRef="#ctx0" brushRef="#br0" timeOffset="691633.1071">3510 13418 25 0,'-10'-7'12'0,"3"-5"-6"0,7 12 12 15,0 0-15-15,7-3 1 16,0-4 2-16,3 4 0 16,4-3-8-16,4 0 1 15,10 0 5-15,0-4 0 16,8 1-2-16,-1-1 0 15,4-2-1-15,-4-7 1 16,0-3-4-16,-10 0 1 16,0 6-5-16,-4 4 0 0,-7 2-4 15,-3 7 0 1,-4 6-2-16,0 4 1 0,-4-1 1 31,-95 32 10-31,184-70 1 16,-92 39 0-16,0-4 7 15,0 0 0-15,0 0 3 16,-3 3 0-16,-4-3-3 16,3 7 1-16,-3-1-2 15,-4 4 0-15,1 2-3 16,-15 7 0-16,0 3-2 16,4 0 1-16,-14 4-2 15,3-7 0-15,4 3-1 16,0-3 0-16,7 3-3 15,7-10 0-15,-4-2-5 0,4 0 1 16,7-4-4-16,-4-3 0 16,11-6-3-16,-7-6 1 15,7 6 1 1,-92 41 12 0,191-95 0-16,-85 45 0 15,4 3 7-15,0-1 0 16,3 4 3-16,-4 3 0 15,5 10-3-15,-5 5 0 16,4 7-3-16,-7 7 1 16,4 5-3-16,-7 10 1 0,-4 3-1 15,3 0 0-15,-10 0-2 16,4 0 1-16,3-3-2 16,-7-6 1-16,-7-10-4 15,7-6 1-15,-4-3-4 16,4-13 0-16,-7-9-5 15,0-7 0-15</inkml:trace>
  <inkml:trace contextRef="#ctx0" brushRef="#br0" timeOffset="691804.9713">3665 13615 27 0,'0'-19'13'0,"32"13"-5"16,-21 9 20-16,6 0-27 15,-6 1 1-15,10 11 0 16,-3 4 1-16,3-3-4 15,0-1 1-15,0 1 0 0,0-3 1 16,1-1-6-16,2-9 0 16,1-6-6-16,0-6 1 15</inkml:trace>
  <inkml:trace contextRef="#ctx0" brushRef="#br0" timeOffset="692445.9185">4449 13117 29 0,'0'-3'14'0,"3"3"-10"0,-3 6 22 0,-3 6-25 15,-1 10 0-15,-7 10 0 16,1-1 0-16,-11 4-1 16,-18 2 0-16,4 4 1 15,-8 0 0-15,4-1 0 16,4-5 1-16,7-4-1 15,7-9 1-15,3-3-1 16,8-10 1-16,3-5-1 16,7-11 1-16,10 1-1 15,8-10 0-15,10-6-1 16,7-6 1-16,4 0 0 16,-4-7 0-16,1 1-1 15,-1 9 0-15,-10 3 0 16,-1 13 0-16,-10 5-1 15,-3 8 0-15,-8 8-1 16,-3 10 1-16,-3 6-1 0,-1 0 1 16,-6 4 0-16,3 2 0 15,3-5 0-15,-6-4 1 16,10-7 0-16,0-2 1 16,3-6-1-16,-3-10 1 15,7-7-1-15,-7-2 1 16,11-4 0-16,-11-2 0 15,3-4-1-15,1-3 1 16,-1 0-2-16,-3 0 0 16,0-6-1-16,-3 3 1 15,-1 6-1-15,1 0 0 0,-8 10 0 16,11 5 1-16,0 4 0 16,0 7 0-16,0 5 1 15,0 10 0-15,0 6 0 16,4 1 0-16,3 8 0 15,-7 7 1-15,3 3-1 16,1 0 0-16,-1 0-4 16,1 0 0-16,-1-3-5 15,1-9 1-15,-4-1-2 16,-4-2 0-16</inkml:trace>
  <inkml:trace contextRef="#ctx0" brushRef="#br0" timeOffset="692633.4129">4346 13919 19 0,'-42'-12'9'0,"7"-10"-3"15,31 19 16-15,4-10-18 0,4 1 1 16,10-7 2-16,10-6 0 16,5-3-9-16,2-4 0 15,8-2 5-15,4-7 1 16,-1 3-2-16,0 10 0 16,-3 3-3-16,0 6 1 15,-4 7-5-15,-7 9 0 16,-10 9-6-16,-7 6 1 15</inkml:trace>
  <inkml:trace contextRef="#ctx0" brushRef="#br0" timeOffset="692789.7379">4484 13954 26 0,'-50'41'13'0,"22"-7"-5"0,25-31 18 0,-11 0-25 16,10-3 1-16,8-3 1 15,10-9 1-15,-4-10-5 16,4-3 1-16,11-7 2 15,10-15 0-15,4-6-5 16,11-13 1-16,10 0-8 16,10 0 0-16</inkml:trace>
  <inkml:trace contextRef="#ctx0" brushRef="#br0" timeOffset="693383.5378">5133 12935 26 0,'-39'12'13'0,"11"1"-2"0,21-4 15 16,0 7-23-16,3 3 0 15,1-7 1-15,6 4 0 16,4-3-4-16,4-7 0 16,7-6 4-16,3-10 0 15,0-8-1-15,4 2 0 0,-8-6-1 16,8-3 1-16,-4 0-2 16,-7 3 0-16,-3 3 0 15,-11 3 1-15,-4 7-1 16,-6 6 0-16,-4 6-1 15,-4 6 1-15,0 7-1 16,1-3 1-16,-1 9 0 16,4-4 0-16,3-2-1 15,4-3 0-15,0-4 0 16,7-9 1-16,0 0-1 16,7-3 1-16,4-3-1 15,3-4 0-15,4-2 0 16,-11-1 1-16,3 4-3 15,1-1 1-15,-4 4-1 16,0 0 1-16,-7 6-1 16,0 0 0-16,0 0-1 15,-4 3 1-15,1 0 1 0,-1 3 1 16,1-3-3-16,-1 4 0 16,4-1-4-16,-3 6 1 15,-1 4-6-15,1 9 0 16,-4 3-1-16,0 1 0 15</inkml:trace>
  <inkml:trace contextRef="#ctx0" brushRef="#br0" timeOffset="693852.2931">4942 13437 26 0,'-10'3'13'0,"6"3"-14"16,4-3 25-16,4 3-21 15,-1 1 0-15,4-1 2 16,-3 0 1-16,3-3-7 16,0-3 0-16,4 0 5 15,3-6 1-15,-4-3-3 16,4-4 1-16,-3-3-1 15,3 1 0-15,-3-4 0 16,-4 3 0-16,-4 4 0 16,-3 2 0-16,-3 4-1 15,-4 6 1-15,3 3-1 16,-6 3 0-16,-5 4-1 0,8-1 1 16,0 1-1-16,4-4 1 15,-1 3-1-15,4-6 1 16,0 1 0-16,0-4 0 15,4-4 0-15,-1-5 0 16,4 3-1-16,0-1 0 16,1 4-4-16,-1-3 0 15,3 3-5-15,1-3 1 16,3-1-7-16,4 7 1 16</inkml:trace>
  <inkml:trace contextRef="#ctx0" brushRef="#br0" timeOffset="694242.9225">5249 13179 27 0,'-28'7'13'0,"18"18"-5"16,6-19 17-16,0 3-22 16,1 7 0-16,3 0 1 15,-7-4 0-15,7 1-5 16,7-4 0-16,-4-2 4 15,8-1 1-15,7 0-2 16,-1-3 1-16,1-9-1 16,3-3 0-16,0-4 0 15,-3 0 0-15,-4-5-1 16,0 2 1-16,-7 0 0 0,0 4 0 16,-7 2-1-16,-7 1 1 15,0 3-1-15,-3 6 1 16,3-3-1-16,3 6 0 15,0-6-1-15,4 3 0 16,4-7 0-16,3 1 0 16,0 3-1-16,0 3 1 15,0-6-4-15,0 6 0 16,-3 3-4-16,-4 3 1 16,0 3-7-16,-4 4 1 15,-6 12-2-15,-1 3 1 0</inkml:trace>
  <inkml:trace contextRef="#ctx0" brushRef="#br0" timeOffset="694633.5512">5041 13650 22 0,'-10'-3'11'0,"10"18"-6"16,0-15 19-16,0 7-21 15,0-1 1-15,-7 3 1 16,7 1 1-16,-4 2-8 16,4-2 1-16,-4-1 4 15,4-3 1-15,0-3-2 0,0-3 1 16,4-6-1-16,0-6 0 16,3-10 1-16,3-7 0 15,4-2 0-15,4 0 0 16,7-4 0-16,3 1 0 15,7-1 0-15,11 4 1 16,-4 3-2-16,8 3 0 16,-4 3-1-16,-8 9 1 15,-2 4-1-15,-12 6 0 16,-2 6-1-16,-5 6 1 16,-6 4-2-16,-4 9 0 15,-4-4-5-15,-3 4 0 0,-10 10-5 16,-4-1 0-16,-8 4-5 15,-2 2 0-15</inkml:trace>
  <inkml:trace contextRef="#ctx0" brushRef="#br0" timeOffset="695024.2681">5129 13706 23 0,'-17'-6'11'0,"10"18"0"16,7-8 13-16,0 2-21 15,0 3 1-15,0 7 1 16,0 3 0-16,0 0-7 15,3 3 1-15,1-4 4 16,-1 1 0-16,1 3-2 16,3-3 0-16,0-3-1 15,0-4 1-15,4-2-1 16,-8-4 0-16,4-3 0 16,0-6 0-16,-3-7 0 0,3-2 1 15,0-10 0-15,0-9 0 16,0-7-1-16,4 0 1 15,-1 1 1-15,4-4 0 16,4 6 0-16,-1 1 0 16,8 9 0-16,0 6 1 15,-11 6-1-15,7 13 0 16,-3 0-1-16,-4 13 1 16,4-4-1-16,-4 17 0 15,-11-1-2-15,-3 6 1 16,-3 7-4-16,3-7 0 0,-11 0-5 15,4-2 0-15,-7-1-6 16,0 0 1-16</inkml:trace>
  <inkml:trace contextRef="#ctx0" brushRef="#br0" timeOffset="695352.317">5189 13913 23 0,'-7'-16'11'0,"14"4"0"15,-3 6 12-15,3-4-20 16,-4 1 1-16,12-1 1 15,-1 1 0-15,3 3-7 16,1-1 1-16,3-2 4 16,0 6 0-16,-10 3-2 15,-4 6 1-15,-4 7-2 16,1-4 1-16,-4 1-1 0,-7-4 1 16,0 0 0-16,7 0 0 15,-11 1 0-15,11-4 0 16,0-3-1-16,0 0 1 15,4-10-1-15,3 1 1 16,3 0-1-16,1-7 0 16,3 3 0-16,0 1 1 15,-3-1-3-15,-1 4 0 16,5 3-5-16,-8 9 0 16,0 3-5-16,-7 13 0 15</inkml:trace>
  <inkml:trace contextRef="#ctx0" brushRef="#br0" timeOffset="695539.8881">5080 14180 29 0,'-49'56'14'0,"17"-21"-2"0,28-29 21 0,1-3-27 16,3-3 0-16,10-12 6 16,12-14 0-16,13-8-14 15,11-1 1-15,21-5 9 16,10-4 0-16,1 0-4 15,7-3 1-15,-4 0-10 16,14 3 0-16,-3 0-14 16,3 6 1-16</inkml:trace>
  <inkml:trace contextRef="#ctx0" brushRef="#br0" timeOffset="783275.6534">21382 17221 21 0,'-4'-3'10'0,"1"0"-6"16,3 3 11-16,0 0-15 0,0 0 1 15,0 3 1 1,0 4 0-16,0-1-1 0,0 13 0 16,-4 3 2-16,1 6 0 15,-1 0 0-15,-3-9 0 16,4 18 0-16,-1 11 0 16,-3-1-1-16,0 0 0 15,3 6-1-15,1-12 1 16,3-10-1-16,0 0 1 15,0-2 0-15,0-1 0 16,0 0 0-16,3 0 0 16,-3-3 0-16,0-6 1 0,4 3-1 15,0-3 0-15,-1-7-1 16,1-2 1-16,-4-4-1 16,3 4 0-16,1-7-1 15,-1 0 1-15,-3 0-1 16,0-3 0-16,0 0-6 15,0-6 0-15,0-4-7 16,7-9 0-16</inkml:trace>
  <inkml:trace contextRef="#ctx0" brushRef="#br0" timeOffset="783557.0134">21519 17632 25 0,'-7'-3'12'0,"7"0"-5"0,0 3 10 16,0 0-15-16,4 3 1 15,-1 6-1-15,1 1 1 16,-1 2-4-16,1 10 0 15,-4-9 0-15,0 3 1 16,0-1-6-16,-4 1 1 16,4-3-4-16,0-4 0 15</inkml:trace>
  <inkml:trace contextRef="#ctx0" brushRef="#br0" timeOffset="783697.6404">21516 17526 26 0,'3'-38'13'0,"8"3"-14"0,-4 32 23 0,0-3-22 16,4 0 0-16,-1 0-5 15,1 2 0-15,-1 1 0 16,5-3 0-16</inkml:trace>
  <inkml:trace contextRef="#ctx0" brushRef="#br0" timeOffset="784010.2281">21639 17532 25 0,'-21'41'12'0,"11"9"-3"0,10-41 19 16,0 1-26-16,0-10 0 15,0 9 1-15,3-9 0 16,4-3-4-16,4-10 1 16,-1-2 2-16,5-10 0 15,-1-4-1-15,0 7 0 16,0-3 0-16,0 7 0 15,0 5 0-15,4 7 0 16,-4 6 1-16,-4 6 0 16,-3 7 0-16,-7 8 0 15,0 1-1-15,0 7 1 16,0 5-1-16,-3-9 1 16,3 0-5-16,0-3 1 0,0-9-5 15,7-4 1-15,0-6-6 16,0-6 1-16,0-9-2 15,4-7 0-15</inkml:trace>
  <inkml:trace contextRef="#ctx0" brushRef="#br0" timeOffset="784291.3965">21872 17526 25 0,'0'-7'12'0,"0"14"-6"16,0-1 23-16,4 3-25 16,-4 4 0-16,3-4 2 15,4 4 0-15,0-10-8 16,8 3 0-16,2-3 6 15,4-6 0-15,-3-3-2 0,-4 0 0 16,0-1-1-16,0 1 1 16,-3 3-1-16,-1 0 0 15,1 3-1-15,-4 6 1 16,0 4-1-16,-3-4 1 16,-1 6 0-16,-3-2 0 15,0-1-4-15,0 1 1 16,0-4-6-16,4-3 1 15,-1 0-7-15,1-3 1 16,6-9-1-16,4 2 1 16</inkml:trace>
  <inkml:trace contextRef="#ctx0" brushRef="#br0" timeOffset="784447.7324">22183 17516 22 0,'3'0'11'0,"8"-19"-4"0,-11 19 22 0,0 0-26 15,3 4 0-15,-3-1 1 16,0 6 1-16,-3 4-7 15,-4 2 0-15,0 4 4 16,-4 6 1-16,1-6-4 16,-1 0 1-16,0-10-8 15,1-3 0-15,-1-6-3 16,4-12 1-16</inkml:trace>
  <inkml:trace contextRef="#ctx0" brushRef="#br0" timeOffset="784603.911">22126 17416 30 0,'4'-6'15'0,"17"21"-8"16,-14-12 25-16,0 7-30 0,4 5 1 16,-1 4 0-16,1 10 0 15,-1-4-7-15,4 0 0 16,1-3-5-16,6 0 0 16,7-4-3-16,0 1 1 15</inkml:trace>
  <inkml:trace contextRef="#ctx0" brushRef="#br0" timeOffset="785104.082">23022 17221 36 0,'0'-6'18'0,"14"6"-21"16,-14 0 34-16,0 0-31 15,-7 0 1-15,-3 3 0 16,-4 4 0-16,-4-1-1 16,0 3 0-16,1 7 0 15,-4-4 1-15,10 4-1 0,7-6 0 16,4 5 0-16,4-2 1 16,3-1-1-16,4 1 1 15,-1 3 0-15,-3-7 1 16,0 7 1-16,-3-1 0 15,-4 7-1-15,0 3 1 16,-4-3-1-16,-3 3 0 16,0-9-1-16,-3 3 1 15,6-16-6-15,1 3 1 16,-1-21-5-16,1-4 0 16,3-9-6-16,7-10 1 0</inkml:trace>
  <inkml:trace contextRef="#ctx0" brushRef="#br0" timeOffset="785276.029">23156 16876 35 0,'11'-12'17'0,"3"40"-13"15,-10-6 28-15,-4 9-30 16,0 17 1-16,-7 5 1 16,-1 6 1-16,-2 4-7 15,3-6 1-15,0 5 1 16,0-2 0-16,0-1-7 15,3-8 1-15,4-14-7 16,4-12 1-16</inkml:trace>
  <inkml:trace contextRef="#ctx0" brushRef="#br0" timeOffset="785619.8046">23269 17319 39 0,'-10'12'19'0,"-15"23"-18"0,18-20 31 16,0 1-31-16,0 3 0 16,3 0 1-16,4-1 0 15,0-8-3-15,4-1 1 0,3-9 1 16,7-3 0-16,0-9-1 16,4 5 1-16,-1-5-1 15,1-1 1-15,-4-2-1 16,0 8 0-16,-3 1 2 15,-1 3 0-15,-3 6 0 16,-3 0 1-16,-1 7-1 16,-3 15 0-16,-3 3 0 15,-1 6 1-15,1-5-3 16,-1 2 1-16,1-12-5 16,3-7 0-1,14-30-11 1,11-17 1-16</inkml:trace>
  <inkml:trace contextRef="#ctx0" brushRef="#br0" timeOffset="785994.8031">23678 16955 34 0,'0'34'17'0,"-10"48"-11"0,6-54 17 15,-6 7-21-15,-4 9 0 16,0 6 4-16,-1 6 1 15,5 1-8-15,3-4 1 16,0-3 4-16,7-12 0 16,-4-4-1-16,4-15 1 15,4-10-3-15,3-9 0 16,3-9 0-16,4-4 0 0,1-5-1 16,-1-4 1-16,-4 9-1 15,1 1 0-15,-1 2 0 16,1 10 1-16,-4 10-1 15,-3 2 1-15,-4 13 1 16,-4 7 0-16,-3-4 0 16,0 6 0-16,-11 4 0 15,1-13 0-15,-1 0-1 16,0-6 1-16,1-3-5 16,-1-13 1-16,4-3-9 15,3-13 0-15,18-18-6 16,-3-13 1-16</inkml:trace>
  <inkml:trace contextRef="#ctx0" brushRef="#br0" timeOffset="786822.8547">24455 17585 26 0,'-22'-12'13'0,"5"-1"-6"0,10 16 13 16,-4 7-18-16,-3 15 1 15,0-3 1-15,0 9 0 16,0-6-5-16,3 0 1 16,4 0 3-16,3-3 0 15,1-3-1-15,6-10 0 16,5 4 0-16,2-10 0 0,8-6-1 15,3-3 0-15,4-10 0 16,6-6 0-16,8-12-1 16,-4 2 1-16,-3 1-1 15,0 6 0-15,-4 9 1 16,-7 4 0-16,-3 5 0 16,-7 17 1-16,-8 2 0 15,-3 10 0-15,-7 6 0 16,-4 1 0-16,1-4-1 15,-4 3 0-15,3-3-4 16,4-6 0-16,4-7-5 16,3-8 1-16,7-11-6 15,3-5 1-15,11-26-2 16,11-12 0-16</inkml:trace>
  <inkml:trace contextRef="#ctx0" brushRef="#br0" timeOffset="787041.6158">24931 16908 27 0,'3'-25'13'0,"4"22"-11"0,-7 6 27 16,0 12-27-16,-3 7 0 15,-4 13 1-15,-4 15 1 16,-3 3-5-16,0 4 0 16,-4 6 2-16,4 9 1 0,0 6-2 15,0 0 0-15,0-12-4 16,3-3 1-16,4-13-4 15,4-12 0-15,-1-13-4 16,8-16 1 0</inkml:trace>
  <inkml:trace contextRef="#ctx0" brushRef="#br0" timeOffset="787260.4412">25026 17058 29 0,'4'-18'14'0,"3"30"-11"15,-4-6 25-15,-3 7-26 16,0 15 0-16,-3-3 0 16,-4 13 1-16,-4 3-4 15,-3 3 0-15,-4 12 2 16,-3-3 0-16,-4 1-4 0,4 8 1 16,7-8-4-16,0-4 1 15,3-9-5 1,4-16 1-16,7 0-1 0,7-13 0 15</inkml:trace>
  <inkml:trace contextRef="#ctx0" brushRef="#br0" timeOffset="787604.2011">25100 17544 28 0,'-7'29'14'0,"18"-14"-12"0,-4-15 30 0,0 0-30 16,3 0 1-16,1-9 1 15,0 0 0-15,6-4-5 16,-3-9 1-16,0 0 4 16,1 0 0-16,-5 3-1 15,1 4 1-15,-8-1-1 16,-3 3 1-16,-7 4-2 15,-3 6 1-15,-8 3-2 16,-3 3 1-16,-4 10-1 16,4 5 0-16,0-5-4 15,7 6 1-15,3-7-6 16,4-2 1-16,7-7-7 16,11 0 1-16,6-9-2 15,1-7 0-15</inkml:trace>
  <inkml:trace contextRef="#ctx0" brushRef="#br0" timeOffset="787885.3723">25495 17294 30 0,'-10'18'15'0,"-11"11"-17"0,13-23 30 0,-6 10-27 15,4-4 0-15,-1 10 1 16,4-3 0-16,0 9-3 16,0-3 1-16,3 3 1 15,1-3 1-15,3-6-1 16,3-3 0-16,5-3-3 16,-1-10 1-16,3 0-5 15,4-13 1-15,7-5-5 16,1-10 0-16</inkml:trace>
  <inkml:trace contextRef="#ctx0" brushRef="#br0" timeOffset="788291.6237">25675 17353 28 0,'-10'3'14'0,"3"-3"-5"0,-1 0 22 16,-2 7-28-16,-1-4 0 15,1 9 1-15,-4 1 1 16,-1 6-6-16,1 6 0 16,0 3 4-16,4 3 1 15,-1 1-2-15,4 2 0 16,0-6 0-16,3 1 0 16,4-8-1-16,0 1 0 15,8-9 0-15,-1-13 0 16,3-13-1-16,8-5 1 15,10-11-1-15,-3-5 0 16,3-1 0-16,-3 10 1 16,-4 0-2-16,0 3 1 0,-3 10 0 15,-4-1 0-15,-4 4 0 16,1 9 0-16,-11 6 0 16,-4 7 0-16,-3 2 0 15,0 14 1-15,0-4-2 16,-3 3 0-16,-1-6-5 15,8 0 0-15,-1-10-7 16,4-2 0-16,7-17-2 16,4-2 1-16</inkml:trace>
  <inkml:trace contextRef="#ctx0" brushRef="#br0" timeOffset="788463.5399">25848 17300 34 0,'-4'3'17'0,"15"-3"-19"0,-11 0 33 16,7-3-31-16,4-3 1 16,-1-4-1-16,1-2 1 15,14-4-5-15,6-9 0 16,8-3-6-16,-7-7 1 16</inkml:trace>
  <inkml:trace contextRef="#ctx0" brushRef="#br0" timeOffset="788651.2663">26091 17083 43 0,'-28'51'21'0,"-18"30"-23"0,32-59 36 0,-3 9-32 16,-1 10 0-16,-3 3 0 16,3 6 1-16,4 4-6 15,3-7 0-15,1-10-2 16,3-2 0-16,3-1-8 15,4-12 0-15</inkml:trace>
  <inkml:trace contextRef="#ctx0" brushRef="#br0" timeOffset="788948.249">26109 17453 38 0,'14'-21'19'0,"14"8"-15"0,-17 13 30 15,0-9-31-15,-1 5 0 16,1-2 2-16,-4 0 1 16,-4 0-8-16,-3-1 1 15,-10 4 4-15,-4 3 0 16,0 0-2-16,-4 3 1 16,-3 4-2-16,0 2 1 15,3 0-1-15,4 1 0 16,0 2-1-16,3-2 0 15,4-4-3-15,4 3 0 16,3-5-4-16,3-4 0 16,4-7-6-16,4 4 1 0,3-6-1 15,0-4 1-15</inkml:trace>
  <inkml:trace contextRef="#ctx0" brushRef="#br0" timeOffset="789229.503">26261 17294 36 0,'0'6'18'0,"-7"22"-19"0,3-19 37 0,-3 1-32 16,0 9 0-16,-7-1 3 15,3 4 1-15,4 4-9 16,-3-11 0-16,6 1 6 16,-3-7 1-16,4-2-3 15,6-4 1-15,4-13-2 0,7 1 1 16,4-7-2-16,0 1 0 15,3-7-1-15,3 9 1 16,1-3-1-16,-4 1 0 16,-3 2-1-16,-4 4 0 15,0-1-6-15,-3 4 0 16,-1 0-8-16,1 6 0 16,3-3-2-16,0 0 1 15</inkml:trace>
  <inkml:trace contextRef="#ctx0" brushRef="#br0" timeOffset="813964.335">26730 17178 8 0,'-18'-10'4'0,"1"10"1"0,17 0 5 0,0 0-6 16,0-6 1-16,0 6 2 16,0-6 0-16,3-1-8 15,8 7 1-15,3-3 6 16,0-6 0-16,0 2-2 15,0-2 0-15,4 3-1 16,3-7 1-16,0-2-4 16,4-10 1-16,-4 3-5 15,-3-4 0-15,-1-2-3 16,-6-3 0-16,-4 12-3 16,-3 0 0-16</inkml:trace>
  <inkml:trace contextRef="#ctx0" brushRef="#br0" timeOffset="814292.5378">26843 16801 12 0,'-11'13'6'0,"1"31"2"0,6-26 7 16,1 14-13-16,-1 5 1 15,-3 23 2-15,-4-3 0 16,-3 5-5-16,-3 1 0 16,3 0 5-16,0 3 0 15,-1-4-2-15,1 1 1 16,0-10-1-16,0-3 1 15,0 1-1-15,0-17 0 16,3-6 0-16,-3-9 0 16,4-9 0-16,-1-7 1 15,4-10-1-15,0-2 1 16,3-7-2-16,1-6 1 16,6-9-2-16,4-7 0 15,4 4 0-15,7 3 0 0,3-7-5 16,11 3 1-16,6-5-4 15,5-1 0-15,3-6-5 16,-1-3 1-16,-2-1-3 16,3 1 0-16</inkml:trace>
  <inkml:trace contextRef="#ctx0" brushRef="#br0" timeOffset="814526.8963">27189 16817 25 0,'-11'0'12'0,"15"3"-8"15,-4-3 21-15,3 3-22 16,-3 0 1-16,4 0 1 16,-1 7 1-16,4-7-8 0,0 0 1 15,0 0 4-15,7 4 0 16,8-7-2-16,6 0 0 16,0 0-3-16,4-4 1 15,0 4-4-15,-4 0 0 16,-4-3-6-16,-6 3 1 15,-4 3-1-15,-14 1 0 16</inkml:trace>
  <inkml:trace contextRef="#ctx0" brushRef="#br0" timeOffset="814870.6733">27033 17184 24 0,'-14'19'12'0,"7"-13"-11"0,7-6 23 0,0 0-21 16,0 0 0-16,7-6 1 16,4-4 1-16,3 1-6 15,4-10 0-15,3 0 4 16,3-6 0-16,5 3-1 16,9 0 0-16,8-6-1 15,7 3 1-15,0-3-2 16,-7 3 1-16,-7 9-1 15,-4 3 1-15,0 7-1 16,-6 9 1-16,-8 0-1 16,-7 7 1-16,-4 2 0 15,-2 4 0-15,-8 3-4 16,-4 3 1-16,-3-7-4 16,0-2 0-16,-7-4-6 0,-4 4 1 15,1-4-1-15,-1 1 1 16</inkml:trace>
  <inkml:trace contextRef="#ctx0" brushRef="#br0" timeOffset="815620.6853">27284 17036 20 0,'-18'13'10'0,"-3"6"-9"0,18-10 20 0,-1 1-19 16,0 5 1-16,1-2 2 15,-1-4 1-15,1 7-7 16,3-7 0-16,0 4 5 15,3-4 0-15,8-6-1 16,7 1 0-16,3-8-1 16,0 4 0-16,4-3-1 15,3-3 0-15,-7 0 0 16,0-1 0-16,-3 1-3 16,-1 0 1-16,-6 6-3 15,-7 3 1-15,-8 3-2 16,-7 7 1-16,-3-1-1 15,-7 1 0-15,-7-1 2 16,3 1 1-16,1 3 1 16,2-4 1-16,5-2 1 15,-1 5 0-15,8-5 0 16,-1-1 1-16,4-6-1 16,7-3 1-16,0 0-1 15,3-9 0-15,8 3 0 0,3-4 0 16,0-2-1-16,0 2 0 15,0 7 0-15,-3-3 0 16,-4 6 0-16,-3 0 0 16,-8 0-1-16,-3 9 1 15,0 1-1-15,-4 2 0 16,1 4 0-16,-1 0 1 16,4 2 0-16,0-2 0 15,0-3 0-15,4-7 0 0,3 3 0 16,0 1 0-16,7-10 0 15,3 0 1-15,4 0-1 16,0 0 0-16,1 0 0 16,-1-3 1-16,-4 3-1 15,-3 3 0-15,-7-3 0 16,-7 9 0-16,-7-3 0 16,-4 7 1-16,1 9-1 15,-1 3 1-15,1 6 0 16,-1-2 1-16,4 2 0 15,0-3 0-15,3 0 1 16,4-6 0-16,0-6 0 16,7-4 0-16,4-8-1 15,6-8 0-15,4-2-1 16,11-9 0-16,10-7-5 16,8-13 0-16,2 1-6 15,5-4 1-15,10-3-2 0,0 0 0 16</inkml:trace>
  <inkml:trace contextRef="#ctx0" brushRef="#br0" timeOffset="816042.4828">27912 16892 18 0,'-7'6'9'0,"7"16"-7"16,0-15 15-16,0 2-16 16,-4 0 1-16,1 7 0 15,-11 3 1-15,3-3-3 16,-3 2 0-16,0 1 2 15,3-6 1-15,1-1-1 16,3-2 0-16,3-7 0 16,8 6 0-16,10-9-1 15,3-3 1-15,4-3-2 16,4-7 1-16,3-2 0 16,1 2 0-16,2 1-1 15,-9-1 1-15,-1 7-1 0,-7 0 0 16,0 2-3-16,-7 8 0 15,-4 2-4-15,-3 3 1 16,-7 4-3-16,-3 2 0 16</inkml:trace>
  <inkml:trace contextRef="#ctx0" brushRef="#br0" timeOffset="816323.8141">27767 17228 17 0,'-3'3'8'0,"3"-3"-6"0,0 0 13 0,7-3-14 15,3-4 1-15,8 4 0 16,0 3 1-16,3-9-3 16,3 3 0-16,1 6 2 15,0 0 1-15,-4-4-1 16,0 8 1-16,0-1-1 16,-7 3 0-16,-3 3-1 15,-7 1 1-15,-1-1-1 16,-3 7 1-16,-3-4-2 15,-1 4 1-15,-3-6-1 16,0-1 1 0,-4-9-9-1,4-9 1-15,-7 5-2 16,11-8 1-16</inkml:trace>
  <inkml:trace contextRef="#ctx0" brushRef="#br0" timeOffset="816526.858">28000 16858 28 0,'-4'6'14'0,"1"57"-11"0,-1-45 25 15,-3 17-26-15,-3 15 0 16,-8-9 0-16,4 12 1 16,0-3-5-16,0 1 1 15,3-4-2-15,1-3 1 0,3-7-6 16,0-6 0-16,7 1-2 15,10-13 0-15</inkml:trace>
  <inkml:trace contextRef="#ctx0" brushRef="#br0" timeOffset="816730.075">28233 17052 23 0,'-11'35'11'0,"-21"37"-15"16,25-57 21-16,-3 7-17 16,-1 3 0-16,1 1 0 15,-1-1 1-15,4-3-3 16,0 0 0-16,3-10-2 16,1-3 1-16,3-2-3 15,0-4 1-15</inkml:trace>
  <inkml:trace contextRef="#ctx0" brushRef="#br0" timeOffset="817089.4515">28413 16811 34 0,'21'-13'17'0,"0"10"-16"0,-10 3 37 16,-4 6-34-16,-4 4 1 15,1-1 2-15,-4 13 1 16,0 6-10-16,-7 7 0 0,0 5 7 15,-15 14 0-15,5-7-2 16,-1 3 0-16,4 3-2 16,0 1 1-16,0-1-1 15,3 10 1-15,1-4 0 16,3-2 1-16,0-4-1 16,0-6 0-16,-1 6 0 15,1-15 1-15,0-7-1 16,0-2 1-16,0-11-2 15,0 4 0-15,-3-9 0 16,3-4 1-16,-4-2-3 16,-3-7 1-16,0-13-5 15,-4-9 0-15,0-3-7 16,4-10 0-16,4 10-8 16,-1 3 0-16</inkml:trace>
  <inkml:trace contextRef="#ctx0" brushRef="#br0" timeOffset="818433.7998">28804 17231 15 0,'-7'0'7'0,"7"0"5"0,0 0-4 16,0 0-6-16,-3 6 1 15,-1-3 1-15,1-3 1 16,-1 10-5-16,1-4 0 0,-4 0 4 16,7 0 0-16,-4 1-1 15,1 2 1-15,-1-3-2 16,0-2 1-16,4-4-1 16,0 6 0-16,0-6-1 15,4-6 0-15,3 6 0 16,-3-7 0-16,10-5-1 15,0 2 0-15,0 1 0 16,-7 0 0-16,4 2 0 16,3-2 0-16,-7 6 0 15,0 0 0-15,-4-1 0 16,1 1 1-16,-4 3-1 16,0 0 1-16,3 0 0 15,1 0 0-15,-1 3 0 16,1 1 0-16,-4-1 0 15,7 0 0-15,-3-3-1 16,13 0 1-16,-3 0-1 0,0 0 1 16,0 0-1-16,1 0 1 15,-1 0-1-15,-4 0 1 16,1 6 0-16,-1-3 0 16,1-3 0-16,-4 10 1 15,-3-4-1-15,3 3 1 16,-4 1-1-16,-3-1 1 15,0-3-1-15,0-2 0 16,0 5-4-16,0-9 0 16,0 6-5-16,4-3 0 15,-1-6-6-15,8 3 1 0</inkml:trace>
  <inkml:trace contextRef="#ctx0" brushRef="#br0" timeOffset="818840.0601">29295 17159 22 0,'0'3'11'0,"21"-16"-8"16,-14 13 13-16,0-6-15 16,-7 3 1-16,7 0 0 15,-3 0 1-15,-4-7-4 16,0 10 0-16,7-3 3 15,-7-3 0-15,-7-4-2 0,7 4 1 16,-11 3-1-16,4 0 1 16,-4 0 0-16,1 3 1 15,-4 3-1-15,-4 3 1 16,7 0 0-16,1 4 1 16,-8 5-1-16,8 1 1 15,6 0-2-15,-3 0 1 16,0-1-1-16,3 1 1 15,4-4-1-15,4-2 1 16,-1-1-2-16,5 1 1 16,-1-10-3-16,3 0 1 0,8 0-5 15,-4-10 0-15,4 1-5 16,-1 3 0-16,4-7 0 16,-3 0 0-16</inkml:trace>
  <inkml:trace contextRef="#ctx0" brushRef="#br0" timeOffset="819324.5168">29478 17058 21 0,'-42'-3'10'0,"35"10"-9"16,7-7 21-16,-4 6-20 16,1-3 0-16,-1 3 2 15,1 0 1-15,-1 1-6 16,4-1 1-16,0 0 2 0,0-3 1 15,0 1-1-15,0-1 0 16,0-3-2-16,4 3 1 16,-1-3-1-16,1 0 1 15,-4 0-1-15,3 6 1 16,1-6-1-16,-1 3 0 16,1 3 1-16,-1 1 0 15,-3-1-1-15,0 0 1 16,7-3 0-16,11 1 0 15,-7 2 0-15,-1 0 0 16,1 0 0-16,3-6 0 16,0 0 0-16,0 0 0 15,-3 4 0-15,6-4 1 16,-3 0-1-16,-3 0 1 0,0 0-1 16,-4 9 1-16,0-9-1 15,-4 6 1-15,-3-6-1 16,0 6 0-16,0-2-2 15,0-1 0-15,0 0-4 16,0 0 1-16,0-3-5 16,7-6 0-16,0-1-4 15,7 1 0-15</inkml:trace>
  <inkml:trace contextRef="#ctx0" brushRef="#br0" timeOffset="819621.6097">29806 17105 24 0,'7'0'12'0,"7"16"-10"0,-14-22 18 16,11 6-17-16,-4 0 1 15,-3-3 0-15,6 0 0 16,-3-1-5-16,0 1 0 16,-3-6 4-16,-1 3 1 15,-3-1-3-15,-3-2 1 16,-1 6-1-16,-3-3 1 15,0-1-2-15,-3 4 1 16,-1 0-1-16,0 0 1 16,4 0-1-16,0 3 1 15,0-3-3-15,4 3 1 0,-1-7-4 16,4-2 0-16,0 9-5 16,4-6 0-16,3-4-1 15,3 10 1-15</inkml:trace>
  <inkml:trace contextRef="#ctx0" brushRef="#br0" timeOffset="820215.5779">29947 16955 21 0,'0'-10'10'0,"7"20"-8"16,-7-4 20-16,0 0-18 16,-7 7 0-16,4 6 1 15,-4 0 1-15,0-1-7 16,0 1 0-16,0-3 5 15,0 6 1-15,-4-6-2 0,7-1 0 16,-3-2-1-16,7-4 0 16,-3 1-1-16,3-7 1 15,0-3-2-15,3-10 1 16,8 1-1-16,0-7 1 16,6 1-2-16,-6-4 1 15,10 0-2-15,0 0 1 16,-3 7-2-16,3-1 0 15,-7 0-2-15,-3 4 0 16,3 0-1-16,-4 2 1 16,1-2 1-16,-4 3 1 15,0 3 1-15,0-1 0 16,0 4 3-16,-7 0 1 0,7 4 0 16,-3 2 1-16,-4 3-1 15,10-2 1-15,-10-4-1 16,7 0 0-16,0-3-2 15,4 6 1-15,0-6-4 16,3-6 1-16,3 6-1 16,-3 0 0-16,0-6-1 15,-3 2 1-15,0 1 0 16,-1 6 0-16,-3 4 1 16,0-4 1-16,-3 3 1 15,-1-3 1-15,-3 7 2 16,0-1 0-16,-3 7 1 15,-4 3 1-15,-11 2 1 16,-3 5 0-16,-4 2 0 16,-17 3 1-16,0 7-3 15,-8 3 0-15,-10 2-10 0,0 8 0 16,-7 8-6-16,-35-9 1 16</inkml:trace>
  <inkml:trace contextRef="#ctx0" brushRef="#br0" timeOffset="825497.5989">18419 15114 19 0,'0'-3'9'0,"42"3"-3"0,-21 0 8 0,11 0-12 15,10-3 1-15,4 3 2 16,10-3 1-16,22 0-7 16,31-4 0-16,11 1 5 15,14-3 1-15,36-1-2 16,10-5 0-16,28-1 0 15,3 3 0-15,33-9-1 16,-8 0 0-16,18-6-1 16,-21 0 1-16,-14-6-1 15,-8 8 1-15,-24 8-2 16,-28-1 1-16,-25 6-3 16,-24-2 1-16,-19 5-6 15,-24 1 0-15,-14-1-5 16,-17-2 1-16</inkml:trace>
  <inkml:trace contextRef="#ctx0" brushRef="#br0" timeOffset="826201.011">20077 15158 18 0,'-15'-6'9'0,"12"6"-8"15,3 0 8-15,0 3-8 16,-4 6 0-16,4 4 2 16,-3 12 0-16,3 13-4 15,-4 12 1-15,1 3 2 16,-1 7 0-16,1 9 0 15,3 6 0-15,0 13-1 16,0 6 1-16,0-6-1 0,0-4 0 16,0-2 1-16,3-10 0 15,4 3-1-15,0 4 1 16,8-7 0-16,6 6 0 16,-4-6-1-16,5-6 1 15,-1 0-2-15,0-3 1 16,0-7 0-16,0-9 0 15,4 0-1-15,0 3 1 16,-1 0 0-16,-3 4 0 16,1-4-1-16,6-3 1 15,0-6 0-15,0-4 0 0,8 1 0 16,-5-3 0-16,1-1 0 16,3-6 1-16,8 10-1 15,-5-7 0-15,1-3 0 16,-3-2 0-16,-5-14-1 15,1-6 0-15,-4 7 1 16,-7-4 0-16,-3-2-3 16,-4-7 0-16,-3 0-4 15,-8 6 0-15,1-3-5 16,-4-3 0-16</inkml:trace>
  <inkml:trace contextRef="#ctx0" brushRef="#br0" timeOffset="826482.1842">20930 17184 25 0,'-7'19'12'0,"4"-10"-3"0,3-3 16 16,0 7-23-16,0 3 0 16,0 2 1-16,-4 11 1 15,1-4-5-15,-1 3 1 16,-3-9 3-16,0 6 0 15,-4 3 0-15,-3 6 1 16,-3 4-1-16,-4-3 0 16,-1 9 0-16,-13-10 0 0,3-9-2 15,-3-12 1 1,-4-4-8-16,0-18 0 0,1-20-8 16,2-8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20:48.3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13787 4045 36 0,'0'0'18'0,"21"-3"-16"0,-11 3 19 15,4-7-21-15,1-2 1 16,2-7 0-16,1-9 1 16,-1 0-2-16,-2-3 1 15,-1-7 1-15,-7 7 1 0,-7-3 0 16,-7 6 1-16,-4 9-1 15,1 7 1-15,-5 9-2 16,1 6 1-16,0 0-1 16,4 10 1-16,3-7-5 15,3 1 0-15,4-1-5 16,0 1 0-16,4 2-7 16,-1 1 1-16</inkml:trace>
  <inkml:trace contextRef="#ctx0" brushRef="#br0" timeOffset="203.2123">13981 3919 22 0,'-4'3'11'0,"1"26"-2"16,3-17 10-16,0 1-19 15,0 12 0-15,0 9 2 0,0 7 1 16,0 3-3-16,0 3 0 15,0-3-1-15,0 0 1 16,0-10-6-16,0-2 1 16,0-4-4-16,0 0 1 15</inkml:trace>
  <inkml:trace contextRef="#ctx0" brushRef="#br0" timeOffset="531.2667">13966 4405 24 0,'8'-25'12'0,"9"-9"-15"0,-10 24 22 0,7-2-19 16,4-1 1-16,0 1-4 16,-4-4 0-16,-4 4-1 15,-3 2 0-15,-10 7-2 16,-4 3 0-16,-4 13 2 31,-10-70 4-31,21 148 1 16,-21-56 1-16,3-1 5 15,1 1 1-15,2-1 1 16,1 1 1-16,4-4-5 16,3-3 1-16,0-3-2 15,3 0 0-15,-3-3-2 16,7-9 1-16,7-4-2 16,0-9 1-16,4-6-2 15,3-3 0-15,0-7-5 16,4-9 0-16,6-3-6 0,5-1 1 15</inkml:trace>
  <inkml:trace contextRef="#ctx0" brushRef="#br0" timeOffset="875.0963">14280 4095 30 0,'-24'16'15'0,"-1"18"-13"0,18-28 22 16,0 10-23-16,0-3 0 0,0-1 0 15,3-2 1-15,4-4-3 16,0 0 1-16,0-6 1 16,7-6 0-16,4-10 0 15,7-9 0-15,-1-3 0 16,1 3 0-16,3 0 1 16,4 0 0-16,-1 0 0 15,1 3 0-15,0 3-1 16,-4 6 1-16,4 4-1 15,-8 6 1-15,-3 3 0 16,-3 6 0-16,-4 3-1 16,-3 1 0-16,-4 5-2 15,-4 14 0-15,1-1-4 16,-1 3 1-16,-3 1-5 16,0-1 1-16,-4-9-5 15,1 0 0-15</inkml:trace>
  <inkml:trace contextRef="#ctx0" brushRef="#br0" timeOffset="1328.1926">14347 4267 16 0,'-7'-9'8'0,"7"0"0"0,4-1 8 16,3 1-15-16,0-4 1 15,4 1 0-15,-1-1 0 16,1-3-3-16,3 4 0 16,-3 3 2-16,3 2 0 15,-7 7-1-15,-4 7 0 16,-3 8 2-16,-3-2 0 15,-1-1 0-15,-3 4 1 16,-3-3 0-16,2-1 0 0,1 1 0 16,0-4 0-16,0-3-2 15,0-3 1-15,0-9-2 16,0 0 1-16,4-10-1 16,-1 4 1-16,1-1-1 15,-1 7 0-15,0 3-1 16,1 9 1-16,-4 13-1 15,0 6 1-15,0 9 0 16,0 1 1-16,0 6 1 16,3 3 0-16,4-1 2 15,4 8 1-15,3-4 0 16,0 0 0-16,3-7 0 16,8-8 1-16,0-7-3 15,3-9 1-15,0-13-1 16,0-10 0-16,-3-5-1 15,-4-7 0-15,0-3-2 0,0-6 1 16,-3-3-7-16,-1-4 1 16,1-6-12-16,-1 4 1 15</inkml:trace>
  <inkml:trace contextRef="#ctx0" brushRef="#br0" timeOffset="1640.7344">14933 4026 43 0,'-18'3'21'0,"47"-6"-17"16,-15-3 27-16,7-1-30 15,7-2 1-15,15 0 1 16,6-4 0-16,0 4-8 16,1 2 1-16,-8 4-6 15,-7 6 0-15,-6 4-3 16,-15 5 0-16</inkml:trace>
  <inkml:trace contextRef="#ctx0" brushRef="#br0" timeOffset="1828.1475">14997 4327 36 0,'-29'9'18'0,"29"-18"-19"0,7 3 33 16,4-1-29-16,7-2 0 15,3-7 2-15,7 1 0 16,14-1-7-16,4-3 1 15,0 4 1-15,0 2 0 16,-7 4-9-16,-4 9 0 0,-7 0-4 16,-3 9 0-1</inkml:trace>
  <inkml:trace contextRef="#ctx0" brushRef="#br0" timeOffset="2000.0322">15000 4612 28 0,'-60'35'14'15,"39"-19"-5"-15,21-16 22 0,0 0-27 16,14-7 0-16,0-8 2 16,11 2 1-16,7-3-9 15,14-2 0-15,10-4 3 16,11-3 1-16,-4-1-12 16,1 8 1-16,7-4-5 15,20-13 1-15</inkml:trace>
  <inkml:trace contextRef="#ctx0" brushRef="#br0" timeOffset="2578.1635">16510 3690 25 0,'0'-34'12'0,"11"-4"-3"0,-15 26 16 16,-7 6-22-16,-3 2 0 15,-10 8 1-15,-12 8 1 16,-13 19-7-16,-4 16 1 16,-3 4 3-16,-4 8 1 15,3 13-2-15,1 7 1 16,6-4-2-16,12-3 1 15,9-12-5-15,19-7 1 16,10-19-8-16,7-5 0 16,7-17-1-16,7-12 0 15</inkml:trace>
  <inkml:trace contextRef="#ctx0" brushRef="#br0" timeOffset="2734.4974">16171 4079 28 0,'11'-37'14'0,"-8"30"-11"0,-3 7 28 0,0 4-29 16,0 17 1-16,-3 11 1 15,-1 9 0-15,1 9-6 16,-4 3 1-16,3-9 3 16,1 0 1-16,3 0-3 15,7-3 1-15,3-10-6 16,1-3 0-16,14-9-7 16,6-13 1-16</inkml:trace>
  <inkml:trace contextRef="#ctx0" brushRef="#br0" timeOffset="3015.6693">16633 3875 40 0,'-88'73'20'0,"71"-36"-22"0,17-31 33 15,3 1-30-15,4-4 0 16,4-3 1-16,6-3 1 15,1-4-3-15,0 1 1 16,-1-3 1-16,5-4 1 16,-1 1-1-16,0-4 1 15,0 3-1-15,11 1 0 16,0-1-4-16,-4 4 0 0,0-4-5 16,-7 10 1-16,-10 0-7 15,-8 6 1-15,-13 7-2 16,-4 5 0-16</inkml:trace>
  <inkml:trace contextRef="#ctx0" brushRef="#br0" timeOffset="3203.2492">16655 4117 23 0,'-18'38'11'0,"25"-10"-12"15,-3-28 21-15,-1 0-19 16,4 3 1-16,4 0 3 16,3-3 0-16,0 0-6 15,0 3 1-15,0 3 3 16,0 4 0-16,0 6-1 15,4 5 0-15,0-2-1 16,-8 6 0-16,1 0-4 16,-11-3 0-16,-4-3-7 15,4 3 1-15</inkml:trace>
  <inkml:trace contextRef="#ctx0" brushRef="#br0" timeOffset="3421.9275">16736 4380 26 0,'-14'22'13'0,"-4"10"-13"0,14-23 18 0,-3 4-18 16,-3 9 1-16,-1-1 0 16,1 5 0-16,-1 5-2 15,4 3 1-15,-4 4-5 16,4-3 0-16,0-4-2 15,4 0 0-15</inkml:trace>
  <inkml:trace contextRef="#ctx0" brushRef="#br0" timeOffset="4390.9715">17328 4010 19 0,'4'-15'9'0,"38"-10"-7"0,-24 15 14 0,7-2-16 15,10-1 1-15,0 0-1 16,0-5 1-16,1-1-1 16,-4-6 0-16,-4 3-3 15,-4 0 1-15,-6 0-3 16,-7 0 0-16,-4 0-1 16,-7-3 1-16,-4 0-1 15,1 3 1-15,-4 6 4 16,3 16 1-16,-3 13 4 15,0 15 1-15,-7 10 0 16,-4 12 1-16,1 13-1 16,2 21 1-16,5 1-3 15,-4-4 0-15,7-5-2 16,3-11 0-16,4-2-1 16,4-6 1-16,-1-10-4 15,8-3 0-15,-1-10-3 0,1-15 0 16</inkml:trace>
  <inkml:trace contextRef="#ctx0" brushRef="#br0" timeOffset="4609.7271">17639 4277 16 0,'-11'-60'8'0,"-20"54"-1"0,20 12 11 16,-7 7-13-16,-6 6 1 0,-5 9 1 16,1 3 1-16,3-9-10 15,8 0 0-15,13-3 7 16,8 0 0-16,10-4-3 15,7-5 1-15,7-4-1 16,4-3 1-16,7-9-2 16,3-7 0-16,4-15-4 15,0-3 1-15,3-4-7 16,1-5 0-16,-1-4-3 16,-7-3 0-16</inkml:trace>
  <inkml:trace contextRef="#ctx0" brushRef="#br0" timeOffset="5219.3201">18062 3897 18 0,'-28'7'9'0,"3"33"-3"16,15-27 12-16,3 3-16 15,-7 6 1-15,-1 6-1 0,5 6 1 16,-1-2-4 0,-3 2 1-16,7-2 2 0,0-4 0 15,0-9-1-15,3-1 1 16,1-5-1-16,-1-13 1 15,8-9-1-15,7-7 0 16,3-9-1-16,7-13 1 16,0 1-1-16,11-7 1 15,3 6 0-15,0 0 0 16,1 4 0-16,2-1 0 16,-2 13 0-16,-5 7 0 15,1 5-1-15,-7 10 1 16,-4 0-1-16,-7 7 1 0,-7 5 0 15,-3 7 0-15,-8 3-1 16,-3 0 1-16,-3 9-1 16,-1 1 1-16,-3-1-2 15,-4 0 1-15,1-6-1 16,-5 0 0-16,1-9-1 16,4-10 1-16,2-2 0 15,5-8 0-15,3-8 0 16,10-7 1-16,4 0-1 15,0 0 1-15,4 1-1 16,3 2 0-16,-3 3 0 16,-1 4 1-16,-3 6-1 15,-3 3 1-15,-4 12-1 16,-4 4 1-16,-3 9 1 16,-3 7 0-16,-4 2 0 0,0 13 1 15,3-12-1-15,4-4 1 16,3 0 0-16,4-6 0 15,4-3-1-15,3-3 0 16,0-6-3-16,4-7 1 16,3-6-5-16,7-3 1 15,0-3-6-15,7-7 1 16</inkml:trace>
  <inkml:trace contextRef="#ctx0" brushRef="#br0" timeOffset="5703.7795">18669 3844 21 0,'-35'31'10'0,"3"23"-7"16,25-42 12-16,-4 7-14 16,1 9 0-16,3 7 1 15,-4 2 0-15,4-2-3 16,0-4 0-16,0-2 2 16,3-4 1-16,4-10-2 0,0-5 1 15,7-13-1-15,4-13 1 16,3-12 0-16,7-10 0 15,4-9-1-15,7-3 1 16,3-19-1-16,7-25 0 16,8 6 0-16,-1 10 0 15,4 12-1-15,4 9 1 16,-1 10 1-16,-3 16 0 16,-7 12 0-16,-7 13 0 15,-8 18 1-15,-6 10 0 16,-11 22-1-16,-10 19 1 15,-15-4-1-15,-7 1 0 0,-6 0 0 16,-8 6 1-16,4 2-5 16,0-5 1-16,-1 0-7 15,5-7 0-15</inkml:trace>
  <inkml:trace contextRef="#ctx0" brushRef="#br0" timeOffset="6110.0303">18606 4067 23 0,'0'-44'11'0,"31"16"-8"15,-17 21 12-15,4-2-15 16,0 0 0-16,3 2 0 16,0 4 0-16,0 3-1 0,-3 6 1 31,-8 32-2-16,-3 6 0-15,-7 0 1 0,0 0 1 16,-3 0 1-16,-1-7 0 16,1-5 2-16,-1-4 1 15,1-9 1-15,-1-4 1 16,1-5-1-16,3-7 0 16,0-3-2-16,0-6 1 15,0-7-1-15,-4 1 0 16,1-1-1-16,-1 0 0 15,1-2-1-15,-4 2 1 0,-1 1-1 16,1 5 1-16,4 4-1 16,-1 0 0-16,4 3-5 15,4 3 0-15,3-3-7 16,4 0 1-16,6-3-3 16,8-3 1-16</inkml:trace>
  <inkml:trace contextRef="#ctx0" brushRef="#br0" timeOffset="8016.2304">19734 3919 13 0,'-24'13'6'0,"-12"25"1"16,26-26 5-16,-11 7-10 15,0 3 1-15,-1 6 1 16,-2 7 0-16,-1-1-5 0,0-3 1 15,1-2 3 1,2-11 1-16,5-5-2 16,3-10 1-16,-4-9-1 0,7-13 0 15,4-12-1-15,4-1 0 16,6-8-1-16,4-7 0 16,11-1-1-16,3 1 1 15,14 0 0-15,8 0 0 16,-1 13 0-16,4 12 1 15,-4 16 0-15,-3 15 0 16,-7 7 0-16,-7 9 1 16,-8 12-2-16,-3 1 1 0,-7 12-1 15,-3 4 1-15,-4 2 0 16,-4-6 0-16,-3 3-1 16,-3-15 1-16,6-7-5 15,-3-5 1-15,4-4-7 16,-1-4 1-16</inkml:trace>
  <inkml:trace contextRef="#ctx0" brushRef="#br0" timeOffset="8422.4763">20447 3894 25 0,'-21'0'12'0,"7"10"-8"0,10-4 15 16,-3 3-18-16,0 4 1 0,0 6 1 16,0 3 1-16,0 9-5 15,0 0 1-15,3 7 2 16,1 0 0-16,3-4-1 16,3 7 1-16,4-10-2 15,0-6 1-15,4-9-1 16,3-3 0-16,4-7-7 15,6-6 1-15,1-3-4 16,3-10 1-16</inkml:trace>
  <inkml:trace contextRef="#ctx0" brushRef="#br0">20613 4095 26 0,'-18'22'13'0,"11"16"-12"16,7-26 21-16,0-3-21 15,4 1 0-15,-1 2 1 0,4-5 1 16,0-1-3-16,0-3 0 16,0-3 2-16,-3 0 0 15,-1-9-1-15,1 2 1 16,0-5-1-16,-4 2 1 16,0-2-1-16</inkml:trace>
  <inkml:trace contextRef="#ctx0" brushRef="#br0" timeOffset="9125.692">20863 4023 22 0,'-28'3'11'0,"0"13"-4"0,21-1 12 0,-4 1-16 16,1 12 0-16,-1 7 1 16,0 2 0-16,4-2-5 15,4-4 1-15,6-3 3 16,4 1 0-16,4-11-1 15,7-5 1-15,-1-10-1 16,8-6 0 0,17-38-3-16,-3-9 1 15,3 0-1-15,-6-7 0 16,-1 4-1-16,-3 0 1 16,-4-4-1-16,-3 7 0 15,-4 3 1-15,-7 10 1 16,-3 8-1-16,-1 11 1 15,-3 11 0-15,-7 10 0 16,-3 10 0-16,-4 3 1 16,-4 6 0-16,-7 12 0 15,1 1 0-15,-1 2 1 16,4 7-2-16,3 3 0 0,4-6-5 16,4 0 0-16,3-1-5 15,3-2 0-15</inkml:trace>
  <inkml:trace contextRef="#ctx0" brushRef="#br0" timeOffset="9469.3629">21223 4155 23 0,'28'-26'11'0,"15"-17"-7"16,-29 30 13-16,3 0-16 15,8-5 1-15,-4-1 2 16,-3 0 0-16,0 0-4 15,-4 0 1-15,-7 4 2 16,-7 2 1-16,-7 7-1 16,-7 6 1-16,-11 3-1 15,-10 10 0-15,-1 2 0 0,-3 7 1 16,4 6-1-16,3 10 1 16,8 0-1-16,6-1 1 15,8 1-2-15,3-7 1 16,7 1-2-16,7-4 1 15,7-6-1-15,17-6 1 16,8-13-2-16,11-3 0 16,-1-10-8-16,0-2 0 15,11-4-7-15,-7-3 0 16</inkml:trace>
  <inkml:trace contextRef="#ctx0" brushRef="#br0" timeOffset="33516.6217">13952 13374 8 0,'-3'-16'4'0,"-1"-3"0"0,4 16 4 0,0 0-5 15,-3 0 0-15,3 3 1 16,-4 0 0-16,4 0-5 15,0 0 0-15,-3 0 4 16,-1 0 0-16,1 3-1 16,-1 6 0-16,4 4-1 15,-7 6 1-15,7 0-1 16,0 9 1-16,7-3-1 16,-3 6 0-16,3 1 0 15,0 2 0-15,3-3-1 16,4 1 1-16,1-4-1 15,9 3 1-15,1-2-1 16,3-4 1-16,0-6-1 16,1-4 1-16,-5-2 0 15,1-4 0-15,3-6-2 16,0-6 1-16,-3-6-4 16,-4-4 1-16,-3-2-3 0,-4-4 0 15,-3-6-3-15,-4 3 1 16</inkml:trace>
  <inkml:trace contextRef="#ctx0" brushRef="#br0" timeOffset="33751.0001">14326 13527 11 0,'4'4'5'0,"10"18"0"0,-7-19 7 16,0 3-10-16,4 6 0 0,3 4 2 16,0 3 0-16,0 0-5 15,4 3 1-15,-8 3 3 16,-3 6 1-16,-3-3 0 15,-4 1 0-15,-4-1-1 16,-3-3 1-16,-3 3-2 16,-8 0 1-16,4-3-1 15,-4 1 0-15,-3-4-2 16,-4-4 1-16,1-5-5 16,-1-4 0-16,-3 1-5 15,14-1 0-15</inkml:trace>
  <inkml:trace contextRef="#ctx0" brushRef="#br0" timeOffset="35297.8983">14697 13894 7 0,'-7'3'3'0,"10"-6"2"0,-3 3 4 15,0 0-8-15,0 0 0 16,7 0 1-16,0 0 1 16,-3-3-3-16,-1 3 0 15,4 0 2-15,0-3 1 16,1 3-1-16,2 0 0 15,1 0-1-15,-1 0 0 16,1 0 0-16,-1-3 0 0,5 3-1 16,-5 0 1-16,1 0-1 15,-1-6 1-15,1 3 0 16,-1 3 0-16,1 0-1 16,0-7 1-16,-1 1-1 15,1 0 1-15,-1-1-1 16,1-5 1-16,7 2-6 15,-4-2 0-15,7 3-1 16,-3-4 0-16</inkml:trace>
  <inkml:trace contextRef="#ctx0" brushRef="#br0" timeOffset="37095.1999">14834 13894 6 0,'-10'-9'3'0,"13"12"7"0,-3-3 3 16,0 3-11-16,-3 3 0 15,3 4 1-15,0 2 1 16,0 7-5-16,3 3 0 15,4 3 3-15,-3 7 0 16,-1 2-1-16,-3 7 1 16,0 0-7-16,-7 3 0 15,0-1-1-15,-3-2 0 0</inkml:trace>
  <inkml:trace contextRef="#ctx0" brushRef="#br0" timeOffset="37282.7826">14626 14431 17 0,'-32'-7'8'0,"22"4"-3"16,10 3 14-16,7-3-18 15,0 0 1-15,7 0 1 16,7 0 0-16,4-7-4 16,3-2 0-16,4-1 2 15,0-6 0-15,-4-3-6 16,4-3 1-16,-4-3-4 15,4-3 1-15</inkml:trace>
  <inkml:trace contextRef="#ctx0" brushRef="#br0" timeOffset="37798.339">15420 13499 12 0,'0'7'6'0,"-4"2"4"15,1 0 6-15,-4 7-15 16,-4 12 0-16,-10 16 1 0,-7 13 1 16,-14 12-3-16,-4 6 0 15,0 19 1-15,-4 13 1 16,5-7-1-16,-1-3 0 16,7-6-1-16,4-13 1 15,6-9-2-15,8-6 0 16,7-22-6-16,0-13 1 15,10-19-1-15,15-15 0 16</inkml:trace>
  <inkml:trace contextRef="#ctx0" brushRef="#br0" timeOffset="38110.8425">15363 13995 13 0,'-7'37'6'0,"0"29"3"0,4-47 9 0,3 6-17 16,7 3 0-16,3 1 1 16,5-4 0-16,2-3-3 15,1-7 1-15,7-8 1 16,-4-7 0-16,0-13 0 16,0-3 0-16,-3-3 1 15,-1-2 0-15,-6-5 0 16,-4 4 1-16,-3 4-1 15,-4 2 1-15,-4 3-1 16,-3 4 1-16,-4 3-2 16,-3-1 1-16,4 4-2 15,-1 0 1-15,0 0-6 0,1 0 0 16,3-6-5-16,3-7 1 16</inkml:trace>
  <inkml:trace contextRef="#ctx0" brushRef="#br0" timeOffset="38736.037">15917 13634 28 0,'-10'16'14'0,"24"6"-16"0,-7-16 22 16,0 3-20-16,4 1 0 16,-1 2 1-16,8-5 0 15,3-7-4-15,0-4 1 16,4-8-3-16,3-1 0 0,-3 1-1 16,-4 2 0-16,-3 1-1 15,-4 0 0-15,-4 2 4 16,-3 7 1-16,-7 3 5 15,-3 4 0-15,-8 2 2 16,-3 7 0-16,-4 3 0 16,-3 9 1-16,0-6-2 15,3 0 0-15,4-7-4 16,4-8 1-16,-1-14-7 16,4-5 0-16</inkml:trace>
  <inkml:trace contextRef="#ctx0" brushRef="#br0" timeOffset="38907.8334">16037 13527 14 0,'-7'51'7'0,"0"40"-6"0,4-63 5 16,-1 13-6-16,1-4 1 16,-4 4 0-16,3 3 0 15,0-3-5-15,1-4 1 16,-1 1-1-16,1-4 1 15</inkml:trace>
  <inkml:trace contextRef="#ctx0" brushRef="#br0" timeOffset="39423.5451">15960 13913 11 0,'-7'6'5'0,"-11"13"3"0,14-12 9 0,-6-1-16 15,6 3 1-15,1 1 0 16,3-1 0-16,3-3-3 16,8-3 0-16,0-3 2 15,-1-6 1-15,1-3-2 16,3-4 1-16,0-2-1 16,0 2 1-16,0 4-1 15,0-4 0-15,-3 4 0 16,-4 5 1-16,-4-2-2 15,-6 12 1-15,-4 7 0 16,0 6 0-16,-4 3 0 16,1 0 1-16,-1 3-1 15,0 3 1-15,4-3 0 16,0 0 1-16,4-6-2 0,3-3 1 16,3-7 0-16,1-6 0 15,3-6-1-15,0-6 1 16,0-4-1-16,4 1 1 15,-1-4-1-15,1 3 0 16,-4 1-1-16,0 6 1 16,-7 6-1-16,0 3 0 15,-4 6 0-15,-3 7 1 16,0 3 0-16,0 3 0 16,7 6 0-1,0-3 1-15,4-6-1 16,3-10 1-16,3-6-4 15,1-9 1-15,3-7-5 16,4-9 0-16</inkml:trace>
  <inkml:trace contextRef="#ctx0" brushRef="#br0" timeOffset="39642.2186">16411 13581 31 0,'-7'19'15'0,"21"-16"-15"16,-3 3 27-16,-4-3-26 15,11-3 0-15,-1-6 0 0,1-4 1 16,-1-5-5-16,5 2 0 16,-5 1-4-16,4-1 1 15,-6 1-3-15,-1-1 0 16</inkml:trace>
  <inkml:trace contextRef="#ctx0" brushRef="#br0" timeOffset="39782.9195">16531 13593 24 0,'-25'35'12'0,"-20"-4"-15"0,30-15 21 16,1 0-18-16,-10 5 0 0,-1-2-2 16,0 3 0-16,4-3-2 15,0 0 1-15,3-3-3 16,4-4 0-16,4-6 0 15,3 1 0-15</inkml:trace>
  <inkml:trace contextRef="#ctx0" brushRef="#br0" timeOffset="40111.2284">16245 13876 12 0,'7'15'6'0,"-17"17"-3"0,6-26 14 0,1 6-15 16,-1 4 1-16,1 3 0 15,-1-3 1-15,1 6-5 16,-1-10 0-16,4-3 3 15,0 4 0-15,0-10-1 16,4 0 0-16,-4-3-1 16,10-6 1-16,4-3-1 15,4-7 1-15,3-3-1 16,4-3 1-16,3 0 0 16,-3 7 1-16,-4-1-1 0,0 6 1 15,4 4 0-15,-15 6 0 16,-6 6 0-16,-4 7 1 15,-4 6-2-15,1 3 0 16,-11 0 0-16,10 9 1 16,4-9-1-16,14-3 0 15,4-7-5-15,0-5 1 16,3-14-7-16,7-8 1 16</inkml:trace>
  <inkml:trace contextRef="#ctx0" brushRef="#br0" timeOffset="40314.4338">16856 13509 17 0,'-7'-3'8'0,"35"-16"-5"16,-14 12 5-16,4-2-7 15,10 0 1-15,0-4-1 16,-3 1 1-16,-1 2-8 16,-2 1 0-16</inkml:trace>
  <inkml:trace contextRef="#ctx0" brushRef="#br0" timeOffset="40501.8591">16725 13797 23 0,'-28'44'11'0,"24"-9"-11"0,4-35 18 16,4 0-17-16,3 0 1 16,4-4 0-16,-1-5 0 15,8-13-3-15,10 0 1 16,0-3-1-16,4-6 0 16,0-4-7-16,-4-2 1 15</inkml:trace>
  <inkml:trace contextRef="#ctx0" brushRef="#br0" timeOffset="40642.4834">16810 13738 17 0,'-53'47'8'0,"32"12"-2"0,17-49 8 0,1 2-14 16,-1-2 0-16,4-1-1 16,0 0 1-16,4-6-3 15,3-3 1-15,3-6-3 16,4-6 0-16</inkml:trace>
  <inkml:trace contextRef="#ctx0" brushRef="#br0" timeOffset="40814.4434">16979 13571 13 0,'-7'22'6'0,"-11"7"3"0,15-14 7 16,-8 1-15-16,-6 9 1 15,3-3-1-15,0 9 1 16,-4-6-3-16,4 0 1 15,3-3-2-15,1-3 1 16,10-3-5-16,-7-4 0 16</inkml:trace>
  <inkml:trace contextRef="#ctx0" brushRef="#br0" timeOffset="41017.4812">17099 13612 18 0,'-7'0'9'0,"4"38"-8"0,3-32 12 0,0 3-14 15,-4 4 1-15,4 0 0 16,-3 2 0-16,3-12-2 16,0-3 0-16,7-9-3 15,0-4 0-15</inkml:trace>
  <inkml:trace contextRef="#ctx0" brushRef="#br0" timeOffset="41220.6243">17177 13499 13 0,'-4'10'6'0,"-6"21"1"15,6-15 8-15,-3 12-14 16,0 3 1-16,-4 13 2 0,1 3 1 16,-1-6-4-16,1-3 0 15,3-7 3-15,0-3 1 16,0-3-1-16,-1-6 1 15,1-6-2-15,4-4 1 16,-1-6-3-16,4-3 1 16,4-6-5-16,-1-7 0 15,-3 4-8-15,4-4 1 16</inkml:trace>
  <inkml:trace contextRef="#ctx0" brushRef="#br0" timeOffset="41392.507">16824 14051 27 0,'-39'10'13'0,"39"-7"-8"0,7-3 16 0,4-3-20 15,3-4 0-15,4-5 0 16,3-4 0-16,0 0-3 16,7-2 1-16,-3-1-3 15,-1 3 0-15,-2 0-5 16,-5 4 1-16</inkml:trace>
  <inkml:trace contextRef="#ctx0" brushRef="#br0" timeOffset="41611.2455">16884 14086 26 0,'-35'40'13'0,"-11"-5"-12"16,39-26 22-16,0 4-20 0,0 3 1 15,0 2 3-15,0 4 0 16,-1-3-9-16,5-3 1 15,-1-4 6-15,4 4 0 16,7-7-2-16,11-5 0 16,7-11-3-16,10-12 1 15,4-2-7-15,3-14 0 16,4-3-6-16,3-6 0 16</inkml:trace>
  <inkml:trace contextRef="#ctx0" brushRef="#br0" timeOffset="42048.743">17477 13948 22 0,'-50'31'11'0,"8"7"-4"15,31-32 10-15,1 0-14 16,-1 0 0-16,4-2 0 16,0-8 1-16,4-5-6 15,3-7 1-15,7-6 2 0,7-3 1 16,7-9-2-1,7-1 1-15,7 1 0 0,1-4 0 16,-1 7 0-16,-3 9 0 16,-1 6 1-16,1 7 0 15,-4 15 0-15,-3 7 0 16,-7 9 0-16,-4 6 0 16,-4 9-1-16,-3 4 1 15,-7 3-1-15,0 0 0 16,0 0-5-16,0-3 1 15,0-7-8-15,4-12 0 16</inkml:trace>
  <inkml:trace contextRef="#ctx0" brushRef="#br0" timeOffset="42470.6247">18175 13725 28 0,'-25'19'14'0,"-31"28"-12"15,45-35 17-15,-6 4-17 0,-1 0 0 16,4-1-1-16,3 1 1 15,8 0-3-15,-1-4 0 16,8 1 2-16,6-1 0 16,1 1-1-16,3 0 0 15,0-1 0-15,4-3 0 16,0 4 1-16,-4-4 0 16,-4-2 1-16,-3 5 0 15,0-5 1-15,-7 2 0 16,-3 0-1-16,-4 1 1 31,-18-1-4-31,0 1 1 16,4-4-8-16,4-3 0 0,6-9-3 15,7-7 0-15</inkml:trace>
  <inkml:trace contextRef="#ctx0" brushRef="#br0" timeOffset="42642.5888">18175 13926 26 0,'-10'15'13'0,"2"4"-8"0,8-16 20 0,4 4-24 15,0-1 0-15,-1 0 0 16,4-3 1-16,4 0-5 16,-1-6 1-16,4-3-5 15,4 0 0-15,0-7-2 16,3 1 0-16</inkml:trace>
  <inkml:trace contextRef="#ctx0" brushRef="#br0" timeOffset="42830.0168">18277 13941 29 0,'-17'19'14'0,"-4"16"-11"0,14-20 27 16,-4 1-29-16,-3 9 1 15,-4 6 0-15,-6 4 0 16,2 3-3-16,1-4 0 15,4 1 2-15,-1-4 0 16,7-6-6-16,8-3 0 16,6-13-5-16,15-12 0 0</inkml:trace>
  <inkml:trace contextRef="#ctx0" brushRef="#br0" timeOffset="43158.1335">18394 13854 29 0,'-14'9'14'0,"-7"10"-12"15,14-16 21-15,-1 3-23 16,1 0 1-16,0 4-1 16,4-1 0-16,-1-2-1 15,4-1 1-15,0 0 0 16,4 0 0-16,3-2 0 15,0-1 0-15,0 3 0 16,0 0 0-16,-3 4 1 0,-4 2 0 16,0 1-1-16,-4 2 1 15,-3-2 0-15,0 3 0 16,-4 2 0-16,1 1 1 16,-4 3-5-16,0-6 1 15,3-7-6-15,4-6 0 16,3-6-1-16,4-9 0 15</inkml:trace>
  <inkml:trace contextRef="#ctx0" brushRef="#br0" timeOffset="43283.1343">18373 13863 12 0,'10'-28'6'0,"15"9"-2"0,-7 10 8 0,-1-7-12 16,1 3 0-16,3-2-2 15,0-1 1-15,0-6-3 16,-3 6 1-16</inkml:trace>
  <inkml:trace contextRef="#ctx0" brushRef="#br0" timeOffset="43470.717">18655 13587 20 0,'-7'35'10'0,"-14"5"-7"15,17-27 18-15,-3 9-20 16,-7 12 1-16,-4 1-1 15,-10 2 1-15,0 1-3 0,3 0 1 16,4-1 0-16,3-5 0 16,4-4-5-16,7-9 0 15,0 3-2-15,7-13 0 16</inkml:trace>
  <inkml:trace contextRef="#ctx0" brushRef="#br0" timeOffset="43720.7222">18641 13907 25 0,'21'-19'12'0,"-10"-28"-12"0,-11 34 22 0,0 1-19 15,0-1 0-15,-4 4 1 16,-3 6 1-16,-7 6-6 16,0 6 0-16,-7 7 4 15,-1 3 1-15,5 3-3 16,6 0 1-16,1 0-1 15,3 0 1-15,7-3-2 16,3-4 1-16,1-2-3 16,3-7 1-16,7-3-5 15,3-9 0-15,5-4-5 16,2-5 1-16</inkml:trace>
  <inkml:trace contextRef="#ctx0" brushRef="#br0" timeOffset="44080.0274">18711 13897 27 0,'-17'22'13'0,"3"-6"-7"0,10-13 19 16,1 0-23-16,6-3 0 15,4 0 0-15,0-6 0 16,4 0-3-16,3-4 0 16,0 1 2-16,0-4 0 15,4 1-1-15,-1 6 1 16,-3-1-1-16,1 4 1 15,-1-3 0-15,-4 9 1 16,1 0 0-16,-4 0 0 16,0 1 1-16,0 2 1 15,0 3-1-15,-3-3 0 16,3 4-1-16,0-1 1 0,0 1-2 16,0 2 1-16,0-2-2 15,0 2 1-15,-4 1-1 16,-3-4 1-16,0 4-1 15,-3 2 1-15,-1-2-1 16,-3-4 1-16,4 1-5 16,-1-4 0-16,1-3-10 15,3-6 0-15</inkml:trace>
  <inkml:trace contextRef="#ctx0" brushRef="#br0" timeOffset="44361.2725">19188 13506 34 0,'-18'9'17'0,"-21"66"-13"0,25-53 19 16,-7 3-23-16,-4 10 1 15,4 5 0-15,3 1 0 16,1-3-2-16,3-1 1 15,3-2 1-15,4-4 0 16,3-2-1-16,4-7 1 16,4-7-3-16,3-5 1 15,11-7-4-15,3-10 0 16,4-2-6-16,-1-3 1 0</inkml:trace>
  <inkml:trace contextRef="#ctx0" brushRef="#br0" timeOffset="44783.4723">19265 13819 29 0,'-17'3'14'0,"-15"16"-9"16,25-13 22-16,-4 1-25 16,-3 5 1-16,-4 1 1 15,-3 5 0-15,0 1-5 16,0 3 1-16,3 0 3 15,1-3 1-15,6 0-2 16,0 0 1-16,11-4-2 16,0-2 1-16,4-4-1 15,7-6 1-15,-1-3-2 0,4-6 1 16,4-3-1-16,3-4 1 16,0-2-1-16,4-4 0 15,-4 3 0-15,-3 0 0 16,-4 4 0-16,-4 2 0 15,1 4-1-15,-4 0 1 16,0 3 0-16,-7 3 0 16,4 3 1-16,-4 3 0 15,0 4 0-15,0 2 0 16,0 4 0-16,-4-1 1 16,4 1-2-16,0-6 1 0,0-1-3 15,0-3 0-15,0-6-5 16,4-6 1-16,3-7-8 15,3-9 0-15</inkml:trace>
  <inkml:trace contextRef="#ctx0" brushRef="#br0" timeOffset="44986.6463">19579 13361 29 0,'-21'25'14'0,"-7"38"-7"15,21-47 16-15,-4 18-22 16,-7 16 0-16,1 4 0 0,-4 8 1 16,-4 4-3-16,7-6 0 15,4-7-2-15,4-3 0 16,3-6-7-16,7-9 1 16</inkml:trace>
  <inkml:trace contextRef="#ctx0" brushRef="#br0" timeOffset="45205.3198">19773 13393 33 0,'-32'6'16'0,"25"25"-14"0,4-21 25 0,-8 8-25 15,-3 14 0-15,-7 21 1 16,-14 13 0-16,-1 0-5 15,5 9 0-15,-1-6-5 16,4 3 0-16,7 0-4 16,3 0 1-16</inkml:trace>
  <inkml:trace contextRef="#ctx0" brushRef="#br0" timeOffset="65627.6441">3736 7039 6 0,'-11'-43'3'0,"1"-4"1"0,10 37 4 16,0-6-3-16,-4 4 0 15,1 3 1-15,-1 5 1 16,4 1-9-16,-3 13 0 16,-8 18 6-16,-10 22 0 15,-7 13-3-15,-8 28 1 16,-9 44-1-16,-8 18 1 15,-18 54-2-15,-28 22 1 16,4 38 0-16,3 21 0 0,11 10-1 16,4 9 0-16,13-12 0 15,8 9 1-15,13-15-1 16,8 18 0-16,10-31 0 16,1 31 0-16,9-15 1 15,15 3 0-15,11-26 1 16,3 10 0-16,11-53 0 15,14-28 1-15,10-7-1 16,25-15 1-16,14-32-2 16,-6-19 1-16,6-9-1 15,-11-22 1-15,15-12-3 16,7-7 0-16,-7-3-3 16,-4-9 0-16,-18-10-6 15,-3-12 0-15</inkml:trace>
  <inkml:trace contextRef="#ctx0" brushRef="#br0" timeOffset="66315.1078">2709 11016 9 0,'-28'-22'4'0,"-21"44"3"15,31-7-3-15,-7 4-1 16,-3 9 1-16,0 13 1 16,-11 3 0-16,7 28-6 15,-10 29 0-15,3 11 4 16,0 23 0-16,-10 38-1 15,-11 12 0-15,0 22-1 0,-7 0 1 16,14 34 0-16,14-31 1 16,8-3 0-16,2-6 0 15,19-16 0-15,-1-22 0 16,22 13-1-16,14-26 1 16,10-18-2-16,14-19 1 15,-6-16-2-15,13-9 1 16,-3-13-1-16,14-25 1 15,14-9-1-15,11 6 1 16,-4-6-1-16,0-4 0 16,-7-5 0-16,11-4 1 15,7-3-1-15,-4 0 1 0,-14 3-1 16,-7-9 1-16,-7 3-1 16,0 3 0-16,-14-9 0 15,-7-1 1-15,-4 1-2 16,-10 3 0-16,-4-6-2 15,-6-1 1-15,-5-3-6 16,-13-9 1-16,3-9-3 16,-14-19 0-16</inkml:trace>
  <inkml:trace contextRef="#ctx0" brushRef="#br0" timeOffset="66643.3141">3351 14440 20 0,'-3'-9'10'0,"13"2"-8"0,-10 7 15 16,4 3-15-16,3 4 0 15,4 5 0-15,6 4 0 16,4 3-3-16,-6 3 0 16,2 0 3-16,1 0 1 15,-1-4-1-15,-2 1 1 16,-5 13 0-16,-3-1 1 15,-3 3 0-15,-8 4 0 16,-3 6 0-16,-7 0 1 16,-4-13-1-16,-10-3 1 15,3-2-2-15,-3-1 0 0,-18-7-1 16,4-5 0-16,-11-7-3 16,0-3 1-16,7-3-6 15,11 4 0-15,7-4-8 16,3-7 1-16</inkml:trace>
  <inkml:trace contextRef="#ctx0" brushRef="#br0" timeOffset="67893.3295">1873 11818 12 0,'-7'-12'6'0,"25"-1"10"0,-8 10-5 0,12 0-9 16,-1 0 0-16,11 3 2 15,6-3 0-15,1 3-5 16,0-3 0-16,0 0 4 16,-11-4 0-16,4 1-5 15,-4 0 1-15,-7-1-7 16,0 4 1-16</inkml:trace>
  <inkml:trace contextRef="#ctx0" brushRef="#br0" timeOffset="68096.3727">2138 11580 21 0,'-11'-12'10'0,"-10"49"-3"0,18-24 13 15,3 9-17-15,-11 12 0 16,4 7 2-16,7 25 0 15,-11 18-6-15,1 7 0 16,3 0 4-16,3-22 0 16,8 13-7-16,3 9 1 15,3 6-7-15,8-3 1 16</inkml:trace>
  <inkml:trace contextRef="#ctx0" brushRef="#br0" timeOffset="68737.0907">3189 14067 27 0,'-10'-6'13'0,"31"-1"-6"15,-11 4 18-15,8-3-23 16,-4 0 1-16,4-4 1 15,3 4 0-15,0-3-5 16,4 2 0-16,-1-5 3 16,1 2 1-16,0 4-4 15,-4 3 0-15,-3 3-7 16,-1 3 0-16,-6 6-3 16,-8 1 0-16</inkml:trace>
  <inkml:trace contextRef="#ctx0" brushRef="#br0" timeOffset="68924.5263">3348 14246 30 0,'-18'6'15'0,"25"-22"-9"0,-7 10 26 15,0-4-30-15,11-5 1 16,-1 2 0-16,1-6 1 16,17 4-5-16,-7-1 1 0,8 0-1 15,-8 4 1-15,7 2-10 16,4 10 1-16,0 10-3 15,-4-1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22:28.0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26398 8328 8 0,'-3'0'4'15,"10"-9"6"-15,-4 3 4 0,1-1-12 16,3 1 1-16,0-3 0 15,4-1 1-15,3 1-5 16,3 3 0-16,1-4 3 16,0 4 1-16,-1-4-2 15,4 4 0-15,-3-3-2 16,-4-1 1-16,0 1-7 16,-3 3 1-16</inkml:trace>
  <inkml:trace contextRef="#ctx0" brushRef="#br0" timeOffset="203.124">26388 8319 16 0,'-28'28'8'0,"-22"3"-4"0,40-21 8 16,-5 6-12-16,1-1 0 15,-3 7 0-15,-4 0 1 16,10 6-1-16,0-3 0 15,4-3-3-15,4 0 1 16,3-3-3-16,3-3 0 0</inkml:trace>
  <inkml:trace contextRef="#ctx0" brushRef="#br0" timeOffset="1203.9827">26497 8385 12 0,'0'0'6'0,"-3"6"0"16,3-3 9-16,-4 3-14 15,1 1 0-15,-4 2 1 16,-1 1 0-16,1-4-3 16,4 0 1-16,-1-3 1 15,-3 0 0-15,4-3-1 16,3-3 1-16,0 3-1 15,0-6 1-15,10 0-1 16,-3-4 0-16,4 1 0 0,3-1 1 16,4 4-1-16,-1-3 1 15,1 6-1-15,0-1 1 16,-1 4-1-16,-3 0 1 16,1 4 0-16,-5-1 0 15,-3 3-1-15,0 0 1 16,-3 1 0-16,-4-1 0 15,-4 3 0-15,1 1 0 16,-4-1-1-16,-4 0 1 16,0-2-1-16,1-1 1 15,-1-3-1-15,1 0 0 0,3-3 0 16,0 0 0-16,0 0 0 16,3-3 0-16,4-3-1 15,0 6 1-15,4-6 0 16,3-1 0-16,0-2 0 15,0 3 0-15,0-1 0 16,0 1 0-16,-4 0 0 16,-3 6 1-16,0 0-2 15,0 0 1-15,-3 3 0 16,-1 0 0-16,1 3-1 16,-1 4 1-16,1-1-1 15,-4 7 1-15,0 3 0 16,3 3 0-16,-3 6-1 15,0 3 1-15,0 1 0 16,3 2 0-16,1 1 0 0,-1-7 0 16,1 0 0-16,-1-3 0 15,4-6 0-15,0-3 1 16,0-7-2-16,4-3 0 16,3-6 0-16,-4-3 0 15,4-3 0-15,-3-4 1 16,-4 1-2-16,-4-4 1 15,-3 4 0-15,0 0 1 16,-3 6 0-16,-1 3 1 16,1 6 0-16,-1 3 1 15,0-3 0-15,4 1 1 0,-3 5 0 16,6-2 0-16,1-1-1 16,-1-3 1-16,4 4-1 15,4-7 0-15,3-3-1 16,10-3 1-16,1-7-1 15,3-2 0-15,4-4-2 16,-4 0 1-16,0 1-1 16,-3 5 0-16,0-2-1 15,-4 6 0-15,-4-1 0 16,-3 4 0-16,0 3 0 16,-3 3 1-16,-1 4 0 15,1-1 0-15,-1 0 1 16,4 4 0-16,1-4 0 15,2 0 0-15,4 0-5 0,0-3 0 16,4 1-3-16,0-4 1 16</inkml:trace>
  <inkml:trace contextRef="#ctx0" brushRef="#br0" timeOffset="2079.2104">27086 8325 12 0,'4'-9'6'0,"-1"2"5"0,-3 7 4 0,0 0-13 16,0 0 0-16,-3 0 2 15,-4 0 0-15,-4 4-5 16,1-4 0-16,-5 6 4 15,-2 0 0-15,-4 7-1 16,-4-1 1-16,0 1-2 16,1-1 1-16,9 1-1 15,5-4 1-15,3 1-1 16,7-1 0-16,7 1-1 16,3-1 1-16,1 3 0 15,0 4 0-15,6 6 0 16,-3 3 1-16,1 0-1 15,-1 10 0-15,0-10 1 16,0 6 1-16,-4-3-2 16,1-2 1-16,-4-5 0 0,-3-2 1 15,-4-3 0-15,-4 3 0 16,-3 0-1-16,-4-4 0 16,1-2-1-16,-1-1 1 15,1-2-1-15,-8-7 0 16,0 3-5-16,-3-6 1 15,7 0-5-15,7 0 1 16,0 0-7-16,3 6 0 16</inkml:trace>
  <inkml:trace contextRef="#ctx0" brushRef="#br0" timeOffset="2782.3447">27238 8705 22 0,'-18'-25'11'0,"-6"12"-6"16,17 13 12-16,-4 3-15 16,0 3 1-16,1 4 0 15,-1 2 0-15,1-2-4 16,3 2 0-16,0 1 2 15,0-1 1-15,3 1-1 16,4-1 0-16,0-2-1 0,4-4 1 16,3-6-1-16,0 0 1 15,3-6 0-15,1 0 0 16,-1-4-1-16,1-2 0 16,0 2 0-16,-1-2 1 15,-3-1-1-15,0 7 0 16,-3 0-1-16,-4 6 1 15,0 0 0-15,0 3 1 16,0 3-1-16,0 0 0 16,0 1 0-16,0-4 1 15,3 0-4-15,1 0 0 16,3-3-3-16,-4-3 1 0,4-3-3 16,1-1 0-1,6 1 0-15,-4 0 0 0,1-1 3 16,-1 1 1-16,-3 6 3 15,0 0 1-15,1 0 4 16,-8 0 1-16,3 0 0 16,4 3 1-16,-3-3 0 15,3-3 1 1,14-12-2 0,0-1 0-16,4 0-2 15,-1-6 0-15,-2 7-1 16,-1 2 0-16,-7 0-1 15,0 7 1-15,-3 0-1 16,-4 6 0-16,0 3 0 16,-4 0 1-16,1 3-1 0,-4 4 1 15,0-1-1-15,0-2 0 16,0 2-4-16,0-3 0 16,0 4-6-16,0-4 1 15,0-3-2-15,3 3 0 16</inkml:trace>
  <inkml:trace contextRef="#ctx0" brushRef="#br0" timeOffset="3173.3168">27566 8607 18 0,'-3'7'9'0,"-8"8"-4"0,11-2 14 0,-4-4-17 16,1 7 0-16,-1 3 3 15,1 0 0-15,-1-4-6 16,4 1 1-16,0-4 3 15,0 1 1-15,0-7-1 16,4-6 0-16,3-6-2 16,3 0 1-16,1-10-1 15,7-6 0-15,-1-12 0 16,5-4 0-16,2-6-1 16,1 0 0-16,0 3 0 15,-1 4 0-15,1 5 0 16,-4 7 0-16,0 3 0 15,-7 7 0-15,-3 2 0 16,-11 13 1-16,-4 3-1 16,-3 7 1-16,0 5 0 15,-3 7 0-15,-4 10-1 0,0 2 1 16,-1 1-1-16,5-1 1 16,-1 1-3-16,4-7 1 15,0 0-4-15,0-6 0 16,4-9-6-16,3-7 0 15</inkml:trace>
  <inkml:trace contextRef="#ctx0" brushRef="#br0" timeOffset="3407.7656">28099 8049 27 0,'0'6'13'0,"-4"45"-7"0,4-36 18 0,-3 10-23 16,-4 13 1-16,-11 0 0 16,-3 2 0-16,-4 4-3 15,-3 7 0-15,3 5 2 16,-7 0 1-16,1 1-5 16,3-4 0-16,6-9-4 15,5-6 0-15,3-13-3 16,3-3 0-16</inkml:trace>
  <inkml:trace contextRef="#ctx0" brushRef="#br0" timeOffset="3751.4427">28081 8278 22 0,'11'-6'11'0,"-1"12"-10"0,-6 0 18 15,-1 1-18-15,1 2 0 16,-4 4 3-16,0 2 0 15,0 7-5-15,-4-3 1 16,1 0 2-16,-4 3 0 16,0-6 0-16,-4 5 0 15,-3 1-2-15,-7-6 1 16,10 0-1-16,1-4 1 16,-1-2-1-16,4-4 0 0,0 0 0 15,0-3 0-15,3 4 0 16,4-4 0-16,0 3-1 15,0 0 1-15,0 1 0 16,-3-1 0-16,3 0-2 16,0-3 0-16,0 4-7 15,3-4 1-15,1 3-1 16,-1-6 0-16</inkml:trace>
  <inkml:trace contextRef="#ctx0" brushRef="#br0" timeOffset="4017.0822">28145 8538 24 0,'7'7'12'0,"3"-10"-12"0,-3-1 24 15,0-2-22-15,0 3 0 16,0-3 3-16,4-1 0 16,-4 1-6-16,0 0 0 15,-7 0 4-15,7-1 1 16,-7 1-2-16,-7 3 1 15,7 0-2-15,-3 0 0 16,-4 0-1-16,3-1 1 16,1 4-2-16,3 0 1 15,0 0-4-15,7 0 1 16,3-3-5-16,1-3 0 16,3 3-3-16,0-3 0 0</inkml:trace>
  <inkml:trace contextRef="#ctx0" brushRef="#br0" timeOffset="4189.0278">28476 8426 24 0,'18'3'12'0,"-4"0"-6"0,-10-3 21 0,-1 3-24 15,-3 0 1-15,-3 3 1 16,-8 4 1-16,-3 2-7 16,-4 1 0-16,-10-1 4 15,7 1 1-15,0 3-2 16,-1-1 1-16,5-2-8 15,-1-4 1-15,1-3-8 16,2 1 0-16</inkml:trace>
  <inkml:trace contextRef="#ctx0" brushRef="#br0" timeOffset="4407.702">28335 8394 36 0,'-3'3'18'0,"6"10"-14"0,-3-7 26 16,4 4-28-16,-1 2 0 16,4 4 0-16,4 3 1 15,3 6-4-15,-3-3 0 16,6 3 1-16,1 0 1 0,-4-3-8 16,0 3 1-1,0 6-6-15,-7-12 0 0</inkml:trace>
  <inkml:trace contextRef="#ctx0" brushRef="#br0" timeOffset="56189.7381">4625 7203 24 0,'-42'21'12'0,"-15"33"-5"0,43-29 12 16,0 34-17-16,0 29 1 0,-14 6 1 16,3 4 1-16,7 27-6 15,8 0 0 1,10-12 3-16,10-3 1 0,11-22-2 15,18-16 0-15,11-3-11 16,34-6 1-16</inkml:trace>
  <inkml:trace contextRef="#ctx0" brushRef="#br0" timeOffset="57127.2527">9624 7039 12 0,'-18'-31'6'0,"18"-7"3"0,0 29 6 0,7 3-12 16,14 12 0-16,15 10 4 16,10 18 1-16,-1 13-9 15,1 19 1-15,-7 31 6 16,-4 16 1-16,-10 6-2 15,-4 1 0-15,-10 2-1 16,-11 6 1-16,-14-15-2 16,-11-9 1-16,0-16-5 15,-14-13 0-15,1-19-11 16,6-9 1-16,4-15-2 16,3-20 0-16</inkml:trace>
  <inkml:trace contextRef="#ctx0" brushRef="#br0" timeOffset="58643.5159">13356 8366 24 0,'0'-9'12'0,"18"5"-6"0,-8 1 12 16,5 3-16-16,-1-3 0 16,10 3 1-16,5-3 0 15,2 0-4-15,5 0 0 16,-5-4 2-16,-2 4 1 15,-8 0-5-15,-4 3 1 16,-6-6-2-16,-11 6 0 0,-11 0-1 16,-6 0 1-16,-12 3-1 15,-2 3 0-15,-5 10 4 16,1 3 1-16,0 6 2 16,0-3 1-16,10 3 1 15,4 6 1-15,7-3 0 16,3 1 1-16,4-4-2 15,3-3 1-15,4-3-2 16,0-1 0-16,4-5-2 16,3 3 0-16,0-10 0 15,4-3 1-15,-1-3-2 16,1-6 0-16,-1-7-2 16,5-2 1-16,2-4-2 15,-3-3 0-15,0 0-1 16,4 0 1-16,3-3-1 0,0 0 1 15,-3 0 1-15,3 3 0 16,-3 3 1-16,-4 3 1 16,-3 7 0-16,-4 2 0 15,-7 7 1-15,-4 7 0 16,-3 5 0-16,-4 4 1 16,-3 0 0-16,0 6 0 15,0-4-1-15,0 1 1 16,3 3-1-16,1-9 1 15,3-1-2-15,3-2 0 16,4-4 0-16,4-6 1 0,6 0-2 16,8-6 1-16,0-4 0 15,3 1 0-15,-4-1-1 16,-2 4 1-16,-5 3 0 16,-3-3 0-16,-3 6 0 15,-8 0 0-15,-3 3 1 16,-3 6 0-16,-1 4 0 15,-3-1 0-15,3 1 0 16,8-4 0-16,3 4 0 16,0-4 1-16,7-2-4 15,0-7 0-15,7-7-3 16,0 1 0-16,4-7-4 16,3-2 0-16,4-1-1 15,3 4 1-15</inkml:trace>
  <inkml:trace contextRef="#ctx0" brushRef="#br0" timeOffset="59065.6781">13861 8347 20 0,'-4'0'10'0,"1"0"-10"0,3 0 20 16,-4 3-19-16,1 0 0 16,-1 4 0-16,0-1 1 15,1 0-3-15,-1 0 1 16,1 1 1-16,3-1 0 15,0 0 0-15,0 1 0 16,0-1-1-16,0 0 0 0,3-3 0 16,1 0 1-16,3 1-1 15,0-1 0-15,0-3 0 16,4 0 0-16,-1 0 0 16,1 0 0-16,-1-3 0 15,1-1 0-15,3 1 0 16,-7 3 1-16,-3 0-1 15,-4 0 0-15,0 3 1 16,-4 1 0-16,1 2 0 16,-1 0 0-16,-3 0-1 15,4-3 0-15,-1 1 0 16,4-1 1-16,0 0-1 16,4-3 1-16,6 0-1 15,1 0 1-15,-1-3-1 16,1 0 1-16,3-4-5 15,-3 1 1-15,-1 0-5 0,1 6 0 16</inkml:trace>
  <inkml:trace contextRef="#ctx0" brushRef="#br0" timeOffset="59893.9781">13695 8736 17 0,'-11'-19'8'0,"-10"29"-2"0,18-7 9 0,-1 0-14 15,1 0 1-15,-1 3 0 16,0 0 1-16,1 4-4 16,3-4 1-16,0 0 3 15,0-2 0-15,3-4-1 16,8 0 0-16,3-4 0 16,4-5 0-16,3-4 0 15,0-2 0-15,0-1-1 16,0 4 0-16,1 2 0 15,-1 1 1-15,-4 3-1 0,1 2 1 16,-4 4-1-16,-3 4 1 16,-1 2-1-16,-3 3 0 15,-7 1 0-15,-3 2 1 16,-1 4-3-16,-3 3 1 16,-3-7-3-16,-1 4 1 15,1-4-3-15,-5 1 0 16,5-4-1-16,3 1 0 15,0-10 1-15,3-3 0 16,4-4 2-16,0 1 1 0,4-3 0 16,3 2 1-16,3-2 1 15,1 0 0-15,0-4 0 16,-1 10 1-16,1-3 0 16,-4 6 0-16,0 0 1 15,-4 3 0-15,-3 3 0 16,0 3 1-16,-3 1-1 15,-1 6 0-15,-3-1-1 16,0 1 1-16,-3-4-4 16,-1 1 1-16,0 0-3 15,1-1 1-15,-4 1-2 16,-4-1 1-16,-3 1-1 16,3-1 1-16,1 1 3 15,-1-4 0-15,0 1 3 16,4-4 1-16,0 0 3 15,4 0 0-15,3 1 1 0,3-4 1 16,4 0-2-16,11 0 1 16,3-3-2-16,7-3 0 15,0-3-2-15,4-4 0 16,3-2-7-16,7-1 0 16,0 1-7-16,4-1 0 15</inkml:trace>
  <inkml:trace contextRef="#ctx0" brushRef="#br0" timeOffset="60222.1987">14199 8447 35 0,'11'-6'17'0,"24"0"-16"15,-21 3 26-15,0 0-27 16,4 0 1-16,3-1-1 0,4-2 1 15,3 0-4-15,0-4 0 16,4 1-3-16,-7 0 1 16,-4-1-5-16,-7-2 0 15</inkml:trace>
  <inkml:trace contextRef="#ctx0" brushRef="#br0" timeOffset="60487.819">14365 8275 22 0,'-21'13'11'0,"10"21"-6"0,8-18 15 15,-1 6-18-15,1 6 1 16,-4 13 1-16,-4 6 0 16,-3 9-5-16,0 7 1 0,-4 0 3 15,4-10 1-15,-3-3-2 16,-1-6 1-16,4-10-1 16,0-2 1-16,3-7-1 15,4-9 0-15,4-7-1 16,3-6 1-16,3-9-1 15,4-7 0-15,7-6-1 16,0-6 0-16,4-9-3 16,7-1 0-16,3-2-5 15,0-4 1-15,4 3-5 16,3 7 0-16</inkml:trace>
  <inkml:trace contextRef="#ctx0" brushRef="#br0" timeOffset="60706.4898">14672 8357 39 0,'-11'0'19'0,"11"0"-21"0,0 0 36 16,8 3-33-16,2 0 1 16,8 0-1-16,3 0 1 15,0 0-3-15,4 0 0 16,-4 0-3-16,-3 1 1 15,-4-1-6-15,-4 3 0 16,-3 3-3-16,0 4 0 16</inkml:trace>
  <inkml:trace contextRef="#ctx0" brushRef="#br0" timeOffset="61003.4479">14499 8620 23 0,'-14'6'11'0,"14"-9"-7"0,0 3 18 0,4-6-20 16,-1 0 0-16,8-1 1 16,-1-5 0-16,4-4-3 15,11 0 1-15,3 1 2 16,11-1 1-16,3 0-1 16,1 4 0-16,-4-1-1 15,-4 4 1-15,-3 3-2 16,-4 2 1-16,-3 4-2 15,-4 4 1-15,-7-1 0 16,-4 0 0-16,-6 3 0 16,-4 7 1-16,-4 2-5 15,-3 4 0-15,-3 6-5 0,-11 0 1 16,-4-3-5-16,0 0 0 16</inkml:trace>
  <inkml:trace contextRef="#ctx0" brushRef="#br0" timeOffset="61597.6618">14781 8535 23 0,'11'3'11'0,"-4"-28"-2"0,-10 28 15 0,-5-6-22 16,1 13 0-16,-3 2 1 16,-8 4 0-16,4 0-3 15,0 2 0-15,0 1 3 16,0-3 0-16,7 0-1 15,0-4 1-15,7 1-1 16,0-4 0-16,3-3-1 16,8-2 1-16,3-1-3 15,0-3 1-15,4-3-4 16,-1-4 0-16,-3 4-4 16,4 0 1-16,-11 3-4 15,-3 3 1-15,-8 7-1 16,-7-1 0-16,-3 0 8 31,-3-18 3-31,-1 43 4 16,-14-15 0-16,8-3 4 15,10 0 1-15,6-4 1 0,8-6 0 16,8-6-7-16,2 0 1 16,8-6-3-16,-1 0 0 15,-3 0-2-15,4-1 1 16,-4 1-2-16,0 0 1 15,-3 6-1-15,-4 0 0 16,-7 6-1-16,-7 3 1 16,-7 1 0-16,-7 9 1 15,-8-1 2-15,-2-2 1 16,2 0 2-16,1 3 1 0,4-1 2 16,2-2 0-16,5 0 1 15,-1 3 1-15,8-7-2 16,2 1 1-16,5-4-3 15,10-3 1-15,4-2-4 16,10-8 1-16,10-5-9 16,12-7 0-16,10-2-11 15,0-4 0-15</inkml:trace>
  <inkml:trace contextRef="#ctx0" brushRef="#br0" timeOffset="62847.6731">15558 8172 27 0,'3'-10'13'0,"4"-2"1"0,-7 12 13 15,0 0-24-15,-3 3 0 16,-8 3 3-16,-3 0 0 15,-4 10-7-15,1 3 0 16,-1 0 4-16,-3-1 1 16,0-2-2-16,-4 0 1 15,11-1-2-15,0 1 0 16,7 0-1-16,3-4 0 16,8 4 0-16,3-10 1 0,3 1-1 15,1-4 0-15,7 0 1 16,-1-3 1-16,4 3-1 15,0 0 1-15,1 3-1 16,-1 7 1-16,0 3 0 16,-3 2 0-16,-1 7 0 15,1 7 0-15,-4 5-1 16,0 4 1-16,-7 3 0 16,-3 3 0-16,-8 3 0 15,-6-9 1-15,-12 0-1 16,-6-4 0-16,-4-2-1 15,-3-7 1-15,-14-3-6 16,-11-9 0-16,-4-3-10 16,4-10 0-16,4 3-5 0,7-3 1 15</inkml:trace>
  <inkml:trace contextRef="#ctx0" brushRef="#br0" timeOffset="63660.2703">15416 8482 31 0,'-10'16'15'0,"13"-16"-5"16,1 9 20-16,10 7-26 15,0 6 1-15,4 9 3 16,3 0 0-16,4 13-10 16,3 0 0-16,0-6 7 15,-3-4 0-15,6-2-4 0,5-1 1 16,-1-6-8-16,0-3 0 16,-3-3-9-16,0 3 1 15,-4-3-2-15,-14-10 1 16</inkml:trace>
  <inkml:trace contextRef="#ctx0" brushRef="#br0" timeOffset="64050.8648">15462 9028 38 0,'-31'12'19'0,"-1"-9"-23"0,25-3 38 0,0 0-32 15,3-3 0-15,1-3 0 16,3 0 0-16,7-4-3 16,3-2 0-16,4-4 1 15,11 0 1-15,0 1-1 16,6-1 0-16,1 0-1 16,0 7 1-16,-4 3 0 15,0 6 0-15,-6 3 1 16,-8 3 0-16,-7 10 0 15,-7-1 1-15,-7 1 1 16,-7 3 0-16,-4 3 1 16,-3-3 0-16,0-1 0 15,3-2 1-15,4 0-2 16,3-4 1-16,4-5-2 16,7-4 0-16,7-6-3 0,4-7 0 15,10-2-8-15,4-4 0 16,17-6-8-16,11 3 1 15</inkml:trace>
  <inkml:trace contextRef="#ctx0" brushRef="#br0" timeOffset="64332.0682">16020 8604 48 0,'-18'25'24'0,"11"22"-21"0,7-34 38 0,0 3-38 16,0 9 1-16,3-3 1 15,5 3 1-15,2-10-7 16,1 1 0-16,3-10 5 16,0-6 0-16,4-6-2 15,-1-6 0-15,1-4-3 16,-1-3 0-16,1-6-7 15,0 0 0-15,3 0-9 16,4 0 1-16,3 9-2 16,4-3 0-16</inkml:trace>
  <inkml:trace contextRef="#ctx0" brushRef="#br0" timeOffset="64645.0588">16457 8554 46 0,'-42'19'23'0,"-29"22"-21"0,50-29 46 16,-4 13-45-16,4 0 0 16,4 4 2-16,2 2 1 15,5-3-7-15,6-3 0 16,4-6 4-16,7-3 0 16,7-4-1-16,4-9 0 15,7-9-1-15,3-13 0 16,0-3-1-16,4-6 0 0,-4 0-1 15,0 3 1 1,-6 9-1-16,-5 4 0 0,-6 2 0 16,-4 10 0-16,0 10 0 15,-4-4 0-15,-3 6-2 16,-7-2 1-16,4-1-8 16,-1 4 1-16,8-4-8 15,6 4 0-15</inkml:trace>
  <inkml:trace contextRef="#ctx0" brushRef="#br0" timeOffset="64863.772">16542 8745 41 0,'-11'22'20'0,"-10"7"-10"0,14-26 29 16,3 3-35-16,1-3 1 15,-1-3 2-15,8-6 0 16,3 0-9-16,4-7 1 15,-1-6 5-15,1 0 0 16,3-3-5-16,0 0 0 16,0 4-8-16,4 2 0 15,-1 3-9-15,1 10 0 16</inkml:trace>
  <inkml:trace contextRef="#ctx0" brushRef="#br0" timeOffset="64989.0726">16711 8745 28 0,'-7'22'14'0,"-7"32"-9"0,14-42 12 0,-4-2-16 16,1-1 0-16,-1 0-6 15,1 1 0-15,-1-4-1 16,4-3 0-16</inkml:trace>
  <inkml:trace contextRef="#ctx0" brushRef="#br0" timeOffset="65129.7023">16708 8507 33 0,'-4'-13'16'0,"15"-5"-17"16,-4 15 27-16,3-4-26 15,1 4 0-15,3 3-9 16,4 0 1-16,3 0 3 16,0 3 0-16</inkml:trace>
  <inkml:trace contextRef="#ctx0" brushRef="#br0" timeOffset="65677.0275">16898 8579 35 0,'-11'28'17'0,"11"7"-9"0,-3-26 29 16,-1 1-34-16,1-4 0 16,3 0 1-16,10-3 0 15,1-9-6-15,0-3 1 16,3-10 3-16,7-6 0 16,-11 3-3-16,-2 0 0 15,-5 6-1-15,-6 7 1 16,-8 9-1-16,-3 9 1 0,-14 10 1 15,3 6 0-15,0 10 3 16,1-1 1-16,2 1 1 16,5-1 1-16,6-6 0 15,1-6 0-15,6-3-3 16,4-6 1-16,0-1-5 16,11-9 1-16,6-9-7 15,4-3 0-15,4-4-5 16,0 1 0-16,-4-4-4 15,4 3 1-15,-1 4 2 16,-10-1 1-16,1 4 8 16,-5 6 1-16,-10 6 8 15,0 1 1-15,-3 2 6 16,-1-3 0-16,-3-2 0 16,7 2 1-16,0-3-4 15,0-3 0-15,11-6-5 0,6-4 1 16,1 1-4-16,0-4 1 15,-1-2-2-15,-3-1 1 16,4 7-1-16,-4 2 0 16,4 7 0-16,-4 3 1 15,0 7-1-15,-3 2 0 16,-4 4 0-16,-4 0 1 16,1-1-1-16,-4 4 0 15,-4-6-6-15,1-1 0 16,-1-2-11-16,4-1 1 15</inkml:trace>
  <inkml:trace contextRef="#ctx0" brushRef="#br0" timeOffset="65833.2594">17272 8498 52 0,'7'-7'26'0,"7"4"-30"15,-7 0 38-15,4-3-34 16,10-4 0-16,0-2-10 15,4-1 0-15,0-2 2 16,-4-1 0-16,0 0-6 16,-11 1 1-16</inkml:trace>
  <inkml:trace contextRef="#ctx0" brushRef="#br0" timeOffset="65989.5297">17395 8325 42 0,'-28'22'21'0,"7"28"-17"0,18-31 45 16,-4 12-43-16,-1 13 1 15,1 7 1-15,4 5 1 16,3-3-12-16,10-6 0 16,12-9 5-16,9-10 0 15,8-18-18-15,18-4 1 16</inkml:trace>
  <inkml:trace contextRef="#ctx0" brushRef="#br0" timeOffset="66708.3544">17854 8658 25 0,'-14'12'12'0,"0"23"-3"0,10-26 13 0,-3 0-19 16,-3 7 0-16,-1-3 2 15,1-1 0-15,-1-6-6 16,0-9 0-16,1-6 4 16,3-4 0-16,3-9-1 15,4-9 0-15,4-3-2 16,6-1 1-16,4 4-1 15,8-1 0-15,2 7 0 16,12 6 0-16,2 7 1 16,-2 6 1-16,-1 2 0 15,-7 11 0-15,-7 12 1 16,-7 6 0-16,-7 3 0 16,-3 0 0-16,-8 7-2 15,-3-1 1-15,0-3-2 16,-3 1 1-16,-1-4-6 15,4-6 0-15,4-13-7 0,3-9 0 16,14-9-3-16,7-13 1 16</inkml:trace>
  <inkml:trace contextRef="#ctx0" brushRef="#br0" timeOffset="67020.8141">18242 8473 30 0,'-3'18'15'0,"-1"-8"-9"0,4-4 26 15,4 3-30-15,3-2 1 0,0-1 1 16,3-3 0-16,4-6-6 16,4-3 1-16,3-1 4 15,0-2 0-15,1-4-2 16,6-2 0-16,4-1 0 16,3 0 0-16,-7 1 0 15,-3 2 0-15,-4 4-1 16,-3 3 0-16,-8 9 0 15,-6 3 0-15,-4 7 0 16,-4 2 0-16,-6 7 0 16,-8 9 0-16,-3 4-1 15,0 6 1-15,-1 6-6 16,-2 6 1-16,-5-6-5 16,5 3 0-16,3 0-3 15,3-2 0-15</inkml:trace>
  <inkml:trace contextRef="#ctx0" brushRef="#br0" timeOffset="67270.8185">18214 8915 18 0,'-4'-35'9'0,"15"-6"-1"0,-8 29 12 16,5-1-16-16,-1 1 0 16,0-4 2-16,3 4 1 15,-3 2-8-15,4 4 0 16,-4 3 6-16,-4 6 1 15,-3 6-2-15,-3 1 1 16,-8 9-1-16,-3-4 0 16,0 7-1-16,-4 0 0 0,-3 0-1 15,4-3 0-15,-1-3-6 16,11-4 1-16,7-9-7 16,0-3 0-16,11-6-4 15,10-3 0-15</inkml:trace>
  <inkml:trace contextRef="#ctx0" brushRef="#br0" timeOffset="67473.9925">18711 8485 39 0,'-3'6'19'0,"6"-3"-21"15,1-3 34-15,3 0-31 16,3-3 0-16,5 3 0 0,6-3 0 15,3-3-3-15,1 0 0 16,0-1-4-16,-4 1 0 16,-3 0-5-16,-4 0 0 15</inkml:trace>
  <inkml:trace contextRef="#ctx0" brushRef="#br0" timeOffset="67630.2422">18909 8366 29 0,'-21'9'14'0,"-11"23"-9"0,21-20 22 0,-6 4-28 16,-4 9 1-16,-1 9 0 16,-9 7 0-16,-5 0-2 15,1 0 0-15,7 3-7 16,0-10 1-16,10 4-1 16,7-10 0-16</inkml:trace>
  <inkml:trace contextRef="#ctx0" brushRef="#br0" timeOffset="67786.4091">18729 8727 40 0,'3'9'20'0,"15"-15"-27"15,-11 6 42-15,0 0-35 16,4-3 1-16,3-1-3 16,0-2 1-16,7-3-7 15,0-7 1-15,1 0-4 16,-1-6 1-16</inkml:trace>
  <inkml:trace contextRef="#ctx0" brushRef="#br0" timeOffset="67942.7655">18979 8259 33 0,'-28'0'16'0,"25"3"-6"0,3 1 28 16,0 2-38-16,3 3 1 15,4-2 0-15,4-1 1 16,6 3-7-16,8-3 0 15,3 1-7-15,8 2 1 16</inkml:trace>
  <inkml:trace contextRef="#ctx0" brushRef="#br0" timeOffset="68333.735">19279 8391 35 0,'-28'-16'17'0,"28"13"-19"0,0 3 23 0,4 0-21 15,-1 3 0-15,1 4 0 16,3 2 0-16,0 0-3 16,0 4 0-16,0 0-3 15,-4-1 1-15,1 4-2 16,-4-1 0-16,0 10 0 15,-4-6 1-15,-3 6 4 16,-3 0 1-16,-1-3 5 16,-3 4 0-16,0-1 2 0,3-3 0 15,1 0 1-15,6-4 0 16,1 1-2-16,3 0 1 16,0-3-3-16,7 2 1 15,0-5-2-15,3-7 0 16,-3-3-3-16,4-3 1 15,3-9-9-15,4-7 0 16,7 1-1-16,-1-7 0 16</inkml:trace>
  <inkml:trace contextRef="#ctx0" brushRef="#br0" timeOffset="68599.4559">19600 8454 41 0,'-14'6'20'0,"-3"3"-18"0,17-9 42 0,0 0-41 16,7 0 0-16,3-3 1 15,1-3 0-15,6-3-6 16,-2-4 1-16,2 1 3 16,-3-4 1-16,-7 3-2 15,-3-2 1-15,-4 5-1 16,-7-2 0-16,0 9-1 15,-11-1 1-15,1 8-1 16,-1 2 0-16,0 3-5 16,1 7 1-16,-1 0-7 15,0 2 1-15,4 1-6 0,7 9 0 16</inkml:trace>
  <inkml:trace contextRef="#ctx0" brushRef="#br0" timeOffset="68802.5005">19632 8526 35 0,'4'-10'17'0,"-8"1"-7"0,-3 6 27 16,0 3-34-16,-4 0 1 15,-6 3 1-15,-1 3 0 0,0 4-7 16,1 9 0-16,-8 2 4 16,0 1 1-16,1 0-5 15,3-3 1-15,-1 0-8 16,8-6 0-16,4-1-6 15,10-2 1-15</inkml:trace>
  <inkml:trace contextRef="#ctx0" brushRef="#br0" timeOffset="69052.5207">19565 8585 38 0,'0'-6'19'0,"0"25"-6"15,0-13 30-15,0 7-39 16,0 6 0-16,-3 3 2 15,6 0 0-15,4-1-7 16,7 5 0-16,0-5 5 16,4 1 1-16,3-6-2 15,0 0 0-15,4-10-2 0,3-3 1 16,-3-9-1-16,-4 0 0 16,-3-7 0-16,-1 1 0 15,-3-4-3-15,-3-6 0 16,0-9-10-16,-4-10 0 15,0-3-7-15,7 0 0 16</inkml:trace>
  <inkml:trace contextRef="#ctx0" brushRef="#br0" timeOffset="72959.1231">10541 11223 28 0,'-28'-13'14'0,"31"4"-3"16,1 2 15-16,6 1-22 16,5-3 1-16,6-1 4 15,7 1 0-15,4 0-11 16,14-1 1-16,3 1 6 16,11-1 0-16,-4-9-2 15,-3-6 0-15,0-6-5 16,-7 0 0-16,-7 2-6 15,-4 1 1-15,-7 6-4 0,-10 3 1 16,-7 4-4-16,-11-1 0 16,-4 0 2-16,-7-2 0 15,-3 2 7 1,-28 28 5 0,35 4 2-16,-39 22 1 15,-3 3 4-15,3-1 0 16,11 4 1-16,3-6 1 15,7-4-6-15,7-2 1 16,8-7-5-16,10-10 1 0,7-8-6 16,11-7 1-16,6-10-4 15,15-2 1-15</inkml:trace>
  <inkml:trace contextRef="#ctx0" brushRef="#br0" timeOffset="73115.4542">11109 10856 24 0,'-14'15'12'0,"-4"39"-13"16,15-39 21-16,-4 11-20 16,-4 2 1-16,-7 6 0 15,1-2 0-15,-4 2-4 16,-1 1 1-16,-2 2-5 16,-1 1 0-16</inkml:trace>
  <inkml:trace contextRef="#ctx0" brushRef="#br0" timeOffset="73318.4989">10569 11568 29 0,'-10'12'14'0,"13"-18"-8"0,1 0 23 15,3-4-26-15,7-2 0 16,0-10 0-16,7-7 1 16,4-2-6-16,10-3 1 15,4 2 3-15,0 4 0 16,3 3-6-16,0 0 0 15,-3 0-4-15,-4 9 0 16,-10 4-4-16,-4 2 1 16</inkml:trace>
  <inkml:trace contextRef="#ctx0" brushRef="#br0" timeOffset="73803.5132">10918 11292 21 0,'-52'15'10'0,"-26"26"-9"0,60-32 16 0,-3 7-17 16,-4 3 1-16,1 3-1 15,3 3 1-15,3-3-2 16,4-3 0-16,3-4-2 16,4-2 0-16,4 0-2 15,3-1 0-15,7-3-1 16,0-2 1-16,3-1 0 16,-3 0 1-16,0-3 4 15,1 4 1-15,-5-1 3 16,1 0 0-16,-4 4 2 15,0 2 0-15,0-6 1 0,0 4 1 16,0-10-3-16,0 0 1 16,3-10-3-16,8 1 0 15,6-3-2-15,5-4 1 16,6 0-2-16,3-3 0 16,1 4-1-16,0-1 1 15,-4 7 0-15,-7 2 1 16,-3 7 0-16,-7 7 1 15,-8 2 0-15,-6 7 1 16,-8 2 1-16,-7 1 1 0,4 0 0 16,0-6 0-16,0-1 0 15,3 1 1-15,1-4-3 16,3 1 1-16,7-4-2 16,10-3 1-16,-3 0-4 15,11-3 1-15,3-6-6 16,11-7 0-16,-4-6-9 15,8 1 0-15,6-11 0 16,0-2 1-16</inkml:trace>
  <inkml:trace contextRef="#ctx0" brushRef="#br0" timeOffset="74616.0181">11518 11110 25 0,'-14'6'12'0,"21"-9"-11"0,0 3 23 0,4 0-24 15,-4 0 0-15,3-3 1 16,1 3 1-16,3 0-2 16,4-10 1-16,3-2-3 15,0-4 1-15,0 0-6 16,4-2 0-16,3-4-2 16,-3 0 1-16</inkml:trace>
  <inkml:trace contextRef="#ctx0" brushRef="#br0" timeOffset="74787.8241">11645 10978 24 0,'-49'91'12'0,"-11"-28"-15"0,35-41 23 16,-10 3-20-16,-7 6 0 16,-1 7 0-16,8 6 0 15,3-4-3-15,4-2 0 16,7-7-4-16,7-12 1 15</inkml:trace>
  <inkml:trace contextRef="#ctx0" brushRef="#br0" timeOffset="75147.1951">11455 11273 23 0,'24'0'11'0,"-17"37"-7"0,-3-15 19 0,-4 7-20 15,-4 11 1-15,1 4 2 16,-8-3 1-16,1 0-8 15,-1 0 0-15,-3-4 5 16,0-2 0-16,0-10-1 16,7-6 0-16,3-7-1 15,4-12 0-15,4-9-2 16,13-13 1-16,1-22 0 16,3-22 0-16,4 0-1 15,0-3 1-15,3 3-2 16,4 7 1-16,3 18-1 15,0 7 1-15,-3 15-2 16,-4 12 1-16,-3 17 1 16,-8 6 0-16,-2 15 0 15,-8 16 0-15,-7 19 0 0,-7-7 1 16,0 7-2-16,-4 0 0 16,0-3-5-16,1-10 1 15,-1-3-8-15,4-9 1 16</inkml:trace>
  <inkml:trace contextRef="#ctx0" brushRef="#br0" timeOffset="75412.8585">11617 11448 26 0,'18'-25'13'0,"17"19"-11"0,-25 3 16 0,5 0-18 15,-1 6 0-15,0-3 0 16,-4 6 1-16,1 4 0 15,-7 2 0-15,-8 7 2 16,-7 3 0-16,-6 3 1 16,-4 3 1-16,-1-3 1 15,5-3 0-15,3-6-2 16,3-4 1-16,4 1-2 16,11-10 1-16,10-12-6 15,7-16 0-15,11-10-8 16,13-15 1-16,22 0-5 15,11-3 1-15</inkml:trace>
  <inkml:trace contextRef="#ctx0" brushRef="#br0" timeOffset="75600.3215">12358 10969 39 0,'-39'28'19'0,"-35"38"-19"0,53-51 35 31,-60 39-32-31,7 2 0 16,7 1-3-16,7-1 1 16,10-9-9-16,15-12 0 15,14-10-4-15,14-16 1 0</inkml:trace>
  <inkml:trace contextRef="#ctx0" brushRef="#br0" timeOffset="75787.9076">12167 11310 29 0,'0'26'14'0,"-3"2"-2"0,3-16 19 0,-4 7-26 16,-3 9 0-16,-3 7 1 15,-5 6 0-15,-6-7-8 16,4 1 0-16,-1-4 5 16,11 0 1-16,3-9-7 15,8-6 1-15,7-10-7 16,3-6 0-16,3-3-5 15,8-19 0-15</inkml:trace>
  <inkml:trace contextRef="#ctx0" brushRef="#br0" timeOffset="75928.4525">12333 11151 28 0,'14'-29'14'0,"21"4"-9"0,-17 16 20 16,7-4-25-16,3 1 0 15,4-4-1-15,-4 10 1 16,0-4-6-16,0 7 1 15,-6-3-4-15,-5 12 1 16</inkml:trace>
  <inkml:trace contextRef="#ctx0" brushRef="#br0" timeOffset="76319.1229">12485 11345 31 0,'-35'63'15'0,"6"-19"-8"0,26-38 26 0,-4-3-30 15,3 0 0-15,4-3 2 16,0 0 1-16,18-9-8 15,-1-10 1-15,5-6 3 16,-1-3 1-16,-4 2-1 16,5-2 0-16,-8-3-5 15,3 3 1-15,-6 3-3 16,0 3 1-16,-4 6-1 16,0 7 0-16,-4 2-1 15,1 7 1-15,-1 7 3 16,1 2 0-16,-1 4 2 15,1 5 1-15,3 11 2 16,0 8 1-16,-7 10 2 16,0 7 0-16,-4-1 2 15,-3-3 1-15,0 0 0 16,0-3 1-16,-3-3-1 0,-4-6 0 16,-1-10-2-16,-2-6 1 15,-1-10-4-15,1-5 1 16,-1-10-5-16,4-10 0 15,7-6-12-15,7-9 0 16,14-10-10-16,3-15 1 16</inkml:trace>
  <inkml:trace contextRef="#ctx0" brushRef="#br0" timeOffset="76772.2117">12894 11135 30 0,'-11'0'15'0,"36"-16"-8"0,-7 13 10 16,3-10-16-16,11-2 0 15,7-10 1-15,3-4 0 16,0-5-3-16,1 0 0 0,-1-1-5 16,-3 4 1-16,-1 9-4 15,-6 9 0-15</inkml:trace>
  <inkml:trace contextRef="#ctx0" brushRef="#br0" timeOffset="77662.8486">13060 11213 29 0,'-50'13'14'0,"33"-23"-13"16,17 4 24-16,3-3-25 15,11-4 1-15,4-3-1 16,10 1 1-16,4-4-2 15,0 3 1-15,0-3 0 16,-1 7 1-16,-2 6-1 16,-8 6 0-16,-7 3 0 15,-7 3 0-15,-7 7 1 16,-7 5 1-16,-4 4 1 16,-3 0 0-16,-7 0 1 0,0-3 1 15,3-3 0 1,4-4 0-16,3-2-1 0,8-4 0 15,3-3-2-15,7-3 1 16,4-3-2-16,3 0 0 16,0-3-1-16,3-4 1 15,1 1-3-15,0-1 0 16,-1 1-4-16,1 3 0 16,-4 3-2-16,-7 3 0 15,-3 6-1-15,-8 3 0 0,-3 4 2 16,-3-1 1-16,-1 7 3 15,-3 3 0-15,-7 3 4 16,-1 3 0-16,8-12 1 16,4 0 1-16,3-7-1 15,7-3 1-15,7-9 0 16,0 0 0-16,3 0-2 16,1-3 0-16,3-1-1 15,0 4 1-15,-3 6-1 16,-1 1 1-16,1 5-1 15,-4 7 0-15,-3 3 0 16,-4-4 1-16,-4 4 0 16,1 0 0-16,-1-3 0 15,-3-1 1-15,3-2-1 16,1-4 1-16,-1-3-1 16,1-6 1-16,-4-6-3 0,3-3 1 15,-3-10-3-15,0-6 0 16,-3-13-2-16,2-3 1 15,-2-9-2-15,6-3 0 16,4-7 1-16,7-5 1 16,0 2 3-16,1 0 1 15,-1 10 2-15,-4 15 0 16,1 13 2-16,-1 13 1 16,1 21 0-16,-4 16 0 15,-4 13-1-15,1 18 1 16,3 7 1-16,0 21 0 0,0 14-1 15,-4-1 1-15,1-3 1 16,-1-13 0-16,1 7 0 16,-5-9 0-16,-6-10-2 15,0-13 1-15,-3-15-2 16,-5-13 1-16,1-12-2 16,0-26 0-16,0-5-7 15,7-7 1-15,7-13-9 16,17-2 1-16,15-1-8 15,17-12 0-15</inkml:trace>
  <inkml:trace contextRef="#ctx0" brushRef="#br0" timeOffset="77866.0088">13755 11207 43 0,'-39'38'21'0,"-28"-10"-23"0,49-16 31 15,-13 10-29-15,2 3 1 16,5-6 0-16,3 3 0 16,6-9-7-16,5-13 0 15,6-10-5-15,15-9 0 16,14-15-1-16,10-10 1 16</inkml:trace>
  <inkml:trace contextRef="#ctx0" brushRef="#br0" timeOffset="78037.9339">13847 10812 35 0,'3'3'17'0,"-6"53"-18"0,-1-30 38 0,-3 11-36 16,-4 7 1-16,1 9 2 15,-4 1 0-15,-4 8-5 16,-7 17 1-16,1 5 2 16,-5-5 1-16,8-16-5 15,4-10 0-15,6-9-9 16,8-13 1-16,13-12-3 15,1-13 0-15</inkml:trace>
  <inkml:trace contextRef="#ctx0" brushRef="#br0" timeOffset="78209.7803">13765 11263 43 0,'0'0'21'0,"15"0"-25"0,-12 0 42 15,4 0-38-15,7 0 0 16,4-3 1-16,3-3 1 15,7-3-7-15,0-4 1 16,4-3-5-16,-4-2 0 16,8-1-4-16,-5 0 1 15</inkml:trace>
  <inkml:trace contextRef="#ctx0" brushRef="#br0" timeOffset="78350.3567">14143 11022 26 0,'-4'-13'13'0,"15"-15"-6"0,-8 19 21 0,5-1-27 16,-1 1 0-16,7-7 0 15,0 4 1-15,0-4-3 16,4 4 1-16,-1-4-4 16,-3 0 1-16,0-3-7 15,-7 1 1-15</inkml:trace>
  <inkml:trace contextRef="#ctx0" brushRef="#br0" timeOffset="78491.0678">14235 10759 22 0,'-22'21'11'0,"19"55"-5"0,3-61 13 0,-4 7-19 16,1 13 1-16,-1-1 0 16,-3 1 0-16,0 2-2 15,0-2 1-15,0-1-3 16,0-2 1-16,4-7-5 16,-5 0 0-16</inkml:trace>
  <inkml:trace contextRef="#ctx0" brushRef="#br0" timeOffset="79303.5823">14041 11226 27 0,'-11'-16'13'0,"15"-6"-10"0,6 16 22 31,18-7-23-31,1 1 0 16,2-1 0-16,5 4 1 16,-8 3-5-16,-4-1 1 15,-2 4 2-15,-8 3 0 16,-11 6-1-16,-3 4 0 15,-7 2 0-15,-3 4 0 0,-4 0-1 16,-8 3 1-16,1-4 0 16,4-2 1-16,2-4-1 15,1 1 0-15,4-4 0 16,3 0 0-16,7-3 0 16,0-3 1-16,7-3-3 15,3-6 0-15,1-1-2 16,0 1 1-16,-1 0-2 15,-3 2 0-15,-7 7-2 16,0 3 1-16,-3 4 1 16,-1 2 1-16,1 0 2 15,-8 13 1-15,4 7 3 16,-4 8 1-16,-3 4 4 16,-3 6 0-16,-1 0 2 15,0-9 0-15,1-1 0 16,-1-2 0-16,4-7-1 0,0 0 1 15,3-12-3-15,4-3 0 16,4-10-2-16,-1-6 1 16,8-4-4-16,3-8 1 15,7-17-1-15,7 4 0 16,7 0-2-16,4-7 1 16,0 4 0-16,-1 3 0 15,5 6-1-15,-5 0 0 16,-6 12 0-16,-4 4 1 15,-3 9-1-15,-4 13 1 16,-3 0-1-16,-4 6 1 0,-4 6-1 16,-3 0 1-16,0 3-4 15,-3-6 1-15,-1 1-4 16,-3-5 1-16,4 1-4 16,-4-9 1-16,3-7-1 15,1-6 1-15,-1-6 2 16,0-10 1-16,1-12 4 15,-1-3 1-15,1 2 4 16,-1-2 1-16,1 9 1 16,-1 0 1-16,1 7 0 15,-1 5 1-15,1 4 0 16,-1 3 0-16,1 6-1 16,3 6 0-16,-4 1-2 15,4-1 1-15,4-3-2 16,-1 4 0-16,8-4-9 15,6-9 1-15,12-6-10 0,2-4 1 16</inkml:trace>
  <inkml:trace contextRef="#ctx0" brushRef="#br0" timeOffset="79850.3813">14778 11198 24 0,'-32'-4'12'0,"39"1"-7"0,0-3 13 16,11-3-15-16,3-4 0 15,7 1 0-15,8-14 1 0,2-11-5 16,8-1 0-16,0-9 0 16,3 3 0-16,1 7-8 15,-4 2 1-15</inkml:trace>
  <inkml:trace contextRef="#ctx0" brushRef="#br0" timeOffset="80194.4115">14930 11248 25 0,'-46'37'12'0,"21"14"-3"16,18-45 16-16,3-3-23 15,1 0 1-15,3-9 2 16,3-7 1-16,4-2-7 16,4-1 0-16,0-6 4 15,6-3 1-15,4 0-2 16,11 0 0-16,0 6-1 15,0 0 0-15,7 7-1 16,3 2 1-16,-3 1-1 0,-8 6 0 16,-6 6 1-16,-7 6 0 15,-8 7 0-15,-10 3 1 16,-7-1-1-16,-7-2 1 16,0 6-1-16,-4 0 0 15,-3 0-4-15,4-6 0 16,-1-7-4-16,0-6 1 15,4-3-6-15,0-6 0 16,7-4-1-16,4-8 0 16</inkml:trace>
  <inkml:trace contextRef="#ctx0" brushRef="#br0" timeOffset="80350.6701">15081 11075 16 0,'-3'10'8'0,"-1"12"-4"0,4-16 12 0,-3 3-15 16,-4 7 1-16,0 3 0 15,-4 3 1-15,4-3-4 16,0-4 0-16,3-2-1 16,8-4 0-16,3-6-4 15,7-6 0-15</inkml:trace>
  <inkml:trace contextRef="#ctx0" brushRef="#br0" timeOffset="80647.5379">15187 11088 16 0,'-3'3'8'0,"-33"9"-8"0,29-8 10 16,0 2-11-16,-3 6 1 16,-1 4-3-16,-3 3 0 15,0 3 1-15,-4 0 1 16,-3 0-3-16,0 9 0 16,0 0 1-16,-1 4 0 15,5-7 5-15,3-3 0 16,0-6 4-16,3-3 0 15,0-4 2-15,4-5 1 16,4-4-1-16,3-3 1 16,7-7-4-16,11-2 1 0,-1-3-3 15,4-7 0-15,8 0-2 16,-1 3 1-16,11 1-5 16,-1 5 0-16,-2-2-6 15,-5 2 0-15,-2 10-1 16,-12 6 1-16</inkml:trace>
  <inkml:trace contextRef="#ctx0" brushRef="#br0" timeOffset="81131.9172">14834 11715 31 0,'-46'41'15'0,"32"-26"-16"16,14-15 31-16,11 0-28 15,3-3 0-15,4-6 0 16,3-7 1-16,7 1-4 15,4-4 0-15,7-3 2 16,-4-10 0-16,-3 7-5 0,-4-3 1 16,4 6-5-16,-15 3 1 15,-6 7-1-15,-8 5 0 16,-3 7 0-16,-3 7 1 16,-8 8 6-16,-3 1 1 15,-3 3 6-15,-1 6 0 16,4 0 2-16,0 0 0 15,3-3-1-15,8-3 1 16,3-3-4-16,7-4 1 16,0-2-3-16,3-7 1 15,4-6-2-15,4-7 1 0,0-2-2 16,-1-1 0-16,8-3-2 16,0 4 1-16,-4-1-2 15,-4 4 1-15,1 6-1 16,-7 3 1-16,-11 0 0 15,-7 3 1-15,-7 3 2 16,-4 7 1-16,0 2 0 16,-3 7 0-16,0 0 0 15,0-3 0-15,3 3-1 16,4-3 0-16,7 0-9 16,7-7 1-16,11-5-4 15,6-7 0-15</inkml:trace>
  <inkml:trace contextRef="#ctx0" brushRef="#br0" timeOffset="81631.9617">15808 11232 29 0,'-56'50'14'0,"-8"76"-10"0,46-86 22 16,-3 7-25-16,-3 10 1 16,-5 2-1-16,5 10 1 15,2 0-3-15,5-3 0 0,3-6-1 16,0-4 1-16,7-12-4 16,-1-12 0-16,5-23-4 15,3-15 0-15,3-16-1 16,5-16 1-16,2-18 4 15,8-1 0-15,3-12 4 16,4 3 1-16,3 10 4 16,7 0 1-16,7 18 2 15,1 7 0-15,-1 9-1 16,0 9 0-16,-6 7 0 16,-8 6 0-16,-7 3 0 15,-7 9 0-15,-14 1-1 16,-10 6 1-16,-8 0-1 15,-14 3 1-15,-7-4-3 16,4 1 1-16,0 0-4 16,7-6 1-16,3-7-8 15,11-3 1-15,7 0-7 0,10-3 1 16,26-6-2-16,6-7 1 31</inkml:trace>
  <inkml:trace contextRef="#ctx0" brushRef="#br0" timeOffset="81944.5145">16066 11348 41 0,'-25'19'20'0,"-10"15"-19"0,27-18 43 0,1 0-41 16,-7 6 0-16,4-3 0 16,6-4 1-16,8-5-6 15,-1-7 1-15,4-6 3 16,7-4 0-16,1-5-2 15,2-1 1-15,1-2-1 16,3 2 1-16,0 4-1 16,-3-1 1-16,-1 7-1 15,-2 3 0-15,-1 3-1 16,-4 3 1-16,-3 10 0 16,-7 6 1-16,0 0-1 15,-3 3 0-15,-1 0 0 16,1-3 0-16,-1-3-4 15,1-3 1-15,3-7-7 16,3-3 0-16,8-6-5 16,-1-6 0-16</inkml:trace>
  <inkml:trace contextRef="#ctx0" brushRef="#br0" timeOffset="82241.3898">16591 11213 27 0,'-21'-15'13'0,"-4"15"-2"0,18 3 17 16,-3 3-26-16,-8 3 1 16,0 4 1-16,1-4 1 15,3 7-5-15,3 3 0 16,4 3 4-16,3-7 0 0,1 7-1 16,3-6 0-16,0 3 0 15,-4 3 0-15,1 3-2 16,-4 0 1-16,0 0-1 15,-4 0 1-15,1 0-1 16,-1 0 1-16,-3-3-4 16,0-6 0-16,3-7-5 15,8-5 0-15,3-11-7 16,3 1 0-16,15-10-1 16,-1-6 0-16</inkml:trace>
  <inkml:trace contextRef="#ctx0" brushRef="#br0" timeOffset="82554.1389">16630 11295 28 0,'7'-3'14'0,"-3"-4"-6"0,-4 7 27 15,-4 0-33-15,0 0 0 16,-3 3 3-16,0 7 0 16,-3-1-5-16,-1 7 1 15,1-3 4-15,-1 2 0 16,4-5-1-16,0 2 0 15,3 1-2-15,1 2 1 16,3 4-1-16,0 3 0 16,0 0 1-16,-4 6 0 15,1 1 0-15,-4-4 1 16,0 0 0-16,-4 0 0 16,-3 3-1-16,-4-6 0 0,1-3-2 15,-1-4 1-15,0-2-7 16,1-4 0-16,10-2-12 15,7-1 0-15,7-6-3 16,-11-19 1-16</inkml:trace>
  <inkml:trace contextRef="#ctx0" brushRef="#br0" timeOffset="83413.722">17230 11044 20 0,'-4'6'10'0,"1"29"-4"0,-1-29 10 0,-3 6-15 16,-7 4 1-16,0 6 2 15,-4 3 0-15,1 0-4 16,-1 0 0-16,0 0 3 16,8-6 0-16,-1-3-1 15,4-7 0-15,4-2-1 16,3-7 0-16,7-4-1 15,3-2 1-15,8-3-1 16,3-1 0-16,0 1 0 16,-3 3 0-16,-4 3 1 15,-7 3 0-15,-7 6 1 16,-4 0 0-16,-3 7 1 0,-3 2 0 16,-1 4 1-1,1 0 0-15,-1-3-1 0,0 2 1 16,4-5-1-16,0-4 0 15,0 1-1-15,4-1 0 16,3-2-1-16,3-1 0 16,1 0 0-16,3-3 0 15,0 0-2-15,0 0 0 16,4 4-4-16,-4-1 1 16,0 3-3-16,-4 7 0 15,-6 3-1-15,-4 3 1 0,-4 3 1 16,-3 0 0-16,-7 0 5 15,-4 0 1-15,-3 3 4 16,-4-2 0-16,4-1 0 16,3-3 1-16,4-4 1 15,10-5 0-15,8-4-3 16,6-2 0-16,4-7-1 16,11-7 0-16,7-5-7 15,3-4 1-15,7-3-8 16,4-6 1-16,7-12-2 15,17-7 1-15</inkml:trace>
  <inkml:trace contextRef="#ctx0" brushRef="#br0" timeOffset="83679.3895">17738 11154 25 0,'-39'18'12'0,"-11"17"-10"0,33-26 22 16,-11 4-21-16,-11 6 0 15,-7 0 0-15,4 6 0 16,3 3-5-16,0-3 1 16,11-3 3-16,7 0 0 15,3-3-1-15,7-4 0 16,8-2 1-16,6-4 0 16,15-6 0-16,7 1 0 15,6-8 0-15,12-5 0 16,-4 0 0-16,-1-10 0 0,1-3-6 15,4 3 0-15,-5 3-8 16,1 1 1-16</inkml:trace>
  <inkml:trace contextRef="#ctx0" brushRef="#br0" timeOffset="83866.8053">17568 11590 38 0,'-49'12'19'0,"28"-12"-12"16,21-6 28-16,3-4-33 15,8-8 0-15,7-4 0 16,3-3 1-16,3-1-4 16,5 1 0-16,2 7-2 15,-2 2 0-15,-1 10-7 16,-4 6 1-16,-6 9-5 16,-4 10 1-16</inkml:trace>
  <inkml:trace contextRef="#ctx0" brushRef="#br0" timeOffset="84054.3894">17678 11728 29 0,'-29'40'14'0,"15"-12"-8"0,14-24 24 16,0 2-28-16,0-3 1 16,7-3 1-16,4-3 0 15,3-3-5-15,4-7 0 16,-1-3 4-16,1 1 0 16,-4-1 0-16,-3 0 0 15,-11 7 0-15,-11 3 0 16,-14 9-1-16,-24 9 0 0,-25 10-10 15,-11 16 1-15,1 12-7 16,-22 10 0-16</inkml:trace>
  <inkml:trace contextRef="#ctx0" brushRef="#br0" timeOffset="85382.9261">18203 11119 25 0,'-7'10'12'0,"7"49"-8"15,0-43 13-15,0 21-14 16,-3 17 0-16,-8 12 0 16,-6-1 0-16,-5 4-5 15,1 0 1-15,0-3 2 16,7-6 1-16,3-7-10 16,4-12 0-16,7-22-1 15,4-16 1-15</inkml:trace>
  <inkml:trace contextRef="#ctx0" brushRef="#br0" timeOffset="85726.6778">18277 11072 20 0,'-21'16'10'0,"4"43"-6"0,10-37 17 16,-1 7-17-16,1 21 0 15,0 3 3-15,0 3 0 16,4-8-9-16,3-8 0 0,3-5 6 15,4-10 0-15,4-13-2 16,3-8 1-16,4-17-2 16,6-18 1-16,5-13-1 15,6-3 1-15,11 0-2 16,7 0 1-16,-11 12-1 16,4 7 0-16,-11 12-1 15,-3 10 1-15,-11 12-1 16,-3 10 1-16,-11 9 0 15,-4 16 0-15,-3 12 0 16,-7 7 1-16,-7-4 1 16,-7 1 0-16,0-1-5 15,-4 0 1-15,0-9-10 16,4-3 1-16</inkml:trace>
  <inkml:trace contextRef="#ctx0" brushRef="#br0" timeOffset="85976.5981">18690 11771 33 0,'0'41'16'0,"4"-9"-8"0,-1-23 20 16,4 3-26-16,0-5 1 15,0-4 2-15,0-6 0 16,4-7-6-16,3-5 0 15,0-7 4-15,4-10 1 0,3 4-6 16,-3-3 1-16,-1-7-10 16,5 1 1-16,-1 2-4 15,-7 4 1-15</inkml:trace>
  <inkml:trace contextRef="#ctx0" brushRef="#br0" timeOffset="86320.7849">18986 11862 34 0,'-14'-31'17'0,"60"-44"-21"15,-28 53 30-15,7-16-26 0,10-18 1 16,4-13-1-16,-4-7 1 15,0 1-1-15,0 6 0 16,-3 3 0-16,0 13 0 16,-7 9-1-1,-1 19 1-15,-6 9 0 0,0 7 0 16,-4 12-1-16,-4 13 1 16,1 9 0-16,-8 16 0 15,1 12 0-15,-4 16 1 16,-4-3-1-16,-3 3 1 15,0 0-3-15,0-10 1 16,0 13-8-16,4-3 0 0</inkml:trace>
  <inkml:trace contextRef="#ctx0" brushRef="#br0" timeOffset="86477.0914">19163 11633 36 0,'-14'-6'18'0,"31"-22"-21"16,-2 19 29-16,6-4-26 16,0 4 0-16,7-10-4 15,4 0 0-15,0-3-4 16,6 0 1-16</inkml:trace>
  <inkml:trace contextRef="#ctx0" brushRef="#br0" timeOffset="86898.9703">19494 11809 41 0,'-14'25'20'0,"7"-25"-20"0,7-3 35 16,0-3-34-16,4-7 0 16,3-6 0-16,3-6 0 15,15 0-1-15,3-3 0 16,4-7-2-16,0 1 1 15,-4-4-5-15,0 10 0 16,4 6-4-16,-4 6 0 16,-7 10-1-16,-3 12 0 0,-7 7 4 15,-11 6 0-15,-4 3 7 16,-3 9 1-16,0-3 6 16,0 1 1-16,0-4 2 15,3-3 0-15,4-4-2 16,4-5 1-16,7-7-4 15,3-6 0-15,0-6-2 16,0-7 0-16,0-2-2 16,0-1 1-16,-3 4-2 15,-1 2 1-15,-3 1 0 16,-3-1 0-16,-1 4-3 16,-3 0 0-16,0 6-5 15,0 0 0-15,0 0-6 16,7 3 0-16</inkml:trace>
  <inkml:trace contextRef="#ctx0" brushRef="#br0" timeOffset="88727.2444">19837 11668 10 0,'0'12'5'0,"-4"17"6"16,4-23-3-16,0 7-6 15,0 2 1-15,0 1 1 16,-3 0 1-16,-1-7-6 0,4 0 0 16,0-2 3-16,0-1 1 15,0-3-2-15,0 0 1 16,0-3-1-16,0-6 0 16,4-4-1-16,-1-5 1 15,4-4-1-15,0 0 1 16,4 0-1-16,3 1 0 15,4-8 0-15,-1 5 0 16,1-5 0-16,0 4 1 16,-4 7 0-16,0 2 0 15,-4 4 0-15,1-1 0 0,-1 7 0 16,-2 3 1-16,-1-3-1 16,-4 9 0-16,1 1 0 15,-4 5 1-15,0-2-2 16,-4 2 1-16,1 4-1 15,-4 0 1-15,3-1 0 16,-3 1 0-16,3 0-1 16,-3-1 1-16,4-2-1 15,-1-1 1-15,1-2-1 16,-1-4 1-16,4-3-1 16,4-3 1-16,3-6-1 15,3-3 1-15,5-4-1 16,2 0 0-16,4 1 0 15,4-4 0-15,0 1 0 16,3 5 0-16,0-2 0 16,-3 2 0-16,-4 7-1 0,-3 3 1 15,-1 3 0-15,-3 3 1 16,-7 4-1-16,-3 2 1 16,-8 4 0-16,-3 3 0 15,0 0 0-15,-3 3 1 16,-1-4-2-16,4-2 1 15,0-3-2-15,7-4 0 16,4-3-3-16,6-3 0 16,8-6-3-16,3-3 0 15,4-6-2-15,-4-1 0 16,4-3 1-16,-4 4 1 0,-4 2 5 16,-2 1 0-16,-1 3 5 15,-4 3 0-15,-3-1 4 16,0 4 0-1,-7 0 1 1,0 0 1-16,4-6-3 16,-4 0 0-16,0 0-2 15,-4-1 0-15,1 4-2 16,-4-3 0-16,0 3-1 16,-4 0 0-16,-3 3 0 15,3 0 0-15,1-3-1 16,3-4 0-16,0 1 0 15,3 0 1-15,8-1-1 16,3 1 0-16,0-10 0 16,7 7 0-16,0 0-1 15,4 2 1-15,-1 4-1 16,8 6 0-16,-7 4 0 0,-4 5 0 16,0 1 0-16,-7-1 0 15,0 4 1-15,-4 3 0 16,-3 0 1-16,0-1 0 15,0 1 0-15,-3-3 1 16,-1 0 0-16,4-4 1 16,0-6-1-16,0-2 1 15,0-11-1-15,7-2 0 16,1-7-1-16,2-3 0 0,4 1-1 16,4-4 0-16,0 0 0 15,10-3 0-15,4-1 0 16,-1 8 0-16,1 2 0 15,3 0 0-15,4 1-2 16,-7 2 1-16,-4 1-3 16,0-1 1-16,-3 7-10 15,0 3 0-15,3 3 0 16,-7-10 0-16</inkml:trace>
  <inkml:trace contextRef="#ctx0" brushRef="#br0" timeOffset="253104.7485">5849 15729 21 0,'-14'-3'10'0,"10"25"-2"0,4-13 10 0,-7-12-14 16,4 6 1-16,6 16 1 15,4 6 1-15,4 0-9 16,0 6 1-16,3 4 5 16,0 2 1-16,7-5-3 15,-3-1 1-15,-1-3-2 16,1-2 1-16,0-1-1 15,3-3 0-15,-4-10-3 16,1-6 0-16,-4-6-4 16,0-3 1-16,-3 0-3 15,-1 0 1-15,-3-6-2 16,4-7 0-16,-11 0 2 16,0-6 0-16,4 0 6 15,-1 3 1-15,-3 1 2 16,4-4 1-16,-1 9 2 15,4 1 1-15,0 5 0 16,4 4 1-16,3 6-3 16,0 0 1-16,0 10-1 0,0 0 0 15,-3 2 0-15,-1 4 1 16,-6 0 0-16,-4-7 0 16,-4 4 0-16,-6 3 1 15,-4 0-2-15,0 3 0 16,-4-4-2-16,4 1 0 15,0 0-2-15,0-3 1 16,-4-4-5-16,7-2 1 16,4-4-6-16,7-3 0 15,0-3-6-15,18-9 0 0</inkml:trace>
  <inkml:trace contextRef="#ctx0" brushRef="#br0" timeOffset="253401.6293">6392 16036 29 0,'-17'38'14'0,"17"-19"-5"16,0-16 18-16,3 6-24 15,1 4 0-15,3 2 4 16,0 1 0-16,7 0-8 15,-3-1 1-15,-1-2 5 0,1-1 1 16,-1-2-2-16,4-7 1 16,1-6-2-16,2-3 0 15,1-7-1-15,-1-6 1 16,1 0-4-16,0-3 0 16,-4-3-6-16,0-6 1 15,0 6-6-15,0 3 1 16,0 3-5-16,0-3 0 15</inkml:trace>
  <inkml:trace contextRef="#ctx0" brushRef="#br0" timeOffset="253729.8418">6749 15901 26 0,'-14'-53'13'0,"14"-3"-5"15,3 46 13-15,-3 4-21 0,4-4 1 16,3 1-1-16,0 0 1 16,0 2-9-16,3 1 0 15,1 6 0-15,-4-3 0 16</inkml:trace>
  <inkml:trace contextRef="#ctx0" brushRef="#br0" timeOffset="253948.5898">6844 16105 33 0,'-14'9'16'0,"10"1"-14"0,4-10 31 0,0 0-32 16,4-6 1-16,-1-1 0 16,4-2 0-16,0-13-3 15,8 3 0-15,2-6 2 16,8 0 0-16,-4 3-4 15,0 6 0-15,0 1-5 16,4 2 0-16,0 4-3 16,7 2 0-16</inkml:trace>
  <inkml:trace contextRef="#ctx0" brushRef="#br0" timeOffset="254214.1458">7183 15901 26 0,'-4'-6'13'0,"8"-7"-13"0,-1 4 22 15,1 3-21-15,3-7 1 16,0 7 0-16,3-7 0 15,1 1-3-15,-1 6 0 16,1-4-2-16,0 4 1 16,-4 3-6-16,0-3 0 15</inkml:trace>
  <inkml:trace contextRef="#ctx0" brushRef="#br0" timeOffset="254682.8977">6745 16118 16 0,'-14'-4'8'0,"10"1"1"0,4 3 6 0,0 3-13 16,0 7 0-16,0 6 1 15,0 9 0-15,0 3-6 16,0 0 0-16,4-3-3 15,7-12 0-15</inkml:trace>
  <inkml:trace contextRef="#ctx0" brushRef="#br0" timeOffset="255089.1593">7232 15704 23 0,'0'0'11'0,"3"15"-6"0,-3-8 17 0,0 5-19 16,0-2 0-16,0 15 0 15,-3 19 1-15,-1 12-6 16,-3-3 1-16,0 4 2 15,4-4 0-15,-1 0-8 16,4-12 1-16,7-13-3 16,4-12 0-16</inkml:trace>
  <inkml:trace contextRef="#ctx0" brushRef="#br0" timeOffset="255386.0251">7362 16036 24 0,'-14'35'12'0,"7"-7"-3"16,7-22 19-16,0 0-26 16,4 1 1-16,3-4 0 15,3-3 0-15,5-7-5 16,2 4 1-16,11-6 3 0,-3-10 0 16,3 3-2-16,1 1 0 15,-5 2 0-15,-3 4 0 16,-3 3 0-16,-4 6 1 15,-3 6 0-15,-4 6 0 16,-4-2 0-16,1 5 1 16,-4 7-1-16,-4 0 0 15,4 0-3-15,0 0 1 16,4-3-7-16,3-6 0 16,4-7-4-16,10-3 0 15</inkml:trace>
  <inkml:trace contextRef="#ctx0" brushRef="#br0" timeOffset="255714.1534">7754 16105 36 0,'-7'0'18'0,"-7"16"-16"16,10-10 32-16,4 3-32 16,-3 1 1-16,3 2 1 15,0 1 0-15,3-4-5 16,1 1 0-16,-1-1 3 15,1-6 0 1,7-15 0 0,3-4 0-16,0 0-2 15,0 4 1-15,0 6-1 16,-3-1 0-16,3 7 0 16,-4 7 1-16,1 5-2 0,-4 7 1 15,-4 0 0-15,1 0 1 16,-1-4-2-16,5 1 1 15,-5-7-4-15,1-2 0 16,3-11-6-16,0-8 0 16,0-10-4-16,0-13 0 15</inkml:trace>
  <inkml:trace contextRef="#ctx0" brushRef="#br0" timeOffset="255870.4072">7941 15600 43 0,'4'0'21'0,"3"47"-15"0,-7-31 40 0,0 0-44 16,0 28 1-16,-4 34 0 16,-3 0 0-16,0 10-9 15,3-6 0-15,4-13-8 16,4-16 0-16</inkml:trace>
  <inkml:trace contextRef="#ctx0" brushRef="#br0" timeOffset="256417.3684">8467 15766 18 0,'0'-15'9'0,"7"12"8"16,-7 3-4-16,3 3-9 15,1 3 1-15,-1-3 1 16,1 13 1-16,-4 18-9 16,0 7 0-16,-4 12 6 0,-3-2 0 15,0-1-6 1,0-3 0-16,0-3-8 0,7-13 0 15</inkml:trace>
  <inkml:trace contextRef="#ctx0" brushRef="#br0" timeOffset="256604.7992">8608 16055 23 0,'-14'9'11'0,"24"1"1"0,-6-4 10 0,-1 7-21 16,-3-1 1-16,4 7 0 15,-4 3 0-15,3 3-3 16,1 0 0-16,-4 0-3 16,3-3 0-16,1-6-5 15,7-4 0-15</inkml:trace>
  <inkml:trace contextRef="#ctx0" brushRef="#br0" timeOffset="256729.7973">8615 15983 27 0,'-11'-60'13'0,"4"-9"-9"16,7 54 20-16,4-1-24 16,-4 0 0-16,10 4-5 15,1 12 1-15,3-3-2 16,4-4 0-16</inkml:trace>
  <inkml:trace contextRef="#ctx0" brushRef="#br0" timeOffset="257167.381">8872 15773 28 0,'-3'19'14'0,"-1"-10"-6"0,4 10 21 16,0 18-26-16,-3 7 0 16,-1 0 2-16,1 0 0 15,-1 3-6-15,1-3 1 16,3 0 4-16,0-10 0 0,0-5-2 15,0-7 1-15,0-7-1 16,0-2 0-16,0-7-1 16,0-6 0-16,7-6-1 15,0-4 1-15,7-2-1 16,0-1 1-16,7 1-1 16,-7 2 0-16,4 4 0 15,-4 3 0-15,-3 3-1 16,-1 3 1-16,-3 3 2 15,-3 4 0-15,-8 2 0 16,1 4 1-16,-8 0 0 16,1 2 0-16,-5-2-1 15,1-3 1-15,0-4-2 16,-3 1 0-16,6-4-5 16,4-3 1-16,3-3-7 15,4-6 1-15,4-7-7 16,7-3 0-16,6-9-1 15,1 3 1-15</inkml:trace>
  <inkml:trace contextRef="#ctx0" brushRef="#br0" timeOffset="257292.3052">9155 15967 40 0,'21'-6'20'0,"-7"6"-27"0,-7-3 42 15,4 3-38-15,-1 0 1 16,1 0-20-16,6 3 1 15</inkml:trace>
  <inkml:trace contextRef="#ctx0" brushRef="#br0" timeOffset="257448.6227">9197 16237 63 0,'-21'15'31'0,"7"-11"-43"16,14-4 58-16,7-4-47 15,3 4 1-15,8-3-18 16,3 0 0-16,18 0 11 16,-4 0 1-16</inkml:trace>
  <inkml:trace contextRef="#ctx0" brushRef="#br0" timeOffset="258433.2018">9751 15760 37 0,'-14'-16'18'0,"-36"16"-11"0,36 0 24 15,-3 7-28-15,-1 15 0 16,0 9 0-16,1 0 0 16,6-2-5-16,4-1 1 15,7-6 2-15,3-7 1 16,12-5-2-16,13-7 0 16,4-9 0-16,3-4 0 15,0 1 0-15,0-4 0 16,-6 7 0-16,-5 3 0 15,-10 6 0-15,-7 3 0 16,-7 10 0-16,-7 3 0 16,-3 3 2-16,-1 3 0 15,1-3 0-15,3-3 1 0,3-4-1 16,1-2 0-16,6-4-1 16,4-2 1-16,4-11-5 15,6 1 1-15,1-3-5 16,0-6 0-16,-1-4-3 15,1-9 0-15,3-3-3 16,-3-1 1-16,-1-2 3 16,-2 6 1-16,-1 9 6 15,-7 4 0-15,-7 12 6 16,0 3 1-16,-4 6 2 16,1 4 1-16,-1-1 0 15,1 4 0-15,3-4-3 16,3 1 1-16,4-4-4 15,0-2 1-15,4-4-2 0,-1-3 1 16,4-3-2-16,1-4 1 16,-1 1-1-16,0 0 0 15,0-4-2-15,0 1 1 16,-3 6-2-16,-1 0 0 16,-3 3-2-16,-7 0 1 15,0 6-2-15,0 0 1 16,-7 10-3-16,0 3 0 15,-3 0-1-15,-5 3 0 16</inkml:trace>
  <inkml:trace contextRef="#ctx0" brushRef="#br0" timeOffset="258886.4083">9941 16127 21 0,'-21'9'10'0,"-4"-2"-7"0,22-7 19 0,-1 0-21 16,4 0 1-16,0 0-1 15,4-7 1-15,3 1-3 16,0 0 1-16,7 0 0 15,-3 2 1-15,-1 4-1 16,1 4 1-16,-1 5-1 16,-2 0 0-16,-5 7 0 15,-3 3 0 1,-3 9 2 0,-1-3 0-16,0-6 0 15,1-3 0-15,-1-7 0 16,1 1 1-16,-1-7-1 15,1-3 1-15,-1-7-3 0,1-5 0 16,-1-4-2-16,1-3 1 16,3 1-2-16,-4 2 0 15,4 3 0-15,-3 1 1 16,-1 6-1-16,-3 6 0 16,-4 6 3-16,1 6 1 15,-1 7 2-15,4 6 0 16,0-9 0-16,0 12 0 15,0 13 1-15,0 12 0 16,0 4-2-16,0-1 0 16,7-6-1-16,-4-3 1 15,1-6-1-15,3-6 0 0,3-10-3 16,4-3 0-16,4-13-6 16,0-9 0-16,6-9-3 15,4-13 0-15</inkml:trace>
  <inkml:trace contextRef="#ctx0" brushRef="#br0" timeOffset="259620.7941">10093 16325 27 0,'-25'15'13'0,"11"-21"-6"15,11 0 21-15,3 3-27 16,0-4 0-16,0 10 0 15,3-3 1-15,4-3-3 0,0-6 0 16,4-4 2-16,3 1 0 16,0-4-1-16,0 0 0 15,0 1-1-15,4 2 1 16,0 4 0-16,-8 9 0 16,1 6 0-16,-1-3 1 15,-10 13-1-15,-3 3 0 16,-1-7 0-16,1 10 0 15,-1 3 0-15,1 4 0 16,-1 5 0-16,-3 4 0 16,4-7 0-16,-1-3 0 15,1 4 0-15,-1-10 0 0,0 0 0 16,1-4 0-16,-1-11-1 16,4-7 1-16,0-7-3 15,0-5 0-15,0-4-1 16,-3-3 1-16,-1 7-1 15,1-1 0-15,-1 1 2 16,1 5 0-16,-4 7 3 16,0 0 1-16,0 0 1 15,0 10 1-15,-1-4-1 16,1 0 1-16,4-3-1 16,-1 1 0-16,1-4-2 15,3 0 0-15,0 0-1 16,3-7 0-16,1 1 0 15,-1-3 0-15,1 2-1 16,-1 1 1-16,-3 6 0 16,0 3 0-16,-3 7 0 0,-4 5 0 15,0 4 1-15,0 6 1 16,0-3 2-16,0-3 1 16,0 0 0-16,3-4 1 15,1-2-1-15,3-4 1 16,3-2-2-16,1-7 0 15,3 0-3-15,3 0 1 16,1-10-1-16,-1 1 0 16,1-7-2-16,0-3 0 15,-1 4-5-15,-3 2 0 16,0-2-8-16,0 2 0 0,4-3-2 16,-4 1 0-16</inkml:trace>
  <inkml:trace contextRef="#ctx0" brushRef="#br0" timeOffset="260230.4897">10566 16108 27 0,'-11'6'13'0,"11"-9"-7"0,0 3 23 0,0 3-26 16,4 1 0-16,-1-4 1 15,4 0 1-15,0-7-6 16,4 4 0-16,3-9 5 15,0-13 0-15,0-7-2 16,-3 1 0-16,-1-4 0 16,-3 1 1-16,-7 3 0 15,-7 2 1-15,-3 10-1 16,-8 7 0-16,-7 9 0 16,1 3 0-16,3 3-1 15,3 3 1-15,0 4-3 16,8-1 1-16,-1 0-1 15,4 1 0-15,4-4-5 16,6-3 1-16,4-3-6 16,7-3 1-16,7-3-7 15,8-4 1-15,2-8-1 0,12 2 0 16</inkml:trace>
  <inkml:trace contextRef="#ctx0" brushRef="#br0" timeOffset="261074.2448">10880 15817 30 0,'-11'28'15'0,"25"-13"-10"0,-7-15 30 16,0-3-30-16,0-3 0 16,-3-3 1-16,10-7 1 0,-3-3-10 15,-8 10 1 1,1-4 5-16,-4 1 1 0,0 2-6 16,-4 1 0-16,1 3-3 15,-8 2 1-15,-7 8-3 16,1-4 0-16,-8 12-2 15,-3 10 1-15,3 13 1 16,0-1 1-16,4 10 2 16,4-10 0-16,3 1 4 15,-1-7 0-15,5-3 3 16,-1 0 1-16,1-3 1 16,3-3 1-16,0 3 0 15,-1-6 1-15,5-4-2 16,-1-2 0-16,1-7-3 15,3-3 1-15,7-6-2 16,4-4 1-16,3 1-2 16,7-4 1-16,4 1-1 15,-1-7 0-15,1 6 0 0,0 1 0 16,-8 6 0-16,1-1 0 16,-4 10-1-16,-7 7 1 15,-11-1 0-15,-3 4 0 16,-3 6 0-16,-8 2 0 15,4 1 1-15,0-3 1 16,0-3-1-16,3-4 1 16,4-2-1-16,0-4 1 15,4-6 0-15,3-6 0 16,7-4-2-16,0-5 1 16,3-7-3-16,1 0 0 0,0-3-2 15,3 0 1-15,0 6-1 16,-7 3 0-16,0 7 0 15,-4 12 0-15,-3 6 2 16,0 4 0-16,0-1 1 16,-3 10 0-16,3 3 1 15,-4 7 0-15,1-1 0 16,3 4 0-16,-4-7 0 16,1 6 1-16,-1 10-1 15,-3-3 0-15,0 6-1 16,-3-6 0-16,-1-7-3 15,0-2 1-15,1-10-1 16,-4-10 0-16,0-5 0 16,-4-14 1-16,0-5 4 15,-3-1 0-15,3-6 5 16,4-3 0-16,4 4 3 0,6-4 0 16,8 0 0-16,6 3 0 15,8 9-3-15,10-5 0 16,15-1-8-16,2-3 0 15,5-3-12-15,-1 0 1 16,8-3-2-16,-11 6 0 16</inkml:trace>
  <inkml:trace contextRef="#ctx0" brushRef="#br0" timeOffset="261449.5485">11232 16061 31 0,'-10'41'15'0,"-4"-7"-10"16,10-21 27-16,-3 6-30 16,0 6 1-16,0-3 0 15,0 0 1-15,-4-7-5 16,4-2 0-16,0-7 3 15,0-12 1-15,4-13-2 16,3-12 0-16,3-13-1 16,8-9 0-16,3-13 0 15,4 9 1-15,-1 4 0 16,4 15 1-16,1 4 0 0,-1 12 1 16,3 16-1-16,1 9 1 15,-7 16-1-15,-4 9 1 16,0 6-2-16,-3 4 1 15,-4 0-11-15,3-4 1 16,15-3-7-16,-11-2 0 16</inkml:trace>
  <inkml:trace contextRef="#ctx0" brushRef="#br0" timeOffset="262043.6611">12016 15832 28 0,'-7'7'14'0,"-29"11"-4"0,26-8 13 16,-11 2-22-16,-4 10 1 15,-3-6 0-15,3 3 0 0,4 0-3 16,3-4 0 0,4 4 2-16,0-3 0 0,7-1-2 15,3 1 1-15,4-6-1 16,4 2 1-16,3 1 0 15,0-1 1-15,0 4 1 16,0-4 0-16,-3 1 2 16,-1 3 0-16,-3-1 1 15,0 1 0-15,-3 0-1 16,-1 2 0-16,-3-2-2 16,-4 0 1-16,1 3-4 15,-4-4 1-15,0 1-9 16,0-3 0-16,10-7-6 15,0-12 1-15</inkml:trace>
  <inkml:trace contextRef="#ctx0" brushRef="#br0" timeOffset="262371.8879">11917 16143 37 0,'0'3'18'0,"17"6"-13"0,-9-6 28 15,2 1-32-15,4-1 1 16,4 0-1-16,3 0 1 15,0-3-2-15,0 3 0 16,1-3-3-16,-5 0 1 16,-3 0-5-16,0 0 0 15,-3 0-4-15,-4 0 1 16,-3-3-2-16,-4 3 1 16,0 0 6-16,0 3 0 15,0 3 7-15,-4 4 1 0,0 2 5 16,-3 4 1-16,-3 6 1 15,-4-10 1-15,-4 14-4 16,-3 14 1-16,-4 7-4 16,1 7 1-16,-1-4-3 15,7-13 0-15,4-8-7 16,7-4 1-16,4-10-8 16,13-21 0-16</inkml:trace>
  <inkml:trace contextRef="#ctx0" brushRef="#br0" timeOffset="262715.5581">12386 15958 36 0,'-42'19'18'0,"6"2"-17"0,26-11 26 15,-4 2-26-15,3 4 0 16,1-3-1-16,3-4 1 15,3 4-2-15,4-1 1 16,7 4 0-16,4-1 1 16,-1 1-1-16,4 3 0 15,0 3 0-15,-3 0 0 16,-4 0 1-16,-3 0 1 16,-4 0-1-16,-4-16 1 15,-3 3 1-15,0 4 0 0,-4-4-1 16,-3 1 1-16,4-1-3 15,-4-6 1-15,3 4-5 16,0-7 0-16,4 3-7 16,4-3 0-16,10-10-2 15,3-2 0-15</inkml:trace>
  <inkml:trace contextRef="#ctx0" brushRef="#br0" timeOffset="263121.8068">12696 16002 31 0,'-14'3'15'0,"4"38"-11"0,6-32 28 16,-6 7-30-16,-1 6 1 16,-3 3 2-16,-4 6 1 0,4 0-7 15,0 1 0-15,7-13 4 16,4 2 1-16,3-2-2 15,7 0 0-15,3-6-2 16,4-4 0-16,0-6-5 16,0 3 0-16,4-9-6 15,0-3 1-15,-1-6-4 16,8-4 1-16</inkml:trace>
  <inkml:trace contextRef="#ctx0" brushRef="#br0" timeOffset="263465.6522">12816 16136 37 0,'-21'22'18'0,"-7"19"-19"15,25-31 36-15,-5 2-34 16,5 4 1-16,-1-1 2 0,4 1 1 16,0 0-6-16,4-10 0 15,3-3 3-15,0-3 1 16,0 13-2-16,4-7 1 15,-1-3-2-15,1-3 1 16,-1-6-1-16,1-3 0 16,0-4 0-16,-1-3 0 15,1 1-1-15,-1-1 1 16,-3 3-1-16,0 4 1 16,0 3-1-16,1 6 1 15,-5 3 0-15,4 6 0 16,-3 4 0-16,3-1 0 0,-7 4 0 15,3 0 0 1,-3-13-4-16,4 3 0 0,3-3-6 16,-4 4 0-16,11-4-3 15,4 0 0-15</inkml:trace>
  <inkml:trace contextRef="#ctx0" brushRef="#br0" timeOffset="263746.8549">13194 15754 35 0,'-4'3'17'0,"-3"3"-20"0,7 4 32 16,0 18-28-16,-3 10 0 15,-4 2 0-15,0 10 0 16,0 4-2-16,-4-1 1 16,-3 4-1-16,3-7 0 15,4-16-5-15,0-6 0 16,11-6-5-16,3 0 1 16</inkml:trace>
  <inkml:trace contextRef="#ctx0" brushRef="#br0" timeOffset="263950.2984">13272 15748 47 0,'-4'0'23'0,"0"6"-24"16,4 3 47-16,0 23-45 15,-3 12 0-15,-1 12 1 16,-3 10 0-16,-3 6-3 15,3-12 0-15,-7 9-5 16,-1 0 0-16,5 0-9 16,13-13 1-16</inkml:trace>
  <inkml:trace contextRef="#ctx0" brushRef="#br0" timeOffset="264575.2459">13709 15660 27 0,'-14'-3'13'0,"10"3"-5"0,1 3 11 16,-8 6-19-16,-3 7 0 16,-4 0 1-16,-10 12 0 15,0 9-2-15,-4 14 1 16,1-4-2-16,-1 3 0 15,0-6-5-15,4-4 0 0,3-8-2 16,15-10 1-16</inkml:trace>
  <inkml:trace contextRef="#ctx0" brushRef="#br0" timeOffset="264919.2398">13455 15961 29 0,'18'-25'14'0,"38"-19"-14"15,-42 28 29-15,7-3-28 16,8-6 1-16,2 6-1 15,1-2 0-15,0-5-2 16,0 8 1 0,-1 8-6-1,-6 7 1-15,-11 6-3 16,-3 10 0-16,-8 6 0 16,-6 12 0-16,-4 0 1 15,-4 4 1-15,-7-1 10 16,1-6 0-16,-1-6 5 0,4-3 0 15,0-6 3-15,3-4 1 16,4-6-2-16,4-3 1 16,6-6-5-16,4 0 1 15,4-4-4-15,3-5 0 16,0-4-4-16,0 3 0 16,0-3-6-16,0 4 1 15,-3 5-8-15,0 4 1 16,-1 3-3-16,-3 12 1 15</inkml:trace>
  <inkml:trace contextRef="#ctx0" brushRef="#br0" timeOffset="265716.1267">13603 16143 34 0,'-35'19'17'0,"-4"6"-16"0,36-22 31 0,-5-3-31 15,5 0 0-15,3 0 0 16,3-7 1-16,8 1-3 15,3-3 0-15,7-1 2 16,0-2 0-16,4-1-1 16,3 7 0-16,1-3 0 15,-5-1 0-15,1-5 0 16,0-1 0-16,-4 6 0 16,-3 1 0-16,-8 6 0 15,-3 9 1-15,-7 4-1 16,-3-1 0-16,-1 7 0 0,-3-1 0 15,0 1 0-15,0 0 1 16,0-4-1-16,3 1 0 16,4-4-1-16,0 1 1 15,0-7 0-15,0 0 0 16,0-3-2-16,0 0 1 16,7-6-2-16,-3-1 1 15,-1 1-3-15,5 0 1 16,-5 0-2-16,1 2 0 15,-4 4 2-15,0 4 0 16,-4 2 2-16,-3 3 0 0,-4 4 3 16,-3-1 1-16,-7 4 2 15,0 3 0-15,3-4 0 16,1 1 1-16,6-3-2 16,4-4 1-16,4-3-2 15,3 1 0-15,3-4-2 16,4-3 1-16,4-3-1 15,3 0 1-15,0-1-2 16,-4 1 1-16,5 0-2 16,-5 3 1-16,-3 0 0 15,0 3 0-15,-3 4 0 16,-4-7 0-16,-7 9 3 16,-4 3 0-16,-3 4 2 15,3 0 1-15,1-4-1 16,-1 1 1-16,4-1-1 15,4-5 0-15,3-4-2 0,3 0 1 16,4-6-3-16,4-7 1 16,3-5-1-16,0 2 0 15,-3 4 0-15,-1 3 0 16,1-4 0-16,-1 4 0 16,-2 9 0-16,-1 3 0 15,-4 7 0-15,1 6 0 16,-4 3 0-16,0 0 0 15,3-4-2-15,4 1 0 16,0-6-8-16,7-4 0 16,8-9-4-16,-5 0 1 0</inkml:trace>
  <inkml:trace contextRef="#ctx0" brushRef="#br0" timeOffset="266341.2111">14185 16024 24 0,'0'0'12'0,"4"47"-6"0,-8-38 15 0,-3 13-19 16,-3 6 1-16,-8 4 0 15,0 2 1-15,-3-9-5 16,3-3 0-16,4 3 3 16,4-6 1-16,3-6-3 15,0-10 1-15,3 3-1 16,4-6 1-16,11-19-1 15,3-12 0-15,7-10 0 16,11-12 1-16,3-10-1 16,0 3 1-16,4 7 0 15,0 12 0-15,3 7-1 16,-3 15 1-16,3 13-1 16,-3 12 0-16,-11 10 0 15,-3 15 1-15,-7 0 0 16,-4 7 0-16,-7 9 0 15,-4 6 0-15,-6-2-3 16,-4-11 0-16,-4 14-6 16,-3-1 1-16,4-9-4 0,-1 3 0 15</inkml:trace>
  <inkml:trace contextRef="#ctx0" brushRef="#br0" timeOffset="266575.6831">14372 16096 41 0,'-14'-7'20'0,"-7"14"-23"0,14-4 38 0,-7 3-35 16,-4 10 1-16,-3 3-1 16,-4 6 1-16,1 3-2 15,-5 0 1-15,1-12-3 16,3-1 1-16,8 1-8 15,3-3 0-15,17-10-2 16,4-13 1-16</inkml:trace>
  <inkml:trace contextRef="#ctx0" brushRef="#br0" timeOffset="266747.6534">14326 15701 30 0,'4'-13'15'0,"6"29"-9"16,-6-10 28-16,-1 3-32 15,1 16 1-15,0 13 0 0,-1 19 0 16,4-1-4-16,4-6 0 16,3 0-1-16,3 1 0 15,12-1-9-15,-1-10 0 16,11-8-1-16,-4-10 0 16</inkml:trace>
  <inkml:trace contextRef="#ctx0" brushRef="#br0" timeOffset="267247.6595">14838 15785 26 0,'10'-37'13'0,"19"21"-12"0,-19 7 23 16,8-1-22-16,7 1 0 15,-1 2 0-15,4 1 1 16,1 3-4-16,-5 3 1 15,5 3 2-15,-5 3 0 16,-3 4-1-16,-3-4 0 16,-4 4-1-16,-10 5 1 15,-8 10-6-15,-3 7 1 16,-3-1-6-16,-5-3 0 16</inkml:trace>
  <inkml:trace contextRef="#ctx0" brushRef="#br0" timeOffset="267529.0387">14930 15914 17 0,'3'-16'8'16,"22"-12"-3"-16,-15 18 6 0,4 1-11 15,8-3 0-15,-1 2 0 16,0 4 1-16,0 6-1 16,4 3 0-16,-4 6 0 15,-10 4 0-15,-8 9 1 16,-3 0 1-16,-7 3 1 15,0 3 1-15,-4-3 0 16,1-3 1-16,-1-6 0 16,4-4 0-16,0-2-2 15,0-4 1-15,4-9-3 0,3-6 1 16,0-7-4-16,0-12 0 16,0-10-5-16,-4-3 0 15,1 0-3-15,-1-2 0 16</inkml:trace>
  <inkml:trace contextRef="#ctx0" brushRef="#br0" timeOffset="267685.3247">15053 15581 19 0,'7'16'9'0,"0"25"-3"0,-3-29 12 0,-1 10-17 16,-3 7 1-16,4 11-1 16,-4 14 1-16,-4 8-3 15,-3-2 1-15,-3 3 0 16,-1-1 0-16,0 1-6 15,4-19 1-15,4-3-2 16,-1-7 0-16</inkml:trace>
  <inkml:trace contextRef="#ctx0" brushRef="#br0" timeOffset="268028.9936">14986 16102 24 0,'-4'-13'12'0,"29"-21"-17"16,-14 21 23-16,3-2-18 0,0-1 1 16,4 0 0-16,3 4 0 15,-4 6-4-15,1 2 1 16,-7 11-2-16,-11 2 0 16,-4 10-1-16,-3 0 0 15,-4-4 2-15,-3 1 0 16,0 0 4-16,-3 3 1 15,-1-7 5-15,0 1 0 16,4-4 1-16,4 0 1 16,3-2-3-16,7-4 1 15,0-3-3-15,7-3 1 16,3 0-5-16,1-7 0 16,3 4-5-16,-3 0 0 0,-1-4-5 15,1 1 0-15</inkml:trace>
  <inkml:trace contextRef="#ctx0" brushRef="#br0" timeOffset="268450.9635">14824 15785 24 0,'0'7'12'0,"14"8"-12"15,-7-9 17-15,0 1-17 16,0 5 1-16,4 4 0 0,-4 3 0 16,0 6 0-16,-7 3 0 15,-4 3 2-15,-3 1 0 16,-3-4 0-16,-5 0 0 16,5-3 0-16,-1 0 1 15,4-9-3-15,0-3 1 16,4-4-2-16,6 0 1 15,4 1-1-15,4-4 0 16,-1 0 0-16,1 1 0 16,0-4 1-16,-1 3 1 15,1 0 1-15,-4 1 0 16,0 2 1-16,-4 0 0 16,-3 7-1-16,-3 0 0 0,-1-1-1 15,-3 4 1-15,-3-9-3 16,-1-1 0-16,-3 7-6 15,-4-4 1-15,1-2-7 16,-1-7 0-16,0-3-2 16,4-3 1-16</inkml:trace>
  <inkml:trace contextRef="#ctx0" brushRef="#br0" timeOffset="268638.4162">14654 16262 39 0,'7'3'19'0,"22"0"-15"16,-19 0 39-16,11 0-39 15,8 4 1-15,-1-1 2 16,4 3 1-16,6-2-10 16,5-1 0-16,10-3 7 0,7 0 0 15,7-3-9-15,0 0 1 16,-4-3-12-16,1 0 0 16,3-13-2-16,-11 1 0 15</inkml:trace>
  <inkml:trace contextRef="#ctx0" brushRef="#br0" timeOffset="271122.9392">15812 15895 22 0,'-18'-56'11'0,"28"68"-3"0,-2-15 11 0,-1 3-15 16,3 3 1-16,1 0 1 15,3 10 0-15,0-7-9 16,4 0 1-16,-1 7 5 16,-3-1 0-16,0-2-6 15,-3-1 0-15,-7 7-7 16,-8 3 0-16</inkml:trace>
  <inkml:trace contextRef="#ctx0" brushRef="#br0" timeOffset="271263.6422">15660 16240 23 0,'-18'19'11'0,"15"6"-3"16,3-19 11-16,3 0-17 15,1 1 1-15,3-1-1 16,3-3 1-16,8 0-6 16,0-3 0-16,6 0-5 15,1-3 1-15</inkml:trace>
  <inkml:trace contextRef="#ctx0" brushRef="#br0" timeOffset="271435.4338">16002 16143 28 0,'-4'12'14'0,"4"10"-11"0,4-19 20 15,0 4-23-15,3-1 0 16,0 3 0-16,3-2 0 0,1-1-5 15,3-3 0-15,0-3-4 16,4-3 1-16</inkml:trace>
  <inkml:trace contextRef="#ctx0" brushRef="#br0" timeOffset="271810.4788">16263 16052 23 0,'-46'22'11'0,"36"9"-1"16,6-22 17-16,4 4-24 16,4 3 0-16,3-4 0 15,3 1 1-15,11-4-6 16,8-3 1-16,-1-6 3 16,4-6 1-16,3-3-2 15,-3-4 0-15,-1 1-1 16,-6 2 1-16,-4-2-1 0,0-4 0 15,-3 4 0-15,-4-1 0 16,-3 10 1-16,-1 3 0 16,-3 3 1-16,0 6 1 15,-3 1 0-15,-4 2 0 16,0 4-1-16,0 3 1 16,0-3-2-16,0-1 1 15,4-2-7-15,-1-4 1 16,1-3-7-16,3-6 0 15,3-9-3-15,4-4 0 16</inkml:trace>
  <inkml:trace contextRef="#ctx0" brushRef="#br0" timeOffset="272138.6516">16732 15929 27 0,'-14'4'13'16,"4"14"-8"-16,6-14 23 0,-3 2-27 15,0 10 1-15,0-4 0 16,3 4 0-16,4-4-3 16,4 4 0-16,-1-7 2 15,4-2 1-15,0 2-2 16,1 0 0-16,2-2 0 16,-3-1 0-16,0 3 1 15,0-2 0-15,0-1 0 16,-3 0 1-16,-1 4 0 15,-3-1 0-15,-3 4 1 0,-1-1 0 16,-3 1-1-16,0-1 0 16,0 4-1-16,0 0 1 15,-3-4-6-15,2 1 1 16,1-7-8-16,7 0 0 16,4-6-2-16,3-6 1 15</inkml:trace>
  <inkml:trace contextRef="#ctx0" brushRef="#br0" timeOffset="272701.0774">16916 16114 35 0,'0'4'17'0,"7"-11"-20"0,3 7 33 0,-3-3-30 16,4-6 1-16,3-1-1 15,0 1 1-15,0-4-1 16,-7 4 0-16,0-7 0 15,-7 1 1-15,-3 5-1 16,-4 4 1-16,-4 3 0 16,-6 3 0-16,-5 6 1 15,5 7 0-15,-15 2 0 16,14 1 1-16,4-3 0 16,4 5 1-16,10-2-1 15,3 3 0-15,4-3-1 16,0-1 1-16,0 1-2 15,8-4 0-15,-5-2-1 16,1-4 1-16,6-6-4 0,1-6 1 16,-4-4-5-16,4-2 1 15,-4-1-6-15,0 4 1 16,0 6-4-16,-3 3 1 16,-4 3 2-1,-7 66 12 1,3-113 0-16,-3 69 0 15,0-3 7-15,0-3 0 16,0-7 4-16,0-2 1 16,0-4-3-16,0-6 1 15,4-9-2-15,-1-7 0 0,4-3-1 16,0-3 1-16,0 0-2 16,1 0 1-16,2-3-4 15,4-3 1-15,0-6-2 16,0 5 0-16,4 1-8 15,3 3 1-15,0 6-13 16,4 0 1-16,14 1-1 16,0 5 0-16</inkml:trace>
  <inkml:trace contextRef="#ctx0" brushRef="#br0" timeOffset="433782.9092">17551 15873 28 0,'-14'-16'14'0,"14"19"-3"0,3 1 15 0,4-1-24 16,7 0 0-16,0-3 0 16,4 0 1-16,0 0-4 15,3-3 0-15,4-4 3 16,-4-5 0-16,0 3-4 16,0-7 1-16,-3 0-5 15,-4 4 0-15,-4-4-5 16,-3 7 0-16</inkml:trace>
  <inkml:trace contextRef="#ctx0" brushRef="#br0" timeOffset="433923.4458">17699 15748 17 0,'-18'3'8'0,"8"9"0"0,6-2 7 16,1 2-15-16,-1 7 1 16,1 3-1-16,-1 3 1 15,0 0-6-15,1 0 0 16,-1 10-1-16,1-4 1 15</inkml:trace>
  <inkml:trace contextRef="#ctx0" brushRef="#br0" timeOffset="434407.83">17554 16149 24 0,'-14'9'12'0,"7"1"-7"0,7-10 23 0,0 0-26 16,0 0 1-16,4 0 2 16,6 0 0-16,1 0-7 15,3-3 1-15,0-4 4 16,4 1 0-16,3-3-3 15,0-1 1-15,4-9-6 16,-1 1 1-16,-3-4-6 16,1 9 0-16,-5 1-1 15,-3 5 0-15,-7 4 3 32,-3 72 8-32,-18-116 3 15,0 79 1-15,-4-1 6 16,4 3 1-16,0-2 2 15,3 2 0-15,1 4-6 16,3-7 0-16,3-9-3 16,1 0 1-16,3-6-3 15,3-10 0-15,1-6-1 16,3-12 0-16,0-1-2 0,3-6 1 16,1-6-2-16,3-3 0 15,0 0 0-15,-3 3 1 16,-1 3-1-16,1 6 0 15,0 3 2-15,-4 7 0 16,0 6 2-16,0 6 0 16,0 7 0-16,0 6 1 15,0 3-1-15,0-3 1 16,0 6-2-16,4-3 1 0,3 0-7 16,7-7 1-16,0 4-9 15,0-13 0-15,4-3-2 16,0-9 1-16</inkml:trace>
  <inkml:trace contextRef="#ctx0" brushRef="#br0" timeOffset="435829.7185">18172 16080 11 0,'-4'-3'5'0,"4"25"11"0,0-19 1 0,0 3-16 16,0 4 0-16,4 2 2 16,-1 1 0-16,4-4-4 15,0 1 1-15,0-4 2 16,4-6 0-16,-1-6-1 15,1-4 1-15,0 1-1 16,-4-1 1-16,0-5 0 16,-4 2 1-16,-6-3 1 15,-1 1 0-15,-3 8 0 16,-3 1 0-16,-1 3 0 16,0 3 0-16,4 3-2 15,-3 0 1-15,3 4-3 16,0-4 1-16,7-3-3 0,0 0 0 15,0 0-7-15,3-10 0 16,4 1-4-16,7-4 0 16</inkml:trace>
  <inkml:trace contextRef="#ctx0" brushRef="#br0" timeOffset="436220.5688">18538 15760 25 0,'-3'6'12'0,"-15"13"-5"0,15-9 18 0,-8-4-24 16,1 10 0-16,-5 2 0 15,5 7 1-15,-4 4-3 16,0 2 1-16,-4-3 0 16,4 4 1-16,-4-7-1 15,4 0 1-15,-3-3 0 16,2-3 1-16,1 3 1 15,4-7 0-15,-1-2 1 16,4-1 1-16,0-2 0 16,4-1 0-16,3-3 0 15,7-2 0-15,0-4-2 16,7-4 1-16,3-2-2 16,5-3 1-16,2-1-2 15,8 1 0-15,10-10 0 16,-6-3 0-16,-1 0-3 0,0 0 0 15,-7 3-5-15,-3 4 0 16,-4-1-4-16,-7 0 0 16,-3 4-5-16,0 2 0 15</inkml:trace>
  <inkml:trace contextRef="#ctx0" brushRef="#br0" timeOffset="436423.7339">18574 15864 29 0,'-18'15'14'0,"8"29"-9"0,6-31 22 0,4 9-25 16,-4 3 1-16,1 0 1 16,3 6 0-16,0 4-5 15,0 2 0-15,0-2 3 16,-4-1 1-16,4-2-3 16,0-1 0-16,0 0-5 15,0-9 0-15,-3-6-7 16,-1-7 1-16</inkml:trace>
  <inkml:trace contextRef="#ctx0" brushRef="#br0" timeOffset="436626.8319">18348 16105 37 0,'-11'-3'18'0,"8"-3"-14"0,3 6 29 16,0 0-30-16,7 0 0 15,0 3 0-15,4-3 0 16,-1 3-5-16,1-3 1 15,6 3 1-15,5-3 1 16,6 0-6-16,-4-3 0 16,1-10-6-16,-4 1 1 15,4-1-3-15,0-2 0 16</inkml:trace>
  <inkml:trace contextRef="#ctx0" brushRef="#br0" timeOffset="436767.5218">18725 15817 29 0,'0'-19'14'0,"-3"-3"-4"0,3 19 26 0,0 6-32 16,0-3 1-16,-4 6 0 16,1 10 1-16,-8-4-9 15,4 7 1-15,0 0 4 16,0 0 1-16,-3 3-9 16,2-7 1-16,1-5-9 15,0 2 1-15</inkml:trace>
  <inkml:trace contextRef="#ctx0" brushRef="#br0" timeOffset="442174.1735">18860 16080 28 0,'-15'13'14'0,"8"-1"-6"0,11-9 14 15,3 0-22-15,4 4 1 16,-1-1 1-16,4-3 0 16,4-3-2-16,-1 0 1 15,5-3 2-15,-5-3 0 0,-3-1 1 16,-3-5 0-16,-4-7 1 15,-7 3 0-15,-4 1-1 16,-3-1 1-16,0 3-1 16,-3 4 0-16,3 0-2 15,-4 2 0-15,4 7-1 16,-7 0 0-16,7 7-2 16,0-4 0-16,3 0-5 15,-3 3 1-15,7 0-6 16,-3-2 0-16,3-4-5 15,7-10 1-15</inkml:trace>
  <inkml:trace contextRef="#ctx0" brushRef="#br0" timeOffset="442564.8084">19043 15870 30 0,'0'22'15'0,"0"22"-11"0,3-32 23 15,5 4-25-15,2 3 1 16,1 0 1-16,3-1 0 15,0-2-5-15,4-3 0 16,3-4 3-16,0-3 0 16,0-9-1-16,-3-3 1 15,-4-7-2-15,0-9 1 16,0 0-1-16,0-9 1 16,-3 0-1-16,-1-4 0 15,1 7-1-15,-1 3 1 16,1 3-1-16,-4 6 0 0,0 7 1 15,0 9 1-15,-3 3 0 16,3 13 1-16,-4 9 0 16,1 3 1-16,-4 13 0 15,0-4 0-15,-4 4-1 16,-3 3 1-16,0 9-2 16,0-2 1-16,0 2-2 15,0 13 1-15,0-4-2 16,0 4 1-16,3-9-5 15,1-10 0-15,-1-6-10 16,4-7 1-16</inkml:trace>
  <inkml:trace contextRef="#ctx0" brushRef="#br0" timeOffset="443096.0175">19734 16061 36 0,'-24'-9'18'0,"31"12"-11"16,-7-3 23-16,10 3-27 16,4 0 1-16,4-3 0 15,0-3 1-15,-1 0-7 0,5-6 1 16,2-7 3-16,-3-3 0 15,4-9-7-15,-4 0 1 16,-3-4-7-16,0 4 1 16,-11 3-4-16,-4-3 1 15</inkml:trace>
  <inkml:trace contextRef="#ctx0" brushRef="#br0" timeOffset="443221.0492">19904 15732 28 0,'-11'9'14'0,"-3"32"-9"0,11-16 23 16,-1 10-27-16,-3 15 0 0,0 0 0 15,0 6 0-15,0 4-2 16,0 0 1-16,0-4-2 16,7-3 0-16,0-2-8 15,0-8 1-15</inkml:trace>
  <inkml:trace contextRef="#ctx0" brushRef="#br0" timeOffset="443408.5477">19964 16193 36 0,'-25'16'18'0,"7"6"-21"16,18-16 27-16,0 3-24 16,0 4 1-16,0 6-15 15,0 3 1-15,7-1 10 16,4-2 1-16</inkml:trace>
  <inkml:trace contextRef="#ctx0" brushRef="#br0" timeOffset="443564.7995">19946 16033 34 0,'-3'-35'17'0,"13"-15"-24"0,-3 35 30 16,7-7-32-16,0 6 1 0,4 0-8 15,3 4 0-15</inkml:trace>
  <inkml:trace contextRef="#ctx0" brushRef="#br0" timeOffset="443924.477">20066 16108 28 0,'-11'32'14'0,"4"-1"-13"15,7-25 23-15,0 0-24 16,4 1 1-16,-1-4 0 15,4-3 0-15,1-3-2 16,9-4 1-16,-3-2 0 16,0 0 0-16,1-1 0 15,-5 4 0-15,1 3 0 16,-1 3 0-16,-3 6 1 16,0 0 1-16,-3 4 0 15,-4-1 0-15,3 4 0 16,1-1 1-16,-1-2-1 15,5-1 1-15,-5-3-1 0,4 1 0 16,4-4-1-16,-1 0 0 16,1-3-1-16,3 3 1 15,-3-3-1-15,-1 0 1 16,1 0-1-16,-4 3 1 16,0 0-1-16,0 4 0 15,-4 2-4-15,1 0 0 16,-1 7-8-16,5-3 1 15</inkml:trace>
  <inkml:trace contextRef="#ctx0" brushRef="#br0" timeOffset="444252.6552">20412 16221 30 0,'7'-19'15'0,"3"-15"-9"0,-6 24 19 0,3 1-25 15,-4 0 1-15,1-1 2 16,-4 4 0-16,0 3-1 16,-7 6 0-16,-4 9 3 15,1 7 1-15,-1 3 0 16,1 3 0-16,-1 0-1 16,4 0 1-16,3 4-2 15,1-4 0-15,3 0-3 16,0-3 1-16,3 0-1 15,5-3 0-15,-1-7-1 16,3-2 1-16,1-7-3 0,-1-6 0 16,8-7-5-16,0-6 0 15,3-9-9-15,3 0 1 16,1 0-2-16,-7 0 0 16</inkml:trace>
  <inkml:trace contextRef="#ctx0" brushRef="#br0" timeOffset="444565.4482">20701 15914 29 0,'-7'-16'14'0,"-14"19"-9"16,14-3 24-16,0 10-27 15,0 5 1-15,3 7 2 16,1 7 1-16,-1 2-6 16,4 3 0-16,0 4 4 15,7 3 1-15,4-7-2 16,-1-6 1-16,8-2-2 16,0-4 0-16,-1-10-4 15,1-3 0-15,-1-9-5 16,1-6 1-16,-4-6-7 15,0-10 0-15,-3-3-1 0,3-7 0 16</inkml:trace>
  <inkml:trace contextRef="#ctx0" brushRef="#br0" timeOffset="444752.866">20913 15926 26 0,'14'-22'13'0,"-7"32"-7"0,0-10 23 16,0 9-25-16,0 4 0 15,0 2 4-15,0 14 1 16,-3-1-10-16,-1-6 1 0,-3 15 7 15,-3 7 0-15,-1-3-2 16,-3 6 0-16,-4 0-3 16,-10 0 0-16,7-12-7 15,4-7 0-15,-4-9-11 16,3-13 1-16</inkml:trace>
  <inkml:trace contextRef="#ctx0" brushRef="#br0" timeOffset="445643.5816">21403 16318 20 0,'-14'29'10'0,"10"-20"-4"0,1 0 11 16,-1 1-15-16,1 5 0 15,-4-2 2-15,0 0 1 16,0-4-5-16,0 0 0 15,-4-6 4-15,0-3 0 16,4-9-1-16,-3-3 1 0,3-1-1 16,0-9 0-1,7 3-1-15,0 0 0 0,7 1 0 16,3-4 0-16,8 0 0 16,0 0 0-16,6 0-1 15,-3 3 1-15,4 3-1 16,3 4 1-16,-6 2 0 15,-1 10 1-15,-4 7-1 16,1 5 0-16,-4 7 0 16,-3 0 1-16,-1 3-2 15,-3 3 1-15,0 6-3 16,-3 1 1-16,-1-4-7 16,1 0 0-16,-1-3-9 15,1-6 1-15</inkml:trace>
  <inkml:trace contextRef="#ctx0" brushRef="#br0" timeOffset="454300.0064">21872 16042 12 0,'-21'0'6'0,"25"-6"3"0,-4 6 7 16,7 0-13-16,3 3 0 15,8-3 3-15,0 0 1 16,-1-3-9-16,4 0 1 16,-3 0 5-16,0-3 0 15,-4-4-1-15,0-6 0 16,0-2-3-16,0-4 0 16,0 3-4-16,-3 3 1 15,-1 4-5-15,-3-1 1 16,4 4-3-16,-4 2 1 0</inkml:trace>
  <inkml:trace contextRef="#ctx0" brushRef="#br0" timeOffset="454440.7059">22133 15817 17 0,'-7'6'8'0,"4"13"-7"0,3-13 14 0,0 6-15 16,-4 4 0-16,-3 3 1 15,0 3 0-15,0 3-2 16,-4 0 1-16,1 0-3 15,-1 0 0-15,-3-3-2 16,7-6 0-16</inkml:trace>
  <inkml:trace contextRef="#ctx0" brushRef="#br0" timeOffset="454862.513">21900 16202 19 0,'0'16'9'0,"4"15"-7"0,0-24 16 15,-1 5-17-15,1 7 1 16,-1 6 0-16,-3 6 1 16,0 4-4-16,0-4 1 15,0-9 2-15,-3 0 1 16,-1-6-1-16,1-7 0 16,3-6 0-16,0-9 0 0,0-13-1 15,0-12 1-15,3 0-1 16,4-10 0-16,4 3 0 15,6-3 1-15,-3 4-1 16,1 2 0-16,2-2 0 16,-3 8 1-16,0 4-1 15,4 10 0-15,0-1 0 16,-4 10 0-16,0 9 0 16,0 3 0-16,-3 4 0 15,-1 2 0-15,-3 7 0 16,-3 3 0-16,-1 3-1 15,-3 0 1-15,0 3-2 16,0 4 0-16,-3-4-4 16,-1 0 0-16,-3 0-4 15,0-6 1-15,0 3-4 16,-4-12 1-16</inkml:trace>
  <inkml:trace contextRef="#ctx0" brushRef="#br0" timeOffset="455409.3962">21996 16321 9 0,'0'4'4'0,"10"-20"1"0,-6 13 2 16,3 0-6-16,0 0 1 16,0-1 0-16,0 1 0 15,0 0-3-15,0 0 0 16,0 3 2-16,-3 0 0 16,-1 3-1-16,-3 3 1 15,0-2-1-15,-3 2 1 16,-1 3-1-16,-3 1 1 0,0-1 0 15,0 0 0-15,0 4 0 16,3-7 0-16,1 4 1 16,-4-4 0-16,0-3-1 15,3-3 1-15,1 0-1 16,3-6 1-16,0 6-2 16,0 0 1-16,3-10-1 15,1 7 0-15,3-6 0 16,0 9 0-16,3-3 0 15,1 0 1-15,0 3-1 16,-4 0 0-16,0-4 0 16,-7 4 1-16,0 4-1 15,0 2 0-15,-4-3 0 16,1 0 0-16,-1 3 0 16,1-6 0-16,-1 10 0 15,1-10 1-15,-1 0-1 16,1 0 1-16,-1 0 0 15,0-3 1-15,4-4-1 0,0 7 0 16,0 0 0-16,0 0 0 16,0 0 0-16,4-6 0 15,0 0-1-15,-1 3 0 16,1 0-2-16,-1 3 0 16,1 3-4-16,-1 3 1 15,-3 0-4-15,0 4 1 16</inkml:trace>
  <inkml:trace contextRef="#ctx0" brushRef="#br0" timeOffset="455612.5633">21915 16569 17 0,'-43'28'8'0,"-3"-6"-1"0,36-15 14 0,-4-4-17 16,0 3 1-16,3-3 1 16,4 0 1-16,7 0-9 15,10 1 1-15,8-4 5 16,3 0 1-16,4 0-3 15,7-7 0-15,0 1 0 16,-1 0 0-16,5-10-3 16,-1 0 0-16,4-2-5 15,-1-4 0-15,5-3-5 16,10-1 0-16</inkml:trace>
  <inkml:trace contextRef="#ctx0" brushRef="#br0" timeOffset="455893.7762">22465 16124 27 0,'-46'-3'13'0,"28"6"-10"0,18-3 20 0,7 0-22 15,4-3 1-15,3 0 0 16,14-1 0-16,-3-5-3 16,0-3 0-16,-1-10 0 15,1 6 1-15,-4-3-6 16,-3 3 0-16,-4 1-3 16,0 2 0-16</inkml:trace>
  <inkml:trace contextRef="#ctx0" brushRef="#br0" timeOffset="456206.3639">22581 15817 16 0,'-10'12'8'0,"-1"26"0"16,8-23 9-16,-1 11-15 15,-3 5 1-15,0 7 1 16,0 2 1-16,0 7-6 16,0 7 1-16,-4 2 3 15,4 4 0-15,-3-1-1 16,-5-2 1-16,5-1-1 0,-4-6 0 15,0-12-1-15,7-7 1 16,0-6 0-16,0-9 0 16,3-13-1-16,0-6 1 15,1-3-1-15,3-7 1 16,3-2-1-16,5-14 0 16,-1 1 0-16,3-10 0 15,8 7-1-15,3-10 0 16,0 4-2-16,0-4 1 15,4 0-4-15,0 7 0 16,-1-1-5-16,1 7 1 16,0 3-3-16,-1-3 1 0</inkml:trace>
  <inkml:trace contextRef="#ctx0" brushRef="#br0" timeOffset="457206.8723">22814 15779 16 0,'0'-19'8'0,"4"19"-1"0,-4 0 12 0,3 3-17 15,1 0 0-15,-1 7 1 16,1-1 0-16,3 10-5 16,0-6 1-16,3 2 3 15,5 1 0-15,-5 0-3 16,4-1 1-16,-3 1-3 16,-4 0 1-16,-4 2-2 15,-3 1 0-15,-10-3-1 16,-4 3 0-16,0 3 1 15,-4-3 1-15,-3-4 4 16,0 1 0-16,-1-4 3 0,5-2 0 16,3-4 2-16,3 4 1 15,1-4-1-15,3-3 0 16,7-3-3-16,0 0 1 16,7-6-2-16,3-7 1 15,4-3-3-15,0 1 1 16,11-1-1-16,3 0 0 15,-3 1-3-15,0 2 1 16,-8 7-1-16,1 3 1 16,-11 6-1-16,-7 3 1 0,-3 7 1 15,-12 6 0-15,1-1 3 16,0 1 1-16,0 0 0 16,0 3 0-16,3-6 0 15,1-4 0-15,3 1-2 16,3-4 1-16,4-3-2 15,4-2 1-15,-4-4-1 16,10-4 0-16,4-2-1 16,4-3 1-16,0-1-3 15,3-2 1-15,0 5-2 16,0-2 1-16,-7-3 0 16,-7 8 0-16,0 4 1 15,-10 4 0-15,-8 2 3 16,-10 3 1-16,0 4 1 15,3-1 0-15,1 4 0 16,-1 3 1-16,4 0-1 0,0-4 1 16,3 1-3-16,4-3 0 15,4-4-1-15,3 0 0 16,0-6 0-16,3-3 0 16,1 0-3-16,3-6 0 15,7 0-1-15,-4 0 0 16,5-1-1-16,-8 4 1 15,-4 3-1-15,-3 3 0 16,-7 4 4-16,0 2 0 16,0 4 3-16,-4-4 1 0,4 7 1 15,0-1 1-15,4-2 0 16,-1 3 0 0,8 2-2-1,3-8 1-15,3-1-3 16,5-6 1-16,-1-3-2 15,3-6 0-15,1-3-1 16,3-1 1-16,0 1-1 16,-7 3 0-16,0-1 0 15,-3 4 1-15,-7 6 1 16,-8 10 1-16,-3 3 1 16,-4 2 0-16,-3 7 1 15,-7 1 0-15,0 2 0 16,7 0 0-16,0 0-4 15,3-6 0-15,1-3-6 16,3-6 0-16,7-7-7 16,7-3 0-16</inkml:trace>
  <inkml:trace contextRef="#ctx0" brushRef="#br0" timeOffset="457847.4233">23237 16099 21 0,'-31'0'10'0,"13"9"1"16,15-3 7-16,-1 4-13 15,1 6 0-15,-1 6 2 16,0 3 0-16,4 0-9 16,0 3 1-16,4 0 5 15,0-3 1-15,3-3-3 16,0 0 0-16,3-6-3 15,1-10 1-15,3-9-6 16,4-6 1-16,3-4-5 0,0-3 0 16,-4-2-2-16,1-1 1 15,-4 6 2 1,29 82 9 0,-79-135 3-16,40 73 1 15,-1-1 5-15,1 0 0 16,-1 0 3-16,1-2 0 15,3-1-5-15,0-3 0 16,11-3-4-16,-4-7 1 16,3-2-1-16,-2-7 0 15,-5 0 0-15,-6 0 0 0,-1 0 0 16,-10 4 0-16,-7-1-1 16,3 3 1-16,4 4-2 15,0 3 1-15,0-1-2 16,0 4 1-16,0 3-6 15,4 3 1-15,3 1-5 16,0-1 1-16,3 0-7 16,11 0 0-16,11 0-1 15,3-3 1-15</inkml:trace>
  <inkml:trace contextRef="#ctx0" brushRef="#br0" timeOffset="458081.7989">23671 15983 39 0,'-7'6'19'0,"4"13"-20"0,3-10 40 16,0 7-37-16,-4 3 0 15,1 9 1-15,-1 10 1 16,-3 2-5-16,0 4 0 16,0 6 3-16,0 7 1 15,0-1-3-15,0 7 0 16,0-10-5-16,0-2 1 15,3-8-6-15,4-2 0 16,4-6-4-16,10-10 0 16</inkml:trace>
  <inkml:trace contextRef="#ctx0" brushRef="#br0" timeOffset="458347.697">23664 16183 27 0,'-7'-53'13'0,"18"25"-3"0,-8 25 20 0,1-3-27 15,3-4 0-15,4 1 1 16,-1 6 1-16,4-1-6 16,0 8 1-16,0 2 4 15,-3 0 1-15,-4 4-1 16,0 2 0-16,-7 1 0 16,-3 2 0-16,-4 4-1 15,-4 0 0-15,0-3-1 16,1-1 1-16,-1-2-3 15,1-1 0-15,-1-2-5 16,4-4 0-16,4-3-6 16,-1-3 0-16,4 0-6 0,11-3 1 15</inkml:trace>
  <inkml:trace contextRef="#ctx0" brushRef="#br0" timeOffset="458550.7909">23805 16033 49 0,'-3'6'24'0,"6"1"-25"0,1-4 45 0,3 6-43 16,4 0 0-16,3 1-1 15,0-4 1-15,0 7-1 16,0-4 0-16,0 4-3 16,0 2 0-16,4-2-6 15,7-1 1-15,-8-2-7 16,4-1 1-16</inkml:trace>
  <inkml:trace contextRef="#ctx0" brushRef="#br0" timeOffset="458753.9922">24123 16089 53 0,'-14'13'26'0,"-14"-1"-29"15,21-5 49-15,-8 8-45 16,-6 11 1-16,-3 5 2 15,-8 16 1-15,-10 13-6 16,-1 5 1-16,1 1 2 0,3-9 1 16,4-10-5-1,-1 0 1-15,5-16-10 0,3-6 1 16,6-12-8-16,12-4 1 16</inkml:trace>
  <inkml:trace contextRef="#ctx0" brushRef="#br0" timeOffset="464566.4862">24391 15980 41 0,'-18'-13'20'0,"22"-3"-13"0,-1 7 20 0,5 0-27 15,2-4 0-15,4 4 0 16,0-7 0-16,15 7 0 16,-1-4 0-16,0 4 0 15,-3 5 0-15,-4 8 0 16,-7 5 0-16,-7 0 0 15,-7 10 0-15,-11 6 2 16,-6 7 0-16,-1-4 1 16,-3 0 0-16,3-3 0 15,4-3 1-15,4 0-1 16,3-3 0-16,7-7-1 16,3-5 0-16,4-7-1 15,14-3 0-15,4-10-1 16,0 1 1-16,6-10-2 15,-6 6 1-15,0-3-1 16,-4 7 1-16,-3 2-1 16,-1 4 1-16,-6 0-1 15,-4 6 1-15,-3 6-1 16,-4 3 1-16,0-2 0 0,0-1 1 16,0 0-3-16,0 0 1 15,-4 4-5-15,0-1 0 16,-3-3-4-16,0 1 0 15,-3-1-5-15,-1-3 0 16</inkml:trace>
  <inkml:trace contextRef="#ctx0" brushRef="#br0" timeOffset="464707.1781">24500 16083 31 0,'-17'22'15'0,"6"-13"-12"0,11-2 25 0,-3 8-28 15,3 4 0-15,-4 6 0 16,1 7 0-16,3 2-2 15,-4 7 1-15,1 3-5 16,-1-3 1-16,4-4-5 16,0-2 1-16</inkml:trace>
  <inkml:trace contextRef="#ctx0" brushRef="#br0" timeOffset="464988.5368">24412 16394 24 0,'4'-32'12'0,"10"20"-14"16,-7 9 19-16,0 3-17 0,4 3 0 16,-4 6 1-16,0-3 0 15,-4 16 1-15,-3 0 0 16,-3-3 3-16,-1 6 0 16,1 3 1-16,-1 1 0 15,1-7 0-15,3-4 1 16,0-2-3-16,3-7 1 15,4-9-3-15,11-6 1 16,6-9-6-16,1-14 1 16,3-8-6-16,4-4 0 15,3 0-6-15,-3-3 1 16</inkml:trace>
  <inkml:trace contextRef="#ctx0" brushRef="#br0" timeOffset="465113.6068">24818 16143 29 0,'-11'22'14'0,"1"18"-10"0,10-30 21 0,0 2-25 16,3 1 1-16,4-1-2 16,0-2 1-16,4-4-4 15,0-3 0-15,-1-6-5 16,4-6 0-16</inkml:trace>
  <inkml:trace contextRef="#ctx0" brushRef="#br0" timeOffset="465394.8135">24945 16014 31 0,'-11'50'15'0,"8"-6"-8"0,6-31 26 16,1 12-29-16,-4 6 1 15,0 7 3-15,-4 3 0 16,1 6-10-16,-4 3 1 15,-4 0 6-15,1-6 0 16,-5-10-2-16,1-2 0 16,4-10-4-16,-1-10 1 15,1-5-7-15,3-7 0 16,3-10-9-16,8-6 1 16,6-6-1-16,1-3 0 0</inkml:trace>
  <inkml:trace contextRef="#ctx0" brushRef="#br0" timeOffset="465926.3977">25054 16168 35 0,'-14'3'17'0,"14"-3"-17"0,4 3 34 16,3 3-31-16,3 7 0 15,1 3 3-15,-1 2 1 16,1 1-8-16,3 6 0 16,-3-3 5-16,6 3 1 15,-2-3-2-15,2-3 0 16,4-13-2-16,1 1 0 16,-1-14-1-16,-4-2 1 0,1-4-1 15,0 1 0-15,-4-4 0 16,0 1 0-1,0-1 0-15,-4 3 0 0,1 4 1 16,0 6 0-16,-4 3 0 16,0 3 1-16,-4 3 0 15,1 4 0-15,-1 2 0 16,1 4 0-16,-1-1-3 16,1 1 1-16,-1-3-6 15,5-1 0-15,-1-9-8 16,0-9 0-16,7-6-3 15,0-4 0-15</inkml:trace>
  <inkml:trace contextRef="#ctx0" brushRef="#br0" timeOffset="466238.9019">25580 16114 46 0,'-28'7'23'0,"7"2"-27"0,17-6 44 15,-3 4-40-15,0 2 0 16,3 0 0-16,4 1 0 16,0-1 0-16,4 1 0 15,-1-1 0-15,4 4 0 16,1-1-1-16,-1 4 1 0,0-1 1 16,-4 7 1-16,1 4 0 15,-4 2 1-15,0-3-1 16,-4 0 1-16,4 3-1 15,-3-9 1-15,-1 0-2 16,1-7 1-16,-1-2-6 16,-3-7 1-16,3 0-7 15,1-12 1-15,6-7-7 16,5 0 1-16</inkml:trace>
  <inkml:trace contextRef="#ctx0" brushRef="#br0" timeOffset="466535.7348">25647 16271 34 0,'25'-15'17'0,"-8"-14"-12"16,-10 20 24-16,4-7-27 16,0 1 0-16,-1-1 1 0,1 3 1 15,-4 4-3-15,-7 3 0 16,-4 6 4-16,-6 6 0 16,-4 10 0-16,-8 2 0 15,1 8 1-15,4-8 0 16,2 7-2-16,8 1 0 15,4-4-1-15,6-1 0 16,4-5-2-16,4-3 1 16,0-7-2-16,-1-3 1 15,8-9-4-15,3-4 0 16,-3-5-5-16,-1-1 0 16,4-3-7-16,-3 4 1 15,0 2-4-15,-4 4 0 0</inkml:trace>
  <inkml:trace contextRef="#ctx0" brushRef="#br0" timeOffset="466754.5396">25852 16284 37 0,'-11'25'18'0,"0"16"-15"0,8-29 32 0,-4 1-30 15,0 9 0-15,3-3 4 16,1-4 1-16,-1-5-11 16,1-4 0-16,-1-6 8 15,4-6 1-15,0-10-2 16,0-3 0-16,4 3-2 15,3-2 0-15,3-1-2 16,1 0 1-16,-1 0-3 16,1 4 1-16,3-1-10 15,4 0 0-15,6 4-11 16,12 2 0-16,-1 1 0 0,14 12 0 16</inkml:trace>
  <inkml:trace contextRef="#ctx0" brushRef="#br0" timeOffset="467770.0884">26381 15980 16 0,'-11'-3'8'0,"4"-19"-1"0,4 18 8 16,-1 4-13-16,-3 4 0 15,-4-1 1-15,1 3 1 16,-1 0-4-16,-3 4 1 16,0 2 2-16,0 1 0 15,7-1-1-15,0 4 0 16,3 0-1-16,8-4 1 16,3 4-1-16,3 6 0 15,5 0 1-15,-1 3 0 16,0 0 1-16,0-3 0 15,0 3 2-15,-3 0 0 0,-4 0-2 16,0 0 1-16,-7-3-1 16,-4 0 1-16,-3-3-2 15,0 0 0-15,-4 3-5 16,-3-10 0-16,0-2-5 16,0-10 1-16,0 0-7 15,3-10 0-15</inkml:trace>
  <inkml:trace contextRef="#ctx0" brushRef="#br0" timeOffset="468004.464">26458 16158 33 0,'4'16'16'0,"3"15"-11"0,-7-18 25 15,0 3-29-15,0 6 0 16,0 9 0-16,0 10 1 15,0 3-3-15,-4 12 1 16,1-9 1-16,-1 0 0 16,-3 0-2-16,0-6 0 15,0-3-5-15,4-7 0 16,-1-3-5-16,1-9 0 16</inkml:trace>
  <inkml:trace contextRef="#ctx0" brushRef="#br0" timeOffset="468238.9299">26423 16337 13 0,'4'-44'6'0,"27"16"7"0,-20 19 2 0,0-1-12 15,3 1 1-15,3 3 5 16,-3 2 0-16,0 4-9 16,-3 4 0-16,-4 2 8 15,-3 0 1-15,-4 3-2 16,0 4 0-16,-4 3-3 15,-3 3 1-15,0 2-3 16,0-2 1-16,0 0-7 16,0-3 0-16,3-1-6 15,1-5 1-15,3-4-6 16,3 0 1-16</inkml:trace>
  <inkml:trace contextRef="#ctx0" brushRef="#br0" timeOffset="468613.9311">26716 16249 31 0,'-25'0'15'0,"15"7"-8"0,6-1 23 15,1 0-27-15,-1 4 0 16,0 2 3-16,1 4 0 16,-1 3-8-16,4-1 1 15,4 1 4-15,-1-6 0 0,5 2-1 16,-1-11 0-1,10-1-2-15,-3-10 0 0,0-5 0 16,4-1 1-16,0-2-1 16,-1-1 1-16,1 0-1 15,-4 4 0-15,0 2 0 16,-3 4 0-16,-1 3 1 16,-6 3 0-16,-1 3 0 15,1 7 1-15,0 5-1 16,-4 4 1-16,0-3-1 15,3-1 1-15,-3 7-2 16,4-3 0-16,-4-6-5 16,0 2 1-16,0-5-7 15,0-4 1-15,3-3-5 16,8-6 0-16</inkml:trace>
  <inkml:trace contextRef="#ctx0" brushRef="#br0" timeOffset="468785.7262">26963 16372 39 0,'-18'31'19'0,"4"-28"-19"0,11 0 34 15,3-3-34-15,3 3 0 16,4 1 0-16,0-1 0 16,0-3-5-16,4 0 1 15,-1 0-7-15,1-3 0 16</inkml:trace>
  <inkml:trace contextRef="#ctx0" brushRef="#br0" timeOffset="469145.115">27150 16328 29 0,'-18'-3'14'0,"25"3"-1"0,-3-7 17 0,3-2-28 15,0-4 0-15,3-2 0 16,5-7 1-16,-1-3-4 15,3 0 0-15,4 3 2 16,-6 6 0-16,-5 0 0 16,-6 1 0-16,-8 5 0 15,-3 4 0-15,-3 6 1 16,-8 9 0-16,-3 10 2 16,0 3 0-16,-1 3 0 15,5 7 1-15,3-1 0 16,3 3 1-16,8 1-2 15,3-4 1-15,3-3-2 16,4-9 0-16,0 0-1 0,4-6 0 16,-1-7-3-16,1 0 0 15,-1-6-7-15,1-3 1 16,0-3-10-16,3 3 1 16,14-1-3-16,-7 1 0 15</inkml:trace>
  <inkml:trace contextRef="#ctx0" brushRef="#br0" timeOffset="492224.274">17085 17212 27 0,'-11'0'13'15,"-3"-6"-5"-15,7 6 13 0,-3 3-20 16,-4 0 0-16,-4 6 2 15,-3 1 1-15,3 15-4 16,0 6 0-16,4-2 3 16,4 2 0-16,-1 3-1 15,15 1 0-15,10-1-1 16,0-5 1-16,0-4-2 16,7-13 1-16,-3-6-1 15,0-9 1-15,-4-15-2 16,0-1 1-16,-4 0-2 15,-3-9 0-15,0-4-3 0,1 1 1 16,-5 3-1-16,-3 3 0 16,0 0 0-16,0 9 1 15,-3 6 1-15,-1 10 1 16,4 10 1-16,-4 12 1 16,4 0 0-16,0 0 1 15,0 9 0-15,0 4 0 16,0 5 0-16,0 4 0 15,0 6-1-15,0-6 0 16,-3-3-3-16,-1-13 1 16,4-9-4-16,0 0 1 0,-3-10-3 15,3-9 1-15</inkml:trace>
  <inkml:trace contextRef="#ctx0" brushRef="#br0" timeOffset="492474.3202">17043 17469 20 0,'-14'-6'10'0,"-1"15"-6"15,12-9 19-15,-8 10-20 16,-3-4 0-16,-3 3 2 16,2 1 0-16,-2-1-6 15,-11 1 0-15,14-1 4 16,-4 0 1-16,7 4-2 16,8-7 0-16,3-6-2 15,0 0 1-15,10-3-1 16,8 0 0-16,3-3 0 15,11-4 0-15,-4-5 0 16,-3 8 0-16,0-5-3 16,-1-4 1-16,1-3-5 0,-4 10 0 15,0-1-3-15,0 4 0 16</inkml:trace>
  <inkml:trace contextRef="#ctx0" brushRef="#br0" timeOffset="492989.9204">17067 17673 12 0,'-24'22'6'0,"-8"16"2"0,28-35 5 0,1 3-13 16,3-6 1-16,0 0 1 15,0 0 0-15,7-9-3 16,7-4 1-16,-3 7 1 16,-1-4 0-16,1 1 0 15,-4 6 0-15,0 6-1 16,-4 6 1-16,-3 7 0 15,0-10 1-15,-3 4-1 16,-1-1 1-16,1 1-1 16,-4-1 1-16,0-6-1 15,7 6 0-15,0-9-1 16,3 7 1-16,1-4-2 16,3 0 1-16,0 0 0 15,0-3 0-15,0 0 0 16,0 0 0-16,0 3 0 15,0-3 1-15,0 0-2 16,-7 0 1-16,4 0-3 16,-4 0 1-16,0 0-3 15,3-3 0-15,1-3-2 0,-4 6 0 16,0-10 0-16,0 7 1 16,0 3 4-16,0-6 1 15,-4 3 4-15,1 3 1 16,-1 0 4-16,-3 0 0 15,0 3 0-15,-3 6 1 16,-1 10-3-16,-3-3 0 16,-7 9-3-16,0-3 1 15,3 3-5-15,-3-6 1 0,0-3-5 16,-1-7 0-16,-6 0-5 16,0-9 1-16</inkml:trace>
  <inkml:trace contextRef="#ctx0" brushRef="#br0" timeOffset="493161.8626">16662 17363 26 0,'7'3'13'0,"3"-3"-14"16,-6 0 21-16,3 6-20 15,0 0 1-15,4 0-5 16,-1 4 0-16,-3-4-2 15,4 4 1-15</inkml:trace>
  <inkml:trace contextRef="#ctx0" brushRef="#br0" timeOffset="493661.8099">16669 17632 18 0,'-18'0'9'0,"18"19"-2"0,4-19 11 16,-1 6-18-16,4-3 1 15,0 7-1-15,0-1 1 16,4 1-1-16,-1-4 0 16,-2 10 0-16,-1-7 0 0,-4 0 0 15,-3 1 1-15,-3 2-1 16,-1 1 1-16,-3-1-1 16,0 1 1-16,0-4 0 15,3-2 0-15,1-4-1 16,-1-3 1-16,4 0-1 15,4-6 0-15,3 2 0 16,3-2 0-16,1 0 0 16,3-4 0-16,4 7 0 15,3-3 0-15,0 6 0 16,-7 0 1-16,0 6 0 16,-3 4 1-16,-15 9 0 15,1 9 1-15,-4 6 0 16,-4 1 1-16,4 2 1 15,0 7 0-15,0-6-1 16,4-7 0 0,24 1 0-1,3-7 0-15,5-6-1 16,6-1 0-16,4-11-4 0,0-11 0 16,-4-8-5-16,4-10 0 15,3-3-8-15,7-10 1 16,15-2-1-16,-1-1 0 15</inkml:trace>
  <inkml:trace contextRef="#ctx0" brushRef="#br0" timeOffset="493880.6277">17653 17397 42 0,'-35'6'21'0,"21"-6"-31"16,14 0 46-16,0 0-36 16,0 0 0-16,7-6-1 15,3 0 1-15,8-1 0 16,3-2 0-16,7-3-6 16,0-4 1-16,1 0-6 15,-1 1 0-15</inkml:trace>
  <inkml:trace contextRef="#ctx0" brushRef="#br0" timeOffset="494271.266">17734 17209 36 0,'-18'41'18'0,"1"28"-16"0,13-54 29 16,1-2-29-16,-4 18 0 15,0 10 3-15,0 3 0 16,0 15-5-16,0-5 0 15,-1 5 3-15,-2 1 0 16,3-4-1-16,-4-5 1 16,1-8-2-16,-1-5 0 15,4-7-5-15,0-12 1 16,-4-9-4-16,1-7 1 16,-4-6-2-16,3-13 1 0,1-3-1 15,-1-6 0-15,4 3 3 16,3 0 1-16,4 10 5 15,7-4 0-15,0 10 3 16,4-4 1-16,3 7-1 16,0 0 1-16,0 3-1 15,-3-3 1-15,0 3-4 16,-4 0 1-16,3-3-7 16,1-4 1-16,-4-2-6 15,0 6 0-15,-4-10-1 16,4-2 0-16</inkml:trace>
  <inkml:trace contextRef="#ctx0" brushRef="#br0" timeOffset="494443.0762">17307 17130 34 0,'-7'4'17'0,"4"14"-22"0,3-14 37 15,3 2-32-15,1 3 0 16,-1-2 0-16,4 8 1 15,0 1-6-15,-3 3 0 16,3 3-5-16,7 3 1 16</inkml:trace>
  <inkml:trace contextRef="#ctx0" brushRef="#br0" timeOffset="494943.0974">17311 17463 25 0,'-11'6'12'0,"11"19"-5"0,0-18 16 0,4-1-23 16,3 3 0-16,3 1 0 16,12 5 1-16,-1 4-1 15,0 0 0-15,-3 6 0 16,-1-3 1-16,1 0-1 16,-11 0 0-16,-4-3 0 15,-3-4 1-15,-7 1-1 16,-10-3 1-16,-1-4 0 15,0-3 0-15,1 1 0 16,3-4 0-16,3-3-1 16,4 0 1-16,0 0-1 15,3 6 1-15,4-6-2 16,0 0 1-16,8 0 0 16,2-6 0-16,4 6 0 15,-3 0 0-15,-1 6 0 0,1-3 0 16,-4 13 0-16,-3 3 1 15,-1-1 0-15,-3 14 1 16,-3-4 0-16,-1-6 1 16,-3 9 1-16,7 1 0 15,3 2 0-15,5 1 1 16,2-7-1-16,4 0 0 16,11-3-1-16,-4-6 0 15,7 0-1-15,1-13 0 0,-1 0-1 16,0-6 0-16,4-9-5 15,-1-13 0-15,5-9-7 16,3-4 1-16,10-6-5 16,7-3 0-16</inkml:trace>
  <inkml:trace contextRef="#ctx0" brushRef="#br0" timeOffset="495396.2717">18041 17406 30 0,'-28'57'15'0,"3"31"-14"16,22-66 22-16,-1 12-23 15,1 1 0-15,3-4 0 16,0 0 1-16,3 1-2 0,1-4 1 16,-1-6-3-16,4-6 1 15,0-7-2-15,0-9 0 16,-3-9-1-16,-4-10 0 15,0-22 1-15,-4-15 0 16,4-4 3-16,4-3 0 16,6 7 3-16,1 6 0 15,0 9 1-15,6 13 0 16,1 6 1-16,0 12 1 16,-1 10-1-16,-3 10 1 15,0 5-1-15,-3 4 0 0,0 9 0 16,-4 7 1-16,-7 9-1 15,0 6 1-15,-4-3-1 16,-7-3 1-16,-6-3-2 16,-4-1 0-16,0-2-1 15,-4-3 1-15,0-7-3 16,0-6 0-16,4-3-4 16,4-7 1-16,6-3-6 15,7 1 0-15,8-7-5 16,10-3 0-16</inkml:trace>
  <inkml:trace contextRef="#ctx0" brushRef="#br0" timeOffset="495724.326">18221 17736 30 0,'-14'28'15'0,"3"-9"-9"0,8-10 24 15,3 4-29-15,0 2 0 16,0 1 1-16,3 0 1 15,4-1-4-15,4 1 1 16,-1 0 1-16,5-7 1 16,-1-3-1-16,3-2 0 15,-3-4-1-15,1-7 0 16,-1 1 0-16,0-7 1 16,0 4-1-16,-3 0 0 15,-1-1-1-15,1 4 1 0,-4 3 1 16,0 3 0-16,0 6-1 15,-4 4 1-15,1 2 0 16,-1-3 0-16,1 7-1 16,-1-6 0-16,-3-1-6 15,0 0 0-15,0-2-7 16,8-4 1-16</inkml:trace>
  <inkml:trace contextRef="#ctx0" brushRef="#br0" timeOffset="496099.3615">18489 17914 40 0,'-32'22'20'0,"15"-3"-21"0,17-19 34 16,0 0-33-16,7 0 0 15,0-3 0-15,3-3 1 16,4 3-2-16,1-7 1 15,-5 1 0-15,4-4 1 16,0 1-1-16,1-4 0 16,-1 4 0-16,0-1 0 15,0 0 0-15,0 4 1 16,4 3 0-16,-4-4 0 16,0 10 2-16,-4 7 0 15,1 2 1-15,-4 4 0 16,-3 2 0-16,-4 4 0 15,3 3-1-15,1-6 0 0,-1-1-3 16,1 1 1 0,-1 0-7-16,1-7 1 0,-1-6-9 15,-3-3 1-15,11-3-3 16,3-9 0-16</inkml:trace>
  <inkml:trace contextRef="#ctx0" brushRef="#br0" timeOffset="496443.0892">18821 17767 35 0,'-4'6'17'0,"8"-34"-17"15,-4 19 31-15,3-4-31 16,1-6 1-16,-1 10-1 16,1-4 1-16,-4 4-1 0,-4 6 0 15,1 6 2-15,-4 6 0 16,-4 4 1-16,1 12 1 15,-5 0 1-15,5 6 0 16,-1 1 1-16,4-1 0 16,4-6 0-16,-1 3 0 15,8-12 0-15,3 0 0 16,0-4-2-16,3-5 0 16,4-4-1-16,1 6 1 15,-1-9-3-15,0 0 1 16,0 0-4-16,0-9 0 0,4-10-8 15,-1 3 0-15,8-12-10 16,14 6 1-16,-7-9-1 16,-8-4 0-16</inkml:trace>
  <inkml:trace contextRef="#ctx0" brushRef="#br0" timeOffset="497474.4304">19255 17598 8 0,'-11'-13'4'0,"11"-6"3"0,4 13-1 0,3 0-4 15,0-7 0-15,3 4 1 16,4 3 1-16,4-4-5 16,3 7 0-16,0 3 4 15,-3 3 0-15,-4 0-1 16,-3 4 0-16,-8 11 1 16,-3 1 0-16,-7 3 0 15,0 0 1-15,-7 3-1 16,3-6 0-16,1 3-1 15,-1-6 1-15,4-4-2 16,4 1 1-16,-1-4-2 16,4 1 1-16,0-1 0 15,4 0 0-15,-1 4 2 16,-3-1 0-16,0 10 1 16,0 0 0-16,-3 7 0 15,-1-4 1-15,1 0-2 16,-1 0 1-16,4-3-2 15,-3 3 0-15,-1-6-3 0,0-10 0 16,4 1-4-16,-3-1 1 16,3-18-5-16,0-1 1 15,3-2-5-15,5-7 0 16</inkml:trace>
  <inkml:trace contextRef="#ctx0" brushRef="#br0" timeOffset="497865.4484">19632 17410 34 0,'-18'18'17'0,"-38"26"-17"0,49-25 29 0,-4 3-27 16,4 6 1-16,0 4 1 15,0-1 0-15,4-3-6 16,3-3 1-16,3-3 3 15,1-6 0-15,10-7-1 16,3-2 0-16,5-14-1 16,-1-8 1-16,0-4-2 15,4-9 0-15,-1 6-1 16,1-3 0-16,-7-4 0 16,-1 4 1-16,-3 6-1 15,1 4 0-15,-5 2 1 16,-3 1 1-16,0 2 1 15,0 10 0-15,-3 0-1 16,-1 0 1-16,1 7 0 0,-1-4 0 16,1 6-4-16,-1 4 0 15,-3 5-5-15,-3 4 1 16,-4 4-4-16,-4 2 0 16</inkml:trace>
  <inkml:trace contextRef="#ctx0" brushRef="#br0" timeOffset="498350.1535">19537 17880 20 0,'-21'22'10'0,"14"3"-1"0,7-19 14 0,0-3-20 16,0-3 1-16,3 0 0 15,4 0 1-15,4-9-7 16,10-4 1-16,0-9 4 16,0-3 0-16,4-3-2 15,3 0 0-15,-7-7 0 16,1 7 0-16,-8 0-2 15,-4 3 1-15,-3 9-1 16,-3 4 0-16,-4 12 0 16,-4 6 0-16,-3 7 0 15,-3 5 0-15,-4 4 2 16,-4 7 0-16,-3 2 0 16,3 0 0-16,-3 1 0 15,7-1 1-15,0 3-1 16,3-2 0-16,8-7-1 15,10-6 1-15,0 0-1 0,7-10 0 16,3-12-1-16,5-7 1 16,2-5-2-1,5-1 1-15,-1-6-1 0,-4-3 0 16,-2 6 0-16,-1 3 0 16,-4 4 1-16,-2 3 0 15,-5 9 2-15,-3 3 0 16,-3 12 1-16,-4 1 0 15,0-3 0-15,0 2 1 16,3-2-2-16,1 9 1 16,-1-7-2-16,4-2 0 0,4-4-5 15,0-5 1-15,3-14-7 16,3 1 0-16</inkml:trace>
  <inkml:trace contextRef="#ctx0" brushRef="#br0" timeOffset="499178.3303">20133 17381 18 0,'-21'3'9'0,"-4"19"2"0,18-12 6 16,-3 2-15-16,-1 7 0 15,0 3 2-15,1 0 0 16,3-6-5-16,3-1 0 15,4-2 3-15,4-4 1 16,3-9-2-16,3 0 1 0,4-9-2 16,8 0 1-16,6-4-2 15,-3-3 1-15,3 1-2 16,-7-4 0 0,0 9-1-16,-3 4 1 0,-8 3-1 15,-3 0 0-15,-7 6 1 16,-3 6 0-16,-4 1 1 15,0-1 0-15,0 7 0 16,-4-10 1-16,1 7 0 16,2-1 0-16,-6 4 0 15,4 0 0-15,-4 3 0 16,3-1 0-16,1 1 0 16,-1-3 0-16,4-4 0 15,0 1 0-15,0-4-1 16,3 4 1-16,1-7 0 15,-1 4 0-15,1-4 0 16,-1-3 0-16,1 6 0 16,-1 1 0-16,4-1 0 15,-3 1 1-15,3-4 0 0,-4 0 0 16,4 0 1-16,0 1 1 16,4-7-1-16,-1 6 0 15,4-6 0-15,4-6 0 16,6 3-1-16,1-7 1 15,3 4-2-15,0-4 1 16,0 1-1-16,-3 3 0 16,0 6 0-16,-1 0 1 15,-3 6 0-15,-6 3 1 0,-5-5 0 16,-3-1 0-16,-3 3 0 16,-1 0 0-16,0 1-1 15,-3-4 0-15,0-3-4 16,-3 6 0-16,3-6-4 15,-4-6 0-15,1 3-4 16,3-10 1-16</inkml:trace>
  <inkml:trace contextRef="#ctx0" brushRef="#br0" timeOffset="499397.0798">20186 17388 30 0,'-7'3'15'0,"-4"16"-12"0,8-4 28 15,-8 13-30-15,1 10 1 16,-4 12 0-16,-1 4 1 16,1-1-4-16,4 0 1 15,3-3-1-15,0-6 1 16,7-9-5-16,0-7 0 16,3-6-5-16,1-10 0 15,13-5-1-15,4-14 0 16</inkml:trace>
  <inkml:trace contextRef="#ctx0" brushRef="#br0" timeOffset="499553.3548">20380 17504 13 0,'-11'31'6'0,"8"19"-4"0,3-40 9 0,0 5-12 16,0 4 0-16,0-6-7 15,3 5 0-15</inkml:trace>
  <inkml:trace contextRef="#ctx0" brushRef="#br0" timeOffset="500631.4642">20510 17347 17 0,'-3'-6'8'0,"-4"6"-2"15,7 0 14-15,0 0-18 16,0 0 1-16,0 0 3 0,0 6 1 16,0 3-7-1,0 1 0-15,0 24 5 16,-4 10 0-16,1 9-1 0,-4 7 0 16,-4 9-2-16,4-3 1 15,-3-7-1-15,3 1 1 16,-1 9-1-16,-2-6 1 15,3-7 0-15,0-3 0 16,0-2-1-16,0-20 1 16,0 3-1-16,0-15 0 15,3-3-1-15,-3-13 0 16,0-9-2-16,-4-10 0 16,-3-9-8-16,4-9 1 0,3-1-7 15,3-3 1-15</inkml:trace>
  <inkml:trace contextRef="#ctx0" brushRef="#br0" timeOffset="501178.433">21040 17341 33 0,'0'-4'16'16,"10"1"-9"-16,-3 0 22 0,4-3-28 15,7-3 1-15,-1-4 0 16,4-3 1-16,11-3-4 16,0 1 0-16,3-1 1 15,-3 0 0-15,-4 3-5 16,-7 7 1-16,-10 0-5 15,-8 18 1-15,-6 7-4 16,-11-1 1-16</inkml:trace>
  <inkml:trace contextRef="#ctx0" brushRef="#br0" timeOffset="501506.5571">21036 17472 16 0,'-35'44'8'0,"3"25"1"0,25-56 10 15,0 9-15-15,0 0 0 16,3 3 2-16,1-6 1 15,-4-10-9-15,7 0 1 16,7-9 6-16,0 0 0 16,4-12-2-16,3-7 0 15,3 3-1-15,4-6 1 16,1-3-2-16,2 3 0 0,1-3-1 16,3 3 1-16,8 7-1 15,-1 2 0 1,-3 4 0-16,-4 2 0 0,-7 1 0 15,-3 6 1-15,-4 3-1 16,-4 0 1-16,-3 4-3 16,-7 2 0-16,-3 4-3 15,-8-4 1-15,-6 0-3 16,-5 7 0-16,1-6-3 16,0-4 0-16,0-6 0 15,0-10 1-15</inkml:trace>
  <inkml:trace contextRef="#ctx0" brushRef="#br0" timeOffset="501787.7659">21050 17438 19 0,'0'-3'9'0,"4"21"-7"16,-4-11 16-16,0 5-16 0,0 7 0 15,0 0 1-15,-4 6 0 16,1-3-5-16,3 6 1 16,0-6 2-16,3-6 1 15,4-7-4-15,0-9 1 16,4-3-3-16,0-6 0 15,-1-4-1-15,1-6 1 16,-1 1-1-16,1-8 0 16,-1 8 2-16,1-4 1 15,3 0 2-15,0 9 1 16,-3 4 0-16,3-1 1 16,-11 10 0-16,1 3 0 0,-8 7-1 15,1 6 1-15,-1 2-4 16,-3 7 0-16,-3 7-2 15,-4 2 0-15</inkml:trace>
  <inkml:trace contextRef="#ctx0" brushRef="#br0" timeOffset="501975.3124">20955 17871 12 0,'-7'0'6'0,"7"-10"2"16,3 4 8-16,1 0-14 15,3-4 0-15,0 1 1 16,4-4 0-16,-1 4-4 15,4-1 0-15,4-2 2 16,0-1 1-16,3-2-2 16,0 2 0-16,-3 1-4 15,-1 2 1-15,-3 1-4 16,-3 9 1-16</inkml:trace>
  <inkml:trace contextRef="#ctx0" brushRef="#br0" timeOffset="502459.6883">21128 17789 16 0,'-21'16'8'0,"-4"9"-1"0,18-16 12 15,0 7-17-15,-4-4 0 16,4 4 1-16,0 0 0 16,4-7-4-16,-1 1 1 15,4-4 2-15,4-3 0 16,3-6-1-16,3-7 1 0,1-2-3 16,-1-7 0-16,1 3-2 15,0-2 1-15,-1 5-2 16,-3-3 0-16,-3 13 0 15,-4-3 0-15,0 6 2 16,-4 0 1-16,-3 9 2 16,0 10 1-16,0 0 1 15,0 6 1-15,0-6 1 16,3-3 0-16,4 2 0 16,0 1 0-16,4-6-2 15,3-4 1-15,0 1-2 16,4-7 0-16,-1-3-2 15,1 0 1-15,-1 0-1 16,1-3 1-16,3-1-1 16,4 4 1-16,3 0-1 15,-3-3 1-15,-1 3 0 16,-3 0 1-16,-3 3 1 16,-8 4 0-16,-3 2 0 15,-3 7 0-15,-4 3 0 16,-7-1 0-16,0 11-1 0,0-4 1 15,-1 3-6-15,-2 3 1 16,3-2-7-16,0-8 1 16,3-5-6-16,4-6 0 15</inkml:trace>
  <inkml:trace contextRef="#ctx0" brushRef="#br0" timeOffset="508787.8132">21632 17560 34 0,'-7'-28'17'0,"18"-16"-10"0,-4 38 18 0,4-7-25 16,3 4 0-16,3 6 0 15,11-7 1-15,8-2-1 16,6 2 0-16,-3-5-3 16,0 5 0-16,-4 1-3 15,-7-1 0-15,0 4-5 16,-10 6 1-16</inkml:trace>
  <inkml:trace contextRef="#ctx0" brushRef="#br0" timeOffset="508990.9413">21819 17588 26 0,'-31'25'13'0,"-15"13"-5"16,42-29 21-16,1 7-29 15,3-6 1-15,3-1 0 0,4-3 0 16,7-3-1-16,4-3 0 15,0-3 1-15,-1-3 0 16,4-10-3-16,-3-3 0 16,0-6-3-16,-4 0 0 15,-4 0-5-15,-3-16 1 16,1 10-1-16,-1 0 0 16</inkml:trace>
  <inkml:trace contextRef="#ctx0" brushRef="#br0" timeOffset="509147.2655">21900 17300 27 0,'-14'12'13'0,"-7"23"-12"0,18-26 28 0,-4 13-29 16,-4 6 1-16,0 13 0 16,-3 9 1-16,-3 7-3 15,-1-4 1-15,4 0 0 16,0-2 1-16,3-7-4 16,4-7 1-16,4-9-7 15,3-9 1-15,14-13-1 16,7-12 0-16</inkml:trace>
  <inkml:trace contextRef="#ctx0" brushRef="#br0" timeOffset="509350.341">21960 17378 21 0,'-10'-15'10'0,"-1"24"-5"16,11-3 18-16,0 4-21 0,0 5 1 15,0 7 0-15,-3 6 0 16,-1 7-5-16,4 3 1 15,-7 6 2-15,0-1 1 16,0-5-5-16,-4 0 1 16,-3-4-5-16,0 1 1 15,0-7-3-15,4-3 1 16</inkml:trace>
  <inkml:trace contextRef="#ctx0" brushRef="#br0" timeOffset="509537.8607">21541 17378 25 0,'-18'-3'12'0,"14"22"-13"0,8-16 23 0,-1 6-23 16,5 4 1-16,-1 0-3 15,3 2 1-15,1 1-4 16,3 12 1-16</inkml:trace>
  <inkml:trace contextRef="#ctx0" brushRef="#br0" timeOffset="510022.2052">21541 17733 21 0,'-15'12'10'0,"15"1"-9"0,4-7 13 16,3-6-14-16,4 3 0 15,-1 3 0-15,4-3 1 16,4 7-1-16,-4-1 0 16,-3 1 0-16,-4 2 1 15,-7 1-1-15,-4 2 1 16,-3 1 0-16,-3 3 0 16,-5-7 1-16,1 4 1 15,0-3 0-15,0-7 0 16,4 3-1-16,2-9 1 15,5 0-2-15,-1 0 1 16,4 0-2-16,4-3 0 16,3-3 0-16,4 0 0 0,-1 3 0 15,1-1 0-15,-4 4 0 16,3 7 0-16,-3-1 0 16,1 3 1-16,-5-2 1 15,-3 5 1-15,-3 4 1 16,-1 9 1-16,0 0 0 15,1 3 1-15,3 4-2 16,0-7 1-16,7 0-2 16,4 0 0-16,3-13-2 15,3 7 0-15,5-12-1 16,13-4 0-16,4-6-5 16,3-13 1-16,7-3-6 15,-3-9 0-15,0-7-4 16,7 1 0-16</inkml:trace>
  <inkml:trace contextRef="#ctx0" brushRef="#br0" timeOffset="510209.7776">22292 17704 41 0,'-42'38'20'0,"6"-4"-25"0,26-24 38 16,-4 6-32-16,-4 2 0 15,-3 14-1-15,0-4 1 16,0 0-4-16,3 0 0 0,4-9-5 16,3 0 0-16,4-13-4 15,7-6 1-15</inkml:trace>
  <inkml:trace contextRef="#ctx0" brushRef="#br0" timeOffset="510412.9187">22154 17309 38 0,'-14'-6'19'0,"18"34"-12"16,-1-15 36-16,4 9-40 15,1 18 1-15,2 11 0 16,4 11 0-16,0-2-6 16,4 3 0-16,3-4-1 15,7-2 1-15,4-10-12 16,3 3 1-16,1 0-2 15,-5-12 0-15</inkml:trace>
  <inkml:trace contextRef="#ctx0" brushRef="#br0" timeOffset="510897.5143">22938 17231 24 0,'14'-32'12'0,"0"20"-3"16,-11 24 18-16,-3 7-25 15,0 13 1-15,-3 18 0 16,-1 16 0-16,-3 6-4 0,-14 0 0 16,3 6 2-16,1 1 1 15,-1-4-2-15,1 0 1 16,-5 0-4 0,5-12 0-16,-1-3-4 0,4-13 1 15,7-13-5-15,7-15 1 16</inkml:trace>
  <inkml:trace contextRef="#ctx0" brushRef="#br0" timeOffset="511116.3554">22994 17748 33 0,'-14'19'16'0,"-32"3"-14"0,36-13 30 0,-5 4-30 15,1 12 0-15,0 0 1 16,4-3 1-16,3 6-5 15,-1-3 0-15,5-6 3 16,-1 6 0-16,4-6-2 16,0 0 0-16,7-7-4 15,4-8 0-15,3-1-5 16,4-3 0-16,3-10-4 16,11 1 1-16</inkml:trace>
  <inkml:trace contextRef="#ctx0" brushRef="#br0" timeOffset="511429.0183">23174 17892 29 0,'-4'0'14'0,"19"-25"-12"0,-8 19 26 15,0-3-27-15,3-4 1 16,1 1 0-16,-1-4 0 16,1 10-3-16,-4-1 0 15,-3 1 2-15,-8 0 1 16,-3 6-1-16,-7 3 1 15,0 6 0-15,-4 4 0 16,1 6 2-16,-5 6 0 0,1 0 0 16,4-3 0-16,2-3-1 15,8 3 1-15,4-4-2 16,3-2 0-16,7-3-2 16,0 2 1-16,0-2-2 15,0-7 0-15,4-3-5 16,-1-6 1-16,1-3-6 15,3-3 1-15,4-1-5 16,3 1 1-16</inkml:trace>
  <inkml:trace contextRef="#ctx0" brushRef="#br0" timeOffset="511710.481">23336 17871 16 0,'-3'9'8'0,"-4"16"2"15,3-16 8-15,4 1-14 16,-3-1 0-16,-1 4 3 0,1 6 1 31,3-1-7-31,0-11 0 16,0 2 6-16,3-18 1 15,4 6-2-15,0-10 1 16,4-6-3-16,-1-3 1 16,1 0-4-16,7 3 1 15,-1-2-1-15,1 5 0 16,3 0-1-16,0 7 0 15,-3-1-5-15,-1 1 1 16,5 9-6-16,-1-6 1 16,3 6-6-16,5 0 1 0</inkml:trace>
  <inkml:trace contextRef="#ctx0" brushRef="#br0" timeOffset="512788.6904">23700 17817 24 0,'-11'13'12'0,"0"21"-8"16,8-24 15-16,-1-1-17 16,4 10 1-16,-3-7 0 15,-1 1 1-15,4-4-5 16,0 1 1-16,0-4 3 16,0-3 0-16,0-3-1 15,4-9 0-15,-1-1-1 16,4-2 1-16,4-7-2 15,3-3 1-15,0-3-1 16,4 6 1-16,3 0-1 16,0 7 1-16,0-1 0 15,1 4 0-15,-5-1 1 16,-3 7 0-16,-3 3 1 0,-1 3 0 16,-6 7 0-16,-4 2 0 15,0 1-1-15,-4 6 1 16,-3 3-2-16,0 0 1 15,0-4-3-15,0 1 1 16,4-3-5-16,-1 0 1 16,1-4-6-16,3-2 1 15,0-7-5-15,3-3 0 16,1-3 1-16,3-7 0 0,0 1 2 31,39 100 11-31,-78-201 1 16,46 97 0-16,4-2 5 15,6-1 0-15,5-3 1 16,-8 4 1-16,3 2-3 16,-6-3 0-16,-4 7 0 15,-3 3 0-15,-8-1 0 16,-6 1 0-16,-4 6 1 16,-7 6 0-16,-4 4-1 15,0 2 0-15,1 7-1 16,-1 6 1-16,0 0-2 15,8-9 1-15,3 6-1 16,3-13 1-16,1 10-2 16,3 3 0-16,3-9-1 15,1 6 0-15,3-7 0 16,3-6 0-16,8-3-1 0,0-3 1 16,-1-6-5-16,5-9 0 15,6 5-6-15,0-6 0 16,0 1-6-16,4-1 0 15</inkml:trace>
  <inkml:trace contextRef="#ctx0" brushRef="#br0" timeOffset="513023.0707">24462 17240 36 0,'-18'-12'18'0,"18"21"-12"0,0-6 28 0,0 7-30 16,0 12 0-16,0 6 2 16,-4 9 0-16,-3 20-8 15,-7 9 0-15,0 0 5 16,-3 12 1-16,-1-6-6 16,0 0 1-16,1 0-7 15,-1 19 1-15,-3-3-8 16,3 3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9T02:34:46.0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2921 5315 12 0,'0'0'6'0,"7"-3"0"0,-7 3 7 15,0 0-12-15,11 0 1 16,-8 6 1-16,4 6 1 16,4 1-5-16,-1 12 1 15,-6-6 2-15,6 6 1 0,5 0-2 16,-5-6 1-16,1 3-1 15,3-3 0-15,0-1-1 16,7-2 1-16,0-3-1 16,-3-4 1-16,7-3-1 15,10-6 1-15,-3-3-1 16,-1-9 0-16,5-10 0 16,-1-6 1-16,0-7-1 15,1 1 0-15,-1-1 0 16,-7 1 1-16,-3-4-1 15,-4 7 0-15,-3 5 0 16,-1 8 0-16,-6 2 1 16,-1 7 0-16,1-1 0 15,0 13 0-15,-4 4 0 16,3 11 1-16,4 1-1 16,0 3 1-16,8 0-1 15,-1 0 0-15,-4 0-1 0,8 0 1 16,3-6-1-16,1-1 1 15,-5-8 0-15,1 2 0 16,0-6-1-16,-1-6 1 16,1-6-1-16,3-7 1 15,0-3 0-15,-6-9 0 16,6 3-1-16,-11 0 1 16,5 0-1-16,-1 6 1 15,-4-3-1-15,5 6 0 16,-8 4-1-16,3 2 1 15,1 10-1-15,-4 3 1 0,4 0-1 16,-4 10 1-16,11 0-1 16,-8-1 1-16,4 4-1 15,4 3 1-15,3-10 0 16,0 4 0-16,1-4 0 16,-1-6 1-16,4-3-1 15,-4-3 0-15,4-6 1 16,-8-4 0-16,12 0-1 15,-15 4 1-15,7-3-1 16,-7 2 0-16,7-9 0 16,-3 0 1-16,3 4-1 15,1 2 0-15,-5 1 0 16,-6 2 0-16,-1 4 0 16,-2 0 0-16,-1 3-1 15,0 3 1-15,0 0-1 16,0 3 0-16,4 0 1 0,3 0 0 15,-7 3 0-15,11-6 0 16,-11 7 0-16,0-4 0 16,11 0 1-16,3-6 0 15,4 0-1-15,-1-4 1 16,5 1-1-16,-1-3 1 16,4-4 0-16,7 1 0 15,3-1-1-15,4-3 0 16,-4 1 0-16,1-1 1 15,-5 7-2-15,-9 2 1 0,3 10-1 16,-4 4 1-16,-3 2-1 16,-4 7 1-16,-3-1 0 15,-4-2 1-15,0 6 0 16,0 3 0-16,-3 0 0 16,6-10 0-16,-6 4 0 15,7-4 0-15,-1 1 0 16,5-10 0-16,2-3 0 15,12-9 0-15,-15-4 0 16,4-6 1-16,-1 1-1 16,1 2 1-16,0 0-2 15,-4 4 0-15,-3 2 0 16,-4 7 0-16,-3 3-1 16,-1 6 0-16,-3 1-1 15,0 2 1-15,1 4 0 16,-5-1 1-16,4 4 0 0,0-4 0 15,-3 1 0-15,3-4 0 16,4 1 0-16,3-7 0 16,0-3 0-16,4 0 1 15,10-3-1-15,-3-4 1 16,3-5-1-16,-3 6 1 16,0-1-1-16,-4 1 0 15,4 0 0-15,-4 0 0 16,0 2 0-16,0 1 0 15,0 6-1-15,1-3 1 16,-8 0 0-16,0 0 0 0,-3 4 0 16,-1-4 1-16,-3 6 0 15,-3-6 1-15,0 3-1 16,-4-3 1-16,-4 0-1 16,1-3 1-16,-4 3-4 15,3 3 0-15,1 6-11 16,-4 4 0-16</inkml:trace>
  <inkml:trace contextRef="#ctx0" brushRef="#br0" timeOffset="146299.0957">25583 11445 21 0,'0'3'10'0,"-3"4"-3"16,3-4 10-16,0 6-14 15,0 7 1-15,-4 6 1 16,1 3 1-16,-1 0-8 0,1 0 1 16,-4 0 4-16,0 7 1 15,0-4-2-15,0-3 0 16,0-3-3-16,-1-3 0 15,1-4-7-15,4-2 1 16,-1-4-3-16,4-6 0 16</inkml:trace>
  <inkml:trace contextRef="#ctx0" brushRef="#br0" timeOffset="146455.4289">25594 11138 28 0,'-4'-6'14'0,"4"3"-18"0,0 3 24 0,4 3-20 16,3 0 0-16,0 3-8 15,4 4 1-15,-1 2 3 16,1 7 1-16</inkml:trace>
  <inkml:trace contextRef="#ctx0" brushRef="#br0" timeOffset="146799.1121">25619 11602 22 0,'-36'28'11'0,"29"-12"-2"15,7-16 18-15,0 3-26 0,0-3 1 16,0 0 0-16,11-6 1 16,7-10-4-16,3-6 1 15,7 0 2-15,7-3 0 16,1-6-1-16,-8 6 1 15,0 0-1-15,-3 6 0 16,-4 3 0-16,-4 10 0 16,-2 6 0-16,-1 3 0 15,-4 6 0-15,-3 10 0 16,-3 6 0-16,-4 0 1 16,0 4-1-16,-4-11 0 15,1 1-1-15,3-3 1 16,0-4-4-16,3 1 1 0,1-7-5 15,3-9 1-15,4-6-5 16,-1-10 1-16,4-3-2 16,0-6 0-16</inkml:trace>
  <inkml:trace contextRef="#ctx0" brushRef="#br0" timeOffset="147486.8207">26173 11157 25 0,'28'-19'12'0,"-25"19"-8"16,-3 0 23-16,-7 0-26 15,0 3 1-15,-3 7 1 16,-1 2 0-16,-3 1-4 16,0 5 1-16,0-2 1 15,-4 6 1-15,4 9-1 16,0 4 1-16,3 3-1 16,1 5 0-16,-1-2 0 15,4 3 1-15,-4-3-1 16,4-7 0-16,-3 1 0 0,3-1 1 15,0 1-1-15,0-7 0 16,0-3-3-16,0 0 1 16,0-6-4-16,-1-3 0 15,1-4-3-15,-3-2 1 16,3-7-3-16,0-3 0 16,0-6 2-16,3-10 0 15,-3-3 4-15,4 0 1 16,-1-6 3-16,0 3 1 15,4 3 3-15,4 1 0 0,0-1 0 16,6-3 1-16,4 6-1 16,7 0 0-16,1 1-2 15,2-4 1-15,1 6-4 16,0-2 1-16,-1 2-4 16,5 4 1-16,-8 6-3 15,0 3 1-15,-7 6 0 16,-3 10 0-16,-11-4 4 15,-4 4 0 1,1 9 7 0,3-6 0-16,0 0 3 15,0-4 0-15,7-2 1 16,3-4 0-16,1-6-2 16,-1 0 1-16,1-9-5 15,0-3 1-15,-4-10-1 16,-4 3 0-16,-3 1-1 0,-3-1 0 15,-4 0-1-15,-4-3 0 16,4 4-1-16,-4 2 0 16,4 1-5-16,4-4 1 15,6 7-6-15,4 2 1 16,4-2-6-16,3 3 1 16,4 9-2-16,3 0 0 15</inkml:trace>
  <inkml:trace contextRef="#ctx0" brushRef="#br0" timeOffset="147721.2853">26349 11533 23 0,'-21'38'11'0,"10"-1"-2"0,4-24 21 0,0-4-27 15,0-2 1-15,0-1 1 16,3-3 0-16,4 0-6 16,4-3 0-16,7 0 4 15,-1-9 0-15,4-7-2 16,4-3 1-16,3-6-2 15,-3 3 1-15,-1-3-1 16,5 0 1-16,-1 3-2 16,0 3 1-16,-3 7-5 15,-1-1 0-15,-3 1-6 16,0 12 0-16,0 3-1 16,-3 0 0-16</inkml:trace>
  <inkml:trace contextRef="#ctx0" brushRef="#br0" timeOffset="148315.0441">26561 11486 27 0,'-7'3'13'0,"0"3"-11"0,7 1 24 0,0-1-25 16,-4 7 0-16,4-1 1 16,0 4 0-16,0-7-3 15,4 1 1-15,-1-4 1 16,4 0 1-16,4-6-2 15,3-6 1-15,0 0-1 16,0-4 1-16,0-2-1 16,0-1 0-16,0 4 0 15,-3 6 1-15,-4-4-1 16,0 10 1-16,-7 4 0 16,0 2 1-16,-3 0 0 15,-1 4 0-15,-3 0 0 16,3-4 0-16,1 0-1 0,3-5 1 15,7-8-1-15,4-2 0 16,6-3-1-16,4-1 0 16,4 1 0-1,0-1 1-15,-1 1-1 0,1 3 1 16,-4-4 0-16,0 10 0 16,-3 0 0-16,-7 4 0 15,-4 2 0-15,-7 6 1 16,-4-2 0-16,-3 5 0 15,4 1-4-15,-1-3 0 16,1-4-5-16,-1-3 1 0,8-6-5 16,6-3 1-16,1 0-4 15,6-3 0-15</inkml:trace>
  <inkml:trace contextRef="#ctx0" brushRef="#br0" timeOffset="148658.7198">27026 11483 20 0,'11'-13'10'0,"-8"4"-2"0,-3 9 15 0,0 3-19 15,-7 10 1-15,0 2 3 16,0 10 1-16,-3 4-10 16,3-7 1-16,-4 0 6 15,4-1 1-15,3 1-3 16,4-6 1-16,0-3-2 16,4-7 0-16,3-6-2 15,4-3 0-15,3-3-1 16,0-7 1-16,3-3-1 15,1-9 1-15,0 0-1 0,-1 0 1 16,1 6-1-16,-4 4 0 16,0-1 0-16,-3 10 0 15,-4-1 0-15,-7 7 0 16,3 3 0-16,-6 4 0 16,-1 2 0-16,-3 7 0 15,0-7-4-15,0-3 0 16,4 4-5-16,-1-7 0 15,4-3-6-15,0 0 1 16</inkml:trace>
  <inkml:trace contextRef="#ctx0" brushRef="#br0" timeOffset="148830.6785">27203 11301 27 0,'7'-19'13'0,"7"16"0"0,-7 0 16 0,0 0-26 15,7 3 1-15,4 0 1 16,6 0 1-16,1-3-8 15,3 0 0-15,4-4 4 16,-4 1 0-16,1-3-6 16,-1-1 0-16,-4-2-5 15,-2-4 0-15,-5 0-4 16,-3 4 1-16</inkml:trace>
  <inkml:trace contextRef="#ctx0" brushRef="#br0">27577 11091 30 0,'-14'12'15'0,"-15"26"-11"0</inkml:trace>
  <inkml:trace contextRef="#ctx0" brushRef="#br0" timeOffset="149143.0923">27552 11392 25 0,'-7'13'12'0,"-4"12"-16"0,4-19 22 0,-3 6-19 16,-4 7 0-16,-1 0-10 15,1-3 0-15,4 6 10 16,-1-7 1-16</inkml:trace>
  <inkml:trace contextRef="#ctx0" brushRef="#br0" timeOffset="149284.084">27541 11314 30 0,'0'-44'15'0,"7"19"-14"16,-3 18 32-16,-1 1-33 15,1 3 0-15,3 0 0 16,0 0 0-16,4 3-5 15,-1 0 1-15,4 3-6 0,-3 0 1 16</inkml:trace>
  <inkml:trace contextRef="#ctx0" brushRef="#br0" timeOffset="149721.7711">27640 11445 25 0,'-7'32'12'0,"0"-23"-4"0,7-6 16 15,0-3-22-15,0 0 0 16,4-3 1-16,3-6 0 15,3-4-4-15,4-6 0 16,0-6 2-16,1 0 0 0,2 0-1 16,1 3 0-16,-4 3-1 15,-3 4 0-15,-1 5 0 16,1 4 0-16,-4 9 0 16,-4 3 1-16,-6 10 0 15,-1 3 0-15,-3 0 2 16,0 3 0-16,0 3 1 15,0-7 0-15,3-2 1 16,1-3 1-16,3-4 0 16,7-6 1-16,0-3-3 15,7-6 1-15,11 0-1 16,7-4 0-16,-1 1-1 16,1-1 1-16,3 1-2 15,-6 3 1-15,2 3-1 16,-6 3 1-16,-4 6-1 15,-3 6 0-15,-4 1 0 16,-3 6 0-16,-4 3-1 0,-4 0 1 16,-3 6-6-16,-3-3 1 15,-1-3-7-15,-3-3 1 16,-7 3-7-16,-7 0 1 16</inkml:trace>
  <inkml:trace contextRef="#ctx0" brushRef="#br0" timeOffset="150221.7314">27407 11455 37 0,'-3'3'18'0,"-11"22"-17"0,3-19 28 16,1 7-29-16,-5 6 1 0,-6 6 0 16,4-3 0-1,2 0-6-15,1-1 0 0,4 5-6 16,-1-1 1-16</inkml:trace>
  <inkml:trace contextRef="#ctx0" brushRef="#br0" timeOffset="150674.8598">27531 11022 19 0,'0'3'9'0,"3"-12"-1"0,-3 9 7 0,0 6-14 15,0 3 1-15,0 7 3 16,-3 3 1-16,-4 6-7 16,-11 9 1-16,-3 13 3 15,-11 13 1-15,-7 6-1 16,1 3 0-16,2-6-8 15,8-10 0-15,3 3-5 16,1-9 1-16</inkml:trace>
  <inkml:trace contextRef="#ctx0" brushRef="#br0" timeOffset="151362.6813">25404 12007 20 0,'10'-25'10'0,"4"21"-4"0,-10 1 11 16,-1 3-13-16,1 10 1 15,-4 5 2-15,0 14 1 16,-4 8-11-16,-3 1 1 16,-7 6 6-16,0 6 0 15,0 3-2-15,0 0 0 16,3 1-4-16,1-4 0 0,-1-3-3 16,4-6 0-16,3-7-6 15,-3-6 1-15</inkml:trace>
  <inkml:trace contextRef="#ctx0" brushRef="#br0" timeOffset="151612.759">25446 12160 20 0,'39'-34'10'0,"-4"2"-2"16,-24 29 11-16,-1 0-16 15,1 0 0-15,-4 6 2 16,0 3 0-16,-4 4-6 15,-3 5 0-15,-3 1 4 16,-8 0 1-16,1 0-2 16,-4 2 1-16,-4 1-3 15,0 0 0-15,4-6-4 0,4-4 0 16,3-3-4-16,3-6 0 16,0 0-3-16,4 0 0 15</inkml:trace>
  <inkml:trace contextRef="#ctx0" brushRef="#br0" timeOffset="151862.7621">25559 12185 25 0,'10'-3'12'0,"-3"22"-7"0,0-19 22 15,4 3-25-15,3-3 1 0,0 0 1 16,4 0 0-16,3 3-5 16,4-3 1-16,-1-3 3 15,-2 3 0-15,-1 0-2 16,-4 0 1-16,-2 0-1 15,-1 3 1-15,-4-3-1 16,-3 7 0-16,-3-4 0 16,-4 6 1-16,0 1-1 15,-4-1 1-15,-3 0-5 16,4 1 0-16,3-4-4 16,0-3 0-16,0-3-6 15,7-3 0-15</inkml:trace>
  <inkml:trace contextRef="#ctx0" brushRef="#br0" timeOffset="152191.0949">25922 12110 27 0,'0'0'13'0,"0"0"-9"0,0 6 20 16,-3-3-23-16,-4 10 1 16,-1 0 0-16,1-1 0 15,0-2-3-15,4-1 1 16,-1 0 1-16,1 1 1 15,3 2-1-15,0 1 0 16,3-1 0-16,1-2 0 16,-1 2 1-16,4-2 0 15,0-1 1-15,-3 1 0 16,0-1 0-16,-1 0 1 16,1-2-1-16,-4-1 1 0,0 0-2 15,0 0 1-15,0-2-3 16,0-4 0-16,0-7-6 15,3-5 1-15,4-7-7 16,4 0 0-16,-1-9-2 16,8-10 0-16</inkml:trace>
  <inkml:trace contextRef="#ctx0" brushRef="#br0" timeOffset="152534.9328">26144 11837 28 0,'0'3'14'0,"-7"29"-7"15,4-20 25-15,-1 20-28 16,-3 2 0-16,-7 10 3 16,-4 0 0-16,1 3-8 0,-1 0 0 15,1 0 6-15,2-3 1 16,5-10-3-16,3-5 0 16,0-7-2-16,3-4 1 15,4-8-1-15,7-4 0 16,4-6-1-16,3-6 0 15,4-4 0-15,3-2 1 16,3-1-1-16,8 1 0 16,-4-1 0-16,-3 4 0 15,0 3-1-15,-8-1 1 16,1 4 0-16,-7 3 1 16,-4 6-1-16,-4 4 0 0,-3-1 0 15,-3 4 0-15,-1 2-4 16,1-2 0-16,3-4-7 15,0 1 0-15,7-4-5 16,3-6 1-16</inkml:trace>
  <inkml:trace contextRef="#ctx0" brushRef="#br0" timeOffset="152769.3091">26547 12007 28 0,'-4'-16'14'0,"22"10"-5"16,-11 6 19-16,3 0-27 16,4 0 0-16,4-3 0 0,0 3 1 15,13 0-3-15,1-7 1 16,3 1 1-16,4-7 0 16,0 1-3-16,-4-1 0 15,-6 4-4-15,-8 3 0 16,-4 6-5-16,-3 9 0 15</inkml:trace>
  <inkml:trace contextRef="#ctx0" brushRef="#br0" timeOffset="152972.4433">26691 12145 22 0,'-63'31'11'0,"17"7"-3"0,39-32 15 0,0 0-20 16,0 0 1-16,3 4 3 15,4-4 1-15,4 0-10 16,6-3 1-16,4-6 6 15,4-3 0-15,0-3-2 16,10-1 1-16,4-5-5 16,3-11 1-16,-3 5-5 15,-1-5 0-15,-2 1-6 16,-5-3 0-16,1 6-2 16,-4-3 0-16</inkml:trace>
  <inkml:trace contextRef="#ctx0" brushRef="#br0" timeOffset="153144.2713">26882 11919 19 0,'-29'15'9'0,"-13"26"-3"16,24-22 14-16,-3 9-18 15,-3 10 0-15,-1-4 2 0,-3 4 0 16,3 0-5-16,4-1 0 16,3-2 3-16,4-10 0 15,7-6-5-15,4-7 1 16,6-6-7-16,4-6 1 15</inkml:trace>
  <inkml:trace contextRef="#ctx0" brushRef="#br0" timeOffset="153331.7377">26928 11938 35 0,'-11'12'17'0,"-7"48"-18"0,11-48 30 0,0 10-29 16,-3 10 1-16,-4-4-1 15,3-6 1-15,-3 6-4 16,0 0 0-16,0-3-5 16,-4 0 0-16,-3-3-2 15,0-6 0-15</inkml:trace>
  <inkml:trace contextRef="#ctx0" brushRef="#br0" timeOffset="153519.3183">26532 11740 30 0,'-7'6'15'0,"7"16"-21"0,4-15 29 16,-1 2-23-16,4 0 0 15,1 1-7-15,-1 5 1 16,0 4 1-16,0 6 1 15</inkml:trace>
  <inkml:trace contextRef="#ctx0" brushRef="#br0" timeOffset="153987.9928">26416 12217 9 0,'-7'6'4'0,"7"-6"0"0,0 0 0 0,7-3-4 15,4-3 1-15,3-4 0 16,7 7 1-16,-3-3-3 15,3 3 1-15,-4 3 1 16,1 3 1-16,-4 0 0 16,-3-3 1-16,-4 6-1 15,-7 7 1-15,-4-1 0 16,-3 1 0-16,-3-1-1 16,-1 1 1-16,0-1-2 15,4-2 1-15,0-4-2 16,4 0 1-16,3-3-1 15,0-3 0-15,7-3 0 16,0-3 0-16,3 3 0 16,1-3 0-16,0 3 0 15,-1-1 0-15,-3 4 0 16,-3 7 1-16,-8 2-1 16,-3 7 0-16,-7-1 2 0,-4 7 0 15,-3 7 1-15,0 8 1 16,-4 1 0-16,4-4 0 15,4 1 0-15,6-7 1 16,7-3-3-16,4-9 1 16,8-10-2-16,6-12 0 15,14-13-4-15,4-12 0 16,6-4-6-16,8-2 0 16,14-4-2-16,4 3 0 15</inkml:trace>
  <inkml:trace contextRef="#ctx0" brushRef="#br0" timeOffset="154175.5058">27227 11985 30 0,'0'18'15'0,"7"-14"-12"16,-3-4 28-16,10 0-31 15,4-4 1-15,3-2 0 16,7-3 1-16,0-4-6 15,4 1 1-15,-4-4-4 16,-3-3 0-16,-4 7-3 16,4-4 0-16</inkml:trace>
  <inkml:trace contextRef="#ctx0" brushRef="#br0" timeOffset="154784.9688">27397 11884 19 0,'-43'32'9'0,"-20"15"-6"0,49-35 14 15,-4 7-17-15,-3 6 0 16,0 0 0-16,0 7 0 16,-1-4-1-16,1-3 0 15,4 0-1-15,-1 0 0 16,0-3 0-16,4 3 0 16,0-3 0-16,4-3 1 15,-1-3 2-15,4-4 1 16,3 1 1-16,1-4 0 0,6-3 0 15,4-3 1 1,4-3 0-16,3-6 0 0,7-3-2 16,1-4 1-16,2 1-2 15,-3-1 1-15,4 1-1 16,3-1 0-16,-7 7-1 16,-3-4 1-16,-11 4-1 15,-7 6 1-15,-3 3-1 16,-8 7 1-16,-3 2 1 15,-4 4 0-15,1 6 0 16,-1 0 1-16,0 0 0 16,4-3 1-16,4-1-1 15,3 1 1-15,3-3-1 16,4-4 1-16,4-2-2 16,3-7 0-16,7-6 0 15,0-7 0-15,4 1-2 0,-1 0 1 16,8-1-1-16,3-2 1 15,-3-1-1-15,-1 1 1 16,-2-1-2-16,-1 4 1 16,-7-1-1-16,0 7 1 15,0 3 1-15,-3 3 0 16,-4 7 0-16,-4 2 1 16,-3 4 0-16,0 3 0 15,0 6 0-15,0 0 0 16,0 0-2-16,4-3 1 15,-4-3-7-15,0 3 1 16,0-7-11-16,0 7 1 0</inkml:trace>
  <inkml:trace contextRef="#ctx0" brushRef="#br0" timeOffset="175363.7666">28882 3032 7 0,'0'0'3'0,"-7"-3"2"0,7 3 4 0,-4-6-7 16,1-1 0-16,-1 1 0 15,1 0 1-15,-1 3-4 16,-3-4 1-16,0 4 2 16,-3-3 0-16,-5 0-2 15,-2-1 1-15,-1-2 0 16,-3 3 0-16,0-4-1 16,0 1 1-16,-1-4-1 15,1-2 1-15,0-7 0 16,-4-3 0-16,4 3 0 15,0-3 0-15,3-4-1 16,1-8 1-16,6-1 0 16,4-9 0-16,4 0-1 15,6-3 1-15,1 3-1 0,10 3 1 16,0 0 0-16,4 0 0 16,6 3-1-16,5 7 0 15,6-4 0-15,4 1 0 16,-1 2 0-16,5 4 0 15,3 2-1-15,7 1 1 16,3 3 0-16,-3 0 0 16,-4 6-1-16,1 0 1 15,-1 10 0-15,0 3 0 0,-3 9 0 16,-3 3 0-16,-1 10 0 16,0 3 0-16,-3 9 1 15,-4-3 0-15,1 0 0 16,-8 0 0-16,-3 0 0 15,-4 3 0-15,-7 1 0 16,-4-1 0-16,-3 10 0 16,-7 2 1-16,-10 7-1 15,-8-3 1-15,-3 0-1 16,-7 0 1-16,7 0-1 16,-11-3 1-16,0-10-1 15,-3 4 0-15,7-7 0 16,-4 0 0-16,0-3-1 15,0-3 1-15,-3-3 0 16,3-7 0-16,-6 1-1 16,-5-7 1-16,1-3-2 15,7-3 1-15,-4 0-3 0,14-3 1 16,-3 0-3-16,10 0 0 16,4-3-5-16,4 3 0 15</inkml:trace>
  <inkml:trace contextRef="#ctx0" brushRef="#br0" timeOffset="176270.0638">28850 2402 10 0,'-10'0'5'0,"10"9"-1"15,0-9 2-15,0 6-4 16,3 1 0-16,1 5 1 16,-1 1 1-16,1 5-5 15,3 1 1-15,0 0 2 16,0-3 0-16,0-7-1 16,14 1 1-16,-7-4-1 15,4-3 0-15,-4-6 0 0,4 0 0 16,-8-4 0-16,1-2 0 15,-8 0 0-15,4-4 1 16,-7 1-1-16,0-1 0 16,-7-3 0-16,4 1 0 15,-8 2 0-15,1 1 0 16,-5 2-1-16,5-2 1 16,-1 5-1-16,4 1 1 0,0 3-2 15,4 0 0-15,-1 0-3 16,4 3 0-16,7 3-4 15,4 6 1-15</inkml:trace>
  <inkml:trace contextRef="#ctx0" brushRef="#br0" timeOffset="176676.2427">29238 2320 16 0,'-7'-3'8'0,"-3"9"-5"16,6-3 11-16,-3 1-13 16,0 2 0-16,0-3 1 15,0 0 0-15,0 3-3 16,-4-3 1-16,11 1 0 0,-3-1 1 16,-4 3-1-16,7 0 1 15,0 7-1 1,0-1 0-16,7 4-1 0,-4-7 1 15,8 10 0-15,-4 0 0 16,0 6-1-16,0-3 1 16,0 0 1-16,0-3 1 15,-3 3-1-15,-4 0 1 16,0-7 0-16,0 1 1 16,0-3 0-16,0 2 1 15,-7 1-2-15,-1-3 0 0,1-7-1 16,0 0 1-16,-3 0-3 15,-1-2 1-15,-3-4-5 16,4-4 1-16,-8-2-5 16,-3-3 0-16</inkml:trace>
  <inkml:trace contextRef="#ctx0" brushRef="#br0" timeOffset="178082.8143">27189 1680 1 0,'17'-3'0'0,"26"0"6"0,-26 0-11 0,4 0 5 16,8 3 0-16,-1-3 0 15,7 0 1-15,-3-1-2 16,0 4 1-16,3 0 0 15,0-3 1 1,15 0-1 0,-5 3 1-16,-2 0-1 15,3 0 0-15,-4 0 0 16,4 0 1-16,0 0-1 16,0 0 0-16,-4 0 0 15,0 0 1-15,-3 0-1 16,0 0 0-16,0 0-1 0,-4 0 1 15,0 0 0-15,0-6 0 16,-3 3 0-16,3-4 0 16,4 4 0-16,4 0 0 15,6 3 0-15,0-3 0 16,1-3 0-16,-4 0 0 16,-1-1 0-16,1 4 0 15,0-3 0-15,0 0 0 16,7 2 0-16,7 4 0 15,0 0 0-15,0-9 0 0,7 3-1 16,-7 0 1-16,0 2 0 16,0 4 0-16,-4 0 0 15,11-6 1-15,0 9 0 16,11-6 0-16,-7 3 0 16,-4 0 0-16,-4 0 0 15,8 0 0-15,3-3-1 16,3 3 1-16,1 3-1 15,3-3 1-15,-14 0-1 16,4 0 0-16,-1 3 0 16,1 0 0-16,6 1 0 15,8-1 0-15,-4 0 0 16,-7 3 0-16,4-6 0 16,-8 0 0-16,1 0 0 15,10 3 0-15,7 3 0 0,-7-6 0 16,-3 0 0-16,0 0 1 15,-1 0-2-15,-6 0 1 16,3 0 0-16,11 0 1 16,-11 4-1-16,-4-4 1 15,-3 6-3-15,-7-6 1 16</inkml:trace>
  <inkml:trace contextRef="#ctx0" brushRef="#br0" timeOffset="179504.9526">30117 2047 5 0,'0'7'2'0,"-4"21"3"0,4-22 3 0,-7 7-5 15,0 9 0-15,-14-7 1 16,7 7 1-16,-4 0-7 16,0 3 0-16,-3 0 4 15,11-3 1-15,-4 0-3 16,-1-3 1-16,1-6-2 16,7-4 1-16,-3 0-3 15,10-2 1-15,0-4-3 16,10 0 1-16</inkml:trace>
  <inkml:trace contextRef="#ctx0" brushRef="#br0" timeOffset="179755.0439">30222 2198 10 0,'-14'-6'5'0,"-17"18"-3"0,20-9 8 15,-10 7-7-15,-7 5 0 16,-1-2 2-16,5 6 1 15,-1 3-7-15,4-10 1 16,0 4 4-16,14 0 0 0,0-4-1 16,3 4 0-16,1-4-1 15,6-2 1-15,1-7-2 16,6-6 0-16,4 0-2 16,11-7 0-16,0 4-4 15,3-4 0-15,-7 1-4 16,14 0 1-16</inkml:trace>
  <inkml:trace contextRef="#ctx0" brushRef="#br0" timeOffset="180067.464">30367 2138 12 0,'-3'-3'6'0,"3"12"1"15,-7-5 6-15,7 2-11 16,-11 3 0-16,7 7 1 15,-6-3 0-15,3 2-4 16,0 10 1-16,0-9 2 0,0 3 0 16,0 0-1-16,3-7 1 15,-3 1-1-15,7-4 1 16,0-3 0-16,7-2 0 16,-3-4 0-16,10-4 0 15,0-5 0-15,3-4 0 16,5-2-1-16,-1-4 1 15,0 3-1-15,-3-3 0 16,-1 4-2-16,-3-4 1 16,4 3-4-16,-7 4 0 0,-1-1-6 15,-3 7 1-15</inkml:trace>
  <inkml:trace contextRef="#ctx0" brushRef="#br0" timeOffset="180317.8899">30713 2066 16 0,'-11'13'8'0,"-10"24"-5"16,14-30 8-16,-4 8-10 15,-6-2 1-15,-4 6-1 16,7-4 1-16,-4 7-3 15,0 3 1-15,4-9 0 16,4 3 0-16,-1 0-3 16,4-10 0-16,0 0-3 15,7-2 1-15</inkml:trace>
  <inkml:trace contextRef="#ctx0" brushRef="#br0" timeOffset="180708.4351">30790 2110 13 0,'-7'-3'6'0,"-7"28"0"0,11-16 9 0,-8 1-13 15,1 2 0-15,-1 4 1 16,0 0 1-16,1-1-5 16,-1 1 0-16,4-3 3 15,4-4 1-15,3-3-2 16,3-3 1-16,4-3-1 15,11-3 0-15,-4-6-1 16,7-1 1-16,4-2-1 16,-4 2 1-16,0-5-1 15,0 2 0-15,1 1 0 16,-1 2 0 0,-14 17 1-1,3 2 1-15,-10-6 0 16,0 7 0-16,0 2 0 15,-10 1 0-15,6 2 0 16,1 1 1-16,-4 0-5 16,3-1 0-16,1 1-3 15,-4-7 0-15,7 4-4 0,-4-4 0 16</inkml:trace>
  <inkml:trace contextRef="#ctx0" brushRef="#br0" timeOffset="180864.6944">30974 2333 13 0,'0'9'6'0,"0"0"-1"0,7-5 5 0,-4-1-10 15,1 3 0-15,3 7-2 16,0-4 1-16,0 0-3 16,4-2 1-16</inkml:trace>
  <inkml:trace contextRef="#ctx0" brushRef="#br0" timeOffset="181427.8873">31450 2148 19 0,'-7'-7'9'0,"-14"-8"-10"0,21 18 17 16,-11 0-15-16,-3 6 1 16,-3 7 0-16,-5-3 0 15,-6 2-2-15,7 4 0 16,0 0 2-16,-4 0 0 16,4 0 0-16,10-4 0 15,1-2-1-15,3-1 0 16,3-2 0-16,8-4 1 15,3-3-1-15,3-3 1 16,8-3-2-16,3-6 1 16,0-4-1-16,-3 4 0 15,3-10-2-15,-3 6 1 16,-4 1-1-16,4 5 1 0,-8 4-1 16,-3-3 1-16,-3 12 0 15,-4-3 1-15,-4 7 0 16,-3 2 0-16,-3 4-1 15,-8 6 1-15,7 0 0 16,-10 9 0-16,4 4 0 16,6 2 1-16,0-2-1 15,1-1 1-15,3-2 0 16,3-4 0-16,4-6-1 16,4-3 1-16,3-7-1 15,10-5 1-15,-2-7 0 16,2-7 0-16,1-5-2 15,3-7 1-15,0-6-4 16,0-3 1-16,8-1-5 0,-8 4 1 16</inkml:trace>
  <inkml:trace contextRef="#ctx0" brushRef="#br0" timeOffset="182100.175">31637 2226 11 0,'-7'9'5'0,"7"4"2"0,0-10 3 16,0-3-10-16,0 3 1 16,7 0 0-16,-7-3 1 15,4-3-2-15,13-3 0 16,-6 0 1-16,7-4 0 15,-4 4 0-15,-4 0 0 16,8-7-1-16,-8 4 1 16,-3-4-1-16,-7 1 1 15,-7 2-1-15,-3 4 0 0,-8 6 1 16,4 13 0-16,-7-10 0 16,-4 6 1-16,4 4 0 15,0 5 0-15,0 4 1 16,3 0 0-16,4 0-1 15,0 0 1-15,10 3-1 16,4-3 0-16,4-3-1 16,3 3 0-16,4-6-3 15,-1-7 1-15,11-6-6 16,4-6 0-16,0 3-2 16,3-3 1-16</inkml:trace>
  <inkml:trace contextRef="#ctx0" brushRef="#br0" timeOffset="182569.1992">31859 2261 12 0,'-31'15'6'0,"-26"17"0"0,54-26 7 15,-4 0-13-15,3-3 0 16,4 0 1-16,4-3 0 15,6 0-1-15,4-3 0 16,0-3 0-16,8 0 1 16,2-1-1-16,-3 1 1 15,-6 3-1-15,2-6 0 0,-6 9 0 16,-1 0 1-16,-3 0 0 16,-3 9 0-16,-4-3 0 15,-4 4 1-15,-3-1 0 16,7-3 1-16,0 4-1 15,0-4 1-15,0 0-1 16,0 1 0-16,0-4-1 16,11-3 1-16,0 0-1 15,-4 0 0-15,10 0-1 16,4 0 1-16,-10 0-1 16,7 0 0-16,-4-3 0 15,-4 3 0-15,1 0 0 16,-4 0 0-16,4 0 0 15,-11 0 0-15,7 0-1 16,-7 3 0-16,3 0-3 16,-3 0 1-16,0 0-5 15,0 7 0-15</inkml:trace>
  <inkml:trace contextRef="#ctx0" brushRef="#br0" timeOffset="183131.7044">32195 2333 11 0,'-8'3'5'0,"5"9"3"15,3-12 2-15,-7 0-8 16,7 7 0-16,-4 2 1 16,-3 7 1-16,7-7-5 15,0 4 1-15,0-1 3 16,0-2 0-16,7-4-1 15,-3-3 0-15,6 0-1 16,12-6 1-16,-5-3-2 16,11-1 1-16,-6-2 0 15,6 0 0-15,-3-4-1 0,3 1 0 16,-7-4 0 0,-3 6 1-16,-1 1-1 0,-3 0 0 15,-3 2 0-15,-4 1 0 16,4 0 0-16,-4 3 0 15,-7 3 1-15,3 0 0 16,-3 3 0-16,0 0 0 16,0 3 0-16,0 1 1 15,0 2-1-15,-3 0 1 16,-4 7-1-16,7 3 0 0,0 0-1 16,-7-7 1-16,3 4-5 15,-3-7 1-15,7 7-6 16,0 0 0-16</inkml:trace>
  <inkml:trace contextRef="#ctx0" brushRef="#br0" timeOffset="183491.0022">32625 2530 15 0,'0'0'7'0,"7"13"3"0,-7-10 4 16,0 3-12-16,-7 4 0 16,7-1 0-16,-7 4 1 15,3-4-4-15,4 3 0 0,0-2 0 16,0-4 0-16,0 0-6 16,4 4 1-16</inkml:trace>
  <inkml:trace contextRef="#ctx0" brushRef="#br0" timeOffset="183772.3027">33084 2339 20 0,'0'0'10'0,"0"3"-5"16,0 3 13 0,-11 1-14-1,0 8 0-15,-6 10 1 0,-4-6 0 16,-8 3-8-16,-10 0 1 16,4 0 4-16,0-3 1 15,0 0-7-15,6-1 0 16,1-5-5-16,7-4 1 15</inkml:trace>
  <inkml:trace contextRef="#ctx0" brushRef="#br0" timeOffset="183975.4793">32942 2339 18 0,'4'-6'9'0,"-4"6"-2"0,0 3 10 0,0 0-13 16,-4 6 0-16,-3-2 1 15,-3 8 0-15,6 10-7 16,-6-6 0-16,-4 3 3 16,10 0 0-16,-3 0-4 15,7-3 0-15,0 0-5 16,0-7 1-16,7 1-2 16,4-7 1-16</inkml:trace>
  <inkml:trace contextRef="#ctx0" brushRef="#br0" timeOffset="184225.3928">33041 2505 17 0,'14'-9'8'0,"15"-29"-7"16,-19 29 14-16,1-7-14 16,-1 3 1-16,-3 4 1 15,4-7 1-15,-11 7-5 16,0 0 0-16,0-1 3 16,-11 10 1-16,1-3-1 0,-1 9 0 15,-6 4 0-15,6 5 0 16,-7 1 0-16,8 3 0 15,-1-3-1-15,1 2 1 16,6 1-1-16,-3-3 0 16,0-4-2-16,3 4 0 15,4-10-3-15,4 1 0 16,3-1-5-16,-7-3 1 16</inkml:trace>
  <inkml:trace contextRef="#ctx0" brushRef="#br0" timeOffset="184522.3447">33066 2546 24 0,'-4'12'12'0,"-3"-5"-10"16,7-7 18-16,0 0-20 15,0 0 1-15,0 0 0 16,0 0 0-16,7-3-2 16,-3-1 1-16,3 1 0 15,4 0 1-15,6-3-1 16,-6 3 0-16,3 0 0 15,3 3 0-15,-6-4 1 16,0 4 1-16,-1 0-1 16,4 7 1-16,-10-1-1 15,6 0 1-15,-3 4 0 16,-7 5 0-16,0-5-1 16,-7 2 0-16,4 4-1 15,-4 3 0-15,-4-7-5 16,4 4 1-16,4 3-6 0,-4-7 1 15</inkml:trace>
  <inkml:trace contextRef="#ctx0" brushRef="#br0" timeOffset="186037.9209">25037 1223 12 0,'-4'9'6'0,"1"-6"-4"0,3 3 6 16,-4-6-6-16,1 0 1 16,-1 10 1-16,0-1 0 15,1 7-5-15,-4 12 1 16,-4 7 3-16,-3 5 0 0,0 4-1 15,-7 6 0-15,3-6-2 16,1-9 1-16,-1 2-1 16,4-5 1-16,3-1-1 15,1-12 1-15,3-3-1 16,0-4 1-16,7-6-1 16,7-12 1-16,7-3-1 15,3-1 0-15,5-2 0 16,-1-4 1-16,7-6-1 15,-3 0 0-15,3 3 0 16,-3 4 1-16,-1 2-1 16,-6 7 1-16,0 0 0 15,-8 12 0-15,-3 3 0 16,-7 7 1-16,-7-3-1 16,0-1 1-16,0 1-1 15,0-1 1-15,0 1-4 16,3-1 1-16,1 1-3 15,3-4 0-15,0 1-5 0,7-1 1 16</inkml:trace>
  <inkml:trace contextRef="#ctx0" brushRef="#br0" timeOffset="186194.1569">25164 1652 15 0,'7'-9'7'0,"14"18"-1"0,-14-9 7 0,0 0-13 16,4 0 0-16,6 0 0 15,1 0 1-15,-1 3-2 16,5-3 1-16,-1 0-3 16,0 0 0-16,0 0-2 15,-3 0 0-15</inkml:trace>
  <inkml:trace contextRef="#ctx0" brushRef="#br0" timeOffset="186397.2878">25439 1655 13 0,'-11'0'6'0,"-10"7"0"16,14-1 10-16,-4 6-14 15,-3 4 0-15,-3 3 2 16,-8 0 0-16,-3 15-5 16,-8-2 0-16,-6 8 4 15,0 4 0-15,7-6-2 16,3-4 1-16,4 4-2 16,3-7 1-16,7-2-4 15,8-11 1-15,3-2-5 16,7-7 1-16,3-9-2 15,18 0 1-15</inkml:trace>
  <inkml:trace contextRef="#ctx0" brushRef="#br0" timeOffset="186819.2509">25386 1687 16 0,'0'9'8'0,"-7"22"-8"0,3-21 15 0,1 6-14 15,-4 2 0-15,0 11 0 16,0 5 1-16,0-3-3 16,-1 4 1-16,1-4 1 15,0-6 0-15,4-6-1 16,-1-3 0-16,4-13-2 16,0-3 0-16,7-13-1 15,4-9 0-15,0-6-1 16,3-3 0-16,3-4 1 15,4 1 0-15,4 3 1 16,-4-1 1-16,4 10 2 16,-7 3 0-16,-4 7 2 15,0 2 0-15,-7 10 1 16,0 0 1-16,-7 10-1 16,-4-4 1-1,-10 19-2 1,-3 3 0-16,-1 10-1 15,0-19 0-15,1 3-3 16,6-6 0-16,4-7-4 0,4 0 0 16,3-12-2-16,3-3 0 15</inkml:trace>
  <inkml:trace contextRef="#ctx0" brushRef="#br0" timeOffset="187319.439">25809 1831 18 0,'-7'16'9'0,"-10"-1"-7"0,13-8 14 16,0 8-14-16,1-5 0 15,3-4 2-15,0 0 0 16,0-3-5-16,0 4 1 16,0-7 3-16,0-13 0 15,3 0-1-15,5 7 0 16,-1-9-1-16,-4-1 1 15,8 0-5-15,-1 1 1 16,1-1-4-16,-1 0 1 16,1 0-4-16,3 4 1 0</inkml:trace>
  <inkml:trace contextRef="#ctx0" brushRef="#br0" timeOffset="187600.6896">26010 1671 19 0,'-7'6'9'0,"0"16"-5"15,7-16 14-15,0 4-16 16,0-1 0-16,0 4 3 16,0-1 0-16,0-2-6 15,0-1 1-15,0-3 3 16,4 4 1-16,-1-7-2 15,4-3 1-15,0-3-2 16,4-7 1-16,0 4-2 16,-1-3 0-16,4-7-4 0,0 4 0 15,0-4-4-15,1 0 1 16,6 4-3-16,-4 2 1 16</inkml:trace>
  <inkml:trace contextRef="#ctx0" brushRef="#br0" timeOffset="187772.5688">26218 1684 12 0,'-7'12'6'0,"7"10"1"0,0-16 7 0,0 4-13 15,0-1 1-15,0 7 0 16,0-7 0-16,-7 4-3 16,4 2 0-16,-1 1-2 15,1-6 1-15,-1-1-4 16,8 0 1-16</inkml:trace>
  <inkml:trace contextRef="#ctx0" brushRef="#br0" timeOffset="187928.8548">26303 1599 21 0,'-18'-47'10'0,"18"37"-6"15,0 10 18-15,0-6-22 16,0 6 0-16,4 3 0 15,3-6 1-15,4 6-5 16,3-3 1-16,3 0-4 0,1 3 1 16</inkml:trace>
  <inkml:trace contextRef="#ctx0" brushRef="#br0" timeOffset="188225.7767">26462 1627 18 0,'-18'9'9'0,"4"7"-3"0,11-22 11 16,-4 12-16-16,3-6 1 0,0 0 0 16,1 0 0-16,-1 0-3 15,4 0 0-15,0 3 1 16,4 0 1-16,-1 4-1 16,1-1 0-16,0 0 0 15,-1 4 0-15,1-1 1 16,-4 0 1-16,0 1 0 15,0-1 1-15,0-2-1 16,-4-1 0-16,1 0 0 16,-1 0 0-16,0 4-3 15,1-10 0-15,-1 3-3 16,4-3 0-16,0 0-5 16,4-3 0-16</inkml:trace>
  <inkml:trace contextRef="#ctx0" brushRef="#br0" timeOffset="188475.7318">26483 1668 19 0,'0'3'9'0,"7"3"-3"0,-3-6 11 15,-1 3-15-15,1 1 0 16,-1-4 0-16,4 0 1 16,0-4-4-16,4 1 0 15,-4-3 2-15,0 0 1 16,0 3-1-16,-7 3 1 15,0 0-2-15,0-7 1 16,0 4 0-16,-3-3 0 16,-1 3-3-16,0 3 1 15,4 0-7-15,0-10 1 0,4 4-2 16,3-3 1-16</inkml:trace>
  <inkml:trace contextRef="#ctx0" brushRef="#br0" timeOffset="191460.5067">26518 1715 10 0,'-10'12'5'0,"6"10"-2"15,4-18 5-15,0 5-5 16,0-3 0-16,0 10 1 16,0-4 1-16,7-5-7 15,0 2 1-15,4-9 4 16,-4 0 0-16,7-6-2 16,-3 3 0-16,3-7-1 0,-4 4 1 15,1-10-1 1,-4 4 0-16,-3-1 0 0,-4 1 0 15,0 2 0-15,-4 4 1 16,0 3-1-16,1-3 0 16,-1 2-1-16,1 4 1 15,3 0-6-15,0 0 0 16</inkml:trace>
  <inkml:trace contextRef="#ctx0" brushRef="#br0" timeOffset="191726.2194">26663 1746 18 0,'-7'16'9'0,"0"3"-4"0,7-16 12 0,-4 0-15 16,4 0 0-16,-3 0 0 16,-1 0 1-16,4-3-3 15,0 0 0-15,0 0 3 16,0 0 0-16,0 0-1 15,0 0 1-15,7-6-1 16,0 0 1-16,7-7-1 16,8 4 0-16,6 0-1 15,4-4 1-15,3 0-3 16,0 1 0-16,-3-4-9 16,0 7 0-16</inkml:trace>
  <inkml:trace contextRef="#ctx0" brushRef="#br0" timeOffset="193929.3707">28681 536 13 0,'-18'0'6'0,"-10"22"-1"16,21-13 6-16,-7 4-10 16,-4 9 1-16,4-7 0 15,-4 4 1-15,4 6-4 16,4-3 1-16,3 0 2 16,3 0 0-16,4-6-1 15,0-1 0-15,7-5 0 16,0-10 0-16,11 0 0 15,-4-10 0-15,0-8-1 16,0 2 1-16,7 0-1 16,-3-3 1-16,0 1-1 0,-1 2 0 15,-3 3 0-15,-3 4 0 16,0 9-1-16,-4 0 1 16,-4 9-1-16,-3 1 1 15,-3 9-1-15,-4 6 1 16,-4 12 0-16,0 10 1 15,-3-3 0-15,0 10 0 16,-3-4 1-16,-5-16 1 16,-2 4 0-16,-1-10 1 0,-7 0-1 15,8-3 0-15,-8 1-1 16,7-8 1-16,-3-8-1 16,10-4 0-16,1-3-1 15,3-3 0-15,3-6-1 16,7-4 1-16,4 1-4 15,11-3 0-15,10-17-4 16,7 4 1-16,4-3-5 16,0 3 1-16</inkml:trace>
  <inkml:trace contextRef="#ctx0" brushRef="#br0" timeOffset="194319.918">28864 696 10 0,'-3'3'5'0,"-4"16"8"0,7-10 1 16,-4 4-11 0,1 5 1-16,-1 1 0 0,4-3 1 15,0 3-6-15,4 0 0 16,-1-7 5-16,4-6 0 16,0 1-2-16,4-7 0 15,7-3-1-15,-1-10 1 16,4-3-2-16,4-2 1 15,3 2-1-15,-3-3 1 16,-4 6-1-16,0-5 0 16,-10 5-1-16,6 4 1 15,-6 6-1-15,-4 6 1 0,-3 3 0 16,-4 3 0-16,-4 4 0 16,4-1 1-16,-3 1 0 15,3 3 0-15,0-1-1 16,3-2 1-16,1 3-3 15,6-16 1-15,1 9-3 16,-4-9 0-16,0 0-5 16,4-6 0-16,-4 3 0 15,0-7 0-15</inkml:trace>
  <inkml:trace contextRef="#ctx0" brushRef="#br0" timeOffset="194601.664">29231 696 11 0,'11'0'5'0,"6"-7"0"16,-10 4 8-16,-3 0-12 15,7-3 0-15,-4 0 1 16,0-1 0-16,0 4-2 16,0-6 0-16,-7-1 2 0,0 4 0 15,0 3 0-15,0-6 0 16,-11 9 0-16,4 0 1 16,-14 9-1-16,10-6 1 15,-6 7 0-15,3-1 0 16,0 10 0-16,3-4 0 15,0 11-1-15,1-14 1 16,-1 7-1-16,11-3 0 16,0-1-1-16,0-5 1 15,11-4-4-15,-1-3 1 0,4 0-5 16,1-6 0-16,9 0-4 16,-6 0 0-16</inkml:trace>
  <inkml:trace contextRef="#ctx0" brushRef="#br0" timeOffset="194914.086">29609 642 19 0,'-11'10'9'0,"-17"-1"-4"16,24-9 12-16,-13 3-16 16,3 4 1-16,-4-4 0 15,0 3 0-15,8 3-3 16,-1-2 1-16,4 2 1 15,0 1 1-15,-7-1-2 16,14 0 1-16,-4 7 0 0,-3-3 0 16,7 5-1-16,0-5 0 15,0 6 0-15,0 0 1 16,0-4 0-16,0-2 0 16,0 2 0-16,0 4 0 15,-3-9 0-15,-1-7 0 16,1 3-4-16,-1-3 0 15,1-3-5-15,-1 0 0 16</inkml:trace>
  <inkml:trace contextRef="#ctx0" brushRef="#br0" timeOffset="195054.7185">29450 661 19 0,'0'-19'9'0,"35"10"-7"16,-28 9 10-16,11-9-12 15,-4 5 1-15,11-5-5 16,-4 6 1-16,11-6-1 16,-8-1 0-16</inkml:trace>
  <inkml:trace contextRef="#ctx0" brushRef="#br0" timeOffset="195257.8534">29704 530 20 0,'-18'25'10'0,"-10"-13"-5"15,28-9 16-15,-18 16-18 0,4-6 0 16,-3 9 1-16,3-4 0 16,-4 20-5-16,7-10 0 15,1 10 3-15,-1-7 1 16,8 4-3-16,-1-4 0 16,11-9-4-16,-3 0 0 15,6-3-6-15,1-3 1 16</inkml:trace>
  <inkml:trace contextRef="#ctx0" brushRef="#br0" timeOffset="195758.0471">30138 727 12 0,'0'25'6'0,"10"-6"3"0,-6-13 3 16,7 4-10 0,-1-7 0-16,11 3 1 0,-3-3 0 15,7-12-4-15,-1 6 1 16,1-16 3-16,0 9 0 16,-1-11 0-16,-2 8 0 15,-8-6 0-15,-4 3 0 16,-10-2 0-16,0 2 0 15,-10 3-1-15,3-2 0 16,-15 8-1-16,5 1 1 16,-22 6-1-16,14 0 0 15,-10 3-1-15,7 0 1 16,3 1-1-16,7-1 1 0,4 3-5 16,0-6 1-16,25 3-6 15,-8 3 0-15,22-6-1 16,-7 0 0-16</inkml:trace>
  <inkml:trace contextRef="#ctx0" brushRef="#br0" timeOffset="196101.8898">30801 511 25 0,'-11'6'12'0,"-24"3"-13"16,25-9 24-16,-1 0-22 15,0 4 0-15,-10-4 1 0,4 0 0 16,-5 6-3 0,8-6 1-16,0 3 1 0,0 3 0 15,4 4-1-15,2-4 1 16,5 13-1-16,3-7 0 16,7 4 1-16,0-4 0 15,4 14 0-15,-1-8 1 16,-3 14 0-16,0-4 0 31,-21 6 1-31,4-5 1 16,-4-4-1-16,-1-6 0 15,-9-4 0-15,6 1 1 16,-14-4-5-16,4 1 1 0,-11-4-12 16,15-2 0-16</inkml:trace>
  <inkml:trace contextRef="#ctx0" brushRef="#br0" timeOffset="197711.6832">30194 1254 10 0,'-53'-3'5'0,"-14"3"6"0,50 0-11 15,-1 0 2-15,-7-6 0 16,-6 6 1-16,-8 0 1 16,0 0-5-16,0 0 0 15,-10-4 3-15,-8 4 0 16,-6 0-1-16,-1-6 1 16,1 3-2-16,-8-6 0 0,4-4 0 15,4 0 1 1,-11-2-1-16,-11-7 1 0,4 6-1 15,0-3 1-15,0-9-1 16,-4 3 1-16,7-9-1 16,-13 5 1-16,9-11-1 15,1 2 1-15,4-6-1 16,3-3 1-16,10 13 0 16,8-1 0-16,6 1 0 15,8 2 0-15,3 1-1 16,7 3 1-16,8-4-1 15,6-9 0-15,15 4-1 16,3-7 1-16,14 0 0 16,14-3 0-16,14-6-1 15,29-1 1-15,17 4-1 16,14 3 1-16,18 6 0 16,25 4 0-16,7 9 0 0,-43 2 0 15,88 8-1-15,-59 8 1 16,77 4-2-16,-60 3 0 15,61 12-2-15,-61-2 1 16,53 11-1-16,-60-8 1 16,29 24 0-16,-54-15 0 15,36 28 0-15,-39-12 1 16,-11 8 1-16,-28-5 0 16,-14 12-1-16,-17-12 1 15,-22 6 1-15,-7-13 0 0,-17 19 1 16,-4-15 0-16,-32 18 1 15,14-9 1-15,-45 12 0 16,13-12 0-16,-41 19 0 16,20-13 0-16,-45 10-4 15,27-16 0-15,-41 9-3 16,31-15 0-16</inkml:trace>
  <inkml:trace contextRef="#ctx0" brushRef="#br0" timeOffset="239430.9424">22253 1549 8 0,'-10'0'4'0,"-12"0"1"16,19 0 4-16,-4 6-6 16,-4-3 0-16,1 3 1 15,-1 4 0-15,-3 5-5 16,0-5 0-16,0 2 4 0,0 7 0 15,3 3-1-15,1 3 0 16,2 3-1-16,5-2 1 16,3 11-1-16,3 1 0 15,5-4 0-15,2 1 0 16,8-13 0-16,-1 0 0 16,1-3 1-16,3-10 0 15,-3 0-1-15,3-2 1 16,7-4 0-16,0-3 0 0,1-10-3 15,-1 1 0-15,0 0-5 16,0-7 1-16,-6 0-4 16,-1 7 1-16</inkml:trace>
  <inkml:trace contextRef="#ctx0" brushRef="#br0" timeOffset="239805.8663">22553 1602 19 0,'0'13'9'0,"0"8"-7"15,0-14 14-15,4-4-15 16,-4 9 1-16,3 4 0 16,-3 6 0-16,4-3-2 15,-1 0 0-15,1 6 3 16,-1-10 0-16,4 11-1 15,-3-11 1-15,3 1 0 16,0-10 0-16,4-6 0 0,-1-6 0 16,4 0-1-16,0-7 0 15,0-6 0-15,1-6 0 16,2 0-1-16,1 0 0 16,-4-6 0-16,0-4 0 15,0-2-2-15,-3 11 1 16,3-2-5-16,-4 3 1 15,1 6-6-15,0-3 1 16,-4 13-2-16,-4 6 0 0</inkml:trace>
  <inkml:trace contextRef="#ctx0" brushRef="#br0" timeOffset="240024.702">23008 1414 20 0,'-7'22'10'0,"0"34"-9"16,4-40 17-16,-1 6-17 16,0 0 0-16,1 6 1 15,-4-3 0-15,3 6-3 16,1-2 1-16,3 2 1 16,0-9 1-16,3-3-4 15,1 3 1-15,-1-7-5 16,1 1 1-16,-1-10-2 15,1-2 0-15</inkml:trace>
  <inkml:trace contextRef="#ctx0" brushRef="#br0" timeOffset="240477.8448">23110 1451 16 0,'0'7'8'0,"-10"21"-5"0,10-19 14 15,0 13-16-15,0 0 0 16,0 0 0-16,0-3 1 0,0 0-3 16,0 0 1-16,3-4 1 15,1 4 1-15,-1-9-2 16,1-1 1-16,0-3-1 16,-1-3 1-16,1-6-1 15,3-3 1-15,3 0-1 16,1-7 1-16,3-6-1 15,0-6 0-15,4 0 0 16,-4 0 0-16,0 3 0 16,0 3 1-16,0 4-1 15,-3 5 0-15,-1 4 0 16,1 6 1-16,-1 6 1 16,-3 7 0-16,1-1 0 15,-5 10 0-15,-3 0 0 16,0 0 0-16,-3 3 0 15,-1 3 0-15,0 1-1 16,-3-4 0-16,4 0 0 16,-1-9 0-16,4-1-4 0,4-2 0 15,-1-4-6-15,4-3 1 16,4-6-2-16,-4-6 1 16</inkml:trace>
  <inkml:trace contextRef="#ctx0" brushRef="#br0" timeOffset="240665.3379">23566 1411 12 0,'-15'19'6'0,"5"24"-2"0,10-27 8 0,0 3-12 15,-4 3 1-15,4 0 1 16,-3 0 0-16,-1 3-4 15,1-6 1-15,-1 6-3 16,-3-6 0-16</inkml:trace>
  <inkml:trace contextRef="#ctx0" brushRef="#br0" timeOffset="241149.7193">23643 1414 17 0,'-3'12'8'0,"-8"45"-6"0,11-51 12 16,0 4-13-16,0-1 1 16,0 10 0-16,4-4 0 15,-1 7-3-15,1-6 1 16,-1-3 1-16,1-1 1 15,-1-9-1-15,1 0 0 16,-1-6 0-16,4-3 0 16,0-3-1-16,4-4 1 15,0-3-1-15,-1-2 1 0,1-1-1 16,3 0 0-16,-4 0 0 16,1 3 0-16,0 10 0 15,-1 3 1-15,1 3-1 16,-4 9 1-16,0 4-1 15,-4 3 1-15,1-1 0 16,-1 4 0-16,1 0 0 16,-4-3 0-16,0 2 0 15,0-5 0-15,0 3-1 16,0-1 1-16,0-2 0 16,0-4 0-16,3 1-2 15,5-7 0-15,-1-3-4 16,3-6 1-16,1 2-4 15,-1-2 0-15</inkml:trace>
  <inkml:trace contextRef="#ctx0" brushRef="#br0" timeOffset="241384.0983">24243 1213 18 0,'10'19'9'0,"8"9"-2"0,-14-15 12 15,3 12-17-15,0 6 1 16,-4 7 2-16,-3 6 1 16,0 3-7-16,-3-3 0 15,-4 0 5-15,-4-1 0 0,1 1-2 16,-5 0 1-16,-2 0-2 16,-8 9 1-16,-7 4-6 15,-3-1 0 1,-7-2-6-16,-1 5 0 0</inkml:trace>
  <inkml:trace contextRef="#ctx0" brushRef="#br0" timeOffset="250977.9091">18768 1768 19 0,'-18'6'9'0,"-3"23"-3"0,17-20 9 16,-3 4-14-16,4 5 0 16,-4 4 2-16,3 7 0 15,4-1-3-15,4 0 1 16,-1-3 1-16,1 3 1 15,-1-3-1-15,1 1 0 0,-1-11-1 16,1 7 0-16,3-3-1 16,0-6 1-16,4-7-5 15,3-3 1-15,3-6-5 16,1-7 0-16</inkml:trace>
  <inkml:trace contextRef="#ctx0" brushRef="#br0" timeOffset="251384.1728">19152 1743 20 0,'-10'6'10'0,"-33"13"-5"16,33-13 11-16,-11 7-14 16,-1 3 0-16,1 3 2 15,0 2 0-15,0 5-5 16,0-1 0-16,7 0 3 0,-4-3 1 15,4-4-2 1,3 1 1-16,4 3-2 0,4-9 1 16,3-4-1-16,3-3 0 15,4-2 0-15,4-8 1 16,3-2-1-16,14-6 1 16,-3-4 0-16,0-6 1 15,3 0-2-15,-3 0 1 16,-4 3-1-16,-4 0 1 15,-2 7-2-15,-5 9 1 16,-3-3 0-16,0 12 0 16,-3 3-1-16,-1 4 1 0,-3 6-1 15,0 3 1-15,0-10 0 16,4 7 1-16,-1 3-2 16,1-10 0-16,3-2-4 15,7-1 0-15,0-3-4 16,4 1 0-16</inkml:trace>
  <inkml:trace contextRef="#ctx0" brushRef="#br0" timeOffset="251806.0962">19371 1859 19 0,'-18'28'9'0,"-3"32"-3"16,14-44 10-16,0 6-15 0,0 3 1 15,0 3 0-15,0 0 0 16,0 3-3-16,3-12 1 16,1-6 1-16,-1-1 1 15,4 1-1-15,4-4 0 16,3-2 1-16,3-7 0 16,1-7-1-16,3-12 1 15,4-9-1-15,-1-19 1 16,5-9-1-16,-1-1 0 15,-4-2-1-15,8-1 1 16,-7-3-1-16,-4 4 1 0,-4 2-2 16,1 17 1-16,0 2-1 15,-4 16 0-15,-4 10 0 16,-3 15 1-16,-3 6 0 16,-1 13 0-16,1 0 0 15,-4 12 1-15,-1 1 0 16,1 9 0-16,4 3-1 15,-1 6 0-15,4-9-4 16,0-3 0-16,4-3-5 16,3-13 0-16</inkml:trace>
  <inkml:trace contextRef="#ctx0" brushRef="#br0" timeOffset="252149.8506">19791 1784 22 0,'-28'12'11'0,"-8"29"-6"0,26-19 13 16,-4 6-16-16,-8 7 1 15,5-1 0-15,6 1 1 16,8-10-6-16,-1-6 1 16,8-7 3-16,3-2 0 15,7-4-2-15,4-12 1 16,-1-10 0-16,4-6 0 15,0 3 0-15,-3-12 0 16,-4 3-1-16,0-1 0 16,0 4-1-16,-3 3 1 15,0 4-1-15,-4 5 0 0,0 4 0 16,0 6 1-16,0-4 0 16,-4 7 0-16,1 7-3 15,-1 2 0-15,1 7-4 16,0-4 0-16,-4 7-2 15,3 3 1-15</inkml:trace>
  <inkml:trace contextRef="#ctx0" brushRef="#br0" timeOffset="252525.0229">19985 1812 13 0,'3'0'6'0,"-3"22"1"0,0-16 8 15,0 7-14-15,0 3 1 16,0 2 0-16,-3 7 1 15,-1 10-4-15,1-1 1 16,-1 4 1-16,-3 6 1 16,4-10-1-16,-4-2 0 15,3-1 0-15,1-3 0 16,-1 1-2-16,1-7 1 0,3 0-2 16,0-7 0-16,0-5-5 15,0-1 1-15,0-9-1 16,0 0 0-16</inkml:trace>
  <inkml:trace contextRef="#ctx0" brushRef="#br0" timeOffset="252743.8709">20034 1790 17 0,'7'-9'8'0,"7"-1"-9"15,-14 10 17-15,7 3-15 16,1 7 0-16,-5-4 1 15,1-3 0-15,-1 10-2 16,-3 3 0-16,0-1 2 16,-3 7 0-16,-4 6-1 0,-1-3 1 15,-2 4-1-15,-1-4 0 16,1 0-3-16,-1-3 1 16,1-3-6-16,2-4 1 15</inkml:trace>
  <inkml:trace contextRef="#ctx0" brushRef="#br0" timeOffset="253009.5008">20175 1796 17 0,'4'4'8'0,"14"-14"-4"0,-11 7 10 0,0 0-14 16,3 0 1-16,1-7 1 15,-1 7 0-15,1-3-2 16,3 3 0-16,0-3 1 16,0-1 1-16,0 4-1 15,-3 0 1-15,3 0-1 16,-3-3 0-16,3-1-1 16,-4 1 1-16,1 3-2 15,0-7 1-15,-1 4-7 16,-3 3 0-16</inkml:trace>
  <inkml:trace contextRef="#ctx0" brushRef="#br0" timeOffset="253212.5433">20401 1599 12 0,'-10'0'6'0,"-1"37"4"0,11-27 2 16,-4 6-11-16,1 9 0 15,-4 3 1-15,3 6 1 16,-6 17-4-16,-1-8 0 16,4 4-3-16,4 1 1 15,-4-8-3-15,3 7 1 16</inkml:trace>
  <inkml:trace contextRef="#ctx0" brushRef="#br0" timeOffset="253790.7547">20398 1994 13 0,'7'-38'6'0,"3"-2"2"16,-6 30 9-16,3-2-16 15,0 2 1-15,3-5 0 16,-2 2 1-16,-1 4-4 16,0-1 0-16,-4 4 2 15,-3 6 1-15,-3 3-2 16,-1 6 1-16,1 4-1 15,-4 6 1-15,-1 6-1 16,5 3 1-16,-4-3-1 16,3 3 1-16,1 1 0 15,3-1 0-15,0-3 0 16,0-3 1-16,3-6-1 16,8-7 1-16,-4 0 0 0,4-2 0 15,-1-7-5-15,4-3 1 16,0-4-4-16,0-2 1 15,1-4-3-15,-5-2 0 16,1-1-1-16,-1-3 0 16,-3 7 4-16,0 2 0 15,1 4 5-15,-5 6 0 16,-3 6 4-16,4 4 0 16,-4 2 1-16,0 7 0 0,0-3 0 15,0-1 0-15,0-2-1 16,0-1 0-16,3-5-1 15,1-1 0-15,-1-3-1 16,1-6 0-16,-1-6 0 16,4 2 0-16,0-8-1 15,4-1 0-15,7-6-1 16,-1 0 1-16,1 0 0 16,-1 3 0-16,1-6-3 15,0 0 0-15,-1 3-5 16,1 0 0-16,0 6-1 15,6 1 0 1</inkml:trace>
  <inkml:trace contextRef="#ctx0" brushRef="#br0" timeOffset="254056.3853">21170 1404 21 0,'11'-22'10'0,"31"13"-9"0,-31 12 19 16,3 3-19-16,0 7 1 16,0 6 3-16,0 9 0 15,-3 13-6-15,-4-4 1 0,-4 7 3 16,-6 3 1-16,-1 10-2 16,-3 9 1-16,-3 3-2 15,-5-7 1-15,-6 1-1 16,4 0 0-16,-1-19-1 15,0 0 0-15,-3-7-5 16,0-2 0-16,-4-1-5 16,4-2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2E597-84BF-440B-B69C-926503CE01AD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86C39-997F-4139-A532-05E253547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9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Intercept </a:t>
            </a:r>
            <a:r>
              <a:rPr lang="en-US" altLang="zh-TW" dirty="0" err="1" smtClean="0"/>
              <a:t>syscalls</a:t>
            </a:r>
            <a:r>
              <a:rPr lang="en-US" altLang="zh-TW" dirty="0" smtClean="0"/>
              <a:t>: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also be able to rewrite arguments, block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syscalls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modify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value (or memory) to ensure uniform and side effect free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syscall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handling across all the variants. In general, the monitor needs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all the variants are exposed to the same environment view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information (e.g., PIDs) to avoid unintentionally divergent behavior.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避免控制外的分歧行為出現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9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keys as in the case of Heartbleed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5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3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36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race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1.two or more threads in a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process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access the same memory location concurrently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2.at least one of the accesses is for writing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3.the threads are not using any exclusive locks to control their accesses to that memory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works because the arguments passed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syscalls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usually pointers to buffers or structures in the address space of the application, copied separately by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(for checking) and the kernel (for execution).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3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variants were to have access to their kernel assigned PIDs or timing information, they may (directly or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indirectly) use such data in a conditional, leading to divergent behavior.</a:t>
            </a: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followers do not have access to sockets or files opened as writable. Since the kernel assigns file descriptors in an incremental fashion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process and the followers open fewer files (e.g., read only files) than the leader, these numbers start to diverge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variants were to have access to their kernel assigned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PIDs or timing information, they may (directly or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indirectly) use such data in a conditional, leading to divergent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5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86C39-997F-4139-A532-05E2535478E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8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C62-A220-477C-AF57-F49F3862B74E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4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68FB-D82C-4A5C-92FE-EA03A8317716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DDB8-9656-41E3-AA42-09CCCB38C205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5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A70-FC18-498E-A1AF-9DB63EC7B94C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6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6E16-0CB4-4BB9-95FA-016C732DD191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336-EBBB-4143-891C-F9D8C1CC40BC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95FF-4AA3-4BC4-8293-EF24D1BD1749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7F7-70CA-4897-AD4C-C0FBC580E3CF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2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147-F8E5-411C-9523-C703B438F22B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7669-4260-4FD3-828A-A69FCC989BBA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07C-62FC-40B2-A4C7-6D8BC4ABB425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5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9838-0262-45AC-A0EE-4CD5C62FBFEF}" type="datetime1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0502-F231-4C7E-B094-57A9690B3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8320" y="1122363"/>
            <a:ext cx="1139952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Secure and Efficient Multi-variant Execution Using</a:t>
            </a:r>
            <a:br>
              <a:rPr lang="en-US" altLang="zh-TW" dirty="0"/>
            </a:br>
            <a:r>
              <a:rPr lang="en-US" altLang="zh-TW" dirty="0"/>
              <a:t>Hardware-assisted Process </a:t>
            </a:r>
            <a:r>
              <a:rPr lang="en-US" altLang="zh-TW" dirty="0" smtClean="0"/>
              <a:t>Virtualization</a:t>
            </a:r>
            <a:br>
              <a:rPr lang="en-US" altLang="zh-TW" dirty="0" smtClean="0"/>
            </a:br>
            <a:r>
              <a:rPr lang="en-US" altLang="zh-TW" sz="2200" dirty="0"/>
              <a:t>2016 46th Annual IEEE/IFIP International Conference on Dependable Systems and Networks</a:t>
            </a:r>
            <a:endParaRPr lang="zh-TW" altLang="en-US" sz="2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Koen </a:t>
            </a:r>
            <a:r>
              <a:rPr lang="en-US" altLang="zh-TW" dirty="0" err="1" smtClean="0"/>
              <a:t>Koning</a:t>
            </a:r>
            <a:r>
              <a:rPr lang="en-US" altLang="zh-TW" dirty="0" smtClean="0"/>
              <a:t>/</a:t>
            </a:r>
            <a:r>
              <a:rPr lang="en-US" altLang="zh-TW" dirty="0" err="1"/>
              <a:t>Vrije</a:t>
            </a:r>
            <a:r>
              <a:rPr lang="en-US" altLang="zh-TW" dirty="0"/>
              <a:t> </a:t>
            </a:r>
            <a:r>
              <a:rPr lang="en-US" altLang="zh-TW" dirty="0" err="1"/>
              <a:t>Universiteit</a:t>
            </a:r>
            <a:r>
              <a:rPr lang="en-US" altLang="zh-TW" dirty="0"/>
              <a:t> </a:t>
            </a:r>
            <a:r>
              <a:rPr lang="en-US" altLang="zh-TW" dirty="0" smtClean="0"/>
              <a:t>Amsterdam</a:t>
            </a:r>
          </a:p>
          <a:p>
            <a:r>
              <a:rPr lang="en-US" altLang="zh-TW" dirty="0"/>
              <a:t>Herbert </a:t>
            </a:r>
            <a:r>
              <a:rPr lang="en-US" altLang="zh-TW" dirty="0" err="1"/>
              <a:t>Bos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Vrije</a:t>
            </a:r>
            <a:r>
              <a:rPr lang="en-US" altLang="zh-TW" dirty="0" smtClean="0"/>
              <a:t> </a:t>
            </a:r>
            <a:r>
              <a:rPr lang="en-US" altLang="zh-TW" dirty="0" err="1"/>
              <a:t>Universiteit</a:t>
            </a:r>
            <a:r>
              <a:rPr lang="en-US" altLang="zh-TW" dirty="0"/>
              <a:t> </a:t>
            </a:r>
            <a:r>
              <a:rPr lang="en-US" altLang="zh-TW" dirty="0" smtClean="0"/>
              <a:t>Amsterdam</a:t>
            </a:r>
          </a:p>
          <a:p>
            <a:r>
              <a:rPr lang="en-US" altLang="zh-TW" dirty="0"/>
              <a:t>Cristiano </a:t>
            </a:r>
            <a:r>
              <a:rPr lang="en-US" altLang="zh-TW" dirty="0" err="1"/>
              <a:t>Giuffrida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Vrije</a:t>
            </a:r>
            <a:r>
              <a:rPr lang="en-US" altLang="zh-TW" dirty="0" smtClean="0"/>
              <a:t> </a:t>
            </a:r>
            <a:r>
              <a:rPr lang="en-US" altLang="zh-TW" dirty="0" err="1"/>
              <a:t>Universiteit</a:t>
            </a:r>
            <a:r>
              <a:rPr lang="en-US" altLang="zh-TW" dirty="0"/>
              <a:t> Amsterdam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8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Variants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0504"/>
            <a:ext cx="11013374" cy="485584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How to generate the variants?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A fundamental question </a:t>
            </a:r>
            <a:r>
              <a:rPr lang="en-US" altLang="zh-TW" dirty="0" smtClean="0"/>
              <a:t>is </a:t>
            </a:r>
            <a:r>
              <a:rPr lang="en-US" altLang="zh-TW" dirty="0"/>
              <a:t>to what extent </a:t>
            </a:r>
            <a:r>
              <a:rPr lang="en-US" altLang="zh-TW" dirty="0" smtClean="0"/>
              <a:t>the variants </a:t>
            </a:r>
            <a:r>
              <a:rPr lang="en-US" altLang="zh-TW" dirty="0"/>
              <a:t>should differ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C00000"/>
                </a:solidFill>
              </a:rPr>
              <a:t>non-overlapping address spaces/offset</a:t>
            </a:r>
            <a:r>
              <a:rPr lang="en-US" altLang="zh-TW" dirty="0" smtClean="0"/>
              <a:t> strategy across variants</a:t>
            </a: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Vary the address space layout (offset) and keep everything else(</a:t>
            </a:r>
            <a:r>
              <a:rPr lang="en-US" altLang="zh-TW" dirty="0" err="1" smtClean="0"/>
              <a:t>e.g.,PID</a:t>
            </a:r>
            <a:r>
              <a:rPr lang="en-US" altLang="zh-TW" dirty="0" smtClean="0"/>
              <a:t>) the same.</a:t>
            </a: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The pointer can only be in valid at most one variants and the other variants would crash.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There are two type of generated variants, </a:t>
            </a:r>
            <a:r>
              <a:rPr lang="en-US" altLang="zh-TW" b="1" dirty="0" smtClean="0">
                <a:solidFill>
                  <a:srgbClr val="C00000"/>
                </a:solidFill>
              </a:rPr>
              <a:t>leader </a:t>
            </a:r>
            <a:r>
              <a:rPr lang="en-US" altLang="zh-TW" dirty="0" smtClean="0"/>
              <a:t>and</a:t>
            </a:r>
            <a:r>
              <a:rPr lang="en-US" altLang="zh-TW" b="1" dirty="0" smtClean="0">
                <a:solidFill>
                  <a:srgbClr val="C00000"/>
                </a:solidFill>
              </a:rPr>
              <a:t> followers</a:t>
            </a:r>
            <a:r>
              <a:rPr lang="en-US" altLang="zh-TW" dirty="0" smtClean="0"/>
              <a:t>.</a:t>
            </a:r>
            <a:r>
              <a:rPr lang="en-US" altLang="zh-TW" sz="2800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zh-TW" sz="2400" dirty="0" smtClean="0"/>
              <a:t>The leaders use the default address space allocator</a:t>
            </a:r>
          </a:p>
          <a:p>
            <a:pPr lvl="2">
              <a:spcBef>
                <a:spcPts val="600"/>
              </a:spcBef>
            </a:pPr>
            <a:r>
              <a:rPr lang="en-US" altLang="zh-TW" sz="2400" dirty="0" smtClean="0"/>
              <a:t>The followers use the custom address space allocator </a:t>
            </a:r>
          </a:p>
          <a:p>
            <a:pPr lvl="3">
              <a:spcBef>
                <a:spcPts val="600"/>
              </a:spcBef>
            </a:pPr>
            <a:r>
              <a:rPr lang="en-US" altLang="zh-TW" sz="2000" dirty="0" smtClean="0"/>
              <a:t>Ensure the </a:t>
            </a:r>
            <a:r>
              <a:rPr lang="en-US" altLang="zh-TW" sz="2000" dirty="0" smtClean="0">
                <a:solidFill>
                  <a:srgbClr val="C00000"/>
                </a:solidFill>
              </a:rPr>
              <a:t>allocated address space and offset are non-overlapping</a:t>
            </a:r>
          </a:p>
          <a:p>
            <a:pPr lvl="3">
              <a:spcBef>
                <a:spcPts val="600"/>
              </a:spcBef>
            </a:pPr>
            <a:r>
              <a:rPr lang="en-US" altLang="zh-TW" sz="2000" dirty="0" smtClean="0"/>
              <a:t>Using a modified version of </a:t>
            </a:r>
            <a:r>
              <a:rPr lang="en-US" altLang="zh-TW" sz="2000" i="1" dirty="0" err="1" smtClean="0"/>
              <a:t>libumem</a:t>
            </a:r>
            <a:r>
              <a:rPr lang="en-US" altLang="zh-TW" sz="2000" i="1" dirty="0" smtClean="0"/>
              <a:t> ,</a:t>
            </a:r>
            <a:r>
              <a:rPr lang="en-US" altLang="zh-TW" sz="2000" dirty="0" smtClean="0"/>
              <a:t>a slab allocator.(for </a:t>
            </a:r>
            <a:r>
              <a:rPr lang="en-US" altLang="zh-TW" sz="2000" b="1" dirty="0" smtClean="0"/>
              <a:t>non-overlapping address</a:t>
            </a:r>
            <a:r>
              <a:rPr lang="en-US" altLang="zh-TW" sz="20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en-US" altLang="zh-TW" sz="2000" dirty="0" smtClean="0"/>
              <a:t>By limiting the </a:t>
            </a:r>
            <a:r>
              <a:rPr lang="en-US" altLang="zh-TW" sz="2000" dirty="0" smtClean="0">
                <a:solidFill>
                  <a:srgbClr val="C00000"/>
                </a:solidFill>
              </a:rPr>
              <a:t>number of objects allowed per slab </a:t>
            </a:r>
            <a:r>
              <a:rPr lang="en-US" altLang="zh-TW" sz="2000" dirty="0" smtClean="0"/>
              <a:t>and adding padding (i.e.,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the leader’s maximum heap size</a:t>
            </a:r>
            <a:r>
              <a:rPr lang="en-US" altLang="zh-TW" sz="2000" dirty="0" smtClean="0"/>
              <a:t>) to every slab, </a:t>
            </a:r>
            <a:r>
              <a:rPr lang="en-US" altLang="zh-TW" sz="2000" b="1" dirty="0" smtClean="0"/>
              <a:t>non-overlapping offset</a:t>
            </a:r>
            <a:r>
              <a:rPr lang="en-US" altLang="zh-TW" sz="2000" dirty="0" smtClean="0"/>
              <a:t> spaces between leader and followers can be enforced</a:t>
            </a:r>
            <a:r>
              <a:rPr lang="en-US" altLang="zh-TW" sz="2000" i="1" dirty="0" smtClean="0"/>
              <a:t>. </a:t>
            </a:r>
          </a:p>
          <a:p>
            <a:pPr lvl="1"/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10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45160" y="1371600"/>
              <a:ext cx="11779560" cy="508248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40" y="1368000"/>
                <a:ext cx="11790000" cy="50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5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zh-TW" sz="3200" dirty="0" smtClean="0"/>
              <a:t>Security manager is responsible for generate policy</a:t>
            </a:r>
          </a:p>
          <a:p>
            <a:pPr lvl="1">
              <a:spcBef>
                <a:spcPts val="1800"/>
              </a:spcBef>
            </a:pPr>
            <a:r>
              <a:rPr lang="en-US" altLang="zh-TW" sz="2800" i="1" dirty="0" smtClean="0"/>
              <a:t>Code execution</a:t>
            </a:r>
            <a:r>
              <a:rPr lang="en-US" altLang="zh-TW" sz="2800" dirty="0" smtClean="0"/>
              <a:t>:</a:t>
            </a:r>
          </a:p>
          <a:p>
            <a:pPr lvl="2">
              <a:spcBef>
                <a:spcPts val="1800"/>
              </a:spcBef>
            </a:pPr>
            <a:r>
              <a:rPr lang="en-US" altLang="zh-TW" sz="2400" dirty="0" smtClean="0"/>
              <a:t>enforce full checks on “</a:t>
            </a:r>
            <a:r>
              <a:rPr lang="en-US" altLang="zh-TW" sz="2400" b="1" i="1" u="sng" dirty="0" err="1" smtClean="0">
                <a:solidFill>
                  <a:srgbClr val="C00000"/>
                </a:solidFill>
              </a:rPr>
              <a:t>execve</a:t>
            </a:r>
            <a:r>
              <a:rPr lang="en-US" altLang="zh-TW" sz="2400" b="1" dirty="0" smtClean="0"/>
              <a:t>”</a:t>
            </a:r>
            <a:r>
              <a:rPr lang="en-US" altLang="zh-TW" sz="2400" dirty="0" smtClean="0"/>
              <a:t> and “</a:t>
            </a:r>
            <a:r>
              <a:rPr lang="en-US" altLang="zh-TW" sz="2400" b="1" i="1" dirty="0" err="1" smtClean="0">
                <a:solidFill>
                  <a:srgbClr val="C00000"/>
                </a:solidFill>
              </a:rPr>
              <a:t>mprotect</a:t>
            </a:r>
            <a:r>
              <a:rPr lang="en-US" altLang="zh-TW" sz="2400" b="1" i="1" dirty="0" smtClean="0">
                <a:solidFill>
                  <a:srgbClr val="C00000"/>
                </a:solidFill>
              </a:rPr>
              <a:t>/</a:t>
            </a:r>
            <a:r>
              <a:rPr lang="en-US" altLang="zh-TW" sz="2400" b="1" i="1" dirty="0" err="1" smtClean="0">
                <a:solidFill>
                  <a:srgbClr val="C00000"/>
                </a:solidFill>
              </a:rPr>
              <a:t>mmap</a:t>
            </a:r>
            <a:r>
              <a:rPr lang="en-US" altLang="zh-TW" sz="2400" b="1" dirty="0" smtClean="0"/>
              <a:t>”</a:t>
            </a:r>
            <a:r>
              <a:rPr lang="en-US" altLang="zh-TW" sz="2400" dirty="0" smtClean="0"/>
              <a:t> with execute permissions set.</a:t>
            </a:r>
          </a:p>
          <a:p>
            <a:pPr lvl="1">
              <a:spcBef>
                <a:spcPts val="1800"/>
              </a:spcBef>
            </a:pPr>
            <a:r>
              <a:rPr lang="en-US" altLang="zh-TW" sz="2800" i="1" dirty="0" smtClean="0"/>
              <a:t>Information disclosure</a:t>
            </a:r>
            <a:r>
              <a:rPr lang="en-US" altLang="zh-TW" sz="2800" dirty="0" smtClean="0"/>
              <a:t>:</a:t>
            </a:r>
          </a:p>
          <a:p>
            <a:pPr lvl="2">
              <a:spcBef>
                <a:spcPts val="1800"/>
              </a:spcBef>
            </a:pPr>
            <a:r>
              <a:rPr lang="en-US" altLang="zh-TW" sz="2400" dirty="0" smtClean="0"/>
              <a:t>enforce full checks on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I/O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syscalls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that are able to leak data (e.g., write).</a:t>
            </a:r>
          </a:p>
          <a:p>
            <a:pPr lvl="1">
              <a:spcBef>
                <a:spcPts val="1800"/>
              </a:spcBef>
            </a:pPr>
            <a:r>
              <a:rPr lang="en-US" altLang="zh-TW" sz="2800" i="1" dirty="0" smtClean="0"/>
              <a:t>Comprehensive</a:t>
            </a:r>
            <a:r>
              <a:rPr lang="en-US" altLang="zh-TW" sz="2800" dirty="0" smtClean="0"/>
              <a:t>:</a:t>
            </a:r>
          </a:p>
          <a:p>
            <a:pPr lvl="2">
              <a:spcBef>
                <a:spcPts val="1800"/>
              </a:spcBef>
            </a:pPr>
            <a:r>
              <a:rPr lang="en-US" altLang="zh-TW" sz="2400" dirty="0" smtClean="0"/>
              <a:t>Full check on all </a:t>
            </a:r>
            <a:r>
              <a:rPr lang="en-US" altLang="zh-TW" sz="2400" dirty="0" err="1" smtClean="0"/>
              <a:t>syscalls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671760" y="1248480"/>
              <a:ext cx="7067880" cy="41378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520" y="1242360"/>
                <a:ext cx="7077600" cy="41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0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Syscall</a:t>
            </a:r>
            <a:r>
              <a:rPr lang="en-US" altLang="zh-TW" dirty="0" smtClean="0"/>
              <a:t> frontend*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960" y="1413263"/>
            <a:ext cx="10515600" cy="4351338"/>
          </a:xfrm>
        </p:spPr>
        <p:txBody>
          <a:bodyPr/>
          <a:lstStyle/>
          <a:p>
            <a:r>
              <a:rPr lang="en-US" altLang="zh-TW" sz="2400" dirty="0" smtClean="0"/>
              <a:t>With Dune, whenever </a:t>
            </a:r>
            <a:r>
              <a:rPr lang="en-US" altLang="zh-TW" sz="2400" dirty="0"/>
              <a:t>the application executes a </a:t>
            </a:r>
            <a:r>
              <a:rPr lang="en-US" altLang="zh-TW" sz="2400" dirty="0" err="1"/>
              <a:t>syscall</a:t>
            </a:r>
            <a:r>
              <a:rPr lang="en-US" altLang="zh-TW" sz="2400" dirty="0"/>
              <a:t> instruction, </a:t>
            </a:r>
            <a:r>
              <a:rPr lang="en-US" altLang="zh-TW" sz="2400" dirty="0" smtClean="0"/>
              <a:t>the execution </a:t>
            </a:r>
            <a:r>
              <a:rPr lang="en-US" altLang="zh-TW" sz="2400" dirty="0"/>
              <a:t>will trap from ring 3 into ring 0—kernel space</a:t>
            </a:r>
            <a:r>
              <a:rPr lang="en-US" altLang="zh-TW" sz="2400" dirty="0" smtClean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"/>
          <a:stretch/>
        </p:blipFill>
        <p:spPr>
          <a:xfrm>
            <a:off x="7210241" y="1866014"/>
            <a:ext cx="4875574" cy="30514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5960" y="2560652"/>
            <a:ext cx="68380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syscall</a:t>
            </a:r>
            <a:r>
              <a:rPr lang="en-US" altLang="zh-TW" sz="2400" dirty="0" smtClean="0"/>
              <a:t> frontend is responsible for 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access to application state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forwarding the received </a:t>
            </a:r>
            <a:r>
              <a:rPr lang="en-US" altLang="zh-TW" sz="2000" dirty="0" err="1" smtClean="0"/>
              <a:t>syscall</a:t>
            </a:r>
            <a:r>
              <a:rPr lang="en-US" altLang="zh-TW" sz="2000" dirty="0" smtClean="0"/>
              <a:t> which traps from </a:t>
            </a:r>
            <a:r>
              <a:rPr lang="en-US" altLang="zh-TW" sz="2000" dirty="0" err="1" smtClean="0"/>
              <a:t>libDune</a:t>
            </a:r>
            <a:r>
              <a:rPr lang="en-US" altLang="zh-TW" sz="2000" dirty="0" smtClean="0"/>
              <a:t> to variants manager</a:t>
            </a:r>
          </a:p>
        </p:txBody>
      </p:sp>
      <p:sp>
        <p:nvSpPr>
          <p:cNvPr id="9" name="矩形 8"/>
          <p:cNvSpPr/>
          <p:nvPr/>
        </p:nvSpPr>
        <p:spPr>
          <a:xfrm>
            <a:off x="695960" y="4548582"/>
            <a:ext cx="11145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Not all </a:t>
            </a:r>
            <a:r>
              <a:rPr lang="en-US" altLang="zh-TW" sz="2400" dirty="0" err="1" smtClean="0"/>
              <a:t>syscalls</a:t>
            </a:r>
            <a:r>
              <a:rPr lang="en-US" altLang="zh-TW" sz="2400" dirty="0" smtClean="0"/>
              <a:t> incur a trap incur a trap on modern Linux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In every application, the kernel sets up a shared library (the virtual dynamic shared object—i.e.,</a:t>
            </a:r>
            <a:r>
              <a:rPr lang="en-US" altLang="zh-TW" sz="2000" dirty="0" err="1" smtClean="0"/>
              <a:t>vDSO</a:t>
            </a:r>
            <a:r>
              <a:rPr lang="en-US" altLang="zh-TW" sz="2000" dirty="0" smtClean="0"/>
              <a:t>), which contains code to execute a selection of </a:t>
            </a:r>
            <a:r>
              <a:rPr lang="en-US" altLang="zh-TW" sz="2000" dirty="0" err="1" smtClean="0"/>
              <a:t>syscalls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without trapping into the kernel</a:t>
            </a:r>
            <a:r>
              <a:rPr lang="en-US" altLang="zh-TW" sz="2000" dirty="0" smtClean="0"/>
              <a:t>.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Using Dune, we can still intercept </a:t>
            </a:r>
            <a:r>
              <a:rPr lang="en-US" altLang="zh-TW" sz="2000" dirty="0" err="1"/>
              <a:t>vDSO</a:t>
            </a:r>
            <a:r>
              <a:rPr lang="en-US" altLang="zh-TW" sz="2000" dirty="0"/>
              <a:t> calls, </a:t>
            </a:r>
            <a:r>
              <a:rPr lang="en-US" altLang="zh-TW" sz="2000" dirty="0" smtClean="0"/>
              <a:t>by mapping </a:t>
            </a:r>
            <a:r>
              <a:rPr lang="en-US" altLang="zh-TW" sz="2000" dirty="0"/>
              <a:t>our own code containing </a:t>
            </a:r>
            <a:r>
              <a:rPr lang="en-US" altLang="zh-TW" sz="2000" dirty="0" err="1"/>
              <a:t>syscall</a:t>
            </a:r>
            <a:r>
              <a:rPr lang="en-US" altLang="zh-TW" sz="2000" dirty="0"/>
              <a:t> instructions </a:t>
            </a:r>
            <a:r>
              <a:rPr lang="en-US" altLang="zh-TW" sz="2000" dirty="0" smtClean="0"/>
              <a:t>in place </a:t>
            </a:r>
            <a:r>
              <a:rPr lang="en-US" altLang="zh-TW" sz="2000" dirty="0"/>
              <a:t>of the original </a:t>
            </a:r>
            <a:r>
              <a:rPr lang="en-US" altLang="zh-TW" sz="2000" dirty="0" err="1"/>
              <a:t>vDSO</a:t>
            </a:r>
            <a:endParaRPr lang="en-US" altLang="zh-TW" sz="60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392945" y="3588932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Guest kernel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76594" y="4361726"/>
            <a:ext cx="12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Host kernel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1585080" y="2503800"/>
              <a:ext cx="8680680" cy="40633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2498760"/>
                <a:ext cx="8694000" cy="40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2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330" y="11653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Variants manager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5330" y="1188651"/>
            <a:ext cx="10618470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 smtClean="0"/>
              <a:t>When receiving a </a:t>
            </a:r>
            <a:r>
              <a:rPr lang="en-US" altLang="zh-TW" sz="2400" dirty="0" err="1" smtClean="0"/>
              <a:t>syscall</a:t>
            </a:r>
            <a:r>
              <a:rPr lang="en-US" altLang="zh-TW" sz="2400" dirty="0" smtClean="0"/>
              <a:t> event from the frontend, the variants manager synchronize with the other variants.</a:t>
            </a:r>
          </a:p>
          <a:p>
            <a:pPr lvl="1">
              <a:spcBef>
                <a:spcPts val="1200"/>
              </a:spcBef>
            </a:pPr>
            <a:r>
              <a:rPr lang="en-US" altLang="zh-TW" sz="2000" dirty="0" smtClean="0"/>
              <a:t>Specifically, the </a:t>
            </a:r>
            <a:r>
              <a:rPr lang="en-US" altLang="zh-TW" sz="2000" dirty="0">
                <a:solidFill>
                  <a:srgbClr val="C00000"/>
                </a:solidFill>
              </a:rPr>
              <a:t>variant manager has a per-</a:t>
            </a:r>
            <a:r>
              <a:rPr lang="en-US" altLang="zh-TW" sz="2000" dirty="0" err="1">
                <a:solidFill>
                  <a:srgbClr val="C00000"/>
                </a:solidFill>
              </a:rPr>
              <a:t>syscall</a:t>
            </a:r>
            <a:r>
              <a:rPr lang="en-US" altLang="zh-TW" sz="2000" dirty="0">
                <a:solidFill>
                  <a:srgbClr val="C00000"/>
                </a:solidFill>
              </a:rPr>
              <a:t> table to determine </a:t>
            </a:r>
            <a:r>
              <a:rPr lang="en-US" altLang="zh-TW" sz="2000" dirty="0" smtClean="0">
                <a:solidFill>
                  <a:srgbClr val="C00000"/>
                </a:solidFill>
              </a:rPr>
              <a:t>the appropriate </a:t>
            </a:r>
            <a:r>
              <a:rPr lang="en-US" altLang="zh-TW" sz="2000" dirty="0">
                <a:solidFill>
                  <a:srgbClr val="C00000"/>
                </a:solidFill>
              </a:rPr>
              <a:t>behavior</a:t>
            </a:r>
            <a:r>
              <a:rPr lang="en-US" altLang="zh-TW" sz="2000" dirty="0"/>
              <a:t>.</a:t>
            </a:r>
            <a:endParaRPr lang="en-US" altLang="zh-TW" sz="6000" dirty="0" smtClean="0"/>
          </a:p>
          <a:p>
            <a:pPr lvl="1">
              <a:spcBef>
                <a:spcPts val="1200"/>
              </a:spcBef>
            </a:pPr>
            <a:r>
              <a:rPr lang="en-US" altLang="zh-TW" sz="2000" dirty="0"/>
              <a:t>Certain </a:t>
            </a:r>
            <a:r>
              <a:rPr lang="en-US" altLang="zh-TW" sz="2000" dirty="0" err="1"/>
              <a:t>syscalls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should execute only </a:t>
            </a:r>
            <a:r>
              <a:rPr lang="en-US" altLang="zh-TW" sz="2000" dirty="0" smtClean="0">
                <a:solidFill>
                  <a:srgbClr val="C00000"/>
                </a:solidFill>
              </a:rPr>
              <a:t>once </a:t>
            </a:r>
            <a:r>
              <a:rPr lang="en-US" altLang="zh-TW" sz="2000" dirty="0" smtClean="0"/>
              <a:t>(e.g</a:t>
            </a:r>
            <a:r>
              <a:rPr lang="en-US" altLang="zh-TW" sz="2000" dirty="0"/>
              <a:t>., socket-related </a:t>
            </a:r>
            <a:r>
              <a:rPr lang="en-US" altLang="zh-TW" sz="2000" dirty="0" err="1"/>
              <a:t>syscalls</a:t>
            </a:r>
            <a:r>
              <a:rPr lang="en-US" altLang="zh-TW" sz="2000" dirty="0"/>
              <a:t>), while others should </a:t>
            </a:r>
            <a:r>
              <a:rPr lang="en-US" altLang="zh-TW" sz="2000" dirty="0">
                <a:solidFill>
                  <a:srgbClr val="C00000"/>
                </a:solidFill>
              </a:rPr>
              <a:t>execute </a:t>
            </a:r>
            <a:r>
              <a:rPr lang="en-US" altLang="zh-TW" sz="2000" dirty="0" smtClean="0">
                <a:solidFill>
                  <a:srgbClr val="C00000"/>
                </a:solidFill>
              </a:rPr>
              <a:t>in every </a:t>
            </a:r>
            <a:r>
              <a:rPr lang="en-US" altLang="zh-TW" sz="2000" dirty="0">
                <a:solidFill>
                  <a:srgbClr val="C00000"/>
                </a:solidFill>
              </a:rPr>
              <a:t>variant </a:t>
            </a:r>
            <a:r>
              <a:rPr lang="en-US" altLang="zh-TW" sz="2000" dirty="0"/>
              <a:t>(e.g., memory management calls). For the </a:t>
            </a:r>
            <a:r>
              <a:rPr lang="en-US" altLang="zh-TW" sz="2000" dirty="0" smtClean="0"/>
              <a:t>former, the </a:t>
            </a:r>
            <a:r>
              <a:rPr lang="en-US" altLang="zh-TW" sz="2000" dirty="0"/>
              <a:t>followers simply copy the return value of the leader.</a:t>
            </a:r>
            <a:endParaRPr lang="en-US" altLang="zh-TW" sz="2000" dirty="0" smtClean="0"/>
          </a:p>
          <a:p>
            <a:r>
              <a:rPr lang="en-US" altLang="zh-TW" sz="2400" dirty="0" smtClean="0"/>
              <a:t>How to perform the synchronization between variants?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4324" y="3903673"/>
            <a:ext cx="76958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Every process has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ring buffer it shares with the respective processes</a:t>
            </a:r>
            <a:r>
              <a:rPr lang="en-US" altLang="zh-TW" sz="2000" dirty="0" smtClean="0"/>
              <a:t> in other variants.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leader will push the process into the buffer with its arguments and return value.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followers compare their arguments with those of the leader.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Either execute the </a:t>
            </a:r>
            <a:r>
              <a:rPr lang="en-US" altLang="zh-TW" sz="2000" dirty="0" err="1" smtClean="0"/>
              <a:t>syscall</a:t>
            </a:r>
            <a:r>
              <a:rPr lang="en-US" altLang="zh-TW" sz="2000" dirty="0" smtClean="0"/>
              <a:t> themselves, or use the return value provided by the leader. 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t="4376" r="6991" b="6239"/>
          <a:stretch/>
        </p:blipFill>
        <p:spPr>
          <a:xfrm>
            <a:off x="7969778" y="3085963"/>
            <a:ext cx="4222222" cy="33024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1051560" y="10080"/>
              <a:ext cx="10904400" cy="45248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320" y="5040"/>
                <a:ext cx="10914480" cy="45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Variants manager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Certain </a:t>
            </a:r>
            <a:r>
              <a:rPr lang="en-US" altLang="zh-TW" dirty="0" err="1"/>
              <a:t>syscalls</a:t>
            </a:r>
            <a:r>
              <a:rPr lang="en-US" altLang="zh-TW" dirty="0"/>
              <a:t> should execute only </a:t>
            </a:r>
            <a:r>
              <a:rPr lang="en-US" altLang="zh-TW" dirty="0" smtClean="0"/>
              <a:t>once (e.g</a:t>
            </a:r>
            <a:r>
              <a:rPr lang="en-US" altLang="zh-TW" dirty="0"/>
              <a:t>., socket-related </a:t>
            </a:r>
            <a:r>
              <a:rPr lang="en-US" altLang="zh-TW" dirty="0" err="1"/>
              <a:t>syscalls</a:t>
            </a:r>
            <a:r>
              <a:rPr lang="en-US" altLang="zh-TW" dirty="0"/>
              <a:t>), while others should execute </a:t>
            </a:r>
            <a:r>
              <a:rPr lang="en-US" altLang="zh-TW" dirty="0" smtClean="0"/>
              <a:t>in every </a:t>
            </a:r>
            <a:r>
              <a:rPr lang="en-US" altLang="zh-TW" dirty="0"/>
              <a:t>variant (e.g., memory management calls). For the </a:t>
            </a:r>
            <a:r>
              <a:rPr lang="en-US" altLang="zh-TW" dirty="0" smtClean="0"/>
              <a:t>former, the </a:t>
            </a:r>
            <a:r>
              <a:rPr lang="en-US" altLang="zh-TW" dirty="0"/>
              <a:t>followers simply copy the return value of the leader.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muti</a:t>
            </a:r>
            <a:r>
              <a:rPr lang="en-US" altLang="zh-TW" dirty="0" smtClean="0"/>
              <a:t>-threaded applications, the followers are forced to adhere to the order of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of the leader.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By performing this loose form deterministic threading(DMT) to </a:t>
            </a:r>
            <a:r>
              <a:rPr lang="en-US" altLang="zh-TW" dirty="0" smtClean="0">
                <a:solidFill>
                  <a:srgbClr val="C00000"/>
                </a:solidFill>
              </a:rPr>
              <a:t>prevent divergent behavior due to non-deterministic scheduling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In some cases, it is necessary to adopt more strict form of DMT to prevent unintentionally divergent behavior.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E.g., divergence due to benign data race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6325920" y="3629160"/>
              <a:ext cx="4525200" cy="12297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9440" y="3625920"/>
                <a:ext cx="4536720" cy="12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2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Syscall</a:t>
            </a:r>
            <a:r>
              <a:rPr lang="en-US" altLang="zh-TW" dirty="0" smtClean="0"/>
              <a:t> backend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When a variant needs to execute a </a:t>
            </a:r>
            <a:r>
              <a:rPr lang="en-US" altLang="zh-TW" dirty="0" err="1"/>
              <a:t>syscall</a:t>
            </a:r>
            <a:r>
              <a:rPr lang="en-US" altLang="zh-TW" dirty="0"/>
              <a:t>, </a:t>
            </a:r>
            <a:r>
              <a:rPr lang="en-US" altLang="zh-TW" dirty="0" smtClean="0"/>
              <a:t>it forwards the call </a:t>
            </a:r>
            <a:r>
              <a:rPr lang="en-US" altLang="zh-TW" dirty="0"/>
              <a:t>to the </a:t>
            </a:r>
            <a:r>
              <a:rPr lang="en-US" altLang="zh-TW" dirty="0" err="1"/>
              <a:t>syscall</a:t>
            </a:r>
            <a:r>
              <a:rPr lang="en-US" altLang="zh-TW" dirty="0"/>
              <a:t> backend</a:t>
            </a:r>
            <a:r>
              <a:rPr lang="en-US" altLang="zh-TW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After receiving the call, the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backend will </a:t>
            </a:r>
            <a:r>
              <a:rPr lang="en-US" altLang="zh-TW" b="1" dirty="0" smtClean="0">
                <a:solidFill>
                  <a:srgbClr val="C00000"/>
                </a:solidFill>
              </a:rPr>
              <a:t>either forward the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syscall</a:t>
            </a:r>
            <a:r>
              <a:rPr lang="en-US" altLang="zh-TW" b="1" dirty="0" smtClean="0">
                <a:solidFill>
                  <a:srgbClr val="C00000"/>
                </a:solidFill>
              </a:rPr>
              <a:t> to (host)kernel ,or tries to execute the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syscall</a:t>
            </a:r>
            <a:r>
              <a:rPr lang="en-US" altLang="zh-TW" b="1" dirty="0" smtClean="0">
                <a:solidFill>
                  <a:srgbClr val="C00000"/>
                </a:solidFill>
              </a:rPr>
              <a:t> locally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This is currently implemented for </a:t>
            </a:r>
            <a:r>
              <a:rPr lang="en-US" altLang="zh-TW" b="1" dirty="0" smtClean="0">
                <a:solidFill>
                  <a:srgbClr val="C00000"/>
                </a:solidFill>
              </a:rPr>
              <a:t>memory management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syscalls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sz="2400" dirty="0" smtClean="0"/>
              <a:t>MVX </a:t>
            </a:r>
            <a:r>
              <a:rPr lang="en-US" altLang="zh-TW" sz="2400" dirty="0"/>
              <a:t>monitors can be susceptible to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time-of-check-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totime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-of-use </a:t>
            </a:r>
            <a:r>
              <a:rPr lang="en-US" altLang="zh-TW" sz="2400" b="1" dirty="0">
                <a:solidFill>
                  <a:srgbClr val="C00000"/>
                </a:solidFill>
              </a:rPr>
              <a:t>(TOCTOU) attacks</a:t>
            </a:r>
            <a:r>
              <a:rPr lang="en-US" altLang="zh-TW" sz="2400" dirty="0"/>
              <a:t>, where an attacker modifies </a:t>
            </a:r>
            <a:r>
              <a:rPr lang="en-US" altLang="zh-TW" sz="2400" dirty="0" smtClean="0"/>
              <a:t>the arguments </a:t>
            </a:r>
            <a:r>
              <a:rPr lang="en-US" altLang="zh-TW" sz="2400" dirty="0"/>
              <a:t>of a </a:t>
            </a:r>
            <a:r>
              <a:rPr lang="en-US" altLang="zh-TW" sz="2400" dirty="0" err="1"/>
              <a:t>syscall</a:t>
            </a:r>
            <a:r>
              <a:rPr lang="en-US" altLang="zh-TW" sz="2400" dirty="0"/>
              <a:t> in memory from a different thread </a:t>
            </a:r>
            <a:r>
              <a:rPr lang="en-US" altLang="zh-TW" sz="2400" dirty="0" smtClean="0"/>
              <a:t>after the </a:t>
            </a:r>
            <a:r>
              <a:rPr lang="en-US" altLang="zh-TW" sz="2400" dirty="0"/>
              <a:t>arguments are checked by the monitor but before they </a:t>
            </a:r>
            <a:r>
              <a:rPr lang="en-US" altLang="zh-TW" sz="2400" dirty="0" smtClean="0"/>
              <a:t>are read </a:t>
            </a:r>
            <a:r>
              <a:rPr lang="en-US" altLang="zh-TW" sz="2400" dirty="0"/>
              <a:t>by the kernel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By directly </a:t>
            </a:r>
            <a:r>
              <a:rPr lang="en-US" altLang="zh-TW" dirty="0"/>
              <a:t>passing the pointers to the copied </a:t>
            </a:r>
            <a:r>
              <a:rPr lang="en-US" altLang="zh-TW" dirty="0" smtClean="0"/>
              <a:t>data structures </a:t>
            </a:r>
            <a:r>
              <a:rPr lang="en-US" altLang="zh-TW" dirty="0"/>
              <a:t>(in the monitor) to the kernel. Because no </a:t>
            </a:r>
            <a:r>
              <a:rPr lang="en-US" altLang="zh-TW" dirty="0" smtClean="0"/>
              <a:t>additional copying </a:t>
            </a:r>
            <a:r>
              <a:rPr lang="en-US" altLang="zh-TW" dirty="0"/>
              <a:t>is required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4413240" y="74520"/>
              <a:ext cx="2869200" cy="5702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920" y="69840"/>
                <a:ext cx="288180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8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Namespace manager(1/3)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1617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namespace manager </a:t>
            </a:r>
            <a:r>
              <a:rPr lang="en-US" altLang="zh-TW" dirty="0">
                <a:solidFill>
                  <a:srgbClr val="C00000"/>
                </a:solidFill>
              </a:rPr>
              <a:t>ensures the variants do not </a:t>
            </a:r>
            <a:r>
              <a:rPr lang="en-US" altLang="zh-TW" dirty="0" smtClean="0">
                <a:solidFill>
                  <a:srgbClr val="C00000"/>
                </a:solidFill>
              </a:rPr>
              <a:t>diverge accidentally</a:t>
            </a:r>
            <a:r>
              <a:rPr lang="en-US" altLang="zh-TW" dirty="0" smtClean="0"/>
              <a:t> </a:t>
            </a:r>
            <a:r>
              <a:rPr lang="en-US" altLang="zh-TW" dirty="0"/>
              <a:t>by eliminating all variant-specific information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Except for the address space layout, the following information must be the same:</a:t>
            </a:r>
          </a:p>
          <a:p>
            <a:pPr lvl="1"/>
            <a:r>
              <a:rPr lang="en-US" altLang="zh-TW" dirty="0" smtClean="0"/>
              <a:t>PID/UID</a:t>
            </a:r>
          </a:p>
          <a:p>
            <a:pPr lvl="1"/>
            <a:r>
              <a:rPr lang="en-US" altLang="zh-TW" dirty="0" smtClean="0"/>
              <a:t>File descriptors</a:t>
            </a:r>
          </a:p>
          <a:p>
            <a:pPr lvl="1"/>
            <a:r>
              <a:rPr lang="en-US" altLang="zh-TW" dirty="0" smtClean="0"/>
              <a:t>Timing information</a:t>
            </a:r>
          </a:p>
          <a:p>
            <a:pPr lvl="1"/>
            <a:r>
              <a:rPr lang="en-US" altLang="zh-TW" dirty="0" smtClean="0"/>
              <a:t>Random number generation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Namespace manager(2/3)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10949849" cy="461924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PID/UID</a:t>
            </a:r>
          </a:p>
          <a:p>
            <a:pPr lvl="1"/>
            <a:r>
              <a:rPr lang="en-US" altLang="zh-TW" dirty="0" smtClean="0"/>
              <a:t>Virtual PIDs and UIDs will be assigned to every process and thread using hierarchical structure.</a:t>
            </a:r>
          </a:p>
          <a:p>
            <a:pPr lvl="1"/>
            <a:r>
              <a:rPr lang="en-US" altLang="zh-TW" dirty="0" smtClean="0"/>
              <a:t>for example, </a:t>
            </a:r>
            <a:r>
              <a:rPr lang="en-US" altLang="zh-TW" dirty="0"/>
              <a:t>when a variant creates </a:t>
            </a:r>
            <a:r>
              <a:rPr lang="en-US" altLang="zh-TW" dirty="0" smtClean="0"/>
              <a:t>threads , these </a:t>
            </a:r>
            <a:r>
              <a:rPr lang="en-US" altLang="zh-TW" dirty="0"/>
              <a:t>must get the same virtual TID in all </a:t>
            </a:r>
            <a:r>
              <a:rPr lang="en-US" altLang="zh-TW" dirty="0" smtClean="0"/>
              <a:t>variants</a:t>
            </a:r>
            <a:endParaRPr lang="en-US" altLang="zh-TW" sz="7200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file descriptors</a:t>
            </a:r>
          </a:p>
          <a:p>
            <a:pPr lvl="1"/>
            <a:r>
              <a:rPr lang="en-US" altLang="zh-TW" dirty="0" smtClean="0"/>
              <a:t>Create virtual file descriptors and </a:t>
            </a:r>
            <a:r>
              <a:rPr lang="en-US" altLang="zh-TW" b="1" dirty="0" smtClean="0">
                <a:solidFill>
                  <a:srgbClr val="C00000"/>
                </a:solidFill>
              </a:rPr>
              <a:t>only the leader</a:t>
            </a:r>
            <a:r>
              <a:rPr lang="en-US" altLang="zh-TW" dirty="0" smtClean="0"/>
              <a:t> has access to all of them.</a:t>
            </a:r>
          </a:p>
          <a:p>
            <a:pPr lvl="1"/>
            <a:r>
              <a:rPr lang="en-US" altLang="zh-TW" dirty="0" smtClean="0"/>
              <a:t>Maintain a mapping of virtualized file descriptors to real(per-variants) file descriptors. 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Namespace manager(3/3)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664" cy="461924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Timing information</a:t>
            </a:r>
          </a:p>
          <a:p>
            <a:pPr lvl="1">
              <a:spcBef>
                <a:spcPts val="1200"/>
              </a:spcBef>
            </a:pPr>
            <a:r>
              <a:rPr lang="en-US" altLang="zh-TW" dirty="0"/>
              <a:t>T</a:t>
            </a:r>
            <a:r>
              <a:rPr lang="en-US" altLang="zh-TW" dirty="0" smtClean="0"/>
              <a:t>he authors disable the “</a:t>
            </a:r>
            <a:r>
              <a:rPr lang="en-US" altLang="zh-TW" i="1" dirty="0" err="1" smtClean="0"/>
              <a:t>rdtsc</a:t>
            </a:r>
            <a:r>
              <a:rPr lang="en-US" altLang="zh-TW" i="1" dirty="0" smtClean="0"/>
              <a:t>” </a:t>
            </a:r>
            <a:r>
              <a:rPr lang="en-US" altLang="zh-TW" dirty="0" smtClean="0"/>
              <a:t>instruction by intercept </a:t>
            </a:r>
            <a:r>
              <a:rPr lang="en-US" altLang="zh-TW" dirty="0" err="1" smtClean="0"/>
              <a:t>vDSO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syscall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Random number generation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Only leader to open files like “</a:t>
            </a:r>
            <a:r>
              <a:rPr lang="en-US" altLang="zh-TW" i="1" dirty="0" smtClean="0"/>
              <a:t>/dev/random”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Limit access to the “</a:t>
            </a:r>
            <a:r>
              <a:rPr lang="en-US" altLang="zh-TW" i="1" dirty="0" smtClean="0"/>
              <a:t>/</a:t>
            </a:r>
            <a:r>
              <a:rPr lang="en-US" altLang="zh-TW" i="1" dirty="0" err="1" smtClean="0"/>
              <a:t>proc</a:t>
            </a:r>
            <a:r>
              <a:rPr lang="en-US" altLang="zh-TW" i="1" dirty="0" smtClean="0"/>
              <a:t>” </a:t>
            </a:r>
            <a:r>
              <a:rPr lang="en-US" altLang="zh-TW" dirty="0" smtClean="0"/>
              <a:t>file system to the leader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Configure the virtual environment to  trap into the hypervisor when the “</a:t>
            </a:r>
            <a:r>
              <a:rPr lang="en-US" altLang="zh-TW" i="1" dirty="0" err="1" smtClean="0"/>
              <a:t>rdrand</a:t>
            </a:r>
            <a:r>
              <a:rPr lang="en-US" altLang="zh-TW" dirty="0" smtClean="0"/>
              <a:t>” instruction is executed.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(Option)Disable “</a:t>
            </a:r>
            <a:r>
              <a:rPr lang="en-US" altLang="zh-TW" i="1" dirty="0" err="1" smtClean="0"/>
              <a:t>rdrand</a:t>
            </a:r>
            <a:r>
              <a:rPr lang="en-US" altLang="zh-TW" i="1" dirty="0" smtClean="0"/>
              <a:t>” </a:t>
            </a:r>
            <a:r>
              <a:rPr lang="en-US" altLang="zh-TW" dirty="0" smtClean="0"/>
              <a:t>instruction by disabling corresponding bit in the “</a:t>
            </a:r>
            <a:r>
              <a:rPr lang="en-US" altLang="zh-TW" i="1" dirty="0" smtClean="0"/>
              <a:t>cupid”</a:t>
            </a:r>
            <a:r>
              <a:rPr lang="en-US" altLang="zh-TW" dirty="0" smtClean="0"/>
              <a:t> implementation of the hypervisor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Since a </a:t>
            </a:r>
            <a:r>
              <a:rPr lang="en-US" altLang="zh-TW" dirty="0" err="1"/>
              <a:t>syscall</a:t>
            </a:r>
            <a:r>
              <a:rPr lang="en-US" altLang="zh-TW" dirty="0"/>
              <a:t> can take no more than six </a:t>
            </a:r>
            <a:r>
              <a:rPr lang="en-US" altLang="zh-TW" dirty="0" smtClean="0"/>
              <a:t>arguments, many </a:t>
            </a:r>
            <a:r>
              <a:rPr lang="en-US" altLang="zh-TW" dirty="0"/>
              <a:t>calls expect pointers to data </a:t>
            </a:r>
            <a:r>
              <a:rPr lang="en-US" altLang="zh-TW" dirty="0" smtClean="0"/>
              <a:t>structures(e.g., buffer or </a:t>
            </a:r>
            <a:r>
              <a:rPr lang="en-US" altLang="zh-TW" i="1" dirty="0" err="1" smtClean="0"/>
              <a:t>struct</a:t>
            </a:r>
            <a:r>
              <a:rPr lang="en-US" altLang="zh-TW" dirty="0" smtClean="0"/>
              <a:t>) </a:t>
            </a:r>
            <a:r>
              <a:rPr lang="en-US" altLang="zh-TW" dirty="0"/>
              <a:t>which </a:t>
            </a:r>
            <a:r>
              <a:rPr lang="en-US" altLang="zh-TW" dirty="0" smtClean="0"/>
              <a:t>hold more information.</a:t>
            </a:r>
          </a:p>
          <a:p>
            <a:r>
              <a:rPr lang="en-US" altLang="zh-TW" sz="2400" dirty="0" smtClean="0"/>
              <a:t>For a full comparison between variants, the </a:t>
            </a:r>
            <a:r>
              <a:rPr lang="en-US" altLang="zh-TW" sz="2400" i="1" dirty="0" err="1" smtClean="0"/>
              <a:t>MvArmor</a:t>
            </a:r>
            <a:r>
              <a:rPr lang="en-US" altLang="zh-TW" sz="2400" dirty="0" smtClean="0"/>
              <a:t> will perform deep semantic copy and comparison of such arguments.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System Design &amp; 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System Design &amp; 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authors selected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lighttpd</a:t>
            </a:r>
            <a:r>
              <a:rPr lang="en-US" altLang="zh-TW" dirty="0" smtClean="0"/>
              <a:t>, bind and </a:t>
            </a:r>
            <a:r>
              <a:rPr lang="en-US" altLang="zh-TW" dirty="0" err="1" smtClean="0"/>
              <a:t>beanstalkd</a:t>
            </a:r>
            <a:r>
              <a:rPr lang="en-US" altLang="zh-TW" dirty="0" smtClean="0"/>
              <a:t> ,which are heavily exposed to attack, for their experiments.</a:t>
            </a:r>
          </a:p>
          <a:p>
            <a:r>
              <a:rPr lang="en-US" altLang="zh-TW" dirty="0" smtClean="0"/>
              <a:t>Nginx and </a:t>
            </a:r>
            <a:r>
              <a:rPr lang="en-US" altLang="zh-TW" dirty="0" err="1" smtClean="0"/>
              <a:t>lighttpd</a:t>
            </a:r>
            <a:r>
              <a:rPr lang="en-US" altLang="zh-TW" dirty="0" smtClean="0"/>
              <a:t>(high-performance web server)</a:t>
            </a:r>
          </a:p>
          <a:p>
            <a:pPr lvl="1"/>
            <a:r>
              <a:rPr lang="en-US" altLang="zh-TW" dirty="0" smtClean="0"/>
              <a:t>Using the </a:t>
            </a:r>
            <a:r>
              <a:rPr lang="en-US" altLang="zh-TW" dirty="0" err="1" smtClean="0"/>
              <a:t>wrk</a:t>
            </a:r>
            <a:r>
              <a:rPr lang="en-US" altLang="zh-TW" dirty="0" smtClean="0"/>
              <a:t> </a:t>
            </a:r>
            <a:r>
              <a:rPr lang="en-US" altLang="zh-TW" dirty="0"/>
              <a:t>benchmark issuing </a:t>
            </a:r>
            <a:r>
              <a:rPr lang="en-US" altLang="zh-TW" dirty="0">
                <a:solidFill>
                  <a:srgbClr val="C00000"/>
                </a:solidFill>
              </a:rPr>
              <a:t>10 seconds worth of requests for </a:t>
            </a:r>
            <a:r>
              <a:rPr lang="en-US" altLang="zh-TW" dirty="0" smtClean="0">
                <a:solidFill>
                  <a:srgbClr val="C00000"/>
                </a:solidFill>
              </a:rPr>
              <a:t>a 4 </a:t>
            </a:r>
            <a:r>
              <a:rPr lang="en-US" altLang="zh-TW" dirty="0">
                <a:solidFill>
                  <a:srgbClr val="C00000"/>
                </a:solidFill>
              </a:rPr>
              <a:t>KB page </a:t>
            </a:r>
            <a:r>
              <a:rPr lang="en-US" altLang="zh-TW" dirty="0"/>
              <a:t>over </a:t>
            </a:r>
            <a:r>
              <a:rPr lang="en-US" altLang="zh-TW" dirty="0">
                <a:solidFill>
                  <a:srgbClr val="C00000"/>
                </a:solidFill>
              </a:rPr>
              <a:t>10 concurrent connections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Bind(a popular name server)</a:t>
            </a:r>
          </a:p>
          <a:p>
            <a:pPr lvl="1"/>
            <a:r>
              <a:rPr lang="en-US" altLang="zh-TW" dirty="0" smtClean="0"/>
              <a:t>Using the </a:t>
            </a:r>
            <a:r>
              <a:rPr lang="en-US" altLang="zh-TW" dirty="0" err="1" smtClean="0"/>
              <a:t>queryperf</a:t>
            </a:r>
            <a:r>
              <a:rPr lang="en-US" altLang="zh-TW" dirty="0" smtClean="0"/>
              <a:t> benchmark </a:t>
            </a:r>
            <a:r>
              <a:rPr lang="en-US" altLang="zh-TW" dirty="0" smtClean="0">
                <a:solidFill>
                  <a:srgbClr val="C00000"/>
                </a:solidFill>
              </a:rPr>
              <a:t>issuing 500,000 requests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C00000"/>
                </a:solidFill>
              </a:rPr>
              <a:t>20 threads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Beanstalkd</a:t>
            </a:r>
            <a:r>
              <a:rPr lang="en-US" altLang="zh-TW" dirty="0" smtClean="0"/>
              <a:t>(a work queue)</a:t>
            </a:r>
          </a:p>
          <a:p>
            <a:pPr lvl="1"/>
            <a:r>
              <a:rPr lang="en-US" altLang="zh-TW" dirty="0" smtClean="0"/>
              <a:t>Issuing </a:t>
            </a:r>
            <a:r>
              <a:rPr lang="en-US" altLang="zh-TW" dirty="0" smtClean="0">
                <a:solidFill>
                  <a:srgbClr val="C00000"/>
                </a:solidFill>
              </a:rPr>
              <a:t>100,000 </a:t>
            </a:r>
            <a:r>
              <a:rPr lang="en-US" altLang="zh-TW" dirty="0">
                <a:solidFill>
                  <a:srgbClr val="C00000"/>
                </a:solidFill>
              </a:rPr>
              <a:t>push operations per worker </a:t>
            </a:r>
            <a:r>
              <a:rPr lang="en-US" altLang="zh-TW" dirty="0"/>
              <a:t>over </a:t>
            </a:r>
            <a:r>
              <a:rPr lang="en-US" altLang="zh-TW" dirty="0">
                <a:solidFill>
                  <a:srgbClr val="C00000"/>
                </a:solidFill>
              </a:rPr>
              <a:t>10 </a:t>
            </a:r>
            <a:r>
              <a:rPr lang="en-US" altLang="zh-TW" dirty="0" smtClean="0">
                <a:solidFill>
                  <a:srgbClr val="C00000"/>
                </a:solidFill>
              </a:rPr>
              <a:t>concurrent connections </a:t>
            </a:r>
            <a:r>
              <a:rPr lang="en-US" altLang="zh-TW" dirty="0"/>
              <a:t>and 256 bytes of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4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performance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1305"/>
            <a:ext cx="1067181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Programs with </a:t>
            </a:r>
            <a:r>
              <a:rPr lang="en-US" altLang="zh-TW" sz="2400" dirty="0"/>
              <a:t>a lower </a:t>
            </a:r>
            <a:r>
              <a:rPr lang="en-US" altLang="zh-TW" sz="2400" dirty="0" smtClean="0"/>
              <a:t>number of </a:t>
            </a:r>
            <a:r>
              <a:rPr lang="en-US" altLang="zh-TW" sz="2400" dirty="0"/>
              <a:t>“copy-heavy” </a:t>
            </a:r>
            <a:r>
              <a:rPr lang="en-US" altLang="zh-TW" sz="2400" dirty="0" err="1"/>
              <a:t>syscalls</a:t>
            </a:r>
            <a:r>
              <a:rPr lang="en-US" altLang="zh-TW" sz="2400" dirty="0"/>
              <a:t> such as </a:t>
            </a:r>
            <a:r>
              <a:rPr lang="en-US" altLang="zh-TW" sz="2400" b="1" dirty="0" err="1"/>
              <a:t>nginx</a:t>
            </a:r>
            <a:r>
              <a:rPr lang="en-US" altLang="zh-TW" sz="2400" b="1" dirty="0"/>
              <a:t> and </a:t>
            </a:r>
            <a:r>
              <a:rPr lang="en-US" altLang="zh-TW" sz="2400" b="1" dirty="0" err="1"/>
              <a:t>lighttpd</a:t>
            </a:r>
            <a:r>
              <a:rPr lang="en-US" altLang="zh-TW" sz="2400" b="1" dirty="0"/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scale less </a:t>
            </a:r>
            <a:r>
              <a:rPr lang="en-US" altLang="zh-TW" sz="2400" dirty="0">
                <a:solidFill>
                  <a:srgbClr val="C00000"/>
                </a:solidFill>
              </a:rPr>
              <a:t>efficiently with the number of variants</a:t>
            </a:r>
            <a:r>
              <a:rPr lang="en-US" altLang="zh-TW" sz="2400" dirty="0"/>
              <a:t> and are also </a:t>
            </a:r>
            <a:r>
              <a:rPr lang="en-US" altLang="zh-TW" sz="2400" dirty="0" smtClean="0">
                <a:solidFill>
                  <a:srgbClr val="C00000"/>
                </a:solidFill>
              </a:rPr>
              <a:t>more affected </a:t>
            </a:r>
            <a:r>
              <a:rPr lang="en-US" altLang="zh-TW" sz="2400" dirty="0">
                <a:solidFill>
                  <a:srgbClr val="C00000"/>
                </a:solidFill>
              </a:rPr>
              <a:t>by the increasingly lockstep-like behavior </a:t>
            </a:r>
            <a:r>
              <a:rPr lang="en-US" altLang="zh-TW" sz="2400" dirty="0"/>
              <a:t>enforced </a:t>
            </a:r>
            <a:r>
              <a:rPr lang="en-US" altLang="zh-TW" sz="2400" dirty="0" smtClean="0"/>
              <a:t>by more </a:t>
            </a:r>
            <a:r>
              <a:rPr lang="en-US" altLang="zh-TW" sz="2400" dirty="0"/>
              <a:t>conservative security policies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2409" r="1771" b="644"/>
          <a:stretch/>
        </p:blipFill>
        <p:spPr>
          <a:xfrm>
            <a:off x="365759" y="2876868"/>
            <a:ext cx="5425440" cy="3616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" b="2237"/>
          <a:stretch/>
        </p:blipFill>
        <p:spPr>
          <a:xfrm>
            <a:off x="6018245" y="2876868"/>
            <a:ext cx="5184709" cy="3459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6640" y="3596640"/>
            <a:ext cx="1889760" cy="1544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7519" y="3596300"/>
            <a:ext cx="1656081" cy="1544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performance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Beanstalkd</a:t>
            </a:r>
            <a:r>
              <a:rPr lang="en-US" altLang="zh-TW" dirty="0"/>
              <a:t>, on the other hand, </a:t>
            </a:r>
            <a:r>
              <a:rPr lang="en-US" altLang="zh-TW" dirty="0">
                <a:solidFill>
                  <a:srgbClr val="C00000"/>
                </a:solidFill>
              </a:rPr>
              <a:t>issues </a:t>
            </a:r>
            <a:r>
              <a:rPr lang="en-US" altLang="zh-TW" dirty="0" smtClean="0">
                <a:solidFill>
                  <a:srgbClr val="C00000"/>
                </a:solidFill>
              </a:rPr>
              <a:t>relatively few </a:t>
            </a:r>
            <a:r>
              <a:rPr lang="en-US" altLang="zh-TW" dirty="0" err="1">
                <a:solidFill>
                  <a:srgbClr val="C00000"/>
                </a:solidFill>
              </a:rPr>
              <a:t>syscalls</a:t>
            </a:r>
            <a:r>
              <a:rPr lang="en-US" altLang="zh-TW" dirty="0">
                <a:solidFill>
                  <a:srgbClr val="C00000"/>
                </a:solidFill>
              </a:rPr>
              <a:t> overall </a:t>
            </a:r>
            <a:r>
              <a:rPr lang="en-US" altLang="zh-TW" dirty="0"/>
              <a:t>and the reported overheads are </a:t>
            </a:r>
            <a:r>
              <a:rPr lang="en-US" altLang="zh-TW" dirty="0" smtClean="0"/>
              <a:t>mostly </a:t>
            </a:r>
            <a:r>
              <a:rPr lang="en-US" altLang="zh-TW" dirty="0" smtClean="0">
                <a:solidFill>
                  <a:srgbClr val="C00000"/>
                </a:solidFill>
              </a:rPr>
              <a:t>due </a:t>
            </a:r>
            <a:r>
              <a:rPr lang="en-US" altLang="zh-TW" dirty="0">
                <a:solidFill>
                  <a:srgbClr val="C00000"/>
                </a:solidFill>
              </a:rPr>
              <a:t>to the copying costs for </a:t>
            </a:r>
            <a:r>
              <a:rPr lang="en-US" altLang="zh-TW" dirty="0" err="1">
                <a:solidFill>
                  <a:srgbClr val="C00000"/>
                </a:solidFill>
              </a:rPr>
              <a:t>Beanstalkd’s</a:t>
            </a:r>
            <a:r>
              <a:rPr lang="en-US" altLang="zh-TW" dirty="0">
                <a:solidFill>
                  <a:srgbClr val="C00000"/>
                </a:solidFill>
              </a:rPr>
              <a:t> large buffers</a:t>
            </a:r>
            <a:r>
              <a:rPr lang="en-US" altLang="zh-TW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2409" r="1771" b="644"/>
          <a:stretch/>
        </p:blipFill>
        <p:spPr>
          <a:xfrm>
            <a:off x="365759" y="2876868"/>
            <a:ext cx="5425440" cy="3616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" b="2237"/>
          <a:stretch/>
        </p:blipFill>
        <p:spPr>
          <a:xfrm>
            <a:off x="6018245" y="2876868"/>
            <a:ext cx="5184709" cy="34592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49040" y="3149600"/>
            <a:ext cx="975360" cy="1930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55760" y="3088640"/>
            <a:ext cx="975360" cy="19913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performance -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12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When </a:t>
            </a:r>
            <a:r>
              <a:rPr lang="en-US" altLang="zh-TW" dirty="0" smtClean="0"/>
              <a:t>enabling </a:t>
            </a:r>
            <a:r>
              <a:rPr lang="en-US" altLang="zh-TW" dirty="0"/>
              <a:t>our variant </a:t>
            </a:r>
            <a:r>
              <a:rPr lang="en-US" altLang="zh-TW" dirty="0" smtClean="0"/>
              <a:t>generation strategy </a:t>
            </a:r>
            <a:r>
              <a:rPr lang="en-US" altLang="zh-TW" dirty="0"/>
              <a:t>(isolating the MVX synchronization overhead) </a:t>
            </a:r>
            <a:r>
              <a:rPr lang="en-US" altLang="zh-TW" dirty="0" smtClean="0"/>
              <a:t>for the same </a:t>
            </a:r>
            <a:r>
              <a:rPr lang="en-US" altLang="zh-TW" dirty="0"/>
              <a:t>policies, </a:t>
            </a:r>
            <a:r>
              <a:rPr lang="en-US" altLang="zh-TW" dirty="0" smtClean="0"/>
              <a:t>there are </a:t>
            </a:r>
            <a:r>
              <a:rPr lang="en-US" altLang="zh-TW" b="1" dirty="0" smtClean="0">
                <a:solidFill>
                  <a:srgbClr val="C00000"/>
                </a:solidFill>
              </a:rPr>
              <a:t>little more additional overhead</a:t>
            </a:r>
            <a:r>
              <a:rPr lang="en-US" altLang="zh-TW" dirty="0" smtClean="0"/>
              <a:t> in the results.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0" y="2816775"/>
            <a:ext cx="5573630" cy="35395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6907"/>
            <a:ext cx="5513181" cy="36294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60651" y="3016251"/>
            <a:ext cx="975360" cy="1930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312580" y="3016251"/>
            <a:ext cx="975360" cy="1930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with </a:t>
            </a:r>
            <a:r>
              <a:rPr lang="en-US" altLang="zh-TW" dirty="0" err="1" smtClean="0"/>
              <a:t>Varan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Focus on the </a:t>
            </a:r>
            <a:r>
              <a:rPr lang="en-US" altLang="zh-TW" sz="2400" i="1" dirty="0" smtClean="0"/>
              <a:t>Code execution strategy</a:t>
            </a:r>
          </a:p>
          <a:p>
            <a:r>
              <a:rPr lang="en-US" altLang="zh-TW" sz="2400" i="1" dirty="0" err="1"/>
              <a:t>MvArmor</a:t>
            </a:r>
            <a:r>
              <a:rPr lang="en-US" altLang="zh-TW" sz="2400" dirty="0" err="1"/>
              <a:t>’s</a:t>
            </a:r>
            <a:r>
              <a:rPr lang="en-US" altLang="zh-TW" sz="2400" dirty="0"/>
              <a:t> performance is very similar to </a:t>
            </a:r>
            <a:r>
              <a:rPr lang="en-US" altLang="zh-TW" sz="2400" dirty="0" err="1"/>
              <a:t>Varan</a:t>
            </a:r>
            <a:r>
              <a:rPr lang="en-US" altLang="zh-TW" sz="2400" dirty="0"/>
              <a:t> for </a:t>
            </a:r>
            <a:r>
              <a:rPr lang="en-US" altLang="zh-TW" sz="2400" dirty="0" err="1" smtClean="0"/>
              <a:t>nginx</a:t>
            </a:r>
            <a:r>
              <a:rPr lang="en-US" altLang="zh-TW" sz="2400" dirty="0" smtClean="0"/>
              <a:t> (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41</a:t>
            </a:r>
            <a:r>
              <a:rPr lang="en-US" altLang="zh-TW" sz="2400" b="1" dirty="0">
                <a:solidFill>
                  <a:srgbClr val="C00000"/>
                </a:solidFill>
              </a:rPr>
              <a:t>% vs. 37% for 2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variants</a:t>
            </a:r>
            <a:r>
              <a:rPr lang="en-US" altLang="zh-TW" sz="2400" b="1" dirty="0">
                <a:solidFill>
                  <a:srgbClr val="C00000"/>
                </a:solidFill>
              </a:rPr>
              <a:t>, respectively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 err="1" smtClean="0"/>
              <a:t>beanstalkd</a:t>
            </a:r>
            <a:r>
              <a:rPr lang="en-US" altLang="zh-TW" sz="2400" dirty="0"/>
              <a:t>, </a:t>
            </a:r>
            <a:r>
              <a:rPr lang="en-US" altLang="zh-TW" sz="2400" dirty="0" err="1" smtClean="0"/>
              <a:t>MvArmor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show relatively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low and </a:t>
            </a:r>
            <a:r>
              <a:rPr lang="en-US" altLang="zh-TW" sz="2400" b="1" dirty="0">
                <a:solidFill>
                  <a:srgbClr val="C00000"/>
                </a:solidFill>
              </a:rPr>
              <a:t>stable overheads for </a:t>
            </a:r>
            <a:r>
              <a:rPr lang="en-US" altLang="zh-TW" sz="2400" b="1" i="1" dirty="0" err="1">
                <a:solidFill>
                  <a:srgbClr val="C00000"/>
                </a:solidFill>
              </a:rPr>
              <a:t>MvArmor</a:t>
            </a:r>
            <a:r>
              <a:rPr lang="en-US" altLang="zh-TW" sz="2400" b="1" i="1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∼</a:t>
            </a:r>
            <a:r>
              <a:rPr lang="en-US" altLang="zh-TW" sz="2400" dirty="0"/>
              <a:t>41%) and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increasingly higher </a:t>
            </a:r>
            <a:r>
              <a:rPr lang="en-US" altLang="zh-TW" sz="2400" b="1" dirty="0">
                <a:solidFill>
                  <a:srgbClr val="C00000"/>
                </a:solidFill>
              </a:rPr>
              <a:t>overheads for </a:t>
            </a:r>
            <a:r>
              <a:rPr lang="en-US" altLang="zh-TW" sz="2400" b="1" dirty="0" err="1">
                <a:solidFill>
                  <a:srgbClr val="C00000"/>
                </a:solidFill>
              </a:rPr>
              <a:t>Varan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(52% and 57%, for 2 and </a:t>
            </a:r>
            <a:r>
              <a:rPr lang="en-US" altLang="zh-TW" sz="2400" dirty="0" smtClean="0"/>
              <a:t>3 variants</a:t>
            </a:r>
            <a:r>
              <a:rPr lang="en-US" altLang="zh-TW" sz="2400" dirty="0"/>
              <a:t>, respectively). </a:t>
            </a:r>
            <a:endParaRPr lang="en-US" altLang="zh-TW" sz="2400" dirty="0" smtClean="0"/>
          </a:p>
          <a:p>
            <a:r>
              <a:rPr lang="en-US" altLang="zh-TW" sz="2400" dirty="0" smtClean="0"/>
              <a:t>For </a:t>
            </a:r>
            <a:r>
              <a:rPr lang="en-US" altLang="zh-TW" sz="2400" dirty="0" err="1" smtClean="0"/>
              <a:t>lighttpd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Varan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reports low </a:t>
            </a:r>
            <a:r>
              <a:rPr lang="en-US" altLang="zh-TW" sz="2400" dirty="0"/>
              <a:t>and </a:t>
            </a:r>
            <a:r>
              <a:rPr lang="en-US" altLang="zh-TW" sz="2400" b="1" dirty="0">
                <a:solidFill>
                  <a:srgbClr val="C00000"/>
                </a:solidFill>
              </a:rPr>
              <a:t>nearly constant overheads (</a:t>
            </a:r>
            <a:r>
              <a:rPr lang="en-US" altLang="zh-TW" sz="2400" b="1" i="1" dirty="0">
                <a:solidFill>
                  <a:srgbClr val="C00000"/>
                </a:solidFill>
              </a:rPr>
              <a:t>∼</a:t>
            </a:r>
            <a:r>
              <a:rPr lang="en-US" altLang="zh-TW" sz="2400" b="1" dirty="0">
                <a:solidFill>
                  <a:srgbClr val="C00000"/>
                </a:solidFill>
              </a:rPr>
              <a:t>14%)</a:t>
            </a:r>
            <a:r>
              <a:rPr lang="en-US" altLang="zh-TW" sz="2400" dirty="0"/>
              <a:t>, while </a:t>
            </a:r>
            <a:r>
              <a:rPr lang="en-US" altLang="zh-TW" sz="2400" i="1" dirty="0" err="1" smtClean="0"/>
              <a:t>MvArmor</a:t>
            </a:r>
            <a:r>
              <a:rPr lang="en-US" altLang="zh-TW" sz="2400" dirty="0" err="1" smtClean="0"/>
              <a:t>’s</a:t>
            </a:r>
            <a:r>
              <a:rPr lang="en-US" altLang="zh-TW" sz="2400" dirty="0" smtClean="0"/>
              <a:t> overheads </a:t>
            </a:r>
            <a:r>
              <a:rPr lang="en-US" altLang="zh-TW" sz="2400" b="1" dirty="0">
                <a:solidFill>
                  <a:srgbClr val="C00000"/>
                </a:solidFill>
              </a:rPr>
              <a:t>start at 70% for 2 variants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 performance(1/2)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8617"/>
            <a:ext cx="10515600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The reported </a:t>
            </a:r>
            <a:r>
              <a:rPr lang="en-US" altLang="zh-TW" dirty="0"/>
              <a:t>overheads primarily originated by </a:t>
            </a:r>
            <a:r>
              <a:rPr lang="en-US" altLang="zh-TW" b="1" dirty="0" smtClean="0">
                <a:solidFill>
                  <a:srgbClr val="C00000"/>
                </a:solidFill>
              </a:rPr>
              <a:t>the impact </a:t>
            </a:r>
            <a:r>
              <a:rPr lang="en-US" altLang="zh-TW" b="1" dirty="0">
                <a:solidFill>
                  <a:srgbClr val="C00000"/>
                </a:solidFill>
              </a:rPr>
              <a:t>on the memory bandwidth of the system</a:t>
            </a:r>
            <a:r>
              <a:rPr lang="en-US" altLang="zh-TW" dirty="0"/>
              <a:t>. </a:t>
            </a:r>
            <a:r>
              <a:rPr lang="en-US" altLang="zh-TW" dirty="0" smtClean="0"/>
              <a:t>Benchmarks such </a:t>
            </a:r>
            <a:r>
              <a:rPr lang="en-US" altLang="zh-TW" dirty="0"/>
              <a:t>as </a:t>
            </a:r>
            <a:r>
              <a:rPr lang="en-US" altLang="zh-TW" b="1" dirty="0" err="1">
                <a:solidFill>
                  <a:srgbClr val="C00000"/>
                </a:solidFill>
              </a:rPr>
              <a:t>mcf</a:t>
            </a:r>
            <a:r>
              <a:rPr lang="en-US" altLang="zh-TW" dirty="0"/>
              <a:t> and </a:t>
            </a:r>
            <a:r>
              <a:rPr lang="en-US" altLang="zh-TW" b="1" dirty="0" err="1">
                <a:solidFill>
                  <a:srgbClr val="C00000"/>
                </a:solidFill>
              </a:rPr>
              <a:t>libquantum</a:t>
            </a:r>
            <a:r>
              <a:rPr lang="en-US" altLang="zh-TW" dirty="0"/>
              <a:t> are particularly </a:t>
            </a:r>
            <a:r>
              <a:rPr lang="en-US" altLang="zh-TW" dirty="0" err="1" smtClean="0"/>
              <a:t>memoryintensive</a:t>
            </a:r>
            <a:r>
              <a:rPr lang="en-US" altLang="zh-TW" dirty="0" smtClean="0"/>
              <a:t> and </a:t>
            </a:r>
            <a:r>
              <a:rPr lang="en-US" altLang="zh-TW" dirty="0"/>
              <a:t>tend not to scale well in simultaneous runs </a:t>
            </a:r>
            <a:r>
              <a:rPr lang="en-US" altLang="zh-TW" dirty="0" smtClean="0"/>
              <a:t>on multi-core architectures.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1"/>
          <a:stretch/>
        </p:blipFill>
        <p:spPr>
          <a:xfrm>
            <a:off x="3484880" y="3171362"/>
            <a:ext cx="5659120" cy="34428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9080" y="3406502"/>
            <a:ext cx="375920" cy="21141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09740" y="3303629"/>
            <a:ext cx="414020" cy="22170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1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 performance(2/2)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05012"/>
            <a:ext cx="10378440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Despite the </a:t>
            </a:r>
            <a:r>
              <a:rPr lang="en-US" altLang="zh-TW" dirty="0"/>
              <a:t>greater impact of TLB misses </a:t>
            </a:r>
            <a:r>
              <a:rPr lang="en-US" altLang="zh-TW" dirty="0" smtClean="0"/>
              <a:t>in memory-intensive </a:t>
            </a:r>
            <a:r>
              <a:rPr lang="en-US" altLang="zh-TW" dirty="0"/>
              <a:t>benchmarks induced by the use of EPTs </a:t>
            </a:r>
            <a:r>
              <a:rPr lang="en-US" altLang="zh-TW" dirty="0" smtClean="0"/>
              <a:t>in Dune. </a:t>
            </a:r>
            <a:r>
              <a:rPr lang="en-US" altLang="zh-TW" i="1" dirty="0" err="1" smtClean="0"/>
              <a:t>MvArmor</a:t>
            </a:r>
            <a:r>
              <a:rPr lang="en-US" altLang="zh-TW" dirty="0" smtClean="0"/>
              <a:t> still yield better performance than </a:t>
            </a:r>
            <a:r>
              <a:rPr lang="en-US" altLang="zh-TW" dirty="0" err="1" smtClean="0"/>
              <a:t>Varan</a:t>
            </a:r>
            <a:r>
              <a:rPr lang="en-US" altLang="zh-TW" dirty="0" smtClean="0"/>
              <a:t> on the same sets of benchmarks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 </a:t>
            </a:r>
            <a:r>
              <a:rPr lang="en-US" altLang="zh-TW" i="1" dirty="0" err="1" smtClean="0"/>
              <a:t>MvArmor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V.S. </a:t>
            </a:r>
            <a:r>
              <a:rPr lang="en-US" altLang="zh-TW" dirty="0" err="1" smtClean="0"/>
              <a:t>Varan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C00000"/>
                </a:solidFill>
              </a:rPr>
              <a:t>9.1%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geomean</a:t>
            </a:r>
            <a:r>
              <a:rPr lang="en-US" altLang="zh-TW" dirty="0" smtClean="0"/>
              <a:t>)  V.S. </a:t>
            </a:r>
            <a:r>
              <a:rPr lang="en-US" altLang="zh-TW" b="1" dirty="0" smtClean="0">
                <a:solidFill>
                  <a:srgbClr val="C00000"/>
                </a:solidFill>
              </a:rPr>
              <a:t>14.2%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geomean</a:t>
            </a:r>
            <a:r>
              <a:rPr lang="en-US" altLang="zh-TW" dirty="0" smtClean="0"/>
              <a:t>) )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Microbenchmark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60" y="1451213"/>
            <a:ext cx="6797040" cy="508010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6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Microbenchmark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34" y="1178559"/>
            <a:ext cx="5430866" cy="405902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57200" y="1481797"/>
            <a:ext cx="584673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Both the </a:t>
            </a:r>
            <a:r>
              <a:rPr lang="en-US" altLang="zh-TW" sz="2000" dirty="0" err="1"/>
              <a:t>getpid</a:t>
            </a:r>
            <a:r>
              <a:rPr lang="en-US" altLang="zh-TW" sz="2000" dirty="0"/>
              <a:t> and close(-1) </a:t>
            </a:r>
            <a:r>
              <a:rPr lang="en-US" altLang="zh-TW" sz="2000" dirty="0" err="1"/>
              <a:t>syscalls</a:t>
            </a:r>
            <a:r>
              <a:rPr lang="en-US" altLang="zh-TW" sz="2000" dirty="0"/>
              <a:t> have a </a:t>
            </a:r>
            <a:r>
              <a:rPr lang="en-US" altLang="zh-TW" sz="2000" dirty="0" smtClean="0"/>
              <a:t>very short </a:t>
            </a:r>
            <a:r>
              <a:rPr lang="en-US" altLang="zh-TW" sz="2000" dirty="0"/>
              <a:t>duration, with the kernel almost immediately </a:t>
            </a:r>
            <a:r>
              <a:rPr lang="en-US" altLang="zh-TW" sz="2000" dirty="0" smtClean="0"/>
              <a:t>returning to </a:t>
            </a:r>
            <a:r>
              <a:rPr lang="en-US" altLang="zh-TW" sz="2000" dirty="0" err="1"/>
              <a:t>userland</a:t>
            </a:r>
            <a:r>
              <a:rPr lang="en-US" altLang="zh-TW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Dune </a:t>
            </a:r>
            <a:r>
              <a:rPr lang="en-US" altLang="zh-TW" b="1" dirty="0"/>
              <a:t>alone</a:t>
            </a:r>
            <a:r>
              <a:rPr lang="en-US" altLang="zh-TW" b="1" dirty="0">
                <a:solidFill>
                  <a:srgbClr val="C00000"/>
                </a:solidFill>
              </a:rPr>
              <a:t> adds </a:t>
            </a:r>
            <a:r>
              <a:rPr lang="en-US" altLang="zh-TW" b="1" dirty="0" smtClean="0">
                <a:solidFill>
                  <a:srgbClr val="C00000"/>
                </a:solidFill>
              </a:rPr>
              <a:t>around 1,300 </a:t>
            </a:r>
            <a:r>
              <a:rPr lang="en-US" altLang="zh-TW" b="1" dirty="0">
                <a:solidFill>
                  <a:srgbClr val="C00000"/>
                </a:solidFill>
              </a:rPr>
              <a:t>cycles</a:t>
            </a:r>
            <a:r>
              <a:rPr lang="en-US" altLang="zh-TW" dirty="0"/>
              <a:t>, accounting for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interposition </a:t>
            </a:r>
            <a:r>
              <a:rPr lang="en-US" altLang="zh-TW" dirty="0"/>
              <a:t>and (</a:t>
            </a:r>
            <a:r>
              <a:rPr lang="en-US" altLang="zh-TW" dirty="0" smtClean="0"/>
              <a:t>mostly) for </a:t>
            </a:r>
            <a:r>
              <a:rPr lang="en-US" altLang="zh-TW" dirty="0"/>
              <a:t>the </a:t>
            </a:r>
            <a:r>
              <a:rPr lang="en-US" altLang="zh-TW" dirty="0" err="1"/>
              <a:t>vmcall</a:t>
            </a:r>
            <a:r>
              <a:rPr lang="en-US" altLang="zh-TW" dirty="0"/>
              <a:t> to the host</a:t>
            </a:r>
            <a:r>
              <a:rPr lang="en-US" altLang="zh-TW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/>
              <a:t>MvArmor</a:t>
            </a:r>
            <a:r>
              <a:rPr lang="en-US" altLang="zh-TW" b="1" dirty="0" smtClean="0">
                <a:solidFill>
                  <a:srgbClr val="C00000"/>
                </a:solidFill>
              </a:rPr>
              <a:t> add around 300 extra cycles </a:t>
            </a:r>
            <a:r>
              <a:rPr lang="en-US" altLang="zh-TW" dirty="0" smtClean="0"/>
              <a:t>on top of Dune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As the </a:t>
            </a:r>
            <a:r>
              <a:rPr lang="en-US" altLang="zh-TW" i="1" dirty="0" smtClean="0"/>
              <a:t>"</a:t>
            </a:r>
            <a:r>
              <a:rPr lang="en-US" altLang="zh-TW" i="1" dirty="0" err="1" smtClean="0"/>
              <a:t>getpid</a:t>
            </a:r>
            <a:r>
              <a:rPr lang="en-US" altLang="zh-TW" i="1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is currently implemented in </a:t>
            </a:r>
            <a:r>
              <a:rPr lang="en-US" altLang="zh-TW" dirty="0" err="1" smtClean="0"/>
              <a:t>MvArmor’s</a:t>
            </a:r>
            <a:r>
              <a:rPr lang="en-US" altLang="zh-TW" dirty="0" smtClean="0"/>
              <a:t> backend, it does not require an expensive </a:t>
            </a:r>
            <a:r>
              <a:rPr lang="en-US" altLang="zh-TW" dirty="0" err="1" smtClean="0"/>
              <a:t>vmcall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System Design &amp; 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Microbenchmark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15" y="1871186"/>
            <a:ext cx="5258465" cy="393017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57200" y="1481797"/>
            <a:ext cx="642018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write </a:t>
            </a:r>
            <a:r>
              <a:rPr lang="en-US" altLang="zh-TW" sz="2000" dirty="0" err="1" smtClean="0"/>
              <a:t>syscall</a:t>
            </a:r>
            <a:r>
              <a:rPr lang="en-US" altLang="zh-TW" sz="2000" dirty="0" smtClean="0"/>
              <a:t> has a buffer argument, which first undergoes bounds checking in Dune and then requires copying the </a:t>
            </a:r>
            <a:r>
              <a:rPr lang="en-US" altLang="zh-TW" sz="2000" dirty="0"/>
              <a:t>buffer in </a:t>
            </a:r>
            <a:r>
              <a:rPr lang="en-US" altLang="zh-TW" sz="2000" i="1" dirty="0" err="1"/>
              <a:t>MvArmor</a:t>
            </a:r>
            <a:r>
              <a:rPr lang="en-US" altLang="zh-TW" sz="2000" dirty="0" err="1"/>
              <a:t>’s</a:t>
            </a:r>
            <a:r>
              <a:rPr lang="en-US" altLang="zh-TW" sz="2000" dirty="0"/>
              <a:t> monitor</a:t>
            </a:r>
            <a:r>
              <a:rPr lang="en-US" altLang="zh-TW" sz="2000" dirty="0" smtClean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For a small 5-byte </a:t>
            </a:r>
            <a:r>
              <a:rPr lang="en-US" altLang="zh-TW" dirty="0" err="1" smtClean="0"/>
              <a:t>buffer,Dune</a:t>
            </a:r>
            <a:r>
              <a:rPr lang="en-US" altLang="zh-TW" dirty="0" smtClean="0"/>
              <a:t> </a:t>
            </a:r>
            <a:r>
              <a:rPr lang="en-US" altLang="zh-TW" dirty="0"/>
              <a:t>alone </a:t>
            </a:r>
            <a:r>
              <a:rPr lang="en-US" altLang="zh-TW" b="1" dirty="0">
                <a:solidFill>
                  <a:srgbClr val="C00000"/>
                </a:solidFill>
              </a:rPr>
              <a:t>adds around 1,500 </a:t>
            </a:r>
            <a:r>
              <a:rPr lang="en-US" altLang="zh-TW" b="1" dirty="0" smtClean="0">
                <a:solidFill>
                  <a:srgbClr val="C00000"/>
                </a:solidFill>
              </a:rPr>
              <a:t>cycles</a:t>
            </a:r>
            <a:r>
              <a:rPr lang="en-US" altLang="zh-TW" dirty="0" smtClean="0"/>
              <a:t>, while </a:t>
            </a:r>
            <a:r>
              <a:rPr lang="en-US" altLang="zh-TW" i="1" dirty="0" err="1"/>
              <a:t>MvArmor</a:t>
            </a:r>
            <a:r>
              <a:rPr lang="en-US" altLang="zh-TW" i="1" dirty="0"/>
              <a:t> </a:t>
            </a:r>
            <a:r>
              <a:rPr lang="en-US" altLang="zh-TW" dirty="0" smtClean="0"/>
              <a:t>adds </a:t>
            </a:r>
            <a:r>
              <a:rPr lang="en-US" altLang="zh-TW" b="1" dirty="0" smtClean="0">
                <a:solidFill>
                  <a:srgbClr val="C00000"/>
                </a:solidFill>
              </a:rPr>
              <a:t>around </a:t>
            </a:r>
            <a:r>
              <a:rPr lang="en-US" altLang="zh-TW" b="1" dirty="0">
                <a:solidFill>
                  <a:srgbClr val="C00000"/>
                </a:solidFill>
              </a:rPr>
              <a:t>400 (/dev/null)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rgbClr val="C00000"/>
                </a:solidFill>
              </a:rPr>
              <a:t>800 (</a:t>
            </a:r>
            <a:r>
              <a:rPr lang="en-US" altLang="zh-TW" b="1" dirty="0" err="1">
                <a:solidFill>
                  <a:srgbClr val="C00000"/>
                </a:solidFill>
              </a:rPr>
              <a:t>filesystem</a:t>
            </a:r>
            <a:r>
              <a:rPr lang="en-US" altLang="zh-TW" b="1" dirty="0">
                <a:solidFill>
                  <a:srgbClr val="C00000"/>
                </a:solidFill>
              </a:rPr>
              <a:t>) </a:t>
            </a:r>
            <a:r>
              <a:rPr lang="en-US" altLang="zh-TW" dirty="0"/>
              <a:t>extra cycles.</a:t>
            </a:r>
            <a:endParaRPr lang="zh-TW" altLang="en-US" sz="4800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The time </a:t>
            </a:r>
            <a:r>
              <a:rPr lang="en-US" altLang="zh-TW" sz="2000" dirty="0" err="1"/>
              <a:t>syscall</a:t>
            </a:r>
            <a:r>
              <a:rPr lang="en-US" altLang="zh-TW" sz="2000" dirty="0"/>
              <a:t>, part of the </a:t>
            </a:r>
            <a:r>
              <a:rPr lang="en-US" altLang="zh-TW" sz="2000" dirty="0" err="1"/>
              <a:t>vDSO</a:t>
            </a:r>
            <a:r>
              <a:rPr lang="en-US" altLang="zh-TW" sz="2000" b="1" dirty="0"/>
              <a:t>, can natively </a:t>
            </a:r>
            <a:r>
              <a:rPr lang="en-US" altLang="zh-TW" sz="2000" b="1" dirty="0" smtClean="0"/>
              <a:t>be executed without </a:t>
            </a:r>
            <a:r>
              <a:rPr lang="en-US" altLang="zh-TW" sz="2000" b="1" dirty="0"/>
              <a:t>a </a:t>
            </a:r>
            <a:r>
              <a:rPr lang="en-US" altLang="zh-TW" sz="2000" b="1" dirty="0" err="1"/>
              <a:t>syscall</a:t>
            </a:r>
            <a:r>
              <a:rPr lang="en-US" altLang="zh-TW" sz="2000" b="1" dirty="0"/>
              <a:t> instruction</a:t>
            </a:r>
            <a:r>
              <a:rPr lang="en-US" altLang="zh-TW" sz="2000" dirty="0"/>
              <a:t>, but </a:t>
            </a:r>
            <a:r>
              <a:rPr lang="en-US" altLang="zh-TW" sz="2000" b="1" dirty="0">
                <a:solidFill>
                  <a:srgbClr val="C00000"/>
                </a:solidFill>
              </a:rPr>
              <a:t>Dune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remaps the </a:t>
            </a:r>
            <a:r>
              <a:rPr lang="en-US" altLang="zh-TW" sz="2000" b="1" dirty="0" err="1">
                <a:solidFill>
                  <a:srgbClr val="C00000"/>
                </a:solidFill>
              </a:rPr>
              <a:t>vDSO</a:t>
            </a:r>
            <a:r>
              <a:rPr lang="en-US" altLang="zh-TW" sz="2000" b="1" dirty="0">
                <a:solidFill>
                  <a:srgbClr val="C00000"/>
                </a:solidFill>
              </a:rPr>
              <a:t> to force traps into the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monitor (add around 1500 extra cycles)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9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error </a:t>
            </a:r>
            <a:r>
              <a:rPr lang="en-US" altLang="zh-TW" dirty="0"/>
              <a:t>exploits that </a:t>
            </a:r>
            <a:r>
              <a:rPr lang="en-US" altLang="zh-TW" b="1" dirty="0">
                <a:solidFill>
                  <a:srgbClr val="C00000"/>
                </a:solidFill>
              </a:rPr>
              <a:t>rely on absolute </a:t>
            </a:r>
            <a:r>
              <a:rPr lang="en-US" altLang="zh-TW" b="1" dirty="0" smtClean="0">
                <a:solidFill>
                  <a:srgbClr val="C00000"/>
                </a:solidFill>
              </a:rPr>
              <a:t>addresses</a:t>
            </a:r>
            <a:r>
              <a:rPr lang="en-US" altLang="zh-TW" dirty="0" smtClean="0"/>
              <a:t> are </a:t>
            </a:r>
            <a:r>
              <a:rPr lang="en-US" altLang="zh-TW" i="1" dirty="0" smtClean="0"/>
              <a:t>deterministically </a:t>
            </a:r>
            <a:r>
              <a:rPr lang="en-US" altLang="zh-TW" dirty="0"/>
              <a:t>prevented by </a:t>
            </a:r>
            <a:r>
              <a:rPr lang="en-US" altLang="zh-TW" i="1" dirty="0" err="1"/>
              <a:t>MvArmor</a:t>
            </a:r>
            <a:r>
              <a:rPr lang="en-US" altLang="zh-TW" dirty="0" err="1"/>
              <a:t>’s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non-overlapping address </a:t>
            </a:r>
            <a:r>
              <a:rPr lang="en-US" altLang="zh-TW" dirty="0">
                <a:solidFill>
                  <a:srgbClr val="C00000"/>
                </a:solidFill>
              </a:rPr>
              <a:t>spaces</a:t>
            </a:r>
            <a:r>
              <a:rPr lang="en-US" altLang="zh-TW" dirty="0"/>
              <a:t> across </a:t>
            </a:r>
            <a:r>
              <a:rPr lang="en-US" altLang="zh-TW" dirty="0" smtClean="0"/>
              <a:t>variants.</a:t>
            </a:r>
          </a:p>
          <a:p>
            <a:pPr lvl="1"/>
            <a:r>
              <a:rPr lang="en-US" altLang="zh-TW" dirty="0" smtClean="0"/>
              <a:t>Range from modern code-reuse attacks to information disclosure</a:t>
            </a:r>
          </a:p>
          <a:p>
            <a:r>
              <a:rPr lang="en-US" altLang="zh-TW" dirty="0"/>
              <a:t>Memory error exploits that </a:t>
            </a:r>
            <a:r>
              <a:rPr lang="en-US" altLang="zh-TW" b="1" dirty="0">
                <a:solidFill>
                  <a:srgbClr val="C00000"/>
                </a:solidFill>
              </a:rPr>
              <a:t>rely on relative addresses </a:t>
            </a:r>
            <a:r>
              <a:rPr lang="en-US" altLang="zh-TW" dirty="0" smtClean="0"/>
              <a:t>are also </a:t>
            </a:r>
            <a:r>
              <a:rPr lang="en-US" altLang="zh-TW" i="1" dirty="0"/>
              <a:t>deterministically </a:t>
            </a:r>
            <a:r>
              <a:rPr lang="en-US" altLang="zh-TW" dirty="0"/>
              <a:t>prevented by </a:t>
            </a:r>
            <a:r>
              <a:rPr lang="en-US" altLang="zh-TW" i="1" dirty="0" err="1"/>
              <a:t>MvArmor</a:t>
            </a:r>
            <a:r>
              <a:rPr lang="en-US" altLang="zh-TW" dirty="0" err="1"/>
              <a:t>’s</a:t>
            </a:r>
            <a:r>
              <a:rPr lang="en-US" altLang="zh-TW" dirty="0"/>
              <a:t> </a:t>
            </a:r>
            <a:r>
              <a:rPr lang="en-US" altLang="zh-TW" dirty="0" smtClean="0"/>
              <a:t>MVX-aware allocator(</a:t>
            </a:r>
            <a:r>
              <a:rPr lang="en-US" altLang="zh-TW" dirty="0" smtClean="0">
                <a:solidFill>
                  <a:srgbClr val="C00000"/>
                </a:solidFill>
              </a:rPr>
              <a:t>non-overlapping offset</a:t>
            </a:r>
            <a:r>
              <a:rPr lang="en-US" altLang="zh-TW" dirty="0" smtClean="0"/>
              <a:t>) </a:t>
            </a:r>
            <a:r>
              <a:rPr lang="en-US" altLang="zh-TW" dirty="0"/>
              <a:t>design deployed in the follower(s).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Case1 : CVE-2014-0160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800"/>
              </a:spcBef>
            </a:pPr>
            <a:r>
              <a:rPr lang="en-US" altLang="zh-TW" sz="2800" dirty="0" smtClean="0"/>
              <a:t>The vulnerability in the OpenSSL library</a:t>
            </a:r>
          </a:p>
          <a:p>
            <a:pPr marL="228600" lvl="1">
              <a:spcBef>
                <a:spcPts val="1800"/>
              </a:spcBef>
            </a:pPr>
            <a:r>
              <a:rPr lang="en-US" altLang="zh-TW" sz="2800" dirty="0" smtClean="0"/>
              <a:t>This exploit </a:t>
            </a:r>
            <a:r>
              <a:rPr lang="en-US" altLang="zh-TW" sz="2800" b="1" dirty="0" err="1" smtClean="0">
                <a:solidFill>
                  <a:srgbClr val="C00000"/>
                </a:solidFill>
              </a:rPr>
              <a:t>overreads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 a buffer located on the heap to read security-sensitive data </a:t>
            </a:r>
            <a:r>
              <a:rPr lang="en-US" altLang="zh-TW" sz="2800" dirty="0" smtClean="0"/>
              <a:t>from other heap objects and eventually allow the program to leak them over the network.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the attacker can only read data </a:t>
            </a:r>
            <a:r>
              <a:rPr lang="en-US" altLang="zh-TW" dirty="0" smtClean="0"/>
              <a:t>from the </a:t>
            </a:r>
            <a:r>
              <a:rPr lang="en-US" altLang="zh-TW" dirty="0"/>
              <a:t>leader because of the non-overlapping offset spaces. </a:t>
            </a:r>
            <a:r>
              <a:rPr lang="en-US" altLang="zh-TW" dirty="0" smtClean="0">
                <a:solidFill>
                  <a:srgbClr val="C00000"/>
                </a:solidFill>
              </a:rPr>
              <a:t>Any attempt </a:t>
            </a:r>
            <a:r>
              <a:rPr lang="en-US" altLang="zh-TW" dirty="0">
                <a:solidFill>
                  <a:srgbClr val="C00000"/>
                </a:solidFill>
              </a:rPr>
              <a:t>to read the object in the follower(s) as well </a:t>
            </a:r>
            <a:r>
              <a:rPr lang="en-US" altLang="zh-TW" dirty="0" smtClean="0">
                <a:solidFill>
                  <a:srgbClr val="C00000"/>
                </a:solidFill>
              </a:rPr>
              <a:t>would require </a:t>
            </a:r>
            <a:r>
              <a:rPr lang="en-US" altLang="zh-TW" dirty="0">
                <a:solidFill>
                  <a:srgbClr val="C00000"/>
                </a:solidFill>
              </a:rPr>
              <a:t>reading a size larger than the leader’s heap, </a:t>
            </a:r>
            <a:r>
              <a:rPr lang="en-US" altLang="zh-TW" dirty="0" smtClean="0">
                <a:solidFill>
                  <a:srgbClr val="C00000"/>
                </a:solidFill>
              </a:rPr>
              <a:t>causing the </a:t>
            </a:r>
            <a:r>
              <a:rPr lang="en-US" altLang="zh-TW" dirty="0">
                <a:solidFill>
                  <a:srgbClr val="C00000"/>
                </a:solidFill>
              </a:rPr>
              <a:t>leader to read past its heap and </a:t>
            </a:r>
            <a:r>
              <a:rPr lang="en-US" altLang="zh-TW" dirty="0" smtClean="0">
                <a:solidFill>
                  <a:srgbClr val="C00000"/>
                </a:solidFill>
              </a:rPr>
              <a:t>crash</a:t>
            </a:r>
            <a:r>
              <a:rPr lang="en-US" altLang="zh-TW" dirty="0" smtClean="0"/>
              <a:t>.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Case2 : CVE-2014-0195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200"/>
              </a:spcBef>
            </a:pPr>
            <a:r>
              <a:rPr lang="en-US" altLang="zh-TW" sz="2800" dirty="0" smtClean="0"/>
              <a:t>The vulnerability in the OpenSSL library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The vulnerability </a:t>
            </a:r>
            <a:r>
              <a:rPr lang="en-US" altLang="zh-TW" dirty="0"/>
              <a:t>allows an attacker </a:t>
            </a:r>
            <a:r>
              <a:rPr lang="en-US" altLang="zh-TW" dirty="0">
                <a:solidFill>
                  <a:srgbClr val="C00000"/>
                </a:solidFill>
              </a:rPr>
              <a:t>issuing a long non-initial </a:t>
            </a:r>
            <a:r>
              <a:rPr lang="en-US" altLang="zh-TW" dirty="0" smtClean="0">
                <a:solidFill>
                  <a:srgbClr val="C00000"/>
                </a:solidFill>
              </a:rPr>
              <a:t>fragment to </a:t>
            </a:r>
            <a:r>
              <a:rPr lang="en-US" altLang="zh-TW" dirty="0">
                <a:solidFill>
                  <a:srgbClr val="C00000"/>
                </a:solidFill>
              </a:rPr>
              <a:t>overflow a heap-allocated buffer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corrupt </a:t>
            </a:r>
            <a:r>
              <a:rPr lang="en-US" altLang="zh-TW" dirty="0" smtClean="0">
                <a:solidFill>
                  <a:srgbClr val="C00000"/>
                </a:solidFill>
              </a:rPr>
              <a:t>adjacent data</a:t>
            </a:r>
            <a:r>
              <a:rPr lang="en-US" altLang="zh-TW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As mentioned in previous slides ,any </a:t>
            </a:r>
            <a:r>
              <a:rPr lang="en-US" altLang="zh-TW" dirty="0"/>
              <a:t>attempt to “</a:t>
            </a:r>
            <a:r>
              <a:rPr lang="en-US" altLang="zh-TW" dirty="0" smtClean="0"/>
              <a:t>spray” this </a:t>
            </a:r>
            <a:r>
              <a:rPr lang="en-US" altLang="zh-TW" dirty="0"/>
              <a:t>much data would again </a:t>
            </a:r>
            <a:r>
              <a:rPr lang="en-US" altLang="zh-TW" dirty="0">
                <a:solidFill>
                  <a:srgbClr val="C00000"/>
                </a:solidFill>
              </a:rPr>
              <a:t>result in protection faults in </a:t>
            </a:r>
            <a:r>
              <a:rPr lang="en-US" altLang="zh-TW" dirty="0" smtClean="0">
                <a:solidFill>
                  <a:srgbClr val="C00000"/>
                </a:solidFill>
              </a:rPr>
              <a:t>at least </a:t>
            </a:r>
            <a:r>
              <a:rPr lang="en-US" altLang="zh-TW" dirty="0">
                <a:solidFill>
                  <a:srgbClr val="C00000"/>
                </a:solidFill>
              </a:rPr>
              <a:t>one of the </a:t>
            </a:r>
            <a:r>
              <a:rPr lang="en-US" altLang="zh-TW" dirty="0" smtClean="0">
                <a:solidFill>
                  <a:srgbClr val="C00000"/>
                </a:solidFill>
              </a:rPr>
              <a:t>variants</a:t>
            </a:r>
            <a:r>
              <a:rPr lang="en-US" altLang="zh-TW" dirty="0" smtClean="0"/>
              <a:t>.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System design &amp; 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/>
              <a:t>MvArmor</a:t>
            </a:r>
            <a:r>
              <a:rPr lang="en-US" altLang="zh-TW" dirty="0" err="1"/>
              <a:t>’s</a:t>
            </a:r>
            <a:r>
              <a:rPr lang="en-US" altLang="zh-TW" dirty="0"/>
              <a:t> custom allocator is subject to Dune’s </a:t>
            </a:r>
            <a:r>
              <a:rPr lang="en-US" altLang="zh-TW" dirty="0" smtClean="0"/>
              <a:t>restrictions on </a:t>
            </a:r>
            <a:r>
              <a:rPr lang="en-US" altLang="zh-TW" dirty="0"/>
              <a:t>the maximum per-process virtual memory </a:t>
            </a:r>
            <a:r>
              <a:rPr lang="en-US" altLang="zh-TW" dirty="0" smtClean="0"/>
              <a:t>size.</a:t>
            </a:r>
          </a:p>
          <a:p>
            <a:r>
              <a:rPr lang="en-US" altLang="zh-TW" i="1" dirty="0" err="1"/>
              <a:t>MvArmor</a:t>
            </a:r>
            <a:r>
              <a:rPr lang="en-US" altLang="zh-TW" i="1" dirty="0"/>
              <a:t> </a:t>
            </a:r>
            <a:r>
              <a:rPr lang="en-US" altLang="zh-TW" dirty="0"/>
              <a:t>can </a:t>
            </a:r>
            <a:r>
              <a:rPr lang="en-US" altLang="zh-TW" b="1" dirty="0" smtClean="0">
                <a:solidFill>
                  <a:srgbClr val="C00000"/>
                </a:solidFill>
              </a:rPr>
              <a:t>only protect </a:t>
            </a:r>
            <a:r>
              <a:rPr lang="en-US" altLang="zh-TW" b="1" dirty="0">
                <a:solidFill>
                  <a:srgbClr val="C00000"/>
                </a:solidFill>
              </a:rPr>
              <a:t>generic heap objects</a:t>
            </a:r>
            <a:r>
              <a:rPr lang="en-US" altLang="zh-TW" dirty="0"/>
              <a:t>, </a:t>
            </a:r>
            <a:r>
              <a:rPr lang="en-US" altLang="zh-TW" dirty="0" smtClean="0"/>
              <a:t>it cannot </a:t>
            </a:r>
            <a:r>
              <a:rPr lang="en-US" altLang="zh-TW" dirty="0"/>
              <a:t>decouple intra-</a:t>
            </a:r>
            <a:r>
              <a:rPr lang="en-US" altLang="zh-TW" dirty="0" err="1"/>
              <a:t>struct</a:t>
            </a:r>
            <a:r>
              <a:rPr lang="en-US" altLang="zh-TW" dirty="0"/>
              <a:t> buffers or chunks </a:t>
            </a:r>
            <a:r>
              <a:rPr lang="en-US" altLang="zh-TW" dirty="0" smtClean="0"/>
              <a:t>managed by </a:t>
            </a:r>
            <a:r>
              <a:rPr lang="en-US" altLang="zh-TW" dirty="0"/>
              <a:t>custom memory allocators</a:t>
            </a:r>
            <a:endParaRPr lang="en-US" altLang="zh-TW" i="1" dirty="0" smtClean="0"/>
          </a:p>
          <a:p>
            <a:r>
              <a:rPr lang="en-US" altLang="zh-TW" i="1" dirty="0" err="1" smtClean="0"/>
              <a:t>MvArmor</a:t>
            </a:r>
            <a:r>
              <a:rPr lang="en-US" altLang="zh-TW" i="1" dirty="0" smtClean="0"/>
              <a:t> </a:t>
            </a:r>
            <a:r>
              <a:rPr lang="en-US" altLang="zh-TW" dirty="0"/>
              <a:t>prototype to support arbitrary </a:t>
            </a:r>
            <a:r>
              <a:rPr lang="en-US" altLang="zh-TW" dirty="0" smtClean="0"/>
              <a:t>multi-threaded applications </a:t>
            </a:r>
            <a:r>
              <a:rPr lang="en-US" altLang="zh-TW" dirty="0"/>
              <a:t>faces two challenges: 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Supporting thread safety </a:t>
            </a:r>
            <a:r>
              <a:rPr lang="en-US" altLang="zh-TW" dirty="0"/>
              <a:t>in Dune (</a:t>
            </a:r>
            <a:r>
              <a:rPr lang="en-US" altLang="zh-TW" dirty="0" smtClean="0"/>
              <a:t>currently thread-unsafe)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When benign data races are present (i.e., threads synchronizing without </a:t>
            </a:r>
            <a:r>
              <a:rPr lang="en-US" altLang="zh-TW" dirty="0" err="1" smtClean="0"/>
              <a:t>syscalls</a:t>
            </a:r>
            <a:r>
              <a:rPr lang="en-US" altLang="zh-TW" dirty="0" smtClean="0"/>
              <a:t> such as </a:t>
            </a:r>
            <a:r>
              <a:rPr lang="en-US" altLang="zh-TW" dirty="0" err="1" smtClean="0"/>
              <a:t>futex</a:t>
            </a:r>
            <a:r>
              <a:rPr lang="en-US" altLang="zh-TW" dirty="0" smtClean="0"/>
              <a:t>) preserving </a:t>
            </a:r>
            <a:r>
              <a:rPr lang="en-US" altLang="zh-TW" dirty="0" smtClean="0">
                <a:solidFill>
                  <a:srgbClr val="C00000"/>
                </a:solidFill>
              </a:rPr>
              <a:t>correct MVX </a:t>
            </a:r>
            <a:r>
              <a:rPr lang="en-US" altLang="zh-TW" dirty="0">
                <a:solidFill>
                  <a:srgbClr val="C00000"/>
                </a:solidFill>
              </a:rPr>
              <a:t>semantics with a more strict form of DMT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MVX monitor design </a:t>
            </a:r>
            <a:r>
              <a:rPr lang="en-US" altLang="zh-TW" dirty="0" smtClean="0">
                <a:solidFill>
                  <a:srgbClr val="C00000"/>
                </a:solidFill>
              </a:rPr>
              <a:t>leverages hardware-assisted </a:t>
            </a:r>
            <a:r>
              <a:rPr lang="en-US" altLang="zh-TW" dirty="0">
                <a:solidFill>
                  <a:srgbClr val="C00000"/>
                </a:solidFill>
              </a:rPr>
              <a:t>process virtualization</a:t>
            </a:r>
            <a:r>
              <a:rPr lang="en-US" altLang="zh-TW" dirty="0"/>
              <a:t> to securely </a:t>
            </a:r>
            <a:r>
              <a:rPr lang="en-US" altLang="zh-TW" dirty="0" smtClean="0"/>
              <a:t>and efficiently </a:t>
            </a:r>
            <a:r>
              <a:rPr lang="en-US" altLang="zh-TW" dirty="0">
                <a:solidFill>
                  <a:srgbClr val="C00000"/>
                </a:solidFill>
              </a:rPr>
              <a:t>gain full control over the running program variants</a:t>
            </a:r>
            <a:r>
              <a:rPr lang="en-US" altLang="zh-TW" dirty="0"/>
              <a:t>.</a:t>
            </a:r>
            <a:endParaRPr lang="en-US" altLang="zh-TW" i="1" dirty="0" smtClean="0"/>
          </a:p>
          <a:p>
            <a:pPr>
              <a:spcBef>
                <a:spcPts val="1200"/>
              </a:spcBef>
            </a:pPr>
            <a:r>
              <a:rPr lang="en-US" altLang="zh-TW" i="1" dirty="0" err="1" smtClean="0"/>
              <a:t>MvArmor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</a:t>
            </a:r>
            <a:r>
              <a:rPr lang="en-US" altLang="zh-TW" dirty="0"/>
              <a:t>policy-driven </a:t>
            </a:r>
            <a:r>
              <a:rPr lang="en-US" altLang="zh-TW" dirty="0" smtClean="0"/>
              <a:t>detection strategy </a:t>
            </a:r>
            <a:r>
              <a:rPr lang="en-US" altLang="zh-TW" dirty="0"/>
              <a:t>can provide </a:t>
            </a:r>
            <a:r>
              <a:rPr lang="en-US" altLang="zh-TW" dirty="0">
                <a:solidFill>
                  <a:srgbClr val="C00000"/>
                </a:solidFill>
              </a:rPr>
              <a:t>strong and flexible security </a:t>
            </a:r>
            <a:r>
              <a:rPr lang="en-US" altLang="zh-TW" dirty="0" smtClean="0">
                <a:solidFill>
                  <a:srgbClr val="C00000"/>
                </a:solidFill>
              </a:rPr>
              <a:t>guarantees </a:t>
            </a:r>
            <a:r>
              <a:rPr lang="en-US" altLang="zh-TW" dirty="0" smtClean="0"/>
              <a:t>at </a:t>
            </a:r>
            <a:r>
              <a:rPr lang="en-US" altLang="zh-TW" dirty="0"/>
              <a:t>the cost of relatively low run-time overhead for </a:t>
            </a:r>
            <a:r>
              <a:rPr lang="en-US" altLang="zh-TW" dirty="0" smtClean="0"/>
              <a:t>such a </a:t>
            </a:r>
            <a:r>
              <a:rPr lang="en-US" altLang="zh-TW" dirty="0"/>
              <a:t>comprehensive security solution</a:t>
            </a:r>
            <a:r>
              <a:rPr lang="en-US" altLang="zh-TW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i="1" dirty="0" err="1"/>
              <a:t>MvArmor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can match the performance of the fastest </a:t>
            </a:r>
            <a:r>
              <a:rPr lang="en-US" altLang="zh-TW" dirty="0" smtClean="0">
                <a:solidFill>
                  <a:srgbClr val="C00000"/>
                </a:solidFill>
              </a:rPr>
              <a:t>MVX (</a:t>
            </a:r>
            <a:r>
              <a:rPr lang="en-US" altLang="zh-TW" dirty="0" err="1" smtClean="0">
                <a:solidFill>
                  <a:srgbClr val="C00000"/>
                </a:solidFill>
              </a:rPr>
              <a:t>Varan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 smtClean="0"/>
              <a:t>implementation </a:t>
            </a:r>
            <a:r>
              <a:rPr lang="en-US" altLang="zh-TW" dirty="0"/>
              <a:t>available while providing far stronger security.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Multi-variant Execution(1/2)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Multi-variant Execution(MVX)</a:t>
            </a:r>
            <a:r>
              <a:rPr lang="en-US" altLang="zh-TW" dirty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an intrusion detection mechanism that </a:t>
            </a:r>
            <a:r>
              <a:rPr lang="en-US" altLang="zh-TW" b="1" dirty="0">
                <a:solidFill>
                  <a:srgbClr val="C00000"/>
                </a:solidFill>
              </a:rPr>
              <a:t>executes several slightly different versions or variants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of the same program </a:t>
            </a:r>
            <a:r>
              <a:rPr lang="en-US" altLang="zh-TW" dirty="0"/>
              <a:t>in </a:t>
            </a:r>
            <a:r>
              <a:rPr lang="en-US" altLang="zh-TW" dirty="0" smtClean="0"/>
              <a:t>lockstep</a:t>
            </a:r>
          </a:p>
          <a:p>
            <a:pPr lvl="1"/>
            <a:r>
              <a:rPr lang="en-US" altLang="zh-TW" dirty="0" smtClean="0"/>
              <a:t>MVX is a promising technique to </a:t>
            </a:r>
            <a:r>
              <a:rPr lang="en-US" altLang="zh-TW" b="1" dirty="0" smtClean="0"/>
              <a:t>detect arbitrary memory error exploits</a:t>
            </a:r>
            <a:r>
              <a:rPr lang="en-US" altLang="zh-TW" dirty="0" smtClean="0"/>
              <a:t>(e.g., buffer overflow) via divergent behavior</a:t>
            </a:r>
          </a:p>
          <a:p>
            <a:r>
              <a:rPr lang="en-US" altLang="zh-TW" dirty="0" smtClean="0"/>
              <a:t>Lockstep:</a:t>
            </a:r>
          </a:p>
          <a:p>
            <a:pPr lvl="1"/>
            <a:r>
              <a:rPr lang="en-US" altLang="zh-TW" dirty="0" smtClean="0"/>
              <a:t>In Lockstep,</a:t>
            </a:r>
            <a:r>
              <a:rPr lang="en-US" altLang="zh-TW" dirty="0"/>
              <a:t> </a:t>
            </a:r>
            <a:r>
              <a:rPr lang="en-US" altLang="zh-TW" dirty="0" smtClean="0"/>
              <a:t>the system will run multiple processes which</a:t>
            </a:r>
            <a:r>
              <a:rPr lang="en-US" altLang="zh-TW" dirty="0" smtClean="0">
                <a:solidFill>
                  <a:srgbClr val="C00000"/>
                </a:solidFill>
              </a:rPr>
              <a:t> contain </a:t>
            </a:r>
            <a:r>
              <a:rPr lang="en-US" altLang="zh-TW" dirty="0">
                <a:solidFill>
                  <a:srgbClr val="C00000"/>
                </a:solidFill>
              </a:rPr>
              <a:t>the same set of operations </a:t>
            </a:r>
            <a:r>
              <a:rPr lang="en-US" altLang="zh-TW" dirty="0"/>
              <a:t>at the same </a:t>
            </a:r>
            <a:r>
              <a:rPr lang="en-US" altLang="zh-TW" dirty="0" smtClean="0"/>
              <a:t>time and </a:t>
            </a:r>
            <a:r>
              <a:rPr lang="en-US" altLang="zh-TW" dirty="0" smtClean="0">
                <a:solidFill>
                  <a:srgbClr val="C00000"/>
                </a:solidFill>
              </a:rPr>
              <a:t>synchronize</a:t>
            </a:r>
            <a:r>
              <a:rPr lang="en-US" altLang="zh-TW" dirty="0" smtClean="0"/>
              <a:t> the state across the processes.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/>
              <p14:cNvContentPartPr/>
              <p14:nvPr/>
            </p14:nvContentPartPr>
            <p14:xfrm>
              <a:off x="2621160" y="3378600"/>
              <a:ext cx="7425000" cy="105588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5760" y="3372840"/>
                <a:ext cx="7436880" cy="10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2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Multi-variant Execution(2/2)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506838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Every MVX system contains two major components: </a:t>
            </a:r>
          </a:p>
          <a:p>
            <a:pPr lvl="1"/>
            <a:r>
              <a:rPr lang="en-US" altLang="zh-TW" dirty="0" smtClean="0"/>
              <a:t>A MVX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monitor</a:t>
            </a:r>
          </a:p>
          <a:p>
            <a:pPr lvl="1"/>
            <a:r>
              <a:rPr lang="en-US" altLang="zh-TW" dirty="0" smtClean="0"/>
              <a:t>Variant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generation strategies.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MVX monitor is responsible for:</a:t>
            </a:r>
          </a:p>
          <a:p>
            <a:pPr lvl="1"/>
            <a:r>
              <a:rPr lang="en-US" altLang="zh-TW" dirty="0" smtClean="0"/>
              <a:t>Synchronizing the execution of the running process variants</a:t>
            </a:r>
          </a:p>
          <a:p>
            <a:pPr lvl="1"/>
            <a:r>
              <a:rPr lang="en-US" altLang="zh-TW" dirty="0" smtClean="0"/>
              <a:t>Intercept the </a:t>
            </a:r>
            <a:r>
              <a:rPr lang="en-US" altLang="zh-TW" dirty="0" err="1" smtClean="0"/>
              <a:t>syscalls</a:t>
            </a:r>
            <a:r>
              <a:rPr lang="en-US" altLang="zh-TW" dirty="0" smtClean="0"/>
              <a:t> and their arguments to compare process behaviors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Variants generation strategies:</a:t>
            </a:r>
          </a:p>
          <a:p>
            <a:pPr lvl="1"/>
            <a:r>
              <a:rPr lang="en-US" altLang="zh-TW" dirty="0"/>
              <a:t>Unconstrained variation makes it </a:t>
            </a:r>
            <a:r>
              <a:rPr lang="en-US" altLang="zh-TW" b="1" dirty="0" smtClean="0">
                <a:solidFill>
                  <a:srgbClr val="C00000"/>
                </a:solidFill>
              </a:rPr>
              <a:t>impossible to </a:t>
            </a:r>
            <a:r>
              <a:rPr lang="en-US" altLang="zh-TW" b="1" dirty="0">
                <a:solidFill>
                  <a:srgbClr val="C00000"/>
                </a:solidFill>
              </a:rPr>
              <a:t>detect attacks from divergence</a:t>
            </a:r>
            <a:r>
              <a:rPr lang="en-US" altLang="zh-TW" dirty="0"/>
              <a:t>, as </a:t>
            </a:r>
            <a:r>
              <a:rPr lang="en-US" altLang="zh-TW" i="1" dirty="0"/>
              <a:t>everything </a:t>
            </a:r>
            <a:r>
              <a:rPr lang="en-US" altLang="zh-TW" dirty="0"/>
              <a:t>may </a:t>
            </a:r>
            <a:r>
              <a:rPr lang="en-US" altLang="zh-TW" dirty="0" smtClean="0"/>
              <a:t>be different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Insufficient variation </a:t>
            </a:r>
            <a:r>
              <a:rPr lang="en-US" altLang="zh-TW" dirty="0"/>
              <a:t>is also </a:t>
            </a:r>
            <a:r>
              <a:rPr lang="en-US" altLang="zh-TW" dirty="0" smtClean="0"/>
              <a:t>undesirable, as </a:t>
            </a:r>
            <a:r>
              <a:rPr lang="en-US" altLang="zh-TW" dirty="0"/>
              <a:t>there </a:t>
            </a:r>
            <a:r>
              <a:rPr lang="en-US" altLang="zh-TW" b="1" dirty="0">
                <a:solidFill>
                  <a:srgbClr val="C00000"/>
                </a:solidFill>
              </a:rPr>
              <a:t>may not be </a:t>
            </a:r>
            <a:r>
              <a:rPr lang="en-US" altLang="zh-TW" b="1" i="1" dirty="0">
                <a:solidFill>
                  <a:srgbClr val="C00000"/>
                </a:solidFill>
              </a:rPr>
              <a:t>any </a:t>
            </a:r>
            <a:r>
              <a:rPr lang="en-US" altLang="zh-TW" b="1" dirty="0">
                <a:solidFill>
                  <a:srgbClr val="C00000"/>
                </a:solidFill>
              </a:rPr>
              <a:t>divergence </a:t>
            </a:r>
            <a:r>
              <a:rPr lang="en-US" altLang="zh-TW" dirty="0"/>
              <a:t>for an attack.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1696680" y="2726280"/>
              <a:ext cx="5469120" cy="20988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720" y="2720520"/>
                <a:ext cx="5479920" cy="21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0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Arbitrary code execution</a:t>
            </a:r>
          </a:p>
          <a:p>
            <a:pPr lvl="1"/>
            <a:r>
              <a:rPr lang="en-US" altLang="zh-TW" dirty="0"/>
              <a:t>An attacker could </a:t>
            </a:r>
            <a:r>
              <a:rPr lang="en-US" altLang="zh-TW" dirty="0" smtClean="0"/>
              <a:t>execute arbitrary code(e.g., issuing </a:t>
            </a:r>
            <a:r>
              <a:rPr lang="en-US" altLang="zh-TW" dirty="0"/>
              <a:t>an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execve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using </a:t>
            </a:r>
            <a:r>
              <a:rPr lang="en-US" altLang="zh-TW" dirty="0"/>
              <a:t>ROP </a:t>
            </a:r>
            <a:r>
              <a:rPr lang="en-US" altLang="zh-TW" dirty="0" smtClean="0"/>
              <a:t>or </a:t>
            </a:r>
            <a:r>
              <a:rPr lang="en-US" altLang="zh-TW" dirty="0"/>
              <a:t>other code-reuse </a:t>
            </a:r>
            <a:r>
              <a:rPr lang="en-US" altLang="zh-TW" dirty="0" smtClean="0"/>
              <a:t>techniques)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Information disclosure</a:t>
            </a:r>
          </a:p>
          <a:p>
            <a:pPr lvl="1"/>
            <a:r>
              <a:rPr lang="en-US" altLang="zh-TW" dirty="0" smtClean="0"/>
              <a:t>An attacker could leak sensitive data from the target program.(e.g., Heartbleed)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Information tampering</a:t>
            </a:r>
          </a:p>
          <a:p>
            <a:pPr lvl="1"/>
            <a:r>
              <a:rPr lang="en-US" altLang="zh-TW" dirty="0"/>
              <a:t>An attacker could tamper </a:t>
            </a:r>
            <a:r>
              <a:rPr lang="en-US" altLang="zh-TW" dirty="0" smtClean="0"/>
              <a:t>with sensitive data such as UIDs </a:t>
            </a:r>
            <a:r>
              <a:rPr lang="en-US" altLang="zh-TW" dirty="0"/>
              <a:t>to escalate privileges, </a:t>
            </a:r>
            <a:r>
              <a:rPr lang="en-US" altLang="zh-TW" dirty="0" smtClean="0"/>
              <a:t>or mount </a:t>
            </a:r>
            <a:r>
              <a:rPr lang="en-US" altLang="zh-TW" dirty="0"/>
              <a:t>other non-control-data attacks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280960" y="1798200"/>
              <a:ext cx="4206600" cy="14565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7000" y="1792080"/>
                <a:ext cx="4216680" cy="14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System Design &amp; 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6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MvArmor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i="1" dirty="0" err="1"/>
              <a:t>MvArmor</a:t>
            </a:r>
            <a:r>
              <a:rPr lang="en-US" altLang="zh-TW" i="1" dirty="0"/>
              <a:t> </a:t>
            </a:r>
            <a:r>
              <a:rPr lang="en-US" altLang="zh-TW" dirty="0" smtClean="0"/>
              <a:t>is a efficient and secure MVX system based hardware-assisted process </a:t>
            </a:r>
            <a:r>
              <a:rPr lang="en-US" altLang="zh-TW" dirty="0"/>
              <a:t>virtualization.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The system is implemented </a:t>
            </a:r>
            <a:r>
              <a:rPr lang="en-US" altLang="zh-TW" dirty="0"/>
              <a:t>on top of </a:t>
            </a:r>
            <a:r>
              <a:rPr lang="en-US" altLang="zh-TW" b="1" dirty="0" smtClean="0"/>
              <a:t>Dune</a:t>
            </a:r>
            <a:r>
              <a:rPr lang="en-US" altLang="zh-TW" dirty="0" smtClean="0"/>
              <a:t> to </a:t>
            </a:r>
            <a:r>
              <a:rPr lang="en-US" altLang="zh-TW" dirty="0"/>
              <a:t>provides </a:t>
            </a:r>
            <a:r>
              <a:rPr lang="en-US" altLang="zh-TW" dirty="0" smtClean="0"/>
              <a:t>security </a:t>
            </a:r>
            <a:r>
              <a:rPr lang="en-US" altLang="zh-TW" dirty="0"/>
              <a:t>guarantees against </a:t>
            </a:r>
            <a:r>
              <a:rPr lang="en-US" altLang="zh-TW" dirty="0" smtClean="0"/>
              <a:t>memory </a:t>
            </a:r>
            <a:r>
              <a:rPr lang="en-US" altLang="zh-TW" dirty="0"/>
              <a:t>error </a:t>
            </a:r>
            <a:r>
              <a:rPr lang="en-US" altLang="zh-TW" dirty="0" smtClean="0"/>
              <a:t>exploits and protect </a:t>
            </a:r>
            <a:r>
              <a:rPr lang="en-US" altLang="zh-TW" dirty="0"/>
              <a:t>commodity </a:t>
            </a:r>
            <a:r>
              <a:rPr lang="en-US" altLang="zh-TW" b="1" dirty="0">
                <a:solidFill>
                  <a:srgbClr val="C00000"/>
                </a:solidFill>
              </a:rPr>
              <a:t>Linux </a:t>
            </a:r>
            <a:r>
              <a:rPr lang="en-US" altLang="zh-TW" b="1" dirty="0" smtClean="0">
                <a:solidFill>
                  <a:srgbClr val="C00000"/>
                </a:solidFill>
              </a:rPr>
              <a:t>programs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 MVX system which allow users to make trade-offs between security and performance.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/>
              <p14:cNvContentPartPr/>
              <p14:nvPr/>
            </p14:nvContentPartPr>
            <p14:xfrm>
              <a:off x="6578640" y="2208960"/>
              <a:ext cx="3264120" cy="276192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320" y="2205720"/>
                <a:ext cx="327384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Overview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30" y="1198620"/>
            <a:ext cx="7053942" cy="503546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0502-F231-4C7E-B094-57A9690B344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7349400" y="2195640"/>
              <a:ext cx="2695320" cy="83916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5080" y="2190240"/>
                <a:ext cx="270756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2441</Words>
  <Application>Microsoft Office PowerPoint</Application>
  <PresentationFormat>寬螢幕</PresentationFormat>
  <Paragraphs>258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Office 佈景主題</vt:lpstr>
      <vt:lpstr>Secure and Efficient Multi-variant Execution Using Hardware-assisted Process Virtualization 2016 46th Annual IEEE/IFIP International Conference on Dependable Systems and Networks</vt:lpstr>
      <vt:lpstr>Outline</vt:lpstr>
      <vt:lpstr>Outline</vt:lpstr>
      <vt:lpstr>Multi-variant Execution(1/2)</vt:lpstr>
      <vt:lpstr>Multi-variant Execution(2/2)</vt:lpstr>
      <vt:lpstr>Threat model</vt:lpstr>
      <vt:lpstr>Outline</vt:lpstr>
      <vt:lpstr>MvArmor</vt:lpstr>
      <vt:lpstr>System Overview</vt:lpstr>
      <vt:lpstr>Variants generator</vt:lpstr>
      <vt:lpstr>Security manager</vt:lpstr>
      <vt:lpstr>Syscall frontend*</vt:lpstr>
      <vt:lpstr>Variants manager (1/2)</vt:lpstr>
      <vt:lpstr>Variants manager (2/2)</vt:lpstr>
      <vt:lpstr>Syscall backend</vt:lpstr>
      <vt:lpstr>Namespace manager(1/3)</vt:lpstr>
      <vt:lpstr>Namespace manager(2/3)</vt:lpstr>
      <vt:lpstr>Namespace manager(3/3)</vt:lpstr>
      <vt:lpstr>Detector</vt:lpstr>
      <vt:lpstr>Outline</vt:lpstr>
      <vt:lpstr>Server performance</vt:lpstr>
      <vt:lpstr>Server performance - results</vt:lpstr>
      <vt:lpstr>Server performance - results</vt:lpstr>
      <vt:lpstr>Server performance - results</vt:lpstr>
      <vt:lpstr>Comparison with Varan</vt:lpstr>
      <vt:lpstr>SPEC performance(1/2)</vt:lpstr>
      <vt:lpstr>SPEC performance(2/2)</vt:lpstr>
      <vt:lpstr>Microbenchmark</vt:lpstr>
      <vt:lpstr>Microbenchmark</vt:lpstr>
      <vt:lpstr>Microbenchmark</vt:lpstr>
      <vt:lpstr>Security</vt:lpstr>
      <vt:lpstr>Case1 : CVE-2014-0160</vt:lpstr>
      <vt:lpstr>Case2 : CVE-2014-0195</vt:lpstr>
      <vt:lpstr>Outline</vt:lpstr>
      <vt:lpstr>Limitation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 Efficient Multi-variant Execution Using Hardware-assisted Process Virtualization</dc:title>
  <dc:creator>Jerry</dc:creator>
  <cp:lastModifiedBy>Leo Chen</cp:lastModifiedBy>
  <cp:revision>85</cp:revision>
  <dcterms:created xsi:type="dcterms:W3CDTF">2018-01-17T04:32:52Z</dcterms:created>
  <dcterms:modified xsi:type="dcterms:W3CDTF">2018-01-19T02:55:05Z</dcterms:modified>
</cp:coreProperties>
</file>