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ppt/ink/ink1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4.xml" ContentType="application/inkml+xml"/>
  <Override PartName="/ppt/notesSlides/notesSlide23.xml" ContentType="application/vnd.openxmlformats-officedocument.presentationml.notesSlide+xml"/>
  <Override PartName="/ppt/ink/ink15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6.xml" ContentType="application/inkml+xml"/>
  <Override PartName="/ppt/notesSlides/notesSlide26.xml" ContentType="application/vnd.openxmlformats-officedocument.presentationml.notesSlide+xml"/>
  <Override PartName="/ppt/ink/ink17.xml" ContentType="application/inkml+xml"/>
  <Override PartName="/ppt/notesSlides/notesSlide27.xml" ContentType="application/vnd.openxmlformats-officedocument.presentationml.notesSlide+xml"/>
  <Override PartName="/ppt/ink/ink1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9.xml" ContentType="application/inkml+xml"/>
  <Override PartName="/ppt/notesSlides/notesSlide30.xml" ContentType="application/vnd.openxmlformats-officedocument.presentationml.notesSlide+xml"/>
  <Override PartName="/ppt/ink/ink20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85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1117" autoAdjust="0"/>
  </p:normalViewPr>
  <p:slideViewPr>
    <p:cSldViewPr snapToGrid="0">
      <p:cViewPr varScale="1">
        <p:scale>
          <a:sx n="68" d="100"/>
          <a:sy n="68" d="100"/>
        </p:scale>
        <p:origin x="1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09:51.4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8890 4755 29 0,'12'-8'14'0,"17"-3"-8"0,-17 6 14 15,6-3-19-15,6-3 1 0,3-2 0 16,0-3 1-16,-4-2-4 15,1-4 1 1,0 7 0-16,0-1 0 16,-6 8-5-16,-3 5 1 15,-6 6-6-15,-7 7 1 16</inkml:trace>
  <inkml:trace contextRef="#ctx0" brushRef="#br0" timeOffset="173.4971">9006 4879 28 0,'-39'29'14'0,"27"3"-8"0,9-27 22 0,3 3-26 16,3-3 1-16,3 3 1 16,6-10 0-16,3-6-5 15,6-8 1-15,0 0 3 16,-1-5 0-16,1-3-5 0,0-3 0 16,0 1-9-16,-3-6 0 15,3-5-1 1,-3-8 0-16</inkml:trace>
  <inkml:trace contextRef="#ctx0" brushRef="#br0" timeOffset="358.092">9196 4400 19 0,'-20'11'9'0,"2"28"3"0,15-20 14 16,-3 13-23-16,0 7 1 16,0 6 1-16,0 3 0 0,0 5-7 15,0 0 0-15,3 10 5 16,0-2 0-16,3-5-2 15,0-1 1-15,3-5-5 16,0-7 0-16,0-17-8 16,6-5 1-16</inkml:trace>
  <inkml:trace contextRef="#ctx0" brushRef="#br0" timeOffset="658.3171">9250 4707 24 0,'-3'-8'12'0,"9"3"-2"0,0 5 12 0,3 0-20 16,0 2 0-16,9 1 2 15,8-3 0-15,1 5-5 16,3 1 0-16,0 2 3 16,-1-3 1-16,-5 5 0 15,-3 4 1-15,-6-1-1 0,-6 5 1 16,-9 1 0-16,-9 5 0 15,-6 5-1-15,-6 5 0 16,-9-5-1-16,4 3 0 16,-1-5-1-16,6-4 1 0,-3-12-5 15,6-8 0-15,1-14-5 32,5-15 0-32,0-4-7 0,6-4 1 0</inkml:trace>
  <inkml:trace contextRef="#ctx0" brushRef="#br0" timeOffset="806.3081">9303 4731 25 0,'15'8'12'0,"15"2"3"0,-21-4 13 16,0 4-24-16,3 6 0 15,0 5 2-15,0 3 0 0,3 2-8 16,-1 6 1-16,4-3 3 16,3-5 1-16,0-3-7 15,0-5 1-15,0-11-10 16,2-5 0-16</inkml:trace>
  <inkml:trace contextRef="#ctx0" brushRef="#br0" timeOffset="1039.5783">10176 4440 43 0,'-15'2'21'0,"-18"27"-22"15,24-15 34-15,-6 9-33 16,-3 1 1-16,-11 3 0 16,-4 2 0-16,-6 0-1 15,-3-3 0-15,7-2-3 0,5-5 0 16,6-6-8-16,6-5 1 16,6-5-3-16,3-6 1 0</inkml:trace>
  <inkml:trace contextRef="#ctx0" brushRef="#br0" timeOffset="1189.3751">9893 4702 24 0,'6'16'12'0,"-3"10"-6"16,-3-18 20-16,0 2-25 15,-3 6 0-15,0 3 0 0,3 2 1 16,0 3-3-16,3-6 0 16,3 1-3-16,3-3 1 31,3-8-6-31,8-8 1 15</inkml:trace>
  <inkml:trace contextRef="#ctx0" brushRef="#br0" timeOffset="1356.7221">10381 4403 30 0,'-3'5'15'0,"-3"8"-13"16,6-8 25-16,0 1-26 15,6 2 0-15,-3 0 0 0,0 2 1 16,-3 3-6-16,0 1 1 0,-3 7-6 16,-3 0 0-16</inkml:trace>
  <inkml:trace contextRef="#ctx0" brushRef="#br0" timeOffset="1557.6705">10193 4712 24 0,'-11'-8'12'0,"14"14"0"15,0-6 14-15,2-6-22 16,4-2 0-16,6-2 2 0,9-3 0 31,6-3-8-31,0 2 0 16,-1 1 6-16,4 3 0 0,-3-1-6 16,-3 3 1-16,-3 3-7 15,-7 0 1-15,-2 7-5 16,-3 1 0-16</inkml:trace>
  <inkml:trace contextRef="#ctx0" brushRef="#br0" timeOffset="1707.9127">10271 4778 29 0,'-39'22'14'0,"27"-1"-12"0,12-19 22 0,0 1-24 16,3 0 1-16,0-1 0 31,3 1 1-31,9-6-7 15,3 1 1-15,3-4-5 16,6-2 1-16</inkml:trace>
  <inkml:trace contextRef="#ctx0" brushRef="#br0" timeOffset="1892.5144">10560 4723 18 0,'-6'8'9'0,"-9"8"1"0,9-14 9 0,0 6-16 16,-3 3 1-16,-3 2 0 15,-3 0 0-15,-3 3-6 16,0 0 1-16,4 0 2 16,-7 2 1-16,3 6-10 15,-9-3 1-15,6 1-2 16,-3-1 1-16</inkml:trace>
  <inkml:trace contextRef="#ctx0" brushRef="#br0" timeOffset="2077.0059">10152 5064 24 0,'-15'-3'12'0,"9"3"-1"0,6 0 20 0,0 0-26 16,6-2 0-16,3-6 6 15,6-3 1-15,3 1-13 16,8-4 0-16,10 4 8 16,6-6 1-16,5 3-2 0,-2-3 0 15,0 0-7-15,-1 3 0 16,1 2-10-16,3 1 0 15,11-4-6-15,-5 12 0 16</inkml:trace>
  <inkml:trace contextRef="#ctx0" brushRef="#br0" timeOffset="4255.3892">11030 4598 16 0,'-9'16'8'0,"-3"45"-4"0,3-45 9 0,3 11-13 16,-3 7 1-16,-3 3 0 31,0 8 0-31,-2 0-2 16,2-5 1-16,3-3 0 16,3-3 1-16,3-8-1 0,3-10 1 15,0-10-1-15,6-12 1 16,0-7-1-16,0-16 0 15,3-3 0-15,0-7 0 16,-1-4-1-16,4-4 1 0,3-1 1 16,6 0 0-16,0 3 2 15,3 6 0-15,2 4 0 16,10 12 1-16,3 7 0 16,3 8 0-16,-4 10-1 15,4 6 0-15,-6 6-1 16,-10 4 0-16,-2 6-1 15,-3 0 1 1,-6-1-1-16,-3 4 1 16,-6-1-3-16,-3 3 1 15,-3-5-6-15,-3-3 0 16,-3 1-5-16,-3-4 1 16</inkml:trace>
  <inkml:trace contextRef="#ctx0" brushRef="#br0" timeOffset="4472.1697">11277 4731 34 0,'-18'13'17'0,"-30"3"-19"0,40-8 30 16,-7 5-28-16,-3 3 1 0,-3 2 0 16,0 1 0-16,0 2-1 15,3-5 0-15,4-3 0 31,2-5 0-31,3-8-7 16,6-5 0-16,3-6-3 16,6-5 1-16</inkml:trace>
  <inkml:trace contextRef="#ctx0" brushRef="#br0" timeOffset="4637.5851">11170 4426 31 0,'3'0'15'0,"3"43"-9"0,-6-27 27 0,6 10-32 15,-3 3 1-15,0 3 0 16,3 2 1-16,5-2-6 16,1 0 1-16,3-3-5 15,0 0 0-15,3 0-5 16,3-10 1-16</inkml:trace>
  <inkml:trace contextRef="#ctx0" brushRef="#br0" timeOffset="4875.14">11929 4329 40 0,'-9'2'20'0,"12"1"-29"16,0-3 37-16,3 3-27 15,0-1 0-15,0 3 0 16,3 3 1-16,-3 3-7 31,-3 0 0-31,-3 4-5 16,0 7 0-16</inkml:trace>
  <inkml:trace contextRef="#ctx0" brushRef="#br0" timeOffset="5204.956">11759 4604 20 0,'-39'8'10'0,"-8"31"-2"0,38-28 9 15,0-3-14-15,0 2 1 0,3 1 1 16,0-6 1-16,3-2-7 16,6-8 0-16,15-1 5 15,6-7 0-15,9-5-1 16,5-3 0-16,1-3-1 15,3-5 1-15,8 2-2 16,1 1 1-16,14 4 0 0,10 1 1 16,-7 5-1-16,-8 6 0 15,-10 5 0-15,-2 5 0 16,-12 8 0-16,-13 5 0 0,-8 11-2 16,-9-1 0-16,-6 4-4 31,-12 2 0-31,-8 5-5 15,-13-5 0-15,-15 1-5 16,4-1 0-16</inkml:trace>
  <inkml:trace contextRef="#ctx0" brushRef="#br0" timeOffset="5405.1641">11994 4683 26 0,'-3'0'13'0,"-12"19"-14"0,12-14 19 16,-2 3-17-16,-4 0 0 16,-3 2 0-16,0 6 0 0,-3-3-2 15,0 3 0-15,3-2-6 16,0-4 1-16,3-2-1 0,6-3 0 16</inkml:trace>
  <inkml:trace contextRef="#ctx0" brushRef="#br0" timeOffset="5556.2753">12027 4755 33 0,'18'0'16'0,"12"-24"-17"0,-18 21 33 0,5-2-31 16,7 5 0-16,0-5 0 16,3-1 1-16,-6 4-6 15,-3 2 0-15,-4 2-6 16,-5 6 0-16</inkml:trace>
  <inkml:trace contextRef="#ctx0" brushRef="#br0" timeOffset="5837.661">12033 4813 27 0,'-30'5'13'0,"-3"11"-11"15,25-11 15-15,-4 3-17 16,0 0 1-16,-3 3-1 15,0 2 1-15,0 0-2 16,3-2 1 0,3-3 0-16,6 0 0 15,6-3-1-15,3-5 1 16,3-3 0-16,0-2 1 16,3 0 0-16,3-1 0 0,3 1 0 15,3 0 1-15,2 0 0 16,1-3 0-16,-3 2-6 15,6 1 1-15,-6 0-5 0,-3 2 0 16</inkml:trace>
  <inkml:trace contextRef="#ctx0" brushRef="#br0" timeOffset="6174.4585">11941 5035 21 0,'-18'8'10'0,"12"-13"-5"0,6 5 12 0,0-6-15 31,6-2 0-31,0 0 2 16,6-5 1-16,3-3-5 0,2 1 0 15,7-1 3-15,-3 2 1 16,3 4-1-16,0-1 0 16,-3 3-1-16,-7 6 0 15,-5 4-1-15,-9 6 1 0,-3 8-2 16,-6 3 1-16,-2 2-1 15,-4 5 0-15,0-5 0 16,0 6 0-16,0-6 0 16,3-2 0-16,3-6 0 15,3-5 1-15,6-6-1 16,6-4 1-16,6-6-2 0,6-11 0 16,15-10-7-16,8-8 1 31,16-5-4-31,0-3 0 15</inkml:trace>
  <inkml:trace contextRef="#ctx0" brushRef="#br0" timeOffset="6373.6422">12813 4305 40 0,'-3'10'20'0,"3"4"-23"16,3-12 37-16,3 1-34 15,0 0 1-15,3-1 0 0,3 1 1 16,0-1-4-16,2 4 1 16,-2-1-5-16,0 3 1 15,-3 0-7-15,-6 3 1 0</inkml:trace>
  <inkml:trace contextRef="#ctx0" brushRef="#br0" timeOffset="6572.0657">12619 4625 40 0,'-3'-3'20'0,"33"-2"-20"0,-15-3 33 15,6-3-31-15,9-4 1 16,-1-7 0-16,1-1 0 16,0 1-5-16,3 1 1 0,-1 0-1 15,1 5 1-15,-3 3-9 16,3 2 0-16,-4 3-3 15,-8 1 0-15</inkml:trace>
  <inkml:trace contextRef="#ctx0" brushRef="#br0" timeOffset="6773.87">12712 4609 26 0,'-45'34'13'0,"-23"25"-12"0,53-49 20 0,-3 6-21 31,-3 11 1-31,-3-1-1 0,0 3 1 0,1 11-2 32,2 0 1-32,3 2-1 15,3-2 1-15,3-3-5 16,3-8 0-16,3-6-3 16,6-1 1-16</inkml:trace>
  <inkml:trace contextRef="#ctx0" brushRef="#br0" timeOffset="7174.2443">12902 4604 28 0,'-6'5'14'0,"-3"-8"-17"16,6 3 26-16,-3 3-21 15,-3 2 1-15,0 3 0 16,-8 6 0-16,-7 1-5 16,-3 1 1-16,0 0 2 15,3-3 1-15,1 1-3 16,-4-4 0-16,9 1-3 16,3-3 0-16,9 2-2 15,0-4 1-15,6-1-1 0,3 0 0 16,3 0 4-16,0 1 0 15,0-1 5-15,0 3 0 16,0 0 2-16,0 0 1 16,-3 2 1-16,-3 1 1 15,3 0-3-15,-3-3 0 0,0 2-3 16,6-2 1-16,-3 0-8 31,3 0 1-31,0-5-7 16,3-6 1-16</inkml:trace>
  <inkml:trace contextRef="#ctx0" brushRef="#br0" timeOffset="7519.783">12986 4643 31 0,'-21'16'15'0,"-12"8"-13"16,24-13 23-16,0-1-24 15,0-2 0-15,3-2 0 16,3 1 0-16,3-4-2 16,3 2 1-16,6-2 1 15,0 0 0-15,3-3-1 0,0 0 1 16,0 0-1-16,-3 5 0 16,0-2 0-1,-3-3 0-15,-3 2 1 16,-3 4 0-16,0-1 0 15,-3 0 1-15,3 0 0 16,0 1 0-16,0-4 0 16,3 1 0-16,3-3-4 15,-1 0 0-15,1 0-7 16,-3 0 1-16,-3 3-3 0,-3 2 0 16</inkml:trace>
  <inkml:trace contextRef="#ctx0" brushRef="#br0" timeOffset="8023.8187">12747 5019 19 0,'-20'5'9'0,"5"6"-6"16,12-6 12-16,-3 1-14 0,-9-1 0 31,3 3 1-31,3 0 1 16,0-3-4-16,3 3 1 15,3 0 1-15,0-3 0 0,3 1 0 16,3-1 0-16,3 0 0 16,0 0 1-16,6-2 1 15,0 2 0-15,9 1 0 16,0-6 1-16,-1-3-1 16,1-2 1-16,0-3-1 15,-3-3 0-15,0-2-2 0,-3-3 1 16,-3 3-3-16,-4-3 1 15,1 3-2-15,-3-3 1 16,-6 3-1-16,0-1 0 16,-3 9 0-16,0-3 1 15,0 8 1-15,0-5 1 0,0 2 0 32,1 1 1-32,2 2 1 15,2-3 0-15,4-2 0 16,3-3 0-16,0 2-1 15,3-4 1-15,3 2-1 16,3 0 0-16,-3 0-1 0,0 0 0 16,-3 5-1-16,-3-2 0 15,-1 3-3-15,-2 2 1 0,0 0-5 16,0 2 1-16,3-4-7 16,9-4 0-16</inkml:trace>
  <inkml:trace contextRef="#ctx0" brushRef="#br0" timeOffset="8537.7069">13474 4397 29 0,'-24'14'14'0,"3"44"-10"0,15-34 18 0,-3 5-21 31,-3 10 1-31,-3 1 1 16,0 0 0-16,1-1-4 16,2 1 1-16,0 2 1 0,3-12 1 15,0-1-2-15,3-8 0 16,3-5-4-16,3-11 1 15,0-5-2-15,6-8 0 16,3-8-1-16,3-5 1 16,3-13 0-16,2-14 0 15,4-8 5-15,6 1 0 0,12 5 4 16,2 7 1-16,1 6 1 16,6 6 0-16,-7 4 1 15,1 6 1 1,-3 8-2-16,-3 5 1 15,-4 8-3-15,-5 2 1 16,-3 9-2-16,-6 13 0 0,-9 10-1 16,-3 8 1-16,-9 3-2 15,-3-2 1-15,-3-6-4 16,0-3 0-16,-3-2-7 16,0 0 1-16,0-3-7 15,-6-11 1-15</inkml:trace>
  <inkml:trace contextRef="#ctx0" brushRef="#br0" timeOffset="8726.3607">13435 4755 42 0,'3'0'21'0,"18"0"-21"0,-12 0 35 16,15-3-33-16,5-2 0 15,7-3 0 1,0 2 1-16,-1-2-4 15,-2-2 1-15,-3 2-3 16,-6 3 0-16,-6 5-6 0,-6 2 0 16,-9 6-5-16,-6 3 1 15</inkml:trace>
  <inkml:trace contextRef="#ctx0" brushRef="#br0" timeOffset="8891.0508">13533 4855 30 0,'-41'16'15'0,"29"-8"-8"15,12-8 25-15,0 0-30 16,0 0 0-16,0 0 3 15,6-3 0-15,8-2-6 16,4-3 0-16,9-3 3 16,-3-2 1-16,-3 0-6 15,3 0 1-15,-7 2-11 0,4 1 1 16</inkml:trace>
  <inkml:trace contextRef="#ctx0" brushRef="#br0" timeOffset="9058.9774">13759 4601 47 0,'-3'0'23'0,"-3"19"-18"15,-2-11 36-15,-4 5-39 0,-9 11 1 16,-6-1 0-16,-6 9 0 16,1 8-4-16,5 2 0 15,3 6-4-15,3 5 1 16,3-8-12-16,3-3 1 0</inkml:trace>
  <inkml:trace contextRef="#ctx0" brushRef="#br0" timeOffset="10807.3625">8544 7210 34 0,'12'-8'17'0,"33"-8"-12"0,-33 11 17 0,0-3-22 15,3 0 0-15,6-3 1 16,-1 1 0-16,4-1-1 16,0 1 0-16,0-4-3 15,-3-2 0-15,-1 1-7 0,-5 1 0 16</inkml:trace>
  <inkml:trace contextRef="#ctx0" brushRef="#br0" timeOffset="11183.5384">8672 6982 24 0,'-14'29'12'0,"-1"24"-8"0,12-42 13 0,-3 7-17 15,0 6 1-15,0 5 0 31,3 8 0-31,0 11-1 16,0 8 0-16,-3-1 0 16,0-5 1-16,-3-2-1 0,0-3 0 0,-6-3 2 15,3-7 0-15,-3-6 1 16,1-8 0-16,-1-2 0 16,-3-6 1-16,0-8 1 15,0-5 1-15,6-5-1 16,0-6 0-16,3-2-1 15,6 2 0 1,6-7-1-16,6-6 0 16,6 0-2-16,6 3 1 0,0-5-1 15,6-1 1-15,-1 1-5 16,1-1 1-16,0 6-5 16,-3 0 0-16,0 2-8 15,-1 6 1-15,1 5-1 16,-3 0 0-16</inkml:trace>
  <inkml:trace contextRef="#ctx0" brushRef="#br0" timeOffset="11452.904">9077 7123 39 0,'-21'8'19'0,"-8"15"-24"16,20-15 41-16,-6 3-35 16,-6 2 1-16,0 3 0 15,-3 0 0-15,4 5-3 16,2 0 1-16,3-5 1 31,6-5 0-31,3-1-6 16,3-7 1-16,12-8-7 0,0-6 0 15,9 0-1-15,0-7 0 16</inkml:trace>
  <inkml:trace contextRef="#ctx0" brushRef="#br0" timeOffset="11631.8873">9187 6845 34 0,'3'-6'17'0,"-6"41"-19"0,3-22 35 16,-3 11-31-16,-3 5 0 15,1 3 0-15,-7 7 1 0,3 1-4 16,0 0 1-16,3 0 1 16,0-1 1-16,0 1-6 15,3-3 0-15,0 0-8 16,3-8 1-16</inkml:trace>
  <inkml:trace contextRef="#ctx0" brushRef="#br0" timeOffset="11816.2454">9128 7199 30 0,'-3'3'15'0,"18"-6"-13"0,-6 1 18 16,3-4-19 0,3 1 0-16,2 0 1 15,1-3 0-15,0 3-7 0,0-1 1 16,0 4-4-16,0-1 0 15</inkml:trace>
  <inkml:trace contextRef="#ctx0" brushRef="#br0" timeOffset="11968.4159">9292 7273 31 0,'-21'35'15'0,"-12"15"-9"0,24-34 24 0,-6 5-28 16,-3 8 0-16,-2 0 1 15,-7-2 0-15,-3-1-4 16,0 3 0-16,-3-2 2 15,7-6 1-15,5-5-6 16,9-3 0-16,9-8-8 0,12-5 1 16</inkml:trace>
  <inkml:trace contextRef="#ctx0" brushRef="#br0" timeOffset="12200.9724">9786 6705 42 0,'-12'5'21'0,"6"11"-22"16,6-14 34-16,0 4-33 16,0-1 1-16,3 3 0 0,0 2 1 0,3 1-2 15,0 2 0-15,3 6-5 16,-6-3 1-16,6 0-8 15,-9 2 0-15</inkml:trace>
  <inkml:trace contextRef="#ctx0" brushRef="#br0" timeOffset="12384.4327">9658 7004 26 0,'-21'0'13'0,"15"-3"-7"0,6 3 13 15,3-5-17-15,3-3 0 31,3-6 0-31,3 1 1 16,3-3-4-16,2 3 0 0,4 3 2 16,3-1 0-16,0 3-5 15,-3 5 0-15,-3 1-5 16,-4 4 0-16</inkml:trace>
  <inkml:trace contextRef="#ctx0" brushRef="#br0" timeOffset="13118.3173">9747 7046 23 0,'-18'18'11'0,"9"-7"-9"0,9-11 16 16,0 0-18-16,3-3 0 16,3-5 0-16,6 0 1 0,-3-2-2 31,3-1 1-31,6 3 0 16,-3 3 1-16,2-3-1 15,-5 5 1-15,0 3-2 0,-6 6 0 16,-6-1 0-16,-6 3 1 15,-6 3-2-15,0-1 1 16,-2 1 0-16,-4 2 0 16,-3 0 2-16,3 3 1 0,0-3 1 15,3-2 1-15,3-3-1 16,3 0 1-16,4-3 0 16,2-5 0-16,3 0-2 15,5-5 1-15,4-3-2 16,3 0 0-16,0-3 0 15,0 3 1-15,6-2-3 16,0-1 1-16,-3 1-4 0,-3 2 0 16,0 2-5-16,-6 6 1 15,-6 0-3-15,-3 3 1 16,-3 2-3 15,-15-31 13-31,27 63-1 16,-21-24 0-16,0 0 5 15,0 3 0-15,-6 3 1 16,6 2 1-16,0 0-3 0,1 6 1 16,-1-1-2-16,3 6 1 15,3-8 0-15,0-6 0 16,0 1 0-16,3-6 0 16,3-5-1-16,0-6 0 0,3-7-1 15,3-5 1-15,3-4-2 16,3-7 1-16,3 0-1 15,6-3 0-15,3-2 1 16,2-1 0-16,7 6 0 16,3 3 0-16,-3 4-1 0,-1 4 1 15,-5 2 0-15,-6 5 1 32,-6 6-2-32,-3 5 1 15,-6 5-1-15,-6 3 1 16,-3 5 0-16,-6 0 0 0,0 6-1 15,-3 2 1-15,0-3-4 16,0-2 0-16,4-5-8 16,-1-1 1-1</inkml:trace>
  <inkml:trace contextRef="#ctx0" brushRef="#br0" timeOffset="13352.8055">9762 7242 13 0,'3'-8'6'0,"0"5"6"0,-3 3-2 16,0 0-8-16,0 3 1 0,0-3 4 16,0 2 0-16,-3 4-7 31,-3 4 1-31,-3 3 5 16,0-2 1-16,-3 0-2 15,6-1 0-15,0 1-2 16,6-9 0-16,0-2-2 15,9-8 0-15,12-5-3 16,3-5 1-16,9-6-6 16,2 0 1-16,7 0-5 0,-3-2 0 0</inkml:trace>
  <inkml:trace contextRef="#ctx0" brushRef="#br0" timeOffset="13545.3574">10119 6890 28 0,'-3'-3'14'0,"12"0"-11"16,-3 1 21-16,0-6-24 15,3 0 1-15,0 0 0 16,3-3 0-16,-3 3-4 16,0 1 1-16,-3 4-6 0,-1-2 0 15</inkml:trace>
  <inkml:trace contextRef="#ctx0" brushRef="#br0" timeOffset="14482.7796">10101 6871 17 0,'-21'19'8'0,"1"20"-1"0,14-28 4 16,-3 2-9-16,-3 6 0 15,0-1 2-15,3 3 1 16,3-5-5-16,3 0 1 0,3-3 3 15,3-5 1-15,3-2-1 16,3-1 0-16,3-5-1 31,3 0 0-31,2-5-2 0,1-3 0 16,0 0 0-16,0 2 0 16,0 1-1-16,0 0 0 15,0 5 0-15,-6 0 1 16,-4 3-1-16,-5 4 1 0,-3 1-1 15,-5 0 1-15,-4 3-1 16,-3 0 1-16,-6 2-1 16,3 0 1-16,0 0-1 15,0-2 0-15,3-3 0 16,0 0 0-16,3-3-1 0,3-2 1 16,3-3-1-16,3-3 1 15,3-2-1-15,3-3 1 16,3-3-1-16,0 3 1 15,3-2 0-15,0 2 0 16,0-6 0-16,0 4 1 0,-3-1-1 31,-3 6 1-31,-6 5-2 16,-3 3 0-16,-3 2 0 16,-3 0 0-16,-3 3-1 15,0 3 0-15,0 2 0 0,0 3 1 16,3 0 0-16,0 0 0 15,3-3 0-15,1 0 1 16,2 0-1-16,0-2 1 16,3 2 0-16,0 0 0 15,0 1 0-15,3 1 1 0,0-4 0 16,0-6 0-16,2 3-1 16,-2-2 0-16,0-1-2 15,-3-3 0-15,0 1-1 16,0-3 0-16,0 0-1 0,0-3 1 15,0-2-1-15,0-3 1 16,0-2 1-16,3 2 1 31,0-3 1-31,3-2 0 16,3 2 0-16,0-2 1 0,3 0 0 16,0 0 1-16,0-1-1 15,0 4 1-15,3 2-1 16,-6 3 0-16,-3 2 0 15,-6 3 0-15,0 5-1 16,-6 3 1-16,-3 3 0 0,-6-1 1 16,3 1 0-16,0 2 1 15,3 0-1-15,0-2 1 16,3-3 0-16,3-3 0 16,3 3-2-16,0-8 1 0,6-5-1 15,0 0 0-15,3-1 0 16,0 1 0-16,3 0-3 15,0-1 0-15,0 1-7 16,-3 2 0-16,-3 3-2 16,-3 3 0-16</inkml:trace>
  <inkml:trace contextRef="#ctx0" brushRef="#br0" timeOffset="14701.3425">9979 7318 23 0,'3'-2'11'0,"-3"18"-12"0,9-16 18 0,0 2-17 16,0 1 0-16,-3 0 1 15,0-1 0-15,0 6-4 16,0-3 1-16,-3 1-4 15,0 2 0-15</inkml:trace>
  <inkml:trace contextRef="#ctx0" brushRef="#br0" timeOffset="15165.6871">9845 7485 22 0,'-21'5'11'0,"9"-13"-9"31,18 6 17-31,0 2-16 15,6-3 1-15,3-2 1 0,3 0 0 16,3-3-6-16,3 0 0 16,2 0 5-16,-2 0 0 15,-3 0-2-15,-3 5 1 0,-3 1-2 16,-3-1 1-16,-3 3-1 16,-3 3 1-16,-3-1-1 15,-3 4 0-15,-6-4 0 16,-3 6 0-16,-3 3 0 0,-6-1 0 15,-3 1 0-15,-3-3 0 32,1-3-1-32,-1 0 1 15,3-2-4-15,3-3 1 16,6 0-3-16,6-3 1 0,6 3-1 16,3 0 0-16,3-2-1 15,0-1 1-15,0 6 2 16,3-1 0-16,0 4 3 15,-3 4 1-15,-3 3 1 16,0-5 0-16,0 3 0 16,0-3 0-16,3 0 0 15,3-3 1-15,0 0-1 16,2-5 0-16,7 0-5 16,0-5 0-16,3-3-7 15,3-5 1-15</inkml:trace>
  <inkml:trace contextRef="#ctx0" brushRef="#br0" timeOffset="15353.3241">10244 7408 27 0,'-3'-2'13'0,"0"15"-8"15,0-10 19-15,-3 2-22 16,0 3 1-16,-3 0 1 16,-3 0 0-16,1-3-5 15,-1 3 0-15,0 0 3 16,-3-3 0-16,3 0-4 0,0 1 0 31,0-4-6-31,3-2 0 16,0-2-3-16,0-1 1 15</inkml:trace>
  <inkml:trace contextRef="#ctx0" brushRef="#br0" timeOffset="15512.8003">10054 7485 33 0,'0'-3'16'0,"6"-2"-14"0,-1 2 32 15,1 3-31-15,3 3 1 16,0 2 1-16,3 3 1 15,3 0-8-15,0 0 1 16,3 5 4-16,3-5 1 16,-3 3-5-16,5-3 0 15,4 0-10-15,-3 2 1 16,3 4-3-16,-3-4 0 16</inkml:trace>
  <inkml:trace contextRef="#ctx0" brushRef="#br0" timeOffset="35197.5511">18385 7213 47 0,'0'0'23'0,"18"0"-22"15,-9-3 23-15,3 0-34 16,3-2 0-1,2-3-13-15,4 0 0 16</inkml:trace>
  <inkml:trace contextRef="#ctx0" brushRef="#br0" timeOffset="35374.6678">18766 7112 26 0,'-3'0'13'0,"-21"5"-4"15,15-2 15-15,-9 0-23 0,-2 2 0 31,-1 0 0-31,0 0 1 16,3-2-3-16,0-3 1 16,6-3-4-16,3-4 1 15,3-4-7-15,3-2 1 0</inkml:trace>
  <inkml:trace contextRef="#ctx0" brushRef="#br0" timeOffset="35561.3387">18632 6861 35 0,'-6'18'17'0,"-12"32"-14"0,15-34 29 16,-3 8-27-16,-3 5 0 16,-3 8 0-16,-2 6 1 0,-4 2-8 15,0 8 0-15,3-1 5 16,3 4 0-16,0-6-6 16,3 1 1-16,3-12-6 15,0-4 0-15,0-6-6 16,3 0 1-16</inkml:trace>
  <inkml:trace contextRef="#ctx0" brushRef="#br0" timeOffset="35881.3837">18406 7387 28 0,'3'-8'14'0,"15"-10"-9"0,-9 7 18 16,0 1-22-1,2-6 0-15,1 5 0 16,0 0 1-16,-3 4-2 16,-3 4 0-16,-6 8 2 0,-3 3 0 15,-3 5 0-15,0 3 0 16,0 3 1-16,0 2 0 16,0-8 0-16,3 3 0 15,0-3 0 1,3 1 1-16,3-7-2 15,3 1 1-15,3-5-1 16,3-3 0-16,3 0-2 16,3-5 0-16,0-3-9 15,12 0 1-15,8 0-6 16,4-3 0-16</inkml:trace>
  <inkml:trace contextRef="#ctx0" brushRef="#br0" timeOffset="36179.2448">18951 7027 39 0,'-18'-2'19'0,"18"-1"-19"16,3 0 31-16,6 3-29 16,2-5 0-16,4 2 0 15,3-7 0-15,9-1-2 16,9 1 0-16,-4-4-2 16,-2 1 1-16,-3 0-7 15,0-5 1-15,-9 10-5 16,0 0 0-16</inkml:trace>
  <inkml:trace contextRef="#ctx0" brushRef="#br0" timeOffset="36312.2467">19156 6877 24 0,'-30'15'12'0,"-17"28"-8"0,41-30 16 0,-3 8-20 16,-3 6 0-16,-3-1 0 16,0-2 1-16,3 2-4 31,3-2 0-31,0 0-4 0,3 2 0 0</inkml:trace>
  <inkml:trace contextRef="#ctx0" brushRef="#br0" timeOffset="36666.2728">18930 7141 37 0,'-3'-3'18'0,"15"-4"-21"0,-3 4 34 0,2 0-31 15,1-2 1-15,3 0 0 16,0 2 0-16,0 0-3 16,-3 1 1-16,3 2-3 15,-6 2 1-15,-3 1-3 0,-6 2 1 16,-3 1-1-16,-3 2 1 16,-6 2 0-16,0 1 1 15,-3-1 4-15,-3 4 0 16,3-4 4-1,0-2 1-15,4 0 0 16,5-3 1-16,6 1 0 16,3-6 1-16,5-3-3 15,7-2 1-15,3-3-3 16,0 0 0-16,6 0-4 0,6 0 1 16,-7 0-8-16,-2 3 0 15,-6 5-3-15,-3 2 1 16</inkml:trace>
  <inkml:trace contextRef="#ctx0" brushRef="#br0" timeOffset="37080.5613">18894 7342 30 0,'-15'19'15'0,"0"20"-13"15,12-28 27-15,-9 10-28 16,0 0 1-16,-5 3 0 15,-4-3 1-15,3 6-4 16,3-6 1 0,3 0 1-16,0-5 1 15,3-5-1-15,6-4 0 16,3-4 0-16,6-6 0 16,6-4-1-16,6-7 1 0,3-7 0 15,3-11 0-15,2-10 0 16,4 2 1-16,3 1 0 15,0 2 1-15,-1 8-1 0,4 5 1 16,-3 5-1-16,0 9 1 16,-13 10-2-16,-5 10 1 15,-9 6-1-15,-12 11 0 0,-6 7 0 16,-2 0 0-16,-1-2 0 31,-3 0 0-31,-6 0-5 0,6 2 1 0,0-5-6 31,3-2 0-31,1-6-6 16,5-3 0-16</inkml:trace>
  <inkml:trace contextRef="#ctx0" brushRef="#br0" timeOffset="37330.3663">19001 7504 31 0,'18'-16'15'0,"6"5"-14"0,-18 11 22 0,-3 3-20 15,-3-3 0-15,0 5 3 16,-3 3 0-16,-3 3-7 16,-6 4 1-16,0-7 5 0,0 0 0 15,0 3-1-15,0-1 0 16,3-2-2-16,3-2 0 31,3-1-1-31,6-5 0 0,6-3-4 16,3 1 0-16,6-9-6 15,12-2 0-15,12-6-5 16,-4-4 1-16</inkml:trace>
  <inkml:trace contextRef="#ctx0" brushRef="#br0" timeOffset="37966.3173">19412 7133 41 0,'6'-5'20'0,"24"-6"-24"16,-18 6 35-16,5 0-30 16,10-1 0-16,9-4 0 15,6-1 0-15,-1-2-4 16,-5 2 1-1,-3 1-4-15,-4 2 0 16,-5 3-5-16,-6 5 0 0</inkml:trace>
  <inkml:trace contextRef="#ctx0" brushRef="#br0" timeOffset="38083.054">19713 7128 22 0,'-45'18'11'0,"-50"9"-9"0,74-19 13 15,-3 2-15-15,-6-2 1 16,3 3-2-1,4-3 1-15,5 0-6 16,6-6 0-16</inkml:trace>
  <inkml:trace contextRef="#ctx0" brushRef="#br0" timeOffset="38484.3144">19516 7231 27 0,'-6'8'13'0,"-30"48"-3"0,27-46 22 16,1-2-31-16,2 0 1 0,0-3 0 16,3-2 1-16,3 0-4 15,3-9 0-15,6-2 2 32,5 0 1-32,1 0-2 15,3-2 1-15,9-1-1 0,3 3 0 16,0 6 0-16,-4-4 0 15,-2 6 0-15,-6-2 0 16,-9 7 0-16,-3 6 1 16,-9-1 1-16,-6 6 0 15,-12 3 1-15,-3 2 0 16,3 0 0-16,1-2 1 0,2-1-1 16,3-5 0-16,3-2-1 15,6-1 0-15,3-2-1 16,3-8 0-16,6-5-2 0,9-8 0 15,12 0-4-15,2-9 1 16,7-1-7-16,0-6 1 16,0-1-5-16,2-1 0 15</inkml:trace>
  <inkml:trace contextRef="#ctx0" brushRef="#br0" timeOffset="38800.2361">19954 7046 29 0,'-30'32'14'0,"-12"-14"-7"15,33-13 20-15,0 3-24 32,0 0 0-32,3-5 1 15,1 0 1-15,2-1-6 16,3-2 1-16,5-5 4 16,7 0 0-16,6-3-2 0,6 5 1 15,0-5-2-15,12 3 1 0,-1 0-2 16,4 5 0-16,0 0 0 15,-7 2 0-15,-5 1 0 16,-6 2 1-16,-6 6-1 16,-3-1 1-16,-6 1 0 15,-6 2 0-15,-3-2-3 16,0-1 1 0,-6-2-4-16,3-2 1 15,0-4-8-15,0-4 1 16,3-1-3-16,0-5 0 0</inkml:trace>
  <inkml:trace contextRef="#ctx0" brushRef="#br0" timeOffset="38999.324">20227 6879 27 0,'-8'-13'13'0,"-1"34"-2"16,3-8 23-16,-6 1-33 15,-6 9 1-15,-12 6 1 16,-3-2 0-16,-2 5-4 0,-4-1 1 15,0 4 2-15,4-6 1 16,2 8-4-16,3 0 0 16,3-11-5-16,9 1 0 0,4-3-6 15,2-3 0-15</inkml:trace>
  <inkml:trace contextRef="#ctx0" brushRef="#br0" timeOffset="39167.2013">19924 7265 28 0,'-6'22'14'0,"-9"20"-13"0,12-31 18 16,-3 4-18-1,-3 9 1-15,0-5 0 16,0 7 0-16,3-5-6 16,0 3 1-16,3-8-5 15,0-3 1-15</inkml:trace>
  <inkml:trace contextRef="#ctx0" brushRef="#br0" timeOffset="39532.575">20058 7244 24 0,'-6'3'12'0,"9"-3"-11"0,-12 5 15 0,6 8-15 15,-3-5 0-15,0 0 1 31,0 3 0-31,0 2-2 16,0 0 1-16,3-2 1 16,0-3 0-16,3-3-1 15,6 0 1-15,6-2-1 0,0-3 0 16,0 0-1-16,-3-3 1 16,-3 3 0-16,-6 6 0 0,-6 2 1 15,-6 5 0-15,0 0 2 16,-3 0 1-16,3 1 0 15,0 2 0-15,0-3-1 16,3-3 0-16,4 1-2 16,2-3 1-16,6-6-3 0,2-2 0 15,7-5-6-15,12-3 0 32,6-5-8-32,3 0 1 15</inkml:trace>
  <inkml:trace contextRef="#ctx0" brushRef="#br0" timeOffset="39756.9445">20784 6797 39 0,'-21'3'19'0,"18"18"-23"15,3-18 28-15,0 2-24 16,3 0 1-16,-3 3-6 16,0 0 0-16,0 5-1 15,-3 1 1-15,-3 4-5 16,3 3 1-16</inkml:trace>
  <inkml:trace contextRef="#ctx0" brushRef="#br0" timeOffset="39934.4163">20460 7112 39 0,'-6'3'19'0,"15"-11"-21"16,0 5 39-16,5 3-34 16,4-3 0-1,6 1 1-15,9-9 0 0,0 1-6 16,-4-4 1-16,1-2-2 16,0 1 1-16,-3 1-10 15,-6 4 1-15,-1-1-2 16,-5 6 0-16</inkml:trace>
  <inkml:trace contextRef="#ctx0" brushRef="#br0" timeOffset="40133.2593">20573 7080 30 0,'-39'27'15'16,"-9"-1"-13"-16,40-15 28 0,-7 5-30 31,-3 5 1-31,-3 11 0 15,0 5 0-15,0 5-1 16,0-2 0-16,4-6-3 16,2 0 1-16,3-2-5 0,-3-3 1 15,6-8-4-15,6-2 0 16</inkml:trace>
  <inkml:trace contextRef="#ctx0" brushRef="#br0" timeOffset="40546.5945">20397 7334 38 0,'9'-13'19'0,"24"-3"-21"16,-21 6 38-16,12-4-35 15,8-2 1-15,4-2-1 16,0-1 1 0,-4 1-2-16,-2-1 0 15,-3 1-2-15,0 2 1 0,-6 5-5 16,-6 1 1-16,-1 5-6 15,-8-1 1-15,-6 6-2 16,-3 6 0-16,-6 4 4 16,-5 3 1-16,-4 3 6 15,-3 5 1-15,0 6 7 16,0-3 0-16,3 2 3 0,6-5 1 16,4-2 0-16,2-6 0 15,6-8-2-15,0-5 1 16,8-5-3-16,4-8 1 15,3-3-3-15,0 0 0 0,0-5-2 16,-3 0 0-16,0 2-2 16,0 1 1-16,-3 4-4 15,-3 1 0-15,0 5-5 16,-6 8 0-16,0 6-7 31,-3 2 0-31,0 10-3 16,-12 6 0-16</inkml:trace>
  <inkml:trace contextRef="#ctx0" brushRef="#br0" timeOffset="40833.8374">20403 7488 41 0,'-6'8'20'0,"15"-8"-24"0,-3 0 39 15,3-6-32-15,6 1 1 16,9-3 1-16,2 3 0 0,4 2-7 0,3-2 1 15,0 2 4-15,-7 9 1 16,-2-1-3-16,-6 3 1 16,-3 5-1-16,-6 0 0 15,-3 0-1 1,-3 1 1-16,-9 2 0 16,-3-1 0-16,-6 4-2 15,-3-3 0-15,-3-3-4 16,-5 0 0-16,2-5-7 15,0-2 0-15,3-1-3 16,3-5 0-16</inkml:trace>
  <inkml:trace contextRef="#ctx0" brushRef="#br0" timeOffset="40985.2087">20451 7549 39 0,'3'-3'19'0,"6"19"-17"0,-3-16 35 15,5 2-35-15,1 6 1 16,3 0 0-16,3 3 0 15,3 2-6-15,3-2 0 16,3-1-3-16,-1 1 0 0,-2-3-7 16,6-3 0-16</inkml:trace>
  <inkml:trace contextRef="#ctx0" brushRef="#br0" timeOffset="41142.5171">21016 7588 47 0,'3'11'23'0,"-18"7"-31"0,18-12 40 0,0-1-32 15,0-2 0-15,0-1-14 16,3 1 1-16,6 0 8 16,-3-3 0-16</inkml:trace>
  <inkml:trace contextRef="#ctx0" brushRef="#br0" timeOffset="41435.5453">21522 7064 35 0,'-15'-10'17'0,"30"10"-17"0,-6 2 26 15,6-2-26-15,3 3 0 16,3-3 0-16,-3 3 1 0,0-1-3 16,-4 4 0-16,1-4-6 15,-6 1 0-15,-3 5-2 16,0 2 1-16</inkml:trace>
  <inkml:trace contextRef="#ctx0" brushRef="#br0" timeOffset="42052.6193">21329 7234 38 0,'-45'10'19'0,"15"6"-21"0,27-16 39 0,0 0-34 16,3 0 1-16,6-8 1 31,6 3 1-31,6 0-8 15,6 2 1-15,12-2 4 16,5-3 1-16,7 2-2 16,-3 1 0-16,-4 0-1 0,4 0 0 15,0-1-1-15,-10 4 1 16,-2-1-1-16,-9 0 0 16,-6 3 0-16,-6 3 0 0,-6 0 0 15,-6 2 0-15,-6 6 0 16,-6-4 0-16,-3 4 0 15,-6 2 1-15,-6 6-1 16,-8-3 0-16,-10 0 0 16,6-3 0-16,0 3 0 15,7-3 1 1,5 0-1-16,3-2 0 16,6-1 0-16,3-7 0 15,6 5 0-15,4-5 0 16,2 2 0-16,3-3 0 15,5 1 0-15,13 0 0 0,3-6 0 16,6 0 1-16,3 3-1 16,2 0 0-16,-2 3 0 15,-3 2 1-15,0-2-1 16,-6 0 0-16,-3 2 0 16,-4-2 0-16,1-1 0 0,-3 6 1 15,-3 0 0-15,-3 0 0 16,-6 3 0-16,-3-1 0 15,-3 3 1-15,0-5 0 16,-3 6-2-16,0-4 1 0,-6 3-1 31,-5-2 1-31,-4-3-3 16,-3-3 1-16,-3 1-5 16,0-1 0-16,4 0-6 15,2-2 1-15,0-1-6 0,3 4 0 16</inkml:trace>
  <inkml:trace contextRef="#ctx0" brushRef="#br0" timeOffset="42269.5018">21362 7461 35 0,'-3'-8'17'0,"9"8"-12"16,-6 0 27-16,3 3-28 15,2 2 1-15,1 1 3 16,0 4 1-16,3 3-11 15,6 1 0-15,0 1 6 16,0-1 1-16,0 2-3 0,0-1 1 16,0 1-7-16,2 0 1 31,1-3-8-31,0-2 0 0,3 0-5 16,6-3 1-16</inkml:trace>
  <inkml:trace contextRef="#ctx0" brushRef="#br0" timeOffset="42836.5874">22028 7133 36 0,'-12'0'18'0,"-17"13"-21"0,20-10 29 15,-9 5-26-15,-3 0 1 16,0 3 1-16,3-1 0 16,-3 1-2-16,4-1 1 0,2 3 2 31,0 1 0-31,3-4 0 0,3 1 0 16,3-1 0-16,3-2 1 15,3-2-2-15,3 2 0 16,3-8 0-16,3 0 0 15,0-3-1-15,6 3 0 0,3 0-1 16,-1 0 1-16,1 0-1 16,0 0 1-16,-3 3-1 15,3-3 0-15,-3 2 0 16,0 1 0-16,-3 2 0 16,2 0 0-16,-5-2 0 0,0 0 0 15,0-3 0-15,0 0 1 16,0-3-1-16,-3 3 1 15,0 3-1-15,0-3 1 0,-3-3-1 16,0 0 1-16,0-2-1 16,-3 5 1-16,0-2-2 15,0 2 1-15,0 0 0 16,0 0 0-16,0 0 0 16,0 0 0-16,0 0 0 15,0 0 0-15,6-6-3 31,-6 6 0-31,0-5-10 16,0 8 1-16,3-1-3 0,-12-2 1 0</inkml:trace>
  <inkml:trace contextRef="#ctx0" brushRef="#br0" timeOffset="43713.4387">22085 7422 28 0,'0'-11'14'0,"0"11"-3"0,-3 3 14 0,-3 2-22 32,0 6 0-32,-6 2 2 15,-3 3 1-15,-3-1-7 16,-11 4 1-16,2 0 3 0,0-4 1 16,0 4-1-16,0-3 0 15,4 0-3-15,-1-3 1 16,3-3-5-16,3-2 0 15,3-5-5-15,3-3 0 16,6-5-5-16,3-3 1 0</inkml:trace>
  <inkml:trace contextRef="#ctx0" brushRef="#br0" timeOffset="43862.4917">21796 7459 29 0,'9'-24'14'0,"-6"42"-3"0,0-10 23 16,0 3-29-16,0 5 1 15,0 0 1-15,3 2 1 16,0 1-11-16,0-1 1 15,6 3 6 1,3-2 0-16,2-1-9 16,4-2 1-16,3-5-11 15,0-1 1-15</inkml:trace>
  <inkml:trace contextRef="#ctx0" brushRef="#br0" timeOffset="44264.9132">22594 7064 34 0,'-21'19'17'0,"-15"5"-12"0,21-16 18 0,-5 5-21 15,-4 0 1 1,0 3 1-16,3 0 1 15,0-3-6-15,9-2 0 16,3-3 4-16,9 0 0 16,3-3-1-16,6-3 0 15,9-2-1-15,3-2 0 0,3-3 0 16,-3-3 0-16,-3-3-1 16,5 0 1-16,-5 1-1 15,0 2 0-15,-3 3 0 16,-3 2 0-16,0 6-1 15,-3 2 1-15,-3 0 0 16,-3 3 1-16,-3 3-1 16,0-3 1-16,-3 5-2 0,0 0 1 15,-3 3-6-15,0 0 1 16,0 5-9-16,-3-2 1 0</inkml:trace>
  <inkml:trace contextRef="#ctx0" brushRef="#br0" timeOffset="44681.836">22290 7453 31 0,'-18'27'15'0,"-11"31"-9"16,20-53 19 0,-6 8-24-16,6 3 1 0,-3 3 1 15,0-1 0-15,3-2-3 16,0-2 0-16,6-7 2 15,3-1 1-15,3-4-1 16,6-7 1-16,6-5-1 16,3-6 0-16,6 2-2 15,2-12 1-15,16-3 0 16,3-8 0-16,-1-6-1 0,1 6 1 16,-9 6 1-16,-6 4 0 31,-4 11 0-31,-2 6 1 0,-6 7-1 15,-3 6 1-15,-6 5-1 16,-6 13 1-16,-3 8-2 16,-3 3 1-16,-6-3-1 15,-6 5 1-15,-9 3-2 16,3 0 0-16,-2-5-4 16,-4 0 0-16,-3-6-5 15,3-2 0-15,6-5-7 16,4-4 0-16</inkml:trace>
  <inkml:trace contextRef="#ctx0" brushRef="#br0" timeOffset="44964.1037">22320 7572 28 0,'0'-2'14'0,"33"-9"-7"16,-24 6 17-16,6 0-23 16,2 2 0-16,4 0 0 15,0 6 1-15,-3-3-3 16,-3 3 1-1,-6-1 1-15,-3 1 0 16,-3 2 0-16,-6 0 0 16,-6 3 0-16,-3 3 1 15,-3 0 2-15,-3 2 0 0,-3-3-1 16,6 1 1-16,4-3 0 16,5 0 0-16,9-6-2 15,8-2 1-15,7-5-6 16,12-3 1-16,0-5-6 15,3 0 0-15,-1-3-6 0,4-3 0 16</inkml:trace>
  <inkml:trace contextRef="#ctx0" brushRef="#br0" timeOffset="45129.0504">22903 7324 41 0,'0'0'20'0,"21"-24"-25"16,-12 19 34-16,9-6-29 31,-3 0 1-31,0-2-4 16,0-5 0-16,0 2-2 0,-4 0 1 15,-2 3-7-15,-3-1 1 16</inkml:trace>
  <inkml:trace contextRef="#ctx0" brushRef="#br0" timeOffset="45283.0389">22966 7199 33 0,'-36'21'16'0,"-2"1"-8"0,29-12 28 15,-6 9-31-15,0-1 1 0,0-2 0 16,6 3 1-16,0-6-10 16,3 0 0-16,0 0 3 15,3 1 0-15,3-4-9 16,3 3 0-16,-6 1-6 0,9 2 0 31</inkml:trace>
  <inkml:trace contextRef="#ctx0" brushRef="#br0" timeOffset="45614.8133">22725 7623 41 0,'-3'0'20'0,"12"0"-20"16,0-3 34-16,0-2-33 16,3-3 0-16,8 0 1 15,4 0 0-15,0-3-3 0,3 1 1 16,-3-4 0-16,-7 4 1 15,-5 2-4-15,-6 0 0 16,-9 3-2-16,-6 5 1 0,-11 2-2 16,-4 6 1-16,-3 0 4 15,0 5 0-15,-3 6 5 16,4 0 0-16,2 2 3 16,3-3 0-16,3 3 1 15,9 3 0-15,6-3-3 31,3 1 1-31,6-7-3 0,3 1 0 16,9-2-4-16,-3-4 0 16,3-2-10-16,0-3 1 15,5 6-6-15,10-6 0 0</inkml:trace>
  <inkml:trace contextRef="#ctx0" brushRef="#br0" timeOffset="58495.0187">15045 10165 39 0,'0'0'19'0,"36"-37"-13"0,-24 27 19 0,3-4-23 32,3 1 0-32,5 0 2 15,4-3 0-15,3-2-5 0,6-4 1 16,5 1 2-1,7 0 1-15,-3 5-4 0,-4 3 1 0,-5 5-6 16,-9 0 0-16,-3 3-5 31,-12 5 0-31,-9 8-2 0,-12 5 0 16,-9 6 3-16,-9 4 0 16,-3 14 8-16,-3 6 0 15,1 4 7-15,2 4 0 0,3-6 3 16,6-11 1-16,6-2-1 15,7-8 1-15,5-9-3 16,6-4 1-16,5-3-3 16,1-8 1-1,3-8-1-15,0-5 1 0,3-3 0 16,-6 0 0-16,-3-10-1 16,-3 7 1-16,-3 6-2 15,-6 0 1-15,0 5-2 16,-6 5 1-16,0 6-2 15,-3-6 0-15,3 3-2 16,1 3 1-16,5-9-6 0,0 1 0 16,6-8-7-16,6-3 0 15,3 0-3-15,-1-2 1 16</inkml:trace>
  <inkml:trace contextRef="#ctx0" brushRef="#br0" timeOffset="58762.8352">15486 10049 28 0,'0'29'14'0,"-18"50"-9"16,15-52 23-16,-3 10-25 16,-9 5 1-1,0 6 3-15,0-1 1 16,3 4-9-16,1 2 1 16,-1-3 6-16,0-2 1 15,3-11-2-15,-3-6 0 0,3-4-2 16,-3-9 1-16,0-4-2 15,3-9 1-15,0-5-2 16,0-8 0-16,0-11-4 16,1-7 0-16,5-6-7 15,3-2 1-15,8-1-8 16,4 1 1-16</inkml:trace>
  <inkml:trace contextRef="#ctx0" brushRef="#br0" timeOffset="59078.0946">15977 9766 39 0,'-27'16'19'0,"-20"26"-21"32,29-26 29-32,-3 0-26 15,-3 5 1-15,0 3 1 0,0 0 1 16,4-1-5-16,2-1 1 15,3-7 2-15,3-1 1 16,3-1-1-16,6-3 1 0,3-2-1 16,6-2 1-16,3-4-1 15,3 1 1-15,3-6-2 16,6-2 1-16,5-8-1 16,4 0 1-16,3-1-3 15,0-2 0-15,-1 1-7 0,-2 1 1 16,-6 1-8-16,-3 0 1 31</inkml:trace>
  <inkml:trace contextRef="#ctx0" brushRef="#br0" timeOffset="59230.6119">16069 9845 34 0,'-12'29'17'0,"-17"8"-17"15,20-29 23-15,0 3-23 16,-3 2 1-16,0 3-1 15,0 0 1-15,0 0-5 0,-3 0 0 16,-3 5-5-16,-3 3 0 16</inkml:trace>
  <inkml:trace contextRef="#ctx0" brushRef="#br0" timeOffset="59412.3637">15721 10229 27 0,'-15'13'13'0,"9"-16"-2"31,6 3 19-31,0 0-28 15,3-2 1-15,6-4 3 16,3-7 0-16,3-5-7 16,3-6 0-16,11-3 5 15,4 4 0-15,3 1-1 0,0 4 0 16,-1 2-8-16,-5 3 1 16,-6 2-6-16,-6 6 0 0,-3 2-4 15,-3 6 0-15</inkml:trace>
  <inkml:trace contextRef="#ctx0" brushRef="#br0" timeOffset="59694.7423">15846 10255 31 0,'-48'35'15'0,"22"-4"-10"15,23-25 27-15,0-1-30 16,0 3 1-16,3 0 3 16,3-3 0-16,3 0-6 0,2-5 0 15,10-5 5-15,3-8 0 16,6 0-1-16,-3-3 1 0,0-3-2 31,-4 1 0-31,-8 2-1 16,-3 3 0-16,-3 2-1 15,-9 1 1-15,-6 4-1 16,-3 4 0-16,-5 2-1 16,2 5 1-16,0-2-4 0,3 2 0 15,3 0-7-15,0 0 1 16,3 3-8-16,0 3 1 15</inkml:trace>
  <inkml:trace contextRef="#ctx0" brushRef="#br0" timeOffset="59913.8123">15801 10335 25 0,'-6'-3'12'0,"3"37"-6"15,3-28 10-15,-3 4-14 16,-3 6 1-16,1 5 0 15,-1 3 0 1,-3 5-4-16,0 6 0 16,3 2 3-16,0-3 1 0,0 0-3 15,0-2 1-15,0 0-1 16,0-3 0-16,0-5-5 16,3-3 1-16,0-8-5 15,0 0 0-15</inkml:trace>
  <inkml:trace contextRef="#ctx0" brushRef="#br0" timeOffset="60247.3698">15658 10594 25 0,'3'-21'12'0,"18"-6"-9"0,-12 19 17 16,3-5-20-16,0 3 1 15,3-1-1-15,-3 0 1 0,0 3-1 31,-6 1 1-31,0 4 0 16,-6 6 1-16,-3 4 0 16,-6 1 0-16,0 8 0 15,-3 5 1-15,0 1 0 16,3-1 0-16,0 0-1 0,3-3 1 16,0-2-1-16,3-2 0 0,0-4-1 15,3-2 1-15,3-5-2 16,3-3 1-16,0-3-1 15,3-10 0-15,3-6-4 16,3-2 1-16,0 0-9 16,0-3 1-16,8-2-1 15,1-3 0-15</inkml:trace>
  <inkml:trace contextRef="#ctx0" brushRef="#br0" timeOffset="60394.2517">15941 10348 25 0,'-18'24'12'0,"6"-1"-14"0,7-15 24 0,-1 6-20 15,-6 2 0-15,0 2 0 16,0-2 1-16,3 10-4 16,0-2 0-16,0 5 0 15,3-2 0-15,0-1-7 16,0-2 0-16</inkml:trace>
  <inkml:trace contextRef="#ctx0" brushRef="#br0" timeOffset="60713.2909">15908 10501 28 0,'24'-18'14'0,"12"-9"-14"16,-24 19 20-16,0 0-18 15,0 3 1-15,-3 0 2 16,-3 2 1-1,-6 3-7-15,0 3 1 0,-3 2 4 0,-3 3 0 16,-3 3-1-16,-3 2 1 31,0 3-1-31,0 2 0 16,3 3-2-16,0 1 1 16,3-6-1-16,0-3 0 15,3-5-1-15,3 0 1 0,3-6-4 16,6-2 1-16,3-5-7 15,3-6 1-15,6 3-5 0,3-2 0 16</inkml:trace>
  <inkml:trace contextRef="#ctx0" brushRef="#br0" timeOffset="60980.4278">16358 10139 31 0,'-27'16'15'0,"-15"21"-16"16,37-24 23-16,-4 3-21 31,-3 0 0-31,0 2 0 0,0-5 0 16,3 1-2-16,3-4 1 0,3-4-1 15,3-9 0-15,0-5-4 16,3-8 0-16,3-5-4 16,0-5 1-16</inkml:trace>
  <inkml:trace contextRef="#ctx0" brushRef="#br0" timeOffset="61191.2875">16382 9940 31 0,'9'-8'15'0,"-6"11"-9"0,0 0 27 0,-3 5-32 16,-3 5 1-16,-3 5 1 15,-3 14 1-15,-9 13-5 16,0 5 1-16,0 3 2 16,-3 0 1-16,4 0-1 31,-1 3 0-15,3 13-5-1,3-17 1-15,3-7-6 16,3-8 0-16,3-5-5 15,3-13 0-15</inkml:trace>
  <inkml:trace contextRef="#ctx0" brushRef="#br0" timeOffset="61332.4765">16352 10364 39 0,'-15'2'19'0,"27"14"-25"15,-9-16 35-15,3 0-29 16,3 0 0-16,-3 0-5 15,6 0 0-15,0-5-3 16,0 0 1-16</inkml:trace>
  <inkml:trace contextRef="#ctx0" brushRef="#br0" timeOffset="61665.0959">16706 9914 35 0,'-18'5'17'0,"-8"16"-20"15,20-13 26-15,-3 6-22 16,-3 1 1-16,0 1 3 16,0 3 0-16,0 2-4 0,3 3 0 15,0-3 3-15,3 0 1 16,3-2 0-1,3-3 0-15,3-3-1 16,6-3 0-16,3-2-2 16,3-5 1-16,3-3-2 15,3-8 1-15,-1-3-2 0,4 1 1 16,6-1-6-16,-6-5 0 16,0 0-8-16,-3 3 0 15,-4 0-3-15,-2 0 1 0</inkml:trace>
  <inkml:trace contextRef="#ctx0" brushRef="#br0" timeOffset="61836.9275">16825 9954 39 0,'-24'16'19'0,"-11"26"-23"16,29-32 37-16,-3 17-33 16,0-1 1-16,-3 11-1 15,0 0 1-15,-3 3-1 16,3 0 0-16,0-6-2 15,6 1 0-15,1-6-9 16,-1-3 0-16</inkml:trace>
  <inkml:trace contextRef="#ctx0" brushRef="#br0" timeOffset="62030.6796">16602 10329 36 0,'-15'-13'18'0,"24"0"-14"0,-3 10 26 15,3 1-28-15,6-4 1 16,0-4 2-16,3-4 0 0,2 4-6 16,1 2 0-16,6-3 3 15,0 3 1-15,-3 3-8 16,-6 3 1-16,-4 4-10 16,-8 11 1-16</inkml:trace>
  <inkml:trace contextRef="#ctx0" brushRef="#br0" timeOffset="62230.9321">16569 10475 55 0,'-18'13'27'0,"15"-8"-32"16,6-2 48-16,3-3-40 16,3 0 0-16,3-3 0 15,6-5 1-15,6 1-5 16,0-7 0-16,5 1 0 15,4 0 1-15,3 0-9 16,3-1 0-16,5-2-8 0,1-2 1 16</inkml:trace>
  <inkml:trace contextRef="#ctx0" brushRef="#br0" timeOffset="62900.3107">17111 10007 47 0,'-18'7'23'0,"30"1"-22"16,-6-8 36-16,6-2-36 16,3-6 1-16,6-5-1 31,8-3 1-31,4 0-3 0,3 3 0 15,-6-1-4-15,-4 4 0 16,-8 5-5-16,-6 2 0 16,-12 6-4-16,-3 7 0 15,-9 6-1 1,45-13 15 0,-104 44 1-16,38-2 1 15,6-8 6-15,3-5 0 16,6-8 5-16,6-6 1 0,4-4-5 15,2-4 0-15,6-10-4 16,3-8 0-16,3-2-2 16,2-6 1-16,1 0-3 15,-3 0 1-15,0 0-3 16,0 0 1-16,0 0-6 16,0 1 1-16,-3-4-5 15,-3-7 0-15,6 4-5 16,-3 1 0-16,0 0 1 0,0-3 0 15,3 6 7-15,0 4 0 0,-3 1 8 16,0 3 0-16,-6 2 5 16,0 0 1-16,-3 2 2 15,3 4 0-15,-3 4 0 16,0 9 0-16,0 2-3 16,0 3 0-16,-3 8-1 15,0 8 0-15,0 5-2 16,0 10 1-16,1 9-2 15,-4 2 0 1,3-5-1-16,-3 0 1 16,0 3-4-16,0-9 1 15,3-2-5-15,-3 3 1 16,3-6-8-16,0-5 0 16,3-2-1-16,0-12 1 15</inkml:trace>
  <inkml:trace contextRef="#ctx0" brushRef="#br0" timeOffset="63049.4855">17001 10520 30 0,'-3'-11'15'0,"6"-5"-13"0,3 11 30 16,3-5-31-16,3-4 0 15,3-2 1-15,2 3 0 16,4-8-4-16,0 0 0 0,3-8-7 31,12 0 0-31,-1-3-2 16,1-5 1-16</inkml:trace>
  <inkml:trace contextRef="#ctx0" brushRef="#br0" timeOffset="63265.1301">17486 9864 45 0,'-12'0'22'0,"15"0"-30"0,0 2 47 16,3 1-38-16,0 2 1 15,3 3-1-15,3-5 1 16,0-1-3-16,3 1 1 16,-3 0-3-16,-1-1 1 0,1 1-9 15,-6 2 1-15,-3 6-3 0,-3 2 0 16</inkml:trace>
  <inkml:trace contextRef="#ctx0" brushRef="#br0" timeOffset="63749.9891">17444 10081 36 0,'-35'8'18'0,"5"-1"-17"0,24-7 33 0,3 0-34 16,0 0 1-16,3 0 3 15,9-2 0-15,6-3-4 16,3-3 0-16,0 0 2 16,2 0 1-16,4 0-1 15,0 3 0-15,0-1-1 16,-3 4 0-16,-3 2-1 15,-4 0 1-15,-5 2 0 16,-3 4 0-16,-9 1 0 0,-3 7 0 16,-3 2-1-16,-2 2 1 15,-4 3-1-15,0 0 0 16,3 1 0-16,0-4 1 16,3-5-1-1,3-2 0-15,0-3 1 16,3 0 0-16,6-6-1 0,3 1 1 15,3-3-1-15,-3 0 0 16,12-3 0-16,0 1 1 16,0 2-1-16,-1 2 0 15,-2 1 0-15,-3 5 0 0,-3 0 0 16,-6 5 1-16,-3 6 0 16,-6 2 1-16,-6-3-1 15,0 1 1-15,-6 2 0 16,1 0 0-16,-4 0-1 15,-3 1 1-15,-3-4-1 16,-3-2 0-16,1 0-3 0,-1-6 1 16,0-2-8-16,6-5 1 15,12-8-9-15,6-6 0 16</inkml:trace>
  <inkml:trace contextRef="#ctx0" brushRef="#br0" timeOffset="63950.1444">17453 10321 29 0,'9'-13'14'0,"-6"0"3"16,-3 13 12-16,6 0-23 16,-3 3 1-16,3 2 2 15,0 5 1-15,0 4-13 16,0-1 1-16,3 5 7 0,0 4 1 16,0 1-4-16,3 4 1 15,0-6-6-15,-1 6 1 16,1-4-12-16,3-4 1 0,-3-1-4 15,6-4 1-15</inkml:trace>
  <inkml:trace contextRef="#ctx0" brushRef="#br0" timeOffset="64615.1493">18159 9766 28 0,'-3'-6'14'0,"6"30"-6"16,6-18 19-16,3 2-26 15,5 2 1-15,1-2-1 16,6 3 1-16,-3-1-3 15,0-2 1-15,-3 0-1 16,-3 0 1-16,-4 0-6 16,-11 3 0-16,-5-1-4 0,-10 3 0 15</inkml:trace>
  <inkml:trace contextRef="#ctx0" brushRef="#br0" timeOffset="64798.5967">18010 10086 30 0,'-27'21'15'0,"15"-10"-5"0,12-11 24 0,0 0-30 15,6-8 1-15,3-3 2 16,6 1 1-16,3-4-10 16,6-2 0-16,8-2 6 15,7-3 0-15,3 2-4 16,5 3 1-16,-11 6-10 16,-3 2 1-1,-6 5-7-15,-4 6 0 16</inkml:trace>
  <inkml:trace contextRef="#ctx0" brushRef="#br0" timeOffset="65067.6481">18141 10218 30 0,'-27'24'15'0,"21"-11"-4"0,6-7 17 0,3-6-25 16,3 2 0-16,6-4 4 15,9-1 1-15,3-5-9 16,5-5 1-16,-2-6 6 15,3-2 0-15,-6 0-2 16,-6 5 0-16,-6 0-2 0,-4 3 1 0,-5 5-2 16,-6 3 1-16,-5 2-1 31,-4 6 0-31,-6 7-4 16,-3 3 0-16,-3 3-5 15,0 6 0-15,1-1-9 16,2 5 1-16,0 1-1 15,0 2 1-15</inkml:trace>
  <inkml:trace contextRef="#ctx0" brushRef="#br0" timeOffset="65399.6176">17956 10491 28 0,'-9'16'14'0,"0"13"-13"0,7-24 27 0,-1 3-25 15,0-3 0-15,0 1 3 16,0-1 1-16,3-3-7 15,0-2 1-15,0 0 5 0,6-7 0 16,2-4-1-16,7-2 0 16,6-8-2-16,6-1 1 15,3-1-2-15,14 1 0 16,10 1-1-16,0 3 1 16,-1 2-1-1,-8 0 0-15,-6 8-1 16,-7 3 1-16,-2 2-1 15,-6 6 1-15,-6 2-1 16,-9 0 1-16,-6 6-2 16,-3 5 1-16,-6 2-5 15,0 1 1-15,-3-1-6 0,-3 1 0 16,-6-1-7-16,-3 6 1 16</inkml:trace>
  <inkml:trace contextRef="#ctx0" brushRef="#br0" timeOffset="65665.2191">18144 10620 44 0,'-3'3'22'0,"18"-3"-18"16,-6 0 37-16,0-3-37 15,6-2 0-15,2-6 2 16,1-2 1-16,3 0-8 16,3-5 0-16,0-1 5 15,-6-2 1-15,-4 5-2 16,-2 3 0-1,-3 2-1-15,-3 1 0 16,-6 4-1-16,-6 4 0 16,-6 2-1-16,-5 2 1 0,-7 4-2 15,-6 2 1-15,3-1-8 16,3-1 1-16,4-1-12 16,2 3 1-16,-3 3-1 0,3-1 1 15</inkml:trace>
  <inkml:trace contextRef="#ctx0" brushRef="#br0" timeOffset="73673.7222">18805 10385 11 0,'0'-11'5'0,"9"9"6"0,-6-4 6 0,0 4-13 15,-3 2 0 1,0 0 5-16,0 2 0 15,-3 4-10-15,-3 4 1 0,-3 3 6 16,-6 3 1-16,0 3-3 0,-3 2 1 16,0-5-2-16,-3 2 0 31,4-2-3-31,5-2 1 16,3-4-6-16,3-2 1 15,6-8-7-15,9-3 0 16,9-7-2-16,2-3 1 0</inkml:trace>
  <inkml:trace contextRef="#ctx0" brushRef="#br0" timeOffset="73936.4212">19388 9906 31 0,'-9'3'15'0,"0"2"-13"16,6-5 29-16,-3 0-29 16,0 3 0-16,-3 2 1 0,-5 5 0 15,-10 6-4-15,-6 3 0 0,-9-1 2 16,4 4 0-16,2 7-5 16,3-8 1-16,6-3-6 15,3-4 1-15,7 1-3 16,5-4 0-16</inkml:trace>
  <inkml:trace contextRef="#ctx0" brushRef="#br0" timeOffset="74106.2924">19162 10073 27 0,'3'13'13'0,"0"24"-10"0,0-21 24 0,-3 8-27 0,-3 7 1 15,0 4 0-15,0-1 1 31,0 3-3-31,0-5 0 0,3-3-2 16,0-5 0-16,3-6-6 16,6-2 0-16</inkml:trace>
  <inkml:trace contextRef="#ctx0" brushRef="#br0" timeOffset="74488.9371">19454 10028 20 0,'-21'18'10'0,"0"19"-9"31,18-24 11-31,-3 3-11 16,0 3 1-16,0 2 0 0,0-8 1 16,3-5-4-16,0-2 1 15,3-6 2-15,3-8 0 16,3-3 0-16,3-8 0 15,3 1 0-15,0-1 0 0,3-2 0 16,3 3 1-16,2-1 0 16,4 3 0-16,3 0-1 15,3 6 1-15,-6 5 0 16,-1 2 0-16,-2 3-1 0,-3 5 0 16,-6 3 0-16,-3 3 0 31,-3 10-1-31,-6 3 1 15,-6 5-3-15,-3 0 0 16,-3-3-4-16,-3 1 0 0,-3-1-6 16,3-7 0-16,4-1-1 15,-1-4 0-15</inkml:trace>
  <inkml:trace contextRef="#ctx0" brushRef="#br0" timeOffset="74825.3795">19436 10141 23 0,'-6'-7'11'0,"12"-7"-11"0,0 12 22 16,0 2-21-16,3 0 0 16,2 0 0-16,-2 2 1 15,0 1-2-15,0 0 0 16,-3 2 1-16,0 3 0 0,0 2-2 16,-3-2 1-16,-3 3-2 31,-3 0 1-31,0-1-1 15,-3 1 0-15,0-3 0 16,-3 0 0-16,3 0 1 0,0-3 1 16,3-3 1-16,0 1 1 15,3-3 0-15,3-3 1 16,3-4 0-16,3 1 0 16,3 1 0-16,6-3 0 0,0 3-1 15,0-3 0-15,0 2-6 16,-3 6 0-16,-4 3-5 15,1 2 0-15</inkml:trace>
  <inkml:trace contextRef="#ctx0" brushRef="#br0" timeOffset="75041.3539">19379 10393 35 0,'-33'10'17'0,"13"9"-11"0,17-16 29 0,3-1-31 16,0 1 0-16,0 2 4 15,6-5 0-15,2 0-9 32,7-5 0-32,6 0 6 15,3-3 1-15,3 0-4 16,9 2 1-16,8-2-7 16,1-2 1-16,-1 2-10 0,-2-3 1 15,0 3-5-15,-1 0 0 16</inkml:trace>
  <inkml:trace contextRef="#ctx0" brushRef="#br0" timeOffset="75306.1548">20186 9819 29 0,'-42'-8'14'0,"45"10"-17"15,-3-2 20-15,6 3-17 16,3 5 1-16,0 3-1 16,3-1 1-16,-3 3-8 15,-3-2 1-15,-3 2-1 0,-3 3 1 16</inkml:trace>
  <inkml:trace contextRef="#ctx0" brushRef="#br0" timeOffset="75955.251">19945 10094 26 0,'-24'0'13'0,"15"-11"-10"0,9 11 24 0,6-2-25 16,3-1 1-16,3-2 0 15,6-1 1-15,11 1-5 16,4 0 0-16,3-3 3 31,0 3 0-31,-4-1-1 16,-5 4 1-16,-6 2-2 0,-3 0 1 15,-6 2-1-15,-3 1 1 0,-6 5-1 16,-6 0 0-16,-9 5 0 16,-9 0 0-16,-3 3 0 15,-9 0 1-15,4 0 0 16,-1 0 0-16,6-3 0 15,3 0 1-15,6-2-1 16,3-6 1-16,6 0-1 0,6-5 1 16,3 0-2-16,12 0 0 15,9 0 0-15,0-5 0 16,3 0 0-16,2 2 0 16,-2 6 0-1,-3-1 1-15,-6 6 0 16,-3 3 1-16,-6 2 0 15,-3 3 1-15,-9 5 0 16,-3 3 0-16,-6-3-1 16,-6-2 1-16,-3-3-1 15,-9-1 0-15,4 1-2 0,-1 0 1 16,0-3-1-16,0-2 1 16,6-3-7-16,4-5 1 15,5-6-6-15,3-5 1 16,3-5-5-16,3 0 1 0,3-1 0 15,6 1 1-15,0-3 8 16,0 6 0-16,0 4 8 16,0 6 0-16,-1 3 5 15,1 8 1-15,0-1-1 16,0 1 1-16,3-1-4 16,6 4 1-1,0-4-5-15,6-2 1 16,3-3-9-16,5-2 0 15,1-3-4-15,3 0 1 16</inkml:trace>
  <inkml:trace contextRef="#ctx0" brushRef="#br0" timeOffset="76507.0971">20498 9935 35 0,'-35'5'17'0,"8"22"-19"15,21-22 31-15,-3 3-27 32,0 0 1-32,0 0 1 15,3 0 1-15,3 0-6 16,3 0 0-16,3 2 4 0,6-4 0 0,3-1-1 31,0 0 0-31,12 1-1 16,2-6 0-16,4 2 0 15,0 1 0-15,-3-1 0 16,0 4 0-16,-7-1 0 0,-2 3 1 16,-6 5 1-16,-3 0 0 15,-9 3 1-15,-3 3 0 16,-6 2-1-16,-3-2 0 16,-6 2-1-16,-5 3 1 0,-4-3-2 15,-3 2 1-15,0 4-2 16,-2-11 0-16,-1 0-4 15,6-3 1 1,9-24-10-16,6-10 0 16,6-3 0-16,6-2 0 15,3 5 1-15,0 5 0 16,3 3 7-16,0 7 1 16,3 6 10-1,-3 8 0-15,0 0 2 16,0 8 0-16,0 3-2 15,3 2 0-15,0 3-4 16,0-6 0-16,3 1-6 16,5-1 1-16,4 1-8 15,0-3 1-15,6-1-2 0,3-4 1 16</inkml:trace>
  <inkml:trace contextRef="#ctx0" brushRef="#br0" timeOffset="76890.1414">20951 9858 36 0,'-30'8'18'0,"12"24"-25"16,15-29 38-16,-3 2-29 15,0 6 0-15,0-1 2 16,0 1 1-1,0-1-5-15,3 1 0 16,3 0 3-16,3-4 1 16,3-1-2-16,3-1 1 0,3-5-2 15,3 0 1-15,3-3-3 16,3-2 1-16,3 0-1 16,-4 0 0-16,1-1-1 15,-3 4 1-15,-3-1 0 0,-3 3 0 16,-3 3 0-16,-3 2 1 15,-3 3 0-15,0 0 0 16,0 0 1-16,-3 2 0 16,0 1-2-16,-3-3 1 15,0 2-6-15,-3 1 1 0,0 0-7 16,-6 2 1-16</inkml:trace>
  <inkml:trace contextRef="#ctx0" brushRef="#br0" timeOffset="77307.7047">20847 10200 27 0,'-24'24'13'0,"0"31"-10"0,18-42 15 16,-3 6-15-16,0-3 0 31,0 2 2-31,3-5 1 16,-3 6-7-16,0-3 0 0,3-3 5 15,1-2 0-15,2-6-2 16,3-5 1-16,3-5-2 16,8-6 1-16,1-2 0 0,3-8 0 15,3-8 0-15,3-6 1 32,3-7-1-32,0 0 0 0,5 4 0 15,1 7 1-15,0 4-2 16,-3 6 1-16,-4 5 0 15,-5 8 0-15,-3 8-1 16,-6 8 1-16,-3 8-1 16,-6 8 1-16,-6 5-1 15,-6 5 0-15,-3 3 0 0,0-5 0 16,-2 0-2-16,2-3 0 16,0 0-4-16,0 0 1 15,0-2-6-15,3-6 0 16,3-3-6-16,0-2 0 0</inkml:trace>
  <inkml:trace contextRef="#ctx0" brushRef="#br0" timeOffset="77590.7969">20847 10353 22 0,'3'-16'11'0,"14"-5"-6"16,-11 13 11-16,3 0-15 15,0 0 1-15,3 3 0 16,0 0 0-16,3 5-2 15,-3 0 0 1,-3 2 1-16,-12 4 1 16,0 4 0-16,-3 3 1 0,-3 1-1 15,0-4 1-15,0 3 0 16,-3 1 0-16,3-1-1 16,0-2 1-16,6-4-2 15,0-4 0-15,6-3-3 16,6-5 1-16,3-3-6 0,9-3 1 15,3-5-5-15,6-2 0 16</inkml:trace>
  <inkml:trace contextRef="#ctx0" brushRef="#br0" timeOffset="77903.2133">21240 10041 30 0,'-6'-8'15'0,"14"5"-9"15,-8 3 25-15,6-2-30 16,3-4 1-16,0 1-1 15,0-3 1-15,3 0-3 32,0-2 1-32,0-1 0 15,-3 1 1-15,0 2-6 16,-3 0 1-16,-6 2-5 16,-3 4 0-16,-3 2-2 0,-3 2 0 15,-3 6 1 1,72-5 10-1,-144 15 1-15,63 1 1 16,3-3 5-16,7 2 1 0,2-2 1 16,3-3 1-16,3-5-6 0,3 3 0 15,0 2-8-15,3-2 0 16,0 2-5-16,3 6 0 16</inkml:trace>
  <inkml:trace contextRef="#ctx0" brushRef="#br0" timeOffset="78242.825">21195 10382 22 0,'6'-2'11'0,"12"-22"-10"16,-12 16 14-16,3-8-14 16,2-3 1-16,1 4 0 31,0-4 0-31,0-2-3 15,-3 5 1-15,-6 3 1 0,-3 5 1 0,-6 5-2 16,-3 9 1-16,-3 1 1 16,-3 9 0-16,1 3 1 15,-4 5 0-15,0-3 1 16,0 0 1-16,0 0 0 31,3 0 1-31,6 0-2 0,3-2 1 16,3-3-2-16,6-3 0 15,3-2-1-15,3-6 0 16,6-2-4-16,3-6 1 0,3-2-5 16,6-3 1-16,2-3-9 15,1 3 1-15</inkml:trace>
  <inkml:trace contextRef="#ctx0" brushRef="#br0" timeOffset="78459.5727">21659 9959 38 0,'-30'5'19'0,"19"11"-19"0,11-11 29 16,0 3-29-16,3 0 1 16,-1 0 0-1,4 0 0-15,3-5-2 0,3-3 1 0,3-3-6 16,3-2 1-16,3 0-6 15,0-1 0-15</inkml:trace>
  <inkml:trace contextRef="#ctx0" brushRef="#br0" timeOffset="78759.86">21882 9919 24 0,'-35'6'12'0,"2"7"-12"0,27-8 14 0,-6 3-15 15,-3 3 1-15,-3-1 0 16,1 3 0-16,-1 1 0 0,0-1 0 16,0 8 1-16,-3 0 0 31,0 0 3-31,3-5 1 0,1 3 1 0,2-3 0 16,3-3 1-16,6-3 1 31,0-2-1-31,12-8 1 0,6-2-4 15,0-9 1-15,3 3-2 16,5-8 0-16,4 0-4 16,3 1 1-16,0-1-7 15,0 0 0-15,-4 3-8 0,-2 2 0 16</inkml:trace>
  <inkml:trace contextRef="#ctx0" brushRef="#br0" timeOffset="78921.7297">21787 10052 30 0,'-27'13'15'0,"-2"18"-10"0,23-17 17 0,-3 4-22 16,0 3 1-16,0 1-1 15,0 1 1-15,0 1-2 16,0 0 1-16,0 0-6 16,3 2 0-16,-3-5-3 31,6-2 0-31</inkml:trace>
  <inkml:trace contextRef="#ctx0" brushRef="#br0" timeOffset="79124.6891">21567 10295 36 0,'-12'-5'18'0,"12"-19"-19"0,6 19 34 15,6-3-31-15,6-3 0 16,-3 0 1-16,0 1 0 0,2-1-4 15,1 3 0-15,0 0 2 0,0 0 1 16,0 6-6-16,-3-1 1 16,0 6-6-16,-4-1 1 0,-5 6-5 31,-3 6 1-31</inkml:trace>
  <inkml:trace contextRef="#ctx0" brushRef="#br0" timeOffset="79540.14">21522 10388 29 0,'-41'5'14'0,"29"-5"-14"16,12 0 25-16,0 0-23 0,9-3 0 15,3 3 0-15,5-5 1 16,4 0-4-16,3-6 0 16,-3 3 2-16,3 0 1 15,-6-2-6-15,-1 4 1 16,-2-2-4-16,0 6 1 0,-6-1-3 15,0 6 1-15,-6-1 0 16,-3 4 1-16,-3-1 6 16,-3 3 0-16,0 0 5 15,-3 0 0 17,-24 13 3-32,1-3 1 15,-1 1-2-15,0-3 1 0,6-3-4 16,7 0 1-16,8-5-3 15,3 0 1-15,9-3-3 16,6-2 1-16,3-3-1 16,6-3 1-16,2 1-1 15,7-3 1-15,-3-1 0 0,0 1 1 16,3-3-4-16,-3 0 1 16,-4 0-6-16,1 3 0 15</inkml:trace>
  <inkml:trace contextRef="#ctx0" brushRef="#br0" timeOffset="79722.6452">21665 10440 29 0,'-18'8'14'0,"3"14"-11"0,12-17 22 0,-5 3-24 16,-1 0 0-16,0 5 0 31,3-5 1-31,0 5-3 0,0 6 0 15,-3-9-2-15,9 3 1 16,-3 1-7-16,0 2 0 16</inkml:trace>
  <inkml:trace contextRef="#ctx0" brushRef="#br0" timeOffset="79958.2753">21388 10681 41 0,'-23'0'20'0,"17"3"-19"16,6-3 35-16,3-3-31 16,5-2 0-16,10 2 4 15,6-2 0-15,6-3-11 16,6 3 0-16,-1-6 7 0,1 3 1 16,6 0-3-16,-4 0 1 15,4 0-6 1,-3 0 1-16,5 3-9 15,-2 3 0-15,-3 4-8 0,0 9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31:29.31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17438 15698 19 0,'-35'8'9'0,"23"-6"-2"16,12-4 9-16,-3-1-12 15,0-2 1-15,3-3 2 16,3-3 0-16,0-2-8 15,3-6 0-15,3-2 8 16,3-8 0-16,0-13-2 16,2-16 1-16,7-6-2 15,6-5 1-15,9-10-2 16,14-11 1-16,7-3-2 16,5 1 0-16,-8 7-2 15,0 11 1-15,-7 5 0 16,-2 3 0-16,-6 8-1 0,-7 10 1 15,-5 9-2-15,-6 2 0 16,-3 10-4-16,-3 3 0 0,-3 11-5 16,-4 2 1-16,-2 1-6 15,-6 2 0-15</inkml:trace>
  <inkml:trace contextRef="#ctx0" brushRef="#br0" timeOffset="301.0894">17938 14393 21 0,'-8'-18'10'0,"8"-11"-2"0,0 18 11 0,3 1-15 16,2-4 1-16,4-2 2 15,3 6 0-15,3-1-9 16,0 3 1-16,3 0 5 16,3 6 1-16,0-1-1 31,5 3 0-31,7 3 0 15,-6 2 0-15,-3 0-1 16,-3 9 1-16,-9 12-1 0,-1 3 1 16,-11 8-2-16,-14 3 1 15,2 0-1-15,-3-6 0 16,0-2-4-16,0-6 0 16,3-2-7-16,3-6 1 15,3-4-8-15,3-4 1 0</inkml:trace>
  <inkml:trace contextRef="#ctx0" brushRef="#br0" timeOffset="816.162">18849 13570 22 0,'-9'-37'11'0,"3"30"3"0,6 7 8 0,-6 2-18 15,-5 9 0-15,-10 7 3 16,-12 6 0-16,-3 5-8 0,-8 11 0 31,-4 10 6-31,-6 14 0 0,4 7-2 0,-4-2 0 32,1-3-2-32,5-5 0 15,9-8-7-15,13-11 0 16,14-10-8-16,9-8 1 0</inkml:trace>
  <inkml:trace contextRef="#ctx0" brushRef="#br0" timeOffset="1015.9321">18596 13803 31 0,'0'-2'15'0,"-6"23"-3"0,3-5 19 0,-3 15-29 16,-5 14 0-16,-7 3 2 15,0 10 0-15,0 3-5 0,0 8 0 16,3 0 2-16,3 0 0 16,3-6-6-16,3-10 0 15,6-8-8-15,6-8 1 16</inkml:trace>
  <inkml:trace contextRef="#ctx0" brushRef="#br0" timeOffset="1317.2239">18814 13904 34 0,'-12'-5'17'0,"36"-6"-7"0,-19 3 23 0,4-5-29 16,3 2 0-16,3-2 1 16,3-3 0-16,3-2-7 15,3-4 0-15,2 4 5 16,-2 2 0-16,9 0-8 16,0 6 0-16,-3-1-8 0,-7 6 0 15,4 5-1-15,-9 0 0 0</inkml:trace>
  <inkml:trace contextRef="#ctx0" brushRef="#br0" timeOffset="1618.7299">18939 13766 22 0,'-27'21'11'0,"6"14"-7"0,18-27 17 15,0 5-17-15,0 8 0 16,0 0 3-16,3-2 0 15,3-1-8-15,3-7 1 16,6-3 6-16,3-11 0 16,0-7-1-16,3-4 1 0,2-7-1 15,1 0 0-15,-3-5-1 16,-3-1 1-16,-3-2-2 16,0 5 1-16,-6 3-1 15,-3 5 1-15,-6 3-1 16,0 0 0-16,-3 5-4 0,-3 5 0 31,0 6-6-31,3 7 1 16,-3 6-9-16,3 3 0 15,3 10-3-15,0 8 0 0</inkml:trace>
  <inkml:trace contextRef="#ctx0" brushRef="#br0" timeOffset="1935.2812">18882 14184 29 0,'-9'11'14'0,"3"2"-8"0,6-10 23 15,3-1-26-15,0 1 0 16,3-3 2-16,3-3 0 16,3 1-5-16,0-4 0 0,3-1 4 15,3-4 1-15,-1 0-2 16,1 1 1-16,-3-1-2 31,0 1 1-31,-6-1-1 16,0 3 0-16,-3 0-1 15,-6-2 0-15,-3 2 0 0,-3 8 0 16,-3-3-4-16,-3 0 1 16,0 1-4-16,0-1 0 0,0 0-5 15,3-2 0-15,4-5-5 16,2-1 1-16</inkml:trace>
  <inkml:trace contextRef="#ctx0" brushRef="#br0" timeOffset="2135.5104">18992 13920 18 0,'3'-19'9'0,"-3"27"1"16,0-5 9-16,-3 7-14 0,0 6 0 16,-3 13 2-16,-3 6 1 15,-3-1-10-15,1 8 0 16,-1-2 6-16,3 0 1 15,3 5-3 1,0 0 0-16,3-3-5 16,3-2 0-16,0-3-6 15,3-5 0-15,0-6-3 16,3-2 1-16</inkml:trace>
  <inkml:trace contextRef="#ctx0" brushRef="#br0" timeOffset="2317.8548">18846 14327 29 0,'-3'-8'14'0,"12"-5"-10"0,-3 5 27 0,3 3-30 15,0 0 1-15,3-1 0 16,3 1 1-16,0 2-5 16,3 1 1-16,0 2-4 15,-4 0 1-15,1 2-6 0,-3 4 0 16</inkml:trace>
  <inkml:trace contextRef="#ctx0" brushRef="#br0" timeOffset="2503.7791">18912 14367 24 0,'-21'-5'12'0,"15"10"-3"0,6-5 14 0,0 0-22 15,3-5 0-15,3-3 0 16,3-3 1-16,3 3-3 15,3-2 1-15,3 2 1 0,-1 2 0 16,1 4-5-16,-3-4 0 16,0 6-3-16,-3 0 0 15,-3 3-3-15,0 2 1 16</inkml:trace>
  <inkml:trace contextRef="#ctx0" brushRef="#br0" timeOffset="2683.7594">18885 14520 25 0,'-27'24'12'0,"15"11"-5"0,12-33 25 0,0 1-29 32,0-3 1-32,6-8 0 15,3 3 1-15,3-3-7 0,3-8 1 16,6-3 1-16,3-2 1 16,2-3-11-16,16-2 0 15,15 5-2-15,-1-3 1 0</inkml:trace>
  <inkml:trace contextRef="#ctx0" brushRef="#br0" timeOffset="2917.3402">19370 13925 40 0,'-12'-3'20'0,"21"-15"-23"0,-3 10 39 16,3-8-36 0,6 3 1-16,3-3-1 15,3-3 1-15,0-2-4 16,5-3 1-16,4 6-7 16,-3-1 1-16,3 4-4 15,-4-1 1-15</inkml:trace>
  <inkml:trace contextRef="#ctx0" brushRef="#br0" timeOffset="3086.4362">19573 13645 24 0,'-42'34'12'0,"9"48"-11"15,21-48 18-15,0 22-19 16,-5 5 1-16,-1 5 0 16,3 0 0-16,0 8-2 15,6-2 1-15,0-6-3 16,6 3 1-16,0-11-5 0,3-13 0 31</inkml:trace>
  <inkml:trace contextRef="#ctx0" brushRef="#br0" timeOffset="3338.7079">19442 14110 22 0,'-24'24'11'0,"-12"-5"-4"15,30-12 15-15,-3 7-17 16,0 2 1-16,0-1 3 16,3 1 0-16,0-2-10 15,4-4 0-15,-1 3 7 0,3-7 0 16,5-1-2-16,4-5 0 0,3-3-2 16,3-5 1-16,6-5-8 15,3-5 1-15,12-4-9 16,5-4 1-16,4-6-3 15,-3-5 1-15</inkml:trace>
  <inkml:trace contextRef="#ctx0" brushRef="#br0" timeOffset="3720.9928">19778 13782 27 0,'-15'21'13'0,"-15"35"-7"0,18-35 23 16,-2 11-27-16,-7 7 1 15,-3-1 1-15,-3 4 0 0,3 3-5 16,3-5 0-16,7-6 3 16,2-5 1-16,3-5-2 15,3-6 0-15,3-7 0 0,3-8 0 16,6-9-1-16,9-7 0 16,3-5 0-16,5-12 0 15,4-12 0-15,3-6 1 16,-3-4 1-16,-3 4 0 15,-1 8 0 1,-2 6 1-16,0 5 0 16,0 8 0-16,-3 5 0 15,-3 8 0-15,-1 5-1 16,-2 11 0-16,-3 8 0 16,-6 13 0-16,-3 8-1 15,-6 8 0-15,-3 0 0 16,-3 3 0-16,1-3-3 15,-1 0 0-15,3-3-6 16,0-2 0-16,3-6-8 0,0-5 0 0</inkml:trace>
  <inkml:trace contextRef="#ctx0" brushRef="#br0" timeOffset="4221.74">19641 14123 36 0,'-3'-7'18'0,"21"9"-15"0,-12-4 23 16,6-1-26-16,6-2 0 15,0-1 1-15,-1 4 0 16,1-4-4-16,-3 6 0 16,-3 0-3-16,0 0 1 15,-3 6-4-15,-6 2 0 0,-3-3-2 16,-3 3 1-16,-3 0 3 15,-3 0 1-15,-6 0 6 16,0 0 1-16,0-3 4 16,3 0 1-16,4 0 2 0,2-2 1 15,6-3 0-15,0 0 0 16,9-3-4-16,-1 1 1 0,4-4-3 16,0-1 1-16,0 1-3 31,0 4 0-31,0-1-6 15,-3 3 0-15,-3 3-5 16,-3 5 1-16,-3 2-2 16,-3 3 1-16,-3 3 0 15,54 32 10 1,-132-59 3-16,51 40 0 16,10-2 6-16,5-3 1 15,6-8 0-15,3-9 0 16,6-4-5-16,9-6 0 15,6 1-6-15,6-9 0 0,3 1-9 16,-1-4 1-16</inkml:trace>
  <inkml:trace contextRef="#ctx0" brushRef="#br0" timeOffset="4455.2489">20296 13787 43 0,'-15'-2'21'0,"-6"20"-22"0,15-12 35 15,-6 7-33 1,-8 5 1-16,-7 9 0 16,-15 5 0-16,3 2-3 15,1 3 0-15,5-3-2 16,3-2 0-16,6-3-8 0,4-2 1 15,5-1-3-15,6-5 0 16</inkml:trace>
  <inkml:trace contextRef="#ctx0" brushRef="#br0" timeOffset="4622.0431">20073 14100 30 0,'-12'2'15'0,"9"19"-11"15,-6-13 27-15,-3 8-30 16,0 5 1-1,0 6-1-15,-3 5 1 16,3 5-3-16,0 2 0 16,7-4-2-16,2-3 0 15,3-9-8-15,0 1 1 16</inkml:trace>
  <inkml:trace contextRef="#ctx0" brushRef="#br0" timeOffset="4838.8701">20320 13859 42 0,'-3'8'21'0,"-12"42"-23"0,12-37 35 16,0 8-33-16,0 3 1 16,0 5-1-16,-3-2 0 0,3 5-5 15,-3-3 1-15,0 2-8 16,0 1 1-16,3 3-1 31,3-1 1-31</inkml:trace>
  <inkml:trace contextRef="#ctx0" brushRef="#br0" timeOffset="5003.5321">20126 14393 34 0,'-9'-2'17'0,"0"7"-15"0,12-10 35 15,3-1-34-15,3-4 0 0,6-6 1 16,3 0 0-16,3-2-6 15,0-4 1-15,2-4 0 16,4-1 1-16,3 1-8 16,3 0 1-16,-3-4-6 15,-7 1 0-15</inkml:trace>
  <inkml:trace contextRef="#ctx0" brushRef="#br0" timeOffset="5153.6327">20534 13901 26 0,'0'-2'13'0,"-12"2"-3"0,6 2 18 16,-3 6-25-1,0 3 1-15,0 5 0 16,3-1 1-16,1 1-7 16,2 3 1-16,3-3 2 15,5-3 1-15,4-5-8 16,3 0 1-16,6-5-7 16,6-1 0-16</inkml:trace>
  <inkml:trace contextRef="#ctx0" brushRef="#br0" timeOffset="5352.4202">20793 13862 35 0,'-12'13'17'0,"-15"48"-12"0,18-46 26 0,-5 9-29 16,-4 8 0-16,-6 0 2 31,-6 5 0-31,0 0-5 16,-5 0 0-16,2 0 2 0,3 0 0 15,6 3-7-15,3-6 0 16,4-2-7-16,8-8 1 16</inkml:trace>
  <inkml:trace contextRef="#ctx0" brushRef="#br0" timeOffset="5520.0567">20540 14221 33 0,'-6'8'16'0,"3"13"-11"15,3-13 24-15,0 6-28 16,3 4 0-16,3 9 0 0,3-6 0 16,0 0-6-16,3 0 1 15,3-2-6-15,6-4 0 16</inkml:trace>
  <inkml:trace contextRef="#ctx0" brushRef="#br0" timeOffset="5788.4862">21281 13727 45 0,'-12'2'22'0,"9"19"-18"0,3-15 38 16,3 2-41-16,3 0 0 15,3 2 0-15,3 1 1 0,3 2-3 16,0-5 1-16,0 2-1 16,3-4 0-16,2-1-8 15,1 0 1-15,-3 3-7 16,0 3 1-16</inkml:trace>
  <inkml:trace contextRef="#ctx0" brushRef="#br0" timeOffset="5971.2329">21186 13967 30 0,'-18'6'15'0,"18"-4"-5"0,0 1 19 0,6 0-26 16,3-3 0-16,3-3 2 16,6-2 1-16,3-1-8 0,-1-2 1 15,4 0 1-15,0 1 1 16,0-1-9-16,3 2 1 15,-4 9-6-15,-2 0 0 16</inkml:trace>
  <inkml:trace contextRef="#ctx0" brushRef="#br0" timeOffset="6170.8573">21254 13925 28 0,'-35'34'14'0,"5"17"-6"0,12-35 20 15,-6 5-26-15,-6 8 0 16,-5 3 1-16,-1 5 1 16,0 5-5-16,1 8 0 15,-1 6 2-15,0-1 1 16,3-4-2-16,7-9 1 0,5-10-7 16,6-6 1-16,6-5-6 15,6-5 0-15</inkml:trace>
  <inkml:trace contextRef="#ctx0" brushRef="#br0" timeOffset="6406.6338">21094 14184 25 0,'15'-5'12'0,"14"2"-7"0,-23 1 14 0,3 2-16 15,3-3 1-15,0 0-1 31,0 1 1-31,3-4-6 16,0 1 1-16,0 0 3 16,-1 0 0-16,4 2-6 15,-3 0 1-15,-3-2-4 16,-3 0 0-16,0-1-3 0,-3 1 1 16</inkml:trace>
  <inkml:trace contextRef="#ctx0" brushRef="#br0" timeOffset="7021.378">21222 14055 26 0,'0'-8'13'0,"-3"26"-11"16,3-12 25-16,0 1-24 31,-3 4 0-31,0 2 2 16,0 3 1-16,0 3-7 0,-3-1 0 15,3 1 5-15,0-1 0 16,3 1-1-16,0-3 0 16,0-3 0-16,3-3 0 15,0-4-1-15,3-1 1 0,0-5-1 16,0-5 1-16,3-3-1 16,0-3 0-16,2-2-1 15,-2-3 1-15,3 0-1 16,-3 3 1-16,0 0-1 15,-3-3 0-15,0 5-3 16,-3-2 1-16,0 3-5 0,-3 2 0 16,0 2-8-16,0 6 1 15,0 8-3-15,0 3 0 16</inkml:trace>
  <inkml:trace contextRef="#ctx0" brushRef="#br0" timeOffset="7390.7798">21162 14391 34 0,'-18'-8'17'0,"21"13"-17"0,-3-5 31 16,0 0-29-16,0 0 0 15,6-5 2-15,3 2 1 16,0 3-5-16,3-5 0 15,3 5 3-15,0-3 1 16,0 1-1-16,-1 2 0 0,1 0-1 16,-3 2 0-16,0 3-1 15,-3 1 1-15,-3 2-1 16,-3 2 0-16,-3 6 0 16,-3 3 1-1,-3-3 0-15,-3 2 0 16,0 1-1-16,-3 2 0 15,0-5 0-15,1 0 1 0,-1-3-3 16,-3-3 1-16,3-2-8 16,0-2 1-16,0-9-8 15,0-5 1-15,3-3-3 16,15-4 1-16</inkml:trace>
  <inkml:trace contextRef="#ctx0" brushRef="#br0" timeOffset="7607.5316">21162 14433 34 0,'-3'-8'17'0,"6"8"-10"0,-3 0 32 15,3 3-33-15,0 2 1 16,0 3 5-16,0 3 0 16,3 2-14-16,0 3 0 0,3 5 9 15,3-3 1-15,0 4-4 32,3 1 1-32,5 4-4 15,1-1 1-15,0 1-3 16,0-4 0-16,-3-1-7 15,3-1 0-15,2-3-11 16,1 9 0-16,-3-3-1 0,-3-8 1 16</inkml:trace>
  <inkml:trace contextRef="#ctx0" brushRef="#br0" timeOffset="35423.7222">17971 15931 21 0,'0'5'10'0,"0"-26"-5"0,3 15 10 0,0-2-13 32,0-7 0-32,0 4 2 0,3-8 1 15,0 1-6-15,3-11 1 16,3 0 3-16,3 5 1 16,3-5-2-16,-1 8 1 15,4-3-2-15,6 8 1 16,6 0-1-16,-6 3 0 15,11 0-1-15,-11 2 1 16,6 0-1-16,-6 4 1 0,-4-4-1 16,-2 8 1-16,-3-2-1 15,-3 0 1-15,-3 2-2 16,0 3 0-16,-3 0-5 16,0-3 1-16,-6 3-6 15,-3 0 1-15</inkml:trace>
  <inkml:trace contextRef="#ctx0" brushRef="#br0" timeOffset="35706.0378">18358 15475 12 0,'15'-5'6'0,"-6"3"3"0,-3-1 2 0,3-2-10 31,0-1 1-31,3 1 2 16,0 5 0-16,0-3-5 0,-1 3 1 15,1 3 3-15,-3 5 0 16,-3 3 0-16,-3-1 1 16,-3-2-2-16,-3 8 1 15,0 0-1-15,-6 5 1 16,0 3-1-16,0-3 0 0,1 0-1 16,-4-2 1-16,3-1-2 15,3 1 0-15,0-9-5 16,3-2 1-16,0-5-6 15,3-3 1-15</inkml:trace>
  <inkml:trace contextRef="#ctx0" brushRef="#br0" timeOffset="36071.3869">18709 15221 18 0,'18'0'9'0,"24"8"-7"16,-30-5 9-16,3 0-10 15,0 2 0-15,0 3 2 16,2 0 0-16,-2 0-3 16,3 5 1-16,-3 0 2 0,-3 6 1 15,0-1-1-15,-3 3 1 16,-3 3-1-16,-3-3 0 15,-3 3-1-15,-3 0 1 16,-3-3-2-16,-3 0 0 0,-3 1 0 16,0-1 1-16,-6 3-1 15,-3 2 0-15,-5-5 0 0,-1 0 1 16,-3-2-3-16,-3-3 1 31,6-3-5-31,4-5 0 16,2-3-6-16,6-5 1 15</inkml:trace>
  <inkml:trace contextRef="#ctx0" brushRef="#br0" timeOffset="36241.0953">18706 15558 22 0,'15'10'11'0,"12"6"-6"15,-18-8 13-15,0-3-18 16,3 3 1-16,0 0 0 0,0 3 1 15,0-1-3-15,-3-2 1 16,-1 0-2-16,1-3 0 0,-3 1-5 16,0-1 0-16</inkml:trace>
  <inkml:trace contextRef="#ctx0" brushRef="#br0" timeOffset="36424.5467">18760 15536 18 0,'-21'3'9'0,"18"2"-2"0,3-5 11 0,3 3-17 31,3 0 0-31,3 2 1 0,3 3 1 16,3-6-4-16,0 1 0 16,0 0-3-16,0-1 1 0,-1 1-4 15,4 0 1-15</inkml:trace>
  <inkml:trace contextRef="#ctx0" brushRef="#br0" timeOffset="36623.5587">19019 15433 29 0,'3'-5'14'0,"12"-11"-14"0,-3 11 26 15,3-1-26 1,3 4 1-16,5-1 0 15,1-5 0-15,3 6-2 16,0-4 1-16,-3 1-3 16,-4 2 0-16,-2 6-6 15,-3-3 1-15</inkml:trace>
  <inkml:trace contextRef="#ctx0" brushRef="#br0" timeOffset="37023.9453">19281 15206 24 0,'6'-6'12'0,"0"-4"-11"0,-6 10 17 0,3-3-17 16,0 0 0-16,-3 3 2 16,0 0 1-1,3 0-5-15,0 0 1 16,0 3 3-16,-3 2 0 15,0 3 0-15,0 6 0 16,-6 4-1-16,0 6 0 0,-3 2-1 16,0 9 1-16,-3-1-2 15,-3 1 1-15,0-4-1 16,-6 4 1-16,-2-1-1 16,-1 0 1-16,3-2-1 15,3 0 1-15,3 0-1 0,0-3 1 16,3-5-1-16,1-1 0 15,2-4 1-15,0-3 0 16,3 0 0-16,0-6 0 16,-3-2-2-16,3-5 1 0,3-3-4 31,0-5 0-31,3-6-7 16,0-10 0-16</inkml:trace>
  <inkml:trace contextRef="#ctx0" brushRef="#br0" timeOffset="37191.787">19049 15528 24 0,'3'0'12'0,"6"-2"-5"0,-6 2 13 15,3 0-18-15,0 2 0 0,5 1 1 16,-2-3 0-16,3 5-5 16,0-2 1-16,-3 5-2 15,0-3 1-15,0 1-7 16,0 1 1-16</inkml:trace>
  <inkml:trace contextRef="#ctx0" brushRef="#br0" timeOffset="37924.5549">19617 15261 16 0,'0'-2'8'0,"12"15"-3"0,-6-8 7 16,3 0-11-1,0 3 0-15,0 6 0 16,3-1 1-16,0 0-3 0,-3-2 1 16,-3 2-4-16,-3 3 0 15,-3 0-2-15,-3-1 1 16</inkml:trace>
  <inkml:trace contextRef="#ctx0" brushRef="#br0" timeOffset="38291.4784">19471 15520 20 0,'-11'3'10'0,"16"-13"-7"0,-5 10 19 16,6-6-20-16,3-2 1 31,3 3 0-31,15-3 0 16,6 0-4-16,3 0 0 15,5 0 3-15,-5 0 1 16,3 0-3 0,-7 8 1-16,-8 0-1 15,-3 0 1-15,-6 6-2 0,-3-1 1 16,-6 6 0-16,-6-1 0 16,-3-2 1-16,-3 8 0 15,0 0 1-15,-9-3 0 16,-3 8 0-16,-6 3 1 15,-5-3-1-15,-4 0 1 16,3-2-2-16,0 7 1 0,3-7-1 31,4 5 0-31,2-6-1 16,3-7 0-16,6 2-5 16,0-5 1-16,3-5-8 0,3-9 1 15</inkml:trace>
  <inkml:trace contextRef="#ctx0" brushRef="#br0" timeOffset="38460.3746">19498 15597 20 0,'3'-8'10'0,"6"8"6"16,-3 0 7-16,3 3-19 15,9 0 0-15,0 2 2 16,0 3 1-16,2 2-8 16,4 1 1-16,0 5 5 15,0-3 1-15,0 3-6 16,-1 0 0-16,-2 5-8 0,-3-5 1 15,3 8-6-15,-3-11 0 16</inkml:trace>
  <inkml:trace contextRef="#ctx0" brushRef="#br0" timeOffset="39777.5704">20239 15203 30 0,'-3'0'15'0,"3"3"-7"15,0-3 16-15,-6 5-23 16,-8 0 1-16,-4 6 1 15,-6 5 0-15,-12 7-4 16,0 1 0-16,4 5 3 16,-1-5 0-16,6 0-2 15,6-5 0-15,3-4-5 0,7-4 0 16,5-6-6 0,6-5 0-16</inkml:trace>
  <inkml:trace contextRef="#ctx0" brushRef="#br0" timeOffset="39931.2031">20064 15370 23 0,'0'18'11'0,"-3"-7"0"16,3-1 13-16,-6 9-22 16,-3 2 0-16,0 0 1 15,0 3 1-15,3 5-5 16,3 0 0 0,0 0 3-16,3-5 0 15,9-3-6-15,-3-5 1 16,6-5-7-16,9-3 0 0</inkml:trace>
  <inkml:trace contextRef="#ctx0" brushRef="#br0" timeOffset="40248.479">20445 15206 26 0,'-3'-6'13'0,"-15"14"-14"16,12-2 17-16,-3 4-16 15,0 6 0-15,-3 5 0 0,0-2 1 16,0 2 0-16,0 0 0 0,1-8 1 16,2-2 1-16,3-1 1 31,3-2 0-31,3-2 0 16,6-6 1-16,3-3-1 15,3 0 0-15,5-5 0 16,4-2 0-16,9-3-2 15,6-1 1-15,2-1-1 0,4-1 1 16,-6 0-4-16,-3 3 0 16,-7 2-6-16,-2 3 0 0,-6 8-6 15,-3 0 0-15</inkml:trace>
  <inkml:trace contextRef="#ctx0" brushRef="#br0" timeOffset="40442.6772">20415 15393 27 0,'-33'27'13'0,"12"-9"-4"0,21-12 16 16,0-4-22-16,6 1 1 16,3 0 1-16,3-3 1 15,3-3-8-15,12-5 1 16,6-3 4-16,2-2 1 16,4-3-3-16,-3 1 0 0,-6-4-6 15,-4-2 0-15,-2 2-7 16,-6-4 0-16</inkml:trace>
  <inkml:trace contextRef="#ctx0" brushRef="#br0" timeOffset="40633.3407">20704 15110 23 0,'-9'-2'11'0,"-21"18"4"16,21-8 9-16,0 5-21 31,-6 5 0-31,-3 11 1 16,-5 8 0-16,-1 6-5 0,0 7 0 0,3-2 4 15,3-3 0-15,3-3-5 16,4-2 0-16,5-6-8 16,3 3 0-16,0-5-2 15,15-11 1-15</inkml:trace>
  <inkml:trace contextRef="#ctx0" brushRef="#br0" timeOffset="41131.1798">20891 15229 26 0,'-6'8'13'0,"-3"29"-13"16,6-21 24-16,-3 11-22 15,0 2 0-15,-2 8 1 16,-4-5 1-16,-3-1-4 0,0-2 0 0,0 1 3 16,3-4 0-16,0-2-1 31,0-3 1-31,3-8-1 16,0-5 0-16,-2-8-1 15,5-5 0-15,3-8 0 16,3-11 0-16,6-3 0 15,5-4 0-15,1-6-1 0,6 0 0 16,0 2 0-16,3 9 1 16,0 5 0-16,0 2 0 15,2 8 0-15,4 1 1 0,0 10 0 16,-9 10 0-16,3 4 0 16,-6 7 0-16,-7 3-1 15,-2 5 1-15,-6 0-1 16,-3-5 0-16,-3-1 0 15,1 1 0-15,2-3-7 16,0-2 0-16,9 5-9 0,2-8 1 16</inkml:trace>
  <inkml:trace contextRef="#ctx0" brushRef="#br0" timeOffset="46216.3823">21272 15211 20 0,'-9'-3'10'0,"6"1"-7"15,3 2 11-15,0 0-13 16,0 0 1-16,6-3 6 16,3 0 0-16,3 1-9 0,0-1 1 15,9-5 4 1,6 0 1-16,2 0-1 16,7-2 0-16,-3-1-3 15,3 0 0-15,-4 1-1 16,-5-1 1-16,-3 3-6 15,-3 3 1-15,-6 0-6 16,-3 7 1-16</inkml:trace>
  <inkml:trace contextRef="#ctx0" brushRef="#br0" timeOffset="46399.7729">21320 15245 22 0,'-6'-2'11'0,"0"39"-9"0,3-27 11 0,0 11-13 16,0-2 0-16,-3 5 0 16,0 5 1-16,0-3-2 15,3-2 0-15,0 0-4 16,3-8 0 0</inkml:trace>
  <inkml:trace contextRef="#ctx0" brushRef="#br0" timeOffset="46733.431">21302 15383 20 0,'0'-16'10'0,"15"-16"-9"16,-9 32 13-16,3-2-14 0,0-4 0 16,3 1 0-16,0 5 1 15,-1-5-1-15,4 2 0 16,0 6-1-16,-6-3 1 15,-6 5-3-15,-6 3 0 16,-3 3-1-16,-3 2 1 16,0 0-1-16,-3 0 0 0,1 0 3 15,2-2 1-15,0-3 3 32,3-3 0-32,3-5 0 15,3 0 0-15,6-5 0 16,0 0 1-16,0-3-3 15,3-3 0-15,8 11-1 0,-2-5 1 16,3 0-2-16,-3 5 1 16,0 0-5-16,-3 2 1 0</inkml:trace>
  <inkml:trace contextRef="#ctx0" brushRef="#br0" timeOffset="46916.9283">21251 15584 21 0,'-26'24'10'0,"20"-14"-10"15,6-10 15 1,0 0-15-16,6-2 1 0,0-4 0 16,3-4 0-16,5-1-1 15,1 1 0-15,3-1 0 16,0-5 0-16,0 3-5 16,-3 2 0-16,3 1 0 15,-9 5 0-15</inkml:trace>
  <inkml:trace contextRef="#ctx0" brushRef="#br0" timeOffset="47081.2674">21353 15565 20 0,'-21'19'10'0,"0"13"-10"0,21-30 17 16,-3 6-17-16,0 3 1 15,3-3 0-15,3 0 0 16,3-3-1-16,0 0 0 16,3-2 1-16,3-6 0 0,3-2-1 15,5-3 0-15,7-5-6 16,0 5 1-16,3-5-1 15,3 2 1-15</inkml:trace>
  <inkml:trace contextRef="#ctx0" brushRef="#br0" timeOffset="47283.8689">21606 15510 22 0,'-30'3'11'0,"-3"10"-14"16,24-11 21-16,-3 1-17 15,0 5 1-15,0 3 5 0,7 2 0 31,-1 0-7-31,6 0 0 16,0 0 4-16,6-2 0 16,14-3-2-1,4-3 1-15,0-2-12 16,3-6 1-16,3 1-2 16,-1-4 1-16</inkml:trace>
  <inkml:trace contextRef="#ctx0" brushRef="#br0" timeOffset="47733.1224">21933 15137 24 0,'-6'5'12'0,"12"3"-12"0,6-5 19 16,0-1-19-16,9-2 0 15,5 0 1-15,1-2 0 16,0-4-1-1,3-2 0-15,0 1-5 16,-4 1 0-16,-2 1-2 16,-6 5 1-16</inkml:trace>
  <inkml:trace contextRef="#ctx0" brushRef="#br0" timeOffset="47934.3315">21927 15282 22 0,'15'-5'11'0,"12"-11"-11"0,-15 16 19 0,6-5-19 15,2 0 1-15,1-1 0 16,3 1 0 0,3-3-2-16,0 0 1 15,2-2-4-15,4-1 1 16,-3 0-4-16,-6 3 1 0</inkml:trace>
  <inkml:trace contextRef="#ctx0" brushRef="#br0" timeOffset="48251.2467">22016 15277 21 0,'-6'0'10'0,"-8"40"-8"0,11-27 16 16,-6 5-17-1,-6 9 0-15,-9 5 1 16,0-1 1-16,-3 4-4 15,1 2 1-15,-4 0 1 16,3 0 1-16,3 3-2 0,3-6 1 16,6-5-4-16,4-5 1 0,2-8-6 15,6-3 1-15</inkml:trace>
  <inkml:trace contextRef="#ctx0" brushRef="#br0" timeOffset="48434.7044">21969 15460 28 0,'27'-8'14'0,"11"-11"-15"15,-26 11 22-15,3-2-21 0,0-4 0 16,6-1 1-16,0-1 1 16,-1 0-5-16,1 3 0 15,-3-3-5 1,-3 2 1-16</inkml:trace>
  <inkml:trace contextRef="#ctx0" brushRef="#br0" timeOffset="48667.6584">22112 15438 16 0,'-12'35'8'0,"9"2"3"0,3-32 6 16,3-2-12-16,-3-1 0 15,6-4 3-15,0-1 0 0,3-5-10 16,0-5 0-16,2-3 7 15,4-5 0-15,-3-3-3 16,6-5 1-16,-3 3-2 16,-3-4 1-16,-6 9-2 31,6 3 1-31,-6-1-6 0,0 11 0 16,-3 3-6-16,-3 8 0 15</inkml:trace>
  <inkml:trace contextRef="#ctx0" brushRef="#br0" timeOffset="48951.6942">22100 15544 20 0,'0'6'10'0,"3"-6"-1"16,-3 0 7-16,6 0-15 16,0 0 1-16,3 0 3 0,2 0 0 15,1 0-6-15,0 2 1 16,-3 1 4-16,6 5 0 15,-3-3-1-15,-3 3 1 16,-3 0-2 0,-3 8 1-16,-3-3-2 15,-3 3 1-15,-3 0-1 16,0 0 1-16,-3 0-1 16,0 2 1-16,-3-2-4 15,0 0 0-15,0-3-5 16,0-5 0-16,-5 0-5 15,2-8 0-15</inkml:trace>
  <inkml:trace contextRef="#ctx0" brushRef="#br0" timeOffset="49101.827">22082 15634 31 0,'6'3'15'0,"3"13"-12"16,-6-11 24-16,3 0-26 15,3 3 0-15,3 3-3 16,2-1 1-16,4-2-7 15,6 0 0-15,0 3-1 0,3-3 0 16</inkml:trace>
  <inkml:trace contextRef="#ctx0" brushRef="#br0" timeOffset="49382.0269">22400 15343 37 0,'-20'-2'18'0,"31"-6"-18"0,-5 10 36 16,9-2-33-16,9 6 0 15,3-6 1-15,0 0 0 16,5 0-6-16,4-6 1 0,3 4 4 15,0-6 0-15,-1 0-5 16,4 0 1-16,-3-3-7 16,-7 3 0-16,-5 6-6 31,-9-4 1-31</inkml:trace>
  <inkml:trace contextRef="#ctx0" brushRef="#br0" timeOffset="49582.328">22752 15163 30 0,'-15'16'15'0,"-12"19"-9"0,18-22 21 0,-6 13-26 15,-6 11 0-15,-6 8 0 16,-2 3 1-16,-10-1-3 0,-9 1 1 16,7-3 1-16,5 0 0 15,3-11-6-15,12 1 1 16,7-9-6-16,8-7 0 15</inkml:trace>
  <inkml:trace contextRef="#ctx0" brushRef="#br0" timeOffset="49735.6788">22576 15481 39 0,'9'-6'19'0,"3"17"-20"16,-12 0 32-16,6-3-30 15,0 2 0-15,0 6 1 16,3 3 0-16,3 4-4 31,-1-4 1-31,4-3-4 16,3-6 0-16,0-2-7 0,0-5 1 0</inkml:trace>
  <inkml:trace contextRef="#ctx0" brushRef="#br0" timeOffset="49969.1302">23088 15124 34 0,'-6'-6'17'0,"9"14"-12"16,-3 0 27-16,0 5-31 0,-3 6 1 31,-3 10 0-31,6 11 0 0,-3 2-3 0,-3 6 0 16,0-3 2-16,0 0 1 31,0-3-4-31,0-2 1 0,3-6-7 15,-3 6 0-15,3-6-4 16,-3-5 0-16</inkml:trace>
  <inkml:trace contextRef="#ctx0" brushRef="#br0" timeOffset="50250.5071">22957 15425 26 0,'-6'5'13'0,"-3"9"-11"16,6-12 20 0,-6 4-20-16,-3 2 0 15,0 0 1-15,-11 5 1 16,5-3-5-16,-3 1 0 0,6 0 3 15,0-1 0-15,3-2-6 16,6 0 1-16,0 3-7 16,3-3 1-16</inkml:trace>
  <inkml:trace contextRef="#ctx0" brushRef="#br0" timeOffset="50418.225">23168 15378 43 0,'15'5'21'0,"0"13"-25"0,-12-10 39 16,6 3-35-16,-3 2 0 15,3 0 1-15,0 3 0 16,0-3-7 0,6-2 1-16,2 2-7 15,-2 1 1-15</inkml:trace>
  <inkml:trace contextRef="#ctx0" brushRef="#br0" timeOffset="52689.1322">23478 15544 15 0,'-3'-5'7'0,"6"10"6"0,-3-2 0 0,-3 5-11 16,-3 5 1-16,-3 0 1 16,0 3 1-16,-6 3-6 15,6-6 0-15,-3 8 3 16,0-5 1-16,4 0-2 16,2-3 0-16,3-2-4 15,3-6 1-15,3-2-7 0,3-9 1 16</inkml:trace>
  <inkml:trace contextRef="#ctx0" brushRef="#br0" timeOffset="52901.736">23680 15351 27 0,'9'-8'13'0,"6"-5"-12"0,-6 10 19 0,6 1-20 15,3-6 1-15,3 0 1 32,2-3 0-32,1 1-3 15,3-1 1-15,-3 0-3 0,-6 1 1 16,-3 2-6-16,-1 3 0 16</inkml:trace>
  <inkml:trace contextRef="#ctx0" brushRef="#br0" timeOffset="53088.1694">23722 15221 21 0,'-18'8'10'0,"3"19"-5"15,15-17 13-15,-3 4-17 0,-3 7 1 16,-3 5 0 0,9 1 0-16,-3 2-3 0,3 0 1 15,0-3 0-15,3-4 0 16,3-4-7-1,3-2 0-15,15 0-1 16,-3-3 0-16</inkml:trace>
  <inkml:trace contextRef="#ctx0" brushRef="#br0" timeOffset="53438.4534">24023 15343 19 0,'-6'-18'9'0,"21"-17"-7"0,-10 25 17 15,1-1-19-15,0 1 1 0,3-1-1 16,0 0 1-16,0 3-1 16,3-2 0-16,-6 2 0 15,-3 0 0-15,-3 3-1 16,-3-1 1-16,-3 4-1 16,-6 2 0-16,3 5 0 15,-9 0 1-15,6 9 1 0,-2 1 0 31,-1 1 2-31,9 3 0 32,0 5 1-32,3-1 1 15,0-1-1-15,3-7 1 16,6-1-2-16,3-4 0 0,3-2-3 16,-3-2 1-16,5-4-11 15,-5 9 1-15,0-3-1 16,0 0 0-16</inkml:trace>
  <inkml:trace contextRef="#ctx0" brushRef="#br0" timeOffset="53872.104">23933 15539 19 0,'-26'11'9'0,"-7"-3"-6"0,24-1 15 0,-3 1-17 15,-9 3 1-15,-3 7 3 31,3 1 1-31,4-3-7 0,2 2 0 0,0 1 4 32,6-3 0-32,6-3-1 15,-3-2 1-15,3-3-2 0,0-3 1 16,0 3-1-16,3 0 0 16,0-8 0-16,3-3 0 15,9-2-1-15,0-6 1 0,12-2-1 16,-1-3 1-16,4-2-1 15,0-1 0-15,-3-2 0 16,6 5 1-16,-10 0-1 16,7 6 1-16,-6-1-1 15,0 8 1-15,-3 1 0 16,-3 4 0-16,-6 1-1 0,-1 8 1 16,-5-1 0-16,-6 3 0 15,-5 3-1 1,-1 3 1-16,0 2-3 15,3 0 0-15,0-2-4 16,-3-6 1-16,3 3-6 16,0-6 1-16,-3-4-1 15,6-6 0-15</inkml:trace>
  <inkml:trace contextRef="#ctx0" brushRef="#br0" timeOffset="54088.933">23945 15703 11 0,'3'-13'5'0,"6"5"3"0,-9 8 7 16,6 0-15-16,-3 0 0 15,3 0 1-15,-3 0 1 0,-3 5-1 16,0 0 0-16,0 3 1 16,-9 3 1-16,6 2 2 15,-9-2 0-15,0 2-1 16,3 0 1-16,0 0-2 16,3-2 1-16,-2-3-1 15,8-5 0-15,8-3-2 16,1-3 0-1,6-10-5-15,3-3 1 16,0-3-7-16,12-2 0 16</inkml:trace>
  <inkml:trace contextRef="#ctx0" brushRef="#br0" timeOffset="54322.1594">24335 15362 41 0,'0'-3'20'0,"18"-2"-21"16,-9 2 34-16,6-2-33 0,0-6 1 0,3 9 0 15,5-12 1-15,4-7-2 16,0 5 1-16,6 0 0 31,2 1 1-31,4-1-5 16,-3 0 0-16,-3 5-9 15,-7 3 0-15</inkml:trace>
  <inkml:trace contextRef="#ctx0" brushRef="#br0" timeOffset="54599.415">24454 15415 22 0,'-36'31'11'0,"19"14"-3"0,11-37 6 16,3 3-13-16,-3-1 1 0,6 1 2 15,9 2 0-15,-3-5-4 16,3-2 0-16,2-6 4 16,4-6 0-16,3 1-1 15,3-6 1-15,-9-5-1 0,3 3 0 16,-6 0 0-16,-3 0 1 16,-6 2-2-16,-3 1 0 15,-6 2 0-15,6 0 0 16,-6-3-4-16,0 6 0 15,3-3-6-15,3 3 0 0,3-3-4 16,3 2 0-16</inkml:trace>
  <inkml:trace contextRef="#ctx0" brushRef="#br0" timeOffset="54856.161">24603 15333 26 0,'-6'13'13'0,"-3"37"-7"0,6-31 17 15,-3-1-21-15,-3 9 1 0,-6-1 1 16,-2 11 1-16,-1-2-6 16,9 4 1-16,-6-2 5 15,6-5 1-15,0-3-1 16,0-5 0-16,0-3-1 16,0-5 1-16,0-5-1 15,0-4 0-15,-3-1-3 16,4-6 1-16,-4-3-1 15,3 0 0 1,0-4-7-16,0-4 0 16,3-2-9-16,0-3 0 0</inkml:trace>
  <inkml:trace contextRef="#ctx0" brushRef="#br0" timeOffset="55556.6557">21841 16013 21 0,'-3'-3'10'0,"9"-8"4"0,0 9 1 16,9-6-11-16,2 2 1 15,4-1 1-15,-3-4 1 16,3-5-9-16,3 3 0 0,0 0 6 16,-1-1 0-16,-5 1-2 15,-3 0 0-15,0 2-6 16,-3 3 0-16,-3 0-5 16,-3 3 1-16,0 3-4 15,0-1 1-15</inkml:trace>
  <inkml:trace contextRef="#ctx0" brushRef="#br0" timeOffset="55753.6033">21978 15843 21 0,'-21'21'10'0,"3"-2"-6"0,9-6 16 0,-6 6-19 16,0 2 1-16,0 5 2 16,1 1 0-16,2 2-5 15,0 5 1-15,0 3 2 16,3-2 0-16,3-4-1 15,3-1 0-15,3-4-1 0,0-5 1 32,15-8-10-32,6-5 0 15</inkml:trace>
  <inkml:trace contextRef="#ctx0" brushRef="#br0" timeOffset="56140.4144">22144 16036 29 0,'9'0'14'0,"6"0"-11"16,-6-2 19-16,0-4-22 15,6 6 1-15,0-7 0 32,3 4 1-32,0-2-3 15,-1-3 1-15,1 2-3 0,0-2 1 0,-12 0-5 16,3 1 1-16,-9 4-2 15,-3-2 1-15,-3-1 1 16,-6 4 0-16,-3 4 6 16,-3 4 1-16,-2 2 6 15,-1-1 0-15,0 7 1 0,0 2 1 16,3-1 0-16,0 9 0 16,6 3-3-16,4 2 1 31,2-3-3-31,3 9 1 15,3-6-2-15,3-3 1 0,3 3-2 16,5-7 0-16,4-12-3 16,0 1 1-16,9-9-7 15,0-4 0-15,3-9-7 16,5 8 1-16</inkml:trace>
  <inkml:trace contextRef="#ctx0" brushRef="#br0" timeOffset="56320.9982">22460 16036 28 0,'9'0'14'0,"12"-10"-8"0,-9 5 17 0,-1 2-23 15,4-5 1-15,0 0 0 32,3-3 0-32,0 1-4 0,0-1 1 0,-3 6-4 15,0 0 0-15,-4-1-3 16,-2 9 0-16</inkml:trace>
  <inkml:trace contextRef="#ctx0" brushRef="#br0" timeOffset="56514.7832">22594 16068 24 0,'-24'32'12'0,"0"0"-10"0,21-30 20 16,-3 9-19-16,0-6 1 31,9 6 2-31,3-9 1 0,0-2-9 16,0-5 1-16,0 0 5 15,0-3 0-15,0-3-3 16,0 3 1-16,0-2-5 16,0-3 0-16,0-3-4 15,-3-3 0-15,6-7-4 16,-3-3 0-16</inkml:trace>
  <inkml:trace contextRef="#ctx0" brushRef="#br0" timeOffset="56853.567">22627 15817 24 0,'0'-8'12'0,"-3"21"-9"0,3-10 18 15,0 2-17-15,-3 8 0 0,0 6 1 16,0 10 1-16,-3 0-8 16,0 8 1-16,-3 3 4 15,0 10 1-15,-3 13-3 16,-3-2 1-16,0 5-1 16,0-7 0-16,0 2-1 31,-2-6 0-31,-1-7-2 15,3-9 1-15,3-12-4 0,3-3 1 0,0-11-1 16,-3-8 1-16,3-13 0 16,0-2 0-16,6-6 2 15,0 0 0-15,3 0 4 16,3 3 1-16,0-6 0 16,9 3 1-1,6-2 0-15,3-6 0 16,6 3 0-16,-3-3 0 0,2-8-5 15,4 1 1-15,3 2-7 16,0-1 1-16,-1 1-4 16,7 5 0-16</inkml:trace>
  <inkml:trace contextRef="#ctx0" brushRef="#br0" timeOffset="57525.8263">23005 15862 30 0,'0'-8'15'0,"6"5"-11"0,-6 3 24 16,3 0-27-16,0 3 1 0,5-1-1 16,-2 4 1-1,0-1-3-15,0 0 1 0,0 1 0 32,0 7 1-32,-3 0-5 15,-3 0 1-15,-3 1-1 16,-3-1 0-16,0 3-1 15,-6 0 0-15,-8-1 1 0,-4-1 0 0,0-1 4 0,0-3 1 32,0-2 2-32,3 3 0 15,7-3 1-15,2-3 0 0,3 3 1 16,9-5 0-16,6-1-2 16,3-2 1-16,9 0-2 15,-1 0 1-15,4-2-2 16,0-1 1-16,-6 1-2 0,6-4 1 15,-6 4-1-15,0-1 1 16,-7 0-1-16,4 3 0 16,-3 0 0-16,-3 0 1 15,-6 3-1-15,0 2 1 16,-3 3-1-16,0-3 1 16,-3 3-1-16,0 3 1 15,3-3-2 1,-3 0 1-16,6-3 0 15,0 0 0-15,0 1-1 16,0-4 1-16,0 6-1 16,6-2 0-16,0-1 1 0,0 0 0 15,0-2 0-15,0-1 0 16,0 4 0-16,0-1 0 16,0 0 1-16,-3 3 1 0,-3 5 0 15,-3-2 0-15,-3 2 0 16,3 3 1-16,-3 0-1 15,-3 3 0-15,-3-4-2 16,0-1 1-16,-5 2-1 16,2-1 1-16,-3-4-3 15,3-6 0-15,0-2-5 16,3-8 0 0,3-6-7-16,3-5 0 15</inkml:trace>
  <inkml:trace contextRef="#ctx0" brushRef="#br0" timeOffset="57771.8563">22963 16105 26 0,'0'0'13'0,"3"5"-1"15,-3-5 15-15,0 6-23 16,6-4 0-16,-3 12 4 16,3-1 1-16,0 5-10 15,3 4 0-15,0 1 6 0,0 1 1 16,-1 0-3-16,1 2 1 15,0-2-2-15,3 5 0 16,0-2-2-16,0-6 1 0,0 0-1 16,3-5 0-16,-3-3-7 15,3-2 0-15,0-1-9 16,-4 1 1-16</inkml:trace>
  <inkml:trace contextRef="#ctx0" brushRef="#br0" timeOffset="147984.987">20007 17042 20 0,'12'-19'10'0,"6"-5"-1"0,-15 19 11 15,0 3-16-15,3-1 1 16,-6 3 4-16,-3 5 1 0,-3 8-11 15,-3 3 1-15,-3 11 7 16,-3 7 1-16,0 3-2 31,-3 13 0-31,-2-2-2 16,-4-3 0-16,0-3-2 16,0 3 0-16,3-5-1 15,4-3 0-15,2-5-1 0,3 2 1 16,0-7-4-16,3-9 0 15,3 1-4-15,3-11 0 16,0 5-5-16,3-10 0 16,0-3-4-16,0-8 1 15</inkml:trace>
  <inkml:trace contextRef="#ctx0" brushRef="#br0" timeOffset="148268.5336">19751 17444 29 0,'-6'0'14'0,"-3"0"-5"15,9 0 23-15,-3 5-30 16,-3-2 1-16,3 10 3 0,-3-2 1 16,-2 7-8-1,-1 1 1-15,-3 2 5 16,3 8 1-16,0 0-1 16,0-5 0-16,3 0-1 15,6-8 0-15,3 0 0 16,6-6 1-16,3-7-2 15,6 2 1-15,0-10-1 16,-1-3 0-16,4-5-2 16,0-3 1-16,3 0-5 0,0 3 0 15,2-3-7-15,-2 5 0 16,3 1-10-16,-6 2 1 16</inkml:trace>
  <inkml:trace contextRef="#ctx0" brushRef="#br0" timeOffset="151622.5275">17941 17706 26 0,'-3'0'13'0,"3"-5"-8"0,3 10 13 0,3-2-15 16,0 4 1-16,3 1 0 15,0 3 1-15,0 0-7 16,3-3 1-16,0 5 4 15,0-3 0-15,3 4-3 16,-3-6 0-16,0 5-6 0,-3-5 1 16,-4 5-5-1,-2-2 0-15</inkml:trace>
  <inkml:trace contextRef="#ctx0" brushRef="#br0" timeOffset="152067.5004">17900 18002 21 0,'-24'8'10'15,"6"-3"-1"-15,15-5 13 0,0 0-18 32,3 0 0-32,0 0 3 15,9 0 1-15,3-5-10 16,0 3 1-16,6-6 6 16,3 0 0-16,2 0-2 15,4-3 0-15,0 3-3 0,0 0 1 0,-3 6-3 16,2-4 0-16,1 6-3 15,-3 0 1-15,-6 6-2 16,-3-4 0-16,-6-2 0 16,-3 8 1-16,-9-3 2 15,-3-2 0-15,-3 8 4 16,-3-1 1 0,0-2 2-16,-3 0 0 15,-3 8 1-15,0 5 0 0,0 0 1 16,-2 3 1-16,-1 0-3 15,3 5 1-15,0-5-2 16,-6 5 1-16,0 0-3 16,-2 0 1-16,-1-5-1 15,0-3 0-15,0-5 0 16,-2 8 0-16,5-8-4 0,0-3 0 16,6-5-5-16,6 0 1 15,3-8-6-15,0 0 1 16,3-8-3-16,12 0 1 15</inkml:trace>
  <inkml:trace contextRef="#ctx0" brushRef="#br0" timeOffset="152256.9718">17757 18145 22 0,'3'-3'11'0,"6"3"0"16,0 3 20-16,-3 5-25 16,3 0 0-16,3 5 4 15,-1 3 1-15,1 8-14 16,3-3 0-16,0-5 8 31,0 5 1-31,0 0-7 0,3-5 1 16,0-5-8-16,5 2 0 15,7-5-7-15,3 0 1 16</inkml:trace>
  <inkml:trace contextRef="#ctx0" brushRef="#br0" timeOffset="152566.9105">18549 17672 27 0,'-18'-8'13'0,"15"0"-2"15,3 8 16-15,0 0-24 16,3 5 1-16,0-2 1 0,3 2 0 16,0 3-6-16,3 0 0 15,0 0 3-15,0 0 1 16,2 0-1-16,7-1 0 16,3 7-4-16,-6-6 1 0,0 5-6 15,-6-3 0-15,-3 6-5 16,-3-2 0-16</inkml:trace>
  <inkml:trace contextRef="#ctx0" brushRef="#br0" timeOffset="152782.6838">18456 17886 26 0,'-23'8'13'0,"5"-8"-1"0,18 0 17 0,-3 0-25 15,3 0 1-15,0 0 3 16,6 0 1-16,3-6-11 15,6 6 1-15,5-7 6 16,4 1 1-16,3-2-3 16,9 0 0-16,2 0-3 15,7 1 0-15,-3-1-7 16,-4 5 1-16,-2-2-9 0,-3 13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49:44.6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5776 7366 22 0,'0'0'11'0,"-104"69"-5"15,77-40 12-15,-8 13-14 0,-7 24 1 16,3 19 2-1,-5 8 0-15,5 7-9 0,0 11 1 0,12 6 6 16,7-6 0-16,8-5-1 16,12 5 0-16,9 0-1 15,2-11 1-15,4-15-4 16,9-8 1-16,9-14-9 16,15-7 1-16,23-11-6 31,12-8 0-31</inkml:trace>
  <inkml:trace contextRef="#ctx0" brushRef="#br0" timeOffset="888.2925">10533 7400 20 0,'0'-10'10'0,"6"2"-1"0,-6 3 10 0,0 5-18 15,0 0 0-15,0 0 4 16,3 8 0-16,0 5-4 16,0 8 0-16,3 0 4 0,0 6 1 15,0 4 0-15,0 14 1 0,-1 19-1 16,1 23 0-16,-12 0-1 15,3 3 0-15,-2 16-1 32,-1 5 0-32,-6-10-1 15,0-3 0-15,0-8-1 16,-6 0 1-16,-6-6-1 16,-6-7 0-16,-2-8-5 15,-7-8 1-15,3-14-13 0,4-4 0 16,-1-20-3-16,3-17 0 15</inkml:trace>
  <inkml:trace contextRef="#ctx0" brushRef="#br0">4350 13068 68 0</inkml:trace>
  <inkml:trace contextRef="#ctx0" brushRef="#br0">4586 13179 86 0,'-3'18'2'15,"0"1"1"-15,0-1-4 16</inkml:trace>
  <inkml:trace contextRef="#ctx0" brushRef="#br0" timeOffset="33711.9367">1987 13078 9 0,'0'-16'4'0,"15"1"12"0,-12 15-11 0,3-6-4 16,3 4 1-16,-3-4 1 15,3 4 1-15,3-4-5 16,3 9 1-16,2 0 3 16,1-3 1-16,0-3 0 15,6 6 0-15,3-3 0 16,5 0 0-16,7 0-1 16,6 0 1-16,11 0-1 15,4 2 0-15,-1-4-1 0,7 2 0 16,-4 0 0-16,19 2 0 15,2-4 1-15,0-4 0 16,7 1 0-16,11 3 0 16,12-4 0-16,-3 1 0 15,0 5-1-15,18 3 1 0,0-1-2 16,-6 1 1-16,12 2-1 16,6 3 1-16,-9-3-1 15,0-5 1-15,9 3-1 16,-12-3 1-1,-6 0-1-15,-15 5 1 16,0 1-1-16,1-1 1 16,-16 0-1-16,-15-2 0 15,-11-1 0-15,-10-2 0 16,-5-5 0-16,-9 5 0 0,-7-2-1 16,-5-1 1-16,-6 0 0 15,-6 3 1-15,-3 0-2 16,-4 0 1-16,4 3-1 15,-6-8 0-15,-3 5 1 16,0 0 0-16,-3-6-1 0,-3 6 0 16,0 0-1-16,0 0 0 15,3-5-7-15,-3 5 1 16,0 3-11-16,-3-1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51:45.67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21421 5210 24 0,'-3'-14'12'0,"-9"4"-2"0,9 7 13 0,-3 6-20 15,-6 2 0-15,-5 3 2 16,-7 13 1-16,-6 11-7 16,-3 29 1-16,-11 18 5 15,-10 1 0 1,-6 15-1-16,10 16 0 16,5 3-1-16,3 0 1 15,13 10-1-15,8-5 0 0,12-5-1 16,9-8 1-16,12-6-2 15,9 3 0-15,8-13-6 16,4-5 0-16,3-14-11 16,6-10 1-16</inkml:trace>
  <inkml:trace contextRef="#ctx0" brushRef="#br0" timeOffset="1579.9919">5568 6149 17 0,'-3'-19'8'0,"0"11"2"0,3 8 9 15,0 0-16-15,3 3 0 0,0 5 3 16,0-3 1-16,3 6-7 16,0 7 0-16,0 6 6 15,3 24 0-15,6 21-1 16,-7 7 0-16,-2 9-2 15,0 29 1-15,-9 5-2 0,-3-3 1 16,-5-2-2-16,-1 5 0 31,-3-13 0-31,-6-11 1 16,-3-10-1-16,6-22 1 16,-12 4-5-16,7-9 1 15,-4-8-12-15,-3 0 1 0,-9-7-2 16,1-14 1-16</inkml:trace>
  <inkml:trace contextRef="#ctx0" brushRef="#br0" timeOffset="5051.9891">15935 7133 30 0,'0'-5'15'0,"27"-8"-1"0,-12 10 15 16,6-2-24-16,3-3 0 15,2-8 0-15,7-3 1 16,0-2-9-16,0 3 1 0,-4 4 5 31,1-1 0-31,0 4-6 16,-6 6 0-16,-12 7-2 15,-9 6 1-15,-6 11-1 16,-6-3 0-16,-6 5-1 16,-6 3 1-16,-3 2 4 15,0 1 1-15,4-1 2 0,2-2 1 16,3 2 1-16,3-5 1 16,3-2-1-16,0-3 1 15,3-3-1-15,3-10 1 0,3-3-2 16,3-6 0-16,3-4-5 15,3-3 1-15,3-6-6 16,0-2 0-16,3-3-4 16,0-5 0-16,2-11-2 15,-2-2 0-15,0 5 4 16,-6 5 1-16,-3 8 7 0,-3 11 0 31,-3 5 7-31,-3 11 1 16,-3 10 2-16,-3 11 1 15,-3 5-2-15,0 5 0 0,-3 6-3 16,1 8 1-16,2 5-4 16,0 0 1-16,0 2-4 15,0 1 0-15,0-11-6 16,-6-6 1-16,3-4-5 16,3 2 0-16</inkml:trace>
  <inkml:trace contextRef="#ctx0" brushRef="#br0" timeOffset="5218.8052">15926 7570 28 0,'-15'-14'14'0,"12"20"-3"0,3-6 21 0,3-6-29 16,6 4 0-16,3-6 3 15,3-5 1-15,6 2-8 16,0-7 0-16,0 2 5 16,0-3 0-16,-4 3-9 31,1 0 1-31,3 1-10 15,-3 1 0-15</inkml:trace>
  <inkml:trace contextRef="#ctx0" brushRef="#br0" timeOffset="5385.4912">15947 7086 25 0,'-30'7'12'0,"16"1"-8"16,11-8 10-16,3 0-14 15,3 3 1-15,0 2-6 16,2 3 0-16,1 3 1 16,-3 2 0-16</inkml:trace>
  <inkml:trace contextRef="#ctx0" brushRef="#br0" timeOffset="5620.0464">15745 7353 24 0,'-9'5'12'0,"12"-2"-12"16,-3-3 18-16,6 2-18 15,0 4 0-15,3-1 0 16,-3 0 1-16,0 3 1 16,0 0 0-16,-4 5 1 15,-2 3 0-15,-2-3 0 0,-4 1 0 16,0 2 0-16,0-1 1 0,-3-7-3 15,3 6 1-15,0-1-1 16,0-5 0-16</inkml:trace>
  <inkml:trace contextRef="#ctx0" brushRef="#br0" timeOffset="5915.0829">16063 7646 83 0,'0'0'41'0,"75"-37"-66"0,-52 29 42 16,19-5-37-1,9 3 1-15,-4-6-8 16,10-13 0-16</inkml:trace>
  <inkml:trace contextRef="#ctx0" brushRef="#br0" timeOffset="6546.5097">16843 7014 4 0,'-12'11'2'0,"-56"15"7"0,56-21-14 0,-3-7 29 31,-3 2 0-31,0 2 5 16,3 1 1-16,0 0-40 16,4-1 0-16,-1 4 28 15,0-1 0-15,0 0-13 16,0 1 1-16,0 4-3 0,0 1 1 15,0 2-3-15,3 0 1 16,3 0-2-16,0-2 1 0,3 0-1 16,0-3 0-16,3-3 0 15,3 0 0-15,0-2 0 16,3-1 0-16,0 1 0 16,0-3 0-16,-3 3 0 15,0 2 1-15,-3-2-1 31,0 2 0-31,-3-2 1 0,0 2 0 16,0 0 0-16,3 0 1 16,0-2-2-16,0 0 1 15,3-1 0-15,0 1 1 16,3-3-2-16,3 0 1 0,-3 3-2 16,3-6 0-16,0 3-3 15,0 3 0-15,-6-1-3 16,-3 9 1-16,-6 7-1 15,-3 1 0-15,-3 5 1 16,-3 5 1-16,-9 0 4 16,1 0 0-16,2-2 4 0,0-4 0 15,6-4 2-15,6-3 1 16,6-3 1-16,9-2 0 0,3-9-1 16,3 3 1-16,3-5-3 15,0-2 1-15,0-9-3 16,5 6 1-16,1-3-4 31,3 0 0-31,0-3-9 16,0 1 1-16,8 2-12 15,-2 3 1-15,3-1-2 0,-3-4 1 16,-4-3 2-16,-2-3 0 16</inkml:trace>
  <inkml:trace contextRef="#ctx0" brushRef="#br0" timeOffset="8133.4364">17046 7067 4 0,'17'21'2'0,"-43"-5"43"16,17-24 3-16,-6 0-42 16,3 0 1-16,0 0 5 15,3 0 1-15,0 0-15 0,6 3 0 16,0 2 10-1,6 3 0-15,3-5-3 16,0 3 0-16,3-1-3 16,3 3 1-16,3-3-2 15,0 1 0-15,0-1-4 16,-1-2 0-16,4-3-5 16,-3 0 1-16,-3-3-4 15,0 3 1-15,-3 0-2 16,-3-2 1-16,-3 2 4 0,-3 0 0 15,-3 3 6-15,-3 5 0 16,-3 2 5-16,-3 9 0 16,0-1 1-16,0 4 1 15,0 7-1-15,0-3 0 0,1 3-3 16,-1 3 1-16,0 0-7 16,-3 3 0-16,0-4-9 15,-3 7 1-15,0 1-2 16,0-4 1-16,-2-6 5 0,-1-3 1 15,-3-10 8-15,6 3 0 32,3-1 11-32,3-2 1 15,3-5 2-15,6-3 1 0,9-3-4 16,6-2 1-16,6-3-4 16,6-5 1-16,0 0-4 15,5 2 1-15,-2-5-3 16,3 3 0-16,0 0-7 15,0 2 0-15,-1 1-7 16,-2 2 0-16,-6 8-10 0,-6 0 0 16,-6 0-1-16,-3 0 1 15,-3 8 4-15,-3 2 0 16,-3-7 6-16,-3 7 1 16,-6 4 9-16,-9-1 0 15,0 0 10-15,-3 3 0 0,1 0 2 31,-4 2 0-31,-3 1 1 16,0-1 1-16,3 4 1 16,1-1 0-16,5 0-9 15,-3-2 0-15,6-1-2 16,6-5 0-16,0 0-1 0,3-5 1 16,9-2-2-16,6-6 1 15,6-6-1-15,9-4 0 16,0-3 0-16,6-1 0 0,-1-4 0 15,4-3 0-15,0 2-1 16,0-2 1-16,3 2-2 16,-4 1 1-16,-2 5 0 15,-6 2 0-15,0 6-1 16,-6 0 1-16,-3 7-1 16,-4 1 1-16,-5 5 0 15,-3 5 0-15,-6 0-1 0,-2 0 1 31,-7 6-1-31,-3 0 1 16,-3 2-1-16,0 0 1 16,3-3-2-16,3-4 1 0,4-4 0 15,2 1 0-15,3-6-1 16,3-2 1-16,3-3-1 16,3-3 1-16,6-2 0 15,-1-6 0-15,7 1 0 0,-3 2 0 16,3-3-2-16,0 1 1 15,-3-1-1-15,-3 3 1 16,-3 5-2-16,-6 9 1 16,-3 2 0-16,-6 2 0 15,-3 6 0-15,-3 0 1 0,-3 2 0 16,3-2 1-16,3 0 0 16,1-5 0-16,2-3 0 15,3-3 0-15,3-2-1 31,3-3 1-31,3-6 0 16,3 1 1-16,0-3-5 0,3 0 0 16,-1-2-4-16,-2 4 0 15,-3 4-9-15,0 4 0 0,0 4 0 16,-3 4 0-16,-6-2 4 16,0-3 1-16,0 1 11 15,-2 2 1-15,-1 0 10 16,0 2 1-16,-6 1 1 15,0 2 1-15,-3 3 0 16,3 0 1-16,-3 0-8 0,3-1 1 16,1 1-2-16,5-2 1 15,0-6-2-15,6-3 1 16,3-3-1-16,6-2 0 0,3-2-1 16,5-6 0-16,4-3-1 15,0-2 1-15,3-3-3 16,3 0 1-16,0 6-1 31,-3-1 0-31,-1 1 0 16,-5 2 0-16,-3 5 1 15,-6 0 0-15,-6 3 1 16,-3 6 0-16,-3 4 1 0,-3 6 0 16,-3 3 0-16,0 2 0 15,3 3-1-15,1-1 1 16,2 1-2-16,3-3 1 15,6-2-8-15,3-11 1 0,8-6-11 16,4 1 1-16,-3-6-7 16,24-4 1-16</inkml:trace>
  <inkml:trace contextRef="#ctx0" brushRef="#br0" timeOffset="8955.5794">17519 7506 4 0,'36'-29'2'0,"-22"-16"-1"15,-8 32 2-15,0-6-4 16,3 1 1-16,-6-1 19 16,0-2 1-16,0 5-18 15,-3 3 1-15,-3 2 11 16,0 4 0-16,-3 12 2 15,-3 3 1-15,-3 5-9 16,-2 8 0-16,-1 3-2 16,-3 2 1-16,-3 6-3 15,0-3 0-15,0-5-2 0,0-5 1 16,4-1-6-16,5-5 0 16,3-2-4-16,6-6 0 0,6-7-8 15,12-9 1-15,5-15-5 16,4-11 0-16,3-8 4 15,0-6 0-15,0 4 3 16,2 2 1-16,-2 2 17 16,0 6 0 15,-9 16 10-31,-6 8 0 16,-6 13 2-16,-6 11 1 15,-3 10 0-15,-6 16 1 16,-3 13-11-16,-3 6 1 15</inkml:trace>
  <inkml:trace contextRef="#ctx0" brushRef="#br0">17489 7821 58 0,'0'0'29'0</inkml:trace>
  <inkml:trace contextRef="#ctx0" brushRef="#br0" timeOffset="10056.4032">18049 7260 20 0,'-6'-5'10'0,"6"-35"0"16,35 14-10-16,-73 28 0 16,32-12 0-16,0 7 0 15,0-15 1-15,-9 2-1 16,3 13 0-16,0 3 0 15,-9 5 0-15,3 1 0 16,7-4 0-16,-4-7 0 16,0 8 0-16,3-1 0 31,3-12 0-31,3-3 0 0,0 13 0 16,0-8 0-16,3 10 0 15,0 1 0-15,0 5 0 16,-3-8 0-16,0-8 0 0,0 16 0 15,3 2 1-15,-3-12-1 16,-3 7 0-16,3-8-1 16,1 6 1-16,2-8 0 15,-3 2 0-15,0 3 0 16,0 3 0-16,0-6 0 0,0-5 0 16,-3 8 0-16,-3 0 0 15,6-2 0-15,-6-4 0 16,0 1 8-16,0 0 0 15,3-1 2-15,0 4 0 0,3-1 2 16,1 3 0-16,-1 5 2 31,0 9 0-31,-3 7-7 16,-3 13 1-16,0 11-2 16,0 16 1-16,-3 0-2 15,3-8 1-15,0 0-3 16,0 0 0-16,3-1-1 0,1-7 0 15,2 0-2-15,0-7 1 16,3-9-4-16,3-6 0 0,3-7-4 16,6-5 0-16,2-11-11 15,7-11 1-15,3-7-1 16,12-6 1-16,0-21 3 16,-4 0 0-16</inkml:trace>
  <inkml:trace contextRef="#ctx0" brushRef="#br0" timeOffset="10490.073">18165 7011 20 0,'44'6'10'0,"-41"-4"-10"0,-3-2 11 15,-15 0-11-15,-8 3 0 16,2 2 0-16,6 1 0 16,3-4-1-1,0 6 1-15,3-3 0 16,3 1 0-16,0-4 0 15,3-2 0-15,0 6 0 16,0-1 0-16,0 0 0 16,0 11 1-16,0-13-1 0,3-3 0 15,-3 8 0-15,3 0 0 16,0 5 0-16,-3-10 0 16,3 7 0-16,0 3 0 0,0-2 0 15,0-16 0-15,0 10 0 16,12-2 0-16,-3-19 0 15,0 21 0-15,0 6 0 16,9 5 0-16,-3-11 0 16,0 0 0-16,0 6 0 31,-6-11 0-31,0 0 0 0,-1 8 0 16,-5-16 0-16,-3 8 0 15,3 0 0-15,-3 0 0 16,0-6 0-16,0 9 0 15,-14-3 0-15,17 13 0 0,-3-5 0 16,-12 0 0-16</inkml:trace>
  <inkml:trace contextRef="#ctx0" brushRef="#br0" timeOffset="23867.9177">18081 7078 54 0,'0'0'27'0,"-6"23"-23"0,3-17 27 0,0 7-31 16,-2 3 0-1,-1 2 0-15,0 6 0 16,-3 0-5-16,0 8 1 15,0-1-6-15,0-1 0 0,0-1-4 16,0-6 0-16</inkml:trace>
  <inkml:trace contextRef="#ctx0" brushRef="#br0" timeOffset="24046.0348">17894 7459 22 0,'-24'-6'11'0,"9"1"5"0,12 5 13 0,0 0-25 15,3 0 1-15,6-3 3 0,0-5 0 16,6-2-10-16,0-1 0 15,3-2 6-15,3-3 1 16,0 0-3-16,2-2 1 16,4-1-8-16,-3 1 0 0,0 4-8 31,-3 4 0-31,-3 7-1 16,-6 3 0-16</inkml:trace>
  <inkml:trace contextRef="#ctx0" brushRef="#br0" timeOffset="24746.6109">17936 7472 21 0,'-33'32'10'0,"0"-6"-5"0,27-15 17 15,-3-3-19-15,3-1 1 0,0 4 3 16,0 0 0-16,3-3-8 16,3 0 0-16,3-3 7 15,3-3 1-15,3-4-3 16,3-3 1-16,3-1-2 15,0-4 1-15,3-4-2 0,0-4 0 16,2-1-2-16,4-4 1 16,3 4-1-16,-3 1 0 15,-3 2-1-15,-3 5 1 16,-4 1 0-16,-2 4 0 16,-3 6 0-16,-6 6 0 0,-6 4 0 31,-3 3 1-31,-3 6-1 15,-3-1 0-15,-2-4-1 16,-1 1 1-16,0 1-1 16,0-2 1-16,3-4-2 0,3 1 0 15,3-3-1-15,0-3 1 16,3-2-1-16,3-3 1 16,6-3-1-16,3-2 0 0,0 2 0 15,0 0 0-15,0 1-1 16,-3 2 0-16,-3 0 0 15,-3 0 1-15,-3 2 0 16,-3 4 0-16,0-1 1 16,-3 3 1-16,0 0 0 31,0 2 1-31,0-2-1 0,3 0 0 16,0-2-1-16,3-1 1 15,3-2 0-15,0-1 0 16,0-2 0-16,6-2 1 0,3-1-1 15,-3 0 1-15,0 1 0 16,0 2 0-16,-3 0 0 16,-3 2 0-16,-3 4 0 15,0 4 0-15,-3 1 0 16,-3 2 1-16,0 3 0 16,0 2 1-16,3 3-1 0,0-5 1 15,3-2-1-15,3-1 1 16,0-3-2-16,6-10 1 15,3-5-6-15,3-3 1 16,6-8-3-16,6 3 0 0</inkml:trace>
  <inkml:trace contextRef="#ctx0" brushRef="#br0" timeOffset="25111.4577">18644 7231 46 0,'-15'11'23'0,"-21"20"-25"0,27-20 47 0,-5 5-44 16,-4 2 0-16,-3 4 0 16,0 1 0-16,0 1-2 15,3-5 1-15,6-6-3 16,3-2 0-16,4-11-8 15,7-8 0-15,7-16-4 16,6-3 1-16</inkml:trace>
  <inkml:trace contextRef="#ctx0" brushRef="#br0" timeOffset="25311.5994">18751 7019 46 0,'-9'24'23'0,"-33"21"-22"0,28-29 45 16,-4 8-44-16,0 8 0 15,-3 7 0-15,0 12 0 16,3 7-3-16,1-5 0 16,2-3 2-16,0 0 0 0,3 1-6 15,3-12 0-15,0 1-9 32,3-11 1-32,6-3-2 0,3-2 0 15</inkml:trace>
  <inkml:trace contextRef="#ctx0" brushRef="#br0" timeOffset="25494.8312">18575 7490 45 0,'-2'6'22'0,"4"-4"-23"0,1-2 44 0,3-2-42 16,0-1 0-16,12-2 0 0,6-1 0 15,0-2-6-15,3 1 0 16,5-9-7-16,1 0 0 15,0-5-2-15,0-3 0 0</inkml:trace>
  <inkml:trace contextRef="#ctx0" brushRef="#br0" timeOffset="25897.4231">19022 7115 50 0,'-18'5'25'0,"-24"19"-30"16,31-16 52-16,-1 5-44 15,-3 0 0-15,3 3 3 32,0-3 1-32,6 0-8 15,3-2 0-15,3 0 6 16,3-1 0-16,6-7-2 0,6-6 1 0,6 1-3 16,2-6 1-16,4-3-2 15,9-2 1-15,6-6-6 16,-7 3 1-16,1 1-7 15,-3-1 1-15,-3-3-7 16,-7 1 0 0,-5-6-2-16,-3 5 0 15,-6 3 8-15,-3 3 0 16,-9 8 10-16,0 5 1 16,-6 5 9-16,-3 6 0 15,-3 2 5-15,-3 8 0 0,-5 8-3 16,-4 11 0-16,0 10-5 15,0 8 0-15,1-2-3 16,-1-3 0-16,0 0-8 16,6-3 0-16,0-2-10 0,6-9 1 15</inkml:trace>
  <inkml:trace contextRef="#ctx0" brushRef="#br0" timeOffset="26080.9355">18852 7522 54 0,'-12'-5'27'0,"15"10"-23"0,0-5 44 0,3-5-45 16,6-6 0-16,6 3 0 31,6-2 1-31,3-1-6 16,2 1 1-16,10-1 2 15,6 3 1-15,-7 0-10 0,1 5 1 16,-3 1-11-16,0 4 0 15</inkml:trace>
  <inkml:trace contextRef="#ctx0" brushRef="#br0" timeOffset="26297.7817">18888 7625 57 0,'-33'14'28'0,"24"-14"-17"15,9 0 43-15,0 0-52 16,3-3 1-16,6-2 2 15,9-1 1-15,9-2-7 16,9 0 0-16,14 0 4 16,19 1 0-16,-7-4-2 15,1 0 1-15,2-2-15 16,4 3 0-16,20-1-9 16,15-8 1-16</inkml:trace>
  <inkml:trace contextRef="#ctx0" brushRef="#br0" timeOffset="27320.0519">7934 6990 37 0,'0'-8'18'0,"21"3"-9"0,-12 8 18 0,6-3-26 16,3 2 0-16,6 1 0 16,2 2 1-16,1-2-2 15,-3 0 1-15,-3 2-1 16,-3 5 0 0,-3-4-6-16,-4 10 1 15,-5-3-7-15,-3 0 1 0</inkml:trace>
  <inkml:trace contextRef="#ctx0" brushRef="#br0" timeOffset="27818.2639">7896 7239 36 0,'-27'11'18'0,"12"2"-12"0,15-13 27 15,0 0-31-15,6-8 1 16,3 3 1-16,6-1 0 0,8-2-5 16,10-2 0-16,6-3 2 31,3-1 1-31,-1-2-6 15,-5 1 1-15,0 1-5 16,-4 4 1-16,-2 2-2 16,-6 0 1-16,-6 3 1 0,-6 2 0 15,-6 6 6-15,-6 2 1 16,-6 5 5-16,-3 6 0 16,-3 6 3-16,-6 4 0 15,-9 0 0-15,1 11 1 16,-4-5-3-16,-6 0 0 0,0 0-2 15,4-6 0-15,5-2-6 16,6-8 1-16,3 0-6 16,6-11 1-16,3-5-6 15,3-8 1-15,3-2-3 16,0-6 1-16,3-3 5 0,0 3 0 16,3 3 8-16,-3 2 1 15,6 3 6-15,3 6 1 31,3 2 2-31,3 0 1 16,3 0-2-16,3 0 0 0,2-3-3 16,7 1 1-16,-6-4-4 15,0-4 0-15,-3-1-6 16,-3-2 0-16,-4 5-7 16,-2 0 1-16,-3 3-5 15,-3 5 1-15</inkml:trace>
  <inkml:trace contextRef="#ctx0" brushRef="#br0" timeOffset="28051.829">8035 7385 22 0,'-56'39'11'0,"-1"9"3"0,48-38 14 0,1 4-25 16,2 2 1-16,3-6 3 15,6-2 1-15,3-3-9 16,8 1 0-16,10-1 7 31,9-8 0-31,0-7-2 16,5-9 1-16,-5-7-2 0,-3-6 1 15,-3 3-1-15,-4-3 0 16,-5 6-1-16,-3 2 1 16,-6 8-2-16,-3 0 1 15,-3 8-5-15,-3 5 0 16,0 6-7-16,-3 5 0 0,0 3-8 16,3 5 1-16</inkml:trace>
  <inkml:trace contextRef="#ctx0" brushRef="#br0" timeOffset="28379.7401">8110 7567 37 0,'-24'19'18'0,"0"-1"-12"0,18-13 25 16,0 6-28-16,0 0 1 16,0-1 2-16,6 1 0 15,9-3-8-15,-3-3 1 16,6-2 5-1,3-6 0-15,3-2-2 16,-3-6 1-16,3-2-2 16,0 0 0-16,-1-1 0 15,1 1 1-15,3-3-2 0,-3 3 0 16,-3 0 0-16,-3 5 0 16,-3 3 0-16,-3 7 0 15,-6 4 0-15,-3 1 0 16,-3 4 1-16,0 5 0 0,-3 2-3 15,0 1 1-15,0 2-7 16,0-2 1-16,-3 2-9 16,-3 0 1-16</inkml:trace>
  <inkml:trace contextRef="#ctx0" brushRef="#br0" timeOffset="28632.772">7934 7697 28 0,'6'-11'14'0,"21"-10"-1"0,-12 13 12 31,9-3-22-31,5-4 0 0,4 1 4 16,-3-4 1-16,3 5-9 15,-1-6 1-15,1 3 5 16,-3 6 1-16,-3 4-2 16,-6 9 1-16,-7 2-2 15,-2 1 0-15,-6 7-1 16,-6 3 0-16,0 2-1 0,-6 1 1 15,0-3-4-15,0-3 0 16,1-3-6-16,2-4 1 0,0-6-10 16,3-8 1-16</inkml:trace>
  <inkml:trace contextRef="#ctx0" brushRef="#br0" timeOffset="28866.1503">8705 7064 39 0,'6'-10'19'0,"-15"15"-9"0,6 0 26 15,-3 3-34-15,-6 3 0 16,-8 7 0-16,-7 6 1 16,-9 8-4-16,-9 0 0 15,7 7 3-15,2 4 0 16,3-9-5-16,9-5 1 0,7-8-6 15,5-7 0-15,6-6-6 16,6-8 0-16</inkml:trace>
  <inkml:trace contextRef="#ctx0" brushRef="#br0" timeOffset="29367.915">8544 7255 31 0,'9'10'15'0,"-18"33"-3"16,9-33 20-16,-5 9-30 15,-4 5 0-15,-3 2 2 31,0 6 0-31,3 0-5 16,-3-6 0-16,3-2 3 16,0 0 0-16,0-8-1 15,6-3 0-15,6-3-3 16,6-7 1-16,3-3-3 0,3-8 1 16,6-13-3-16,3-11 0 15,-1-2 0-15,1-6 0 16,-3-2 2-16,-3 10 0 0,-3 3 4 15,-3 5 1-15,0 6 3 16,-4 4 1-16,-2 4 0 16,0 2 1-16,-6 8 0 15,0 0 0-15,0 10-3 16,0 1 1-16,0 2-2 0,0 0 0 16,0 1-1-16,0-4 1 15,-3 4-1-15,3-7 0 31,0 1 0-31,0 0 1 16,0-2-1-16,0-1 0 16,3 3 0-16,0 0 0 0,0 0-1 15,-3 0 1-15,0-3 0 16,0 3 0-16,0 0-1 16,0 0 1-16,0-3 0 15,3 3 0-15,0-8-6 0,3 0 1 16,3-5-9-16,3-1 0 15,3-7-2-15,0-3 0 16</inkml:trace>
  <inkml:trace contextRef="#ctx0" brushRef="#br0" timeOffset="29584.0105">9122 7091 58 0,'-12'16'29'0,"12"-14"-39"16,0-2 59-16,0 0-49 16,6-2 1-16,6-1 0 15,3-8 1 1,3-4-4-16,2-1 1 16,1-5-4-16,-3 2 0 0,-3-2-9 15,0 2 0-15,-6 6-3 16,-3 0 1-16</inkml:trace>
  <inkml:trace contextRef="#ctx0" brushRef="#br0" timeOffset="29736.4252">9170 7054 37 0,'-27'42'18'0,"6"-10"-17"0,18-22 33 16,0 4-34-16,0 2 1 16,0-3-1-1,0-3 1-15,3 1-3 16,3-6 1-16,3-5-4 15,3-2 0-15,3-9-6 16,6-5 0-16</inkml:trace>
  <inkml:trace contextRef="#ctx0" brushRef="#br0" timeOffset="30501.7989">9283 6988 22 0,'-6'5'11'0,"-12"29"-5"0,12-26 11 15,-3 5-16-15,0 1 0 16,-3 2-1-16,0 2 1 15,0 3-1-15,0 0 0 0,1-2 0 16,-1 5 1-16,0 2 1 16,-3 3 1-16,-6 6 3 15,0-9 0-15,0 1 2 16,3-1 1-16,7-7 1 16,2-3 1-16,6-6-2 0,9-5 0 31,3-7-3-31,2-9 0 15,4-10-3-15,3-5 1 16,0 4-3-16,3-1 1 16,9-7-10-1,-4 4 1-15,-5 7-6 16,-6 6 0-16,-6 3-2 16,-6 4 1-16,-3 6-1 15,-6 6 1-15,-6 2 8 0,-3 7 1 16,0 4 8-16,1 5 0 15,2 0 3-15,0 5 1 16,-3 2 1-16,0-1 0 16,0-4-1-16,-3 3 1 0,3 0-3 15,0-8 1-15,1-2-2 32,-1-3 0-32,6-3-1 0,3-2 0 0,0-6-1 31,6-2 1-31,9-11-2 15,3-6 1-15,6-9-1 0,-4 1 0 16,7-4-1-16,0-3 0 16,3 0 0-16,0 0 0 15,0 5 0-15,-1 5 0 16,-5 6 0-16,-3 5 1 0,-3 11-1 16,-6 5 1-16,-3 5 0 15,-6 8 0-15,-6 0 1 16,-3 6 0-16,-3 2-1 15,0 0 1-15,0-8-1 16,4-2 1-16,-1-1-1 16,0-5 1-16,3-2-2 15,0-3 1 1,3 0-1-16,0-3 0 16,3-2-1-16,0-3 0 0,3 2-1 15,0-2 1-15,6-5 0 16,3-5 1-16,3-4-3 15,3-2 0-15,3-7-5 16,2-1 0-16,1 0-9 16,6-8 0-16</inkml:trace>
  <inkml:trace contextRef="#ctx0" brushRef="#br0" timeOffset="30937.3367">9652 6935 48 0,'-12'-8'24'0,"-15"55"-19"0,21-36 37 0,-9 5-41 15,-3 8 1-15,-5-8 2 16,-1 2 0-16,3 1-4 16,0-4 1-16,6-1 2 15,3-1 1 1,6-2-1-16,3-1 0 15,9-2-1-15,6-3 0 16,6 1-1-16,0-6 0 0,0-3-1 16,3 0 1-16,2 1-1 15,-2-1 1-15,3 3-1 16,-6 0 0-16,-3 3 0 16,-3 2 0-16,-3 3 0 15,-6 5 1-15,-6 3-1 0,-3 5 0 16,-6 8 0-16,-3 8 1 15,0-2-1-15,-6 2 1 16,-12-3-1-16,-5 3 1 16,-7-5 0-16,3-6 0 0,4-4-7 15,8-4 1-15,6-7-9 32,9-6 1-32,6-8-7 15,6-13 1-15</inkml:trace>
  <inkml:trace contextRef="#ctx0" brushRef="#br0" timeOffset="31088.4102">9417 7305 45 0,'17'-5'22'0,"-5"0"-11"0,-6 12 35 16,0 12-43-16,0 7 1 15,0 6 1-15,3 5 1 0,0-5-8 16,3 0 1-16,0 2-1 16,3-7 1-16,0-6-9 15,2-5 0-15,4-6-8 16,3-4 1-16</inkml:trace>
  <inkml:trace contextRef="#ctx0" brushRef="#br0" timeOffset="31285.5658">10012 7152 56 0,'-27'29'28'0,"-32"26"-33"0,41-39 49 0,-6 11-44 16,-3 2 1-16,3-5 0 31,3-3 1-31,4-5-4 16,5-6 1-16,3-7-6 0,6-14 1 15,3-5-10-15,9-13 1 16</inkml:trace>
  <inkml:trace contextRef="#ctx0" brushRef="#br0" timeOffset="31469.8883">10071 6866 42 0,'9'-19'21'15,"-6"25"-5"-15,-3 2 29 0,0 13-40 16,-6 11 1-16,-3 7 1 16,1 9 1-16,-7 7-11 15,0 1 1-15,-3 8 6 16,0-1 1-16,0-2-4 16,0-8 0-16,6-8-7 15,1-8 1 1,5-8-10-16,3-5 0 15,6-8-5-15,3-19 1 0</inkml:trace>
  <inkml:trace contextRef="#ctx0" brushRef="#br0" timeOffset="31622.1423">10003 7295 54 0,'-18'-8'27'0,"9"23"-25"16,12-12 49-16,0 0-50 15,3-1 0-15,3 1 2 0,0-3 0 16,3-3-6-16,3-2 0 15,0-5-4-15,5-4 0 16,4 1-11-16,0-5 1 16</inkml:trace>
  <inkml:trace contextRef="#ctx0" brushRef="#br0" timeOffset="31887.609">10524 6895 44 0,'-15'21'22'0,"-30"22"-12"16,30-28 31-16,-5 9-38 16,-1 3 0-16,0-1 4 15,-3 1 1-15,6-4-9 16,3 1 1-16,9-3 5 16,6-5 0-16,6-2-1 0,6-7 0 15,6-4-2-15,3-8 0 0,3-6-4 16,0-2 0-16,-1-3-7 15,1-2 0-15,0-6-10 16,-3 3 1-16,0-9-2 0,-3-1 0 31</inkml:trace>
  <inkml:trace contextRef="#ctx0" brushRef="#br0" timeOffset="32037.0588">10592 6924 52 0,'-15'29'26'0,"-5"19"-27"0,14-24 53 0,0-6-51 16,-3 9 1-16,0 4 0 15,0 12 0-15,-3 2-2 16,-3 5 0-16,-3 3-5 16,0 0 1-16,-2-3-12 15,8-8 1-15,-3-7-2 16,3-22 0-16</inkml:trace>
  <inkml:trace contextRef="#ctx0" brushRef="#br0" timeOffset="32199.4478">10217 7340 61 0,'3'-8'30'0,"24"-8"-39"0,-12 10 63 0,9 4-54 31,6-4 1-31,5-1 0 16,1-4 1-16,-3 0-10 15,-1 3 1-15,-2 3-10 16,0-3 1-16</inkml:trace>
  <inkml:trace contextRef="#ctx0" brushRef="#br0" timeOffset="32370.485">10274 7488 67 0,'-45'29'33'0,"36"-11"-30"16,15-18 55-16,12-2-55 15,12 2 1-15,14-14 0 16,1-4 1-16,3-1-7 15,-1 1 1-15,4-1-5 0,12 4 1 16,17 1-16-16,6 1 0 0</inkml:trace>
  <inkml:trace contextRef="#ctx0" brushRef="#br0" timeOffset="32888.7784">9655 10083 31 0,'0'-13'15'0,"3"45"7"15,-6-16 1-15,-3 10-20 16,-3 11 0-16,-6 6 0 15,-3 4 0-15,-6 9-4 16,-3-6 0-16,1 6-1 0,2-4 0 0,6-4-11 31,9-14 0-31</inkml:trace>
  <inkml:trace contextRef="#ctx0" brushRef="#br0" timeOffset="33072.3058">9786 10343 45 0,'12'10'22'0,"26"-2"-16"0,-26-5 34 16,6-3-39-16,6 2 0 15,0-2 0-15,0 0 1 16,-1 0-8-16,-5 0 1 16,0 14-9-1,-18 1 1-15</inkml:trace>
  <inkml:trace contextRef="#ctx0" brushRef="#br0" timeOffset="33322.4474">9670 10655 41 0,'-9'5'20'0,"18"-18"-18"15,0 10 27-15,5-5-28 16,10 3 0-16,12-3 3 31,3 0 0-31,2 5-4 16,-2 9 0-16,-3 4 3 15,-6 9 1-15,-10 7 0 16,-2 11 0-16,-9 0-2 0,-3 8 1 16,-9-5-1-16,-3-6 0 15,-3 1-1-15,-3-6 0 16,0 0-6-16,1-13 0 0,-1-5-6 16,0-6 0-16,3-8-5 15,3-10 0-15</inkml:trace>
  <inkml:trace contextRef="#ctx0" brushRef="#br0" timeOffset="33469.3273">9961 10694 41 0,'3'-2'20'0,"-24"23"-15"0,13-10 36 15,-7 2-40-15,0 8 1 16,-9-3 0-16,0 9 1 16,0-1-4-16,1 1 0 31,-1-1-2-31,3-5 1 15,6-2-12-15,6-8 0 16</inkml:trace>
  <inkml:trace contextRef="#ctx0" brushRef="#br0" timeOffset="33707.0327">10452 10250 58 0,'-8'-3'29'0,"37"-7"-29"0,-20 10 48 0,0 0-45 16,6-3 0-16,3 0 0 31,6 1 1-31,0-3-6 16,5-3 1-16,7 0-1 15,3 0 1-15,-4 0-8 0,1 2 0 16,-3 4-9-16,-6 4 0 15</inkml:trace>
  <inkml:trace contextRef="#ctx0" brushRef="#br0" timeOffset="33922.9052">10378 10610 59 0,'-45'45'29'0,"42"-24"-29"15,9-21 48-15,9 3-45 16,9-9 1-16,3-2 1 15,3-5 0-15,2-11-7 0,7 3 0 16,0 0 2-16,5-3 0 16,1-2-8-16,-3-1 0 0,-4 3-10 31,-5 6 1-31,-9-3-2 16,-6 5 0-16</inkml:trace>
  <inkml:trace contextRef="#ctx0" brushRef="#br0" timeOffset="34087.5775">10670 10366 43 0,'-36'29'21'0,"9"19"-17"0,21-32 40 16,-3 5-42-16,0 11 0 15,-2 10 0-15,-1 3 1 16,3-2-5-16,0-4 1 16,3-4-3-16,0-6 1 0,3-8-10 15,3-3 1-15,9-18-3 16,0-13 0-16</inkml:trace>
  <inkml:trace contextRef="#ctx0" brushRef="#br0" timeOffset="34273.1488">10819 10258 62 0,'-9'-16'31'0,"9"56"-31"0,-3-27 65 16,-6 5-62-16,-3 12 1 15,-3 7 1-15,0 8 0 31,0 15-7-31,0 20 1 0,0-11 3 0,4-3 1 16,2-5-10-16,3-6 0 31,6-18-14-31,6-10 1 0</inkml:trace>
  <inkml:trace contextRef="#ctx0" brushRef="#br0" timeOffset="35179.4254">11411 10136 25 0,'-12'-10'12'0,"-18"33"-5"16,21-17 12-16,-6 7-16 15,-5 5 0-15,-10 9 1 0,0 5 0 16,0-3-6-16,1 5 1 16,5-5 3-16,3-2 1 15,6-6-6-15,9-3 1 16,6-4-6-16,9-9 0 16,12-5-2-16,12-8 1 0</inkml:trace>
  <inkml:trace contextRef="#ctx0" brushRef="#br0" timeOffset="35348.5788">11560 10274 37 0,'0'10'18'0,"-27"19"-19"0,18-18 37 15,-6 5-34-15,-6 5 0 16,-8 6 0-16,-10 4 0 16,0 1-3-16,-6-3 1 0,7 3-1 15,5-6 1-15,6-7-7 16,6-9 0-16,10-7-5 15,2-13 0-15</inkml:trace>
  <inkml:trace contextRef="#ctx0" brushRef="#br0" timeOffset="35532.1241">11381 10427 34 0,'6'13'17'0,"-3"35"-9"0,-3-35 28 16,-3 19-32-1,0 10 1-15,-6 11 1 0,-3 0 0 0,0-2-8 31,0-1 0-31,4-8 5 16,8-5 0-16,0-8-7 16,8-10 1-16,7-11-9 15,0-11 1-15,9-10-4 16,3-16 0-16</inkml:trace>
  <inkml:trace contextRef="#ctx0" brushRef="#br0" timeOffset="35767.7672">11709 10356 29 0,'11'-21'14'0,"43"-24"-6"0,-33 34 23 16,3 0-28-16,-1 1 1 15,4-1 2-15,-3 1 1 0,0 4-8 16,-3 6 0-16,-3 8 6 16,-4 8 1-16,-5 8-3 0,-6-3 1 15,-3 3-1-15,-6 2 0 16,-2 4-3-16,-1-4 0 15,-3-2-6-15,0-6 1 32,0-2-9-32,-3-5 0 15,0-8-2-15,0-9 0 16</inkml:trace>
  <inkml:trace contextRef="#ctx0" brushRef="#br0" timeOffset="35932.5435">11774 10300 26 0,'-9'6'13'0,"0"28"-4"15,6-26 22-15,0 8-28 16,-6 8 1-16,0 2 1 0,-6 11 0 16,-2 8-7-16,-1 8 0 15,3-5 5-15,3-3 0 16,3-11-8-16,3-8 1 16,6-10-8-16,3-10 0 0</inkml:trace>
  <inkml:trace contextRef="#ctx0" brushRef="#br0" timeOffset="36334.2644">11914 10234 19 0,'-12'50'9'0,"-15"6"-1"0,18-43 4 16,-3 6-10-1,-5 2 0-15,2 3 4 16,-3-1 0-1,-6 9-4 1,0-5 0-16,12-4 5 16,6 1 0-16,6-5 0 15,6-6 0-15,6-5-2 16,6-5 1-16,6 2-3 0,0-2 0 16,-1-6-1-16,4 6 1 15,-3-1-1-15,0 3 1 16,-6 6-1-1,-3 2 1-15,-3 3 0 16,-7 5 1-16,-5 3-1 16,-5 5 0-16,-4-2-1 15,-3-6 1-15,0 0-5 16,-3-8 0-16,0-2-6 0,-3-3 1 16,0-6-6-1,3-12 0-15,-5-9-6 0,11-12 1 16</inkml:trace>
  <inkml:trace contextRef="#ctx0" brushRef="#br0" timeOffset="36450.6535">11854 10578 40 0,'18'11'20'0,"0"18"-18"16,-9-19 35-16,0 6-35 15,3 8 1-15,0 2 1 16,0-2 0-16,3-3-10 16,2-2 0-16,4-3-6 15,0-8 0-15</inkml:trace>
  <inkml:trace contextRef="#ctx0" brushRef="#br0" timeOffset="36651.7496">12560 10110 45 0,'-27'63'22'0,"0"46"-24"15,18-85 32-15,0 7-30 16,-2 9 1-16,-1 5-3 0,3 0 0 16,0-3-4-16,3 1 0 15,3-9-6-15,3-8 1 0</inkml:trace>
  <inkml:trace contextRef="#ctx0" brushRef="#br0" timeOffset="36834.2787">12474 10438 47 0,'-6'-8'23'0,"17"0"-23"31,-5 5 43-31,3-2-42 16,3 0 1-16,6-1 0 0,6-2 0 16,0-2-6-16,0-3 0 0,-4-1-4 15,-2 4 0-15,-6 2-7 16,-6 3 1-16</inkml:trace>
  <inkml:trace contextRef="#ctx0" brushRef="#br0" timeOffset="37001.0558">12408 10472 41 0,'-33'43'20'0,"4"7"-11"16,20-26 33-16,0 7-39 16,3 4 0-16,0-1 1 15,6 1 0-15,6-9-6 16,3-5 1-16,6-2-1 15,2-9 1-15,7-10-10 16,3-10 1-16,3-14-6 16,11-5 1-16</inkml:trace>
  <inkml:trace contextRef="#ctx0" brushRef="#br0" timeOffset="37351.3165">12822 10401 49 0,'-15'10'24'0,"15"1"-22"0,3-8 44 15,3-3-44-15,3-3 0 16,3-2 1-16,3-3 0 16,5-6-4-16,4-4 0 0,0-9 1 15,3-2 1-15,6-5-5 16,-4 0 0-16,-5 2-4 16,-6 5 0-16,-9 4-4 15,-15 4 1-15,-3 11 0 16,-6 11 0-1,-9 10 8-15,-5 13 0 16,-4 9 8-16,0 7 1 16,-3 8 7-16,4-2 0 0,5 5 2 15,12 0 1-15,9-3-4 16,6-5 1-16,9-8-6 16,6-10 1-16,9-9-7 15,5-13 1-15,4-10-14 16,18-8 0-16,11-3-9 15,13-2 0-15</inkml:trace>
  <inkml:trace contextRef="#ctx0" brushRef="#br0" timeOffset="37833.8846">13530 10192 37 0,'-36'29'18'0,"10"11"-11"0,17-19 19 16,-6 0-26-1,-6 8 0-15,-3 5 1 16,0 1 0-16,1-3-4 16,5-3 1-16,3-8-7 15,6-3 0-15,9-10-2 0,6-10 0 16</inkml:trace>
  <inkml:trace contextRef="#ctx0" brushRef="#br0" timeOffset="38002.774">13477 10340 42 0,'-6'29'21'0,"-12"13"-22"16,12-23 43-16,-3 5-41 16,-3 15 1-16,0 12 0 15,0 2 0-15,0-1-3 31,0-4 1-31,3-6-2 0,6-5 1 16,3-5-7-16,6-8 1 16,3-11-7-16,3-5 0 15</inkml:trace>
  <inkml:trace contextRef="#ctx0" brushRef="#br0" timeOffset="38385.067">13727 10401 33 0,'0'-11'16'0,"21"3"-12"16,-13 3 23-16,4-3-25 16,3 0 0-16,0-3 1 15,3 1 0-15,-3 2-4 16,0 5 1-16,-3 3 3 16,-3 3 0-16,-6 5-1 15,-6 2 0-15,-6 6 0 16,0 6 0-16,-3-1-1 15,0 0 0-15,3 0-1 16,3 0 0-16,0 0-1 16,6 3 1-16,3 0-1 15,3-3 0-15,0 3 1 0,0 2 1 16,0 1 0-16,0-3 1 16,-6 5 0-16,0 0 0 15,-3-3 0-15,0-4 1 16,0-1-3-16,-3-5 0 0,3-3-5 15,-3-5 0-15,3-3-5 16,0-5 0-16,0-8-5 16,3-5 0-16</inkml:trace>
  <inkml:trace contextRef="#ctx0" brushRef="#br0" timeOffset="38584.9014">13795 10419 41 0,'-3'3'20'0,"-3"23"-14"0,3-15 38 15,0 2-41-15,-3 11 0 16,-3 18 1 0,-8 6 1-16,-4 5-7 15,-3-5 1-15,0-1 3 16,3 1 1-16,3-9-7 16,6-4 1-16,6-9-8 0,6-5 0 15,9-10-5-15,3-8 0 16</inkml:trace>
  <inkml:trace contextRef="#ctx0" brushRef="#br0" timeOffset="38783.6116">14134 10313 49 0,'12'-2'24'0,"24"2"-27"16,-27 0 45-16,6-5-42 15,3 2 1 1,9-5 0-16,-1-3 1 16,4-7-5-16,9 2 0 15,5 0-4-15,-2-5 0 0,0 2-7 16,-1-2 0-16</inkml:trace>
  <inkml:trace contextRef="#ctx0" brushRef="#br0" timeOffset="38969.2062">14343 10168 34 0,'-51'71'17'0,"-11"30"-16"16,41-77 23-16,-6 7-24 16,-6 7 0-16,-2 7 0 15,5-6 0-15,6-2-5 16,9-10 0-16,12-9-5 15,9-10 1-15</inkml:trace>
  <inkml:trace contextRef="#ctx0" brushRef="#br0" timeOffset="39400.4024">14304 10419 43 0,'-9'32'21'0,"-12"32"-19"0,15-41 40 16,-3 9-41-16,1 13 1 15,-4 5 1-15,-6-2 0 0,-3 2-4 16,-3 6 1-16,0-9 2 16,-2 4 0-1,-1-12-1-15,12-9 1 16,6-17-2-16,6-13 0 16,9-13-2-16,6-11 1 31,6-11-1-31,5-15 0 0,1-11-1 0,3-5 1 31,3 8-1-31,0 2 1 0,2 6 2 16,-2 8 1-16,-3 7 1 15,3 11 1-15,2 11 0 16,-5 11 1-16,-9 10 2 16,-3 5 0-16,-6 18-2 0,-15 17 0 15,-3 8-2-15,0-3 1 16,-3 0-1-16,-3 2 0 15,0-10-4-15,-2 3 1 0,2-6-7 16,3-8 1-16,3-7-9 16,0-6 1-16,6-13-4 15,0-11 1-15</inkml:trace>
  <inkml:trace contextRef="#ctx0" brushRef="#br0" timeOffset="39537.26">14295 10737 37 0,'6'-13'18'0,"12"2"-20"16,-9 6 32-16,3-6-30 16,3 1 0-1,0-1-7-15,5 0 1 0,4 1-1 16,-3 2 0-16</inkml:trace>
  <inkml:trace contextRef="#ctx0" brushRef="#br0" timeOffset="39669.7296">14367 10766 29 0,'-24'42'14'0,"0"-13"-3"0,21-26 19 16,0 0-29 0,0-1 0-16,6-2 0 0,3 0 1 15,6-8-6-15,3-5 1 0,6-8-7 32,14-6 0-32</inkml:trace>
  <inkml:trace contextRef="#ctx0" brushRef="#br0" timeOffset="39886.5614">14965 10057 46 0,'-6'10'23'0,"0"14"-24"0,12-19 39 16,3 3-38-16,3 3 0 15,3-3-4-15,0 3 0 16,-1-1-1-16,4 1 1 0,-6 2-9 16,-3 5 0-16</inkml:trace>
  <inkml:trace contextRef="#ctx0" brushRef="#br0" timeOffset="40087.6603">14709 10507 45 0,'-24'13'22'0,"21"-13"-17"0,3 0 39 32,6-5-42-32,6-6 1 0,6-2 0 15,9-6 0-15,5 1-4 16,13-6 0-16,3-5 1 16,2 0 0-16,1-3-7 15,-4 3 0-15,-5 2-9 0,-3-2 1 16,-9 8-1-16,-7 11 0 15</inkml:trace>
  <inkml:trace contextRef="#ctx0" brushRef="#br0" timeOffset="40247.2808">14980 10417 30 0,'-69'34'15'0,"37"0"-12"16,26-26 28-16,3 0-29 16,0-2 0-16,3-4 0 31,6-2 1-31,3-2-6 15,11-4 0-15,4-4-2 16,6-3 0-16,6-6-6 16,-1 0 1-16</inkml:trace>
  <inkml:trace contextRef="#ctx0" brushRef="#br0" timeOffset="40567.7248">15218 10335 27 0,'-9'15'13'0,"-12"9"-4"0,12-16 19 0,0 5-26 16,-6 6 1-16,-5 2-1 15,-4 3 1-15,-3 5-4 16,0 0 0-16,-9 6 1 16,1-4 1-16,-1 1-3 15,3 0 1-15,1 0-1 0,-1-6 1 0,6-5 0 32,0 3 1-32,6-8 2 15,7-6 0-15,2-2 3 16,6-8 1-16,6-8-1 15,6-2 1-15,6-9-1 16,5-4 1-16,7-7-3 16,15-4 1-16,6 2-3 0,8 1 1 15,-5-1-7-15,-1 0 1 16,1 0-6-16,-3 6 0 16,-4 2-6-16,-8 3 0 15</inkml:trace>
  <inkml:trace contextRef="#ctx0" brushRef="#br0" timeOffset="40903.9885">15066 10631 37 0,'-50'45'18'0,"26"11"-14"16,21-46 29-16,0 1-29 16,3 2 0-1,6 3 1-15,3-6 1 0,6-2-8 0,-1-5 1 31,7 0 5-31,0-11 0 16,0-6-2-16,-3-4 0 0,-3 2 0 16,-3 3 0-16,-4-3-1 15,-5 5 0-15,-3 1 0 16,-3 4 0-16,1 1-1 16,-4 0 0-16,0 5 0 15,-3 0 0-15,3-3-1 0,3 3 1 16,0 0 0-16,3 0 0 15,3-5 0-15,3 0 0 16,0-3-2-16,0 0 0 0,3 2-5 16,-1 1 0-16,1 5-9 15,0 0 1-15</inkml:trace>
  <inkml:trace contextRef="#ctx0" brushRef="#br0" timeOffset="41120.7505">14992 10880 39 0,'-27'10'19'0,"-24"9"-14"0,42-14 26 16,-3 3-31-16,-2 3 0 15,-4-1 0-15,-3 1 1 0,3-1-3 16,0 1 1-16,6-3-6 15,6-3 1-15,3-2-6 16,9-3 1-16</inkml:trace>
  <inkml:trace contextRef="#ctx0" brushRef="#br0" timeOffset="41418.8086">15054 10909 39 0,'9'2'19'0,"0"6"-14"0,-6-5 32 0,6 0-34 16,0-1 0-16,0-2 1 15,3-5 1-15,0 0-7 16,0-3 1-16,-1-3 3 31,1 1 1-31,0 2-3 16,-3 0 1-16,0 0-1 0,-3-3 1 16,-3 3-1-16,0 3 0 15,-3-3 0-15,0 0 0 16,0 8 1-16,0-5 0 0,0 0 1 15,0 5 0-15,0 0-1 16,0 0 0-16,0 0 0 16,3 2 1-16,3-2-8 31,3 3 0-31,6-1-11 16,-3-4 1-16</inkml:trace>
  <inkml:trace contextRef="#ctx0" brushRef="#br0" timeOffset="42004.8137">15563 10250 40 0,'-36'24'20'0,"31"15"-14"16,5-31 25-16,0 0-29 15,5 0 0-15,7-2 0 16,0-4 1-16,3 1-8 15,3-8 1-15,6-1-6 16,3-4 1-16,2-4-4 16,-5-7 0-16</inkml:trace>
  <inkml:trace contextRef="#ctx0" brushRef="#br0" timeOffset="42353.5834">15914 10107 36 0,'-29'19'18'0,"-16"10"-19"0,36-21 34 0,-3 5-33 16,-3 3 1-16,0 2-1 31,-2 3 0-31,-1 6-3 16,0 2 0-16,0-8-3 16,0 0 1-16,0 0-2 0,3-2 0 31,-5 0 3-31,8-6 1 15,0-3 5-15,6-2 1 16,0-2 5-16,3-4 0 0,3-2 2 16,6-2 0-16,0-1-3 15,6-2 0-15,3-1-3 16,8-2 1-16,1 3-5 16,0-3 0-16,0-2-5 15,3-1 1-15,-1 0-6 16,-5 3 0-16,-3-2-4 0,-3 5 0 15</inkml:trace>
  <inkml:trace contextRef="#ctx0" brushRef="#br0" timeOffset="42503.7018">15780 10327 27 0,'-20'16'13'16,"-7"-1"-3"-16,21-12 19 0,-6 5-26 16,0 5 0-16,0 6 0 31,0 2 1-31,3 0-6 15,0 3 1-15,0 2-2 0,4 3 0 16,2 3-8-16,3-5 0 16</inkml:trace>
  <inkml:trace contextRef="#ctx0" brushRef="#br0" timeOffset="42704.2321">15599 10581 37 0,'-9'-6'18'0,"12"-12"-14"16,0 13 28-16,3-1-31 16,3-2 1-16,3 0-1 15,3-2 1-15,5 2-2 16,-2 0 1 0,3-3-3-16,0 3 1 15,0 1-7-15,-3 1 1 0,0 4-5 16,-10 2 0-16</inkml:trace>
  <inkml:trace contextRef="#ctx0" brushRef="#br0" timeOffset="42888.8009">15617 10660 41 0,'-21'19'20'0,"12"-9"-15"0,9-7 37 16,0-3-41-16,3-5 1 15,3 2-1-15,3-2 0 0,3-6-2 16,3 0 1-16,3-2-2 15,5-3 1-15,1 3-6 16,0-5 1-16,0 2-8 31,6 2 1-31</inkml:trace>
  <inkml:trace contextRef="#ctx0" brushRef="#br0" timeOffset="43289.0959">15766 10636 30 0,'-36'29'15'0,"-3"22"-11"0,30-38 19 0,-6 8-22 16,-2 0 0-16,-4 3 0 15,0-3 1-15,3 0-2 16,0 0 0-16,3-2 1 16,3-3 1-16,3-3-1 15,3-2 1-15,6-3 1 0,3-3 0 16,0-2 0-16,6-3 0 15,0-3 0-15,0-2 0 16,3-1-1-16,0-2 1 16,3 0-2-16,3-2 0 0,6 2-1 31,2-3 1-31,1-2-1 16,0 0 1-16,-6 0-3 15,6 2 0-15,-4 3-1 16,-5 3 1-16,-3 5-2 15,-9 0 1-15,-3 0-1 0,-6 0 1 16,0 5 2-16,0 0 0 16,0 1-1-16,-3-4 1 15,0 1-3-15,0 0 1 16,0-6-8-16,0-2 1 0</inkml:trace>
  <inkml:trace contextRef="#ctx0" brushRef="#br0" timeOffset="43752.2758">15715 10702 27 0,'-6'14'13'0,"-6"20"-3"0,9-23 18 0,-3 4-25 32,0 9 0-32,0 3 2 15,-3 2 0-15,0 0-6 16,-2 3 0-16,2 7 4 0,3 4 1 15,0-1-2-15,-3-5 0 16,0-5-1 0,0-3 0-16,0-3-3 15,0-2 1-15,0-5-2 16,3-6 0-16,0-8-1 16,3-5 1-16,3-8 0 15,0-5 0-15,3-3 1 0,3-2 0 16,0-6 1-16,3-3 1 15,0 4 0-15,0-1 0 16,3-3-3-16,3-2 0 16,3 3-7-16,5-3 1 0</inkml:trace>
  <inkml:trace contextRef="#ctx0" brushRef="#br0" timeOffset="44104.4374">15810 10684 39 0,'-9'26'19'0,"-6"27"-12"16,12-34 32-16,0-1-36 16,-2 3 1-16,-1 6 1 0,0 2 0 15,3-3-7-15,0 4 1 16,3-1 3-16,3-3 1 16,0-2-3-16,3-8 1 0,0 2-5 31,2-7 0-31,1-8-3 15,9-3 0-15,0-3-4 0,0-5 0 16,0-3 0-16,-3-2 0 16,-3 3 5-16,-3 2 1 15,-6 0 5-15,-6 0 0 16,-6 0 6-16,-3 3 0 0,0-1 1 16,-3 1 0-16,3 0-2 15,0-3 0-15,3-5-6 16,3-3 1-16,3 0-11 15,3-13 1-15</inkml:trace>
  <inkml:trace contextRef="#ctx0" brushRef="#br0" timeOffset="44257.4535">15989 10517 41 0,'-6'5'20'0,"6"25"-9"0,0-20 31 15,3 9-40-15,0-3 0 31,0-1 0-31,3 4 1 0,0-6-10 16,6 0 1-16,3 1-8 16,2-9 0-16</inkml:trace>
  <inkml:trace contextRef="#ctx0" brushRef="#br0" timeOffset="58982.2506">9610 14237 24 0,'3'-18'12'0,"3"10"-1"0,-6 8 13 15,0 0-22-15,0 2 1 16,-3 6 1-16,0 6 1 16,-3-1-7-16,0 8 1 15,0 16 3-15,-3 0 1 0,-3 5-2 16,0 3 1 0,-2-8-2-16,-1-2 0 0,0-6 1 15,3-5 0-15,3-6 0 16,3-5 1-16,6-5 1 15,3-5 0-15,9-3 0 16,3-5 1-16,0-11-1 0,3-3 0 16,2-7-1-1,4-8 0-15,3-1-1 16,3 1 0-16,8 5 0 0,1 2 0 16,6-2-1-16,-7 3 1 15,-2-1-3-15,-3 9 0 0,-3 4-7 16,-6 6 1-16,-7 6-7 31,1 4 0-31</inkml:trace>
  <inkml:trace contextRef="#ctx0" brushRef="#br0" timeOffset="59449.2932">9687 14573 22 0,'-23'24'11'0,"11"-11"-2"0,9-5 7 16,0 5-14-16,0 3 1 0,0 5 1 16,0 1 1-16,3-6-6 15,-3 2 0-15,3 6 4 16,0-6 0-16,0 1-2 16,0-3 0-16,0-8 0 0,0-8 0 15,0-8 0-15,3 3 0 16,0-9-1-16,0-4 1 15,3-9 0-15,3-2 1 0,3-3-1 16,2-5 1-16,4-2 0 16,0-6 1-16,12 0 0 15,0 8 0-15,0 5 0 32,-1 8 0-32,-2 11-1 15,0 10 1-15,-3 9-1 0,-3 12 0 16,-4 9-1-16,-5 4 1 15,-6 9-1-15,-3 8 0 16,-6-9 0-16,0 12 0 0,-3-1 0 16,0 5 0-16,0-2-2 15,0-8 1-15,-2-5-6 16,2-6 1-16,0-12-8 16,0-12 1-16,0-7-4 15,-3-16 1-15</inkml:trace>
  <inkml:trace contextRef="#ctx0" brushRef="#br0" timeOffset="59632.668">9759 14600 33 0,'9'2'16'0,"3"1"-17"0,-3 0 28 16,3 5-27-16,-1 0 0 0,4-1 1 31,0 1 0-31,0 3-2 15,-3 0 0-15,0-1-4 16,-6 1 1-16,-3-1-6 0,-6 1 1 16</inkml:trace>
  <inkml:trace contextRef="#ctx0" brushRef="#br0" timeOffset="60165.373">9682 14769 27 0,'-27'5'13'0,"12"-2"-6"0,15-6 20 0,0 1-25 16,0 2 1-16,0 0 2 15,6-3 0-15,6-5-6 16,3-2 0-16,2-4 4 31,1-2 0-31,12-2 0 16,3-1 0-16,0 3-1 16,-1 1 0-16,-5 4-1 0,-3 0 0 15,-6 6-2-15,-3 0 0 16,-6 5-1-16,-3 5 0 15,-6 6 0-15,-6 2 0 16,-6 3-1-16,-3 2 1 0,3-2 1 16,-3-3 0-16,0 3 0 15,0-2 1-15,3-4-1 16,3-2 1-16,6-3-1 0,6-2 1 16,3-3-1-16,3 3 1 15,3-3 0-15,0-3 0 16,3-2 0-16,-3 2 1 0,0 3-1 31,-3 0 1-31,-3 3-1 16,-6-3 1-16,-3 5-1 15,-6 8 1-15,-3 3-1 16,-9 5 0-16,0 3 1 16,0 3 0-16,6-4 1 15,1-4 1-15,5-1-1 0,3-4 1 16,3-6 1-16,3-8 0 15,15-11-2-15,2-10 0 16,10-3-1-16,3-2 1 0,3-6-5 16,-3-5 0-16,2-3-9 15,7 0 0-15,-3-5-3 16,-4-2 1-16</inkml:trace>
  <inkml:trace contextRef="#ctx0" brushRef="#br0" timeOffset="60498.2901">10348 14187 35 0,'-47'21'17'0,"5"14"-18"16,33-22 30-16,-3 0-29 15,0 6 1-15,3 4 1 16,-3 4 1-16,3-6-3 15,4-3 0-15,-1-4 3 16,3-1 1-16,3-3 0 0,3-7 0 16,3-3 0-16,2-8 1 15,1 0-1-15,6-5 0 16,9-3-2-16,0 3 1 16,3-6-2-16,-1-2 1 0,1-3-4 15,3 3 1-15,-3 0-5 16,-6 0 0-16,-4 5-8 31,-2 3 1-31,-3 2-3 16,-3 6 1-16</inkml:trace>
  <inkml:trace contextRef="#ctx0" brushRef="#br0" timeOffset="60730.967">10473 14266 29 0,'-24'40'14'0,"4"29"-11"0,17-48 25 15,-3 19-25-15,0 2 1 16,3 3 4-16,0 5 0 15,0-10-8-15,0 0 0 0,3-1 7 16,0 1 1-16,-6-3-1 16,-3-5 1-16,0-3-3 15,-9-11 1-15,0 1-3 16,-3-6 1-16,4-8-2 0,2-7 0 16,0-6-2-16,0-5 0 15,3-9-7-15,6 9 0 16,3-5-8-16,6-6 1 15,15 0-5 1,3 0 1-16</inkml:trace>
  <inkml:trace contextRef="#ctx0" brushRef="#br0" timeOffset="61217.2711">10765 14097 38 0,'-27'34'19'0,"3"17"-18"15,21-33 31-15,-3 6-30 16,1 10 0-16,-1 14 2 0,-3 8 1 0,0-4-6 16,0-1 1-16,3-4 4 15,0-4 0-15,0-9-1 16,0-7 0-16,3-6-1 15,0-8 0 1,0-5-1-16,0-8 0 16,3-5-1-16,3-6 1 15,3 0-1-15,3-2 0 0,3-3 0 16,3 0 0-16,9 1 0 16,-1 4 0-16,1-2 0 15,0 8 0-15,-3-1 1 16,-6 12 0-16,-3 1 0 15,-4 7 0-15,-5-4 0 16,-3 6 1-16,-5 0-1 0,-4 3 1 16,0-1-1-16,-6-2 1 15,-3 0-1-15,3-3 0 16,3-2 0-16,0-3 0 16,3-3-4-16,0-3 0 15,6-2-6 1,3-5 0-16,6-5-9 15,9-1 1-15</inkml:trace>
  <inkml:trace contextRef="#ctx0" brushRef="#br0" timeOffset="61417.4182">10985 14420 44 0,'3'-6'22'0,"0"30"-18"0,-3-13 34 16,0 5-36-16,0 5 0 15,-3 3 0-15,0 0 0 0,3 2-3 16,0-2 0-16,0 0 2 16,0-3 1-16,0-3-8 15,0-2 0-15,3-5-8 16,3-6 0-16</inkml:trace>
  <inkml:trace contextRef="#ctx0" brushRef="#br0" timeOffset="61584.1255">10973 14309 41 0,'-15'-3'20'0,"7"-5"-15"0,8 8 28 0,0 0-33 31,0 0 0-15,8-3-11-16,4 3 1 15,0-2 3-15,6-3 0 16</inkml:trace>
  <inkml:trace contextRef="#ctx0" brushRef="#br0" timeOffset="61751.9631">11149 14280 44 0,'0'-3'22'0,"9"-5"-19"16,-3 3 37-16,3-3-39 15,6-3 0-15,3-2 0 16,2-3 1-16,1 0-3 15,3 3 1-15,0 0-5 16,0-1 0 0,-1 4-9-16,-2-3 0 15</inkml:trace>
  <inkml:trace contextRef="#ctx0" brushRef="#br0" timeOffset="62034.4936">11339 13967 43 0,'-5'22'21'0,"-7"28"-14"16,9-29 30-16,-3 5-34 15,0 11 1-15,0 0 2 0,3 14 1 16,0 4-7-16,3 9 0 16,3-9 5-16,3-10 1 15,3-8-2 1,3-5 0-16,2-8-1 15,1-8 0-15,3-6-2 16,-3-4 1-16,0-12-5 16,0-1 1-16,6-4-11 15,-3-5 0-15,2-5-7 0,-2-3 1 16</inkml:trace>
  <inkml:trace contextRef="#ctx0" brushRef="#br0" timeOffset="74892.8558">12018 13835 26 0,'-15'-5'13'0,"3"13"-3"32,6-8 13-32,-3 8-21 0,-2 13 1 0,-4 11 1 15,-9 13 1-15,-6 0-6 16,-9 2 0-16,1 3 4 16,-1-7 0-16,9-9-2 0,6-5 1 31,7-5-2-31,2-8 1 15,9-5-1-15,12-6 0 16,6-3 0-16,5-4 0 0,7-1 0 0,6-2 1 31,-3 0-2-31,0 2 1 0,5 0-1 16,-2 1 1-16,0 2 0 16,-3 2 0-16,-4 4 2 15,-2 2 0-15,-6 2 2 16,-3 3 0-16,-6 1 0 15,-6 9 1-15,-6 6-1 16,-3 3 1-16,-6 5-2 16,-3 3 0-16,1-6-2 15,-1 1 1-15,-12-3-1 16,0-1 0-16,-3-7-2 0,-2-11 0 16,-1-7-6-16,6-12 1 15,3-7-6-15,7-11 0 16,5-13-4-16,3-2 0 0,3-1 1 15,6 8 0-15,9 8 10 16,3 3 0-16,3 3 7 16,6 4 1-16,2 6 7 15,7 3 0-15,3 0 3 16,0 5 1-16,-1 5-4 16,7 0 0-16,0 3-2 0,0 0 0 31,-1-2-3-31,7-1 0 15,0 8-4-15,-7-2 1 16,-2-6-8-16,-6 6 1 0,-6-1-10 16,-3 3 1-16,-3 6-2 15,-7-9 1-15</inkml:trace>
  <inkml:trace contextRef="#ctx0" brushRef="#br0" timeOffset="75325.1064">11976 14613 26 0,'-23'13'13'0,"8"14"-9"0,12-22 23 16,0 0-24-16,0 0 0 16,0 1 1-16,-3-4 1 15,3-2-6-15,0-2 0 0,0-6 4 16,3-3 1-16,3-2-2 16,3 2 0-16,3-4-1 31,3-4 0-31,6-2 0 15,2 0 1-15,1-6-1 16,3 6 1-16,6 3-1 16,-3 2 1-16,-4 5 0 0,-8 11 0 15,-6 3-1-15,-9 7 1 16,-6 12-2-16,-3-1 1 16,-3 3-1-16,-2 5 1 15,-4-3 0-15,0 1 1 0,0-1 0 16,0-2 0-16,3-6 1 15,3-2 0-15,3-3-1 16,3-2 1-16,3-3-1 16,3-3 0-16,6-2 0 15,3-6 0-15,6-5-1 0,3-2 0 16,0-6-5-16,12-5 1 16,5-1-10-16,7-7 0 15,9 3-5-15,-1-11 0 0</inkml:trace>
  <inkml:trace contextRef="#ctx0" brushRef="#br0" timeOffset="76007.951">12551 14057 44 0,'-12'8'22'0,"3"-16"-21"16,6 8 37-16,0 3-37 16,-3 5 1-16,-3 5 0 15,-3 3 1-15,-3 5-4 16,4 8 1-16,-1 6 2 16,0-4 0-16,0 4-1 0,3 5 1 31,3 4-1-31,0 1 0 15,0-5-1-15,0-3 1 16,3-5-1-16,0 0 1 16,0-3-1-16,0 0 1 0,0-5-1 15,0-3 1-15,3-3-1 16,0-2 1-16,0-3-3 16,0-5 1-16,0-5-5 15,0-3 0-15,3-8-4 16,0-5 1-16,-3 0-3 15,0-6 0-15,0-2 2 0,0-3 0 16,0 0 5-16,0 1 0 16,0 4 6-16,3-5 0 0,0 3 4 15,3-5 1-15,0 2 1 16,3 0 0-16,3 3 1 31,3 0 1-31,0-1-2 16,5 4 1-16,1-3-3 15,9 5 1-15,3 3-2 16,-3 2 0-16,2 3-1 0,-5 6 0 16,0 4-1-16,0 6 0 15,-3 0-1-15,-7 5 0 16,-2 11 0-16,-3 13 0 0,-6 3 0 16,-6 5 0-16,-3-6 0 15,0 1 0-15,0-3-1 16,0-2 1-16,0-9-7 15,-3-5 1-15,0-2-7 16,-3-6 0-16,0-2-5 16,1-9 1-16</inkml:trace>
  <inkml:trace contextRef="#ctx0" brushRef="#br0" timeOffset="76173.9206">12494 14497 26 0,'-12'-6'13'0,"15"-10"-4"0,-3 16 16 0,3-5-22 16,3 0 0-16,3-3 0 16,3 0 1-16,0 0-6 15,12 3 1-15,0-3-2 16,-3 2 1-16,-4 4-9 16,-2 10 1-16</inkml:trace>
  <inkml:trace contextRef="#ctx0" brushRef="#br0" timeOffset="76371.3314">12521 14563 29 0,'-21'0'14'0,"12"5"-4"0,9-5 19 0,0 0-27 15,0 0 0-15,3-3 2 16,6-5 0-16,0 0-5 16,3-2 0-16,9-3 4 15,3 2 0 1,3-2-5-16,-1 5 0 15,1 0-9-15,-3 11 0 16,0 5-2-16,-12 2 1 16</inkml:trace>
  <inkml:trace contextRef="#ctx0" brushRef="#br0" timeOffset="76543.0371">12500 14769 44 0,'-21'5'22'0,"16"-7"-29"15,5 2 46-15,5 0-37 16,4-3 1-16,3 3 0 16,9-5 0-16,9-3-4 0,3-5 0 15,5-1-4-15,1-2 0 0,0-2-9 16,-1 5 1-16</inkml:trace>
  <inkml:trace contextRef="#ctx0" brushRef="#br0" timeOffset="76790.0216">13090 13999 40 0,'-42'-16'20'0,"45"19"-21"0,6 0 29 0,-3-1-27 16,3 1 0-16,3-1 0 15,3 1 1-15,-1 2-2 16,7 3 0-16,-3 0-4 16,0 0 1-16,-3 3-8 15,-3 10 0-15,-6 0-1 16,-3 0 1-16</inkml:trace>
  <inkml:trace contextRef="#ctx0" brushRef="#br0" timeOffset="77109.9702">12988 14290 40 0,'-23'13'20'0,"11"-18"-21"0,12 5 42 0,0 0-38 0,6 0 0 0,3-3 1 16,3-2 0-16,2-3-5 15,10-2 0-15,6-4 3 16,0-1 1-16,3-1-4 31,2 0 1-31,-8 3-7 16,-3 2 1-16,-3 3-7 0,-6 3 1 15,-4 5-3-15,-2 2 1 16,-6 4 3-16,-6 2 0 0,-6 5 9 16,-5 0 1-16,-1 0 7 15,-6 3 1-15,3 0 3 16,3 0 0-16,3 2-2 31,6-2 0-31,3-5-4 16,3-6 1-16,3 0-5 0,6-5 0 15,3-2-6-15,3-3 1 16,3-3-6-16,0 0 1 0</inkml:trace>
  <inkml:trace contextRef="#ctx0" brushRef="#br0" timeOffset="77429.0648">13307 14235 19 0,'-3'2'9'0,"-9"19"-3"15,9-15 10-15,-3 2-15 16,-6 5 0-16,-3 5 1 15,-2 1 1-15,-1-1-2 16,-3 1 0-16,0-1 3 0,-9 1 0 16,3-1 1-16,4-2 1 0,5-2 0 15,3-1 0-15,3-3 0 32,0-2 0-32,3 0-1 15,3-2 1-15,3-4-2 16,3-2 1-16,9-2-1 15,9-9 0 1,21-23-1 0,2 2 0-16,-8 3-1 0,-3 0 0 15,0 0-7-15,-1-1 0 16,-5 7-6-16,-3 4 0 16,-3 6-7-16,-6 5 0 0</inkml:trace>
  <inkml:trace contextRef="#ctx0" brushRef="#br0" timeOffset="77742.8852">13307 14306 25 0,'-21'34'12'0,"-15"46"2"16,27-62 14-16,-2-2-24 16,2 3 0-16,3-1 4 15,3-2 0-15,3-5-9 16,6-6 0-16,3 0 6 16,3-2 1-16,-1 0-2 15,1-9 0 1,0-7-2-16,0-3 1 0,0 0-2 15,-3 0 1-15,-3 3-1 16,0 3 0-16,-3 4 0 16,-3-2 0-16,-3 6-1 15,0-1 1-15,0 6-1 16,0 2 1-16,0 0-1 16,-3 1 0-16,3-1-1 0,0 3 1 15,0-3-2-15,3 0 0 16,0-2-6-16,0 2 1 15,0 1-9-15,3 4 0 0,3-2-1 16,0 0 1-16</inkml:trace>
  <inkml:trace contextRef="#ctx0" brushRef="#br0" timeOffset="78144.082">13194 14637 36 0,'-21'18'18'0,"-15"11"-20"15,27-21 35-15,-6 3-32 16,4-1 1-16,2 1 0 16,3-3 0-1,6-3-3-15,6 1 0 16,3-1 2-16,5-2 1 16,7-1-1-16,-3-2 0 0,3-2-1 15,0-1 1-15,-3-2-1 16,0-3 1-16,-4-3 0 15,1-2 0-15,-3 0 0 16,-3 2 1-16,-3 0-1 0,0 3 0 16,-3 3 1-16,-3 5 0 15,0 0-1-15,0 3 1 16,0-1 0 0,0 1 0-16,0 0-1 15,3-1 1-15,-3-2-1 16,3 0 1-16,3 0-2 15,3-2 1-15,0-4-7 16,3-1 1-16,3-7-10 0,2 4 0 16,1-11 0-16,6-3 0 15</inkml:trace>
  <inkml:trace contextRef="#ctx0" brushRef="#br0" timeOffset="78362.1228">13631 14023 49 0,'-29'8'24'0,"26"16"-28"15,3-14 51-15,3 1-46 16,3-3 0-16,0 0 0 16,5-3 0-16,4 0-2 15,3-2 0-15,3-3-5 16,0-8 1-1,0 0-9-15,-3-5 0 16,2 2-1-16,-2-2 0 0</inkml:trace>
  <inkml:trace contextRef="#ctx0" brushRef="#br0" timeOffset="78646.6315">13837 13957 27 0,'-9'0'13'0,"-6"18"-9"16,12-12 25-16,-3 7-28 0,-3 3 0 15,0 2 0-15,0 1 1 16,0 2-3-16,-3-3 1 15,-2 4 0-15,-1-4 1 16,0 3 1-16,0 0 0 0,-3-2 2 16,3 2 0-16,3-2 1 31,0-6 0-31,3-3 1 16,3-2 1-16,6 0-2 15,6-5 1-15,0-3-3 0,6-5 0 16,6-6-1-16,-3-2 0 15,0-3-1-15,3-3 0 16,0 4-7-16,-1-1 0 16,-2-3-6-16,0 1 1 15,-3 2-6-15,0 3 0 16</inkml:trace>
  <inkml:trace contextRef="#ctx0" brushRef="#br0" timeOffset="78794.7245">13795 14084 26 0,'-15'16'13'0,"3"10"-5"16,9-18 16-16,0 5-24 15,-3 6 1-15,0 5-1 0,4-3 1 16,-1 11-1-16,0-3 0 16,3 2-2-16,0 1 1 15,3-3-7 1,0-2 1-16,2-1-2 16,1-5 0-16</inkml:trace>
  <inkml:trace contextRef="#ctx0" brushRef="#br0" timeOffset="78979.2427">13628 14417 25 0,'-17'-24'12'0,"17"3"-5"0,0 13 23 0,6-2-27 15,2-1 1-15,4 0 0 16,6 1 1-16,0-1-7 16,0-5 1-16,0 3 3 15,0 0 1-15,0 2-6 16,-1 3 1-16,-2 3-10 15,0 8 1-15</inkml:trace>
  <inkml:trace contextRef="#ctx0" brushRef="#br0" timeOffset="79179.3645">13715 14465 31 0,'-33'10'15'0,"30"-2"-8"0,3-10 18 16,0 2-24-16,0 0 1 15,9-3-1-15,3-2 1 32,0-3-3-32,-3-3 1 0,3 1 0 15,0-4 0-15,-1 4-8 16,1-1 0-16,0 6-2 16,0 0 0-16</inkml:trace>
  <inkml:trace contextRef="#ctx0" brushRef="#br0" timeOffset="79529.6697">13780 14409 26 0,'-21'13'13'0,"15"30"-15"0,1-30 20 0,-7 6-17 15,-3 2 0-15,-3 5 0 16,0 3 1-16,-3 0-3 16,3 0 1-16,0-2 1 31,-2-6 1-31,2 0 0 15,6-5 0-15,0-5 0 0,3 2 1 16,3-2 0-16,-6-1 1 16,9-5 0-16,6-2 0 0,9-3 0 15,-3-3 1-15,3 1-2 16,6-4 1-16,3-1-1 16,2-4 0-16,1 0-1 15,0 1 0-15,0-1-1 16,3 1 1-16,-4 2-2 15,-2 0 0-15,-3 2-4 0,-3 1 0 16,-3 2-4-16,0 1 0 16,-6-1-6-16,0 1 0 15,-6 2 0 1,3-6 0-16</inkml:trace>
  <inkml:trace contextRef="#ctx0" brushRef="#br0" timeOffset="79896.6034">13715 14457 21 0,'-15'-3'10'0,"18"22"-8"15,-3-14 19-15,6 3-18 16,-3 8 1-16,0 5 2 16,0 0 0-16,0 8-7 15,-3 0 1-15,-3 3 4 16,3 0 1-16,-3 5-2 0,-3 3 0 15,0-9-2-15,0 9 1 16,0-8-2-16,0-3 1 0,0-5-3 16,0-3 0-16,0-5-3 15,0-6 1-15,0-4-2 16,-3-6 0-16,-3-3-1 0,3-5 1 31,1 3 2-31,-1 2 0 16,3-5 2-16,3-2 1 15,3-1 1-15,3-5 0 0,6-2 1 16,2-6 0-16,1 5-1 16,3 1 1-16,3-6-6 15,-3 3 0-15</inkml:trace>
  <inkml:trace contextRef="#ctx0" brushRef="#br0" timeOffset="80114.4007">13792 14557 34 0,'-3'6'17'0,"3"23"-17"0,0-24 32 0,0 8-30 16,0 3 1-16,0 5 2 16,0 3 1-16,3-3-8 15,0 6 1-15,0-3 3 16,3 5 1-16,0 0-2 31,0-3 1-31,3-5-4 16,0-5 1-16,0-5-4 0,0-3 0 15,0-8-5-15,0-5 0 16,-4-6-3-16,1-5 0 16</inkml:trace>
  <inkml:trace contextRef="#ctx0" brushRef="#br0" timeOffset="80246.7977">13831 14745 27 0,'-15'3'13'0,"0"7"-12"16,12-10 24-16,0 0-25 15,0 0 0-15,0-2-2 16,3-3 1-16,0-3-6 15,0-6 1-15,3-2-3 16,3-2 1-16</inkml:trace>
  <inkml:trace contextRef="#ctx0" brushRef="#br0" timeOffset="80411.4776">13858 14478 34 0,'0'3'17'0,"12"-1"-15"0,-7 4 35 0,-2-1-35 16,3 5 0-16,0 6 0 15,0-5 0-15,0 2-3 16,0 0 0-16,0-7-4 16,-3 2 1-16,0 0-8 15,-3-6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53:12.77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12465 6051 31 0,'0'-11'15'0,"-21"6"-8"0,15 13 16 0,-3 0-22 16,-3 8 1-16,-3 5-1 31,-6-5 1-31,-3 2-3 16,-2 1 1-16,2 0 1 15,0-1 0-15,0-2-1 16,12 0 0-16,-3-3 0 15,4-2 0-15,2-1 1 16,6 1 0-16,3-6 1 16,6 0 1-16,3-2 0 0,8-3 1 15,7-3 0-15,3-2 0 16,-3-6-1-16,3 1 1 0,2-1-2 16,4 1 0-16,0-1-4 15,0 1 1-15,2 2-7 16,-5 2 1-16,-6 6-7 15,-9 6 0-15</inkml:trace>
  <inkml:trace contextRef="#ctx0" brushRef="#br0" timeOffset="195.915">12390 6376 24 0,'-36'45'12'0,"-17"-26"2"0,44-8 12 0,0-4-22 31,0-1 0-31,0 2 3 16,9-3 0-16,9-2-9 15,3-6 1-15,3-2 6 16,3-3 0-16,0-8-3 16,2 0 0-16,4-5-5 15,3-3 0-15,0 6-8 16,-3-1 1-16,-6 3-5 16,-1 0 1-16</inkml:trace>
  <inkml:trace contextRef="#ctx0" brushRef="#br0" timeOffset="348.2278">12530 6239 31 0,'-18'18'15'0,"-15"9"-10"0,25-17 26 16,-4 9-30-16,-3 10 1 0,-3 8-1 15,-6 5 1-15,-6 3-2 32,-5 0 0-32,-1-2-5 0,9-9 1 15,3 3-7-15,12-10 0 16</inkml:trace>
  <inkml:trace contextRef="#ctx0" brushRef="#br0" timeOffset="501.1666">12357 6575 42 0,'0'10'21'0,"3"-12"-26"16,0 4 35-16,3-2-29 15,0 3 0-15,3-6-5 16,3 3 0-16,3-5-6 0,3-3 1 15</inkml:trace>
  <inkml:trace contextRef="#ctx0" brushRef="#br0" timeOffset="765.8711">12622 6429 27 0,'-29'29'13'15,"17"-13"-1"-15,15-13 14 0,9 0-22 16,5-1 1-16,4-7 2 31,6-6 1-31,0-7-9 16,3-6 0-16,-7-2 6 0,-2-1 1 15,-6 3-2-15,-3 1 0 16,-6 4-1-16,-3 3 0 16,-9 6-1-16,-9 2 0 0,-6 5-1 15,-11 6 0-15,-4 2-4 16,3 5 1-16,3 9-9 15,1 5 1-15,2 10-6 16,3-2 0-16</inkml:trace>
  <inkml:trace contextRef="#ctx0" brushRef="#br0" timeOffset="1146.264">12456 6675 20 0,'-21'16'10'0,"12"24"1"16,6-32 7-16,-3 16-17 16,0 0 1-16,0-3 1 15,3 0 0-15,0-3-4 16,0-2 1-16,0-5 3 0,3-8 1 16,0-11-1-16,3-6 0 15,3-7-1-15,3-3 1 16,3-2-1-16,6-8 1 0,3 7-1 15,5-2 1-15,10-5-1 16,6 2 1-16,-4 5 0 16,-2 4 0-16,0 7-1 15,-3 5 1-15,-10 6-1 32,-5 10 0-32,-12 6-1 15,-3 2 1-15,-6 5-2 0,-6 4 1 16,-3 1-4-16,1 1 0 15,-4-5-6-15,3-3 0 16,-12 5-7-16,3-8 1 16</inkml:trace>
  <inkml:trace contextRef="#ctx0" brushRef="#br0" timeOffset="1452.1314">12497 6715 35 0,'3'-8'17'0,"15"-2"-12"16,-12 4 26-16,3 1-29 15,6 0 0-15,6-1 0 16,3-1 1-16,-1-1-3 16,1 0 0-16,-3 2-1 0,0 4 1 15,-3 2-5 1,-6 5 0-16,-9 3-6 16,-6 3 0-16,-3 2-2 15,-9 3 0-15,-9 2 6 31,21-50 7-31,-33 96 3 16,4-38 0-16,5-2 7 0,6-5 0 16,6-6 2-16,6-8 0 15,6-5-7-15,9-8 0 16,3-5-8-16,15 0 0 16,12-8-9-16,2-1 1 15</inkml:trace>
  <inkml:trace contextRef="#ctx0" brushRef="#br0" timeOffset="1684.6208">12929 6321 44 0,'-6'3'22'0,"18"-22"-27"0,-3 16 37 0,3-2-32 15,3-3 1-15,8-2 0 16,4-1 1-16,3-2-6 16,3 0 0-16,-4 2-6 15,1 6 1-15,-9 5-3 16,-9 2 1-16</inkml:trace>
  <inkml:trace contextRef="#ctx0" brushRef="#br0" timeOffset="1868.0662">12974 6419 33 0,'-15'-3'16'0,"15"14"-17"16,3-14 30-16,3-5-29 16,3-2 1-16,2 2 0 31,1-8 0-31,9 0-1 16,3 0 0-16,0 5-3 15,0 1 0-15,-6 2-6 16,-4 5 1-16,-2 3-2 0,-9 8 0 15</inkml:trace>
  <inkml:trace contextRef="#ctx0" brushRef="#br0" timeOffset="2019.239">13009 6480 22 0,'-18'29'11'15,"7"-8"-7"-15,11-18 21 0,0-1-22 16,0 1 0-16,0-3 1 16,6-3 1-16,-1-10-7 15,1 0 1-15,3-6 4 16,9-2 0-16,0-3-6 15,3-7 1-15,0 1-6 0,-3 1 0 16,5 0-2-16,-5-3 0 16</inkml:trace>
  <inkml:trace contextRef="#ctx0" brushRef="#br0" timeOffset="2179.5205">13209 6115 30 0,'-9'0'15'0,"-12"23"-12"15,15-15 29-15,-6 6-30 16,0 7 1-16,-9 5 0 15,-2 11 1-15,2 8-5 16,0 3 0-16,3 2 2 0,3-2 1 16,6-9-6-16,3-4 0 15,3-9-8-15,3-2 1 16</inkml:trace>
  <inkml:trace contextRef="#ctx0" brushRef="#br0" timeOffset="2684.0228">13256 6199 41 0,'18'-16'20'0,"-6"3"-21"0,-6 8 33 0,3-3-33 16,3 0 1 0,0 0 0-16,0 3 0 15,0-1 0-15,-3 9 0 0,-1-3-1 16,-2 5 0-16,-3 1 0 15,-6 2 1-15,-3 5-1 16,-2 3 0-16,-4 2 0 16,0 3 1-16,0 1 0 15,3-1 0-15,0 0-1 16,3-5 1-16,3 0 0 0,0-8 0 16,0 5 1-16,3-11 0 15,0-2-1-15,6-2 1 16,0-9-1-16,3 3 0 15,0-2-4-15,3-6 1 16,3-3-4-16,0-5 1 0,-1 3-3 16,1 3 0-16,-3-1 1 31,-3 1 1-31,-3 2 5 16,-3 5 0-16,-3 6 5 15,-3 5 0-15,-3 3 3 16,0 2 1-16,-3 3 0 0,0 5 1 15,0 6-3-15,0-1 0 16,1 3-3-16,-1-5 1 0,0 19-3 16,3-4 1-16,0 4-6 15,0-4 0-15,0-1-5 16,3 1 1-16</inkml:trace>
  <inkml:trace contextRef="#ctx0" brushRef="#br0" timeOffset="2965.4031">13054 6628 26 0,'-33'-3'13'0,"33"-5"-4"0,3 3 18 16,0 0-24 0,12-9 1-16,0 4 1 15,6-3 1-15,6-1-7 16,2 1 0-16,1 3 5 15,-3-1 0-15,-3 3-2 16,0 5 1-16,-7 6-2 0,1 0 1 16,-3 5-2-16,-3 5 1 15,-6 0-1-15,-3 3 1 16,-3 0-4-16,-3 2 1 16,0 1-5-16,-3-1 0 0,0 1-7 15,-3-3 1-15</inkml:trace>
  <inkml:trace contextRef="#ctx0" brushRef="#br0" timeOffset="3317.1185">13087 6678 25 0,'-3'-3'12'0,"18"-4"-6"0,-9 4 14 31,5-2-19-31,7-1 1 0,0 4 0 16,0-1 1-16,3 0-4 15,-3 1 0-15,-3-1 1 16,-3 0 1-16,-4 1-3 16,-2 2 1-16,-9 2-1 15,-3 4 1-15,-5 2-2 16,-4 2 1-16,-3 1 0 16,3-1 1-16,0-2 3 15,3 0 0-15,3 0 0 0,3-3 1 16,6 1 0-16,3-4 0 0,0-2 1 15,6 0 0-15,0 0-3 16,0-2 0-16,3-4-4 16,6 1 0-16,-3 3-7 31,0-1 1-31,-4 0-1 16,1 3 0-16</inkml:trace>
  <inkml:trace contextRef="#ctx0" brushRef="#br0" timeOffset="3550.7253">13188 6768 31 0,'-36'19'15'0,"6"12"-14"0,16-23 31 16,2 5-31-16,0 1 0 0,3-1 1 15,0 0 1-15,6 0-3 16,9-2 0-16,0-3 2 16,6-5 1-16,0-1-1 15,5-2 0-15,4-8 0 16,0 0 0-16,6-2-1 0,-3-3 1 15,-3-3-1-15,-4-3 0 16,-2 3-3-16,0 3 1 16,0 0-5-16,0 0 0 15,0-1-7 1,0-2 0-16</inkml:trace>
  <inkml:trace contextRef="#ctx0" brushRef="#br0" timeOffset="4083.3057">13727 6329 29 0,'-21'47'14'0,"9"12"-14"16,9-43 18-16,-3 7-18 15,0 4 0-15,0 2 1 16,0-8 1 0,3-2-3-16,0-4 1 15,0-4 0-15,3-3 1 0,3-5-1 16,3-9 0-16,3-7-1 15,3-11 0-15,3-10 0 16,0-11 0-16,0 0 1 16,2 0 0-16,4 3 1 15,3-1 1-15,3 12 1 16,0-1 1-16,-3 5 0 16,8 1 0-16,-2 10 1 0,-3 5 0 15,3 4-1-15,-7 7 1 16,-5 0-2-16,-9 7 1 15,-6 9-2-15,-6 5 1 0,-12 11-1 16,0 8 1-16,-2 5-5 31,-4 3 1-31,-3 2-4 16,0-8 0-16,3 3-6 16,0-8 0-16,7-2-4 15,2-6 1-15</inkml:trace>
  <inkml:trace contextRef="#ctx0" brushRef="#br0" timeOffset="4284.9027">13786 6480 34 0,'0'-11'17'0,"12"-7"-17"0,-6 10 30 0,0 5-30 15,6-2 0-15,0-1 1 16,0 1 0-16,0 5-2 15,0-3 0-15,-4 3-5 0,1 6 1 32,-6 2-5-32,-3 5 0 15</inkml:trace>
  <inkml:trace contextRef="#ctx0" brushRef="#br0" timeOffset="4701.3671">13762 6572 33 0,'-6'-8'16'0,"12"0"-14"15,-6 8 27-15,3-8-28 16,3 3 0-16,0-5 0 16,6 4 1-16,0-4-3 15,3-1 1-15,0 1 1 0,3 2 0 16,-3 2-4-16,-1 1 0 0,-2 8-3 16,-3 2 1-16,-3-2-2 15,-6 5 1-15,-3 5 0 16,-6 5 1-16,-6-2 3 15,-2 3 1-15,-4-1 4 32,3 1 1-32,0-1 2 15,0-5 0-15,6-2 0 0,3-3 1 16,3-3-3-16,6-2 1 16,0-3-3-16,9-5 1 15,0-1-3-15,3 1 1 16,0 2-1-16,3 1 0 0,-3-1 0 15,0 0 0-15,-3 3 0 16,0 3 0-16,-3 2 0 16,-3 1 0-16,-3-1-1 15,3 0 1-15,0 3-5 16,-1-2 0-16,4-4-6 0,3-2 0 16</inkml:trace>
  <inkml:trace contextRef="#ctx0" brushRef="#br0" timeOffset="4931.3871">14149 6289 38 0,'-15'5'19'0,"18"-5"-16"0,-3 0 31 0,6 0-32 31,3 0 1-31,3 0 0 15,0-2 1-15,0-4-5 16,3-1 0-16,0-1 0 0,0 0 0 16,0-6-6-16,-4 4 0 15,1 2-6-15,0-3 0 0</inkml:trace>
  <inkml:trace contextRef="#ctx0" brushRef="#br0" timeOffset="5118.4767">14295 6157 35 0,'-15'21'17'0,"-11"32"-15"16,20-40 28-16,-3 19-29 16,0 5 1-16,-9 13 0 0,0 8 1 31,-3-10-4-31,0 5 1 0,0-5 1 16,4-6 1-16,-4 0-2 15,6-7 1-15,3-6-6 16,0-5 0-16,6-6-7 15,6-5 0-15</inkml:trace>
  <inkml:trace contextRef="#ctx0" brushRef="#br0" timeOffset="5318.591">14203 6551 45 0,'-9'3'22'0,"-24"10"-22"0,24-8 38 16,-6 6-36-16,-8-3 1 0,-10 2-1 15,0 6 1-15,3 0-4 32,4 0 0-17,2 0-6 1,6-6 1-16,9-2-8 0,9-5 0 16</inkml:trace>
  <inkml:trace contextRef="#ctx0" brushRef="#br0" timeOffset="5554.2403">14623 6141 55 0,'0'3'27'0,"3"-6"-32"15,3 6 47-15,-1-1-42 0,1-2 0 16,0 3 1-16,0 0 0 0,0-1-1 15,0-2 0-15,0 3-4 32,0 0 1-32,0-1-7 15,0 3 1-15,0 3-6 16,0 3 0-16</inkml:trace>
  <inkml:trace contextRef="#ctx0" brushRef="#br0" timeOffset="5902.3791">14539 6339 39 0,'-27'8'19'0,"25"-13"-22"0,4 8 33 16,1-1-29-16,6-4 0 15,3-4 0-15,0 1 1 16,3-3-3-16,3 0 1 0,0 0 0 16,0 0 0-16,-3 3-2 15,-1 0 1-15,1-1-1 16,0 1 0-16,-3 3 0 15,0 2 0 1,-3 0 1-16,0 2 1 16,-6 1 2-16,-3-1 0 15,-3 12 1-15,-3 2 1 0,0 5 0 16,-3 0 1-16,-6 3-2 16,-3 2 1-16,-6 6-2 15,-2 0 1-15,-1-3-3 16,-6 0 1-16,6-8-5 15,7-5 0-15,2-3-7 16,3-2 1-16,6-11-4 0,0-3 0 16</inkml:trace>
  <inkml:trace contextRef="#ctx0" brushRef="#br0" timeOffset="6072.2469">14444 6480 22 0,'0'-3'11'0,"18"-10"1"0,-12 15 15 15,0-2-23-15,0 0 1 0,6-2 3 16,3 2 1-16,2-3-11 31,1-2 0-31,3 2 7 16,0-2 0-16,0 0-3 15,-3-1 1-15,-1 4-6 0,-2-1 0 16,0 0-7-16,-3 6 1 16,-3 5-5-16,0 5 1 15</inkml:trace>
  <inkml:trace contextRef="#ctx0" brushRef="#br0" timeOffset="6254.7528">14453 6644 44 0,'-30'5'22'0,"30"-8"-23"15,0 3 41-15,0 0-39 16,9-5 0-16,9 2 0 16,0 1 0-16,6-4-1 15,-1-7 0-15,1 0-3 16,0 0 1-16,3 2-6 15,-6 1 1-15,0-1-7 16,-4-2 1-16</inkml:trace>
  <inkml:trace contextRef="#ctx0" brushRef="#br0" timeOffset="6438.235">14691 6530 29 0,'-21'5'14'0,"-20"32"-8"0,29-29 19 16,-6 3-24-1,-6 2 0-15,-6 3 0 0,0 2 1 16,4 4-3-16,2-4 1 16,3 1-1-16,3-1 0 15,3-2-6-15,6-3 1 0,3 3-4 16,3-5 1-16</inkml:trace>
  <inkml:trace contextRef="#ctx0" brushRef="#br0" timeOffset="6771.835">14682 6551 28 0,'0'-3'14'0,"-3"6"-16"0,3 2 23 0,-3 1-18 16,0 2 1-16,0 0 3 15,0 2 0-15,-6-2-8 16,3 0 0-16,3 0 6 0,0-3 1 16,0 1-2-16,3-1 1 15,0-3-2-15,6 1 0 16,0 0-2-16,0-3 1 16,3 0-1-16,0-3 0 0,0 0 0 15,3 1 0-15,0-3-4 16,0 2 0-16,0-5-5 31,3 3 0-31,-3-1-6 16,-1 1 0-16</inkml:trace>
  <inkml:trace contextRef="#ctx0" brushRef="#br0" timeOffset="6971.8993">14780 6533 24 0,'-9'10'12'0,"-2"17"-9"0,8-19 14 0,-3 2-17 16,0 1 0-16,0 2 0 15,0 5 0-15,0 1 0 16,-3 2 0-16,3-2-4 0,0-3 0 16,3-1-3-16,3 1 1 15</inkml:trace>
  <inkml:trace contextRef="#ctx0" brushRef="#br0" timeOffset="7168.8811">14688 6712 27 0,'-12'-2'13'0,"12"-1"-4"16,0 3 24-16,0 0-30 15,0 0 0-15,6-2 3 16,0 2 0-16,3 0-8 0,0 0 1 15,0 0 4-15,0 2 1 16,0 1-6-16,0-1 0 0,-3 4-9 16,0 2 1-16,-3 5-3 15,-3-2 0-15</inkml:trace>
  <inkml:trace contextRef="#ctx0" brushRef="#br0" timeOffset="7370.1565">14655 6858 34 0,'-32'-5'17'0,"20"18"-8"15,12-13 31-15,-3 0-35 16,3 0 1-16,0 0 2 16,0 0 0-1,6 0-10-15,6-3 0 16,2-2 7-16,4-3 0 16,0 0-2-16,6 0 0 0,0 0-6 15,3 3 1-15,-1 5-12 16,16 3 0-16,-3-1-4 15,5 1 0-15</inkml:trace>
  <inkml:trace contextRef="#ctx0" brushRef="#br0" timeOffset="9530.1972">6892 9499 34 0,'-5'2'17'0,"13"-2"-9"0,-2-2 18 0,3-4-25 16,3-2 1 0,3-2 0-16,6 2 0 15,3-5-3-15,6-6 1 16,-1-2 1-16,-2 0 0 16,-3 0-5-16,0-1 1 0,-6-4-5 15,-4 2 1-15,-5 3-5 16,-6-6 1-1,-3 4 0-15,-3-1 0 16,-3 3 7-16,0 5 1 16,1 8 4-16,-4 5 1 15,3 11 5-15,-3 13 0 0,3 8 1 16,-3 11 1-16,-3 8-3 16,-3 2 0-16,3 3-2 15,-3 8 1-15,0 16-2 0,0 2 1 0,1-5-3 16,-1-3 1-16,0-7 0 15,0-11 0-15,0-3 0 16,0-5 1-16,0-11 1 16,3-7 0-16,1-11 0 31,2-11 0-31,-3-2-1 16,3-9 1-16,0-7-2 0,3-5 0 15,3-6-1-15,6 3 0 16,6-6-1-16,6-2 1 15,3-5-6-15,8-1 0 16,16-4-6-16,12-9 1 16,5 8-5-16,-2-2 0 0</inkml:trace>
  <inkml:trace contextRef="#ctx0" brushRef="#br0" timeOffset="9746.9489">7684 9231 42 0,'-12'-10'21'0,"-14"20"-19"0,14-4 37 16,-12 4-37 0,-9 11 0-16,-3 8 0 15,-2 1 0-15,-1-1-3 16,0 2 1-16,4-1 1 16,5-1 0-16,3-6-6 15,6-1 1-15,6-7-7 16,3-1 1-16,6-4-5 15,6-7 1-15</inkml:trace>
  <inkml:trace contextRef="#ctx0" brushRef="#br0" timeOffset="9896.0984">7285 9517 24 0,'0'3'12'0,"0"13"1"0,0-11 17 0,0 3-26 16,0 0 1-16,0 2 2 16,3 1 1-16,0 5-10 15,0-6 0-15,3 1 5 31,3-3 1-31,0-3-9 16,3-5 0-16,3-8-9 0,0-2 1 16</inkml:trace>
  <inkml:trace contextRef="#ctx0" brushRef="#br0" timeOffset="10080.6057">7628 9395 39 0,'-15'14'19'0,"-3"-1"-13"0,15-8 28 0,3-2-33 16,-3-1 1-16,3 1-1 16,0 0 1-16,0-1-3 15,0 1 1-15,0 0-3 16,0-1 0-16,0 4-9 0,3-1 1 16,3 0-2-16,0 0 0 15</inkml:trace>
  <inkml:trace contextRef="#ctx0" brushRef="#br0" timeOffset="10546.5473">7473 9459 24 0,'0'-5'12'0,"0"-1"-4"15,0 6 21-15,6-2-25 16,0 2 0-16,0 0 2 0,0 0 0 15,3 0-8-15,0 2 1 16,2 1 5-16,-2 2 0 16,3 1-10-16,0-1 1 15,3 3-7-15,-3 0 0 0</inkml:trace>
  <inkml:trace contextRef="#ctx0" brushRef="#br0" timeOffset="10862.3903">7348 9792 41 0,'-6'-2'20'0,"12"-22"-19"0,3 16 33 16,3-3-32-16,0-2 0 15,3-5 0-15,8-1 1 16,4 0-4-16,3 1 1 16,0-1-1-16,-4 1 0 15,-2-1-6-15,-3 3 1 0,0 1-8 16,-6 1 1-16</inkml:trace>
  <inkml:trace contextRef="#ctx0" brushRef="#br0" timeOffset="11046.8634">7652 9477 19 0,'-21'14'9'0,"-3"31"3"16,18-35 7-16,-3 14-17 31,-3 13 1-31,-3 11 0 16,-6 7 0-16,3-2-4 0,1 3 0 15,5-6 3-15,0-10 0 16,6-3-4-16,3-3 1 0,3-5-8 16,3-10 1-16,6-11-1 15,6-6 0-15</inkml:trace>
  <inkml:trace contextRef="#ctx0" brushRef="#br0" timeOffset="11280.28">7586 9800 30 0,'-24'0'15'0,"-26"21"-11"0,38-15 30 16,-3 4-30-16,0 1 0 16,0 2 4-16,3 0 1 31,0 0-11-31,3-2 1 0,6 0 6 16,3-3 1-16,6 0-3 15,6-6 1-15,9-4-2 16,6-4 0-16,6-4-5 15,5-9 0-15,-2-5-7 16,3-5 1-16,-1-8-7 0,1 0 0 16</inkml:trace>
  <inkml:trace contextRef="#ctx0" brushRef="#br0" timeOffset="11581.6772">7913 9440 38 0,'0'3'19'0,"15"-6"-20"16,-3 3 29-16,6 3-28 31,6-3 1-31,0 3 0 0,2-1 1 16,4 1-2-16,-6 5 1 15,-3 2 2-15,-6 9 0 0,-3 2 0 16,-3 14 0-16,-3 4-1 15,-3 6 1-15,-9 3-1 16,-3-1 1-16,-3-4-2 16,-3-4 0-16,0-4-2 0,0-6 0 15,0-3-5-15,3-7 0 16,-3-6-8-16,7-8 0 16</inkml:trace>
  <inkml:trace contextRef="#ctx0" brushRef="#br0" timeOffset="11815.2471">8202 9319 31 0,'-3'-11'15'0,"3"16"0"16,0 1 19-16,-3 4-30 16,-3 11 1-16,-3 1 2 15,-6 4 0-15,-2 6-9 0,-10 0 0 16,0 12 6-16,-6 7 0 15,-2-1-2-15,8-5 1 16,3-5-5-16,6-6 1 0,9-13-6 16,3-10 0-16,15-6-8 15,6-8 0-15,6-7-1 16,3-9 0-16</inkml:trace>
  <inkml:trace contextRef="#ctx0" brushRef="#br0" timeOffset="12032.0398">8199 9607 30 0,'12'11'15'0,"15"-6"-11"0,-18-5 28 16,3-3-29-16,3-2 1 0,-1-3 4 16,4-3 0-16,-3-2-9 15,0-3 1-15,-3-2 7 16,-3-1 0-16,-3 3-1 16,-6 3 1-16,-6 5-3 15,-3 3 1-15,-3 5-2 16,-3 5 0-16,-3 3-2 0,1 3 1 15,2 2-4-15,3-2 1 16,3-1-8-16,6-2 1 16,6-3-11-16,6 1 1 15</inkml:trace>
  <inkml:trace contextRef="#ctx0" brushRef="#br0" timeOffset="12365.6597">8797 9062 39 0,'-8'8'19'0,"8"10"-13"0,0-15 22 15,3 2-27-15,2 1 0 16,1 2 0-16,0 2 1 16,3-5-2-16,3 6 1 15,3 0-5-15,0-1 0 16,-3 1-8-16,0-1 1 15</inkml:trace>
  <inkml:trace contextRef="#ctx0" brushRef="#br0" timeOffset="12765.8916">8708 9417 22 0,'-33'29'11'0,"16"-8"0"0,11-13 7 16,-6 2-15-16,0 1 1 0,0-1 1 15,3-2 0-15,-3 6-6 16,3-9 0-16,3-2 5 16,6-3 0-16,6-8 0 15,6-8 0-15,3 3-1 16,0-6 1-16,6-2-1 16,2-8 0-16,7-3-1 15,6 3 1-15,12-3-2 0,5 6 0 16,7-1 0-16,-13-2 0 31,-2 5-1-31,-3 6 0 16,-7 5 0-16,-2 2 1 15,-6 8-1-15,-9 3 1 0,-6 8 0 16,-3 6 0-16,-9 4 0 16,-6 8 0-16,-3 6-3 15,-9-3 1-15,-6-2-5 16,-9-3 0-16,-2-3-7 15,-7-3 1-15,6-2-3 16,3-3 0-16</inkml:trace>
  <inkml:trace contextRef="#ctx0" brushRef="#br0" timeOffset="12946.3919">8768 9440 25 0,'-6'-8'12'0,"3"8"0"16,3 0 20-16,-3 3-28 31,-3 0 0-31,-3 2 2 0,-3 3 1 0,-3 5-9 31,0 3 0-31,-3 3 6 16,-2-4 0-16,-1 7-5 0,3-4 0 15,3-5-7-15,3-2 0 16,6-6-5-16,6 0 0 16</inkml:trace>
  <inkml:trace contextRef="#ctx0" brushRef="#br0" timeOffset="13113.8875">8693 9573 34 0,'3'8'17'0,"12"-3"-10"16,-9-5 26-1,0 0-32-15,3 2 1 0,3 1 2 16,3-3 1-16,0 0-6 16,0 0 1-16,-1-3 0 15,7-2 0 1,0-3-6-16,0 0 0 0,-3-2-7 15,3-1 0-15</inkml:trace>
  <inkml:trace contextRef="#ctx0" brushRef="#br0" timeOffset="13399.7783">8940 9390 35 0,'-20'16'17'0,"-7"2"-12"16,18-15 26-16,3 2-30 0,0 3 0 15,0 6 1-15,0 1 0 0,0 4-2 16,-3 2 0-16,0 6 2 16,-3-4 0-16,-3 9 0 15,-2 0 0-15,-1 0-1 16,-3 2 1-16,0 0-1 16,-6 3 1-16,-6-2-2 31,-2-6 1-31,-7 0-1 0,0-5 1 15,7-3-4-15,5-5 1 16,3-5-7-16,9-4 1 16,6-4-6-16,12-3 1 15</inkml:trace>
  <inkml:trace contextRef="#ctx0" brushRef="#br0" timeOffset="13666.5458">9030 9451 37 0,'-9'-3'18'0,"3"6"-14"16,6 0 30-16,0 2-31 16,3 3 1-16,0 2 1 0,6 1 0 15,0 0-7-15,2-1 0 0,-2 1 5 16,0-1 1-16,0-2-7 31,0 0 1-31,-3 0-7 16,0-3 1-16,0 6-6 0,3 2 0 15</inkml:trace>
  <inkml:trace contextRef="#ctx0" brushRef="#br0" timeOffset="14184.6776">8714 9869 24 0,'-3'3'12'0,"3"2"-6"15,3-2 14 1,0 2-17-16,0 0 0 0,0 0 2 15,-3 3 1-15,3 0-7 16,-3 0 0-16,3 0 4 16,-3 0 1-16,3 0-2 15,0 0 0-15,-3 0-1 16,0 0 1-16,3 0-1 16,-3-3 0-16,3 0-2 15,0 1 1-15,0-4-3 16,0 1 1-16,0-3-3 0,0 0 0 15,0 0-1-15,0 0 0 0,3-3 0 16,-3 3 0-16,0-2 1 16,0-1 1-16,3 0 1 15,-3 1 1-15,3-4 0 32,-1 1 1-32,1-3 2 15,3 3 0-15,0 0 2 16,0-3 1-16,0 2 0 15,3 1 1-15,0 0-1 0,3 2 1 16,3-2-2-16,-3 2 1 16,-1-5-2-16,1 3 0 15,0-3-4-15,0 0 0 16,-3 3-7-16,0 2 0 16</inkml:trace>
  <inkml:trace contextRef="#ctx0" brushRef="#br0" timeOffset="14532.8336">9104 9676 29 0,'-3'0'14'0,"3"13"-8"0,0-8 20 0,0 9-25 32,0 4 1-32,0 1 1 15,0 4 0-15,-3 4-4 16,0-6 1-16,-3 0 2 0,3-5 0 0,0-3-4 15,0 1 0-15,0-4-5 16,0-5 0-16,0 1-4 16,0-4 0-16</inkml:trace>
  <inkml:trace contextRef="#ctx0" brushRef="#br0" timeOffset="14749.6305">8961 9596 39 0,'-9'3'19'0,"0"2"-14"0,9-5 37 16,0 0-38-16,-3 8 1 15,0 3 1-15,0 10 1 0,0 3-9 32,0 0 0-32,0 2 6 15,0 3 0-15,3 3-5 0,-2-6 1 16,2-4-9-16,2-4 1 15,7-2-9-15,0-11 1 0</inkml:trace>
  <inkml:trace contextRef="#ctx0" brushRef="#br0" timeOffset="16034.7755">9643 9189 35 0,'-18'11'17'0,"9"18"-8"15,9-21 18 1,0 10-25-16,0 6 0 16,0 0 0-16,3-3 0 15,3 0-2-15,3-2 0 16,3-4 2-16,3-1 1 15,0-9-7-15,2-5 1 0,1-5-7 16,9-3 0-16,0-5-3 31,-3-1 0-31</inkml:trace>
  <inkml:trace contextRef="#ctx0" brushRef="#br0" timeOffset="16240.6792">9958 9178 28 0,'-18'6'14'0,"-8"49"-3"0,11-34 24 0,-9 14-31 15,-3 4 0-15,-6 12 2 0,-2 4 1 16,-1 14-9-16,-3 8 1 16,7-6 4-16,-1-5 1 15,3 1-2-15,0-12 0 16,4-10-1 0,5-3 0-16,3-7-4 15,6-11 0-15,6-3-5 16,3-11 1-16,3-2-8 15,6-10 0-15</inkml:trace>
  <inkml:trace contextRef="#ctx0" brushRef="#br0" timeOffset="17043.0815">9571 9602 34 0,'6'-19'17'0,"12"-5"-10"0,-9 16 25 15,3-2-28-15,6-1 0 16,6-5 1-16,2 3 1 0,10 0-8 15,12 2 1-15,2-7 4 16,-2 7 0-16,-3 3-2 16,-7 3 1-16,-5 0-2 15,-6-1 1-15,-3 4-1 16,-6 4 1 0,-6 1 0-16,-4 0 0 15,-5 2 0-15,-3 3 1 16,-3 3-1-16,-3-1 0 15,-2 1-2-15,-7-1 0 16,-3 1-5-16,-3-1 1 16,0 1-4-16,-3 0 1 0,1-1-1 15,2-2 0-15,0 0 1 16,3 0 1-16,6-3 3 16,3 1 1-16,9-4 4 0,3 1 1 15,6-3 0-15,3-3 1 16,6 1 1-16,0-4 1 15,0 4-1-15,-4 2 1 16,1 2-1-16,-9 4 1 0,-3 2-1 16,-6 5 0-16,-6 3-1 31,-3 5 0-31,1-3-1 16,-4 4 0-16,0-1-2 15,3-5 1-15,3-1-1 16,3 4 0-16,3-3 0 0,3 2 0 15,6-2-1-15,0 3 1 16,0-6 0-16,0 3 0 16,0 0 1-16,0-3 0 15,-3 3-1-15,0 0 1 16,-3 0 0-16,0-1 0 0,-3-1-2 16,0-1 0-16,-3-2-3 15,0-4 0-15,3-1-3 16,-3-4 1-16,3-4-2 15,-3-6 1-15,0-3 1 0,3 1 0 16,0-1 2-16,0 0 1 16,0-2 5-16,0 0 0 15,0 2 4-15,0 3 0 32,0 1 2-32,0 1 0 0,0 4 0 15,3-4 1-15,0 1-4 16,0 5 1-16,6-5-3 15,3 2 0-15,3-5-2 16,6 3 0-16,3-14-8 16,6-2 1-16,-1-11-9 15,4 3 0-15</inkml:trace>
  <inkml:trace contextRef="#ctx0" brushRef="#br0" timeOffset="17271.2198">10268 9403 52 0,'-3'14'26'0,"24"-4"-27"0,-12-10 42 0,3 0-40 15,-1 0 1 1,7-5 0-16,3 0 1 16,6-1-4-16,0-7 1 15,-3 0 1-15,-1-3 1 16,1-5-7-16,0 0 1 15,0-1-7-15,-3 1 1 16,-3 0-7-16,-1 3 1 16</inkml:trace>
  <inkml:trace contextRef="#ctx0" brushRef="#br0" timeOffset="17441.2491">10530 9141 26 0,'-30'48'13'0,"-3"29"-5"16,21-48 17-16,-5 3-23 15,-4 7 0-15,-3 6 0 0,-3 3 1 16,6 5-4-16,0 0 0 0,7-6 2 16,5-10 0-16,9-5-5 31,6-11 1-31,3-10-7 16,5-11 0-16</inkml:trace>
  <inkml:trace contextRef="#ctx0" brushRef="#br0" timeOffset="17656.642">10592 9149 30 0,'6'-39'15'0,"6"31"-2"0,-9 8 21 15,0 2-31-15,-3 14 1 0,0 8 0 16,-3 13 1-16,-3 8-7 16,0 5 1-16,-6 1 4 15,-3 1 0-15,7-4-2 16,-1 2 0-16,0 3-4 15,3-8 0-15,0-5-6 16,0-6 0-16,6-5-6 16,3-10 1-16</inkml:trace>
  <inkml:trace contextRef="#ctx0" brushRef="#br0" timeOffset="17842.3268">10444 9567 29 0,'-12'3'14'0,"15"-8"-8"0,0 2 21 16,5-2-26-16,1-1 1 0,3 1 0 16,0-3 1-16,0 0-4 31,0-2 0-31,0 4-3 16,-3 1 1-16,-3 2-6 0,0 6 0 15,-3 0-2-15,-3 2 1 0</inkml:trace>
  <inkml:trace contextRef="#ctx0" brushRef="#br0" timeOffset="18010.471">10438 9581 24 0,'-12'-3'12'0,"12"0"-8"15,3 1 24-15,0-1-26 16,3 0 1-16,2-2 0 16,4 0 1-1,0-1-5-15,0 1 0 16,0 0 3-16,0 0 0 15,0-1-5-15,0 4 0 16,0 2-7-16,-3 0 0 0</inkml:trace>
  <inkml:trace contextRef="#ctx0" brushRef="#br0" timeOffset="18259.199">10253 9837 29 0,'-57'24'14'0,"43"-5"-6"0,14-14 19 16,0-3-24-16,3 1 0 16,3-8 2-16,5 0 0 15,13-6-6 1,9-2 0-16,3-6 4 16,5-2 1-16,-2-3-2 15,0-2 0-15,-7 2-3 16,1 0 1-16,0-2-7 15,-6 5 0-15,6 5-6 0,-7 5 0 16</inkml:trace>
  <inkml:trace contextRef="#ctx0" brushRef="#br0" timeOffset="18509.7963">10455 9758 38 0,'-38'24'19'0,"8"7"-18"15,21-17 30-15,-6 1-29 16,-9 1 0-16,1 3 0 16,-1 2 0-1,3 6-3-15,0-4 1 16,3-1-1-16,3-4 0 0,6-5-8 15,3-5 0-15,6-5-3 16,3-6 1-16</inkml:trace>
  <inkml:trace contextRef="#ctx0" brushRef="#br0" timeOffset="18660.9726">10461 9827 37 0,'15'10'18'0,"0"-12"-20"0,-12-4 34 16,3 6-31-16,0 0 0 15,3-2 0-15,0-1 1 16,0 3-7-16,0 0 0 16,-3 0-6-16,0 3 1 15</inkml:trace>
  <inkml:trace contextRef="#ctx0" brushRef="#br0" timeOffset="18841.2567">10402 9967 36 0,'-27'5'18'0,"30"-7"-16"0,-3 2 27 0,6-3-29 16,3-2 1-16,0-1 0 15,6 1 1-15,0-3-3 16,-1 3 0-16,1-3-4 16,0 0 1-16,0-5-7 15,0 5 0-15</inkml:trace>
  <inkml:trace contextRef="#ctx0" brushRef="#br0" timeOffset="19027.8009">10506 9893 36 0,'-12'10'18'0,"-6"6"-18"0,15-10 29 16,-3 1-29-16,0 4 0 15,0 2 0-15,0 1 1 16,1-1-4-1,2 0 1-15,3 0-6 16,-3-2 0-16,3 5-2 0,-3-3 0 16</inkml:trace>
  <inkml:trace contextRef="#ctx0" brushRef="#br0" timeOffset="19211.3715">10310 10155 38 0,'-18'-11'19'0,"21"16"-17"16,0-10 38-16,3 2-36 15,3-4 1-15,8-4 2 0,7-2 0 16,3-1-9-16,0 1 0 16,0 0 6-16,-1 0 1 15,1-3-6-15,0-3 1 32,0 1-7-32,-3 2 0 15,2 3-9-15,-8 2 0 0</inkml:trace>
  <inkml:trace contextRef="#ctx0" brushRef="#br0" timeOffset="19609.5521">10461 9475 26 0,'0'0'13'0,"12"-3"0"15,-6 3 10-15,0-3-20 16,0 3 1-16,0-2 0 16,0-1 1-16,3 1-8 15,3-1 1-15,0-2-8 0,6 2 1 16</inkml:trace>
  <inkml:trace contextRef="#ctx0" brushRef="#br0" timeOffset="20244.2947">11033 9247 34 0,'0'8'17'0,"12"3"-15"0,-6-9 21 16,0 4-23-1,3-1 1-15,0 0-4 0,-1 1 1 16,1 4-7-16,0 1 1 15</inkml:trace>
  <inkml:trace contextRef="#ctx0" brushRef="#br0" timeOffset="20404.9368">11000 9459 22 0,'-15'5'11'0,"15"-5"-6"15,0 0 11-15,0 0-16 0,6 0 0 16,0 0 0-16,9 0 1 15,-3 0-4-15,0 0 1 16,0 0-5-16,0 3 1 16</inkml:trace>
  <inkml:trace contextRef="#ctx0" brushRef="#br0" timeOffset="20574.5282">11045 9636 27 0,'-15'29'13'0,"6"-18"-6"16,9-11 22-16,0 2-27 15,0-2 0-15,0 0 1 16,6-5 1-16,0-5-5 31,3-6 0-31,3 2 0 16,3-1 0-16,2-7-8 0,4-1 1 16,9-1-3-16,6-5 0 0</inkml:trace>
  <inkml:trace contextRef="#ctx0" brushRef="#br0" timeOffset="20976.1991">11488 9133 29 0,'-3'-15'14'0,"-9"17"-8"15,9 3 26-15,-3 3-29 16,-2 6 0 0,-13 4 1-16,-6 6 1 15,-3 5-7-15,0 5 1 16,-8 4 3-16,5-4 1 15,3-2-2-15,3-6 1 0,4 1-4 16,5-6 0-16,6-5-4 16,3-3 0-16,6-5-4 15,3-6 0-15,0-2-2 16,6-5 1-16,3-3 3 0,6 0 0 16,-3 0 7-16,-1 0 1 15,1 3 4-15,-3 2 1 0,0 3 3 16,-3 3 1-16,-3 5-1 15,-3 3 0-15,0 2-3 32,0 3 0-32,0 0-2 15,0-1 0-15,3-1-3 16,0-1 1-16,3-5-4 16,3-3 0-16,3-5-5 0,3-5 1 15,3-6-4-15,3-5 0 16</inkml:trace>
  <inkml:trace contextRef="#ctx0" brushRef="#br0" timeOffset="21391.0623">11450 9313 28 0,'-3'-2'14'0,"0"7"-13"0,3-2 26 0,-3-1-26 16,0 4 1-16,0-1 0 16,0 5 0-16,0-4-3 0,-3 2 1 15,6 0 1-15,0-6 1 16,6 4-1-16,-3-1 0 15,-3-5 0-15,3 0 0 16,-3 0-1-16,3 0 1 31,-3 0-1-31,3 5 1 16,-3 6-1-16,-3-6 0 0,-3 3-1 16,-6 0 1-16,3 0 0 15,0 0 0-15,0 0 1 16,6 0 0-16,0-3 1 15,3 0 0-15,0-2 1 16,3 0 1-16,0-3-1 16,-3 0 0-16,0 0-1 0,0 0 1 15,6 0-2-15,-6 0 1 0,3 0-1 16,0 0 0-16,0 0-1 16,3 0 1-16,0 0-4 15,3-3 0-15,-3 0-5 16,0 3 0-16,3 0-6 15,0 6 0-15</inkml:trace>
  <inkml:trace contextRef="#ctx0" brushRef="#br0" timeOffset="21629.8297">11078 9882 46 0,'-18'21'23'0,"21"-15"-21"0,0-6 41 16,6-3-41-1,-1 3 1-15,7-5 1 16,3-3 0-16,12-5-5 16,6-6 0-16,-1-2 3 15,4 2 1-15,-6 1-6 0,0-6 0 16,-7 3-8-16,-2 2 0 15,-3 6-5 1,0 3 0-16</inkml:trace>
  <inkml:trace contextRef="#ctx0" brushRef="#br0" timeOffset="21813.3271">11375 9610 44 0,'-30'0'22'0,"24"37"-18"0,6-24 37 15,-3 5-39-15,-2 9 0 0,-4 5 0 16,0 7 1-16,-3 1-4 16,0 0 1-16,0 2-3 15,6-2 0-15,0 5-12 16,6 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53:50.7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13444 2426 23 0,'-18'-18'11'0,"12"18"-2"0,6 0 11 0,0 0-16 31,3 0 0-31,3 0 2 16,0 2 0-16,3 4-8 0,0 2 1 15,3 0 5-15,6-1 0 16,5-1-3-16,1 4 1 16,0 4-7-16,-3 1 0 0,-6 4-6 15,-6 7 0 1</inkml:trace>
  <inkml:trace contextRef="#ctx0" brushRef="#br0" timeOffset="303.463">13435 2778 29 0,'-33'37'14'0,"6"0"-9"0,24-31 20 0,0-4-24 16,3 1 0-16,3 2 1 16,3 3 0-16,3-3-2 0,3 3 0 15,3 5-1-15,0 6 1 16,-3-3-3-16,0 5 1 15,-6 8-1-15,-3 3 0 16,-3-6-1-16,-3 9 1 16,-6 2 4-16,-3-8 1 0,-3 8 2 15,0-3 1-15,0-2 1 32,3-8 1-32,3-3 0 15,3-2 1-15,6-11-4 16,6-6 0-16,3-2-1 0,6-2 1 15,3-12-4-15,3-7 1 16,9-5-6-16,-1-11 0 16,1 5-10-16,6-10 1 0</inkml:trace>
  <inkml:trace contextRef="#ctx0" brushRef="#br0" timeOffset="1394.942">14060 2487 37 0,'-9'8'18'0,"21"-8"-8"0,-3-3 19 0,9 1-27 16,3-4 1-16,2-2 1 31,1-5 0-31,0 3-5 16,0-1 0-16,0 3 2 15,-3 0 0-15,-4 6-7 0,-5 2 0 16,-9 8-8-16,-6 2 1 15</inkml:trace>
  <inkml:trace contextRef="#ctx0" brushRef="#br0" timeOffset="1728.0733">13971 2884 19 0,'-48'29'9'0,"18"3"5"0,24-24 3 0,-3 0-13 15,1 0 1-15,-1 0 2 16,3-1 1-16,0-4-10 15,3-3 1-15,3-8 7 0,6-5 1 16,3-6-3-16,5 1 1 16,4-14-1-16,9 6 0 31,3-6-2-31,9 0 1 16,2 3-2-16,1-5 1 15,-3 7-2-15,2 1 1 0,1 10-1 16,-3 5 1-16,-4-2-1 15,-5 10 0-15,-6 3 0 16,-3 6 1-16,-6 4-1 16,-3 1 1-16,-6 10 0 15,-6 3 1-15,-3 8-7 0,-9-6 1 16,-3 1-7-16,-3-1 1 16,0 6-6-16,-3-3 0 15</inkml:trace>
  <inkml:trace contextRef="#ctx0" brushRef="#br0" timeOffset="2024.5132">13899 3101 22 0,'-21'-5'11'0,"16"-1"4"16,5-2 12-16,0 3-22 15,2 0 0 1,4-3 4-16,3-5 0 16,3-1-11-16,0 4 1 15,3-6 6-15,6 3 1 0,9-1-3 16,-4-1 1-16,1 1-3 16,-3 4 0-16,0 2-7 15,-6 3 1-15,-3 2-7 16,-9 6 0-16,0 2-3 0,-9 0 0 15</inkml:trace>
  <inkml:trace contextRef="#ctx0" brushRef="#br0" timeOffset="2462.6504">13932 3141 22 0,'-21'37'11'0,"3"2"-5"0,15-28 15 0,-3 5-18 16,0 2 1-16,1-2 2 31,-1-5 0-31,3-1-7 15,0-2 0-15,3-2 6 16,6-12 1-16,2-7-2 16,4-8 1-16,3-6-1 0,6-10 0 15,6 3-2-15,6-3 1 0,2 5-1 16,1 3 0-16,-3 5-2 16,-6 6 1-16,-1 5-1 15,-5 2 1-15,-3 6-1 16,-3 2 1-16,-6 11 0 15,-3 0 1-15,-3 13-1 16,-6 3 1-16,-6-3-4 0,-3 11 1 16,-6-6-5-16,-3 1 0 15,0-3-4-15,-2-1 1 16,-1-2-2-16,0-5 0 31,3-2 3-31,3-9 0 0,3-2 4 16,4 2 1-16,2-8 4 15,3-2 1-15,0 0 0 16,3-3 1-16,3-8-1 16,12-3 1-16,0 1-2 15,-1-3 0-15,4-1-8 16,0-4 0-16</inkml:trace>
  <inkml:trace contextRef="#ctx0" brushRef="#br0" timeOffset="2626.2895">14087 2958 22 0,'-21'16'11'0,"15"2"-4"16,0-12 14-16,3 10-19 31,-3 5 1-31,-3 3-1 16,0 5 1-16,3 2-4 16,0 4 1-16,0-1-3 0,-2 1 1 15,2-4-7-15,-3 1 0 16</inkml:trace>
  <inkml:trace contextRef="#ctx0" brushRef="#br0" timeOffset="2964.062">13855 3445 24 0,'-21'-3'12'0,"12"-7"-8"16,9 4 16-16,0-2-19 16,6 0 0-16,0-2 0 15,6-1 1-15,3 3-3 0,-1 0 1 16,1 3-1-16,3-3 1 15,0 3-5-15,6 0 1 16,0 5-1 0,-6-3 0-16,-7 3 2 15,-11 0 0-15,-3 3 4 16,-5 2 0-16,-4 6 5 31,0-6 1-31,-3 5 1 16,3 1 1-16,3 0-1 15,3-4 0-15,0 1-2 0,3-2 0 16,6-1-2-16,3-2 1 16,3-3-2-16,3-3 0 15,9-2-6-15,6-1 1 0,2-7-12 16,10 3 1-16</inkml:trace>
  <inkml:trace contextRef="#ctx0" brushRef="#br0" timeOffset="3313.3531">14745 2426 34 0,'3'0'17'0,"6"6"-7"0,-3-6 17 0,-6 0-22 31,2 0 0-31,-2 0 3 16,0 7 0-16,-5-1-10 15,-4 7 0-15,0 5 6 16,-3 1 1-16,-3 10-3 0,-6 6 1 15,-3-4-4-15,-3 1 1 0,4-3-7 16,-1 0 1-16,6-2-10 31,6-1 1-31</inkml:trace>
  <inkml:trace contextRef="#ctx0" brushRef="#br0" timeOffset="3595.8535">14649 2699 31 0,'0'-6'15'0,"12"-7"-7"0,-6 8 15 0,0 2-23 16,0-5 1-16,0 0 0 15,3 3 0-15,0 5-1 16,-3 0 0-16,-6 8 1 16,-3 5 0-16,-3 6-1 15,-3 7 1-15,-6 1-1 0,0 2 0 16,0-5 0-16,4-3 1 15,5-3-1-15,3-4 1 16,9-4 0-16,2-7 0 0,4 2-3 16,3-15 1-16,6-1-7 31,3-2 0-31,0-6-3 16,3-5 1-16</inkml:trace>
  <inkml:trace contextRef="#ctx0" brushRef="#br0" timeOffset="3880.4531">14980 2619 31 0,'-15'8'15'0,"-45"21"-11"0,48-18 27 16,-5 5-29-16,-1 0 1 15,-3 2 3-15,3 1 1 0,0-1-8 16,9-2 0-16,0-3 4 16,6-5 1-16,3 0-2 15,6-8 0-15,6-2-1 16,3 2 0-16,-3-8-1 15,3 2 1-15,-3 1-1 16,3-3 0-16,-3 3 0 16,-3 2 1-1,2-2-1-15,-2 5 1 16,0-3-1-16,-9 6 1 16,-3 2-6-16,0-2 1 15,0 10-9-15,0-8 1 16,-3 6-2-16,-3 0 0 0</inkml:trace>
  <inkml:trace contextRef="#ctx0" brushRef="#br0" timeOffset="4281.7231">14587 3101 31 0,'-12'26'15'0,"-3"3"-14"0,12-15 28 0,0-4-29 15,0 4 1-15,-3 1 0 16,3 4 1-16,0-1-3 16,0-4 1-16,3-6 1 31,3-3 1-31,6-8-1 0,3-5 0 0,3-8 0 31,6-7 0-31,-3-9 0 16,0-8 0-16,5-2 0 0,4 0 0 15,0 2 1-15,0 8 0 0,0 3 1 16,-4 0 0-16,-2 8 0 16,0 7 0-16,-3 7 0 15,-6 4 0-15,0 0-1 16,-6 6 0-16,-3 5-1 16,-3 5 1-16,-6 6-1 15,-3 4 1-15,0 6-5 16,-3-2 0-16,-3 2-6 15,3 3 1-15,-3-14-8 0,3 9 1 16</inkml:trace>
  <inkml:trace contextRef="#ctx0" brushRef="#br0" timeOffset="4448.5036">14670 3156 27 0,'0'-7'13'0,"9"-9"-11"0,-3 8 15 15,3 0-17 1,3 0 0-16,0-3 0 0,3 3 1 16,-3 3-2-16,3 0 0 15,-4-1-7-15,-2 6 1 16</inkml:trace>
  <inkml:trace contextRef="#ctx0" brushRef="#br0" timeOffset="4627.5717">14682 3188 22 0,'-6'-2'11'0,"9"-1"-8"0,0-2 14 16,0-1-17-16,3 4 0 31,0-6 1-31,3 2 0 16,0 1-2-16,3 5 1 0,0-2-5 15,-3-1 0-15,0 6-2 16,-3-1 1-16</inkml:trace>
  <inkml:trace contextRef="#ctx0" brushRef="#br0" timeOffset="4813.4311">14652 3299 28 0,'-3'-2'14'0,"18"-22"-14"0,-9 19 28 15,0-3-28-15,3-8 1 16,3 0 0-16,0 3 0 0,3-1-1 15,3 1 0-15,0 3-4 32,2 2 0-32,-2 0-5 15,0 0 0-15</inkml:trace>
  <inkml:trace contextRef="#ctx0" brushRef="#br0" timeOffset="5030.0905">14581 3429 31 0,'-6'5'15'0,"15"-7"-13"0,0-1 24 16,3-2-26-16,3-1 0 16,0-7 1-16,2 3 0 0,1-1-1 15,3 0 0-15,0 4-5 0,0-7 1 16,0-2-5-16,-4 3 0 15</inkml:trace>
  <inkml:trace contextRef="#ctx0" brushRef="#br0" timeOffset="5198.0944">14679 3350 35 0,'-15'23'17'0,"-12"7"-22"15,25-23 29-15,-4 1-24 0,3 3 1 16,3-3-1-16,0 0 0 16,6 0-5-16,2-3 1 15,1-5-5-15,3-3 0 0</inkml:trace>
  <inkml:trace contextRef="#ctx0" brushRef="#br0" timeOffset="5363.8519">14819 3254 30 0,'-6'6'15'0,"0"10"-6"16,6-11 25-16,-3 5-33 16,-3 1 1-1,0 0-1-15,3 2 1 16,0 0-4-16,0 0 0 16,3 1-4-16,3-1 1 0,3-3-7 15,0-2 1-15</inkml:trace>
  <inkml:trace contextRef="#ctx0" brushRef="#br0" timeOffset="5596.1846">15289 2646 40 0,'-17'-3'20'0,"17"11"-18"0,2-5 35 15,1 2-36 1,3 0 1-16,3 3 0 16,0 0 0-16,3-2-4 15,-3 1 1-15,3 1-5 16,0 3 1-16,-3 2-8 16,3 0 1-16</inkml:trace>
  <inkml:trace contextRef="#ctx0" brushRef="#br0" timeOffset="5747.1405">15254 2905 31 0,'-36'16'15'0,"18"-8"-7"0,15-8 19 15,0 0-27-15,3 0 0 0,0 3 1 16,3-1 1-16,3 1-10 16,0 2 0-16,3 0-2 15,0 9 0-15</inkml:trace>
  <inkml:trace contextRef="#ctx0" brushRef="#br0" timeOffset="5931.9112">15155 3283 39 0,'-20'8'19'0,"8"16"-18"0,15-26 36 0,3-12-37 31,6 1 1-31,2-11-1 15,4 0 0-15,3-5-4 16,3 0 0-16,6-5-8 0,-7 0 1 16</inkml:trace>
  <inkml:trace contextRef="#ctx0" brushRef="#br0" timeOffset="6097.7509">15525 2720 38 0,'-9'-11'19'0,"9"9"-15"16,0-4 28-16,3 1-31 15,5 0 0-15,4 0 2 32,0-1 0-32,0-7-4 0,3 0 1 15,0 2-1 1,0-5 0-16,3 3-9 0,0 0 0 16,-1 0-3-16,-2 2 1 15</inkml:trace>
  <inkml:trace contextRef="#ctx0" brushRef="#br0" timeOffset="6265.5721">15691 2537 36 0,'-27'19'18'0,"13"7"-17"15,11-20 33-15,0 7-34 0,0 5 1 16,0 1 0-16,0 7 1 16,0 1-3-16,0 7 0 15,-3-5-5-15,0 0 1 16,0 3-6-16,-3-5 0 15</inkml:trace>
  <inkml:trace contextRef="#ctx0" brushRef="#br0" timeOffset="6746.1114">15423 3032 35 0,'0'-13'17'0,"24"-8"-19"0,-12 13 26 16,3-5-25-16,3 2 1 15,3-5 0-15,-1 3 1 0,1 0-1 16,0 2 0-16,0 3 0 16,0 0 0-16,-3 0 0 15,-3 6 0-15,-4 2-1 16,-8 5 1-16,-6 8 0 16,-8 6 0-16,-1 7 1 15,-3 11 1-15,-9 5 3 16,0 6 0-16,0 0 1 0,3-3 1 15,7-11 0-15,2-2 0 16,6-8-2-16,6-6 1 31,6-5-3-31,9-5 0 16,-1-13-1-16,4-8 1 0,0 0-1 16,3-11 0-16,0-5-2 15,0-3 1-15,-1 11-1 16,1-8 0-16,-6 8 1 15,0 5 0-15,-3 5 1 16,0 6 0-16,0 7 2 16,-3 1 0-16,0 5 0 0,0 0 1 15,0 8-2-15,-4-6 0 16,1 6-2-16,0-5 1 0,0-3-11 16,0 2 0-16,12 4-11 15,0-9 0-15</inkml:trace>
  <inkml:trace contextRef="#ctx0" brushRef="#br0" timeOffset="17278.8718">6199 6525 43 0,'0'0'21'0,"-48"55"-20"0,33-47 22 0,-2 5-23 16,-1 3 0-16,6 0 0 15,3 0 1-15,3-3-6 16,3-2 0-16,9-1-6 15,12 1 1-15</inkml:trace>
  <inkml:trace contextRef="#ctx0" brushRef="#br0" timeOffset="17465.9984">6476 6604 25 0,'-12'-13'12'0,"-15"39"-1"16,18-23 13-16,-6 7-23 15,-3 6 0-15,-2 3 0 0,-7 2 1 16,0 3-3-16,0 2 1 16,3 1 0-16,4-6 1 0,5-5-8 15,9-6 1-15,3-2-4 16,6-2 1-16</inkml:trace>
  <inkml:trace contextRef="#ctx0" brushRef="#br0" timeOffset="17632.3923">6306 6744 17 0,'3'-8'8'0,"3"16"5"0,-6-5 9 16,0 0-18-16,0 10 1 16,0 3 0-16,3 10 1 15,-3 8-8-15,0 6 0 16,0 0 5-16,0 0 0 16,0-9-3-16,0-2 1 0,3-5-6 15,0-5 0-15,0-6-6 16,6-2 1-16</inkml:trace>
  <inkml:trace contextRef="#ctx0" brushRef="#br0" timeOffset="17882.8206">6699 6419 38 0,'-15'5'19'0,"-9"22"-21"0,15-14 32 0,-3 8-28 31,-11 8 1-31,2-5 2 16,3-3 0-16,3 0-6 16,3-2 0-16,3-6 3 15,3-2 1-15,6-4-2 16,0 1 1-16,9-2-1 16,3-4 0-16,3-2-6 0,3 0 0 15,0-2-8-15,3 2 0 16</inkml:trace>
  <inkml:trace contextRef="#ctx0" brushRef="#br0" timeOffset="18150.7855">6919 6374 28 0,'-24'2'14'0,"-2"36"-6"15,20-28 14-15,-3 9-22 0,0-1 1 31,0 3 1-31,0 6 0 0,3-11-2 0,0-1 0 32,3-4 2-32,0 0 0 15,3-3 0-15,3 0 0 16,0-6-1-16,3 3 1 0,3 1 0 16,0-6 0-16,3-3-1 15,0 0 1-15,0-2-6 16,0-3 0-16,-1 3-8 15,-2 5 1-15</inkml:trace>
  <inkml:trace contextRef="#ctx0" brushRef="#br0" timeOffset="18399.8878">6785 6718 16 0,'-9'5'8'0,"9"-2"3"16,0-3 1-16,0 0-9 16,0 0 0-16,0 0 3 15,0 2 0 1,0 4-8-16,0-1 1 16,-6 6 4-16,0 4 1 15,1 7-2-15,2 1 0 0,0 1-5 16,0 0 0-16,0 0-6 15,0 5 0-15</inkml:trace>
  <inkml:trace contextRef="#ctx0" brushRef="#br0" timeOffset="18784.6681">6800 6813 26 0,'3'-13'13'0,"6"-8"-12"0,-3 18 17 15,0-2-17-15,3-1 0 0,0 1 1 16,3-5 1-16,-3 2-4 31,0 2 1-31,0 4 1 16,-3-1 1-16,-6 3-1 0,0 3 1 16,-6 2-1-16,0 0 0 15,-3 11-1-15,-3-3 0 16,-3 8 1-16,-6 3 0 15,-3 3 1-15,-6 5 1 0,1-1 1 16,2 1 1-16,0-3 1 16,3-5 0-16,12 0-1 15,3-8 1-15,9-3-2 16,6-3 0-16,9-4-2 16,9-6 0-1,3-6-1-15,3-7 1 16,-1-5-6-16,7-6 0 15,-3 3-11-15,6 0 1 16,2 2-2-16,1-2 0 0</inkml:trace>
  <inkml:trace contextRef="#ctx0" brushRef="#br0" timeOffset="19034.8761">7300 6699 48 0,'-27'16'24'0,"24"-13"-30"16,3-3 48-16,6 0-41 0,6 0 0 0,6-6 1 16,6 1 0-16,3-5-5 31,12-1 1-31,2 0-9 15,1 1 1-15,0 5-4 16,-7-3 0-16</inkml:trace>
  <inkml:trace contextRef="#ctx0" brushRef="#br0" timeOffset="19216.7647">7732 6572 37 0,'-21'3'18'0,"24"-19"-18"0,0 11 30 0,0-3-30 16,3-3 1-16,3-2 0 0,0-8 0 16,3 2-5-16,0-2 0 15,-1-5-7-15,1 5 1 16</inkml:trace>
  <inkml:trace contextRef="#ctx0" brushRef="#br0" timeOffset="19383.7614">7788 6308 39 0,'-14'10'19'0,"2"35"-17"0,9-34 30 0,0 2-32 15,0 6 1-15,3 10 0 16,-3 0 0-16,0 5-3 16,3-2 1-16,-3 0-5 0,3 2 0 15,-3 0-6-15,0-2 1 16</inkml:trace>
  <inkml:trace contextRef="#ctx0" brushRef="#br0" timeOffset="19516.4171">7678 6898 30 0,'-18'18'15'0,"10"-10"-5"0,5-8 22 0,3 0-28 15,0 0 0-15,5-5 0 16,4-6 1-16,3-5-7 16,0-5 0-1,3 0-3-15,3-3 1 16,3-2-9-16,3-1 0 15</inkml:trace>
  <inkml:trace contextRef="#ctx0" brushRef="#br0" timeOffset="19700.986">8214 6358 48 0,'-21'16'24'0,"-17"18"-24"16,26-21 42-16,-9 9-42 15,-9 4 1-15,-9 3-1 0,1 0 1 16,2-2-5-16,6-3 1 16,3-3-8-16,10-5 1 0,5-3-5 15,6-5 1-15</inkml:trace>
  <inkml:trace contextRef="#ctx0" brushRef="#br0" timeOffset="19885.5316">8021 6599 50 0,'-6'24'25'0,"0"-6"-31"32,3-10 49-32,0 5-43 0,0 3 1 15,0 0 0-15,-3-3 0 16,6 0-2-16,0-5 1 16,3 6-3-16,6-9 0 15,0-5-6-15,6-5 1 0,5-6-7 16,1-2 1-16</inkml:trace>
  <inkml:trace contextRef="#ctx0" brushRef="#br0" timeOffset="20351.4746">8199 6416 36 0,'-3'-13'18'0,"3"5"-14"0,0 8 30 16,0 0-34-16,0 0 1 16,0 0-1-16,3 3 1 15,3 2-1-15,-3 0 0 16,0 6 0-16,-3 2 1 15,0 3-1-15,-3 5 1 16,-3 3 0 0,0 5 0-16,-3-5-1 15,-3-3 1-15,0 0-2 16,4-2 1-16,-1-3-1 0,6-3 1 16,0-5-1-16,3-3 1 15,0-5-1-15,6-3 1 16,0-2 0-16,2 0 0 15,4-6 0-15,0 1 0 16,3-4 0-16,-3-2 1 0,0 1-2 16,0 7 1-16,-3-3 1 15,-3 3 0-15,-6 8 1 16,-3 8 0 0,-9 13 1-1,0 0 1-15,3 1 1 16,0-4 0-16,3-2-1 15,0 0 0 1,3-6 0-16,0-2 1 16,3 0-2-16,3-5 0 0,3-3-1 15,0-3 0-15,6-2-10 16,3-3 1-16,9 3-12 16,-9-8 1-16</inkml:trace>
  <inkml:trace contextRef="#ctx0" brushRef="#br0" timeOffset="21086.4013">8687 6305 34 0,'-29'16'17'0,"23"47"-11"0,3-41 15 0,3 1-20 15,0 14 0-15,-3 6 1 16,0-1 0-16,-3 3-2 16,0 0 0-16,0 0 2 15,0 0 0-15,-3-3 0 0,3-13 0 16,3-2-1-16,0-9 1 15,3-10 0-15,6-8 0 0,3-10-1 16,3-9 1-16,3-5-1 16,3-2 0-16,5-3 0 15,1 2 0-15,0 9-1 32,0 5 0-32,-6-1 1 15,0 7 0-15,-7 7 0 0,-2 5 1 16,-3 5 0-16,-6 6 0 15,-3 3 0-15,0 2 0 16,0 5-1-16,0-2 1 16,0-3-4-16,3-5 1 0,3-3-8 15,3-2 1-15,3-8-8 16,9-3 1-16</inkml:trace>
  <inkml:trace contextRef="#ctx0" brushRef="#br0" timeOffset="21436.6763">9071 6654 35 0,'-23'11'17'0,"-13"23"-12"0,30-23 24 15,-3-1-28-15,0 4 1 16,3 2 1 0,3 5 0-16,0-5-4 15,9-1 0-15,3-1 2 16,3-6 1-16,0-8-1 15,6-6 1-15,-1-4-1 16,-2-4 1-16,0-1-1 16,0-4 0-16,0-5 0 0,0 3 1 15,0 3-2-15,-3 2 0 16,-3 5 0-16,-3 1 1 16,-3 4-1-16,-3 6 0 0,-3 6 0 15,0 2 0-15,-3 2 0 16,0 3 0-16,3-2-2 15,0-1 1-15,0 1-10 16,3 0 0-16,3 2-2 16,6 0 0-16</inkml:trace>
  <inkml:trace contextRef="#ctx0" brushRef="#br0" timeOffset="21802.5488">9423 6617 43 0,'-3'3'21'0,"-6"-16"-18"0,6 13 39 0,0 0-40 16,-9 2 0-16,3-2 0 16,-3 3 1-16,3 2-4 15,0-2 0-15,3-3 2 16,0 3 0-16,3-1-2 0,3 3 1 15,6 1 0-15,0-1 0 16,3 3-1-16,0 0 1 0,3 0 0 16,-3 2 0-16,0 1 1 31,-3 2 0-31,-6-2 0 16,-3 2 1-16,-3 3 0 15,-9 8 0-15,0-3 0 16,0 0 0-16,0 0-1 0,3-5 0 15,3-8-6-15,0-3 1 16,6-15-9-16,3-6 1 16,0-8-4-16,18-2 0 0</inkml:trace>
  <inkml:trace contextRef="#ctx0" brushRef="#br0" timeOffset="22168.5684">9634 6186 40 0,'-3'16'20'0,"0"29"-18"16,3-29 35-16,-3 21-34 16,-3 8 1-16,-3 16 2 15,0-9 0-15,0 4-7 16,0-3 0-16,0-11 5 16,3 3 1-16,3-10-2 15,3-9 0-15,0-10-1 16,3-8 0-16,3-5-1 15,0-6 0-15,3-5-1 16,6-5 0-16,0-3 0 16,3 0 1-16,0 3-1 0,0 2 0 15,-1 1 0-15,-2 4 0 16,0-2 1-16,-3 6 0 16,0 7 0-16,-9 6 1 0,-6 5-1 15,0 2 0-15,0 3-3 16,-3-2 0-16,6 2-14 15,12 3 1-15,-3-14-4 16,15 1 1-16</inkml:trace>
  <inkml:trace contextRef="#ctx0" brushRef="#br0" timeOffset="22785.4269">10217 6210 33 0,'-12'10'16'0,"-8"12"-13"0,14-15 24 16,0 4-26-16,-3 2 1 0,-3 6 1 0,3 2 0 15,0 0-4-15,0 3 1 16,3 0 3-16,0 0 0 16,3-3-1-16,3-3 1 15,0 1-1 1,3-6 0-16,3 3-1 16,3-8 1-16,3-3-1 15,0-5 0-15,6-8-3 16,-3 0 1-16,-1-2-7 15,1-4 0-15,-3 4-6 16,3-6 1-16</inkml:trace>
  <inkml:trace contextRef="#ctx0" brushRef="#br0" timeOffset="22935.5692">10271 6231 30 0,'-21'16'15'0,"12"26"-14"0,6-26 21 16,-3 8-22-16,0 5 1 0,3 5-1 15,-3 1 1-15,0-4-4 16,0 4 0-16,0-3-6 16,0-9 1-16</inkml:trace>
  <inkml:trace contextRef="#ctx0" brushRef="#br0" timeOffset="23251.5006">10089 6712 20 0,'-9'-7'10'0,"3"-7"-3"0,6 9 11 16,3-3-17-16,3 0 0 15,0 0 0-15,3 0 1 16,3 3-3-16,0 2 1 31,3 1 1-31,0-1 0 0,3 0-1 16,-3-2 0-16,-4 5-1 0,1 0 1 16,3 0-1-16,-6-3 1 15,0 6-1-15,-9-3 1 16,3 3 1-16,-3-1 1 15,-3 1 0-15,-3 5 1 16,-3 0 0-16,0 5 0 0,-3 3 0 31,-5 0 0-31,-1 0-2 16,-3 2 1-16,3 3-8 16,6-5 1-16,3-2-5 15,6-4 0-15</inkml:trace>
  <inkml:trace contextRef="#ctx0" brushRef="#br0" timeOffset="23403.7579">10205 6765 27 0,'0'3'13'0,"12"-3"-7"0,-6 0 20 0,0-3-25 16,6 1 1-16,6-4 0 16,0-4 0-16,6 2-3 15,-7 0 1-15,4-5-2 16,-3 2 0-16,-3 1-8 0,-6 2 1 15</inkml:trace>
  <inkml:trace contextRef="#ctx0" brushRef="#br0" timeOffset="23586.519">10012 6334 43 0,'-21'35'21'0,"9"-20"-27"16,12-9 37-16,0-1-31 16,3 3 0-16,3 5-9 0,0 0 1 15,0 3 1-15,3 8 1 16</inkml:trace>
  <inkml:trace contextRef="#ctx0" brushRef="#br0" timeOffset="24105.3337">10030 6578 27 0,'6'-14'13'0,"9"1"-12"15,-9 10 16-15,2 3-17 16,1 3 0 0,0 0 0-16,0 5 1 15,-3 2 1-15,0 1 0 16,-6-3 1-16,-3 2 0 0,-3 4 0 15,0 1 0-15,-3 1 0 16,0 0 0-16,1-3-2 16,-1 1 1-16,-3-4-1 15,3-2 0-15,3-3 0 16,3 1 0-16,3-4-1 16,3-2 0-16,3 0 0 15,3-2 1-15,3-4-1 0,2 1 0 16,4 0 0-16,0 0 0 15,0-1 0-15,-3 4 0 0,-3 2 0 16,0 2 1-16,-6 4 0 31,-9 4 0-31,-6 1 1 16,-3 7 1-16,-6 14 0 16,0-6 1-16,-3 12 0 15,-2-4 1-15,2 0-1 16,3-5 1-16,3 1-1 0,6-7 1 15,9-7-2-15,6 3 1 16,9-11-1-16,9-8 0 16,8-11-1-16,19-13 0 15,20-5-1-15,1-13 1 16,-4 5-7-16,7 0 1 0,14 0-14 16,6 8 0-16</inkml:trace>
  <inkml:trace contextRef="#ctx0" brushRef="#br0" timeOffset="24944.1921">11182 6152 29 0,'-15'-8'14'0,"3"-3"-6"15,6 11 15-15,-3 5-23 0,-6 1 1 0,-3 4 0 16,-3 9 0-16,4 5-1 16,-1-3 0-16,3 21 1 15,3 3 1-15,6 5 0 16,3 6 0 0,3-9-1-16,0 1 1 15,3-3-1-15,0 0 1 16,0-5-1-16,-3 2 1 15,0 0-1-15,-3 3 0 16,0-8-2-16,0 0 1 0,0-5-6 16,0-3 1-16,0-10-7 15,-3-3 0-15</inkml:trace>
  <inkml:trace contextRef="#ctx0" brushRef="#br0" timeOffset="25094.3201">10914 6813 27 0,'-3'-19'13'0,"6"-7"-4"0,3 18 17 15,3-5-25-15,3 0 1 16,0-1 0-16,5 1 1 16,4-3-5-16,6 0 1 0,0 6-6 15,0 2 1-15,8 0-4 32,-2 0 0-32</inkml:trace>
  <inkml:trace contextRef="#ctx0" brushRef="#br0" timeOffset="25258.9862">11250 6638 37 0,'-24'11'18'0,"4"13"-24"0,20-16 33 16,-6 2-27-16,3 1 1 0,3 2-1 16,-3-2 1-16,6-1-6 15,3 4 1-15,-1 1-6 16,4-1 1-16</inkml:trace>
  <inkml:trace contextRef="#ctx0" brushRef="#br0" timeOffset="25394.524">11298 6559 27 0,'-9'-16'13'0,"12"6"-16"0,0 4 19 15,0 4-20-15,3-1 0 16,0 3-9-1,3 5 1-15</inkml:trace>
  <inkml:trace contextRef="#ctx0" brushRef="#br0" timeOffset="25695.8124">11357 6805 30 0,'-9'16'15'0,"18"-35"-15"0,-3 11 27 15,3-2-26-15,3-6 0 16,3-8 1-16,0 0 1 0,3 3-3 16,0 0 0-16,-1 3 3 15,-2 4 0-15,0 4-1 32,-3 4 1-32,-3 6-1 0,-6 3 1 15,-3 5-1-15,-3 5 0 16,-3 6 0-16,0-1 0 15,0 6-1-15,0 3 1 16,0-1-4-16,3-5 0 0,3 0-7 16,0-7 0-16,3 1-5 15,6-9 1-15</inkml:trace>
  <inkml:trace contextRef="#ctx0" brushRef="#br0" timeOffset="26046.0676">11622 6662 36 0,'-6'0'18'0,"-9"16"-18"0,12-11 30 16,-3 3-28-16,1 3 1 16,-1-1 2-1,0 1 0-15,3-3-7 16,3 0 0-16,0-5 4 16,3-1 1-16,3 1-2 15,0-3 1-15,2 0-2 16,1 0 0-16,-3 0 1 15,3 3 0-15,-3-1 0 16,-3 3 0-16,-3 6 0 0,0 8 1 16,-3 7 0-16,-3 3 1 15,-6 6-1-15,0 2 0 0,-2-3 0 16,-1-5 0-16,0-2-1 16,0-4 0-16,3-4-1 15,3-6 1-15,3-2-5 16,3-9 0-16,6-10-7 15,6-8 0-15,3-7-5 16,3-12 0-16</inkml:trace>
  <inkml:trace contextRef="#ctx0" brushRef="#br0" timeOffset="26346.2784">11834 6683 31 0,'8'-15'15'0,"19"1"-5"0,-21 6 23 0,0 0-31 16,3 0 0-16,0-5 0 15,3-5 1-15,-3-1-4 16,0 1 1-16,-3-1 2 16,-3 6 1-16,-3 0-2 15,-3 10 1-15,-6 8-1 16,-6 11 0-16,-6 5 0 0,0 1 0 16,-8 4 0-16,5 3 1 15,3-2-1-15,6-1 1 16,6-2 0-16,3 0 0 15,6-6 0-15,6-2 0 0,6-8-1 16,3-8 0-16,3-5-1 31,3-3 0-15,17-19-16 0,-5 6 1-16</inkml:trace>
  <inkml:trace contextRef="#ctx0" brushRef="#br0" timeOffset="26663.1704">12093 6496 35 0,'-6'13'17'0,"6"5"-5"0,-3-7 12 0,3-1-23 16,-3 4 1-16,0 2 3 16,-3 5 1-16,0 3-6 15,-3-1 0-15,0 1 4 0,0-5 1 16,3-6-1-16,0-3 1 15,0 4-2-15,3-6 0 16,0-3 0-16,3-5 0 0,3-8-2 16,3-8 1-16,3-2 0 15,3 4 0-15,0-4-2 16,6-3 0-16,3 5 1 31,2 0 0-31,1 0-4 16,0 3 0-16,0 2-11 15,6 6 0-15,-10 2-3 0,-5 3 0 16</inkml:trace>
  <inkml:trace contextRef="#ctx0" brushRef="#br0" timeOffset="26981.0806">12432 6458 36 0,'-15'3'18'0,"18"10"-16"15,-3 1 28-15,-3 9-29 16,0 4 0-16,-3 7 1 15,-3 6 0 1,3 5-3-16,-3 10 1 0,0 1 1 16,0 0 0-16,-3-3 0 15,1-8 0-15,2-6-3 0,6-10 0 16,0-2-5-16,6-11 1 16,3-14-6-16,3-10 1 15</inkml:trace>
  <inkml:trace contextRef="#ctx0" brushRef="#br0" timeOffset="27207.5986">12426 6644 24 0,'21'-21'12'0,"3"-27"-7"16,-16 43 16-16,4-3-17 31,0 0 0-31,0 2 2 16,0 6 1-16,-3 3-8 0,0 2 0 15,-3 6 7-15,-6 2 1 16,-3-2-2-16,-3 2 1 15,-3 3-2-15,-3 2 0 16,-3 1-1-16,0-1 1 0,1-2-4 16,2-2 0-16,3-7-6 15,3-1 0-15,6-9-9 16,6-5 1-16</inkml:trace>
  <inkml:trace contextRef="#ctx0" brushRef="#br0" timeOffset="27446.4898">12691 6585 29 0,'-21'30'14'0,"0"-4"0"16,21-23 12-16,-12 2-23 16,3-2 1-16,3-1 4 0,3-2 1 15,6-2-11 1,0-6 1-16,6 2 5 15,0-2 1-15,3-5-2 0,3-3 0 16,0-2-9-16,3 5 1 16,3-1-10-16,-1-2 0 15</inkml:trace>
  <inkml:trace contextRef="#ctx0" brushRef="#br0" timeOffset="27614.8749">12863 6530 35 0,'-5'18'17'0,"-10"17"-12"16,12-27 19-16,0 2-24 16,0 4 0-16,0 1 0 15,0 1 1-15,-3 3-3 16,3-3 1-16,0-3-6 16,0-2 0-16,6-4-3 15,3-4 1 1</inkml:trace>
  <inkml:trace contextRef="#ctx0" brushRef="#br0" timeOffset="27762.8974">12878 6318 45 0,'-3'-8'22'0,"0"0"-32"16,3 8 44-16,3 3-35 0,-3-3 0 0,6 3-11 15,0-1 1-15,3 6 6 16,0 8 0-16</inkml:trace>
  <inkml:trace contextRef="#ctx0" brushRef="#br0" timeOffset="28045.629">12965 6551 29 0,'-6'29'14'0,"0"-16"-3"16,6-10 20-16,-3 2-28 31,3-2 0-31,0-3 3 16,0-5 0-16,3-3-8 15,3 0 1-15,3-5 3 16,0-6 1-16,2 3-2 0,4 0 1 0,6 3-3 16,-3-3 1-16,0 8 0 15,0 0 1-15,0 8-1 16,-3 3 1-16,-1 5 0 16,-5 8 1-16,-6 5-1 15,-3 0 1-15,0-5-2 16,-6 3 1-16,3-1-6 15,-3 1 1-15,-3-4-11 0,4 1 1 16</inkml:trace>
  <inkml:trace contextRef="#ctx0" brushRef="#br0" timeOffset="28241.4715">13197 6414 44 0,'12'-3'22'0,"-3"-26"-22"15,0 21 31 1,3-3-31 0,-1 3 0-16,1-2 2 0,3-4 0 15,3 4-6-15,0-3 1 16,3 2-8-16,-3 0 1 16,-1 1-2-16,-5 2 0 15</inkml:trace>
  <inkml:trace contextRef="#ctx0" brushRef="#br0" timeOffset="28407.7265">13387 6220 44 0,'-21'16'22'0,"1"19"-21"15,14-30 45-15,0 16-46 16,-3 6 1-16,0 4-1 16,-3 6 1-1,0 3-2-15,0 2 1 16,3-5-4-16,3-8 0 15,0 1-7-15,6-4 0 0,6-5-4 16,3-5 1-16</inkml:trace>
  <inkml:trace contextRef="#ctx0" brushRef="#br0" timeOffset="28579.1907">13399 6548 34 0,'0'0'17'0,"0"6"-15"0,0-1 29 16,-3 3-31-16,0 5 1 0,-3-2 0 15,0 2 1-15,0 0-3 16,0 3 0-16,3-3-3 31,1 1 1-31,-1-1-8 16,3-5 0-16</inkml:trace>
  <inkml:trace contextRef="#ctx0" brushRef="#br0" timeOffset="28712.6162">13441 6451 31 0,'6'-35'15'0,"0"27"-9"0,-6 8 21 16,0-8-28-16,0 8 1 15,0 0-2-15,6 0 1 0,-3 3-8 16,3 2 1-16</inkml:trace>
  <inkml:trace contextRef="#ctx0" brushRef="#br0" timeOffset="29027.14">13569 6522 24 0,'-9'3'12'0,"12"15"4"0,-3-18 11 16,3 3-24-16,-3-1 1 15,0-2 0 1,3-5 0-16,3 0-6 16,3-3 0-16,0 0 4 15,3-3 0-15,0-2-1 16,-1 3 0-16,1 2 0 15,3 0 1-15,-3 5-1 0,3 3 1 16,-3 3 0-16,-3 5 0 16,-3 5 0-16,0 5 0 15,-3-2-1-15,-6 5 0 16,0-2 0-16,-3-1 1 0,0 1-2 16,0-3 1-16,3 0-5 15,0-3 1-15,3-2-5 16,3-3 0-16,3-3-7 15,3-5 1-15</inkml:trace>
  <inkml:trace contextRef="#ctx0" brushRef="#br0" timeOffset="29502.427">13899 6461 39 0,'-6'3'19'0,"-12"23"-17"0,16-15 31 0,-4 5-30 15,0 5 0-15,0-3 2 16,0-4 0-16,3-1-7 16,3 0 1-16,0-2 4 15,3-6 1-15,0-2-2 16,6-3 0-16,0 0-1 16,5-6 0-16,1-4 0 15,6-4 0-15,3-1-1 16,6-4 0-16,-3-5 0 15,-4 8 0-15,1 1-1 16,-6 9 1-16,-3 6-1 16,-3 16 1-16,-6 8 0 15,-6 2 0-15,-3 9 0 16,-3 2 1-16,-3 13 1 16,-3 0 0-16,-9 1 0 0,0-6 0 31,-8 2 0-31,2-12 1 15,-3-14-2-15,9-8 1 16,3-16-2-16,6-7 0 16,3-3-2-16,9-9 1 15,6 1-3-15,9-3 1 16,9 3-5-16,6 0 0 16,12 3-8-16,5 2 0 15,4-3 0-15,-7 6 1 16</inkml:trace>
  <inkml:trace contextRef="#ctx0" brushRef="#br0" timeOffset="32761.2004">13870 6506 19 0,'-3'0'9'0,"3"-13"-6"15,0 16 10-15,0-3-12 16,0 0 1-16,0 0 1 31,0 0 0-31,0-6-4 16,3 1 1-16,2 0 4 15,1-9 0-15,3 1-1 0,3 0 0 16,3-8 0-16,6 2 1 16,3 1-2-16,-3 5 1 0,2-1-2 15,-2 4 1 1,0-1-1-16,-3 3 0 16,0 0 0-16,-3 0 0 15,3 3-1-15,-4 2 1 16,1 1-1-16,-3-1 1 0,0 0-1 15,-3 3 1-15,-3-2-1 16,0 2 0-16,0 5 0 16,-3 0 1-16,-3 1-1 15,0 4 1-15,0 6-1 16,3-3 1-16,-3 3-1 16,0-3 0-16,3 1-1 15,-3 2 1-15,3-6-9 0,0 3 1 16,6 3-4-16,0-5 1 15</inkml:trace>
  <inkml:trace contextRef="#ctx0" brushRef="#br0" timeOffset="35112.9679">14221 6342 5 0,'-3'-5'2'0,"6"7"4"15,-3-2-7-15,3 3 1 16,-3 2 1-16,0-5 1 15,0 3 0-15,0-3-2 16,0 0 1-16,0 5 1 0,0-2 1 31,0 0-1-31,0 2 1 16,0 3-1-16,0 0 1 0,0-3-1 16,0 3 1-16,0 3-1 0,-3-1 1 15,0-2-1 1,0 3 0-16,-3-3 0 0,0 5 1 15,-3-3-2 1,0 1 1-16,-3 0 0 16,0-1 1-16,0 1-2 15,3 2 1-15,-3-2-1 16,4-1 0-16,2 1-3 16,3-3 0-16,0 2-6 15,0-7 0-15</inkml:trace>
  <inkml:trace contextRef="#ctx0" brushRef="#br0" timeOffset="61348.4276">9497 12708 44 0,'0'0'22'0,"-21"18"-20"0,18-15 22 16,-3 0-25-1,3-3 1-15,3 0-1 16,3 0 0-16,6 0 1 16,6 2 0-16,0 1 0 0,0 2 0 0,-3 3 2 15,0 3 0-15,-1 2 1 16,1 3 1-16,-3 2 1 31,-3 1 0-31,0-6 0 16,-3 3 0-16,-3 3-2 0,-3 4 0 15,0 1-1-15,0 0 0 0,-3 0-1 16,-3-6 0-16,-3-2-1 0,4-2 0 16,2-12-6-16,3-10 1 15,0-8-6-15,9-7 0 16,0 4-6-16,5-2 1 31</inkml:trace>
  <inkml:trace contextRef="#ctx0" brushRef="#br0" timeOffset="61648.6445">9705 12713 35 0,'-3'16'17'0,"-3"21"-13"15,6-24 27-15,0 6-30 16,3-1 0-16,3-4 1 0,0-4 1 16,3 1-4-16,0-1 1 15,6-2 2-15,0-5 1 0,3 0-1 16,3-6 0-16,-1-8-2 15,1-2 0-15,-3 0-1 16,0 0 0-16,-6 2-1 31,-3 6 0-31,-3 5-1 16,-6 5 1-16,0 6 1 16,-3 2 0-16,0 0 0 0,0-2 0 15,0-3-3-15,3 0 1 16,0-3-4-16,0 3 1 15,0-8-5-15,6 0 0 16</inkml:trace>
  <inkml:trace contextRef="#ctx0" brushRef="#br0" timeOffset="62045.8001">10098 12351 26 0,'-9'-6'13'0,"6"41"-5"15,3-27 21-15,0 10-27 16,-3 17 0-16,0 10 3 0,0 2 0 0,-3 9-5 16,0-3 1-16,1-3 4 31,-1-10 0-31,3-8-2 16,0-1 1-16,0-7-1 15,3-5 0-15,0-11-2 16,3-1 0-16,3-7-1 15,3-2 1-15,-1-3-1 0,1-1 0 16,3 1 0-16,-3 2 0 16,0 3 0-16,-3 3 0 15,0 2 0-15,-3 3 0 16,-3 0 0-16,-3 3 0 0,0 2 0 16,-3 3 1-16,0 0-1 15,3-3 1-15,0-3-4 16,0-4 0-16,3-9-6 15,0-7 0-15,6-1-6 16,3 0 1-16</inkml:trace>
  <inkml:trace contextRef="#ctx0" brushRef="#br0" timeOffset="62363.7807">10351 12711 27 0,'3'-22'13'0,"-3"9"-2"0,-3 16 17 15,-3 5-26-15,-3 0 1 16,-3 0 1-16,-2 5 1 16,2 3-6-16,3 2 1 15,3-2 3-15,0 0 0 0,6 3 0 16,6-4 0-16,3-1-1 0,-3-4 0 16,3 1 0-16,0-3 1 15,-4 5 0-15,1 3 0 0,-6 2-1 16,-3 4 1-16,0 1-1 15,-2 4 0-15,-4 2-1 16,-3-5 0-16,3 2-3 31,0-10 0-31,3-5-6 16,0-11 1-16,6-11-8 16,-3-13 0-16,0-15-2 15,12 7 1-15</inkml:trace>
  <inkml:trace contextRef="#ctx0" brushRef="#br0" timeOffset="62514.9351">10351 12750 29 0,'12'-10'14'0,"18"4"-7"0,-21 4 26 0,3 2-31 16,3-6 1-16,0-4 0 15,2-6 0-15,1-3-4 16,0-4 0-16,0 1 1 16,0-1 0-16,0-1-9 15,-3 5 0-15,2 6-3 16,-5-8 0-16</inkml:trace>
  <inkml:trace contextRef="#ctx0" brushRef="#br0" timeOffset="62697.183">10601 12457 34 0,'-15'45'17'16,"1"15"-17"-16,11-41 31 0,-3 10-31 15,0-3 1-15,0 6 0 16,0 5 0-16,0-2-1 15,3-6 0-15,3-3-4 16,0-2 1-16,0-3-7 0,3-10 1 16,3 2-2-16,3-8 1 15</inkml:trace>
  <inkml:trace contextRef="#ctx0" brushRef="#br0" timeOffset="62881.9386">10598 12840 20 0,'0'0'10'0,"-3"16"-4"0,3-11 17 0,0 1-18 16,-3-4 0-16,3 1 3 15,0 2 0-15,0-2-9 32,0-3 0-32,0-5 7 0,3-3 1 15,3-6-4-15,0-1 1 16,3-1-2-16,0 0 1 16,3-3-5-16,0 6 1 15,0 0-7-15,0 2 0 0,6 1-6 16,-1 2 1-16</inkml:trace>
  <inkml:trace contextRef="#ctx0" brushRef="#br0" timeOffset="63048.7321">10816 12689 29 0,'-12'14'14'0,"3"4"-6"16,6-10 19-16,0 3-26 16,0 2 1-16,0 3 0 0,0 2 0 15,0 6-3-15,0-8 1 0,0 5-1 16,3 0 1-16,0-5-7 15,3 5 0-15,3-7-4 32,0-1 1-32</inkml:trace>
  <inkml:trace contextRef="#ctx0" brushRef="#br0" timeOffset="63212.7113">10857 12639 37 0,'3'-21'18'0,"0"0"-22"0,0 16 33 15,0 2-29-15,3 0 0 16,0-5 1-16,0 3 0 16,3 2-7-16,6 3 1 0,-3 3-5 15,0 0 1-15,0-3-1 16,-4 10 0-16</inkml:trace>
  <inkml:trace contextRef="#ctx0" brushRef="#br0" timeOffset="63499.0742">10976 12732 29 0,'-12'29'14'0,"6"18"-11"0,3-39 31 15,3 3-32-15,-2 0 0 16,-1-3 0-16,3-1 1 31,0-1-4-31,3-6 0 0,-1-3 3 16,4-5 0-16,0-2-2 16,3-1 1-16,0 0-1 15,3 1 1-15,3-6-1 16,-3 5 0-16,0 3 0 15,0 3 0-15,-3 3-1 0,0 2 1 16,-3 5 0-16,-3 3 0 16,0 2 0-16,-3 6 0 15,0 0 0-15,0-5 1 16,0 2-3-16,0-5 0 0,2-3-6 16,1 0 1-16,3 1-4 15,0-6 0-15</inkml:trace>
  <inkml:trace contextRef="#ctx0" brushRef="#br0" timeOffset="63898.7348">11307 12676 35 0,'-6'11'17'0,"-12"21"-14"0,15-30 30 15,-3 6-31-15,0 3 1 0,3-1 0 16,0 1 0-16,0-6-4 15,3 0 0-15,6 1 3 16,0-4 1-16,0 1-2 16,0 0 0-16,3-1 0 15,3 6 0-15,0 0 0 0,0 5 0 16,-1 3 1-16,-2-8 0 16,-3 11 1-16,0 2 1 15,-6 5-1-15,-3 3 1 16,-3 3 0-16,-9-3 1 15,-2 0-2-15,-13 3 1 0,3-8-2 32,0 0 1-32,0-8-1 15,4-6 0-15,-1-7-2 16,3-3 1-16,6-5-1 16,3-6 0-16,3-2-8 0,6-3 1 15,6 0-11-15,3-5 1 16,-3 0-2-16,9 5 0 15</inkml:trace>
  <inkml:trace contextRef="#ctx0" brushRef="#br0" timeOffset="64819.5633">11786 12740 27 0,'-12'34'13'0,"-9"19"-5"0,15-40 14 0,-3-2-20 31,-6 5 1-31,1-3 1 16,-1 0 1-16,0 0-4 15,0-5 0-15,3-10 4 16,0-1 0-16,3-10-1 0,3-8 0 15,6-8-1-15,3-3 1 0,12-8-3 16,6 0 1-16,6 3 0 16,2 3 0-16,4 13-1 15,-3 5 1-15,0 8-1 32,-3 13 1-32,-1 11 0 15,-5 3 0-15,-6 7 1 16,-3 6 0-16,-3 0 0 0,-3-1 0 15,-3-2-1-15,0 1 1 0,0-9-8 16,0 0 0-16,0-5-12 16,6-6 0-16,0 4-1 15,-1-14 0-15</inkml:trace>
  <inkml:trace contextRef="#ctx0" brushRef="#br0" timeOffset="65337.5775">12378 12655 37 0,'-12'-8'18'0,"21"8"-17"0,-9 0 33 15,6-8-33 1,3 0 1-16,3-2 0 15,3-1 0-15,0-7-2 16,3-4 0-16,3-1 1 16,-1-7 0-16,4 7-7 15,3 1 0-15,-3 9-6 16,-6 5 0-16</inkml:trace>
  <inkml:trace contextRef="#ctx0" brushRef="#br0" timeOffset="65499.7585">12500 12486 29 0,'-26'34'14'0,"5"32"-9"16,15-45 18-16,-3 3-22 16,0 3 0-16,0 4 0 31,0 1 1-31,3 0-3 16,0-8 0-16,3 2-5 15,0-5 1-15,3 6-4 0,6-6 0 16</inkml:trace>
  <inkml:trace contextRef="#ctx0" brushRef="#br0" timeOffset="65970.4535">12399 12753 28 0,'-9'-5'14'0,"21"-6"-11"16,-6 8 23-16,3 1-25 15,3-1 0-15,0-5 0 16,3 3 0-16,0 0-2 0,-1-1 1 15,-2 4 1-15,-3 4 0 16,-6 4-1-16,-3-1 0 0,-6 5 0 31,-3 6 0-31,-3 3-1 16,1-1 1-16,-1 4-1 16,0-4 1-16,0-7-1 15,6-1 1-15,0-4 0 16,3-4 0-16,3-2 0 15,6-8 0-15,0-2 0 16,3-4 0-16,0 1 0 0,0 0 0 16,0 5 1-16,-3 3 0 15,-6 5-1-15,0 5 0 0,-3 3-1 16,0 10 1-16,-6-2 1 16,0 6 1-16,0 7 0 15,3 5 1-15,0 0-1 16,0-2 1-16,3-8 0 15,3-3 0-15,0-8-1 16,6-7 0-16,3-6-4 16,3-6 0-16,3-7-5 15,2-8 0 1,4 0-5-16,12 2 0 16</inkml:trace>
  <inkml:trace contextRef="#ctx0" brushRef="#br0" timeOffset="66155.8982">12732 12790 24 0,'-11'5'12'0,"-19"14"-2"16,18-11 16-16,-6 2-21 16,-3 6 0-16,3 0 3 15,3 8 1-15,4-3-11 0,2 3 1 16,3-3 6-16,3 0 1 16,12-8-3-16,6 1 0 15,2-4-2-15,7-4 0 16,0-6-9-16,6-3 1 15,0-2-7-15,2-3 0 16</inkml:trace>
  <inkml:trace contextRef="#ctx0" brushRef="#br0" timeOffset="66370.5705">13015 12425 41 0,'3'2'20'0,"12"-2"-23"0,0 0 31 15,3-2-28-15,3-1 0 16,3-2 1-16,2 0 1 0,1-1-7 16,-3 1 1-16,-3 2-7 15,-3 3 1-15</inkml:trace>
  <inkml:trace contextRef="#ctx0" brushRef="#br0" timeOffset="66556.1972">12986 12695 42 0,'-18'31'21'0,"15"-31"-24"16,6 0 35-16,3-2-31 31,3-3 0-31,5-6 0 16,10-5 1-16,3-2-3 15,3-4 1-15,0-4-2 16,2 2 0-16,-2-2-8 16,-6 7 0-16,-3 1-2 0,-3 10 0 15</inkml:trace>
  <inkml:trace contextRef="#ctx0" brushRef="#br0" timeOffset="66707.1682">13215 12560 28 0,'-27'39'14'0,"-15"17"-10"15,27-43 25-15,-8 11-27 16,-1 8 1-16,-3 2 0 15,-3 11 1-15,3 5-6 16,1-2 1-16,-1-3 3 16,6 0 1-16,3-5-7 15,3-11 1-15,6-8-8 0,9-5 0 16</inkml:trace>
  <inkml:trace contextRef="#ctx0" brushRef="#br0" timeOffset="67087.6719">13096 12758 34 0,'-12'-18'17'0,"39"10"-13"15,-16 5 24-15,4-5-28 16,3-5 1-16,6-3 0 0,0-2 0 16,-3-1-2-16,-1-2 1 15,-2 2 0-15,-3 6 0 16,-3 0-2-16,0 8 0 0,-6 7-1 15,-3 9 0-15,-3 2 0 16,-3 8 1-16,-3 0 2 31,0 1 0-31,0-1 3 16,3-3 0-16,0-2 3 16,0-3 1-16,3-5 1 15,0-5 0-15,3-8-2 16,0-1 1-16,3-7-2 0,0-3 0 15,0-5-2-15,3-3 0 0,0-2-2 16,-3 5 0-16,0-3-7 16,0 11 1-16,0 2-9 15,-6 11 0-15,3 11-3 16,-3 2 1-16</inkml:trace>
  <inkml:trace contextRef="#ctx0" brushRef="#br0" timeOffset="67387.0705">13182 12824 36 0,'-15'14'18'0,"6"-9"-19"0,9-2 32 16,3-3-30-16,3 0 1 15,6 0 1-15,3-3 0 0,3 0-4 32,-3 1 1-32,2 2 2 15,1 0 0-15,0 0 0 16,0 5 0-16,0 0 0 0,-3 3 0 31,-6 16 1-31,-3-3 1 16,-6 8 0-16,-3-2 0 15,-3 4-1-15,-3-4 0 16,-3-1 0-16,-6 3 0 0,-3-7-6 16,0-4 1-16,1-5-10 15,2-15 0-15,3 4-4 16,3-10 0-16</inkml:trace>
  <inkml:trace contextRef="#ctx0" brushRef="#br0" timeOffset="67555.9926">13161 12957 37 0,'3'-14'18'0,"9"17"-6"0,-6-8 28 16,-3 2-35-16,6 6 1 16,6 2 3-16,0 6 0 15,0 5-11-15,2 10 0 0,1-2 7 16,0 5 0-16,3 0-3 15,0-3 1-15,0-2-9 16,-1-3 0-16,4-5-12 16,-6 0 0-16</inkml:trace>
  <inkml:trace contextRef="#ctx0" brushRef="#br0" timeOffset="68507.6738">13792 12615 34 0,'-3'0'17'0,"3"-2"-7"0,3 4 12 32,-3 6-20-32,6 3 1 15,-3 2 1-15,6 0 0 0,0-2-4 16,3-1 0-16,3 1 3 15,6 0 1-15,5 2-2 16,10 0 1-16,9 0-1 16,2 3 0-16,-5-3-1 15,-3 3 0-15,-7 3-1 16,-2-6 1-16,-3 0-1 0,-3 1 1 16,-6-4 0-16,-3 6 0 15,-1 0 1-15,-5-6 1 16,0 1 1-16,-6-3 1 15,-3 3 0-15,-6-1 0 0,-3 3 0 32,-3 3 0-32,-11 0-1 15,-16 8 0-15,-12 2-2 16,1 6 1-16,-1-5-1 16,7-6 0-16,-1-3-1 0,9-2 0 15,6-5-8-15,10-3 0 16,8-6-13-16,15-10 1 15</inkml:trace>
  <inkml:trace contextRef="#ctx0" brushRef="#br0" timeOffset="69139.44">14709 12692 27 0,'-9'-3'13'0,"9"1"7"15,0 4-4-15,0-2-12 0,6 6 1 16,0-4 3 0,3 4 0-1,0-4-10-15,3 4 1 16,3-4 6-16,-1-2 1 0,4 3-3 0,0-8 1 16,9-1-6-16,0-2 0 15,0 0-7-15,-4-2 1 0,-5 5-7 16,0 5 1-16</inkml:trace>
  <inkml:trace contextRef="#ctx0" brushRef="#br0" timeOffset="69440.7332">14902 12412 33 0,'-17'2'16'0,"14"19"-11"15,3-15 23-15,0 12-26 16,-3 9 0-16,0 7 4 15,0 11 0-15,0-3-6 16,0 6 1-16,-3 2 4 16,3 3 0-16,0 5 0 15,0-2 0-15,3-6-2 16,3-5 1-16,0-5-1 16,3-8 1-16,0-6-1 15,6-10 0-15,5-13 0 16,1-3 0-1,3-8-1-15,3-6 0 16,0-9-3-16,6-1 0 16,-4-3-12-16,1 1 0 15,6-1-6-15,-3 1 1 16</inkml:trace>
  <inkml:trace contextRef="#ctx0" brushRef="#br0" timeOffset="70574.4023">15801 12647 29 0,'-9'-11'14'0,"9"9"-2"16,0 2 15-16,6 0-24 0,3-5 0 16,6-1 1-16,3 1 0 15,3 0-5-15,3-1 1 0,2-2 3 16,4 3 1-16,-3-3-2 15,-3 0 0-15,-3 0-6 16,-3 0 1-16,-4 0-9 16,-2 1 0-16,0-7-1 15,3-2 0-15</inkml:trace>
  <inkml:trace contextRef="#ctx0" brushRef="#br0" timeOffset="70707.8353">16054 12435 21 0,'-12'19'10'0,"-20"50"-11"0,26-43 17 15,-3-2-16-15,-3 8 1 16,3-1 0-16,0 1 0 0,3-3-6 31,3-2 1-31,6-3-2 16,0-6 1-16</inkml:trace>
  <inkml:trace contextRef="#ctx0" brushRef="#br0" timeOffset="71186.1385">15849 12753 24 0,'0'-3'12'15,"39"-10"-14"-15,-27 5 22 0,2 0-20 16,4-2 0-16,6-4 0 16,0 6 1-16,-6 0-1 15,-3 1 0-15,-3 1 0 16,-3 9 0-16,-4 2 0 15,-2 6 1 1,-6-1-1-16,-5 6 0 16,-4 3 0-16,-6-1 1 15,-3 1 1-15,3-1 0 0,3-2 0 16,3-5 1-16,3-1-1 16,0-2 1-16,3-2-1 15,3-4 0-15,3 1-2 16,0-3 1-16,3 0-1 15,0 3 0-15,0-1 0 16,-3 1 0-16,0 2 0 0,-3 3 0 16,3 3 0-16,-3 2 1 15,3 5 0-15,-3 1 0 16,1 5 0-16,2-3 1 16,0-3-1-16,2 1 1 0,1-3-1 15,0-6 1-15,3-2-1 16,3 0 0-16,3-16-5 15,3 0 1-15,6-5-6 16,0-8 0-16,0-3-2 16,5-2 0-16</inkml:trace>
  <inkml:trace contextRef="#ctx0" brushRef="#br0" timeOffset="71373.7099">16153 12779 25 0,'-24'11'12'0,"0"18"-7"0,18-24 22 31,0 3-24-31,0 3 1 0,3 5 1 16,0 0 1-16,-3 2-8 16,6-2 1-16,6 0 4 15,0 2 0-15,0-7-1 16,3 0 0-16,3-3-6 0,3-3 1 16,3-8-9-16,2-7 1 15</inkml:trace>
  <inkml:trace contextRef="#ctx0" brushRef="#br0" timeOffset="71575.155">16483 12523 36 0,'-42'2'18'0,"54"1"-18"15,-6-8 26-15,6-1-26 16,0-7 1-16,3 0-1 15,6-3 1-15,0 0-1 32,2-2 0-32,1-1-5 15,0 6 1-15,0 2-6 0,-3 6 0 0</inkml:trace>
  <inkml:trace contextRef="#ctx0" brushRef="#br0" timeOffset="71790.879">16432 12774 40 0,'-56'32'20'0,"29"-14"-21"0,27-15 34 16,3 0-30-16,6-3 0 31,6-6 0-31,3-2 1 16,8-5-6-16,-2-3 1 15,3-2 3-15,3-9 0 16,3-7-6-16,-4 0 1 0,-2-1-7 15,-3 1 1-15,-3 5-5 16,0 5 1-16</inkml:trace>
  <inkml:trace contextRef="#ctx0" brushRef="#br0" timeOffset="71938.9214">16682 12549 28 0,'-20'37'14'0,"-7"43"-11"0,21-62 23 16,-3 11-26-16,-3 6 1 15,3 12 0-15,-3 6 0 16,3-3-2-1,0 3 1-15,3-2-2 16,0-6 1-16,3-8-7 16,0-8 0-16,9-8-1 15,3-11 0-15</inkml:trace>
  <inkml:trace contextRef="#ctx0" brushRef="#br0" timeOffset="72159.8853">16554 12864 36 0,'-20'13'18'0,"-13"30"-21"0,27-38 37 0,0 5-32 16,3-2 1-16,0 0 3 15,9-2 1-15,0-4-8 16,6-2 1-16,-3-2 5 0,3-6 0 16,2-3-2-16,4-2 1 15,0 0-7-15,6-1 1 31,3-4-10-31,0-1 0 16,17 1-3-16,1-3 0 0</inkml:trace>
  <inkml:trace contextRef="#ctx0" brushRef="#br0" timeOffset="72876.0459">16882 12478 28 0,'-24'5'14'0,"33"11"-9"0,0-13 21 15,6-3-23-15,3 2 1 0,5-4 1 16,1-6 1-16,3 0-8 16,6-8 0-16,2 0 5 15,1 0 1-15,12-5-8 16,-4 2 0-16,-2 1-6 16,-6-1 0-1,3 3-2-15,-13 1 1 16</inkml:trace>
  <inkml:trace contextRef="#ctx0" brushRef="#br0" timeOffset="73027.2057">17251 12269 31 0,'-60'31'15'0,"22"30"-17"16,23-42 29-16,-6 15-27 16,-3 9 1-16,0 4 0 15,-2 3 0-15,2-10-4 16,6-5 1-16,3-6-5 0,6-6 1 15,9-7-4-15,9-5 1 16</inkml:trace>
  <inkml:trace contextRef="#ctx0" brushRef="#br0" timeOffset="73443.2362">17072 12621 28 0,'-6'10'14'0,"6"22"-7"15,0-19 27-15,-3 3-32 16,0 5 1-16,-3 8 1 15,1 3 0-15,-1 8-5 16,0-1 1-16,0 4 2 16,0-4 1-1,0 1-2-15,0-5 1 0,3-9-1 16,0-2 0-16,3-11-2 16,0-10 1-16,3-11-2 15,3-11 1-15,0-18-2 16,3 0 1-16,3-10-1 15,2-1 1-15,7-5 0 16,0-3 0-16,0 9 2 0,0 4 0 16,9 12 2-16,-4 7 0 15,-2 8 1-15,0 11 1 16,-6 10 0-16,-6 14 0 16,-3-1-1-16,-6 9 0 15,-18 28-1 1,0 1 0-16,3-1-4 31,0-5 0-31,6-10-6 16,0-5 0-16,0-6-6 15,3-13 0-15</inkml:trace>
  <inkml:trace contextRef="#ctx0" brushRef="#br0" timeOffset="73741.2396">17159 12779 27 0,'-15'-15'13'0,"24"7"-3"0,-3 5 15 0,3-2-24 16,2-1 1-16,7 4-1 16,3-1 1-16,-3 0-4 15,0 1 0-15,-3 2-1 16,-6 5 1-16,-3 3-2 0,-9 5 0 31,-6 0 0-31,-3 3 1 16,0 3 1-16,-3-3 0 15,0 2 5-15,0-2 1 16,3-3 1-16,0-2 0 0,7-1 1 16,2-4 0-16,3-4 0 15,5-4 0-15,4-4-8 16,12 1 1-16,6-3-9 16,6-2 1-16,11-6-3 15,4 0 1-15</inkml:trace>
  <inkml:trace contextRef="#ctx0" brushRef="#br0" timeOffset="74291.7432">17644 12629 38 0,'-21'26'19'0,"9"3"-26"16,12-24 37-16,3-2-29 15,0 0 0-15,6-3 1 16,3-6 1-16,6-9-3 16,6-1 0-16,5-3 1 15,1-2 1 1,-3 0-1-16,3 5 1 15,-10 3 0-15,-2 10 1 0,-9 6-1 16,-6 7 1-16,-6 6 0 16,-6 5 1-16,-3 3-1 0,1-5 1 15,-1-1-2-15,3-2 1 16,6-3-1-16,3-2 1 16,3-6-1-1,6-2 0-15,5-3-1 16,7 0 1-16,-3-5-2 15,0-1 1-15,0 1 1 16,-3 2 0-16,0 1 0 16,-3 2 0-16,-4 0 0 15,-2 2 1-15,-3 4-1 16,-3 4 1-16,0 3-2 16,-3 3 1-16,0 3-2 0,0-1 1 15,1-2-4-15,-1-3 0 0,3-2-7 16,0 0 1-16,3-3-7 15,2-3 0-15,7-5-3 16,6-8 0-16</inkml:trace>
  <inkml:trace contextRef="#ctx0" brushRef="#br0" timeOffset="74677.3884">18206 12626 41 0,'-35'18'20'0,"-4"27"-15"0,30-37 36 15,-3 6-37-15,0 4 0 16,0 1 2-16,3-1 1 31,3-5-9-31,3 3 0 0,3-5 7 16,3-6 0-16,3-5-2 16,0-3 0-16,3-4-1 15,3-9 1-15,3 5-2 0,6 1 1 16,0-9-2-16,0 6 0 15,-1 0 0-15,-2 2 0 16,-6 3-1-16,0 5 1 0,-3 6 0 16,-3 0 0-16,-3 5 0 15,-6 2 1-15,-3 6-1 32,0 3 1-32,0 2 0 15,0 3 0-15,3-6-6 16,0 1 1-16,0-4-7 15,9 1 0-15,0-5-7 0,6-1 0 16,6-7-1-16,-3-3 1 16</inkml:trace>
  <inkml:trace contextRef="#ctx0" brushRef="#br0" timeOffset="74926.0226">18465 12449 40 0,'-32'2'20'0,"38"9"-18"15,-3-8 41-15,0 2-40 16,2-3 0-16,4-4 0 16,3 2 0-16,0 0-4 15,3-5 0-15,0-3 1 16,3-3 0-16,0 0-5 15,0 1 0-15,5-1-5 16,-2 1 0-16,-3-4-5 16,0 1 1-16</inkml:trace>
  <inkml:trace contextRef="#ctx0" brushRef="#br0" timeOffset="75094.4501">18653 12285 30 0,'-48'15'15'0,"27"15"-7"0,15-17 23 16,-2 5-31-16,-4 11 1 0,-6 14 0 15,0 7 0-15,-3 0-1 16,3 3 0-16,0-5-2 16,6-1 0-16,4-4-6 15,2-3 0-15,3-1-3 32,9-10 1-32</inkml:trace>
  <inkml:trace contextRef="#ctx0" brushRef="#br0" timeOffset="75327.9597">18659 12652 52 0,'-33'29'26'0,"3"-5"-32"16,27-16 53-16,0 3-46 15,3 2 1-15,0-2 1 16,3-1 0-16,3 1-4 0,3-3 1 15,9-3 1-15,-3-2 0 16,3-3-5-16,3-6 1 16,2-2-6-16,4 1 0 0,0-7-8 15,3-7 1-15</inkml:trace>
  <inkml:trace contextRef="#ctx0" brushRef="#br0" timeOffset="75711.5145">19117 12211 46 0,'-21'10'23'0,"1"22"-22"16,14-22 39-16,0 9-37 15,-6 7 0-15,-3 11 2 16,0 8 1-16,-3 8-6 16,0 6 0-16,0-9 5 15,4-5 0-15,2-3-1 16,0-7 0-16,3-6-1 15,3-6 0-15,3-7-1 16,3-8 0-16,6-8-1 0,3-5 0 16,3-8-1-16,5-3 1 15,1 0-1-15,0 0 0 16,0 0 0-16,0 0 0 31,6 6 0-31,-3 4 1 0,-7 9 0 16,-2 5 0-16,0 5 0 15,-3 1 1-15,-3 1-1 16,-3 4 1-16,0 2-7 16,-3 0 1-16,3 0-11 15,3-5 1-15,0 8-7 16,6-11 1-16</inkml:trace>
  <inkml:trace contextRef="#ctx0" brushRef="#br0" timeOffset="86588.105">7574 14309 49 0,'0'0'24'0,"-15"61"-16"16,9-43 25-16,-9 8-32 15,-5 12 1 1,-1-1-1-16,-3 8 1 15,-3 5-3-15,0-5 1 16,1 10 1-16,2 6 0 16,3 0-5-16,3-8 0 15,6-13-6-15,3-11 1 0,3-13-6 16,9-16 1-16</inkml:trace>
  <inkml:trace contextRef="#ctx0" brushRef="#br0" timeOffset="86788.2597">7416 14642 42 0,'3'3'21'0,"3"34"-18"0,-3-24 37 0,0 0-38 15,0 11 0-15,0 10 0 16,0 14 1-16,3 0-4 16,0-6 1-16,6-8 0 15,0-5 1-15,3-5-6 16,3-8 0-16,2-8-9 15,4-8 1-15,9-18-2 16,-3-12 1-16</inkml:trace>
  <inkml:trace contextRef="#ctx0" brushRef="#br0" timeOffset="87187.9422">7747 14637 24 0,'-9'5'12'0,"12"11"-4"0,0-13 20 15,0-1-25-15,3-2 0 16,3-5 2-16,3-6 1 15,-1-5-6-15,1-5 1 0,0-8 4 16,-3-8 1-16,-3 5 0 16,-3 1 0-16,-6 2-1 31,-3 5 0-31,-3 8-2 0,-3 8 0 16,0 5-1-16,1 9 0 15,2 4-4-15,0 6 0 16,3 5-6-16,0 3 1 0,0 2-4 15,3 1 0-15,0 5-3 16,0-3 0-16,3 0 2 16,0 0 1-16,-3-5 7 15,0-3 1-15,3-5 6 16,0-3 1-16,3-5 3 16,0 0 1-16,3 0 1 15,0-5 0-15,0-1-4 0,3-2 1 16,0-8-3-16,3-2 1 15,2-6-6-15,1-3 1 0,0 1-6 16,-3 2 1-16,0 0-6 31,0 3 1-31</inkml:trace>
  <inkml:trace contextRef="#ctx0" brushRef="#br0" timeOffset="87370.9934">7869 14542 23 0,'-18'23'11'0,"6"9"-1"15,9-21 15-15,-3 7-24 0,0 9 1 16,0-1 0-16,0 14 1 16,0 10-4-16,0 6 1 15,0-6 1-15,3-5 1 0,0-3-6 16,3-5 1-16,0-5-6 16,3-6 0-16,6-7-1 15,0-8 0-15</inkml:trace>
  <inkml:trace contextRef="#ctx0" brushRef="#br0" timeOffset="87670.9475">7836 14772 34 0,'-15'0'17'0,"-3"-3"-22"0,15 6 36 16,-3 2-31-16,-3 6 1 15,1 2 0-15,2 0 0 16,0-2-2-1,0-1 1-15,0-2-1 16,3-3 1-16,3-2-1 16,0-3 0-16,0-5-1 0,3-1 1 15,0-1 0-15,3 1 0 16,0 4 2-16,3-1 1 16,2-2 1-16,1-1 0 15,3 4 0-15,0-6 0 0,0 3 0 16,3-3 0-16,6 2-8 15,-1 4 0-15,7-4-6 16,6-4 0-16</inkml:trace>
  <inkml:trace contextRef="#ctx0" brushRef="#br0" timeOffset="87905.7778">8181 14393 42 0,'-6'3'21'0,"12"5"-18"16,-6-8 35-16,6 3-38 16,0-1 1-16,0 1 0 0,0-3 1 15,3 0-3-15,0 0 0 16,0 0-5-16,0 0 1 15,0 0-8-15,0 5 0 16</inkml:trace>
  <inkml:trace contextRef="#ctx0" brushRef="#br0" timeOffset="88122.5918">8158 14608 31 0,'-18'10'15'0,"9"-2"-4"15,9-5 19-15,0-1-28 16,3 1 1-16,3 0 0 16,0-3 0-16,3-3-4 15,2-2 1-15,1 0 2 0,3-1 0 0,0 1-5 16,0-3 0-16,0 0-7 16,-3 5 0-16,0 3-3 15,-3 0 1-15</inkml:trace>
  <inkml:trace contextRef="#ctx0" brushRef="#br0" timeOffset="88521.0981">8190 14708 27 0,'-12'16'13'0,"9"-11"-6"0,3-5 22 15,0 0-27-15,3-5 0 16,3-3 0-16,0 0 1 31,3-2-4-31,0-1 1 16,3 0 1-16,0 3 0 0,0 1-2 15,-3 4 0-15,-3 6-1 16,0 4 1-16,-6 4-1 16,-3 5 1-16,0-3 0 15,0 3 0-15,-3 0 1 0,3 2 1 16,0-4-1-16,3-6 1 16,0-3 0-16,3-10 0 15,3-1 0-15,0 6 0 0,3-2-1 16,-3-1 1-16,3 3-1 15,-4 0 1-15,1 3-1 16,-3 5 0-16,0 5 0 31,-3 5 0-31,3 4 1 16,-3-1 0-16,3-3 0 16,-3 1 1-16,3-6-1 15,0-2 1-15,0-1-1 0,3-5 0 16,0-7-5-16,0-4 0 15,0-9-8-15,6-4 1 0</inkml:trace>
  <inkml:trace contextRef="#ctx0" brushRef="#br0" timeOffset="88740.6867">8533 14555 44 0,'-9'2'22'0,"18"1"-16"0,-3-8 37 0,5-6-42 16,1 3 1-16,6-2 0 16,-3-4 0-16,0-1-3 15,0-1 1-15,0 0-3 16,3 0 1-16,-1 0-7 16,-2 0 0-16,0 6-7 15,3 4 1-15</inkml:trace>
  <inkml:trace contextRef="#ctx0" brushRef="#br0" timeOffset="88906.5264">8717 14481 31 0,'-12'23'15'0,"3"15"-12"16,6-25 21-16,0 3-24 0,0 5 1 16,0 3-1-16,-3 5 1 15,3-6-1-15,0 1 0 0,0 3-5 16,3-1 1-16,0-5-5 15,6 1 0-15</inkml:trace>
  <inkml:trace contextRef="#ctx0" brushRef="#br0" timeOffset="89078.4531">8684 14661 41 0,'-3'-6'20'0,"9"4"-21"0,0-4 36 0,0 1-35 15,0-3 1-15,3 0 1 16,0 3 0-16,3 0-3 16,-3-1 0-16,0 1-4 15,0 2 1-15,-3-2-8 16,0 5 0-16</inkml:trace>
  <inkml:trace contextRef="#ctx0" brushRef="#br0" timeOffset="89323.5059">8658 14719 39 0,'-9'24'19'0,"3"-6"-13"16,6-13 30-16,0 9-32 15,0 2 1-15,3 2 3 16,0 1 0-16,3-6-8 31,0 0 0-31,2-5 7 16,4-5 0-16,3-3-2 0,3-3 1 0,0 0-2 15,-3 1 0-15,9-12-8 16,8-1 1-16,7 1-13 16,9 1 1-16,8 0-5 15,-2 0 1-15</inkml:trace>
  <inkml:trace contextRef="#ctx0" brushRef="#br0" timeOffset="90006.174">9205 14549 25 0,'-3'-21'12'0,"15"-16"-5"16,-9 29 11-16,3-5-15 16,3 0 1-16,3 2 1 0,0 1 1 15,0 2-7-15,3 5 0 0,8 6 5 16,-2 7 1-16,-3 9-2 31,-3 2 1-31,-3 3-1 16,-3 0 0-16,-3 5-1 15,-3 0 1-15,-3 0-1 16,0-3 1-16,-3-2-6 16,0-3 1-16,0-2-6 15,-3-6 1-15,-3-5-7 0,3 3 1 16</inkml:trace>
  <inkml:trace contextRef="#ctx0" brushRef="#br0" timeOffset="90323.2035">9298 14650 24 0,'3'-13'12'0,"8"-8"-9"16,-2 15 14-16,3 1-17 15,0 0 0-15,0 2 0 16,0 3 1-16,-3 0-1 15,-3 0 1-15,-3 3-1 16,-6 2 1-16,-9 6 0 16,0 2 0-16,0 5 1 0,-3 3 0 15,3 1 1 1,-3-6 0-16,7-1 0 16,-1-1 0-16,3 2 0 15,3-6 1-15,3-2-3 16,0-5 1-16,0-3-1 15,6 2 1-15,0-4-4 0,0-4 1 16,-1-2-5-16,-2-2 0 16,3-6-5-16,-6 0 0 0,0 0-1 15,3 0 1-15</inkml:trace>
  <inkml:trace contextRef="#ctx0" brushRef="#br0" timeOffset="90486.6982">9271 14555 25 0,'-9'8'12'0,"-3"18"-4"16,9-15 25-16,0 7-30 15,0 11 0-15,-3 3 1 16,0 16 1-16,0 13-7 16,0 5 1-16,0-3 4 15,3-2 0 1,3-8-5-16,3-5 1 16,3-17-7-16,3-2 1 15,3-10-5-15,9-16 0 0</inkml:trace>
  <inkml:trace contextRef="#ctx0" brushRef="#br0" timeOffset="90907.1942">9616 14486 38 0,'-18'61'19'0,"-3"10"-22"16,18-52 34-16,-3 2-30 15,0 0 1-15,-2-2 0 16,5-6 0-16,-3-5-3 16,6-3 1-16,3-10 1 15,0-8 1-15,2-9-2 16,4-4 1-16,3-8-1 16,3-9 0-16,0-7 0 15,3 2 1-15,0 14 0 0,3 5 1 16,-1 8 0-16,1-1 1 15,-6 15 0-15,6 12 0 0,-6 19 1 16,-9 15 0-16,0 6-2 16,-3 11 1-16,-6 5-2 15,0 5 1-15,0 8-1 16,-3 0 0-16,-3-5-1 16,0-3 1-16,-3-5-5 0,6-8 1 15,0-16-7-15,3-8 1 16,3-5-7-16,6-16 0 31</inkml:trace>
  <inkml:trace contextRef="#ctx0" brushRef="#br0" timeOffset="91074.8163">9649 14653 38 0,'9'-3'19'0,"12"-13"-22"15,-13 11 29-15,4 0-25 16,3-6 0-16,0 0-4 16,0 3 0-16,0 6-4 0,-3 2 1 0,-3 0-4 15,-3 8 0-15</inkml:trace>
  <inkml:trace contextRef="#ctx0" brushRef="#br0" timeOffset="91232.3054">9628 14777 34 0,'-18'21'17'0,"9"-13"-15"15,9-8 32 1,0 0-33-16,0 0 0 16,6-5 1-16,3-3 0 15,6 3-4-15,3-6 0 0,6-2-4 0,-1-6 1 16,10-2-7-16,15 3 1 16</inkml:trace>
  <inkml:trace contextRef="#ctx0" brushRef="#br0" timeOffset="91459.3646">10009 14579 45 0,'-12'2'22'0,"21"11"-26"15,-3-13 41-15,3-5-36 16,0 0 1-16,3-6 0 15,3 1 1-15,-1-9-4 16,4-2 0-16,3 0-2 16,-3-6 1-16,0 1-7 15,3-1 0-15,-6 1-5 16,-4 2 1-16</inkml:trace>
  <inkml:trace contextRef="#ctx0" brushRef="#br0" timeOffset="91639.427">10137 14285 40 0,'-18'50'20'0,"-6"80"-23"0,18-98 37 0,0 15-34 16,-3 6 0-16,3 16 1 15,-2 5 0-15,2 0-1 16,0-3 0-16,3-7-1 16,3-6 0-16,0-8-5 0,3-13 0 31,3-7-6-31,3-9 1 0</inkml:trace>
  <inkml:trace contextRef="#ctx0" brushRef="#br0" timeOffset="91893.0665">10146 14639 30 0,'-30'-5'15'0,"12"29"-2"0,12-16 22 0,0 2-31 16,0 6 1-16,0 0 2 15,0 5 0-15,1 3-8 16,-1 0 1-16,3 0 6 16,0 2 1-16,3-7-3 0,0-3 1 15,3-3-2-15,3-5 0 16,2-6-4-16,4-7 0 16,3-8-7-16,3-8 0 0,3 0-9 15,0-6 1-15,12 1-3 31,-7-1 1-31</inkml:trace>
  <inkml:trace contextRef="#ctx0" brushRef="#br0" timeOffset="92075.5648">10250 14504 41 0,'-18'3'20'0,"18"-3"-14"0,0 0 39 0,3-5-41 16,9-3 0-16,3-5 2 15,3-3 1-15,3-3-9 16,2-2 0-16,1 0 5 15,3 0 1-15,0 0-7 16,-3 2 0-16,-4 1-7 16,-2 2 0-16,0 2-7 0,-3 9 0 15</inkml:trace>
  <inkml:trace contextRef="#ctx0" brushRef="#br0" timeOffset="92626.9429">10366 14510 34 0,'-27'29'17'0,"18"13"-13"16,3-34 22-16,3 5-25 16,-2 3 1-16,2 3 0 31,0 2 0-31,0-3-3 16,3 1 0-16,0-6 2 15,0-2 1-15,3-3-2 0,3 0 0 16,-1-3-1-16,-2 0 1 15,3-5-4-15,0-2 1 0,0-6-3 16,3-6 0-16,0-4 0 16,0-3 0-16,0-3-1 15,0 3 1-15,3 0 3 16,0-3 1-16,-3 0 3 16,0 0 1-16,3 3 1 0,-1 2 1 31,1-2 0-31,-3 5 0 15,0 3 0-15,0 3 0 16,-3 4-2-16,0 6 1 16,-3 8-1-16,-3 3 0 15,0 7-1-15,-3 4 0 16,-3-4-1-16,-3 1 1 0,0 2 0 16,0-3 0-16,0-2-1 15,0-3 1-15,3-2 0 16,4-3 0-16,-1-3 0 0,3-2 0 15,0-3-1-15,5-3 1 16,4-2-1-16,-3 0 1 16,0-3-2-16,0 0 1 15,0-3-4-15,0 3 0 0,0 0-5 16,3 0 1-16,0-2-3 16,3-3 1 15</inkml:trace>
  <inkml:trace contextRef="#ctx0" brushRef="#br0" timeOffset="93076.323">10631 14290 28 0,'-3'-2'14'0,"3"17"-18"0,0-15 26 16,-3 8-20-16,0 3 1 15,-3 2 0-15,0 0 0 16,0 3-4-16,0 0 1 0,3 3 2 16,0-6 1-16,0 0-1 15,0-2 0-15,3-6 0 0,0 0 0 16,3-2-1-16,-3-3 0 16,6-3 0-16,0 1 0 15,0-6-1-15,0 0 1 16,0 0-5-1,0 0 1-15,0 5-3 16,-3 3 1-16,0 5-2 16,-3 3 1-16,-3 6-1 15,0-1 0-15,-3 5 5 16,0 1 1-16,0-1 4 0,0-2 0 16,0-2 3-16,3-1 0 15,0-3 1-15,3-2 0 16,3-2-2-16,0-6 0 15,3-6-3-15,3-2 1 0,0-2-4 16,0 2 1-16,0 0-7 16,-3 0 1-16,3 3-5 15,0 10 0-15</inkml:trace>
  <inkml:trace contextRef="#ctx0" brushRef="#br0" timeOffset="93526.6761">10494 14822 31 0,'-9'32'15'0,"-18"18"-13"15,24-37 24-15,-3-2-25 16,3 7 0-16,1-4 2 0,-1-1 0 15,0-8-3-15,3-2 0 16,0-3 2-16,6-8 1 16,2-5-1-16,1-3 1 15,0-6-1-15,0-1 1 16,0-4-1-16,3 3 1 0,0 3-1 31,3 0 1-31,0-5-1 16,3 4 1-16,-1 1-2 15,4 0 1-15,-3 3-1 16,-3 4 1-16,-3 4-1 0,0 2 1 16,-3 5-1-16,-3 8 1 15,-3 6-1-15,-3 2 0 16,0 1-2-16,-3 1 1 16,-3 7-5-16,0 1 1 0,0 1-5 15,0 3 1-15,0-6-5 16,0-3 0-16,0-4-2 15,3-1 1-15</inkml:trace>
  <inkml:trace contextRef="#ctx0" brushRef="#br0" timeOffset="93841.4551">10551 14806 22 0,'0'19'11'0,"0"2"-11"0,0-13 17 16,0 0-17-16,3 0 1 15,-3 0 0-15,3-3 0 16,0-3-2 0,0-2 1-16,-3 0 0 15,6-5 1-15,-1-3-4 16,4-2 1-16,-3-4-4 16,3-1 0-16,0 1-1 0,0 1 1 15,0-3 3-15,0 6 0 16,-3 2 4-16,0 0 1 15,0 2 3-15,-3 4 0 0,-3 2 1 16,0 0 0-16,0 5-3 16,-3 0 1-16,0 9-5 15,-3 2 1-15,-3 5-6 16,-3 5 0-16</inkml:trace>
  <inkml:trace contextRef="#ctx0" brushRef="#br0" timeOffset="94041.3901">10402 15116 22 0,'-27'10'11'0,"12"-10"7"0,15 0 16 16,-3 0-26-16,3 0 0 16,9-5 4-16,3-3 1 15,6 0-15-15,3-3 1 32,6-4 11-32,5-12 0 15,13-5-4-15,17-7 0 16,13 2-2-16,2-3 0 0,7 8-18 0,23 3 0 15,30 16-6-15,11 2 0 16</inkml:trace>
  <inkml:trace contextRef="#ctx0" brushRef="#br0" timeOffset="185376.2313">9024 15928 30 0,'-6'-16'15'0,"15"0"-6"16,-3 16 15-16,0-2-22 0,5-1 0 15,1 3 1-15,0-5 0 31,-3 5-4-31,0-3 0 16,0 3 3-16,0-5 1 16,0 5-3-16,0 0 0 15,-3 0-6-15,-3 8 1 16,-3 7-4-16,-3 4 1 16,-6-1-2-16,-9 4 1 15,-6-1 1-15,-9 3 1 16,-2-1 6-16,-4-1 0 0,6 1 5 15,7-4 1-15,5-1 2 16,0-4 1-16,9-4 1 16,6 1 0-16,9-6-1 15,9-2 0-15,12-8-2 0,2-3 0 16,7-6-2-16,0 1 1 16,0-3-2-16,-1 0 0 15,1 1-2-15,-3-1 0 16,-3 2 0-16,-3 6 0 0,-7 6-1 15,-5 2 0-15,-6 2-1 16,-3 4 1-16,-6 7-1 16,-6 6 1-16,-3-4-1 15,-2 9 1-15,-7-3 0 32,-6 6 0-32,-6 5-1 15,-3-1 1-15,-5 6 0 0,5-5 0 16,3-3 0-16,7 0 0 15,5-10 0-15,3-1 0 16,6-7 0-16,3-3 0 16,3-3-3-16,3-5 0 0,3-2-4 15,0-9 1-15,12-5-4 16,3-2 1-16,3-9-4 16,0 3 1-16,-4-5 2 15,1 11 1-15,-3-1 3 16,0 3 1-16,-3 8 7 0,3 8 0 15,-3 6 5-15,3 4 0 16,-3 3 1-16,3 3 1 16,0 0-2-1,2 5 0-15,-2-5-3 16,0 5 0-16,0-10-2 16,0 0 1-16,3-9-6 15,3-7 0-15,0-3-7 16,3-16 1-16</inkml:trace>
  <inkml:trace contextRef="#ctx0" brushRef="#br0" timeOffset="185678.4619">9354 15997 24 0,'-33'5'12'0,"13"21"-10"0,14-18 14 0,-3 6-16 16,0 7 1-16,-3-3 2 15,0 1 1-15,3-3-4 16,0-6 0-16,3 1 3 16,0-3 0-16,3 0 0 15,3-6 1 1,3 1-1-16,3 0 0 16,3-3-1-16,3 2 0 15,0-2-1-15,3-2 1 16,6-4-1-16,2-2 1 0,-2 3-5 15,-3 0 1-15,0 2-7 16,-6 6 0-16,-3 2-3 16,-6 3 1-16</inkml:trace>
  <inkml:trace contextRef="#ctx0" brushRef="#br0" timeOffset="185878.6529">9113 16499 17 0,'-30'27'8'0,"0"-9"1"0,27-15 10 15,1 0-15-15,2-1 1 16,5-4 3-16,4-4 0 16,3-4-10-1,0-1 0-15,0-2 6 16,3-3 1-16,3-8-3 16,3-2 1-16,0-6-6 0,-1-5 0 15,-2 8-8-15,0-5 1 16</inkml:trace>
  <inkml:trace contextRef="#ctx0" brushRef="#br0" timeOffset="186062.1728">9250 16177 19 0,'-12'8'9'0,"0"58"3"0,9-48 5 16,0 17-13-16,0 4 0 0,-3 1 1 16,3 13 1-16,0-11-8 15,0 11 1-15,3 8 4 16,0-8 0-16,0 0-1 0,3-6 0 15,0-9-3-15,3-9 1 16,0 0-5-16,3-13 1 16,0-11-7-1,0-13 1-15</inkml:trace>
  <inkml:trace contextRef="#ctx0" brushRef="#br0" timeOffset="186328.9738">9265 16510 25 0,'-15'0'12'0,"-12"32"-2"16,21-24 16-16,-3 5-23 0,-3 3 0 0,0 2 3 16,1-7 1-16,2 2-7 15,0-2 0-15,3 2 5 16,3 0 0-16,3-5-1 16,0-5 1-16,3-3-2 15,3-3 0-15,3 3-1 16,3-5 0-16,2-8-1 15,7-6 1-15,3-7-6 16,12-6 1-16,8-8-8 16,4-10 0-16,3 2-5 0,-4-2 1 31</inkml:trace>
  <inkml:trace contextRef="#ctx0" brushRef="#br0" timeOffset="186545.8678">9711 15973 40 0,'-9'3'20'0,"-9"26"-20"0,13-19 35 0,-7 9-32 15,-3 7 0-15,0 6 1 16,0 8 1-16,-9 7-7 16,-6 6 1-16,1 0 3 0,-4 0 1 15,6-11-1-15,0-10 0 16,6-3-6-16,10-10 0 15,5-14-6-15,6-5 1 0,6-3-6 32,3-15 1-32</inkml:trace>
  <inkml:trace contextRef="#ctx0" brushRef="#br0" timeOffset="186747.0817">9574 16158 34 0,'-6'21'17'0,"3"75"-16"15,0-62 29-15,-3 8-29 0,1 3 0 16,-1 3 0-16,0-3 1 16,0 0-3-16,3 8 1 15,3-11 1-15,6-10 0 16,0-3-2-16,3-13 0 16,-1-8-7-16,4-8 1 15,3-14-4-15,3-9 0 16</inkml:trace>
  <inkml:trace contextRef="#ctx0" brushRef="#br0" timeOffset="186945.0556">9756 16089 29 0,'-3'-18'14'0,"3"15"-8"0,0 3 24 0,3 3-29 16,0-1 1-16,0 4-1 15,3-4 1-15,3 9-2 16,0-3 0-16,3 0 1 15,-3 2 1-15,2 4-5 16,-2-4 0-16,0 3-6 16,0 3 0-16,-3 3-2 0,-3 2 0 15</inkml:trace>
  <inkml:trace contextRef="#ctx0" brushRef="#br0" timeOffset="187308.8425">9711 16359 28 0,'-9'0'14'0,"9"-18"-10"0,3 12 27 0,0-2-29 16,0-7 0-16,3 4 1 16,3-5 0-16,3 0-4 15,-3 3 0-15,3-3 2 16,6 0 0-16,0 14-5 16,-3-4 0-16,-1 12-3 15,-5-4 0 1,-3 19-2-16,-6 3 0 0,-6 11 1 15,-6-1 1-15,-2 0 5 16,-1 3 1-16,0 0 4 16,0-2 1-16,0-1 2 15,0-5 1-15,6-5 1 16,0-5 0-16,3-9-2 0,3 1 0 31,9-14-2-31,0-5 1 16,0-5-4-16,3-3 1 15,3-5-6-15,3 0 0 0,3 2-5 32,0-2 0-32,-3 0-3 0,-4 0 1 0</inkml:trace>
  <inkml:trace contextRef="#ctx0" brushRef="#br0" timeOffset="187632.0385">9848 16330 26 0,'3'5'13'0,"-18"6"-10"15,9-6 24-15,0 6-26 16,3-1 0-16,-3 1 1 15,1 8 0-15,2-4-3 16,0 1 1-16,0 0 1 16,0 0 1-16,0 8-1 15,0-3 0 1,0 0-1-16,0 0 0 16,0 3-3-16,0-8 1 15,0 0-1-15,-3 0 1 16,0 5-1-16,0 0 0 0,-3-2 3 15,0-1 0-15,0-2 3 0,3-5 1 16,3 4 1-16,0-7 1 16,3-5 0-1,0 0 1-15,6-9-2 16,6-2 0-16,-3-2-2 16,9-3 0-16,9-6-10 15,2-2 1-15,7-5-8 16,3-1 1-16</inkml:trace>
  <inkml:trace contextRef="#ctx0" brushRef="#br0" timeOffset="187917.8171">10274 15833 46 0,'-48'21'23'0,"42"16"-20"15,6-29 38-15,0 5-39 16,3-2 0-16,3 7 0 16,3-5 1-16,6 3-4 15,0-3 1-15,3 6 0 0,0-6 1 16,-1 0-7-16,4 1 0 15,-3-1-9-15,0 3 0 16</inkml:trace>
  <inkml:trace contextRef="#ctx0" brushRef="#br0" timeOffset="188131.383">10164 16208 39 0,'-33'24'19'0,"18"-11"-7"0,15-13 25 0,0 6-35 15,3-4 1-15,3-2 1 16,3-2 0-16,3-1-5 16,6-8 0-16,3-2 4 31,11 3 0-31,4-1-5 16,3-2 1-16,2-6-9 15,-8 11 1-15,3-2-6 0,-3 2 0 16</inkml:trace>
  <inkml:trace contextRef="#ctx0" brushRef="#br0" timeOffset="188326.8061">10208 16383 38 0,'-26'34'19'0,"14"-31"-16"16,12-3 29-16,0 0-31 15,6-8 1-15,3-2 1 16,2-9 1-16,4 0-5 15,9-2 1-15,3-3-1 16,3-5 0 0,2 8-6-16,-2 0 0 0,-6 5-6 0,-6 6 1 15</inkml:trace>
  <inkml:trace contextRef="#ctx0" brushRef="#br0" timeOffset="188712.9774">10310 16417 34 0,'-45'40'17'0,"27"-24"-14"15,15-11 27-15,3-2-28 16,0-3 0-16,0 0 1 0,0 0 0 16,3 0-4-16,9-8 0 15,3 0 1-15,3-3 1 16,3-7-6-16,-1 2 0 0,-2 8-7 16,0-2 1-16,0 7-1 15,-6 8 0-15,-6 8 3 31,-24 59 9-31,27-101 3 16,-18 66 1-16,3-8 7 31,0-3 0-31,3-2 2 0,0-8 0 16,3-5-5-16,3-6 0 16,0 0-3-16,3-5 1 15,0-5-3-15,-3-3 1 0,-3-3-1 16,0 1 0-16,0 2-2 15,-3-3 1-15,0 1-3 16,-3-1 1-16,3-2-5 16,0 2 0-16,3-5-8 15,3-5 0-15,6-3-3 0,0-10 1 16</inkml:trace>
  <inkml:trace contextRef="#ctx0" brushRef="#br0" timeOffset="189015.3709">10545 16036 39 0,'0'-2'19'0,"9"-11"-20"15,-3 13 35-15,3-3-31 0,5 0 1 16,1 3 0-16,0 3 0 16,0 0-6-16,0 10 1 15,0 3 4-15,0 7 0 16,6 1-2-16,-4 11 0 15,1 4-1-15,-3 6 1 16,0 0 0-16,3 0 0 16,-3-5-1-16,0-11 0 15,0 3 0-15,-1-11 1 0,-2 0-1 16,0-8 1-16,0-10-3 16,-3 2 0-16,0-10-5 15,0-3 0-15,-3-13-8 16,-6-11 1-16</inkml:trace>
  <inkml:trace contextRef="#ctx0" brushRef="#br0" timeOffset="189215.6015">10795 16042 30 0,'-21'5'15'15,"-3"21"-6"-15,15-12 19 0,0 2-26 16,0-1 1-16,-3 17 0 15,1 8 1-15,-4 7-5 16,-3 1 0-16,0 5 3 0,0-8 0 16,3-8-3-16,0 0 1 15,3-8-6-15,0-5 1 16,4-8-7-16,5-8 0 16</inkml:trace>
  <inkml:trace contextRef="#ctx0" brushRef="#br0" timeOffset="189414.7099">10533 16298 43 0,'0'0'21'0,"6"8"-13"16,-3-5 37-16,3 10-42 15,0 0 1-15,0 3 3 0,0 0 0 16,0 8-9-16,-1-8 1 31,7-3 5-31,-3 3 0 16,0-3-5-16,0-2 1 0,0-6-9 15,0 3 0-15,3-8-9 16,-3 5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57:12.59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5779 8655 37 0,'-15'-6'18'0,"12"14"-11"0,3 3 19 16,-3 7-24-1,0 6 1-15,0 5 2 16,0 8 0-16,0 0-6 16,-2-5 1-16,2-6 3 0,3-4 1 15,-3-6-2-15,6-3 1 16,3-8-1-16,2-8 0 0,4-7-1 15,6-9 1-15,0-5-2 16,0-5 1-16,0-5-1 16,3 0 1-16,-1 10-1 15,1 5 0-15,-3 3 0 16,0 6 1-16,-3-1 1 0,-3 3 0 16,-3 8 2-16,0 6 0 15,-6 9-1-15,0 4 1 31,-3 5-1-31,0 0 0 0,-3-3-1 16,0-3 1-16,0-2-3 16,3-3 0-16,0-5-3 15,3-5 0-15,3-8-9 16,3-11 1-16,2 0-9 16,7-5 1-16</inkml:trace>
  <inkml:trace contextRef="#ctx0" brushRef="#br0" timeOffset="282.2595">6211 8710 29 0,'-33'48'14'0,"39"5"-1"0,-3-43 13 0,3 1-24 15,3-3 1-15,0-6 3 16,3-4 0-16,0-12-7 16,6-1 0-16,-7-7 5 31,1-9 1-31,-3 12-1 0,-3 1 0 15,-6-1-1-15,-3 3 1 16,-6 3-1-16,-3 5 0 16,-2 5-1-16,-4 3 1 15,0-5-2-15,3 8 0 16,3 2-4-16,6-2 1 0,3 2-7 16,9-8 0-16,3 3-8 15,6 0 1-15,9-5-1 16,2-3 0-16</inkml:trace>
  <inkml:trace contextRef="#ctx0" brushRef="#br0" timeOffset="450.3168">6422 8612 31 0,'0'13'15'0,"0"6"-17"0,0-11 31 0,0 10-29 31,0 6 1-31,0 3 0 16,0 2 0-16,3 3-1 15,-3-3 0-15,3 0-5 16,-3-5 0-16,6-3-5 16,0-11 1-16</inkml:trace>
  <inkml:trace contextRef="#ctx0" brushRef="#br0" timeOffset="599.3301">6443 8543 44 0,'-21'-31'22'0,"18"-1"-21"0,3 24 41 0,0-5-42 15,0 0 0-15,3-3-5 16,3 2 1-16,0 4-3 16,3 7 1-16,3 3-8 15,6 3 1-15</inkml:trace>
  <inkml:trace contextRef="#ctx0" brushRef="#br0" timeOffset="934.8138">6699 8456 35 0,'-21'11'17'0,"0"18"-13"0,12-24 28 0,0 6-31 15,-2 2 0-15,2-3 0 16,-3 1 1-16,9 0-3 16,0-1 0-16,6 1 2 0,3-1 0 15,3-2-1-15,3 0 1 16,-1 0 2-16,1 0 0 15,3-3 1-15,-3 1 0 16,-3 2 2-16,0 0 0 0,-3 2-1 16,-6 6 1-16,0 0-2 15,-6 0 0-15,-3-3-1 16,0 3 0-16,0-3-2 31,0-2 1-31,0-6-9 16,3 0 0-16,0-5-8 0,9-8 1 15,12-5-5-15,0-8 1 16</inkml:trace>
  <inkml:trace contextRef="#ctx0" brushRef="#br0" timeOffset="1251.87">6892 8557 40 0,'3'5'20'0,"15"-10"-15"15,-12 2 36-15,3-2-38 16,0-3 1-16,0 0 1 15,0 0 1-15,0-5-8 16,0-1 1-16,-3 1 4 0,-3-3 1 16,-3 6-2-16,-3 4 0 15,-6 9-2-15,-3 5 1 0,-3 5 0 16,0 8 0-16,0 6 1 16,0-1 0-16,4-2 1 31,2 0 0-31,3 8 0 15,3-3 0-15,3 5-1 16,3-5 1-16,3-5-2 16,6 0 0-16,2-8-1 0,4-3 1 15,12-8-8-15,6-7 1 16,5-6-12-16,13-5 1 16,3-11-3-16,-4 0 1 15</inkml:trace>
  <inkml:trace contextRef="#ctx0" brushRef="#br0" timeOffset="17882.9615">17751 10983 35 0,'-77'18'17'0,"56"-20"-9"0,21 2 17 15,0 0-23-15,6-6 1 0,6-4 2 16,11-6 1-16,7-5-7 15,9-3 1-15,0-2 4 0,-1-6 0 16,1-3-2-16,0 1 1 16,-1-6-2-16,1 3 1 15,0 6-7-15,-1 4 1 16,-2 3-4-16,-6 6 1 16,-6 2-1-16,-9 5 1 15,-9-2-1-15,-15 2 1 16,-3 4 5-1,-3 4 0-15,0 0 4 16,-3 3 0-16,3 3 1 16,3 0 0-16,6-3 0 15,3 0 0-15,6 2 0 0,3-2 0 16,6 0-1-16,12 3 0 16,3 2 0-16,6 0 0 15,-1 6 1-15,1 2 1 16,-3 6-1-16,-9-1 1 15,-6 6-1-15,-9 5 1 0,-9 0-1 16,-6 0 0-16,-6 0-1 16,-3 1 0-16,-3-4-3 15,3-5 0-15,3-2-8 16,6-6 1-16,9-2-7 16,9-4 1-16</inkml:trace>
  <inkml:trace contextRef="#ctx0" brushRef="#br0" timeOffset="18967.1841">18799 10327 40 0,'-12'-6'20'0,"9"9"-21"16,0 0 31-16,-6 7-29 16,-6 1 0-16,-6 2 0 0,-6 6 1 0,1 2-3 15,-1 3 1-15,0-3 1 16,0 3 0-16,6 2-3 15,7-5 0-15,2 0-4 32,6-5 0-32,3-5-1 15,3-6 0-15,0-5 0 0,6-8 0 16,3 0 3-16,5-5 1 16,13-6 4-16,6-2 0 15,6 0 1-15,-1 0 0 16,1 2 0-16,-3 1 1 0,0-3-2 15,-4 2 0-15,-2 3-1 16,-6 3 1-16,-6 5-3 16,-9 8 1-16,-9 8-2 15,-6 3 1-15,-6 7-1 16,-6 6 1-16,-12 0 0 16,-3 5 1-16,-8 0 1 15,2 3 1 1,3-3 1-16,7-3 1 15,5-2 0-15,3-3 1 16,6-2-1-16,3-1 1 0,0-4-1 16,3 4 1-16,3-2-2 15,0 0 0-15,3 0-1 16,0 0 1-16,3-6-2 16,0-2 1-16,3-5-1 15,3-8 1-15,9-6-1 0,6-5 1 16,0-10-1-16,0-6 1 15,6 0 0-15,2 6 0 16,-2-1 0-16,-3 6 1 16,0 0-1-16,-3 8 0 0,-4 2 1 15,-2 8 1-15,-3 3-1 16,-3 8 1-16,-3 6-2 31,-3 12 1-31,-3 6 0 16,-3 5 0-16,0 0-1 15,-3 0 1-15,0-5-3 0,-6 2 0 16,0-5-5-16,0-2 1 16,1-4-4-16,-4-4 0 15,3-6-5-15,0-5 0 16</inkml:trace>
  <inkml:trace contextRef="#ctx0" brushRef="#br0" timeOffset="19232.9211">18775 10816 18 0,'15'-24'9'0,"15"-5"0"15,-24 24 10-15,-1-3-16 16,1 3 1-16,-6 5 3 0,3 2 0 16,-9 6-8-16,0 3 1 15,-5 5 6-15,-4-3 1 16,0 0-2-16,3 0 0 0,0 1-1 31,3-4 0-31,3 1-2 16,6-3 0-16,3-3-2 15,6-5 1-15,6-3 0 16,3-5 0-16,3-10-5 16,5-8 1-16,4-12-7 15,3-4 1-15,0 2-5 0,11-5 0 16</inkml:trace>
  <inkml:trace contextRef="#ctx0" brushRef="#br0" timeOffset="19551.9145">19245 10306 35 0,'-30'18'17'0,"-23"27"-17"16,35-40 28-16,0 6-26 16,0 2 1-16,0 0 0 15,4 1 1 1,8 1-6 0,6-1 1-1,9-4 2-15,5 1 1 16,7-3-2-16,6 0 1 15,-3-3-1-15,3 0 0 0,-4 1 1 16,-5-1 1-16,-3 5 0 16,-6 6 1-16,-12 6 0 15,-3 1 1-15,-12 6-1 16,-8 1 1-16,-4-1-2 16,3 2 0-16,0-1-1 15,0-7 0-15,1-4-5 0,2-1 0 16,0-7-6-16,9-3 1 15,0-5-6-15,6-11 0 16</inkml:trace>
  <inkml:trace contextRef="#ctx0" brushRef="#br0" timeOffset="19716.4951">19025 10655 36 0,'12'10'18'0,"3"19"-16"16,-9-21 28-16,3 3-29 31,3 5 1-31,2 2 0 15,1-2 0-15,3 5-3 16,0-5 0-16,3-2-2 16,3-4 0-16,2-2-9 0,-2 0 1 15</inkml:trace>
  <inkml:trace contextRef="#ctx0" brushRef="#br0" timeOffset="19983.4877">19540 10372 43 0,'-21'10'21'0,"33"-7"-24"15,3-6 35-15,9 3-32 16,8-5 1-16,1 0 0 15,0-3 0-15,0-6-1 16,-1 4 1-16,1-6 0 16,0 3 1-16,-3 0-6 15,-4 2 0-15,-2-2-8 16,-3 13 0-16</inkml:trace>
  <inkml:trace contextRef="#ctx0" brushRef="#br0" timeOffset="20152.3743">19573 10493 35 0,'-48'32'17'0,"21"21"-18"15,18-37 22-15,0 10-21 16,-6 6 0-16,-5 5-1 16,2-2 1-16,0-1-3 15,3 0 0-15,3-7-6 16,6-1 0-16</inkml:trace>
  <inkml:trace contextRef="#ctx0" brushRef="#br0" timeOffset="20632.7597">19525 10620 30 0,'15'-47'15'0,"53"10"-18"0,-50 23 23 16,3 1-20-16,6 0 0 15,-6 0-4-15,-3 0 1 16,-4 5 1-16,-2 2 1 16,-3 6-3-16,-3 8 1 15,-9 6 0-15,-6 4 0 16,-3 11 3-16,-5 8 0 0,-1-2 3 31,-3-4 0-31,0 1 1 16,3-5 1-16,3-6-1 15,9-8 1-15,3-5-2 0,3-3 1 16,6-5-2-16,3 0 1 16,0-2-3-16,0 2 1 15,-6 0-1-15,0 0 1 0,-3 5-1 16,-3 0 1-16,-3 0-1 16,-3 6 1-16,-6 0 0 15,0 4 1-15,3-1-1 16,4-4 1-16,-1 1-1 15,0-3 1-15,3 0-1 16,3 0 1-16,0-3-1 16,6 0 0-16,3-2-1 0,6-1 1 15,0-2-4-15,2 0 1 32,1 0-7-32,-3 0 0 0,0 3-3 15,-3 0 0-15</inkml:trace>
  <inkml:trace contextRef="#ctx0" brushRef="#br0" timeOffset="20818.5561">19588 10880 23 0,'-24'0'11'0,"9"2"-7"15,12-2 17-15,3 0-19 16,0 3 0-16,0-3 1 0,3 0 0 16,-3 0-4-16,12-3 0 15,0 1 3-15,5-4 0 16,1 1-2-16,3-3 1 0,6-5-5 15,0-3 1-15,-3-2-6 16,-4-1 0-16</inkml:trace>
  <inkml:trace contextRef="#ctx0" brushRef="#br0" timeOffset="21068.762">19861 10186 36 0,'-6'3'18'0,"3"13"-20"0,3 3 32 16,-3 4-29-16,-2 9 1 31,-1 5 1-31,-3 5 1 0,0 11-5 16,0 11 1-16,3 2 2 15,0 0 0-15,0-8-1 16,3-5 1-16,3-8-4 0,3-2 1 15,0-12-5-15,6-7 0 16,0-5-6-16,3-9 0 16</inkml:trace>
  <inkml:trace contextRef="#ctx0" brushRef="#br0" timeOffset="21381.3795">19894 10726 29 0,'-12'-16'14'0,"-9"8"-10"15,15 11 20-15,-3-3-24 16,1 3 1-16,-1-3 0 15,0 0 0-15,3-8-3 32,0-8 0-32,3-5-3 15,3-8 1-15,6-8-4 0,0-6 0 16,3-4 0-16,3-4 0 0,2-4 4 16,1 4 0-16,0 4 6 15,0 5 1-15,-6 7 6 16,0 9 1-16,-3 7 1 15,0 3 0-15,0 8-2 16,0 6 1-16,0 4-4 0,0 4 0 16,3 2-2-16,0 0 0 15,5-1-9-15,7 1 0 16,-3 3-8-16,0-3 0 16</inkml:trace>
  <inkml:trace contextRef="#ctx0" brushRef="#br0" timeOffset="21701.5142">20370 10208 36 0,'-18'-6'18'0,"21"4"-16"0,0 2 25 0,3 2-26 0,3 4 0 31,3-1 0-31,3 0 1 16,6 3-2-16,3-3 0 15,3 1 1-15,-1 2 0 0,1-6-7 16,-3 4 1-16,0-1-6 16,-9 0 0-16</inkml:trace>
  <inkml:trace contextRef="#ctx0" brushRef="#br0" timeOffset="21918.3138">20254 10448 36 0,'-9'-2'18'0,"21"-9"-22"0,-3 6 28 15,3-3-24 1,3 0 0-16,9 0 0 16,0 0 1-16,-1 0-2 15,4-2 1-15,6-1-2 16,3 0 0-16,-7 3-8 15,-2 3 1-15</inkml:trace>
  <inkml:trace contextRef="#ctx0" brushRef="#br0" timeOffset="22186.2582">20323 10393 34 0,'-30'13'17'0,"12"24"-17"15,12-24 27-15,0 6-26 16,0 5 1-16,-9 10 0 0,-3 3 1 16,-2 3-4-16,-7 5 1 31,-6-3 1-31,0-2 1 16,4-1-1-16,2 4 0 0,6-9 0 15,3-2 0-15,6-6-5 16,3-4 0-16,6-7-7 15,0-1 1-15,3-9-1 16,15-8 0-16</inkml:trace>
  <inkml:trace contextRef="#ctx0" brushRef="#br0" timeOffset="22503.1666">20260 10684 31 0,'-6'10'15'0,"15"-15"-15"15,-3 0 30 16,12-19-29-31,3 0 0 16,6 0 1-16,-4-2 0 0,1 2-3 16,6 0 0-16,-3 1-2 15,-3 4 1-15,-1 3-7 16,-5 3 1-16,-9 8-2 16,-9 5 0-16</inkml:trace>
  <inkml:trace contextRef="#ctx0" brushRef="#br0" timeOffset="22703.7626">20412 10610 21 0,'-21'34'10'0,"9"11"-1"0,12-40 18 16,0 1-23-16,0-1 0 16,0-5 2-16,3-3 1 15,3-7-9 1,3-3 1-16,3-3 5 16,0-5 0-16,0-1-2 15,3 1 1-15,0 5-3 16,-3 3 1-16,-1 3-6 15,-5 4 0-15,-6 1-6 0,0 8 0 16,-6 7-2-16,0 3 1 16</inkml:trace>
  <inkml:trace contextRef="#ctx0" brushRef="#br0" timeOffset="22953.4971">20406 10679 25 0,'-6'2'12'0,"9"-10"-13"0,-3 8 22 0,0 0-20 16,6 0 0-16,0-2 3 15,3 2 0-15,0 5-4 16,0 0 1-16,6 3 3 0,0 3 1 31,-1-1 0-31,-2 1 1 16,-3 5-2-16,-3 0 1 16,-9 2-1-16,-6 3 0 15,0-2-1-15,-5 2 0 0,-4 0-2 16,0 0 0-16,-3-2-3 15,3-1 1-15,0-4-6 16,3-4 0-16,3-4-7 16,4-6 0-16</inkml:trace>
  <inkml:trace contextRef="#ctx0" brushRef="#br0" timeOffset="23135.9243">20388 10803 35 0,'9'0'17'0,"3"13"-7"0,-6-5 24 16,0-3-28-16,0 3 0 15,3 3 3-15,0 2 0 0,3 3-12 16,6 0 0-16,2 0 7 31,4 0 1-31,0 0-5 16,0-6 0-16,3 3-9 16,-4-5 0-16,1 0-7 0,3 0 0 15</inkml:trace>
  <inkml:trace contextRef="#ctx0" brushRef="#br0" timeOffset="25321.9273">21082 10197 26 0,'-6'5'13'0,"9"9"-7"0,-3-12 11 0,3 4-15 16,0 1 0-16,3 4 1 15,0-3 1 1,0 0-5-16,3 0 1 16,-1-3 3-16,1 3 0 15,0-5-1-15,-3-1 0 0,-6 6-1 16,-3 3 1-16,-3 2-1 15,-6 6 0-15,3-1 0 16,-2 3 0-16,-1 0 0 16,3 1 1-16,3-1-1 15,3-3 0-15,3 1 0 16,-3 2 0-16,6 0 0 0,0-2 0 16,3-3-1-16,0-1 0 15,0-4 0-15,0-3 1 16,0 0-5-16,0-3 1 15,-4-5-8-15,-2 0 0 0,0 0-2 32,0-5 1-32</inkml:trace>
  <inkml:trace contextRef="#ctx0" brushRef="#br0" timeOffset="25637.1245">20918 10409 29 0,'-12'-3'14'0,"9"0"-15"0,3 3 26 16,0 0-26-16,6-5 0 16,15-3-1-1,0 6 1-15,-3-1 3 16,-3 3 0-16,-7 3 0 16,-2 2 0-16,-6 8 1 15,-9 6 1-15,-2 2 0 0,-1 3 1 16,0-1-1-16,0 1 0 31,3 0-1-31,3-5 0 16,3-4-1-16,0-4 0 15,3-3-1-15,9-3 0 0,6-2-6 16,3-8 1-16,3-1-8 16,5-2 1-16,-2-2-2 15,6-6 0-15</inkml:trace>
  <inkml:trace contextRef="#ctx0" brushRef="#br0" timeOffset="25870.4097">21323 10388 42 0,'-6'0'21'0,"-6"0"-26"0,9 2 42 16,0 1-37-16,0 2 1 0,3 0 0 15,0 1 0-15,0-1-2 16,3 0 1-16,0 1 1 31,0-1 1-31,0 0-1 16,-3 3 0-16,0 3-6 15,-3-1 0-15,-3 1-5 0,-3-1 1 16,0 4-4-16,-3 4 0 16</inkml:trace>
  <inkml:trace contextRef="#ctx0" brushRef="#br0" timeOffset="26323.625">21001 10737 21 0,'-12'5'10'0,"15"-10"-8"0,0 5 17 0,3 0-17 15,3 0 0-15,3-3 2 0,-3 3 1 16,3 0-6-16,0 3 1 16,3-1 3-16,-3 1 0 15,6 2 0-15,-4 3 1 16,-2-2-2-16,-3 2 1 15,0 5-1-15,-3-3 1 0,-3 4 0 32,-6-1 1-32,-3 0-1 0,-3 0 0 0,-6 0-1 31,-2 3 0-31,-1-2-1 16,0-4 1-16,-6 1-4 0,0-3 1 15,3-3-4-15,4-5 1 16,2-5-6-16,0-6 1 15,3-2-4-15,3-6 1 16,0-2 2-16,3 3 0 0,3 2 6 16,3 5 1-16,0 3 6 15,3 11 1-15,0 5 5 16,0 0 1-16,6 5-1 16,3 0 1-16,3 6-3 15,0-1 0-15,2-2-3 16,7 0 1-16,3-3-4 15,0-5 0 1,0-2-7-16,-1-6 0 16,4-6-6-16,6-2 1 15</inkml:trace>
  <inkml:trace contextRef="#ctx0" brushRef="#br0" timeOffset="26538.4478">21576 10234 47 0,'-51'11'23'0,"51"5"-29"15,3-9 41-15,3 4-36 16,3 2 1-16,3-2 0 16,3-3 0-16,3 0-2 0,0-8 0 0,2 0-5 15,4-6 1-15,3 1-6 16,0-5 0-16</inkml:trace>
  <inkml:trace contextRef="#ctx0" brushRef="#br0" timeOffset="26823.055">21894 10218 36 0,'-50'24'18'0,"14"0"-22"0,24-8 29 16,-6 2-25-16,-3 1 0 15,1-1 0-15,-1 1 1 0,3-1-1 16,3 1 0-16,3-6 1 16,0-2 1-16,3-3-1 15,3 0 1-15,3-3 0 0,3-3 1 16,3-2-1-16,3-2 0 16,3-3-1-16,6-3 1 15,0 0-1-15,3 0 0 16,3 0-5-16,-1-5 0 0,1-3-6 15,-3-3 0-15,3-2-2 32,0 0 0-32</inkml:trace>
  <inkml:trace contextRef="#ctx0" brushRef="#br0" timeOffset="26989.8594">21829 10303 34 0,'-18'34'17'0,"-6"1"-18"0,18-27 33 16,-3 7-32-16,-3 7 1 15,0 4 0-15,1 1 0 0,-1 4-2 16,0 6 1-16,0-2-2 16,3 2 1-16,0-3-7 15,0-2 0-15,3-3-3 16,0-5 1-16</inkml:trace>
  <inkml:trace contextRef="#ctx0" brushRef="#br0" timeOffset="27573.6174">21561 10655 36 0,'-6'-3'18'0,"27"-26"-25"0,-6 21 34 16,-3 0-27-16,0 0 0 16,2 0 0-16,1 0 1 0,0 0-1 15,3-2 0-15,0 5-2 16,-3 5 0-16,-3 0-2 15,-3 2 0-15,-6 6-2 16,-3 3 1-16,-6 2-3 0,-3 5 1 16,-3 4 4-16,0-1 0 15,-3 0 5-15,-3-3 0 16,0 1 3-16,0 0 1 0,7-6 1 16,2-3 1-16,6-2-3 15,9-2 1-15,0-6-3 16,2-6 0-16,1-2-3 31,3-2 1-31,3-3-2 16,0 2 0-16,3 0-4 0,0 1 1 15,-3 2-3-15,-3 3 1 16,-3 5 0-16,-4 0 1 16,-5 2 1-16,-3 3 1 15,-5 3 3-15,-1 6 1 16,-3 2 2-16,-3 2 1 0,3 1 1 15,-3 2 1-15,-3-5-2 16,3-3 1-16,0 0-1 16,4-2 1-16,2-1-2 15,3-2 1-15,9 0-1 16,3-5 0-16,0-1-1 0,2-2 1 16,1-2-2-16,3-4 1 15,3-2-1-15,0 1 1 16,3-7-5-1,0 1 0-15,0 0-5 16,-3 0 1-16,-1-1-5 16,-5 1 0-16</inkml:trace>
  <inkml:trace contextRef="#ctx0" brushRef="#br0" timeOffset="27724.7293">21740 10819 34 0,'-12'21'17'0,"0"-3"-16"0,12-10 29 16,-3 3-29-16,0 5 0 15,0 0 0 1,0 2 0-16,0 1-2 0,0-3 0 16,0 8-3-16,0-1 0 15,0 4-7-15,0-6 1 16</inkml:trace>
  <inkml:trace contextRef="#ctx0" brushRef="#br0" timeOffset="27924.8463">21540 11139 48 0,'-9'-3'24'0,"21"-2"-23"0,-3 2 43 16,9-2-41-16,3 2 1 31,3-2 1-31,8 0 1 16,7-6-7-16,15 1 0 15,11-1 4-15,1-2 1 16,2 2-9-16,3-2 1 0,-5 0-13 15,11 8 0-15</inkml:trace>
  <inkml:trace contextRef="#ctx0" brushRef="#br0" timeOffset="34957.3317">14837 5278 48 0,'0'0'24'0,"12"32"-44"0,-6-27 25 0,6 1-19 16,9-4 1-16</inkml:trace>
  <inkml:trace contextRef="#ctx0" brushRef="#br0" timeOffset="35231.5944">15328 4911 27 0,'-9'-24'13'0,"-6"24"-10"16,6 8 26-16,-3 8-27 16,-5 7 1-1,-4 7 2-15,-3 7 0 16,3-3-4-16,-3 0 0 16,6-2 5-16,6-5 0 15,4-6-1-15,2 0 0 16,6-5-1-16,0 0 0 0,3-3-2 15,3-5 0-15,2 0-2 16,4-6 1-16,3-2-6 16,0-2 1-16,6-1-7 15,3-2 1-15,0 0-6 16,8-1 1-16</inkml:trace>
  <inkml:trace contextRef="#ctx0" brushRef="#br0" timeOffset="35449.4088">15459 5040 37 0,'-21'-8'18'0,"36"3"-13"0,-9 0 30 16,6-1-31-16,3 1 1 0,3 0 2 15,3-3 0-15,-4-5-10 16,4 5 1-16,0-5 6 16,3 2 0-16,0 0-4 15,-4-2 0-15,4 3-7 31,-6 2 1-31,-3 2-9 16,-3 9 0-16,-6 2 0 0,-3 1 0 16</inkml:trace>
  <inkml:trace contextRef="#ctx0" brushRef="#br0" timeOffset="35799.7324">14953 4702 35 0,'6'-11'17'0,"6"24"-15"0,-6-2 34 16,-3 2-31 0,-3 19 0-16,-6 13 2 0,-12 18 0 15,0 14-9-15,0-3 0 0,0 0 6 32,4 0 0-32,-1 6-3 15,3-4 1-15,6-9-6 16,3-7 1-16,6-9-8 15,3-12 0-15,15-7-4 0,2-5 0 0</inkml:trace>
  <inkml:trace contextRef="#ctx0" brushRef="#br0" timeOffset="36382.4497">15608 4800 17 0,'-6'-6'8'0,"12"-2"0"16,-6 8 6-16,3-5-11 15,-3 0 1 1,3-1 4-16,-3 6 1 16,0 0-9-16,0 6 0 15,0 7 7-15,-3 8 1 0,-3 19-1 16,-3 13 0-16,-6 8-2 15,0-1 0-15,-3-1-2 16,0-4 1-16,4-5-3 0,2-10 0 16,3 13-1-16,3-11 1 15,3-5-6-15,3-5 1 16,3-8-7-16,3-11 1 16,0-10-5-16,6-3 0 0</inkml:trace>
  <inkml:trace contextRef="#ctx0" brushRef="#br0" timeOffset="36581.541">15599 5226 40 0,'0'0'20'0,"3"-6"-14"16,-3 6 36-16,6 0-38 31,0 6 1-31,3-1 2 16,0 3 0-16,0 2-9 0,2 1 0 15,4-1 6-15,-3 1 1 16,3 0-5-16,-3-1 1 15,0-2-8-15,0 0 1 0,0 0-11 16,3-3 0-16,0 3-1 16,-4-2 1-16</inkml:trace>
  <inkml:trace contextRef="#ctx0" brushRef="#br0" timeOffset="37400.8498">16269 4868 34 0,'-12'-5'17'0,"9"18"-16"15,0-2 33-15,0 10-32 16,-3 8 0-16,-3 6 3 0,-3 9 1 16,-3-1-6-16,0-6 1 15,0-3 4 1,0-2 0-16,1-3 0 15,2-8 0-15,0-5-2 16,3-8 0-16,3-5-1 16,0-11 0-16,3-5-2 15,6-11 1-15,3-11-1 16,6-4 0-16,3-4-1 0,3 4 1 16,-1 4 0-16,4 6 0 15,0 8 1-15,0 8 1 16,3 7 0-16,-3 12 1 0,-4 7 0 15,-2 8 0-15,-3 6-1 16,-3-1 1-16,-6 3-2 16,-6 3 1-16,0-6-2 15,0-4 1-15,0-4-7 16,3-5 1-16,6-2-10 16,3-3 1-1,9-6-6-15,-3-2 1 16</inkml:trace>
  <inkml:trace contextRef="#ctx0" brushRef="#br0" timeOffset="37834.6003">16673 4630 46 0,'-5'11'23'0,"13"18"-24"15,-2-24 40-15,0 3-38 16,3 0 1-16,0-3 0 0,0 3 0 15,0 0-3-15,3-2 1 16,3-1 1-16,-3 0 1 16,-6 3-3-16,-9 5 0 0,-3 3 0 15,-3 3 0-15,-6 2-1 16,-3-3 1-16,-3 11-1 16,3-2 1-16,1-3 1 31,5-6 1-31,3-2-1 0,6-8 1 0,6-3 0 31,6-5 0-31,3 0-1 16,-1-2 1-16,-2 7 0 15,-3 8 1-15,-6 6 0 16,-3 10 0-16,-6 3 1 0,1 2 0 16,-1-5 0-16,0 0 0 15,3 0-2-15,3-2 1 16,0-3-1-16,3-3 0 0,0-3-4 15,6-5 0-15,0-5-7 16,6-5 0-16,2-8-7 16,1 2 1-16</inkml:trace>
  <inkml:trace contextRef="#ctx0" brushRef="#br0" timeOffset="38202.4838">17221 4561 62 0,'-24'30'31'0,"-5"-1"-43"16,20-16 57-16,-6 5-45 15,-6 4 0-15,0 1 0 0,0 4 0 0,3 2-5 16,1-3 1-16,-1 1-4 15,0-1 0-15,3-2-2 16,6-3 1-16,0-2-1 16,6-6 1-16,6 0 6 15,0-7 1-15,3-9 4 16,3-5 1-16,3 0 1 16,6-3 1-16,3-2 0 15,-1-3 0-15,1 0-3 16,0 1 0-16,-3-1-5 0,0 2 0 31,-3 4-7-31,-3-1 1 16,-4 6-2-16,-2 0 1 15</inkml:trace>
  <inkml:trace contextRef="#ctx0" brushRef="#br0" timeOffset="38349.5271">17138 4760 35 0,'-15'18'17'0,"-3"19"-23"0,15-29 36 15,-3 6-30-15,-3 4 0 16,0 6-5-16,3 0 0 16,-3 2-1-16,3 1 1 0,0 4-5 15,4 1 1-15</inkml:trace>
  <inkml:trace contextRef="#ctx0" brushRef="#br0" timeOffset="38581.7846">17004 5265 25 0,'3'19'12'0,"12"-9"-6"15,-9-10 22-15,3-5-24 32,0-3 0-32,2-3 6 15,1 1 1-15,0-3-11 0,-3-6 1 16,0 1 9-16,-6-1 0 16,-3 3-2-16,-6 3 1 0,-3 0-3 15,0 2 0-15,0 9-3 16,-3 2 0-16,4 2-7 15,2 1 1-15,3 0-10 16,3-3 0-16,9 2-7 16,2 1 1-16</inkml:trace>
  <inkml:trace contextRef="#ctx0" brushRef="#br0" timeOffset="38761.0793">17400 5202 48 0,'-3'29'24'0,"-21"-8"-18"0,15-10 38 16,-12 4-40 0,-3 4 0-16,-2 7 3 0,-1 4 1 0,3-4-11 31,0 3 1-31,6 0-2 0,3-8 0 0,9-7-13 31,1-1 0-31</inkml:trace>
  <inkml:trace contextRef="#ctx0" brushRef="#br0" timeOffset="39516.983">17816 4326 27 0,'-23'0'13'0,"5"45"-1"15,9-21 14-15,-9 23-24 16,0 22 1-16,-3 8 1 16,-3 10 0-16,1 14-4 31,-1-1 1-31,0-10 3 0,3-5 1 15,3-16-1-15,3-8 0 16,7-16 0-16,5-8 0 16,3-14-2-16,9-12 1 15,5-14-2-15,7-13 0 16,15-7 0-16,9-14 0 16,-1-3-1-16,1 0 1 15,-3 14-1-15,-13 5 0 0,-5 10 0 16,-6 16 0-16,-6 6 0 15,-6 10 1-15,-6 0 0 16,-6 6 0-16,-6 2 0 16,0 3 1-16,0-3-4 15,3-8 1-15,6-3-7 0,3-2 0 16,6-5-8-16,9-3 0 16,6-6-1-16,3-7 1 15</inkml:trace>
  <inkml:trace contextRef="#ctx0" brushRef="#br0" timeOffset="39837.0519">18153 5112 44 0,'-51'37'22'0,"4"13"-24"0,38-42 46 0,-3 3-43 16,3-1 0-16,3 1 1 31,3-1 1-31,6-7-4 0,6-6 1 15,6-5 2-15,0 3 0 16,2-3-1-16,10-2 0 0,0-1-1 16,-3 3 1-16,0 0 0 15,-4 3 0-15,-5 5 0 16,-3 0 0-16,-3 5 1 16,-3 0 0-16,-3 1 0 15,-3 2 0-15,0 2-1 16,-3 3 1-16,0 6-3 0,3-3 1 15,0-3-8-15,6-2 1 16,3-3-7-16,3-6 1 16,6 1-5-16,6-3 1 15</inkml:trace>
  <inkml:trace contextRef="#ctx0" brushRef="#br0" timeOffset="40118.0353">18507 5144 42 0,'-15'-8'21'0,"-6"18"-25"16,15-7 39-16,-3 5-34 16,0 0 1-16,1 2 1 0,2 1 0 15,0-6-4-15,3 0 1 16,0 1 2-16,3 2 1 16,0 0-1-16,0 2 1 15,0 3-1-15,-3 9 0 0,-3-4 0 16,0 1 0-16,0 4-1 15,0-4 0-15,0-3-4 16,0-8 0-16,3-8-5 16,3-6 1-16,3-1-7 0,3-7 0 31,6-2-2-31,3-7 1 16</inkml:trace>
  <inkml:trace contextRef="#ctx0" brushRef="#br0" timeOffset="40502.7513">18843 4580 46 0,'15'-16'23'0,"-6"21"-22"16,-6 3 49-16,-3 13-47 15,-6 9 1-15,-6 4 3 16,-6 11 0-16,-11 13-8 16,-7 11 0-16,-3 2 6 0,7-2 0 15,2-8-2-15,3-11 0 16,6-5-2-16,3-10 1 0,9-9-2 15,6-10 1-15,6-8-1 16,3-8 1-16,15 0-1 16,3-8 0-16,3-3 0 15,0 1 1-15,-1 2-1 32,-2 0 0-32,-3 5 0 15,-3 6 0-15,-6 8 0 16,0-4 0-16,-6 7 0 0,-3 2 0 15,-6 5 0-15,0-3 1 16,-3 3-1-16,3-2 0 16,3 2-5-16,0-2 0 0,6-3-6 15,3-9 1-15,-1 4-7 16,4-14 1-16,0 1-5 16,6-4 1-16</inkml:trace>
  <inkml:trace contextRef="#ctx0" brushRef="#br0" timeOffset="41053.6641">19076 4850 58 0,'-3'2'29'0,"14"-7"-37"0,4 0 59 0,6-3-50 31,6-3 0-31,6-2 1 16,-1 3 0-16,1-9-3 15,0-5 1-15,0 0 0 16,-1 3 1-16,-2 3-4 0,-6 4 0 16,-6 7-4-16,-9 9 1 15,-6 9-2-15,-9 5 1 16,-9 10 0-16,-3 6 1 16,-6 8 5-16,-3 10 1 0,1 0 4 15,-1-2 1-15,3-6 1 16,3-5 1-16,9-8-1 15,3-5 1-15,6-11-3 16,6-7 0-16,6-12-2 16,3-2 0-16,0-8-5 15,0-7 0-15,3-9-6 16,0-5 0 0,0-3-6-16,0-5 1 15,-1-5-3-15,-2-8 0 0,3-8 8 31,30 13 9-31,-81 53 3 16,42-37 1-16,0 18 8 16,-6 11 1-16,0 16 3 15,-3 13 0-15,-3 8-8 0,-3 11 1 16,-3 16-4-16,0 4 1 31,-11 46-9-31,-1-8 1 16,3-11-8-16,3-5 0 0,0-7-7 15,-3-12 1-15</inkml:trace>
  <inkml:trace contextRef="#ctx0" brushRef="#br0" timeOffset="41187.095">19108 5485 27 0,'-15'-29'13'0,"12"-16"2"16,3 32 14-16,3-1-27 16,0-2 0-16,9-2 0 31,3-3 1-31,6 0-5 0,3-1 1 15,6-1 0-15,-1-9 0 16,4-3-10-16,3-2 0 0</inkml:trace>
  <inkml:trace contextRef="#ctx0" brushRef="#br0" timeOffset="41801.2364">19811 4546 47 0,'-6'15'23'0,"12"4"-28"16,0-16 38-16,3 2-32 15,0 0 1-15,2 0 0 16,1-2 0-16,0 2-4 16,0 1 0-16,0-1-1 15,-6 6 1-15,-6 4-5 16,-6 7 1-16,-6-4-1 15,-3 3 0-15,-3 3 2 0,-8 5 0 16,-7-5 5-16,-3 2 1 16,-5 6 4-16,5-5 1 15,6-9 1-15,6-2 0 16,9-5 0-16,6-3 0 0,9-6-4 16,12-2 1-16,6 0-2 15,6-5 0-15,0 0-2 16,0-1 0-16,-1 1 0 15,4 0 0-15,-3 0 0 16,0 2 0-16,-6 0 1 16,-3 3 1-1,-6 0 0-15,-6 6 1 16,-6 4 0-16,-3 6 1 16,-6 5 0-16,0 6 1 15,-6-4-2-15,0 6 1 0,0-5-2 16,0 0 0-16,3-3-1 15,4 0 1-15,2-2-2 16,3 0 0-16,0-9-1 16,-3 3 1-16,3 1 0 15,0-7 0-15,0 4-2 0,0-3 1 16,0 0-2-16,0 0 0 16,3 0-4-16,-6-3 1 15,0 0-5-15,-3 1 1 16,3-6-4-16,6-6 0 0,-3 6-1 15,6-2 0-15</inkml:trace>
  <inkml:trace contextRef="#ctx0" brushRef="#br0" timeOffset="42072.0656">19653 5061 25 0,'-15'-13'12'0,"15"16"-3"16,3 0 21-16,3 2-25 16,0 5 0-1,0 4 5-15,3 2 0 16,3 5-11-16,0 0 0 16,3-3 8-16,-1-2 1 0,1 0-3 15,0 0 0-15,0 0-2 0,3 2 1 16,0 4-6-16,0-7 0 15,3 1-9-15,-7-2 0 16,10 7-6-16,-6 3 1 16</inkml:trace>
  <inkml:trace contextRef="#ctx0" brushRef="#br0" timeOffset="42718.4165">20058 4903 35 0,'-12'0'17'0,"24"2"-17"0,0 1 24 16,9-3-24-16,8-3 1 15,1-2 0-15,3 0 1 16,3-3-4-16,2-5 1 0,4-1-4 16,0 1 1-16,-1 0-6 15,-5 5 1-15</inkml:trace>
  <inkml:trace contextRef="#ctx0" brushRef="#br0" timeOffset="42905.0538">20469 4792 29 0,'-15'2'14'0,"-9"25"-10"0,12-17 23 16,-3 6-26-16,-6 13 0 16,-3 8 0-16,-2 6 1 15,-10 2-3-15,0 2 1 16,3-10-2-16,10-8 1 16,2-7-7-1,9-7 1-15,6-1-3 16,9-4 1-16</inkml:trace>
  <inkml:trace contextRef="#ctx0" brushRef="#br0" timeOffset="43105.7367">20320 4977 29 0,'15'-27'14'0,"-3"19"-8"0,-9 11 26 16,-3 8-29-16,0 5 1 16,-3 10 2-16,-3 3 1 0,-3 5-9 15,0-2 1-15,-6 5 4 16,0 6 1-16,0 2-3 15,-3 2 1-15,0 1-7 16,3-6 1-16,4-7-7 31,2-6 0-31,12-3-3 0,-6-7 0 16</inkml:trace>
  <inkml:trace contextRef="#ctx0" brushRef="#br0" timeOffset="43268.4274">20335 5218 46 0,'0'0'23'0,"6"8"-26"16,0-3 46-16,-1 0-43 16,1 6 0-16,3-3 0 15,3 0 1-15,3-3-4 16,3-3 1-16,6-2-6 16,6-5 0-16,2 0-6 0,4 2 1 15</inkml:trace>
  <inkml:trace contextRef="#ctx0" brushRef="#br0" timeOffset="43538.9001">20975 4665 42 0,'-48'10'21'0,"27"27"-24"15,15-29 37-15,-3 0-33 16,-3 3 0-16,-3 5 2 31,1-1 0-31,-1 7-4 0,0-1 1 16,-3 3 2-16,3 5 0 16,-3 5-3-16,0 0 1 15,-2 1-6-15,-1 2 0 0,3-8-7 16,6 3 0-16</inkml:trace>
  <inkml:trace contextRef="#ctx0" brushRef="#br0" timeOffset="44368.4418">20909 4792 24 0,'0'-8'12'0,"15"-8"-6"0,-9 13 12 0,6-2-16 16,0 2 1-16,0 1 2 15,0-1 0-15,-1-5-6 16,1 3 0-16,0 2 4 0,-3-2 1 16,0 2-2-16,0 3 1 15,0 0-2-15,-3 0 1 16,3-3-1-16,-3 3 0 15,0 0 0 17,-6 0 0-32,3 0-1 15,0 3 1-15,0-3-1 16,-3 0 1-16,0 0-1 16,0 0 1-16,0 0-1 15,0 3 0-15,0-3 0 0,0 0 1 16,0 0-1-16,0 2 0 15,3 1 0-15,-3-3 0 16,6 0 0-16,-6 0 0 0,0 0 0 16,0 0 0-16,0 0 0 15,3 3 0-15,-3-3 0 16,0 0 0-16,3 5 0 16,-3-5 0-16,0 0 0 15,0 0 0-15,0 0 0 16,3 0 1-16,-3 0-1 0,3 3 0 31,0-6 0-31,-3 3 0 16,0 0-1-16,0 0 0 15,0 0-6-15,0 0 1 16,0 0-6-16,0 0 1 0</inkml:trace>
  <inkml:trace contextRef="#ctx0" brushRef="#br0" timeOffset="45104.4838">20829 5096 34 0,'-9'3'17'0,"12"-19"-15"0,0 10 25 16,3-4-26-16,3-1 0 0,3-2 2 16,-1-3 0-16,4 0-4 15,3-5 1-15,3 5 1 16,0 0 1-1,0 3-1-15,-3 0 0 16,-4 8-4-16,-2 2 1 16,-3 3-6-16,-6 8 1 15,-9 8-5-15,-6 5 1 0</inkml:trace>
  <inkml:trace contextRef="#ctx0" brushRef="#br0" timeOffset="45790.5471">20805 5186 25 0,'-15'13'12'0,"3"0"-11"16,9-10 18-16,0-3-16 16,3 0 1-16,0 3 1 15,0-3 0-15,0 0-6 16,0 0 0-16,3 0 4 16,3-3 1-16,3-2-2 0,3-6 1 0,3 0-2 15,0-2 1-15,3-5-1 16,-1 5 1-16,7-1-1 31,0 6 0-31,0 0 0 16,0 3 0-16,-3 0 1 15,-1 7 0-15,-5 4 0 16,-3 2 1-16,-3 0-1 0,-3 0 0 16,-3 0 0-16,-6 5 1 15,-3 0-5-15,-9-2 0 0,-3 2-3 16,-3-3 0-16,4 4-4 15,-4-4 1-15,3 1-4 16,0-1 1-16,3-4 1 16,0-4 0-16,6-2 3 15,0-2 0-15,6-4 3 16,1-2 0-16,4 3 3 0,4 0 1 16,0 2 2-16,3-2 1 15,3-3 0-15,0 5 1 16,3 3 2-16,0-2 0 15,0 2 1-15,-3 0 0 16,-6 2-1-16,-3 1 0 16,-6 0-1-1,-3 2 1-15,-6 0-3 16,0 3 0-16,0 5-2 16,-3 1 1-16,0-1-2 15,0 0 1-15,0-2-1 16,1-1 0-16,2-2 1 0,0-3 0 15,3 1-1-15,3-1 1 16,3-2 0-16,3-3 1 0,6-3-1 16,3-2 0-16,6-3-1 15,0-3 1-15,2-2 0 16,-2 2 0-16,12-2-3 16,-6 3 0-16,6 2-4 15,-6 2 1-15,-4-2-7 16,-2 6 0-16</inkml:trace>
  <inkml:trace contextRef="#ctx0" brushRef="#br0" timeOffset="46178.1458">20882 5379 25 0,'-21'21'12'0,"7"11"-4"0,11-27 15 0,-3 6-21 15,3-3 0-15,0 0 2 16,0-3 1-16,3-2-6 15,0-1 1-15,0-2 3 16,0 0 0-16,12-10-1 16,-3 2 1-16,8-8-2 0,-2 3 0 15,12-3 0-15,-6 5 0 16,6 1 0-16,-6 2 1 0,-1 0 0 16,-2 2 0-16,-6 1 0 15,-3 2 1-15,-6 9-1 16,0-4 1-16,-6 12-1 15,0-4 1-15,-15 9-1 16,6-6 0-16,-3 5-1 16,4-4 1-16,2 4 0 15,0-5 0-15,3 1-1 16,3-4 1-16,3-2-1 16,0 0 0-16,12-8-3 15,-3 0 0-15,8-5-10 16,-2 2 1-16,6 1-6 15,-3-1 0-15</inkml:trace>
  <inkml:trace contextRef="#ctx0" brushRef="#br0" timeOffset="46572.3304">21495 5019 42 0,'18'-8'21'0,"18"-5"-25"16,-21 10 33-16,3-5-29 15,3 0 0-15,-1-5 1 16,7 0 0-16,3 0-4 0,0 0 0 15,0 2-3-15,-4 0 0 16,-5 3-5-16,-6 3 1 16</inkml:trace>
  <inkml:trace contextRef="#ctx0" brushRef="#br0" timeOffset="47090.4677">21802 4940 28 0,'-24'24'14'0,"-17"7"-3"0,29-23 21 0,-3 5-29 15,-6 1 1-15,-6 2-1 16,-6 5 1-16,1-3-6 15,-7 1 1-15,9-6 2 16,9 3 0-16,4-5-4 16,11-4 1-16,6-1-3 0,6-4 0 15,2-2-2-15,7 0 1 16,6-5-1-16,0 2 1 16,-3 1 1-16,0 7 1 15,-3 0 4 1,-3 1 0-16,-4 4 3 15,-5-2 0-15,-3 3 2 16,-3 2 0-16,-5 0 1 16,-1-2 1-16,0-3-2 15,3 2 1-15,3-4-3 0,6-6 0 16,6-3-1-16,0-2 0 16,0-3-2-16,5 2 0 15,1 1 0-15,3 3 0 16,3-4 0-16,-3 1 0 15,0 2 0-15,-3 3 0 0,-7 0 2 16,-2 0 0-16,-9 3 1 16,-2 2 0-16,-4 3 1 15,0 3 1-15,0-1-1 16,0-2 1-16,3-2-3 16,3-1 1-16,3-3-2 0,9-4 0 15,3-3-3-15,6-6 1 16,2 6-7-16,7-14 0 15,15 1-7 1,3-9 0-16,5-5-2 16,-2-5 0-16</inkml:trace>
  <inkml:trace contextRef="#ctx0" brushRef="#br0" timeOffset="47242.6333">22159 4784 44 0,'-24'16'22'0,"10"7"-29"15,11-17 46-15,3 2-39 0,0 0 0 16,0 2 2-16,6-5 0 16,2 3-4-16,4-2 0 15,3-4-5-15,-6 1 1 16,18-3-6-16,-3 0 1 16</inkml:trace>
  <inkml:trace contextRef="#ctx0" brushRef="#br0" timeOffset="47574.884">22561 4765 38 0,'-15'3'19'0,"-21"10"-23"0,22-8 31 16,-4 3-27-16,-12 5 1 16,-3 1-1-16,3 2 0 0,1 2 0 15,2 3 0-15,0 3 0 16,3 0 0-16,3 0 0 15,1-3 0-15,2 0 0 16,3-2 0-16,3-6 0 16,3 0 1-16,0-2 1 15,3-1 0-15,3-5 2 0,3-2 0 16,3-3 0-16,6-3 1 16,3-2-2-16,3-3 1 15,0 0-2 1,9-5 1-16,2 0-6 15,1 0 1-15,3-6-7 16,-3 9 1-16,-3-4-6 16,-4 12 0-16</inkml:trace>
  <inkml:trace contextRef="#ctx0" brushRef="#br0" timeOffset="47755.2112">22344 5009 34 0,'-42'23'17'0,"15"-7"-18"0,18-3 25 15,-2 6-24-15,-4 7 1 16,-6-2-1-16,6 0 0 0,-3 3-1 16,0-1 1-16,9-2-3 15,3 0 1-15,3-9-3 16,3-1 0-16,6-9-4 16,3-2 0-16</inkml:trace>
  <inkml:trace contextRef="#ctx0" brushRef="#br0" timeOffset="47939.856">22368 5106 36 0,'20'-26'18'0,"-17"29"-17"0,-6-3 34 16,-2 5-34-16,-7 8 1 15,0 3 0-15,0 5 0 16,-3 0-3-16,0 3 0 16,0 3 2-16,3 2 0 15,0-3-4 1,3 1 0-16,0-1-7 15,1-2 0-15,2 2-2 0,0-4 1 16</inkml:trace>
  <inkml:trace contextRef="#ctx0" brushRef="#br0" timeOffset="48108.9745">22121 5305 36 0,'-18'-11'18'0,"12"1"-23"15,6 7 35-15,0 3-30 16,0 0 0-16,0 0-1 15,6-3 1-15,0 1-1 32,6-1 1-32,2-2-4 0,7 0 0 15,3-1-5-15,3 1 1 16,3 0-2-16,2-3 1 16</inkml:trace>
  <inkml:trace contextRef="#ctx0" brushRef="#br0" timeOffset="48390.181">22496 5215 19 0,'9'-3'9'0,"-21"11"-6"15,6-8 17-15,-6 3-18 16,-9 2 0-16,0 6 4 0,-9 5 0 16,1-3-6-16,-4 3 1 15,-3 0 6-15,3 2 1 16,4 3 0-16,-1 0 0 16,9 1-2-16,3-1 1 15,3-5-2 1,3-3 0-16,6 0-2 15,3-2 0-15,3-3-2 16,6-6 0-16,6-2 0 16,6-5 0-16,3-3-2 15,3-5 1-15,12-3-7 16,5 0 1-16,7 0-9 0,2-2 0 16,4 2-2-16,-6-5 1 15</inkml:trace>
  <inkml:trace contextRef="#ctx0" brushRef="#br0" timeOffset="48607.2167">22933 4937 44 0,'-50'-5'22'0,"47"0"-31"15,6-1 44-15,6 9-35 16,5-8 1-16,4-1 0 15,6-2 0 1,0-2-1-16,0-3 0 16,2-3 0-16,1-3 0 0,0 3-6 15,0 0 0-15,-3 3-6 16,-6 3 1-16</inkml:trace>
  <inkml:trace contextRef="#ctx0" brushRef="#br0" timeOffset="48940.7236">23183 4633 39 0,'-24'16'19'0,"-2"26"-19"0,20-31 30 16,-6 10-29-16,-3 13 0 15,-3 11 0-15,-3 3 1 0,-9 13-3 16,-2 7 1-16,-1-4 1 16,-3-3 0-16,3-6-1 31,4-2 1-31,-1 3-1 15,3-9 1-15,-3-4-1 0,13-9 1 16,-7-5-1-16,9-10 1 16,0-6-1-16,3-5 0 15,3-5 1-15,3-9 1 16,3-10 0-16,6-2 0 16,3-6-1-16,3-2 1 0,3-3 0 15,6-1 0-15,12 1-2 16,8-2 0-16,10-6-6 15,2 2 0-15,-2-2-8 16,3 3 1-16</inkml:trace>
  <inkml:trace contextRef="#ctx0" brushRef="#br0" timeOffset="49157.7155">23445 4747 49 0,'-3'10'24'0,"-3"-18"-23"0,6 8 39 16,6 0-39-16,-3 3 0 16,6 0 0-16,0-1 1 0,0-2-3 31,0 0 1-31,3 0 0 16,0 0 0-16,0 3-7 0,-3-1 1 15,-4 4-9-15,-2 4 1 0</inkml:trace>
  <inkml:trace contextRef="#ctx0" brushRef="#br0" timeOffset="49356.7172">23290 4932 42 0,'-41'24'21'0,"17"-8"-14"16,18-14 30-16,6 1-36 16,0-3 1-1,6 2 0-15,0-4 1 16,6 2-4-16,6-5 1 15,5-3 1-15,4 0 1 16,6 0-3-16,0 2 1 0,-7-2-5 16,4-2 1-16,-3 2-5 15,0 0 0-15,-3 3-6 16,-4-1 1-16</inkml:trace>
  <inkml:trace contextRef="#ctx0" brushRef="#br0" timeOffset="49526.6746">23466 4974 24 0,'-51'29'12'0,"-2"3"-3"16,44-27 15-16,-6 3-23 16,0 0 1-16,3 0 0 15,3 0 0-15,9 0-3 0,6-5 0 0,6-1 1 16,3-2 1-16,3-2-5 16,9-1 0-16,-4-5-5 31,7 0 0-31</inkml:trace>
  <inkml:trace contextRef="#ctx0" brushRef="#br0" timeOffset="49843.5714">23618 5009 20 0,'12'-3'10'0,"-3"-2"-3"0,-9 7 11 15,-9 1-16-15,3 2 1 16,-6 3 1-16,-3 3 1 16,-3 2-6-16,0 3 1 0,-6 0 3 15,-2 2 1-15,-4 1-1 16,-6-1 0-16,3-2-1 15,-2 0 0-15,2-3 1 16,0 0 1-16,6-2 0 16,1-3 1-16,8 0-1 15,3-3 0-15,6-2-1 0,3-3 1 16,12 0-3-16,3 0 1 16,9-3-2-16,6-2 1 15,8-3-1 1,7-5 0-16,0-3-2 15,-4 3 1-15,-2-3-6 16,0 5 0-16,-6 1-5 16,-1-1 0-16,-11 6-3 15,0 7 0-15</inkml:trace>
  <inkml:trace contextRef="#ctx0" brushRef="#br0" timeOffset="50238.6045">23481 5218 24 0,'-45'23'12'0,"9"6"-5"0,28-23 20 16,-1-1-23-16,0 0 0 15,3 1 1-15,0-4 1 16,6-2-8-16,0-2 1 16,12-1 4-16,0-5 1 0,5 0-2 15,1-2 0-15,-3 2-2 16,0 0 1-16,-3 0 0 16,0 0 0-16,-6 0-1 0,0 3 0 31,-6-1 0-31,0 6 0 15,0-2-1-15,0-1 1 16,-9 3-2-16,3 3 1 0,0-3-2 16,-6 0 0-16,9 0-1 15,-3 0 1-15,3 0-1 16,-3 0 1-16,6 0 0 16,0 0 1-16,-3 0 1 15,0 2 1 1,-6 12 1-16,-3 1 1 15,-2 7 0-15,-1-4 0 16,-3 3-1-16,0 6 1 16,0 2-1-16,3 3 0 15,0-1-8-15,3-2 1 0,0 1-4 16,-2 1 0-16</inkml:trace>
  <inkml:trace contextRef="#ctx0" brushRef="#br0" timeOffset="50477.2932">23192 5519 44 0,'6'0'22'0,"6"-5"-23"16,-6 2 41-16,3 1-38 16,3 2 0-16,3-3 1 15,11-2 0-15,-2-6-4 16,0 3 0-16,3 0 2 15,0 0 1-15,-4 3-6 16,-2 5 1-16,-3 3-10 16,-6-1 1-16,-6 14-3 15,-12 3 1 1</inkml:trace>
  <inkml:trace contextRef="#ctx0" brushRef="#br0" timeOffset="50645.1432">23130 5673 47 0,'-12'5'23'0,"21"-2"-24"16,-3-3 47-16,8-6-44 16,7 4 1-16,21-6 2 15,15 0 0-15,2-3-6 0,10 9 0 16,8 2 3-16,18 8 1 16,0 2-9-16,4-2 0 15,-4 3-11-15,0 7 1 16</inkml:trace>
  <inkml:trace contextRef="#ctx0" brushRef="#br0" timeOffset="53805.0654">17974 9864 18 0,'-6'-3'9'0,"3"0"1"0,3 3 9 16,-3 11-15 0,0-3 0-16,-3 5 1 15,0-2 1-15,-5 10-8 0,2-5 1 16,-12 8 4-16,6-6 1 16,-6 14-3-16,6-3 1 15,0-3-5-15,3-7 0 16,3-6-7-16,3-2 1 15,6-3-1 1,0-3 1-16</inkml:trace>
  <inkml:trace contextRef="#ctx0" brushRef="#br0" timeOffset="53991.7014">17941 9983 24 0,'0'-3'12'0,"0"14"-6"0,0-9 23 15,0 12-26-15,0-4 0 16,-3 22 1-16,1-8 1 15,-4 13-7-15,3-8 1 0,-3 5 3 16,3-5 1-16,0-5-3 16,0-3 0-16,6-2-5 0,0-3 1 15,3-14-7-15,0 1 0 16</inkml:trace>
  <inkml:trace contextRef="#ctx0" brushRef="#br0" timeOffset="54340.8365">18093 9940 22 0,'-3'6'11'0,"-3"10"-8"16,6-14 12-16,-3 9-15 15,0-3 0-15,-3 5 1 32,0-2 0-32,1-4-1 15,2 1 0-15,0 0 1 0,0-2 0 16,6-6 0-16,-3 0 0 15,11-14-1-15,-2 4 1 0,15-11-1 16,-3 5 1-16,12-3 0 16,-6 3 0-16,11-7 0 15,-11 4 1-15,3 8 0 16,-6 4 1-16,-6 12-1 16,-4 0 1-16,-2 3-1 0,-6 3 0 15,-6 5-1-15,-6 2 1 16,-3 3-1-16,-3-2 0 31,1-3-4-31,-1-3 0 16,0-3-7-16,3 6 1 0,0 0-2 15,3-8 1-15</inkml:trace>
  <inkml:trace contextRef="#ctx0" brushRef="#br0" timeOffset="54674.561">18206 10009 18 0,'6'-2'9'0,"9"-6"-11"16,-6 5 16-16,0 0-14 16,3 1 0-16,3-1 0 0,-3 0 1 15,0 3-1-15,-3 0 0 16,-6 6 0-16,-6 2 0 16,-6 2 0-16,-3 1 0 15,-3 7 0 1,-6-4 0-16,0-4-1 15,3-2 1-15,1 0 1 16,5-3 1-16,3 1 1 0,0-4 0 16,3 1 1-16,3-6 0 15,3 3-1-15,9-5 1 16,3 0-2-16,6-1 1 16,8 1-2-16,-2 0 1 0,3-1-2 15,-3 4 1-15,-3-1-5 16,-4 1 1-16,-5 2-6 15,0 5 1-15</inkml:trace>
  <inkml:trace contextRef="#ctx0" brushRef="#br0" timeOffset="54891.0822">18075 10324 27 0,'-41'16'13'0,"14"-8"-2"0,24-6 20 0,0 1-28 15,3-3 0-15,6 0 3 16,3-3 1-16,6-4-8 15,6-4 0-15,11 0 5 16,10-4 1-16,3-4-2 31,5-5 0-31,-2 0-7 16,3-5 1-16,-1 0-9 0,1 3 0 16,5 2-3-16,1-3 1 15</inkml:trace>
  <inkml:trace contextRef="#ctx0" brushRef="#br0" timeOffset="55143.581">18611 9858 46 0,'-50'16'23'0,"35"-3"-25"16,15-10 46-16,0 0-41 15,6 2 0-15,3-2 1 16,3 2 1-16,11-2-7 15,10-3 1 1,3 0 4-16,2-3 0 16,-2-8-2-16,3-4 1 0,0-7-3 15,-1-1 0-15,-2-1-6 16,-3-3 1-16,-3 1-6 16,-7-1 0-16,-2 6-5 15,-6 0 1-15</inkml:trace>
  <inkml:trace contextRef="#ctx0" brushRef="#br0" timeOffset="55343.6857">19025 9528 31 0,'-21'10'15'0,"-6"17"-7"0,21-22 24 0,-3 8-29 15,-5 11 1-15,-1 10 2 16,-6 6 1-16,-6 10-9 16,-9 1 1-16,-2-1 5 31,-7 3 0-31,3 2-2 15,4 9 0-15,2-3-2 16,6-6 1-16,3-7-6 16,9-11 1-16,7-8-8 0,8-13 0 15,6-5-3-15,3-17 0 16</inkml:trace>
  <inkml:trace contextRef="#ctx0" brushRef="#br0" timeOffset="55542.9351">18876 9917 43 0,'6'2'21'0,"6"4"-24"16,-9-1 41-16,0 3-36 16,3 2 0-16,0 4 1 15,0-1 0-15,-3 3-4 0,3 0 0 16,-3-3 3-16,-3 5 0 16,0 3-8-16,0-2 1 15,-3 2-8-15,0 0 1 0,0 0-2 16,0-2 0-16</inkml:trace>
  <inkml:trace contextRef="#ctx0" brushRef="#br0" timeOffset="55688.2624">18748 10102 41 0,'-21'5'20'0,"21"-8"-29"0,6 3 43 15,0 0-34 1,3-2 1-16,6-4-2 0,0 4 1 15,3-6-7-15,0-3 1 16,2 1-5-16,4-3 1 0</inkml:trace>
  <inkml:trace contextRef="#ctx0" brushRef="#br0" timeOffset="55926.4824">19168 9803 43 0,'-18'-8'21'0,"42"3"-19"16,-12 5 39-16,3 0-40 16,8-6 0-16,-2 1 0 15,0-3 1 1,0 0-2-16,3 0 0 0,0-2 1 0,-1-4 0 31,1-1-2-31,0 1 1 0,-3-2-8 16,0 3 1-16,-1 0-7 15,-8 5 0-15</inkml:trace>
  <inkml:trace contextRef="#ctx0" brushRef="#br0" timeOffset="56110.0324">19474 9538 44 0,'-17'19'22'0,"-4"36"-21"15,15-39 35-15,-6 13-35 16,-3 8 0-16,-3 3 0 31,-9 2 1-31,1 1-3 16,-7 2 1-16,0-6 1 15,6-2 0-15,3-2-9 16,7-3 1-16,-1-1-7 0,12-10 1 16</inkml:trace>
  <inkml:trace contextRef="#ctx0" brushRef="#br0" timeOffset="56303.6867">19358 9882 61 0,'6'3'30'0,"9"15"-36"15,-9-12 57-15,3 4-50 16,3 6 0-16,0 5 1 16,0 0 1-16,6 3-4 0,-1 5 0 15,-2 0-5-15,9-2 1 16,0-3-12-16,0 5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59:07.32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12232 4053 53 0,'0'0'26'0,"18"-13"-17"0,-6 3 27 0,9-1-34 16,0-2 0-16,0 2 0 31,5-5 1-31,1 3-4 15,6-3 0-15,3-2 3 16,8-1 0-16,10 1-5 16,3 2 1-16,-4 0-10 15,1 3 0-15,-7 5-5 16,-5-5 1-16</inkml:trace>
  <inkml:trace contextRef="#ctx0" brushRef="#br0" timeOffset="548.2949">13048 3712 41 0,'-33'29'20'0,"12"19"-23"0,15-40 32 16,-2 5-29-16,-1-2 1 15,0 4 0-15,0-1 1 16,0-1-2-16,3-2 0 0,0-4 1 31,3-1 0-31,0-4 0 16,3-2 0-16,6-8-1 15,3-5 1-15,3 0 0 0,6-8 1 16,5-3-1-16,4 0 0 16,6 0 0-16,0 1 0 15,2-4 0-15,-2 6 1 0,-3 0-2 16,-3 10 1-16,-3-2 0 31,-7 8 0-31,-5 5 0 16,-3 8 0-16,-6 5 0 15,-6 5 0-15,-9 4-1 16,-6-1 1-16,-5 2-1 16,-10-1 0-16,0-4 0 15,0 1 1-15,1-3 1 0,8-3 0 16,6-3 1-16,3-4 0 15,6-6 0-15,6-3 0 0,3-5 0 16,9 0 0-16,12 0-1 16,6-10 0-16,6 2-3 15,5 0 1-15,-5 0-7 16,-3 3 0-16,-3 0-10 16,-4 5 1-16,-2 13-2 15,-3 0 1-15</inkml:trace>
  <inkml:trace contextRef="#ctx0" brushRef="#br0" timeOffset="966.3891">12994 4056 28 0,'-32'27'14'0,"14"-6"-11"16,15-19 24-16,0 1-26 15,0 0 1-15,0-3 0 16,3-6 0-16,3-2-3 15,6-2 1-15,3-6 1 0,3-5 1 16,0 2-1-16,8 3 0 16,7 0 0-16,0-2 0 15,0 5-1-15,-1 2 0 0,-8 3 1 16,-6 3 0-16,-3 2 0 16,-6 6 0-16,-6 5 1 15,-9 5 0-15,-6 6 1 16,-9 7 1-16,-2 3-1 31,5-2 1-31,3-4 0 0,3-1 0 0,3-4-2 16,6-7 1-16,3-1-2 0,3-4 1 31,6-9-1-31,6-5 0 16,6-3 0-16,3-7 0 15,0-6-4-15,2-5 1 16,1 0-6-16,0 0 0 15,-3-8-8-15,-3 5 1 16,0-5-1-16,-1-13 0 0</inkml:trace>
  <inkml:trace contextRef="#ctx0" brushRef="#br0" timeOffset="1144.4925">13271 3432 38 0,'-6'10'19'0,"-15"38"-19"0,16-27 40 0,-1 21-36 15,-6 11 1-15,-3 8 0 31,0 13 1-31,-3 14-8 16,0 1 0-16,3-1 5 16,3-9 0-16,0-7-6 15,9-4 1-15,3 1-7 16,9-11 1-16,3-2-7 16,3-14 1-16</inkml:trace>
  <inkml:trace contextRef="#ctx0" brushRef="#br0" timeOffset="1599.1365">13807 3381 40 0,'-12'8'20'0,"0"35"-20"0,9-30 33 0,-3 13-30 16,-3 19 0-1,-6 6 2-15,-2 4 0 16,-7 6-6-16,0 0 1 0,-3 5 3 16,-3-2 0-16,4-4-1 15,5-12 0-15,3 2-1 16,6-10 0-16,9-19-1 16,12-8 1-16,3-13-1 15,9-10 1-15,6-14-1 16,-1-3 1-16,1-2-1 0,-3-2 1 15,-3 7-1-15,-3 3 0 16,-3 7 1-16,-4 6 0 16,-2 6 0-16,-6 7 1 15,-3 6-1-15,0 10 1 16,-3 5-1-16,0 6 1 0,0-3-2 16,0 3 1-16,0-6-4 31,0-4 1-31,3-4-7 15,3-5 1-15,0-2-6 16,3-11 1-16,3 0-4 16,3-8 0-16</inkml:trace>
  <inkml:trace contextRef="#ctx0" brushRef="#br0" timeOffset="1930.5394">13938 3874 29 0,'9'-19'14'0,"-3"16"-8"15,-6 3 25-15,-3 3-28 16,0 5 0-16,-3 3 3 15,0 2 1-15,-3 0-8 16,3 5 0-16,0 1 5 16,3-3 0-16,3 0-2 15,0-8 1-15,3-3-3 16,3-2 1-16,0-6-1 0,3-5 1 16,9 0-1-16,3 0 1 15,-6 0-1-15,-1 0 1 0,1 0 0 16,3 3 1-16,-6 2-1 15,0 3 1-15,-3 3 0 32,0 0 0-32,-3 5 0 15,0 0 0-15,-3 2-2 16,3 3 1-16,-3-2-4 16,0 0 1-16,3-1-7 15,-3-5 0-15,0 1-7 16,3-4 0-16</inkml:trace>
  <inkml:trace contextRef="#ctx0" brushRef="#br0" timeOffset="2231.5548">14236 3868 31 0,'-6'3'15'0,"-3"7"-6"16,6-7 18-16,0 0-25 15,0 2 0-15,0 0 1 16,0 3 0-16,0 0-4 15,3 0 0-15,0 3 3 16,3 2 0-16,0 0 0 16,0 3 0-16,0 3 0 15,3-1 1-15,-3 3 0 16,0 0 0-16,-3 1 0 0,-3 1 1 16,0-1-2-16,0-1 0 15,0-3-1-15,0-5 0 16,0-2-5-16,3-6 0 15,0-5-9-15,3-8 1 16,6-5-3-16,0-11 0 16</inkml:trace>
  <inkml:trace contextRef="#ctx0" brushRef="#br0" timeOffset="2617.6126">14581 3418 36 0,'9'-8'18'0,"-9"27"-15"15,-3-8 32-15,-9 15-31 16,-3 16 0-16,-12 11 3 16,1 0 0-16,-1 5-8 15,0 1 0-15,6 9 6 16,0-4 0-16,6-3-2 16,3-11 0-16,7-5-1 15,5-13 0-15,3-11-1 0,5-13 1 16,1-11-2-16,12-5 1 15,3-8 0-15,6-7 0 16,0 1 0-16,2-1 0 16,-5 1 0-16,-3 4 0 31,-3 5 0-31,-6 5 1 0,-1 5 0 16,-2 8 1-16,-3 6-2 0,-3 5 1 0,-6 8-1 15,0 5 1-15,0 3-1 31,-3-1 0-31,-3-2-10 16,6-5 0-16,6-5-11 16,6-6 1-16,-6-10-1 15,-15-9 1-15</inkml:trace>
  <inkml:trace contextRef="#ctx0" brushRef="#br0" timeOffset="119498.5878">14370 12705 36 0,'-18'14'18'0,"-15"38"-18"16,24-36 18-1,-3 5-18-15,-3 9 0 0,0 4 0 31,-5 3 1-31,-7 3-2 0,0-1 1 16,0-4 0-16,6-6 0 16,3-8 1-16,7-5 0 15,8-5 1-15,9-9 1 16,8-4 1-16,4-4 1 16,3-2 1-16,3-2 0 15,6-4-1-15,-6 4 0 16,11-11-1-16,7 2 0 0,0 3-2 15,2 0 0-15,-8 6-6 16,-3-1 0-16,-6 6-6 16,-7 2 0-16,-5 3-5 15,-3 0 0-15</inkml:trace>
  <inkml:trace contextRef="#ctx0" brushRef="#br0" timeOffset="119915.6372">14280 13163 23 0,'-18'37'11'16,"1"-5"-6"-16,14-22 13 0,0 6-18 31,0 5 1-31,0 1 0 16,0 1 1-16,0 1-2 16,0 0 1-16,0-5 0 0,0-1 1 15,0-7-1-15,3-3 0 16,0-8-1-16,0-14 1 15,3 4-2-15,3-6 0 16,3-8 0-16,3-5 0 0,2-3 0 16,4-7 0-16,3-4 2 15,0 1 1-15,3 2 2 16,0 11 0-16,8 5 1 16,-5 6 0-16,0 10 1 15,-6 10 0-15,-3 6-2 0,-3 11 1 31,-7 2-3-31,-5 6 1 16,-6 4-1-16,-8 4 1 16,-4-4-2-16,3 9 0 0,0 5-2 15,0-5 1-15,0-1-4 16,3-4 0-16,0-9-5 16,3-4 0-16,0-9-6 15,3-5 1-15</inkml:trace>
  <inkml:trace contextRef="#ctx0" brushRef="#br0" timeOffset="120130.7795">14361 13150 24 0,'0'-3'12'0,"3"32"-8"16,0-23 14-16,0-1-18 15,0 0 0-15,3 3 0 31,-1 5 1-31,4 1 0 16,-3-1 0-16,0 0-2 0,0-2 1 16,0-1-4-16,-3-2 0 15,0 0-3-15,-3 3 0 16</inkml:trace>
  <inkml:trace contextRef="#ctx0" brushRef="#br0" timeOffset="120381.3625">14242 13372 22 0,'-15'11'11'0,"9"-6"-7"0,6-2 17 0,0-1-18 16,0 1 0-16,0-1 3 15,0-2 0-15,6-5-7 16,3-3 0-16,3 3 5 0,5-3 0 16,4 0-1-16,3-2 0 0,0-4-1 15,9-2 0-15,8 3-2 16,1-5 1-16,-6 2-4 31,2 3 0-31,-5-1-3 16,-6 4 1-16,-6-1-5 15,-3 3 0-15,-4 3-2 16,1 5 1-16</inkml:trace>
  <inkml:trace contextRef="#ctx0" brushRef="#br0" timeOffset="120628.0891">14259 13481 24 0,'-5'7'12'0,"5"-20"-10"16,2 8 22-16,1-3-19 15,3 0 0-15,3-5 3 16,3 0 0-16,3-1-11 15,3 1 1 1,0 5 7-16,3 0 1 16,11 0-6-16,1 0 1 0,0-2-8 15,6-1 0-15,-1-2-5 16,4-3 0-16</inkml:trace>
  <inkml:trace contextRef="#ctx0" brushRef="#br0" timeOffset="121183.2469">15108 12734 23 0,'-12'-2'11'0,"-6"18"-8"0,15-8 14 16,-6 2-16-16,0 3 0 15,-6 6 2-15,0-3 1 16,1 5-5 0,-13 8 1-16,3 3 2 15,0 2 0-15,3 6-1 16,0-3 1-16,1-3-2 0,2-2 0 16,3-8-3-16,6-6 1 15,0-2-6-15,3-5 1 16,6-1-2-16,3-2 1 15</inkml:trace>
  <inkml:trace contextRef="#ctx0" brushRef="#br0" timeOffset="121516.8469">14965 12965 25 0,'0'-3'12'0,"24"-5"-6"0,-15 5 25 16,3-7-28-16,2 2 1 15,1 3 2 1,3-6 0-16,0 3-7 15,0 0 0-15,0 3 5 16,0-1 0-16,-1-1-2 16,4-1 0-16,0 0-4 0,-3 0 0 15,0 2-7-15,0 1 0 0,-3 0-4 16,-3 5 0-16</inkml:trace>
  <inkml:trace contextRef="#ctx0" brushRef="#br0" timeOffset="121817.0748">15161 12938 23 0,'-12'24'11'0,"7"18"-7"0,5-28 15 16,0 9-17-16,0 12 1 16,0-4 2-16,0 6 1 0,0 3-6 15,0-5 1-15,0 4 5 16,0 6 1-16,0-5-1 15,0-11 1-15,0 8-1 16,0-8 1-16,-3-5-2 16,0-5 0-16,0-1-2 0,0-10 1 15,-3-3-2-15,-3-2 0 16,0-8-2-16,-3-9 0 16,0-4-6-16,3-6 1 15,6 3-6 1,9 0 0-16,6-3-6 15,9 0 1-15</inkml:trace>
  <inkml:trace contextRef="#ctx0" brushRef="#br0" timeOffset="122415.4004">15507 13115 41 0,'-33'35'20'0,"15"15"-24"0,15-37 33 16,0 3-28-16,0 3 0 16,3-1 1-16,3-2 0 0,3-5-2 15,0-1 1-15,6-7 1 16,3-6 1-16,3-7-1 0,0-6 0 31,-1 0-1-31,4 0 0 16,0-2 0-1,-3 10 1-15,-6 5 0 16,-6 6 1-16,-3 7 1 16,-3 3 0-16,0 1 2 15,-3-1 0-15,3 0-1 16,0-2 0-16,3-3-2 0,3-6 1 15,3-4-2-15,3-9 1 16,5-2-6-16,1-6 0 16,3-2-6-16,3-5 1 15,0-3-6-15,5-1 1 16,4 1-4-16,-3 0 0 16,-6 3 2-16,-3 5 1 0,-4 5 6 31,-5 5 1-31,-3 6 7 15,-6 8 0-15,0-1 6 16,-3 9 1-16,0 5 1 16,-3-1 1-16,0 12-2 0,-3-3 1 15,0 0-4-15,0 2 1 16,1-2-6-16,-1 0 0 16,3-3-7-16,0-3 0 0,6-2-2 15,6-5 0-15</inkml:trace>
  <inkml:trace contextRef="#ctx0" brushRef="#br0" timeOffset="122567.6201">15968 12867 35 0,'-18'-14'17'0,"12"4"-20"16,6 10 34-16,6 0-32 15,-3 0 1-15,6 0-10 16,0 5 0-16,0-2 5 15,9 7 1-15</inkml:trace>
  <inkml:trace contextRef="#ctx0" brushRef="#br0" timeOffset="122884.4478">16045 13179 39 0,'-23'24'19'0,"14"-8"-22"0,9-14 34 15,0 1-30-15,0-3 0 0,9-3 0 16,0-2 0-16,-1 0-2 16,4-6 1-16,3-5 0 15,3-2 1-15,0 4 0 16,0-4 1-16,0-1 0 31,0 6 1-31,-1 0 0 0,-2 8 1 16,-3-1 0-16,-3 9 0 15,-3 8-1-15,-3 7 1 16,-3-2-3-16,-3 2 1 16,0 4-4-16,0-1 1 15,0 0-8-15,0-5 1 16,3-3-8-16,3 0 1 0</inkml:trace>
  <inkml:trace contextRef="#ctx0" brushRef="#br0" timeOffset="123285.8101">16361 13065 31 0,'-24'42'15'0,"-24"19"-7"0,43-47 19 16,-1 7-25-16,3 3 0 16,0-1 3-1,0-1 0-15,3-4-5 16,0-2 0-16,3-8 4 15,6-6 1-15,8-7-2 16,4-13 1-16,3-6-2 16,6-13 1-16,3-13-2 0,-4-11 0 15,1-11-1-15,0-2 1 16,0 11-2-16,-4 4 1 16,-2 12 1-16,-3 7 0 15,-6 14 0-15,-6 20 1 0,-9 6 0 16,0 11 1-16,-6 13 0 15,-3 10 1-15,-3 11-2 16,0 13 1-16,-3 3-2 16,-3 0 1-16,-5 0-4 0,-1-6 1 15,6-4-6-15,3-6 1 16,6-11-7-16,6-7 0 16,9-12-5-16,12-12 0 31</inkml:trace>
  <inkml:trace contextRef="#ctx0" brushRef="#br0" timeOffset="123566.2947">16632 13152 49 0,'0'24'24'0,"9"-13"-26"0,-3-11 45 16,3-5-42-1,3-3 1-15,-1-8 0 0,1-5 1 16,3-3-3-16,-3-3 0 0,0-4 2 15,-3 1 1-15,-3 7-1 16,-3-1 1-16,-6 11-1 16,-3 5 1-16,-3 5-1 15,0 11 0-15,-6 5-4 16,0 8 1-16,-3 1-6 31,7-4 0-31,-1 6-9 16,6-8 0-16,6 0-2 15,3-11 1-15</inkml:trace>
  <inkml:trace contextRef="#ctx0" brushRef="#br0" timeOffset="123902.9211">16837 12991 37 0,'-18'27'18'0,"3"15"-19"15,7-24 34-15,2 4-32 16,3-4 1-16,3-2 0 15,6-3 0-15,2-2-3 16,1-3 1-16,3-3 1 0,3-10 1 16,3-3-1-16,0-6 0 15,3 4-1-15,-3-1 1 0,-1 1 0 16,-2 4 0-16,-6 6 1 31,0 8 0-31,-3 3 1 16,-3 2 1-16,-3 0 0 15,0-2 1-15,0 0 0 16,0-1 0-16,3-2-1 0,0-3 1 16,0-2-2-16,0-3 0 15,3 0-2-15,3-5 0 16,6-3-10-16,3-11 1 16,2 1-11-16,4-1 0 15</inkml:trace>
  <inkml:trace contextRef="#ctx0" brushRef="#br0" timeOffset="124552.4442">17560 12787 26 0,'-14'11'13'0,"-7"18"-7"0,15-21 6 32,-3 3-11-32,0 7 1 15,0 3 4-15,3 0 0 0,0 1-5 16,3-7 0-16,0-1 5 15,6-6 1-15,3-3-1 16,3-2 0-16,3-6-3 0,6-5 1 16,3-3-2-16,2-2 0 15,1-3-4-15,0 3 0 0,6-3-5 16,-3 0 0-16,-1 0-5 16,-5 1 1-16,-6-1-3 15,-3 0 0-15</inkml:trace>
  <inkml:trace contextRef="#ctx0" brushRef="#br0" timeOffset="124669.1829">17745 12740 19 0,'-12'5'9'0,"-24"19"-9"0,33-16 16 15,-3 10-16-15,-2 1 1 16,-4 5-1-16,0 7 1 0,-3 1-5 16,0 0 0-16,0 2-1 15,0 6 0-15</inkml:trace>
  <inkml:trace contextRef="#ctx0" brushRef="#br0" timeOffset="124983.7218">17474 13200 25 0,'0'-5'12'0,"15"-8"-11"0,-9 2 23 16,3 0-23-16,3 1 1 15,3-1 0-15,3 1 1 31,-1-4-4-31,1 6 0 0,-3-2 0 16,0 2 1-16,-3 0-2 16,-3 5 0-16,-3-2-1 15,0 5 1-15,-3 3-1 16,-3 2 1-16,-3-5 1 0,0 8 1 16,-3 0 1-16,-3 5 0 15,-3 3 0-15,-3-3 0 16,0 3 0-16,-3 3 0 15,1-1-1-15,-1-2 1 0,3-5-5 16,3-1 1-16,3-2-4 16,6-3 0-16</inkml:trace>
  <inkml:trace contextRef="#ctx0" brushRef="#br0" timeOffset="125167.8808">17578 13192 22 0,'12'-3'11'0,"-3"17"0"0,-6-9 16 15,0 6-23-15,0 2 0 16,3 0 2-16,0 0 0 16,0 1-9-16,0-4 1 0,0-2 5 15,0 0 0-15,0-3-7 16,0-5 0 0,-3-10-8-1,-3-1 1-15</inkml:trace>
  <inkml:trace contextRef="#ctx0" brushRef="#br0" timeOffset="125336.3644">17409 12859 25 0,'-33'2'12'0,"33"1"-8"0,0 0 13 0,0-1-18 15,6 4 1-15,0-1-11 31,3 5 1-31,3 9 8 16,3-3 1-16</inkml:trace>
  <inkml:trace contextRef="#ctx0" brushRef="#br0" timeOffset="125850.8526">17340 13089 21 0,'6'-8'10'0,"24"8"-10"16,-18-3 17-16,0 9-17 16,0-4 0-16,0 4 2 15,-4 4 1-15,-2 1-3 16,-3 2 1-16,0 0 2 16,-6 0 0-16,-6-2-1 15,1 2 1-15,-1-2-1 16,0-1 0-1,0-2-1-15,3-2 1 16,0-1-2-16,3 0 0 0,0-2 0 16,3-3 0-16,0 0 0 15,3 0 0-15,3 0 0 16,0 3 1-16,3 2-1 0,0 0 1 16,-3 0 0-16,-3 3 0 15,-6 3 0-15,0 2 0 16,-3 0 1-16,-3 3 0 15,0-3 1-15,0 3 1 0,-3 0 1 16,3-3 0-16,3 3 0 16,-3-5 0-16,9-1 0 31,6 1 0-31,3-3-2 0,6 0 1 0,3-3-1 31,3-2 0-31,5-6 0 16,7-7 0-16,6-6-5 15,11 3 0-15,10-9-9 16,8-4 0-16,7 2-6 0,-4-10 0 16</inkml:trace>
  <inkml:trace contextRef="#ctx0" brushRef="#br0" timeOffset="126060.2658">18162 12867 55 0,'-48'16'27'0,"51"-11"-31"16,0-3 49-16,9-2-44 15,9 3 0-15,6-3 0 16,5-3 0-16,1 3-3 16,-3-5 1-16,-3 0-6 15,2-3 1-15,1 0-10 0,3 0 1 16</inkml:trace>
  <inkml:trace contextRef="#ctx0" brushRef="#br0" timeOffset="126369.3574">18849 12504 31 0,'-9'16'15'0,"-11"-5"-8"15,17-3 15-15,-3 7-21 16,0 1 0-16,-3 6 2 16,0 1 0-16,-3-4-1 0,3-1 0 31,0-4 3-31,3-1 1 16,3-3 0-16,0-2 0 15,6 0-1-15,9 0 0 16,3-5-3-16,0 0 1 0,3-3-2 15,2-3 1-15,1-2-4 16,3-6 0-16,0 0-8 16,-3-2 0-16,-3 8-6 15,-3 5 1-15</inkml:trace>
  <inkml:trace contextRef="#ctx0" brushRef="#br0" timeOffset="126617.0706">18882 12761 25 0,'-27'24'12'0,"12"23"4"0,9-33 11 16,-2 4-21-16,-1 14 0 0,-3 5 4 16,0 3 0-16,0-1-12 31,-3 4 0-31,0-12 9 0,-3-2 1 0,6-5-3 16,-3-5 0-16,4-6-1 31,-4-2 0-31,3-6-2 15,3-5 0-15,0-5-4 0,3-9 0 16,0-7-9-16,6-8 0 16,9-8-8-16,3-5 1 15</inkml:trace>
  <inkml:trace contextRef="#ctx0" brushRef="#br0" timeOffset="127338.8181">19451 12451 21 0,'-21'-21'10'0,"12"77"-2"0,6-32 4 15,-6 20-10-15,-3-1 1 16,-3 7 2-16,0 6 1 15,0 12-7-15,-5 14 1 32,-7-5 5-32,0-8 1 15,0-3-2-15,6-13 1 0,3-8-1 16,7-11 1-16,8-10-1 16,6-8 0-16,5-11-2 0,10-10 1 15,3-8-1-15,3-8 0 16,6-14-2-16,0-2 1 15,-1 3-1-15,1-1 1 16,-3 4 0-16,-3 10 0 0,-1 7-1 16,-8 9 1-16,-3 10 0 31,-3 6 1-31,-3 5-1 16,-3 13 1-16,-6-3-1 15,0-2 1-15,-3 3-2 16,0-4 1-16,0 1-5 0,0 0 1 15,3-3-6-15,0-5 0 16,3-3-7-16,3 1 1 16</inkml:trace>
  <inkml:trace contextRef="#ctx0" brushRef="#br0" timeOffset="127752.3498">19790 13002 30 0,'-15'13'15'0,"-21"42"-7"16,24-36 19-16,-2 2-25 16,-4 3 1-1,0-3 1-15,3 0 1 16,3-2-6-16,6-3 1 0,3-3 4 16,3-5 0-16,6-6-1 15,3-4 0-15,3-6-1 16,9-3 0-16,0-7-1 15,-4-6 1-15,1-5-2 16,0 5 1-16,-3-2-1 16,0 4 1-16,-3 7-1 0,0-4 1 15,-3 11 0-15,0 5 1 16,-3 6 0-16,-3 5 0 16,-3 8-1-16,0 0 1 15,-3 8-1-15,0-3 1 16,0 0-2-16,-3 0 0 0,3-2-4 15,0-1 0-15,3-5-5 16,0 1 0-16,3-6-4 31,3-3 0-31,0-5-3 0,5-3 0 16</inkml:trace>
  <inkml:trace contextRef="#ctx0" brushRef="#br0" timeOffset="128035.2162">19998 13060 27 0,'0'-19'13'0,"-3"19"-5"0,0 6 23 16,0-4-28-16,-3 6 1 0,0 0 3 16,-2 0 0-16,2 0-9 15,0 3 1-15,0-3 5 16,3-3 0-16,3 3-2 16,3 0 1-16,3 0-2 0,0 5 0 15,2-5 0-15,1 2 1 16,-3 1-1-16,0 2 0 15,0 0 0-15,-3 3 1 0,-3 0-1 16,-3 3 0-16,-3-3 0 31,0-1 0-31,0-1-3 16,0-4 1-16,3-4-7 16,1-4 0-16,2-7-8 15,5-3 1-15</inkml:trace>
  <inkml:trace contextRef="#ctx0" brushRef="#br0" timeOffset="128470.9668">20364 12650 45 0,'-9'34'22'0,"-11"8"-20"0,14-26 36 16,0 8-36-16,-3 13 0 15,-12 50 4-15,3-12 0 16,-3-9-6-16,3-3 0 16,1-10 5-16,2-8 0 31,3-8-1-31,3-5 1 16,6-8-3-16,3-8 0 0,6-8 0 15,3-6 0-15,0-7-1 16,3-8 0-16,2-3-1 15,4-3 0-15,3 1 0 16,0-1 1-16,3-2-2 16,-6 5 1-16,0 0 0 15,-4 8 0-15,1 3 0 0,-3 8 1 16,-3 2-1-16,-6 3 1 16,0 5-1-16,-3 3 1 0,-3 3-2 15,0 2 1-15,0-3-9 16,0-2 1-16,0-3-10 15,3 1 1-15,3-6-3 16,0-1 1-16</inkml:trace>
  <inkml:trace contextRef="#ctx0" brushRef="#br0" timeOffset="155350.0151">21177 12615 21 0,'-15'-5'10'0,"3"13"-3"0,6-3 10 15,-3 6-16 1,-6 2 1-16,-2 3 2 16,-13 2 1-16,0 9-6 15,-3 2 1-15,-2 0 3 0,-4 16 0 16,0 3-1-1,3-1 0-15,7-2-5 16,2-5 1-16,6-3-7 0,6 0 0 16</inkml:trace>
  <inkml:trace contextRef="#ctx0" brushRef="#br0" timeOffset="155521.9993">20921 12851 22 0,'-3'10'11'16,"-3"19"-9"-16,6-21 11 0,-3 8-13 16,0 8 1-16,0 3 0 15,0 2 0-15,0-3-2 0,0 3 0 16,0-2-5-16,3-3 0 16</inkml:trace>
  <inkml:trace contextRef="#ctx0" brushRef="#br0" timeOffset="155738.829">21147 12798 26 0,'0'3'13'0,"12"4"-8"0,-9-7 20 15,3 0-25-15,3 0 1 0,3 0 0 16,3-2 0-16,3-3-2 15,0-1 0-15,-1-2-5 16,-2 3 1-16,3 0-4 16,-3 5 1-16</inkml:trace>
  <inkml:trace contextRef="#ctx0" brushRef="#br0" timeOffset="155872.2655">21320 12740 12 0,'-18'5'6'0,"-3"8"1"0,18-10 3 0,-3 2-10 16,-3 6 0-16,0 2-4 16,-3 5 0-16,1-2 2 15,2 3 0-15</inkml:trace>
  <inkml:trace contextRef="#ctx0" brushRef="#br0" timeOffset="156147.0872">21123 13086 19 0,'0'8'9'0,"18"-10"-4"0,-12 2 17 0,0-3-19 16,6-2 1-16,-3 5 1 15,0-3 1-15,0-5-7 16,0 0 0-16,-3-2 6 16,0 4 0-16,-6 6-3 15,0-8 1-15,-3 6-1 16,0 2 0-16,0-3-1 31,-3 3 0-31,3-3-1 16,-3-2 0-16,3-3-4 0,0 0 0 15,3-5-6-15,0-3 0 16,12-5-2-16,6-6 1 16</inkml:trace>
  <inkml:trace contextRef="#ctx0" brushRef="#br0" timeOffset="156523.3637">21623 12644 26 0,'-17'6'13'0,"-19"7"-10"15,27-5 25-15,-6 2-27 16,0-2 0-16,-9 3 1 0,1 0 1 31,2 2-4-31,3-3 1 0,3 4 1 16,3-4 1-16,3 1-1 15,3-1 1-15,3 1-1 16,3 0 1-16,3-4-1 0,6 1 1 16,6 0-1-16,3 0 1 15,0 0 0-15,-3-2 1 16,0-1-1-16,-1 0 0 16,-5 6 0-16,-3-1 1 15,-6 3-1-15,0 3 0 0,-6 0 0 16,-3 5 0-16,-8 1-1 15,-1-1 0-15,0-3-1 16,-3 3 1-16,3-5-6 16,0 3 0-16,3-6-7 31,1-2 1-31,5-11-4 16,6-11 1-16</inkml:trace>
  <inkml:trace contextRef="#ctx0" brushRef="#br0" timeOffset="156670.3667">21394 12859 34 0,'12'5'17'0,"18"21"-14"16,-24-15 31-16,3 10-32 16,-3 3 1-16,3 0-1 15,0 5 1-15,0 0-5 16,0 0 0-16,2-8-3 0,1 1 1 16,3-7-8-16,12-4 0 15</inkml:trace>
  <inkml:trace contextRef="#ctx0" brushRef="#br0" timeOffset="157156.5586">22130 12539 36 0,'-24'0'18'0,"15"13"-16"16,6-8 27-16,0 0-30 31,0 3 1-31,-9-2 0 16,3 4 0-16,-6 1 0 0,-3-1 0 0,0 4 0 15,-2 4 0-15,-1 1-1 16,0-1 1-16,0 3 0 16,6 6 0-16,0-1-1 15,3 3 1-15,0 6 0 16,1-1 0-16,-1 3 1 0,0 3 0 31,0-3-1-31,-3-3 1 16,0 1-5-16,0 2 1 15,0-11-5-15,-3-2 0 16,4-5-2-16,2-6 1 16,0-3 0-16,0-4 1 0,3-6 7 15,0-11 0-15,3 0 7 16,0-2 1-16,3 0 3 15,3 0 1-15,3 0-1 16,3-1 1-16,3-2-3 16,3 1 1-16,3-1-4 15,0 0 1-15,5 0-6 0,1 3 1 16,3 0-9-16,3-3 1 16,3 2-7-16,5 6 0 0</inkml:trace>
  <inkml:trace contextRef="#ctx0" brushRef="#br0" timeOffset="157318.5466">22067 12877 23 0,'-21'16'11'0,"-3"19"-10"16,21-22 12-16,-3 3-15 15,0 0 0 1,-5 2-10-16,5 3 0 15</inkml:trace>
  <inkml:trace contextRef="#ctx0" brushRef="#br0" timeOffset="157490.1318">22138 12758 38 0,'-17'-29'19'0,"20"29"-21"15,-3 0 37-15,0 0-36 16,0 0 1-16,0 0-10 16,0 0 1-16,0 0 2 15,8 5 1-15</inkml:trace>
  <inkml:trace contextRef="#ctx0" brushRef="#br0" timeOffset="157837.232">22153 12898 29 0,'-21'22'14'0,"10"17"-9"0,11-31 19 16,0 0-22-16,0-3 1 0,3-2 3 16,3 0 0-16,2-6-7 15,1-2 0-15,3-3 5 16,3-3 0-16,3-2-2 15,3 0 1-15,0 2-2 0,0 1 0 32,-4 2-1-32,1 2 1 15,0 9-2-15,-6 0 1 16,0 2-1-16,-6 3 1 16,-3 3-1-16,-6 4 1 0,-3 4 1 15,0 2 0-15,-3 0-4 16,0 3 0-16,0 0-6 15,3-6 0-15,3-4-4 16,6-6 0-16</inkml:trace>
  <inkml:trace contextRef="#ctx0" brushRef="#br0" timeOffset="158204.9061">22528 12885 37 0,'-23'21'18'0,"-10"38"-19"0,24-44 33 16,0 1-31-16,0 3 1 16,-3-6 0-16,0 6 1 15,3-4-4 1,0-1 1-16,9-9 2 16,0 0 1-16,0 1-2 15,9-4 1-15,0 1-1 16,6-3 0-16,-3-5-1 0,0 5 0 0,-3 2-1 15,0 4 1-15,-3-1 0 16,-6 3 1-16,-3 2 0 16,-3 6 1-16,-6-3 0 15,-6 3 1 1,-18 8-1-16,4 0 1 16,2-3-5-16,3-2 0 15,6-3-6-15,6-3 0 16,3-5-7-16,9-8 1 15</inkml:trace>
  <inkml:trace contextRef="#ctx0" brushRef="#br0" timeOffset="158519.9116">22671 12980 27 0,'15'-21'13'0,"6"5"-7"15,-15 8 16-15,3 1-21 16,-3-4 1-16,-3 0 2 16,3 3 0-16,-3 0-4 0,-6 6 0 0,-3-1 3 15,-6 8 1-15,0 9 0 16,-6 4 0-16,6 3 0 16,-3 6 0-16,0-1 0 15,4 3 0-15,2-5-1 16,0-3 1-16,3 1-2 15,3-1 0 1,0-8-1-16,6-2 0 16,3-6-1-16,3-5 1 15,3-5-5-15,-1-6 0 16,10 0-5-16,0-7 0 16,0-1-7-16,0 1 1 0</inkml:trace>
  <inkml:trace contextRef="#ctx0" brushRef="#br0" timeOffset="158789.9327">22805 13012 27 0,'-30'29'13'0,"21"0"-3"0,7-18 17 15,-1 2-24-15,-3 3 1 16,0 0 4-16,-3-3 0 16,0 0-9-16,3-2 1 0,0 0 7 15,0-6 0-15,3 0-2 31,0-2 1-31,3-3-3 16,6-8 1-16,3 0-2 16,0-8 0-16,6-5-2 15,5 0 0-15,1 0-2 16,3-6 1-16,-3 3-6 0,9 6 0 16,-9-1-6-16,5 6 0 15,-2 8-4-15,3-3 1 0</inkml:trace>
  <inkml:trace contextRef="#ctx0" brushRef="#br0" timeOffset="159105.9646">23153 12877 31 0,'-8'27'15'0,"-13"52"-13"0,15-60 24 16,-3 12-26-16,-3 6 1 15,-3 3-1-15,0 2 1 16,-3-2-1-16,-6 0 0 15,7 5-4-15,-7 2 0 16,0-7-6-16,9 0 1 16</inkml:trace>
  <inkml:trace contextRef="#ctx0" brushRef="#br0" timeOffset="159391.5551">23109 12951 27 0,'6'-16'13'0,"21"1"-7"0,-19 12 19 15,1 3-23-15,0 0 0 16,3 5 2-16,-3 6 0 16,0 2-4-16,-6 0 0 15,3 6 4-15,-6 5 1 0,-6-1-2 16,3 4 1-16,-6-3-1 15,-3 0 1-15,-6-3-2 16,6-3 0-16,-2 1-1 16,-4-6 0-16,3-2-4 0,0-4 1 15,6-1-5-15,0-4 0 16,6-7-7-16,6-3 0 16</inkml:trace>
  <inkml:trace contextRef="#ctx0" brushRef="#br0" timeOffset="159672.8929">23272 13012 29 0,'-35'27'14'0,"17"23"-5"32,9-37 18-32,0 0-26 15,3 1 1-15,-3 1 2 0,0-1 1 0,0-1-5 16,0-5 1-16,6 0 3 15,0-6 0-15,3-2-1 16,3-5 1-16,0-5-2 16,6-6 1-16,6-5-5 15,0-6 0-15,3-2-5 16,6 0 1-16,-3-3-7 16,8 3 0-16,1 5-1 0,-6 8 0 15</inkml:trace>
  <inkml:trace contextRef="#ctx0" brushRef="#br0" timeOffset="159815.4093">23362 12999 29 0,'-18'21'14'0,"6"0"-16"16,9-10 28-16,-6-1-27 16,-3 6 0-16,3 0-2 15,0 0 0-15,0 0-1 16,0-3 1-16,4 0-6 15,-1 1 1-15</inkml:trace>
  <inkml:trace contextRef="#ctx0" brushRef="#br0" timeOffset="160021.4923">23472 12867 40 0,'6'-27'20'0,"3"3"-22"0,-9 19 41 15,6 0-39-15,-3 0 1 16,-3 5-1-16,0 0 1 16,0 0-3-16,0 2 1 15,0 3-4-15,0 3 1 16,0 0-5-16,0 3 1 16,0 2-4-16,0 0 0 0</inkml:trace>
  <inkml:trace contextRef="#ctx0" brushRef="#br0" timeOffset="160525.7449">23395 13197 19 0,'-3'14'9'0,"0"-17"-4"0,3 3 12 15,0 0-16-15,0 0 1 16,0 0 0-16,0 0 1 16,3-3-3-16,0 1 0 15,5-4 3-15,-2-2 1 16,6 1-2-16,0-7 1 0,0-4-1 15,3 2 0-15,-3 0-1 16,3-2 0-16,0 4-1 16,0-2 1-16,-4 3-1 15,-2 3 0-15,6-1 0 16,-3 6 0-16,-3 2 0 16,-3 3 0-16,3 3 0 0,-9 5 1 31,0 2 0-31,0 3 0 15,0 1 0-15,0-1 0 16,-3 3 0-16,-3-3 0 16,0 0-3-16,0 0 1 15,0-2-4-15,0 0 0 0,-3-3-5 16,9-3 0-16,0-2-1 16,12-3 1-16</inkml:trace>
  <inkml:trace contextRef="#ctx0" brushRef="#br0" timeOffset="160740.773">23838 12898 26 0,'-27'6'13'0,"15"-4"-12"0,15 1 27 16,0 2-28-1,0-5 1-15,3 3 0 0,0-3 0 0,3 0-1 31,3 0 0-31,0-5 0 16,0 5 1-16,-3-6-5 0,9 1 1 16,-3-3-6-16,-1 3 1 15</inkml:trace>
  <inkml:trace contextRef="#ctx0" brushRef="#br0" timeOffset="160926.0521">24005 12816 33 0,'-24'19'16'0,"6"13"-10"16,12-24 26-16,-3 7-31 16,-6 4 1-16,-3 5 0 15,1 2 1-15,-7 1-5 0,0 5 1 16,-3-1-2-16,3-2 1 16,6-5-7-1,4-5 1-15,8-3-4 16,12-3 0-16</inkml:trace>
  <inkml:trace contextRef="#ctx0" brushRef="#br0" timeOffset="161082.2644">23901 13107 20 0,'-6'11'10'0,"-9"-3"-13"0,9-5 15 16,6 2-16-16,-3 3 1 15,-3 0-6-15,6-3 0 16</inkml:trace>
  <inkml:trace contextRef="#ctx0" brushRef="#br0" timeOffset="161276.0596">24008 12938 41 0,'-3'-63'20'0,"6"60"-30"0,-3 3 44 0,0 0-35 16,0 0 1-16,0 0-9 15,0 0 1-15,-3 8 3 16,0 5 0-16,3-2-6 16,3 2 1-16</inkml:trace>
  <inkml:trace contextRef="#ctx0" brushRef="#br0" timeOffset="161558.8002">23957 13092 29 0,'-9'21'14'0,"3"-3"-13"0,3-12 29 0,-3-1-27 16,6 0 0-16,0-5 1 15,0 3 1-15,0-1-6 16,0-2 0-16,9-5 4 16,0-3 0-16,3-5-2 15,0 2 0-15,6-2 0 16,-3 3 0-16,3 2-1 31,2-3 0-31,-8 0-1 16,3 4 1-16,-3 1 0 0,-3 6 1 15,-3 0 0-15,-6 6 0 16,-3 4-2-16,-3 3 0 16,-3 3-4-16,0 3 1 0,-6-3-9 15,6 2 1-15</inkml:trace>
  <inkml:trace contextRef="#ctx0" brushRef="#br0" timeOffset="162077.7976">24216 13089 36 0,'-36'13'18'0,"16"27"-15"0,17-30 27 15,-6 1-28 1,-3 2 1-16,0 0 2 16,-3 3 1-16,3 0-7 15,3-3 0-15,3-2 4 16,0-3 0-16,6-5-1 0,9-3 1 16,0-3-2-16,3-2 0 15,0-3 0-15,6 0 0 16,-6 3-1-16,0-1 0 0,2 1 0 15,1 2 1-15,-3 6-1 16,-12 5 1-16,-3 2-1 16,-3 9 0-16,-3 2 0 15,-6 14 1-15,-2-4-1 16,2-4 1-16,-15 12-1 0,9-7 0 31,-6 0 0-31,3-6 0 16,4-2 2-16,-1-3 0 15,0-5 0-15,6-8 0 16,3-5-1-16,9-8 1 16,6-6 0-16,0-2 0 0,3 0-2 15,3-6 0-15,0 6-1 16,3-3 1-16,0 5-2 16,0 1 0-16,3-1-5 15,-4 3 1-15,1 6-9 16,-3 4 0-16,3-2-1 15,-3 5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2:02:18.64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18314 11740 12 0,'-3'-16'6'0,"3"18"4"15,0-2 7-15,0 0-16 16,-3 3 0-16,-3 2 2 0,-3 6 1 16,-3-3-3-16,-3 2 0 15,-3 4 3-15,-3 4 0 16,6-5 0-16,3 1 1 0,-2-1-1 15,5 0 0-15,3 0-1 32,6-2 0-32,12-1-1 15,5-2 0-15,4-2 0 16,3-4 1-16,6-2-1 16,-3-5 1-16,-1-3-1 15,4-5 1-15,0 0-4 16,0-3 0-16,-1 5-7 0,-2-2 1 15,-3-6-7-15,-9-4 1 16</inkml:trace>
  <inkml:trace contextRef="#ctx0" brushRef="#br0" timeOffset="160.4375">18507 11634 22 0,'-21'39'11'0,"-3"17"-6"15,18-43 12-15,-3 6-17 16,1 7 1-16,-1 3 1 0,0 3 0 15,0 5-5-15,0 0 0 16,-3 0-4 0,0 0 1-16</inkml:trace>
  <inkml:trace contextRef="#ctx0" brushRef="#br0" timeOffset="467.035">18236 12107 21 0,'-9'-10'10'0,"15"10"-5"15,-3-6 14-15,0 1-18 16,6 3 1-16,3-6 1 16,3 0 1-16,0 0-5 15,3 2 1-15,-1-2 2 0,-2 8 1 16,-3-2-2-16,0 2 0 16,0 0-1-16,-3 2 0 15,-3 1-1-15,0 0 1 16,-3-1-2-16,-3 4 1 0,0 2 1 15,-3 0 0-15,0 2 0 32,-6 3 0-32,-6 1 0 15,-6 4 1-15,-3 1 0 16,-2 2 0-16,-4-3-1 0,3-2 0 16,6-5-7-16,6-3 1 15,12-3-3-15,6-5 1 16</inkml:trace>
  <inkml:trace contextRef="#ctx0" brushRef="#br0" timeOffset="631.7559">18391 12160 35 0,'3'13'17'0,"6"1"-18"16,-6-14 34-16,3 0-32 16,3-3 0-16,0 3 0 15,3 0 1-15,-1 0-3 16,-2 0 0-16,0-3-3 0,-3-2 0 15,-3 0-7 1,0-3 1-16</inkml:trace>
  <inkml:trace contextRef="#ctx0" brushRef="#br0" timeOffset="817.2725">18084 11703 36 0,'-18'7'18'0,"18"7"-22"0,3-6 28 16,0 2-23-16,0 1 0 15,3-3-5-15,-3 5 1 16,3 3-5-16,-3 0 0 16</inkml:trace>
  <inkml:trace contextRef="#ctx0" brushRef="#br0" timeOffset="1345.4313">18058 11909 14 0,'-15'5'7'0,"15"0"5"0,0-5 0 16,3 3-11-16,3-3 1 16,3 3 1-16,-1-1 0 15,1 1-4-15,0 0 0 0,-3 2 3 16,0 0 0-16,-3 6 0 15,-3-3 0-15,-3 2 0 16,-3 1 0-16,0 2 0 16,-3-2 0-16,0-1-1 0,4-2 1 15,-1 0-1-15,3-2 0 16,0-1-1-16,6 0 1 16,3-5-1-16,-1 0 1 0,4 3-1 15,3-1 1-15,0 4-1 16,0-4 0-16,6 4 0 31,-3-1 0-31,-3 6 1 16,-12-1 0-16,-3 3 0 15,-3 6 1-15,-6 5-1 16,-3-3 1-16,-6 3 0 0,0-1 1 16,1 4 0-16,-1-3 1 15,3 0-1-15,6-3 1 16,3-5 0-16,6-1 0 15,6-1-1-15,6-6 1 0,9-6-1 16,6-2 0-16,14-5-1 16,13-6 0-16,8-2 0 15,-2-5 0-15,6-1-4 16,5-10 0-16,12 0-9 16,7-8 1-16,-7 8-6 15,-9-8 0-15</inkml:trace>
  <inkml:trace contextRef="#ctx0" brushRef="#br0" timeOffset="1764.6408">18989 11660 38 0,'-27'24'19'0,"10"26"-21"15,14-39 29-15,-3 5-27 16,0 5 1-16,-3 5 0 16,0-2 1-16,-3 5-3 0,0-5 1 15,0 3 1-15,3-9 0 16,0-5-1-16,3-7 1 16,3-9-1-16,3-5 1 15,6-11-2-15,6-7 1 0,6-3-1 16,6-5 1-16,3-1 1 31,-1 1 0-31,4 2 1 0,3 6 1 16,0 7 0-16,-4 6 1 15,-2 7 0-15,0 6 1 16,-6 3-2-16,-6 8 0 0,-3 2-1 16,-3 3 0-16,-6 2 0 15,-9 1 0-15,-3 2-4 16,-6 3 1-16,-3 0-5 15,0-3 0-15,0-3-10 16,0 1 1-16</inkml:trace>
  <inkml:trace contextRef="#ctx0" brushRef="#br0" timeOffset="1947.9712">19019 11790 25 0,'-3'-8'12'0,"6"13"-8"0,0-5 9 0,3 0-13 32,0 0 1-32,3 3-2 15,-3-1 1-15,0 4-4 0,-3-1 0 16,-3 3-3-16,-3-3 1 16</inkml:trace>
  <inkml:trace contextRef="#ctx0" brushRef="#br0" timeOffset="2116.3864">18980 11867 20 0,'-3'-3'10'0,"9"-5"-7"0,-3 5 16 0,3-2-18 16,3 0 1-16,0-1 0 15,0 4 0-15,3-1-3 16,0 1 1-16,0-1 1 16,3 0 0-16,-1 3-4 0,-5 0 1 15,-9 3-5-15,-3 2 0 31</inkml:trace>
  <inkml:trace contextRef="#ctx0" brushRef="#br0" timeOffset="2316.1537">18870 12015 22 0,'-21'18'11'0,"6"-7"-5"16,15-9 16-16,0 1-18 15,0 0 0-15,3-3 3 0,3-6 0 16,6 1-9-16,3-11 1 15,6-2 5-15,6 2 1 16,3-3-2-16,8 1 1 16,4-1-5-16,3 1 0 15,-1-1-7-15,-2 3 0 0,-6 6-4 16,-4 2 0-16</inkml:trace>
  <inkml:trace contextRef="#ctx0" brushRef="#br0" timeOffset="2530.5174">18995 11941 20 0,'-39'21'10'0,"13"42"-6"0,17-42 12 32,-9 24-15-32,-3-2 0 31,0-4-1-31,6-4 1 15,3-6-2-15,4-5 1 0,2-8-4 16,9-6 1-16,2-4-4 16,4-14 1-16</inkml:trace>
  <inkml:trace contextRef="#ctx0" brushRef="#br0" timeOffset="2717.6727">19049 11943 29 0,'15'-8'14'0,"-9"11"-9"0,-6 0 27 0,-3 10-30 16,0 11 0-16,-3 7 0 31,-6 12 0-31,-3-1-3 16,0-2 1-16,0 2 1 15,0 0 1-15,3-4-4 0,0 1 1 16,4-4-6-16,2-6 1 16,0-6-5-16,3-4 0 15</inkml:trace>
  <inkml:trace contextRef="#ctx0" brushRef="#br0" timeOffset="3001.1995">18891 12250 22 0,'3'-10'11'0,"9"-6"-6"16,-6 10 13-16,3 1-17 16,0 3 0-16,-3 2 0 15,0 0 1 1,0 5-2-16,-3 3 1 15,-6-3 1-15,-3 6 1 16,-3 2 0-16,0 0 0 0,0 3 1 16,-3 2 0-16,3-4-2 15,0-1 0-15,3-2-1 16,3-4 1-16,3-1-2 16,0-6 1-16,9-6-5 15,3-4 1-15,3-6-4 16,3 0 0-16,3-10-4 15,-1-3 0-15</inkml:trace>
  <inkml:trace contextRef="#ctx0" brushRef="#br0" timeOffset="3368.2277">19168 12025 22 0,'18'-10'11'0,"-3"-9"-7"0,-9 19 17 0,-1 3-18 16,4 0 1-16,0 4 1 16,0 1 0-16,3 0-7 31,-3 0 1-31,3 5 5 15,-3 1 0-15,-6 2-2 16,-3-1 1-16,-3 1-1 0,-6 3 1 16,-3-1-1-16,-3 4 0 15,-3-4 0-15,-5-2 1 16,-4-3-5-16,3-2 1 16,3-3-4-16,0-3 1 15,3-2-3-15,7-6 1 0,2-5-2 16,3-3 1-16,3-2 3 15,3 5 1-15,3 0 5 16,3 6 1-16,5 4 1 0,1 4 1 16,0 2 1-16,-3 2 0 15,3 1-1-15,0-1 0 16,3 4-4-16,-3-4 1 16,3 1-6-16,3-3 1 0,5-3-7 15,-2-2 0-15,6-3-2 16,0-8 0-16</inkml:trace>
  <inkml:trace contextRef="#ctx0" brushRef="#br0" timeOffset="3685.1286">19808 11591 38 0,'-3'8'19'0,"12"21"-24"0,-6-18 40 16,-3 5-33-16,0 8 0 0,0 0 3 15,-3 2 0-15,0 3-6 16,-3 8 1-16,0-2 3 16,-3 7 0-16,-3 5-1 0,0 4 1 31,0-4-2-31,0 4 0 15,0-9 0-15,3-5 0 16,1-5-1-16,2-3 0 16,0-5-3-16,0-3 1 15,0-5-6-15,3-3 1 0,0 0-8 16,0-5 1-16</inkml:trace>
  <inkml:trace contextRef="#ctx0" brushRef="#br0" timeOffset="4002.0397">19546 11943 37 0,'-21'3'18'0,"-3"29"-20"16,18-27 28-16,0 8-26 15,-3 3 1 1,-3 3 0-16,-2 4 0 16,2-1-1-16,3-1 0 15,0 0-2-15,3-5 0 16,3 0-5-16,3-3 0 0,6-5-3 15,6-6 0-15</inkml:trace>
  <inkml:trace contextRef="#ctx0" brushRef="#br0" timeOffset="4185.7499">19805 11935 26 0,'15'-23'13'0,"3"7"-5"0,-12 13 23 16,-4 0-28-1,4 3 0-15,0 0 1 16,0 3 1-16,3 2-7 15,0 1 0-15,6-1 4 16,-6 0 1-16,3 0-3 16,0 1 1-16,0-1-7 15,0 0 1-15,3 1-7 16,8-1 1-16</inkml:trace>
  <inkml:trace contextRef="#ctx0" brushRef="#br0" timeOffset="8323.5504">20385 11877 7 0,'-6'-10'3'0,"6"2"1"0,0 8 3 16,0 0-4-16,0 0 0 15,0 0 2-15,0 0 0 16,0 0-6-16,0 0 1 16,0 2 4-16,0 6 1 15,0 3-1-15,-3 2 1 0,0 8-2 16,-3 6 1-16,0 2-1 31,-3 5 1-31,-2 3-1 16,-1 0 0-16,3-2-1 15,-6-6 1-15,6-5-1 16,0-6 1-16,0-5-1 0,0 1 1 16,3-7-1-16,0-4 0 15,3-8-1-15,0-8 1 16,3-6-1-16,0-10 0 15,3-11-1-15,3-2 1 16,6-3-2-16,6 3 1 0,0 5 0 16,6 5 1-16,-4 8-1 15,1 5 0-15,0 6 0 16,6 8 0-16,0 5 0 16,3 5 0-16,2 6 0 15,-2 2 1-15,0 3-1 0,-3 2 1 16,-7 4-1-16,-2 1 1 31,-3 1 0-31,-3 0 0 16,-3 8 0-16,-3-3 0 0,-9-5 0 15,3 0 0-15,-3-1-5 16,0-1 0-16,6-4-9 16,3-5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2:09:00.92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13497 17232 38 0,'-3'-5'19'0,"15"-3"-4"0,-6 0 20 0,3 0-30 16,3 0 0-16,6 0 4 0,-3-5 1 16,6-3-12-16,3 14 0 15,-1-6 8-15,1-3 0 16,-3-5-3-16,0 0 1 16,0-2-3-16,0-3 1 15,-4-1-2-15,1 1 1 16,-3 5-8-1,0 3 0-15,-3 3-7 16,-3-4 1-16,0 6-6 16,3-13 0-16</inkml:trace>
  <inkml:trace contextRef="#ctx0" brushRef="#br0" timeOffset="286.9816">13774 16833 31 0,'0'-8'15'0,"18"-34"-7"0,-9 34 20 16,3-3-25-16,6 3 0 0,0 0 3 16,3 0 1-16,-4 6-8 15,4 2 1-15,3 2 6 16,-3 6 0 0,-3 8-1-16,-6 3 0 15,-9 2-2-15,-6 10 1 0,0-9-2 16,0 1 0-16,-3 7-1 15,-3-7 1-15,3-2-6 16,0-5 1-16,0 3-6 16,0-9 1-16,3-4-8 15,3-4 1-15,3-10-2 0,15-5 0 16</inkml:trace>
  <inkml:trace contextRef="#ctx0" brushRef="#br0" timeOffset="504.33">14331 16367 39 0,'-18'8'19'0,"6"0"-20"16,9-8 38-16,-3 11-34 31,-3 4 0-31,-3 4 0 0,0 5 0 16,1 5-5-16,-4 0 1 15,-3 0 0-15,3-5 0 16,3-3-6-16,3-10 0 0,3 2-6 16,9 0 0-16</inkml:trace>
  <inkml:trace contextRef="#ctx0" brushRef="#br0" timeOffset="688.8646">14239 16592 42 0,'0'11'21'0,"0"18"-23"0,3-21 37 15,0 0-33-15,0 5 0 16,0 11 1-16,0 2 1 0,-1 3-7 16,1-2 1-16,0-1-2 15,3-7 1-15,0-6-8 16,0-10 1-16,9-6-3 31,0-13 0-31</inkml:trace>
  <inkml:trace contextRef="#ctx0" brushRef="#br0" timeOffset="853.8407">14429 16481 29 0,'-15'5'14'0,"21"-10"-7"0,0 2 25 16,6 3-31-16,0 0 1 0,3-5 0 16,3-3 0-16,0 8-3 15,-1-8 1-15,1 5-3 16,-3-2 0-16,0 5-8 15,-3 3 0-15</inkml:trace>
  <inkml:trace contextRef="#ctx0" brushRef="#br0" timeOffset="1054.8828">14405 16642 38 0,'-15'16'19'0,"9"-16"-17"0,6 0 29 16,9 0-27-16,-3-2 0 15,3-4 1-15,9-2 1 16,3-2-8 0,0 2 0-16,0 0 1 15,0-3 0-15,-1 1-8 16,-2 2 1-16,-3 0-6 0,3 5 1 16</inkml:trace>
  <inkml:trace contextRef="#ctx0" brushRef="#br0" timeOffset="1207.1983">14560 16653 28 0,'-12'3'14'0,"0"2"-16"0,12-5 21 0,0 0-19 16,6 0 0-16,0-5 0 15,3 5 0-15,0-3-1 32,6 0 0-32,0-2-2 15,0-3 0-15,0 0-4 16,-4 3 1-16,1-3-2 15,-3 8 1-15</inkml:trace>
  <inkml:trace contextRef="#ctx0" brushRef="#br0" timeOffset="1423.0585">14664 16650 20 0,'-12'6'10'0,"-26"41"-5"15,32-36 20-15,-6 10-19 16,-6 3 0-16,-6 10 7 16,-3 1 0-16,7-12-15 15,2-2 1-15,6-2 10 16,3-8 1-16,3 2-3 15,6-5 1-15,9-6-4 16,3-2 1-16,6-8-4 0,5-2 1 0,4-9-8 16,0-7 1-16,0-8-10 15,3-6 0-15,5 8-3 32,-2-2 0-32</inkml:trace>
  <inkml:trace contextRef="#ctx0" brushRef="#br0" timeOffset="1787.8704">14893 16367 36 0,'-20'8'18'0,"26"-21"-14"0,3 8 32 16,5-3-33-16,1 2 1 16,0-2 0-16,0 3 1 15,0 10-7-15,-6 1 1 0,-3 2 4 16,-3 5 1-16,-6 0-3 15,0 8 1-15,-3 0-1 16,-3 1 0-16,-3-1-1 0,6 0 1 31,-3 0-1-31,3-5 0 16,9 0 0-16,0 2 0 16,3 1 1-16,3-3 0 0,3-3 1 15,0-5 0-15,0 0 0 16,0 8 1-16,0 5 0 15,-3 0 0-15,-1 5-1 16,-2 4 0-16,-3-1-5 16,-3-5 1-16,3 2-7 15,-6-7 1-15,3 4-10 0,0-9 0 16</inkml:trace>
  <inkml:trace contextRef="#ctx0" brushRef="#br0" timeOffset="1973.3801">14798 16759 58 0,'-9'0'29'0,"15"-29"-23"16,0 21 50-16,9 0-53 31,3-3 1-31,12-5 2 16,5-2 1-16,7-3-9 16,0-3 0-16,-4 5 5 15,-2-2 0-15,0 0-5 16,-3 2 0-16,-1 1-13 15,-2 2 1-15,-3 3-8 0,-3-11 1 16</inkml:trace>
  <inkml:trace contextRef="#ctx0" brushRef="#br0" timeOffset="3728.8972">11914 16192 17 0,'-3'8'8'0,"3"-13"-3"0,0 5 9 31,0 0-10-31,0 0 1 15,0 0 6-15,0 0 0 0,0 0-10 16,0 0 0-16,0 0 8 16,0 11 1-16,0 7-2 15,-3 14 0-15,0 2-4 16,-3 6 1-16,0-3-4 16,-3 5 1-16,0-2-4 0,3-8 0 15,0-3-5-15,3-5 0 16,3-3-8-16,3-5 1 15,9-8-2-15,0-11 1 0</inkml:trace>
  <inkml:trace contextRef="#ctx0" brushRef="#br0" timeOffset="3911.6131">11923 16449 40 0,'0'3'20'0,"6"5"-24"16,-3-6 42-16,0 6-36 15,0 3 1-15,0 13 0 0,0-3 1 16,0 8-6-16,0-8 1 16,3 0 0-16,0 3 1 0,0 0-7 15,-1-3 0-15,4 3-6 16,3-11 0-16</inkml:trace>
  <inkml:trace contextRef="#ctx0" brushRef="#br0" timeOffset="4113.8923">11973 16428 38 0,'-14'-3'19'0,"20"-15"-14"0,-3 13 31 15,2-1-33-15,7-7 0 16,3-3 0-16,0-2 1 0,3-1-5 16,3-5 0-16,9 8 1 15,-4 1 0-15,4 1-8 31,0 4 1-31,-3 4-7 16,2-2 1-16</inkml:trace>
  <inkml:trace contextRef="#ctx0" brushRef="#br0" timeOffset="4278.8773">12286 16192 28 0,'-27'-2'14'0,"12"20"-6"0,12-15 17 16,0 8-25-16,-3 4 0 0,0 7 1 15,1 4 0-15,-4 11-5 16,0-5 1-16,-6 2-6 16,9-5 1-16,6 0-1 31,0-2 0-31</inkml:trace>
  <inkml:trace contextRef="#ctx0" brushRef="#br0" timeOffset="4680.991">12125 16571 28 0,'-29'13'14'0,"29"-10"-11"0,0-1 28 0,0 4-29 16,2 2 0-16,-2 2 2 15,3-2 0-15,-3 3-5 16,6 5 0-16,-3 5 3 16,-3-3 1-16,0-5-2 15,0-2 0-15,0-3-1 0,3-5 1 16,-6-11-1-16,3 0 1 15,0 0-1-15,3-5 0 16,3-6 0-16,3-7 0 0,3-6 1 31,3 3 1-31,3-6 1 0,6-4 0 0,0-1 1 32,2 3 0-32,1 8 0 15,-6 2 1-15,-3 12-2 16,-3 4 1-16,-3 8-1 15,-3 14 1-15,-4 10-2 0,-2 6 1 16,-3 4-1-16,0 1 1 16,0 5-2-16,-3-5 1 15,3 2-6-15,0-5 0 0,-3 3-7 16,3-8 1-16,0 0-9 16,3-6 1-16</inkml:trace>
  <inkml:trace contextRef="#ctx0" brushRef="#br0" timeOffset="5179.797">12259 16595 31 0,'0'-3'15'0,"6"-21"-7"0,6 14 17 16,-3 2-25-16,3 0 0 16,0 0 1-1,0 0 0-15,0 8-3 16,0 0 0-16,-4 0-2 15,-2 5 0-15,0-2-1 16,-3 7 0-16,-3 1-1 0,0 2 0 16,-3-2 1-1,-3-3 1-15,-3 0 3 0,-2-3 1 16,2 0 2-16,0-2 0 16,0 2 1-16,3-2 0 15,0-3 0-15,3 5 0 0,3-5-1 16,3 0 0-16,6 0-2 15,-3 0 1-15,3 0-2 16,-3 3 1-16,0-3-2 16,0 5 1-16,-3-2-1 15,-3 2 0-15,0 3 0 16,0 3 0-16,-3-1 0 31,-3-2 1-31,0 0 1 0,3-5 0 16,-3 2 2-16,3-2 0 15,3-1 2-15,0-2 0 16,-3 0 1-16,9-5 0 0,0-3-1 16,0 3 0-16,0 2-1 15,3-2 0-15,-1-3-7 16,-2 5 0-16,3-2-6 16,0 2 1-16</inkml:trace>
  <inkml:trace contextRef="#ctx0" brushRef="#br0" timeOffset="5365.7672">12051 17007 46 0,'-18'16'23'0,"18"-26"-19"0,6 2 42 0,6-8-40 16,15-3 1-16,11-12 3 16,16-17 0-16,2 0-14 15,13-5 1-15,17-2 4 31,15-3 1-31,10-3-19 16,37-16 1-16</inkml:trace>
  <inkml:trace contextRef="#ctx0" brushRef="#br0" timeOffset="15911.9306">12494 16962 14 0,'0'-8'7'0,"0"6"2"0,0 2 4 16,0 0-11-1,0 0 1-15,0 0 1 16,0 0 0-16,0 0-4 15,0 0 0-15,0 2 4 0,3 4 0 0,0 2 0 16,0 0 0-16,0 2-1 16,0 3 1-16,0 3-2 31,3 0 1-31,-3 5-1 0,0 1 1 16,0-12-2-16,3 3 1 15,0 9-1-15,0-4 0 0,-3-5 0 16,0 8 0-16,0-5-1 15,0 0 1-15,0-3 0 16,0-2 0-16,3 2-2 16,0-5 1-16,0-8-5 15,3 5 1-15,0-10-8 16,-4-3 0-16</inkml:trace>
  <inkml:trace contextRef="#ctx0" brushRef="#br0" timeOffset="16426.789">12462 17201 18 0,'-3'-11'9'0,"6"-5"-1"16,-3 13 4-16,0-4-10 31,0-7 0-31,0 14 1 16,0-2 1-16,0-9-4 16,3-5 1-16,0 6 2 0,0-6 1 15,3-3-1-15,-1-5 0 16,1 9-1-16,0-7 1 0,0 6-1 15,0 6 0-15,0-3-1 16,0-3 0-16,0 3 0 16,0-1 1-16,0-2-1 0,0 9 0 15,-3-4 0-15,0 6 0 16,3 2 0-16,-6 3 1 16,9 0 0-1,0 8 0-15,-3 0-1 16,6-5 1-16,-3 4 0 15,-1 7 0-15,1-4-1 16,0 1 0-16,-3-3 0 16,3 0 0-16,-3 0-4 15,0 0 0-15,3-6-8 16,-3-2 0-16,3 0-3 0,-3-8 1 16</inkml:trace>
  <inkml:trace contextRef="#ctx0" brushRef="#br0" timeOffset="17750.308">11970 16650 5 0,'0'3'2'0,"3"5"6"0,-3-8-6 16,3 0-1-1,3 8 1-15,0 13 0 16,3 3 1-16,0 10-3 16,0 6 0-16,0-3 2 15,0-5 0-15,0 7 0 0,-3-2 0 16,3 0-1-16,-3-8 0 15,0 1-5-15,0-7 1 16,0 14-2-16,-3-13 1 16</inkml:trace>
  <inkml:trace contextRef="#ctx0" brushRef="#br0" timeOffset="306708.3677">770 16047 19 0,'-3'3'9'0,"3"-3"-5"16,0 0 10-16,0 5-13 15,0 6 1-15,3-4 2 16,3 1 0-16,-3 8-4 15,3-3 1-15,3-5 4 16,5 6 0-16,-2-4-1 16,3-4 0-16,9-4-1 15,-6 1 1-15,-3-6-2 16,-3-5 1-16,5-8 0 16,4 3 0-16,-12-5 1 0,0-4 0 15,-9 7 0-15,-6 4 0 16,3-2 0-16,-6 5 0 15,-6 3-1-15,1 2 0 0,2 6-2 32,-6 2 1-32,6 3-1 15,0 0 0-15,3 0-1 16,0 0 1-16,0 0-7 16,9-6 1-16,9-2-9 15,3-2 0-15,3-9-3 16,-6-10 1-16</inkml:trace>
  <inkml:trace contextRef="#ctx0" brushRef="#br0" timeOffset="307225.4609">1710 15798 41 0,'0'27'20'0,"0"34"-20"16,0-40 39-16,0 8-36 15,-3 11 1-15,3 2 0 16,-6 8 1-16,6 0-7 31,0 3 0-31,0-8 2 0,0-8 0 16,6-5-11-16,3-8 0 15,0-21-4-15,3-6 1 0</inkml:trace>
  <inkml:trace contextRef="#ctx0" brushRef="#br0" timeOffset="307960.3014">2556 16007 23 0,'-18'-8'11'0,"36"-8"0"0,-15 14 13 0,6-6-22 16,-1-3 0-16,1 1 1 15,3 2 0-15,0 0-4 16,0 3 0-16,-3 2 3 0,-3 6 1 16,-3 4-1-16,0 7 0 15,-3 2-1-15,0 5 0 0,-3 5 1 31,0 1 0-31,0-1 0 16,0-5 1-16,0 0 0 16,0 1 0-16,3-6 0 15,0-3 1-15,3-3-2 0,0-2 1 16,3 3-1-16,3-6 0 16,3-5-3-16,3-3 0 15,6-2-9-15,2-5 0 16,19-4-5-16,0-4 1 15</inkml:trace>
  <inkml:trace contextRef="#ctx0" brushRef="#br0" timeOffset="308526.3538">3255 15724 29 0,'-18'8'14'0,"21"-13"-5"16,0 5 18-16,6 0-25 15,3 0 0-15,6 0 2 16,3 5 1-16,0-2-5 0,2 2 0 15,-5 3 4-15,-3 5 0 16,0 0-1-16,-6 6 1 0,0 2-1 16,-15 3 0-16,0 2-2 15,-9 1 1-15,-3-1-1 16,-3-5 0-16,1-2 0 16,2-3 0-16,3-6-1 15,3 4 1-15,3-6-1 31,6-3 0-31,-3 0-1 0,12 1 1 16,-3 1-1-16,12 1 1 16,3 3 0-16,3 0 1 15,-1 2 1-15,-2-3 0 16,0 6 1-16,0-3 0 16,-6 3 1-16,-6 0 1 0,-3 5-2 15,-6 1 1-15,-3-1-1 16,-3-3 0-16,-12 1-1 15,0-3 0-15,0-6-6 16,1-2 0-16,-4-8-10 0,3-8 1 16,6-2-7-16,0-1 1 15</inkml:trace>
  <inkml:trace contextRef="#ctx0" brushRef="#br0" timeOffset="309572.7691">4166 15909 21 0,'3'-5'10'0,"3"18"-4"0,-3-7 10 31,0 17-11-31,0-1 0 16,0-1 2-16,-3-3 1 16,0-4-10-1,0 1 0-15,3-1 7 16,0-4 0-16,3 3-3 0,6-5 1 15,2-2-1-15,7-1 0 16,-3-2 0-16,6-3 0 16,0-3 0-16,0-2 0 15,-1-3 0-15,1-3 0 0,-3-2-5 16,-3 2 0-16,-3 1-8 16,-3-3 1-16,0 2-3 15,0-2 0-15</inkml:trace>
  <inkml:trace contextRef="#ctx0" brushRef="#br0" timeOffset="309721.9144">4440 15883 23 0,'-12'0'11'0,"0"18"-8"0,9-12 16 15,0 7-18 1,0 5 1-16,-3 6 1 16,0 5 0-16,0 1-4 15,3 1 1-15,0 6-2 16,3-8 1-16,3 3-7 15,3-5 1-15</inkml:trace>
  <inkml:trace contextRef="#ctx0" brushRef="#br0" timeOffset="310336.9042">5127 15849 30 0,'0'5'15'0,"-6"-3"-13"0,6 1 24 16,-3 2-24-16,0 3 0 15,0 3 1-15,-2 5 1 0,-1 0-5 16,0 0 1-16,0-1 3 16,0 1 0-16,0 3-2 31,3-3 1-31,6 0-1 0,3-1 1 0,0 4-1 31,0 0 1-31,3-6 0 16,-1 3 0-16,4-3 0 0,3-3 1 15,0 4-1-15,0-1 0 16,0-3 0-16,-6 4 0 16,3 2-1-16,-3 2 1 15,0 3-1-15,-9 0 0 0,0 1 0 16,-3-4 0-16,0 1-2 16,-9-1 1-16,3-10-6 15,-6-3 1-15,0-10-10 16,-3-16 0-16</inkml:trace>
  <inkml:trace contextRef="#ctx0" brushRef="#br0" timeOffset="310489.1794">5014 15968 29 0,'0'-3'14'0,"18"-8"1"0,-9 11 12 16,3 0-26-1,0-2 1-15,9 2 1 16,5 0 0-16,10-3-7 15,6-2 1-15,3-8-8 16,-1-1 1-16</inkml:trace>
  <inkml:trace contextRef="#ctx0" brushRef="#br0" timeOffset="311003.8681">5967 15581 31 0,'-9'3'15'0,"3"26"-9"0,6-16 18 15,-3 8-22 1,0 14 0-16,0 15 3 16,0 6 0-16,3 10-4 15,0-5 0-15,6-6 3 0,6-4 1 16,3-1-1-16,3-16 0 15,-1-7-1-15,10-14 0 0,0-8-2 16,0-7 1-16,-3-6-1 31,-7-6 1-31,-2-2 0 16,-3 1 0-16,-6 1-1 16,-3 1 1-16,-9 0-1 15,-6 5 1-15,-6 3-1 0,1-1 1 16,-1 4-5-16,0-4 1 15,-3 6-10-15,3 8 1 16,0 6-6-16,0 15 0 16</inkml:trace>
  <inkml:trace contextRef="#ctx0" brushRef="#br0" timeOffset="313822.8217">6815 15796 13 0,'-9'-8'6'0,"3"13"3"0,6-2 6 15,0-1-15 1,0 6 1-16,0 3 1 16,-3 2 1-16,0-2-3 15,0-1 0-15,0-5 2 16,3 1 1-16,3-4-1 0,-3-2 1 0,3-5-2 15,-3-5 0-15,3-1-1 16,0-2 1-16,0-6-1 31,3 6 0-31,3 0 0 16,0 2 1-16,3 3 0 16,0 3 1-16,0 5 1 15,0 5 0-15,-3 8 0 0,-3 9 1 16,-1 7-2-16,-2 10 1 15,-3-2-1-15,-3 3 1 16,0 0-2-16,-2-3 1 0,-1-3-1 16,0 3 0-16,0-8-1 15,3 3 1-15,0-11-3 16,0-2 0-16,0-1-4 16,3-10 0-16,0 0-6 15,6-8 0-15</inkml:trace>
  <inkml:trace contextRef="#ctx0" brushRef="#br0" timeOffset="314656.7741">7616 15692 23 0,'-12'-10'11'0,"9"5"-7"15,0 2 14-15,-3 0-18 16,-3 1 1-16,-3 2 0 15,0 0 1-15,-3 2-2 16,-3 1 1-16,4 0 0 16,2-1 1-16,3 1-2 0,3-3 1 0,6 5-1 15,0 0 0-15,9 6 0 32,3 5 0-32,3 0-1 15,-1 10 0-15,4 1 1 16,-3 4 0-16,-3-1 1 0,0-1 1 15,-3-3 0-15,0-2 0 16,-3-3 0-16,0 0 1 16,-12-2 0-16,3-3 1 0,0-3-2 15,-6-5 0-15,0-6 0 16,-3-2 0-16,0-2-1 16,0-6 1-16,3-5-1 15,3-3 0-15,3 0 0 16,3-5 0-16,6-3-1 0,0 0 1 15,3-2 0-15,3-1 0 16,0 1-2-16,3-1 1 16,0 3-7-16,6 3 1 15,-6 0-7 1,-1 3 1-16</inkml:trace>
  <inkml:trace contextRef="#ctx0" brushRef="#br0" timeOffset="332931.3584">8220 15806 7 0,'-9'-10'3'0,"0"12"2"0,9-2 3 16,-3 3-5-16,0 5 0 15,0 2 1-15,0-4 0 0,-6 7-5 16,0 0 0-16,3 6 4 15,0-3 1-15,1 2-3 0,2 1 1 16,0-4-1-16,3-1 0 16,0-1-1-16,3-2 1 15,0 2-1 1,2-5 1-16,1-3-1 16,0-2 0-16,0-3 0 0,3-3 1 15,0-5-1-15,0-3 0 16,0 1 0-16,-3-3 0 0,0-1 0 15,0 4 0-15,0 2 1 16,0-3 0-16,-3 3 1 16,0 0 1-16,0 3 0 15,0 10 0-15,-3 3 0 32,0 11 1-32,-3-3-1 15,0 5 1-15,0 5-2 0,-3 4 1 16,0 4-2-16,0-8 1 15,0 11-1-15,0-2 0 16,0 4 0-16,0 1 0 0,0-3 0 16,0-2 0-16,0-4-3 15,3-9 1-15,0-7-5 16,3-4 0-16,0 5-5 16,9-6 0-16</inkml:trace>
  <inkml:trace contextRef="#ctx0" brushRef="#br0" timeOffset="335645.2178">8777 15833 20 0,'0'-27'10'0,"3"30"-6"0,-3-3 11 16,3 5-13 0,0 0 1-16,0 6 4 0,-3 5 0 15,0 8-9-15,0 0 1 16,0-1 5-16,0 1 0 15,0 5-2-15,0 3 1 0,0 0-2 0,0 0 0 16,3-6-4-16,-3-2 0 31,2-6-7-31,4 1 1 16</inkml:trace>
  <inkml:trace contextRef="#ctx0" brushRef="#br0" timeOffset="335946.5001">8994 16066 17 0,'3'23'8'0,"24"-7"-4"0,-18-16 4 15,6 0-7-15,-4-5 1 16,1-6 1-16,0-5 0 16,0-2-3-1,-3-9 0-15,0 6 4 16,-3-5 1-16,-3-1-1 15,-6 9 1-15,0 5-1 0,-9 7 0 16,-3 4 0-16,-6 10 0 16,1 0-3-16,-1 5 1 15,0-3-1-15,3-2 0 16,3 0-1-16,6-2 1 16,6 1-6-16,6-7 0 0,9 0-6 15,9 6 1-15</inkml:trace>
  <inkml:trace contextRef="#ctx0" brushRef="#br0" timeOffset="336480.1678">9708 15894 24 0,'-15'26'12'0,"4"22"-12"0,11-40 15 15,0-1-15-15,0 9 1 0,0 3-1 16,0-1 0-16,0 6 0 16,2 3 0-16,1-6 0 15,3-3 0-15,-3-2-6 16,3 0 1-16,0-3-1 15,0-5 0-15</inkml:trace>
  <inkml:trace contextRef="#ctx0" brushRef="#br0" timeOffset="336681.342">9946 15854 37 0,'-11'45'18'0,"2"18"-25"15,6-49 38-15,3 4-31 16,-3 6 1-16,3 2-1 31,0 1 1-31,3-6-1 16,3 0 0-16,0 0-3 0,-1 3 0 16,1-5-7-1,6 2 0-15</inkml:trace>
  <inkml:trace contextRef="#ctx0" brushRef="#br0" timeOffset="337314.1694">10390 16126 30 0,'-18'-8'15'0,"39"8"-18"15,-12 0 21-15,3 0-20 16,3 0 1-16,0 0-9 16,2 0 1-16,1-2 7 15,6-1 0-15</inkml:trace>
  <inkml:trace contextRef="#ctx0" brushRef="#br0" timeOffset="337446.6746">10717 16058 12 0,'-15'15'6'0,"18"12"-3"0,0-22 7 0,3 3-10 16,9-3 0-16,3 3-7 15,6-2 0-15</inkml:trace>
  <inkml:trace contextRef="#ctx0" brushRef="#br0" timeOffset="337595.7509">11036 16081 17 0,'-12'24'8'0,"12"-11"-10"0,3-7 13 15,3-4-14 1,0-2 0-16,3-2-5 15,6-4 0-15</inkml:trace>
  <inkml:trace contextRef="#ctx0" brushRef="#br0" timeOffset="337764.5355">11289 15991 25 0,'-12'0'12'0,"0"8"-11"0,12-8 24 15,-3 6-24-15,3 2 0 16,0 0 1-16,3-1 0 15,3 1-3-15,3-2 0 16,0-4-6-16,3 1 0 0,3 0-1 16,-3-9 0-16</inkml:trace>
  <inkml:trace contextRef="#ctx0" brushRef="#br0" timeOffset="339963.3299">3106 15333 20 0,'-9'-11'10'0,"3"30"-8"0,6-9 10 0,0 11-11 15,-3 11 1-15,0 8 1 31,3 10 0-31,-5 8-4 16,-1 27 1-16,-3 5 2 16,0 8 1-16,0 0-1 15,3 15 1-15,-6-7-1 0,6-5 0 0,0-6 0 16,0-21 1-16,3 3-1 16,6-11 0-16,6-5-1 15,6-16 1-15,-3-8-1 16,6-5 0-16,2-9 0 15,7-4 0-15,3-3 0 16,0-6 1-16,11 1-1 16,7-8 1-16,-3 5-1 15,-1-3 0-15,-2-2 0 16,-9-3 1-16,-6 7-5 16,-4-4 1-16,-5-3-7 0,0-5 0 15,0 0-3-15,-3-11 1 16</inkml:trace>
  <inkml:trace contextRef="#ctx0" brushRef="#br0" timeOffset="340362.6648">3091 15695 34 0,'-14'-8'17'0,"11"3"-28"15,3 5 32-15,6 0-19 32,5 0 0-32,7 0 0 15,9 5 1-15,0 0-4 16,17-2 0-16,10 0 2 0,6-1 1 0,-10 1-2 16,1 0 1-16,-7-1-1 15,-2-2 1-15,-6 11-1 16,-3-3 1-16,-7 10-1 15,-2 1 1-15,-3 5 0 16,-6 7 1-16,0 1 0 0,-3 0 0 16,-3-3 0-16,-3 5 0 15,0 9 0-15,-3 4 0 32,-3 25-1-32,0-1 0 0,-3 14 0 15,0 5 0-15,-3 8-3 16,3 8 1-16,-3-8-9 15,3 2 1-15,3-5-3 16,0 1 1-16</inkml:trace>
  <inkml:trace contextRef="#ctx0" brushRef="#br0" timeOffset="341464.7408">5883 15531 17 0,'-11'-5'8'0,"2"15"-7"16,6-2 8-16,-3 13-8 15,-3 9 0-15,-3 4 1 16,-3 29 0-16,-6 12-2 31,-6 9 1-31,3-4 2 16,-2 17 0-16,2 1-1 16,3-8 1-16,9-8-1 0,12-5 1 15,6-11-1-15,9 0 1 16,6-2-1-16,9-6 0 15,-1-10-1-15,4-3 1 0,3-8 0 16,5-3 0-16,4-15-1 16,12 10 0-16,-1-8 0 15,1-5 1-15,-7-3-1 16,-5-5 1-16,-9-5-3 16,-3-3 0-16,-7 8-7 15,-5-3 1-15,0-3-3 16,-3-9 0-16</inkml:trace>
  <inkml:trace contextRef="#ctx0" brushRef="#br0" timeOffset="341812.7879">5874 15629 24 0,'-8'-16'12'0,"8"-13"-15"15,3 21 19-15,2 3-16 16,4-3 0-16,6 0 0 31,3 3 0-31,9-1 0 16,0 1 0-16,11 5 0 0,4 0 0 16,6 0 0-16,-4 5 1 0,-5 3-1 15,-6 8 1-15,-3 0 0 16,-7 10 1-16,-2 1-1 15,-3 10 1-15,-3 24-1 16,-6 8 0-16,-3 10 1 0,0 8 0 16,-3 24-1-16,-3 3 0 31,0 10 0-31,0 14 1 16,0-3-7-16,3-5 1 0,9 39-5 15,-3-21 1-15</inkml:trace>
  <inkml:trace contextRef="#ctx0" brushRef="#br0" timeOffset="343862.2754">7276 15642 19 0,'0'0'9'0,"-3"90"-9"0,3-50 10 16,-3 18-10-1,-2 11 0-15,-1 0 0 16,-6 29 0-16,-3-1 1 0,0 1 0 15,0-8 0-15,3-2 1 16,9-1 0-16,6 3 0 31,12-21 0-31,-3-16 0 0,6-11-1 16,6-2 1-16,2-11-2 16,7-6 1-16,3-1-1 15,8-6 1-15,1-1 0 16,0 1 0-16,-7-8-3 15,-2-5 0-15,-6-3-5 16,0 0 1-16</inkml:trace>
  <inkml:trace contextRef="#ctx0" brushRef="#br0" timeOffset="344232.5381">7384 15515 20 0,'-9'-18'10'0,"21"7"-13"16,-3 8 13-16,2-2-9 16,13 8 0-1,9-1 0-15,3 6 0 0,-1 0-2 16,1-2 1-16,-3 2 1 15,0-1 0-15,-4 4 0 16,-2 2 0-16,-3 6 0 16,-3 2 1-16,-3 8-1 15,-3-5 1-15,-4 18-1 16,-2 14 0-16,-3 5 0 0,-3 13 1 16,-3-8-1-16,-3 26 0 15,-3 14 0-15,-3 16 0 16,1 13-4-16,-4 0 0 0,3 13-5 15,6 27 1-15</inkml:trace>
  <inkml:trace contextRef="#ctx0" brushRef="#br0" timeOffset="348680.449">9568 15645 5 0,'-3'21'2'0,"0"11"-2"0,3-16 3 15,0 13-3-15,-6 8 0 16,4 16 0-16,-1-3 0 16,-3 3 0-1,0-6 0-15,0 17 0 16,0 7 1-16,0 1 0 15,-3-9 0-15,0-4 0 0,6 1 0 16,-3-7 0-16,3-5 1 16,3-6-1-16,3-2 1 15,3 0-1-15,6-11 0 16,-3 5 0-16,3-7 1 16,0-1-1-16,2-2 0 15,1 0-1-15,0 0 1 16,3-3-1-16,0 0 1 15,3-5 0-15,0 0 0 0,-4-3-1 16,1-3 0-16,9 4 0 16,3-6 0-16,-3 0 0 15,-1-3 1-15,4-3-1 16,0-2 0-16,-3 0-4 16,0-7 0-16</inkml:trace>
  <inkml:trace contextRef="#ctx0" brushRef="#br0" timeOffset="349132.989">9482 15531 20 0,'6'-5'10'0,"42"7"-14"16,-33-2 17-16,2 0-13 16,10 0 0-16,3 0 0 15,3 0 0-15,11 3 0 16,7-3 0-16,-3 5 0 15,-1-2 0-15,-5-3 0 16,-6 8 0 0,-7-3 0-16,-2 6 0 15,-3-3 0-15,-6 5 1 16,-3 3-1-16,-3 5 1 16,-3 5 0-16,-1 14 1 15,-2 16-1-15,-3 7 1 0,-3 14-1 16,0 5 0-16,0 26-1 15,0-2 1-15,0 11-3 16,3 15 0-16,3 3-4 16,3-3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2:09:58.6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7297 3003 24 0,'0'-16'12'0,"0"8"0"15,0 8 12-15,3 5-20 16,-3 3 1-16,3 14 4 15,0 9 0-15,-3 14-10 16,0 8 0-16,-3-8 7 16,0 8 1-1,0-3-2-15,0 9 0 16,0 4-2-16,0-2 0 16,0 0-1-16,3-8 0 15,0-8-1-15,0-11 0 0,3-7 0 16,0-4 0-16,3-1 0 15,0-9 0-15,3-8-3 16,0-5 0-16,3-11-7 16,0-10 0-16,0-8-8 0,0-3 0 15</inkml:trace>
  <inkml:trace contextRef="#ctx0" brushRef="#br0" timeOffset="449.3253">7422 3040 20 0,'-12'-5'10'0,"3"-11"1"0,9 11 3 15,-3 2-10 1,1 3 1-16,-1-5 2 15,0 2 1-15,0 3-10 16,3 0 1-16,0 0 6 16,0 0 1-16,0 0-2 15,6 0 0-15,2 0-1 16,4 0 0-16,9 0-1 16,9 0 0-16,3 0 0 0,2 0 0 15,4-3-1-15,-3 1 0 16,0-4 0-16,-4 1 0 15,-2-5 0 1,-3 7 0-16,0-5 0 16,-4-3 0-16,-5 6-1 15,-3 0 1-15,-3 0 0 16,-3-1 1-16,-3 1-4 16,0 0 1-16,-3 2-6 15,-3-5 1-15,0-3-5 16,0 6 1-16,-3-3-6 0,0 0 1 15</inkml:trace>
  <inkml:trace contextRef="#ctx0" brushRef="#br0" timeOffset="752.6542">7782 2855 22 0,'-3'0'11'0,"3"-5"-5"0,0 7 15 0,0-2-19 16,0 0 1-16,3 0 0 15,3-2 1-15,0 2-5 16,3 2 1-16,0 1 3 15,3-3 1-15,0 3-2 0,0 2 0 32,0 0 0-32,0-5 1 15,0 8-1-15,-3-5 1 16,0 2 0-16,-4 6 0 0,-2-1 0 16,-3 6 0-16,-3-5 0 15,1 4 0-15,-4 4-1 16,-3-8 0-16,0 10-1 15,0-5 1-15,-3-3 0 16,3-3 0-16,0 1-6 16,3 0 1-16,0-3-6 0,0-3 0 15,0 0-6-15,3-2 0 16</inkml:trace>
  <inkml:trace contextRef="#ctx0" brushRef="#br0" timeOffset="1567.9136">7404 2961 12 0,'0'0'6'0,"0"-6"3"0,0 6-1 0,0 0-6 16,0 3 0-16,0 0 2 15,0 2 0-15,-3-5-4 16,0 3 0-16,1 2 4 16,-1-5 0-16,0 3-1 15,-3-3 1-15,3 0-2 16,-3 0 1-16,0 0-1 0,0 0 0 16,0 0-1-16,0 0 1 15,0 0-4-15,0-3 1 16,3 3-8-1,0 0 1-15</inkml:trace>
  <inkml:trace contextRef="#ctx0" brushRef="#br0" timeOffset="47084.1036">11149 9213 46 0,'0'0'23'0,"51"-37"-21"0,-37 24 24 0,4 5-24 32,3 0 0-32,3-3-6 15,-3 0 1-15,-3 1-3 16,0 2 1-16,-4 0-6 15,-2 3 1-15,-6-1-3 16,-6 1 1-16,0 0 2 16,-12 0 10-16,15 10 1 15,-12 0 0-15,0 3 4 16,1-3 1 0,-1 6 1-16,3 5 1 0,0 8-6 15,3-1 0 1,0 4-5-16,0 5 1 15,0 2-5-15,0 6 0 16</inkml:trace>
  <inkml:trace contextRef="#ctx0" brushRef="#br0" timeOffset="47650.9429">11158 9496 29 0,'-18'13'14'0,"0"6"-6"16,15-17 24-16,3 1-30 15,0-3 0-15,0 0 3 16,6-3 1-16,3-7-7 15,0-1 0-15,12 1 4 16,3-4 0-16,2-4-1 16,4-1 1-16,0 1-6 0,3 2 0 15,-4 0-4-15,-2 0 1 16,-6 0-2-16,-3 6 0 0,-3 2 0 16,0 0 0-16,-9 2 3 15,-3 9 1-15,-3 5 6 16,-6 5 0-16,-9 6 3 15,-3 2 0-15,-3 3 0 32,-6 5 1-32,1 0 0 0,-4-8 0 15,3 8-1-15,6 0 0 16,3 0-2-16,6 6 1 16,3-6-1-16,6-5 0 0,9-6-1 15,3-2 0-15,0-3-1 16,6-7 0-16,3-6 0 15,0-8 0-15,3-8 0 16,3-5 0-16,-4 2 0 16,-2 1 0-16,-3-6-1 15,0 0 1-15,-3 3-1 16,-3 2 1-16,3 4-1 0,-6 1 0 16,0 4 0-16,-3 7 0 15,0 6 0-15,-3 7 0 0,0 1-1 16,3 2 1-16,0-5 0 15,-3 0 0-15,3 3 0 32,3 2 0-32,-1-3-2 15,4 4 1-15,0-9-8 16,3-2 0-16,3-9-6 16,0 1 1-16</inkml:trace>
  <inkml:trace contextRef="#ctx0" brushRef="#br0" timeOffset="48216.9796">11694 9297 25 0,'-36'0'12'0,"36"-2"-5"16,0 2 11-16,6-3-17 15,3 3 0-15,0-2 1 0,0-1 1 32,0 0-4-32,0-2 1 0,-1-6 2 15,4 1 0-15,3-1-1 16,0-5 1-16,0 3-1 16,0-3 0-16,-3 0 0 15,3 6 0-15,-3 7 1 16,-3 3 0-16,-6 11 0 15,-3 7 1-15,0 9 1 16,-3 2 0-16,-3 5-1 0,0-7 1 16,3-4-2-16,3-7 1 15,3-2-1-15,3-9 0 0,5-8-1 16,4-2 1-16,-3-8-2 16,0-6 1-16,3-5-1 15,0-5 1-15,3 3 0 16,3-1 0-16,-3 4 0 15,-4 4 1-15,1 6-1 16,-3 5 1-16,-3 13 0 31,-3 3 0-31,0 8-1 0,-3 2 0 16,0 4 0-16,-3 1 0 16,0 1-1-16,0 0 1 15,-3-3-3-15,3 0 1 16,0-7-6-16,3 1 0 15,3-7-7-15,0-2 0 0,3-1-3 16,3-5 0-16</inkml:trace>
  <inkml:trace contextRef="#ctx0" brushRef="#br0" timeOffset="48600.8888">12360 9200 37 0,'-6'5'18'0,"-5"0"-19"0,2 3 35 16,-3 8-29-16,-6 5 0 15,-3 8 2 1,-3 3 1-16,3-6-10 0,4-2 0 0,5-3 6 31,3-5 1-31,3-2-3 16,9-7 0-16,6-1-1 16,6-9 0-16,-1-7-1 0,7-9 1 15,3-2 0-15,-6-6 0 16,-3 4-1-16,-3 1 0 15,0 4 0-15,-3 5 0 16,-1 5 0-16,-2 8 0 16,0 10 0-16,-3 4 0 0,0 1 0 15,-3 4 1-15,0 2-1 16,0 0 1-16,0-8-1 16,0 1 1-16,0-1-5 15,0-2 0-15,3-4-5 16,0-1 0-16,0-4-7 0,3-4 0 31,0-6 0-31,3-11 0 16</inkml:trace>
  <inkml:trace contextRef="#ctx0" brushRef="#br0" timeOffset="49001.9522">12477 9091 42 0,'2'0'21'0,"-2"13"-23"15,0-7 46-15,0 9-42 16,-2 15 1-16,-1 9 0 15,-3 9 0-15,0 0-4 16,3-1 0-16,0 1 3 0,0-3 0 16,3-8-2-16,0 0 1 15,0 0-5-15,0-5 1 16,3-9-5-16,-3-7 1 16,0-10-2-16,3-12 1 0,-3-4-2 15,3-11 1-15,-3-9 3 16,6-12 1-16,0-3 4 31,2-2 0-31,4-1 4 16,3 3 1-16,3 8 1 15,6-3 1-15,3 14 2 16,-3 5 0-16,-4 10 0 0,-5 11 0 16,-3 3-1-16,-3 5 1 15,-6 5-2-15,-6 3 0 0,-3 0-2 16,-6 2 1-16,-3 3-3 15,3-5 1-15,1-5-3 16,-1-6 0-16,3-5-9 16,3-5 1-16,12-9-10 15,6-7 0-15</inkml:trace>
  <inkml:trace contextRef="#ctx0" brushRef="#br0" timeOffset="49615.8294">13310 8853 27 0,'-21'-19'13'0,"6"25"-2"15,9 2 8-15,-9 2-17 16,-2 9 1-16,-7 2 1 15,-9 3 0-15,0 0-5 0,3 2 1 16,7-2 3-16,5 0 1 16,6-3-2-16,3-3 0 15,3 9 0-15,9 7 1 0,9 6-1 16,-3 5 0-16,0 0 0 16,-3 0 0-16,-3-6 0 15,-3 1 0-15,-6-3-1 31,0-2 1-31,0-4-2 16,0-4 1-16,0-3-8 16,3-11 1-16,0-5-8 15,12-8 0-15</inkml:trace>
  <inkml:trace contextRef="#ctx0" brushRef="#br0" timeOffset="49902.6214">13125 9197 23 0,'3'-29'11'0,"30"-8"-1"0,-21 31 7 0,6 1-14 15,0 0 0-15,0 0 0 16,-4 2 0-16,1 0-4 16,-3 3 1-16,-3 3 3 15,-3 5 1-15,-6 10 0 16,-3 12 0-16,-6 7 1 0,-9 2 0 16,-5 6-1-16,-1-10 1 15,3-4-1-15,6-7 0 16,3-5-2-16,6-6 1 15,9-5-2 1,6-5 0-16,6-11-4 16,9-8 0-16,0-8-6 15,-1-11 0-15,4-4-7 16,3-4 1 0</inkml:trace>
  <inkml:trace contextRef="#ctx0" brushRef="#br0" timeOffset="50251.7756">13524 8946 38 0,'-35'18'19'0,"20"-7"-20"0,12-9 31 16,-3 6-29-16,-3 5 1 0,3 3 0 15,-3 6 1-15,3-7-4 16,0 7 1-16,0 7 2 16,0 0 1-16,3 5-2 15,0 6 1-15,0-6-1 0,0 3 1 16,0-2-1-16,0-6 0 31,3-3 0-31,-3-2 0 16,0-3-1-16,0 0 1 15,3-5-2-15,-3-2 0 0,0-4-1 16,3-5 0-16,0-5-1 16,3-5 1-16,3-5-1 15,3-9 0-15,3-7 2 16,0-1 0-16,3-5 0 15,9-2 1-15,3-3-1 16,-1-3 0-16,4 8-5 16,-6 3 0-16,-3 3-5 15,-3 7 1-15</inkml:trace>
  <inkml:trace contextRef="#ctx0" brushRef="#br0" timeOffset="50383.095">13620 9141 24 0,'-24'35'12'0,"-3"28"1"15,15-47 14-15,0 11-25 31,-3 4 0-31,3-4 1 16,-3-1 0-16,4 3-4 16,2 0 0-16,3-2-3 15,3-3 0-15,6-3-6 0,12-8 0 16</inkml:trace>
  <inkml:trace contextRef="#ctx0" brushRef="#br0" timeOffset="50685.3236">14018 8969 36 0,'-68'19'18'0,"47"21"-18"16,15-30 28-16,-3 6-27 15,0-3 1-15,0 0 2 0,0 3 1 16,3 3-5-1,3-3 1-15,0 0 3 16,6-3 0-16,3-5-1 16,3 0 1-16,3-6-2 15,0-4 1-15,3-6-2 16,6-5 1-16,9-3-6 16,-1-3 1-16,1-2-7 15,-3 0 0-15,-6 0-5 0,0 0 1 16</inkml:trace>
  <inkml:trace contextRef="#ctx0" brushRef="#br0" timeOffset="50801.0592">14155 8935 24 0,'-18'29'12'0,"-2"-10"-8"0,14-11 15 0,-3 5-19 15,-6 8 0-15,-6 3 0 16,-3 5 0-16,3 5-5 16,3 1 1-16,4-1-3 15,2 3 0-15</inkml:trace>
  <inkml:trace contextRef="#ctx0" brushRef="#br0" timeOffset="51070.1586">13908 9356 23 0,'6'-22'11'0,"15"-1"-12"0,-15 12 19 0,12-2-17 16,0 2 0-16,0-5-1 15,-4 6 1-15,1-1-1 16,-3 9 0-16,-3 2 2 15,-3 5 1-15,-3 3 0 0,-3 2 0 16,-3 4 0-16,-3-1 1 16,-6 0 0-16,0 3 0 15,0 2-2-15,-2 4 0 16,-1-6-1-16,-3-3 0 16,6-3-5-16,0 1 0 0,3-3-5 31,6-5 1-31,3-1-3 15,0-2 0-15</inkml:trace>
  <inkml:trace contextRef="#ctx0" brushRef="#br0" timeOffset="51202.4729">14030 9372 29 0,'18'0'14'0,"0"5"-8"0,-12-5 28 16,0 2-34-16,0 4 1 16,0-1-1-16,0-2 1 0,0-1-2 15,3-2 0-15,-3-2-8 16,0-1 1-16,-3-2-3 15,-6-6 1-15</inkml:trace>
  <inkml:trace contextRef="#ctx0" brushRef="#br0" timeOffset="51385.9312">13759 9049 39 0,'-11'2'19'0,"11"4"-28"0,0-6 38 15,0 2-29 1,2 4 0-16,4-1-4 16,0 0 0-16,3 0-3 15,0 1 1-15,0 7-4 16,0 0 1-16</inkml:trace>
  <inkml:trace contextRef="#ctx0" brushRef="#br0" timeOffset="51832.2465">13748 9324 24 0,'-18'18'12'0,"15"-7"-11"0,3-8 21 16,0-3-22-16,6-3 1 16,3-2 0-16,2-1 0 0,4-4-1 15,3 2 0-15,0 3 1 16,0 2 1-16,-3 3-1 16,-3 5 0-16,-6 3 0 31,0 3 0-31,-9 2-1 15,0 0 1-15,-3 0 1 0,-3 1 0 16,0-4 0-16,0 1 0 16,3-3 0-16,0-3 0 15,3 0 0-15,3-2 0 0,0-3-2 16,0 0 0-16,3 0 0 16,3 3 0-16,0-3 0 15,0 0 1-15,-3 2-1 16,0 4 0-16,-6 2 0 15,0 5 1-15,-3 3 1 16,0 2 1-16,0 1 1 16,0-1 0-16,3-7 1 0,3-1 0 15,0-2 0-15,6-2 1 16,3-1-3-16,6 0 1 16,3-5-2-1,6-5 0-15,5-6-4 0,10-2 0 0,9-5-9 16,5-9 0-16,4-7-6 15,-1-9 1-15</inkml:trace>
  <inkml:trace contextRef="#ctx0" brushRef="#br0" timeOffset="52202.1841">14536 9149 43 0,'-50'64'21'0,"-7"36"-18"0,48-79 34 0,0 1-34 16,0-1 0-16,0-5 3 16,-2-3 1-16,5-5-9 15,0-8 1-15,6-11 5 16,0-13 0-16,6-10-2 0,2-11 0 16,4 0-2-16,9 3 1 15,3-1-1-15,0 6 0 16,6 6 0-16,-4 7 0 31,1 5 0-31,-3 9 1 0,-3 7 0 16,-3 8 1-16,-3 9 0 15,-4 9 1-15,-2 14-1 16,-3 3 1-16,-3 5-2 16,-3-8 1-16,3 0-7 0,0-5 0 15,0-8-11-15,6-11 0 16,3-2-3-16,3-9 0 15</inkml:trace>
  <inkml:trace contextRef="#ctx0" brushRef="#br0" timeOffset="52703.0675">15349 8800 34 0,'-27'5'17'0,"-3"14"-18"16,18-9 26-16,-2 9-23 15,-7-1 1-15,-3 4 2 16,6 1 0-16,-3 4-6 0,0-1 1 15,4 1 4 1,5-1 1-16,6 1-2 16,6 4 1-16,3 4-2 15,3-1 0-15,0 6 0 0,-3 0 0 16,-3 5-1-16,0-8 0 16,0 0 0-16,0-8 0 15,-6 8-6-15,3-5 1 0,0-6-10 16,-3-2 0-16,0-11-1 15,-3-8 0-15</inkml:trace>
  <inkml:trace contextRef="#ctx0" brushRef="#br0" timeOffset="52864.6785">14917 9385 43 0,'-29'-8'21'0,"29"-3"-26"0,5 9 44 16,13-6-39-1,6-3 1 1,3-2 1-16,6 0 0 15,-1-6-5-15,4 1 1 16,0-9-6-16,0 6 1 16,-1 8-6-16,-5 2 1 0</inkml:trace>
  <inkml:trace contextRef="#ctx0" brushRef="#br0" timeOffset="53020.4747">15379 9205 35 0,'-39'26'17'0,"15"64"-16"0,18-66 28 16,0-3-29-16,0 0 0 16,3 1-6-16,0-4 1 0,0-2-2 15,3-3 0-15,3-2-3 16,0-6 0-16</inkml:trace>
  <inkml:trace contextRef="#ctx0" brushRef="#br0" timeOffset="53137.6274">15349 9221 30 0,'-9'-43'15'0,"12"20"-17"0,-3 17 31 32,0 6-30-32,3-5 1 0,6 2-7 15,0 3 0-15,6 3 2 16,0 2 0-16</inkml:trace>
  <inkml:trace contextRef="#ctx0" brushRef="#br0" timeOffset="53436.4622">15471 9364 28 0,'-21'23'14'0,"6"-7"-6"0,15-13 21 16,0-3-28-16,3-5 1 15,6-6 0-15,3-2 1 16,3-8-4-16,3-3 1 16,3 3 1-16,-1-3 1 15,1-3-1 1,-3 9 1-16,0 2-2 15,-3 5 0-15,-3 11 2 16,-3 6 0-16,-3 4-1 16,-3 6 1-16,-3 11 0 0,-3-1 0 15,-3 1 0-15,0-4 0 16,3-1-3-16,0-1 0 16,0-3-6-16,0-2 1 15,3-3-6-15,0-5 0 0,3 0-2 16,3-5 1-16</inkml:trace>
  <inkml:trace contextRef="#ctx0" brushRef="#br0" timeOffset="53771.1364">15724 9356 27 0,'0'-6'13'0,"-9"17"-10"16,6 0 25-16,-6 2-26 0,0 0 0 31,0 3 2-31,0 0 0 16,3-3-5-16,0 0 0 0,3-5 3 15,3 0 1-15,0-3-2 16,6-2 0-16,0 0-1 16,3-3 1-16,0 2-1 15,0 1 0-15,0 0 0 16,0 2 1-16,0 3-1 16,-3 2 0-16,-3 6 2 15,-3-2 0-15,-3 7 0 16,-3 2 0-16,-3 4 0 0,-3-3 1 15,0 2-1-15,0-2 0 16,0-5-1-16,0-4 0 16,1-1-4-16,2-9 0 15,3-8-6-15,3-10 0 0,3-5-5 32,6-6 1-32</inkml:trace>
  <inkml:trace contextRef="#ctx0" brushRef="#br0" timeOffset="54071.3745">15906 9414 39 0,'17'-27'19'0,"10"-12"-21"0,-18 28 35 15,3-2-32-15,0-3 0 16,-3-2 1-16,-3 4 1 0,-3-2-2 16,-6 8 0-16,-3 8 2 15,-9 14 1-15,-3 10 0 16,-9 7 0-16,3-2 0 15,1 6 1-15,5-1-2 16,3 1 0-16,6-6-1 0,3-6 1 16,3 4-2-16,3-6 1 15,9-8-1-15,3-7 0 16,6-4-2 0,3-4 0-16,2-6-5 15,4-6 0-15,0-1-8 16,-3-7 1-16,0 4-4 15,-4-6 0-15</inkml:trace>
  <inkml:trace contextRef="#ctx0" brushRef="#br0" timeOffset="54287.1471">16111 9406 33 0,'-12'34'16'0,"-6"1"-10"0,12-25 27 16,0 4-27-16,0-1 0 16,3 0 4-16,-3-2 0 0,3-6-12 15,-3-2 0-15,6-6 9 16,0-2 0-16,3-6-3 15,0-5 0-15,3 0-3 16,3 0 0-16,6-5-1 16,0-3 0-16,3 3-7 15,3 0 0-15,3 3-8 16,-1 2 0-16,4 5-2 16,6 0 0-16</inkml:trace>
  <inkml:trace contextRef="#ctx0" brushRef="#br0" timeOffset="54603.9529">16462 9136 42 0,'-9'21'21'0,"-3"37"-22"16,9-36 38-16,-3 9-35 0,-3 6 1 0,0 3 1 16,-2 5 0-16,-4 0-5 15,-6 11 0-15,3 10 3 16,3 0 0-16,0-3-1 31,3-10 0-31,3 0-5 16,3-10 0-16,1-9-5 15,2-10 1-15,3-16-7 0,0-8 1 16,11-16 0-16,4-21 0 16</inkml:trace>
  <inkml:trace contextRef="#ctx0" brushRef="#br0" timeOffset="54805.2372">16450 9332 29 0,'24'-74'14'0,"18"26"-11"0,-33 38 30 0,0-1-30 15,-1 3 1-15,1 5 3 16,0 3 1-16,0 6-9 15,-3 7 0-15,-6 5 6 16,0 4 1-16,-6 9-3 16,-3 6 1-16,0-2-2 15,0-3 0-15,-5-3-1 0,2-6 0 32,3-1-6-32,-3-9 1 0,6-5-6 15,6-6 0-15,6-4-6 16,9-9 1-16</inkml:trace>
  <inkml:trace contextRef="#ctx0" brushRef="#br0" timeOffset="55020.9626">16629 9319 30 0,'-9'26'15'0,"-6"16"-8"16,12-34 23-16,0 3-26 0,0-3 0 15,0-3 4-15,3 0 1 0,0-2-10 16,3-6 0-16,3-7 6 15,0-6 0-15,3 3-2 16,0-8 1-16,3-3-5 16,0 0 0-16,3-2-7 31,-1-1 0-31,1 3-8 16,-3 6 1-16</inkml:trace>
  <inkml:trace contextRef="#ctx0" brushRef="#br0" timeOffset="55189.8211">16790 9242 37 0,'-15'26'18'0,"0"3"-12"0,12-21 26 0,0 3-31 16,0 5 1-16,0 0-1 15,0 2 1-15,0-2-3 16,0-3 0-16,0-2-2 16,3-3 0-16,0-3-9 15,0 0 1-15,-3-2-1 16,0-6 0-16</inkml:trace>
  <inkml:trace contextRef="#ctx0" brushRef="#br0" timeOffset="55572.4844">16819 9104 46 0,'-6'-8'23'0,"0"8"-34"0,6 0 49 0,3 3-39 31,-3 0 1-31,0-1-1 16,3 1 1-16,3 8-3 15,0-1 0-15,0 9-3 0,0-1 0 16,3 1 0-16,0 5 0 16,-3 2 0-16,0 0 1 15,-6 6 5-15,0-8 1 16,-3-6 4-16,3 1 0 0,0-8 2 16,0-1 1-16,3-5-1 15,3-7 1-15,3-6-3 16,3-3 0-16,0-2-3 15,5 0 0-15,1 2-1 16,-3 1 0-16,0-1-1 0,-3 6 1 16,0 5 0-16,-3 5 1 15,-3 6-1-15,-3 5 0 32,-3 5 0-32,-3 0 0 0,0-3 0 15,0 1 0-15,0-1-7 16,0-2 1-16,0 0-10 15,0 0 0-15</inkml:trace>
  <inkml:trace contextRef="#ctx0" brushRef="#br0" timeOffset="55807.9989">17105 9163 46 0,'-9'-11'23'0,"18"11"-21"0,-3 0 33 16,3 3-34-16,0-6 0 15,3 3 0-15,0-8 1 0,0 0-3 32,2 0 1-32,7 0-1 0,3-2 0 15,0-1-8-15,0 0 1 16,-6 1-6-16,-4 2 0 15</inkml:trace>
  <inkml:trace contextRef="#ctx0" brushRef="#br0" timeOffset="55990.5061">17254 9057 41 0,'-42'16'20'0,"24"29"-24"16,12-32 35-16,0 11-31 15,-2 5 1-15,-1 2-1 16,-3 6 1-16,3 1-4 0,0-7 1 15,3-2-8-15,3-5 0 16,3 0-1-16,0-5 0 31</inkml:trace>
  <inkml:trace contextRef="#ctx0" brushRef="#br0" timeOffset="56258.3417">17299 9334 40 0,'-21'3'20'0,"-6"24"-29"0,18-19 40 16,0 2-32-16,3 1 1 16,0-3-1-16,3 0 1 15,0-3 0-15,3 0 0 0,0-2-2 16,6-6 1-16,6-5-2 16,0-2 0-16,6-9 0 15,-3-5 1-15,0-2-1 16,2-6 1-16,1-8 0 15,-3 6 1-15,3 2 1 16,0 6 1-16,-3 2-1 0,-3 3 0 16,0 2-3-16,0 6 1 31,-1 0-5-31,1 5 0 16</inkml:trace>
  <inkml:trace contextRef="#ctx0" brushRef="#br0" timeOffset="56575.246">17501 9229 34 0,'-9'50'17'0,"0"-2"-15"16,6-41 31-16,0 4-31 16,0 5 0-16,0-3 1 15,0 0 0-15,3-10-4 16,0 0 0-16,3-6 2 0,3-2 1 16,3-8-2-16,0-1 0 15,3-2-2-15,0 3 1 0,3-3-1 16,0 8 1-16,-1-2-1 15,1 5 1-15,0 5 0 16,-3 2 1-16,-3 6 0 31,-3 3 1-31,-3 2 0 16,-3 5 0-16,-3 1 0 16,0-3 1-16,0 0-1 0,-3 0 0 15,3-3-3-15,0-3 0 16,3-2-5-16,3-2 0 15,0-6-5-15,3 0 0 16</inkml:trace>
  <inkml:trace contextRef="#ctx0" brushRef="#br0" timeOffset="56957.8223">17778 9292 36 0,'0'5'18'0,"-18"22"-16"15,15-19 31-15,-3-3-31 16,3 6 0-16,0-6 2 15,0 3 0-15,6-3-5 16,0-2 0-16,3 0 3 0,3-3 1 0,6-3-2 16,0 3 0-16,3 0-1 31,-1 3 0-31,1-1 0 16,-3 9 0-16,0 2 0 15,-6 3 1-15,0 2 0 16,-6 4 0-16,-9 1 1 15,0 1 1-15,-6 3 0 0,-6 2 1 16,-6 0-1-16,-8-5 1 16,-7-1-1-16,3 4 1 15,0-6-2-15,1-5 1 16,5-5-1-16,6-9 0 0,3-4-1 16,6-12 1-16,7 1-7 15,5-5 0-15,9-1-13 16,8 1 1-16,-2-4-1 15,6 4 0-15</inkml:trace>
  <inkml:trace contextRef="#ctx0" brushRef="#br0" timeOffset="58008.4436">18376 9345 23 0,'-9'11'11'0,"3"26"-7"16,0-27 14-16,-3 6-16 16,0 3 1-1,-6 2 3-15,1 0 0 0,-4 0-7 0,-6 3 0 16,3-3 5-16,0-5 1 31,3-5-1-31,1-6 0 16,5-5-1-16,0-5 0 0,3-9-1 15,3-9 1-15,6-4-2 16,15-10 1-16,6-5-1 16,8-3 0-16,4 2 0 15,0 4 0-15,-3 10 0 16,-1 2 0-16,-5 14 0 0,0 5 1 16,-3 13-1-16,-6 1 1 15,-6 17 0-15,-3 9 0 0,-6 0 0 16,-3-6 0-16,0 1-1 15,0-3 1-15,3-3-7 16,0-5 0-16,3-3-8 31,3-5 0-31,5 0-3 16,1-3 1-16</inkml:trace>
  <inkml:trace contextRef="#ctx0" brushRef="#br0" timeOffset="58239.3155">19076 8991 44 0,'-24'18'22'0,"-27"32"-28"15,36-36 42-15,-6 12-36 16,-2 6 1-16,-7 5 0 15,-3 5 0-15,-3-2-2 16,1 2 1-16,5-7-4 0,0-6 0 0,15-6-8 16,6-1 0-16</inkml:trace>
  <inkml:trace contextRef="#ctx0" brushRef="#br0" timeOffset="58425.6668">18876 9311 36 0,'6'0'18'0,"0"16"-13"15,-3-9 25-15,-3 7-28 32,0 4 0-32,0 1 0 15,-3 5 0-15,0 2-3 0,0-2 0 0,3 0-1 16,3-6 1-16,3-2-9 16,3-3 0-16,3-7-2 15,3-6 0-15</inkml:trace>
  <inkml:trace contextRef="#ctx0" brushRef="#br0" timeOffset="58605.7073">19242 9049 37 0,'0'8'18'0,"12"10"-25"0,-6-15 35 16,3 5-28-16,0-3 0 0,0 3 0 15,-3 5 0-15,0 0-4 16,-3 6 0-16,0 0-6 16,-6 7 1-16</inkml:trace>
  <inkml:trace contextRef="#ctx0" brushRef="#br0" timeOffset="59139.5741">19120 9369 30 0,'-44'0'15'0,"35"3"-12"0,9-3 24 0,3-6-27 16,9 1 1-16,5-3 0 15,4-3 0-15,0 1-2 16,3 2 1-16,-3 3-1 16,2-1 1-16,-2 1-4 31,-3 5 1-31,-3 0-2 16,-3 8 1-16,-6 3 0 0,-9-1 0 15,-3 9 1-15,-6-1 0 16,-6 1 5-16,0-1 0 15,1 1 1-15,2-1 1 16,3 1-1-16,0-6 1 0,6 0-1 16,6-5 1-16,3-3-3 15,6-2 1-15,3-6-3 16,3-2 0-16,-1 0-2 16,7 0 0-16,-3-1-1 15,0-2 0-15,-3 0-1 16,3 3 1-16,-3 0 0 0,-3 2 0 31,-4 1 3-31,-5 2 1 16,-3 5 1-16,-6 5 1 0,-2 4 2 15,-4 4 0-15,-9 1 2 16,-3 7 0-16,-3 1 2 16,-3 2 0-1,1 8 1 1,5-11 0-16,6-5-2 15,9-5 0-15,9-8-2 0,9-5 0 16,6-11-2-16,3-8 1 16,6 0-8-16,-1-2 0 15,4-4-6-15,3 1 0 16,3-3-6-16,-1 3 1 0</inkml:trace>
  <inkml:trace contextRef="#ctx0" brushRef="#br0" timeOffset="59557.7696">19766 9176 38 0,'-9'2'19'0,"18"1"-21"16,-6-3 30-1,3 3-27-15,3-1 1 16,0 1 1-16,0 2 1 0,0 1-4 15,0 2 1-15,-3-1 2 16,-3 7 1-16,-3 2-2 16,-3 5 1-16,-3 5-1 15,-3-2 1-15,-3 2-3 16,-3-4 1-16,3-7 0 0,0 1 0 16,3 0 0-16,3-3 0 15,6 1 0-15,3 2 1 0,3-3 0 16,-3 3 0-16,0 0-1 15,0-1 1-15,3 7-1 16,-3-4 1-16,-3 3-1 31,0 3 0-31,-3 3-2 16,0-4 0-16,-3-1-6 16,3-1 1-16,-3-5-9 0,-3-3 1 15,-3 0-3-15,-2-5 1 16</inkml:trace>
  <inkml:trace contextRef="#ctx0" brushRef="#br0" timeOffset="59739.4181">19522 9612 42 0,'0'-8'21'0,"36"-8"-18"0,-18 11 41 0,5-3-40 16,13 0 1-16,0-5 1 16,3-3 1-16,2-5-8 15,7 5 0-15,2 0 5 16,10 0 0-16,2 1-3 0,-2-4 0 31,-3 3-9-31,-4 3 1 16,4 8-11-16,-13-9 0 15</inkml:trace>
  <inkml:trace contextRef="#ctx0" brushRef="#br0" timeOffset="71377.7442">11712 14280 25 0,'-18'0'12'0,"-27"26"-7"16,39-23 12-16,-3 10-14 15,-3 16 1-15,0 8 1 0,0 5 1 16,3-5-7-16,1-5 0 16,2-3 5-16,3-2 0 0,3-11-2 15,3-6 1-15,3-7-2 31,2-3 1-31,1-8-1 16,6-13 1-16,6-11-2 0,3 0 1 16,0-7-1-16,-3 7 1 0,-7 8-1 15,1 5 0-15,-6 9 0 16,-3 13 0-16,0 10 1 16,-6 11 1-16,-3 7 0 15,-3 4 0-15,0 4 1 0,0 6 0 16,0-2 1-16,0-1 0 31,3-8-1-31,3 6 0 16,0-3 0-16,0 3 0 15,0 0-1-15,3-3 0 0,0-3 0 16,0 0 1-16,0-10-2 16,0-11 1-16,3 3 0 15,0-8 0-15,3 3-1 16,-3-6 1-16,6-8-2 15,0-4 1-15,0-7-2 16,3-7 1-16,0-8-7 16,0-3 0-16,2 8-9 0,1-2 1 15,3 0-4-15,0-6 1 16</inkml:trace>
  <inkml:trace contextRef="#ctx0" brushRef="#br0" timeOffset="71810.1132">12030 14531 38 0,'-6'0'19'0,"6"29"-20"16,0-24 34-16,0 9-31 15,-3 7 1 1,0 5 3-16,0 6 0 16,-3-11-6-16,0 6 0 15,0 7 5-15,0-5 0 0,-3-5-1 16,0 0 1-16,1-11-2 15,-1-10 0-15,0-11-2 16,-3 2 1-16,3-7-1 16,0-16 0-16,3-5-1 15,3-3 0-15,3-6 0 16,6-2 0-16,3 0-1 0,3 0 1 16,3 6-1-16,3 7 1 15,2 8 0-15,1 5 0 16,-3 12 0-1,3 12 0-15,-3 11 0 16,3 5 1-16,-7 11 0 16,-2-3 1-16,-6 3-1 15,-3 2 0-15,0-2 0 16,0-6 1-16,6-2-7 16,-9-3 1-16,9-5-8 15,0-5 0-15,0-6-6 0,3-3 1 16</inkml:trace>
  <inkml:trace contextRef="#ctx0" brushRef="#br0" timeOffset="72043.9506">12420 14211 40 0,'-9'-8'20'0,"0"10"-17"15,6 4 32-15,0 2-32 16,-3 5 1-16,0 3 1 15,-6 8 1 1,-6 10-8-16,-5 6 1 16,-1 7 4-16,-3-4 0 15,0-4-3-15,3-4 0 0,10-9-8 16,5-2 1-16,3-11-8 16,6-7 1-16,9-6-2 15,3-11 1-15</inkml:trace>
  <inkml:trace contextRef="#ctx0" brushRef="#br0" timeOffset="72209.288">12310 14343 26 0,'6'-16'13'0,"9"11"-4"0,-9 10 26 16,-3 6-31-16,3 10 0 15,-3 8 2-15,-3 8 0 16,0 3-8-16,0-1 0 16,0 1 5-16,2 0 1 0,1-6-3 15,3-5 1-15,-3-5-8 16,3-8 1-16,0-5-9 31,6-6 1-31</inkml:trace>
  <inkml:trace contextRef="#ctx0" brushRef="#br0" timeOffset="72410.8138">12506 14216 42 0,'3'5'21'0,"9"3"-24"0,-6-5 32 0,0 0-29 16,3 2 1-16,3 0 0 16,-3 0 0-16,0 1-4 15,3 2 1-15,-3 2-4 0,0-2 0 16,-9-2-5-16,-6 9 0 16</inkml:trace>
  <inkml:trace contextRef="#ctx0" brushRef="#br0" timeOffset="72576.4872">12485 14475 24 0,'-26'22'12'0,"11"-17"2"0,15-3 15 0,-3-2-25 16,3 0 0-16,0 0 2 15,6-2 1-15,3-3-9 16,3-3 0-16,-1 0 6 16,4 0 0-16,0-3-5 15,9 1 1-15,0-4-8 16,0 1 1-16,-1 2-6 0,1 6 0 15</inkml:trace>
  <inkml:trace contextRef="#ctx0" brushRef="#br0" timeOffset="72728.7541">12599 14491 29 0,'-42'35'14'0,"30"-4"-7"16,9-23 20-16,0 0-25 16,0-2 0-16,0-1 0 15,3 3 0-15,0 0-3 0,3-3 0 31,3 0 1-31,0-2 0 16,0-3-5-16,12 0 0 16,0-3-6-16,2 3 1 15</inkml:trace>
  <inkml:trace contextRef="#ctx0" brushRef="#br0" timeOffset="73061.3749">12786 14478 28 0,'-9'-3'14'0,"0"17"-11"15,9-9 21-15,-3 5-23 16,-6 6 0-16,0 0 0 16,-3-3 1-16,1 6-3 15,-7-1 1-15,-3 1 1 0,-3 0 0 0,0-1-2 16,3 1 1-16,-2-4-1 16,2-1 1-16,3-4-1 15,0 1 1-15,6-1 0 16,3-2 1-16,3-2 2 31,3-4 0-31,3 1 2 16,3-3 1-16,6-5 0 0,3-3 1 15,6-3-1-15,6-2 0 16,3-3-2-16,5 0 1 16,4 0-6-16,0 3 0 15,-7-3-9-15,-2 3 1 16,3 5-7-16,0 3 0 0</inkml:trace>
  <inkml:trace contextRef="#ctx0" brushRef="#br0" timeOffset="74194.4761">12965 14248 21 0,'3'-21'10'0,"9"-1"-3"0,-6 17 10 0,2 0-14 16,1 0 1-16,0-1 1 16,0 6 1-16,-3 0-7 15,-3 6 0-15,-3 2 5 0,0 5 1 16,-3 3-3-16,-3 2 1 15,-3-2-2-15,0 3 1 16,0 7-1 0,1 0 0-16,-1-4-1 15,3-4 0-15,3-2 0 16,3 3 0-16,3-1 0 0,3 3 0 16,0 0 1-16,2 1 0 15,7-1 2-15,3-3 0 16,0 1 1-16,-3 2 0 15,0 0-1-15,-3 0 1 16,-3 3-1-16,-3 0 1 16,0 0-3-16,-3 0 1 0,-3-3-1 15,0 3 1-15,-3 2-4 16,-6 3 0-16,-3-5-5 16,0-3 1-16,0-2-7 15,0-11 0-15,0-3-3 31,0-13 1-31</inkml:trace>
  <inkml:trace contextRef="#ctx0" brushRef="#br0" timeOffset="74378.2574">12908 14721 39 0,'0'-5'19'0,"15"-3"-17"0,-9 6 37 0,6-1-35 16,0 0 1-16,6 1 1 15,8-4 0-15,7 1-8 16,3 0 0-16,6-6 5 15,-4 1 1-15,-2-4-3 16,-3 4 1-16,-1-3-10 16,-2-6 0-16,3-5-8 0,-3 0 1 15</inkml:trace>
  <inkml:trace contextRef="#ctx0" brushRef="#br0" timeOffset="153004.2348">13691 14311 29 0,'-12'6'14'0,"-9"-9"-1"0,18 3 14 0,3-3-21 16,-3 1 0-16,3 2 3 31,3 2 0-31,3 6-11 16,3 3 1-16,3 5 7 16,3 5 0-16,3 0-3 0,0 3 1 15,2 2-3-15,4 1 1 0,0-6-1 16,3 0 0-16,-3-2-1 0,-1-6 1 31,-5 5-1-31,-3-4 0 16,-3 1 3-16,-3 1 0 15,-3 0 0-15,-6 3 0 16,-3-1 1-16,-6 1 0 0,-6-1 0 16,0-4 1-16,-5-1-3 15,-1 0 0-15,0 0-1 16,0 0 0-16,-3-2-1 15,0 0 1-15,4-3-2 0,5-3 0 16,6 0-6-16,6-2 0 16,6-6-7-16,6-2 1 15,6-3-8-15,11 0 0 0</inkml:trace>
  <inkml:trace contextRef="#ctx0" brushRef="#br0" timeOffset="153354.49">14301 14383 33 0,'-36'-43'16'0,"30"43"-5"0,6 0 19 32,0 8-27-32,0 11 1 0,0 13 2 15,-3 7 1-15,1 1-8 16,-1 8 0-16,0 5 5 16,0-1 0-1,0 4-1-15,0 0 0 16,0 2-3-16,0 0 1 15,0-13-6-15,3-11 1 0,0-5-6 16,3-10 0-16,0-6-6 16,3-10 1-16</inkml:trace>
  <inkml:trace contextRef="#ctx0" brushRef="#br0" timeOffset="153617.9683">14239 14560 21 0,'6'-42'10'0,"17"7"0"0,-14 27 11 15,6-2-16-15,0 4 1 16,3 1 3-16,-3 3 0 16,0 4-10-16,-3 9 0 0,-3 2 9 15,-3 3 1-15,-4 2-3 16,-2-2 0-16,-2 0-2 16,-4 5 1-16,-3-5-3 15,0 0 1-15,-3-3-2 16,0-2 0-1,3-3-6-15,0-6 1 16,3-4-7-16,6-3 1 16,9-1-7-16,3 1 0 15</inkml:trace>
  <inkml:trace contextRef="#ctx0" brushRef="#br0" timeOffset="153988.3076">14623 14555 34 0,'-15'31'17'0,"-3"-1"-13"16,15-20 25-16,-3 3-27 16,0 1 1-16,-3-1 4 15,-3 0 1-15,0-2-9 0,3-3 1 0,-6-8 5 16,1-6 1-16,2-4-3 16,6-6 1-16,6 0-2 31,6-10 0-31,6-6-2 15,2 0 0-15,4-2 0 16,3-1 1-16,3 6-1 16,-3 8 1-16,-3 5 0 15,-1 3 0-15,-2 10 2 16,-3 6 0-16,0 7-1 0,-3 4 1 16,-3 7 0-16,-3 5 0 0,-3-2-1 15,0 0 0-15,0 2-3 16,-3-2 0-16,3-3-6 15,0-5 1-15,0-3-8 16,0-2 0-16,6 0-5 16,3-3 0-16</inkml:trace>
  <inkml:trace contextRef="#ctx0" brushRef="#br0" timeOffset="154269.0371">15117 14272 55 0,'-21'13'27'0,"-12"-3"-36"16,27-2 52-16,-6 6-42 15,-6 4 0-15,-5 9 0 0,-7 7 0 16,0 8-2-16,6-10 1 0,-6 5-3 16,4-2 0-16,2-4-7 15,9-7 0-15,3-3-5 16,6-8 1-16</inkml:trace>
  <inkml:trace contextRef="#ctx0" brushRef="#br0" timeOffset="154452.1376">14932 14491 44 0,'18'0'22'0,"-6"21"-21"0,-12-10 39 0,0 5-39 15,-3 5 0-15,0 3 0 16,-3 5 1-16,0 0-3 16,6-5 1-16,3-3-3 15,0-5 0-15,6 0-9 16,3-8 0-16,12-3-2 15,-1-10 0-15</inkml:trace>
  <inkml:trace contextRef="#ctx0" brushRef="#br0" timeOffset="154637.583">15272 14227 44 0,'-6'2'22'0,"9"9"-27"15,0-8 43-15,-1 2-38 16,1 3 0-16,0 0-1 31,3 0 1-31,-3 0-5 16,0 5 0-16,0 3-6 15,-3 5 0-15,-3 3-1 0,0 5 0 16</inkml:trace>
  <inkml:trace contextRef="#ctx0" brushRef="#br0" timeOffset="154789.8697">15155 14581 35 0,'-23'24'17'0,"-1"-16"-11"0,18-5 36 0,3-1-38 15,-3-2 1-15,6 0 1 16,6-2 0-16,3-1-9 16,0-2 1-16,6-3 5 15,-1-8 0-15,7-3-8 0,0-2 0 32,0 3-6-32,0 2 0 15,3 0-4-15,-6 3 0 16</inkml:trace>
  <inkml:trace contextRef="#ctx0" brushRef="#br0" timeOffset="155106.772">15331 14457 31 0,'-9'16'15'0,"-6"10"-7"16,12-18 24-16,-3 0-29 15,-3 8 1-15,0-3 0 16,-2 6 1-16,-1-3-7 16,0 2 1-16,-3 1 3 15,6-1 1-15,0 1-5 16,0-1 0-16,3-2-2 0,0-3 1 15,-3 0-1-15,0 1 0 0,0-4 0 16,3 6 0-16,0 0 5 16,0-3 1-16,1-2 3 15,-1-3 0-15,3 2 2 32,3-4 1-32,0-6 1 15,3-3 0-15,3-5-3 16,2-2 1-16,7-1-4 0,3-2 0 15,3-3-9-15,0-3 1 16,6-2-11-16,2 0 1 16,10 0-3-16,0-6 0 15</inkml:trace>
  <inkml:trace contextRef="#ctx0" brushRef="#br0" timeOffset="155689.5249">15554 14319 43 0,'3'-5'21'0,"-3"0"-21"16,6 2 41-16,0 0-39 15,0 3 0-15,0-5 1 0,-3 10 1 0,0 1-5 16,-3 4 0-16,0-2 3 16,0 8 1-16,-3 3-2 31,0 4 0-31,-3 4-1 15,0 2 1-15,-3-5-1 16,3 2 0-16,3-5 0 16,3 1 1-16,0-1 0 0,3-5 1 15,0-1-1-15,3 1 1 16,0 3 0-16,0-1 1 16,-3-2-1-16,0 3 0 15,0 2-1 1,0 0 1-16,-3 3-5 15,0-3 0-15,-3-2-6 16,3-1 1-16,-6-2-6 16,-6-11 0-16,-3-5-3 15,-6-8 1-15,1-5 7 0,-1 5 0 32,6 3 9-32,-6 0 1 0,6-1 9 0,6 1 1 31,0-3 5-31,12-2 1 15,6-4-2-15,-3 4 1 16,15-9-4-16,3-2 1 0,0 2-6 16,-1 1 1-16,4 2-5 15,0 0 1-15,0 0-4 16,0 3 1-16,-1 0-12 16,1 2 1-16,0-5-11 0,15 6 0 15,-1-9-1-15,-2-4 0 16</inkml:trace>
  <inkml:trace contextRef="#ctx0" brushRef="#br0" timeOffset="160662.8981">16650 14444 34 0,'-6'2'17'0,"21"22"-11"0,-9-19 17 15,2 6-22-15,4 2 0 16,0 0 1-16,0-2 1 16,9 0-4-16,-3-3 1 15,0-1 1 1,-3 4 1-16,0-3-6 16,-7-3 0-16,-5 1-7 15,-3 1 0-15</inkml:trace>
  <inkml:trace contextRef="#ctx0" brushRef="#br0" timeOffset="160812.04">16617 14637 22 0,'-27'8'11'0,"24"8"-2"15,3-11 11-15,0 0-17 0,3 3 1 16,0 3-1-16,3-3 1 16,0 0-5-16,3-1 0 15,3-1-1-15,0-1 1 0,3-2-9 16,2-6 1-16</inkml:trace>
  <inkml:trace contextRef="#ctx0" brushRef="#br0" timeOffset="160978.8355">16849 14663 33 0,'-12'13'16'0,"18"3"-18"15,0-10 25-15,0 2-23 16,6-3 1-1,0 0-2-15,0 0 1 16,6 1-6-16,-4-1 1 0,4-2-4 16,3-3 1-16</inkml:trace>
  <inkml:trace contextRef="#ctx0" brushRef="#br0" timeOffset="162349.3794">17340 14465 20 0,'-15'-6'10'0,"6"-1"-5"0,6 9 10 0,-6 3-13 31,-5 3 0-31,-4 6 2 16,0 9 1-16,0-1-6 16,3 7 1-16,0 0 4 0,3 0 0 15,3 0-1-15,0-5 0 0,7-6-2 16,-1-2 1-16,3-3-1 16,3-5 0-16,2-5 0 0,4-6 0 31,9-10-1-31,3-5 1 15,0-4 0-15,3-1 0 16,0 2-1-16,-4-3 0 0,-2 5 0 16,-6 6 0-16,0 5 0 15,-6 8 1-15,-6 5 0 16,-3 9 1-16,-3 4 0 16,-9 9 1-16,3-1 0 15,0 6 0-15,3 7 0 16,1 6 0-16,2 0 0 15,0 0 0-15,3-5-1 16,0-3 0-16,3-8 0 0,3-5 0 16,0-3 0-16,3-5 0 15,0-5 0-15,2-3 1 0,4-6-1 16,3-7 1-16,3-8-1 16,3-6 1-16,-3-7-2 15,0-6 1-15,-3-2-6 16,-1 2 0-16,1 5-10 15,-3 4 1-15,6-9-5 32,0 3 0-32</inkml:trace>
  <inkml:trace contextRef="#ctx0" brushRef="#br0" timeOffset="163661.4495">17718 14531 24 0,'-24'16'12'0,"7"26"-7"0,14-29 12 0,0 9-14 0,-3 4 1 16,-3 0 1-16,0 1 1 0,-3-1-7 15,0-4 1-15,0-4 5 32,3-7 0-32,0-9-2 15,0-7 0-15,3-6-1 0,3-4 1 31,9-30-2-15,3-3 0-16,3 0-2 0,3 1 1 16,6 7 0-16,6 6 0 15,5 7 0-15,1 9 1 16,-3 7 1-16,3 11 0 0,-10 8 0 16,-2 8 1-16,-3 10 0 15,-6-2 0-15,-6 3-1 16,-3 2 0-16,-3 0 0 15,-3 0 0-15,0-3-1 16,-3-2 1-16,0-3-4 16,0-2 1-16,3-6-5 15,0 0 0 1,3 1-7-16,0-4 0 16,6-2-3-16,-6 0 0 15</inkml:trace>
  <inkml:trace contextRef="#ctx0" brushRef="#br0" timeOffset="164131.7443">18037 14573 22 0,'-3'-5'11'0,"9"-3"-11"15,-3 8 15-15,3 0-13 16,3 0 0-16,2-5 3 0,1-6 0 16,6 3-5-16,6-2 0 15,0-1 4-15,-3 3 1 16,-3 5-2-16,-1 3 1 15,-5 6 0-15,-6 10 0 0,-3 0-1 16,-6 5 1-16,0 0 0 16,-6 3 0-16,0-3-1 15,1-3 0-15,5-2-1 16,6-3 1-16,5-2-1 16,-2-6 0-16,6-2-1 15,0-6 1-15,3-2-1 0,3-3 0 16,0 0 0-16,0 0 0 15,-3 0-1-15,-1 0 0 16,1 0-5-16,0 0 1 16,0 1-7-16,0-4 1 0,6-2-6 15,0 2 1-15</inkml:trace>
  <inkml:trace contextRef="#ctx0" brushRef="#br0" timeOffset="164431.9667">18537 14565 28 0,'-12'8'14'0,"9"3"-16"0,3-6 19 0,0 3-17 16,0 3 0 0,0 5 1-16,0 2 0 15,-3 3-4-15,0-2 1 16,0-1-5-16,6-7 0 0</inkml:trace>
  <inkml:trace contextRef="#ctx0" brushRef="#br0" timeOffset="164580.061">18540 14409 31 0,'-12'-21'15'0,"6"13"-17"0,6 3 26 15,3 0-26-15,3 2 1 16,3 0-10-16,0 3 1 0,3 0 7 15,2 0 1-15</inkml:trace>
  <inkml:trace contextRef="#ctx0" brushRef="#br0" timeOffset="164915.6617">18739 14478 24 0,'-18'26'12'0,"15"-2"-5"15,3-18 20-15,0 4-25 16,-3 1 1-16,3-1 1 15,-3 1 0-15,3 2-5 16,0-2 0-16,0-3 4 0,0 0 0 16,3-3-1-16,6-5 0 31,3-5-1-31,3-6 1 16,3-2-1-16,0-3 0 0,0-3-1 15,-3 1 1-15,-1 2-1 16,-2 5 0-16,0 3 1 0,-3 6 0 15,-3 4 0-15,-3 6 1 16,-3 8-1-16,0-2 1 16,0 4 0-1,-3-2 1-15,0 2-3 16,0-2 0-16,3 0-5 16,0-3 0-16,0-2-9 15,6-6 0-15</inkml:trace>
  <inkml:trace contextRef="#ctx0" brushRef="#br0" timeOffset="165281.3399">18942 14605 36 0,'-18'24'18'0,"9"8"-14"0,9-25 24 16,0 4-27-16,3-3 1 15,0 0 2-15,3-5 1 0,3-6-5 16,3-5 0-16,2-8 3 15,1 0 0-15,3-13-1 16,3-8 1-16,9-10-2 16,-3-1 0-16,-1 0-1 0,-2 9 1 31,-3 7-2-31,-3 5 1 16,-6 9 1-16,-3 7 0 0,-6 11 0 15,-3 11 0-15,-3 7 0 16,0 6 1-16,-3 5 0 15,-6 6 1-15,-6-1-2 16,0 3 1-16,0 3-2 16,0-1 0-16,4-4-6 15,2-9 0-15,3-2-9 16,6-8 0-16,3-11-1 0,6-5 0 16</inkml:trace>
  <inkml:trace contextRef="#ctx0" brushRef="#br0" timeOffset="165516.112">19218 14692 41 0,'3'14'20'0,"18"-9"-23"16,-9-8 41-16,0-5-36 15,0-5 1-15,3-3 2 32,0-2 0-32,0-6-5 15,-6 3 0-15,-1-1 5 0,-2 4 0 16,-6 5-2-16,-3 2 1 15,-3 9-2-15,1 7 0 0,-7 8-1 16,-3 0 0-16,0 3-3 16,3 0 0-16,3-3-7 15,0 0 1-15,6-2-9 16,6-6 1-16</inkml:trace>
  <inkml:trace contextRef="#ctx0" brushRef="#br0" timeOffset="165882.0282">19406 14600 37 0,'-3'5'18'0,"3"16"-15"0,0-13 24 15,0 3-25-15,0 5 1 0,0 2 3 32,0 3 0-32,0 0-7 15,0 1 1-15,0-7 4 16,3-4 0-16,3-8-1 15,3-9 1-15,6-4-3 16,0-3 1-16,2-3-1 16,4-3 0-16,-6 3-1 0,0 3 0 15,0 5 0-15,-3 5 0 16,-6 6 1-16,-3 5 0 16,0 0 1-16,0 0 0 0,0 0 1 15,6-3 0-15,0-2 1 16,-1-3 0-16,7-5-2 15,0-3 1-15,6-3-9 16,3-2 1-16,3 0-13 0,5-3 1 31,1-11-2-31,-3 1 1 16</inkml:trace>
  <inkml:trace contextRef="#ctx0" brushRef="#br0" timeOffset="166415.724">19852 14534 38 0,'-6'-11'19'0,"24"6"-21"16,-9 5 36-16,9-3-32 15,0 0 0-15,6 1 0 16,6-1 1-16,-1 0-4 0,4-2 0 16,0-3 3-1,3 3 1-15,-4-3-5 16,-5 0 1-16,0 0-7 16,-6 5 1-16,-3 3-5 15,-1 0 0-15</inkml:trace>
  <inkml:trace contextRef="#ctx0" brushRef="#br0" timeOffset="166632.4046">19948 14602 40 0,'-51'16'20'0,"54"-13"-23"0,3-3 34 16,3 0-29-16,3 0 0 0,3 0 3 15,3 0 0-15,11 0-6 16,1-3 0-16,3 1 4 15,3-1 1-15,-4-5-5 16,-5 0 0-16,0 0-8 16,-6-2 1-16,0-1-6 15,-4 0 1 1</inkml:trace>
  <inkml:trace contextRef="#ctx0" brushRef="#br0" timeOffset="166800.3989">20016 14452 25 0,'-39'29'12'0,"31"26"-12"15,8-42 16-15,0 6-16 16,0 2 0-16,-3 6-1 16,3-1 0-16,0-2-5 0,0 0 1 15,3-1-2-15,-1-4 1 16</inkml:trace>
  <inkml:trace contextRef="#ctx0" brushRef="#br0" timeOffset="167200.7061">20227 14272 36 0,'0'-14'18'0,"3"-4"-23"15,-3 18 38-15,0 0-32 16,0 0 1-16,0 0 2 16,0 0 0-1,0 0-3-15,0 0 0 16,0 0 3-16,0 0 1 16,0 0-1-16,3 0 0 0,0 0-1 15,0 3 1-15,0-1-2 0,-3 1 0 16,0 2-1-16,0 0 0 15,3 1 0-15,-3 2 1 16,3 2-1-16,-3 6 0 16,0 8-1-16,0 5 1 15,0 8 0-15,-3 8 0 0,-6 3 0 32,0 5 1-32,1 13-3 15,-4-5 1-15,0 7-7 16,3 4 1-16,0-6-11 15,6-5 1-15</inkml:trace>
  <inkml:trace contextRef="#ctx0" brushRef="#br0" timeOffset="171411.3893">20585 14385 39 0,'-30'8'19'0,"12"-10"-4"0,15 2 19 0,0 2-30 16,0 1 0-16,3 2 2 31,0 1 0-31,3 1-6 16,6 1 0-16,6 0 5 16,3 6 1-16,6-1-3 0,-1 3 1 15,1 0-2-15,0 2 1 0,3 1-3 16,0-6 1-16,2 3-1 15,-2-3 0-15,-3-2 0 16,0-1 1-16,-6-2-1 16,-3 0 0-1,-4 0 1-15,1-3 0 16,-3 1 0-16,-3-1 1 16,-6 0 0-16,-3 0 0 0,-3 1 0 15,-3-1 1-15,-3 0-2 16,-5 1 1-16,-4-1-1 15,0 0 0-15,0 0-1 16,0-2 1-16,0 0-1 0,1-1 0 16,-1 1-5-16,6 0 1 15,3-3-6-15,6 0 0 16,3 0-10-16,12 0 0 16,6-3-1-16,3 0 0 15</inkml:trace>
  <inkml:trace contextRef="#ctx0" brushRef="#br0" timeOffset="171944.1401">21302 14351 30 0,'-6'-11'15'0,"15"1"-6"16,-6 15 25-16,0 6-30 0,0 10 0 15,0 8 2-15,-3 11 0 16,0 2-8-16,-3 6 1 16,-3 5 4-16,0-1 1 15,-3 4-3-15,0 0 1 16,0-1-2-16,0 1 1 0,0-11-5 16,3-11 1-16,0-5-6 15,3-8 1-15,3-10-7 31,3-14 1-31</inkml:trace>
  <inkml:trace contextRef="#ctx0" brushRef="#br0" timeOffset="172211.0068">21290 14497 30 0,'12'-6'15'0,"21"25"-10"0,-21-17 21 0,3 6-24 16,8 3 1-16,4-3 2 15,0 2 1-15,0 6-6 16,-9-5 1-16,-4 2 5 16,-2-2 0-16,-6 2-1 0,-9-2 1 15,-3-1-2-15,-6 1 0 16,-8-1-3-16,2-2 1 16,0 0-3-16,-3-3 0 0,3-2-5 15,0-3 0-15,4 0-10 31,5-3 1-31,0 1-1 16,3-4 0-16</inkml:trace>
  <inkml:trace contextRef="#ctx0" brushRef="#br0" timeOffset="172793.7234">21757 14433 39 0,'-6'16'19'0,"-2"10"-24"0,5-18 39 15,0 3-32-15,0 5 1 0,-3-3 2 16,0 0 0-16,3 0-6 16,-3 1 1-16,0-4 3 0,3 3 1 15,0-2-2-15,-3 2 0 31,0 1-1-31,0-1 0 16,0 0-1-16,3-2 1 16,0-1-1-16,0 1 0 0,0-3 0 15,0 0 1-15,0 0-1 16,0-3 0-16,0 0 1 16,0-2 0-16,0-1 0 15,3-2 0-15,0-5 0 16,-3-3 1-16,3-2-1 0,0-4 1 15,0-2-2-15,0-2 1 16,0-8-1-16,6-6 1 16,0 3-1-16,3-6 0 15,0 4-1-15,3-1 1 0,0 5-1 16,0 1 1-16,0 5 0 16,3 2 0-16,-1 3-1 31,1 6 1-31,0 4 0 15,0 6 1-15,-3 11-1 16,0 5 1-16,-3 8 0 16,-3 7 0-16,-3 6 0 0,-3-7 1 15,-3-1-1-15,0 0 1 16,0 3-4-16,-3-6 1 0,0-5-7 16,3-2 0-16,0-3-9 15,0-6 1-15</inkml:trace>
  <inkml:trace contextRef="#ctx0" brushRef="#br0" timeOffset="173661.6767">22118 14470 27 0,'-6'8'13'0,"9"11"0"0,-3-14 11 0,0 3-22 32,0 2 1-32,0 6 4 0,3-5 1 15,0 2-9 1,0-2 1-16,3-3 6 15,2-3 0-15,1-3-1 0,3-2 0 16,3-2-3-16,0-6 1 16,0 0-2-16,-3 3 1 15,-3-1-1-15,0 4 0 16,-3 4-1-16,0 1 0 0,-3 2 1 16,0 1 0-16,-3-1 1 15,0 0 0 1,0 0 0-16,3 1 1 15,-1-1-1-15,1-2 0 16,3-1 0-16,0 1 0 16,0-3-2-16,3-3 1 0,3-2-5 0,6-3 1 31,6-2-6-31,-3-4 0 16,5-4-5-16,-2 2 0 0,3 0-5 15,-3 0 1-15</inkml:trace>
  <inkml:trace contextRef="#ctx0" brushRef="#br0" timeOffset="173796.5001">22546 14452 29 0,'-9'7'14'0,"-6"9"-9"15,12-8 22-15,-6 3-27 16,1 5 1-16,-1 2 0 16,-3 1 0-16,0 2-6 0,3-3 1 15,0-2-5-15,3-2 0 16</inkml:trace>
  <inkml:trace contextRef="#ctx0" brushRef="#br0" timeOffset="173974.6815">22505 14348 37 0,'-15'-21'18'0,"18"0"-20"15,-3 21 31-15,3-8-30 16,6 8 1-16,-1 0-12 0,4 0 1 15,0 5 7-15,3 1 0 32</inkml:trace>
  <inkml:trace contextRef="#ctx0" brushRef="#br0" timeOffset="174246.847">22585 14581 46 0,'-9'13'23'0,"6"-13"-24"15,3 0 44-15,0 0-43 16,6-5 1-16,3-5-1 0,0-1 1 16,6 0-1-16,0-2 0 15,2 3 0-15,1-4 0 0,-3 4 0 16,-3-1 0-16,6 6 0 16,-6 2 0-16,-3 6 0 31,-6 2 0-31,3 6 0 15,-6 2 1-15,-6 3-1 16,3 0 0-16,-3-3-3 16,0 0 0-16,0 0-6 0,0-2 1 15,0 0-7-15,3-3 1 16</inkml:trace>
  <inkml:trace contextRef="#ctx0" brushRef="#br0" timeOffset="174644.4179">22752 14581 30 0,'-12'11'15'0,"3"2"-9"16,9-8 21-16,0 3-24 15,-3 3 0-15,3 2 2 16,0-2 1-16,3-1-7 0,3-2 1 16,-3-5 5-16,9-6 0 15,-3-5-2-15,8-5 0 0,4-3-1 31,6-8 1-31,3-7-3 16,-3-9 1-16,2-8-1 16,-2-5 1-16,0 0-2 15,-3 8 1-15,-3 8 1 16,-7 3 0-16,4 10 1 16,-9 11 0-16,-3 8 0 0,-3 10 1 15,-6 8-1-15,-3 11 1 16,0 10-1-16,-3 6 0 0,-11 8-1 15,-1 2 1-15,-9 0-3 16,-3 3 0-16,0 0-5 16,7-8 1-16,2-8-8 15,3-3 0-15,9-7-5 16,9-16 0-16</inkml:trace>
  <inkml:trace contextRef="#ctx0" brushRef="#br0" timeOffset="174943.9725">23034 14639 48 0,'-3'14'24'0,"6"-6"-25"0,3-6 45 15,0-2-42-15,3-2 0 32,3-4 2-32,3-2 0 0,0-2-5 15,-3-3 1-15,6-3 4 16,-3-3 0-16,-4-2-1 15,-5 0 1-15,3-3-2 16,-3 5 1-16,-3 1-1 0,-6 2 1 16,-3 5-2-16,-3 9 1 15,-3 7-1-15,-2 6 0 0,-4 2-3 16,0 3 1-16,3 0-5 16,0 0 1-16,9-3-7 15,0 0 0-15,6-2-8 31,6-6 1-31</inkml:trace>
  <inkml:trace contextRef="#ctx0" brushRef="#br0" timeOffset="175363.3709">23201 14597 35 0,'-12'13'17'0,"6"6"-8"0,3-14 23 15,3 0-31-15,0 1 1 16,0-1 1-16,3-2 0 0,3-6-4 0,3-5 1 16,3 0 2-16,6-5 1 15,3-6-2-15,2 3 1 16,-2 3-1-16,-3 0 1 16,0 8-1-16,-6-1 1 31,-3 6 1-31,-6 8 0 0,-3 0 0 15,0 6 0-15,0 1 1 16,-3 4 0-16,-3-1-1 16,6 1 1-16,-3-3-2 15,3-3 1-15,0-2 0 16,0-3 0-16,3-6-1 16,12-2 0-16,0-8 0 15,3-2 0-15,2-6-1 0,-2 3 0 16,3-9-1-16,-6 7 1 0,6-15-7 15,6-1 1-15,-4-1-10 16,4 6 1-16,-3-4-7 16,-3 7 1-16</inkml:trace>
  <inkml:trace contextRef="#ctx0" brushRef="#br0" timeOffset="175730.2615">23862 14417 49 0,'21'-26'24'0,"26"-1"-25"16,-35 25 41-16,3 2-40 0,9 0 1 15,0 0 0-15,3 2 0 16,-1 1-3-16,-2 2 1 15,3-2-5-15,3-1 1 16,-9 1-9-16,5 0 0 16</inkml:trace>
  <inkml:trace contextRef="#ctx0" brushRef="#br0" timeOffset="175947.1344">23895 14534 49 0,'-33'10'24'0,"27"-7"-22"16,9-3 39-16,3 2-39 16,9 6 0-16,3-2 0 0,-1-4 1 15,13 1-4-15,-3-3 1 16,3-3 0-16,0-5 1 16,-4-2-6-16,10 2 1 31,0-5-7-31,-6 2 1 0,-4-2-6 15,-5 0 0-15</inkml:trace>
  <inkml:trace contextRef="#ctx0" brushRef="#br0" timeOffset="176162.8467">24026 14176 33 0,'-27'22'16'0,"12"25"-10"0,12-31 25 16,-3 18-29-16,3 14 0 15,-6 5 0-15,-3 0 1 16,0 0-4-16,-3 0 0 16,-2-3 0-16,8-8 1 0,0-5-7 15,3-5 0-15,3-11-5 32,6-2 0-32</inkml:trace>
  <inkml:trace contextRef="#ctx0" brushRef="#br0" timeOffset="176347.8494">24180 14264 44 0,'0'8'22'0,"0"34"-20"0,-3-21 41 0,0 11-42 16,-6 13 0-16,-5 2 1 15,-7 9 0-15,-9 10-4 16,6 3 0-16,-3 2-5 15,10 1 0-15,2 2-7 0,-9-13 0 16</inkml:trace>
  <inkml:trace contextRef="#ctx0" brushRef="#br0" timeOffset="613701.0654">8288 3045 17 0,'-17'-18'8'0,"5"36"0"0,9-12 9 16,3 7-15-16,-3 3 0 15,3 5 3-15,-3 5 0 16,0 3-5-16,-3 6 0 15,0-3 4-15,0-6 1 16,3-5-1-16,0-2 1 0,0-6-2 16,3-2 0-16,3-9-1 15,3-4 0-15,6-12-1 16,6-9 1-16,6-15-2 31,2 1 1-31,13-2-1 16,0 4 0-16,2 9 0 0,1 5 0 0,-9 8 1 15,-3 10 1-15,-7 3 0 16,-5 8 0-16,-3 10 0 31,-3 9 1-31,-6 2-1 16,-6 5 0-16,-3 1-1 16,-3-4 1-16,0-4-1 0,0-1 0 15,0-4-4-15,6-7 0 16,0-1-5-16,6-9 0 15,9-8-7-15,3-5 1 16</inkml:trace>
  <inkml:trace contextRef="#ctx0" brushRef="#br0" timeOffset="613984.6113">9003 2916 30 0,'-24'8'15'0,"-9"21"-11"0,21-21 19 0,-5 5-22 16,-1 11 0-16,0-3 1 16,3 3 0-16,0 0-2 15,3-3 0-15,3-3 2 16,3-5 1-16,6-2-1 16,0-6 0-16,6-2 0 15,3-3 1-15,9-5-1 16,6-3 1-16,6 0-1 15,2-8 1-15,1 0-5 16,-3-2 0-16,-3-1-9 0,-4 3 1 16,1 3-3-16,-3 0 0 15</inkml:trace>
  <inkml:trace contextRef="#ctx0" brushRef="#br0" timeOffset="614247.263">9068 3151 30 0,'-20'43'15'0,"5"31"-9"0,12-59 26 0,-6 15-30 16,0-4 1-16,0 6 4 16,0 0 1-16,0-1-8 15,3-2 1-15,0 3 5 16,-3-11 1-16,3-7-2 16,0-7 1-16,-3-1-2 15,0-6 0-15,3-6-2 16,-2-7 1-16,-4 0-4 15,0-6 0-15,0-2-5 16,6 3 0-16,6 2-7 16,12 3 1-16,3 2-6 15,0 3 0-15</inkml:trace>
  <inkml:trace contextRef="#ctx0" brushRef="#br0" timeOffset="614835.2497">9518 2897 40 0,'-12'-10'20'0,"3"4"-13"0,9 6 33 16,0 0-38-16,3 0 0 16,3 3 2-16,3-3 0 15,3 3-5-15,0-1 0 0,3 1 3 16,2-3 1-16,4 0-1 16,0 0 0-16,0 0-6 15,-3 0 1-15,-3 3-9 16,-3 4 1-16,-7 4-5 31,-5 5 1-31</inkml:trace>
  <inkml:trace contextRef="#ctx0" brushRef="#br0" timeOffset="615115.7192">9420 3172 29 0,'-39'29'14'0,"6"-2"-6"0,30-27 20 0,0 0-25 16,3 0 0-16,0-5 3 15,12-3 1-15,6-8-8 16,6-3 1-16,6-5 5 16,-1-5 0-16,4 0-2 15,0 3 1-15,2 2-2 0,1 3 0 16,-3 5-1-16,-3 0 0 16,-3 5-1-16,-4 4 1 15,-2 4 0-15,0 6 0 0,-6 4-1 16,-9-1 1-16,0 10-4 31,-6 5 0-31,-3-3-6 16,-3 4 0-16,-3 1-7 15,-3 4 1-15</inkml:trace>
  <inkml:trace contextRef="#ctx0" brushRef="#br0" timeOffset="615468.0155">9586 3244 28 0,'0'0'14'0,"3"-8"-6"0,-3 8 18 16,3-5-24-16,0 10 1 15,0-3 0-15,0 4 1 16,0-1-5-16,-3 6 0 0,0-3 4 16,0 0 0-16,0-1-1 15,0 4 0-15,0 0-1 0,0-3 1 16,0 0 0-16,0-1 0 15,3 4-1-15,0 0 1 16,3-1 0-16,0 3 0 31,0 1-1-31,0-1 0 0,0 0 0 16,0 3 1-16,-6 5-1 16,0-2 0-16,-3 4 0 15,0 1 0-15,-3 0-5 16,0-3 0-16,-3 0-6 15,0 1 1-15,0-6-6 16,-3-6 0-16</inkml:trace>
  <inkml:trace contextRef="#ctx0" brushRef="#br0" timeOffset="615617.0795">9434 3492 50 0,'-3'-5'25'0,"27"0"-24"0,-9 2 47 0,6-2-45 15,0-3 0-15,6-3 1 16,5-4 0-16,7-4-6 15,12 1 0-15,8-4-3 32,10 1 1-32,-10 3-13 15,1-1 0-15</inkml:trace>
  <inkml:trace contextRef="#ctx0" brushRef="#br0" timeOffset="615862.8043">10164 3043 46 0,'-15'-6'23'0,"33"-17"-27"16,-6 20 30-16,2-8-26 15,13 1 1-15,6-6-5 16,3 3 1-16,2-3-2 0,4 3 0 0,-6 2-7 16,0-5 1-16</inkml:trace>
  <inkml:trace contextRef="#ctx0" brushRef="#br0" timeOffset="616051.9063">10348 3029 35 0,'-56'43'17'0,"8"28"-16"16,42-44 29-16,-3-1-30 16,-3 3 1-16,3 6 0 15,0-9 0-15,3 3-3 16,4-5 1-16,2-3-3 0,5-8 0 31,1-5-7-31,3-8 1 0</inkml:trace>
  <inkml:trace contextRef="#ctx0" brushRef="#br0" timeOffset="616237.143">10494 3003 40 0,'0'-5'20'0,"-9"26"-19"0,9-13 35 0,-6 13-33 16,-6 11 0-16,0 5 0 15,-8 10 1-15,-1 4-5 16,-3 2 0-16,0 0 3 15,0 7 1-15,3 1-5 16,4 0 1-16,5-3-6 0,0-10 0 16,3-8-7-16,3-9 0 15</inkml:trace>
  <inkml:trace contextRef="#ctx0" brushRef="#br0" timeOffset="616569.8842">10280 3289 39 0,'21'-19'19'0,"17"-2"-21"16,-26 13 30-16,6 3-28 15,0-6 0-15,-3 9 0 16,0 2 0-16,-6 0 0 16,-6 8 0-16,-6 5 0 0,-6 11 1 31,-9-6 0-31,-9 9 0 15,0-4 2-15,0 7 0 0,7-7 1 16,2 1 0-16,3-3 0 16,3-2 0-16,3-1-1 15,0 1 1-15,6-6-3 0,0 0 0 16,3-10-1-16,3-3 0 16,6-3-5-16,9-10 0 15,6 0-7-15,6-6 1 0,2-2-4 31,7-3 1-31</inkml:trace>
  <inkml:trace contextRef="#ctx0" brushRef="#br0" timeOffset="616816.9851">10646 3080 27 0,'9'0'13'0,"6"-8"-9"15,-9 8 21-15,0 5-23 16,3 0 0-16,0 9 3 15,-1 2 0-15,-2 2-4 0,0 8 0 0,-9 4 4 16,0 1 1 0,-6 1-1-16,-2 0 0 0,-4 0-1 15,-3-1 0-15,0-4-3 16,3-6 0-16,0-3-7 16,0-10 1-16,3-2-8 15,-2-9 0-15,8-8-2 0,0-10 1 16</inkml:trace>
  <inkml:trace contextRef="#ctx0" brushRef="#br0" timeOffset="616964.0455">10560 3238 42 0,'6'0'21'0,"5"8"-17"0,-5 0 43 0,0 6-44 16,0-1 1-16,3 0 0 16,0 0 0-16,0 3-6 15,3 3 1-15,3-1-3 16,0-2 1-16,3 0-12 15,5-3 0-15,4-5-1 16,0-3 0-16</inkml:trace>
  <inkml:trace contextRef="#ctx0" brushRef="#br0" timeOffset="617402.8814">11027 3395 44 0,'-18'31'22'0,"18"-7"-24"16,3-21 44-16,3-3-40 16,3-3 0-16,6-7 1 15,3-6 0-15,0-3-4 16,2-10 0-1,10-11 3-15,-6 9 0 16,9-30-1-16,-7-8 0 0,-5 3-1 16,-6-6 1-16,-3 9-1 15,-9 13 0-15,-3 13 0 16,-6 13 0-16,-9 13-1 16,-3 14 1-16,-2 10 1 0,2 8 0 15,0 11 0-15,3 8 0 0,3 10 2 31,3 6 1-31,3 2-1 16,3-8 1-16,3 3-2 16,0 0 1-16,9-11-6 15,3-5 1-15,12-5-13 16,9-6 0-16,2-18-4 16,-8 3 1-16</inkml:trace>
  <inkml:trace contextRef="#ctx0" brushRef="#br0" timeOffset="618887.5878">11616 3146 30 0,'6'-21'15'0,"36"-3"-8"0,-24 19 16 0,6 2-23 15,2-5 0-15,4 5 1 16,-3 1 1-16,0-4-3 16,-1 6 0-16,4 0-5 0,-6 0 1 15,-3 6-4-15,-3 4 0 16</inkml:trace>
  <inkml:trace contextRef="#ctx0" brushRef="#br0" timeOffset="619064.9556">11804 3313 23 0,'-12'8'11'0,"18"5"-9"0,-3-13 15 0,3 0-15 15,3 0 0-15,3-6 0 16,2-1 0-16,4-1-3 16,-3-3 0-16,0-5-2 15,0 0 1-15,0 0-6 16,-3 0 1-16</inkml:trace>
  <inkml:trace contextRef="#ctx0" brushRef="#br0" timeOffset="619364.1448">11890 3072 17 0,'0'8'8'0,"9"-8"-2"0,-9 0 10 0,9 8-14 16,3 0 0-16,3 5 1 15,0-3 1-15,3 6-4 16,-1 0 1-16,-2 3 3 16,0-1 1-16,-3 1-1 15,-3 5 1-15,-3-1-1 16,-6-4 1-16,-3 2-2 0,-6 0 0 16,-3 3-1-16,-3 3 0 15,-3-6-1-15,3-3 1 16,1-5-5-16,2 1 1 15,3-4-6-15,3-2 0 0,3-3-5 16,9-2 1-16</inkml:trace>
  <inkml:trace contextRef="#ctx0" brushRef="#br0" timeOffset="620200.9627">12602 3463 24 0,'-36'16'12'0,"21"35"-8"0,12-41 17 16,-3 6-18-16,0 0 0 31,0 2 3-31,0-2 0 15,0 0-7-15,3-3 1 16,0-2 5-16,0 2 1 0,0-13-2 16,3-5 1-16,0-6-1 15,6-10 0-15,3-3-2 16,3-5 1-16,12 0-3 0,0 0 1 16,2 0 0-16,1 5 0 15,0 8-1-15,0 6 1 16,3 4 0-16,-7 6 1 0,-5 6 0 15,0 2 0-15,-3 2 0 16,0 6 0-16,-3 8-1 16,-3-3 1-16,0 3-1 15,-3 2 1-15,-3-5-1 32,-3 3 1-32,-3 0-2 15,0 0 1-15,0-6-5 0,0 1 1 16,0-3-7-16,-3-6 0 15,-3-4-7-15,0-4 0 16</inkml:trace>
  <inkml:trace contextRef="#ctx0" brushRef="#br0" timeOffset="620495.6858">12402 3352 41 0,'-12'0'20'0,"12"-37"-17"0,6 29 32 16,0-2-31-1,6-4 0-15,6 1 2 16,3 3 1-16,8-1-9 16,10 3 1-16,6-2 5 15,8 2 0-15,-5 0-2 16,3 0 0-16,-4 0 0 15,1 0 0-15,-3-3-5 16,-7 1 1-16,4 4-7 0,-6 4 0 16,-4-6-8-16,-8 3 1 15</inkml:trace>
  <inkml:trace contextRef="#ctx0" brushRef="#br0" timeOffset="621014.3001">12759 3125 34 0,'-3'8'17'0,"6"-14"-14"15,0-2 23-15,3-7-23 16,0-4 0-16,3-2 1 16,0-3 0-16,-3-5-6 15,3-3 1-15,0-2 3 16,0-11 1-16,-3-11-2 0,-3-10 1 16,-3 5-1-16,0 0 0 15,0 9-1-15,-3 7 1 16,0 7 0-16,0 1 0 0,0 8-1 15,0 13 0-15,3-5 0 16,-3 11 0-16,0 2-1 31,-3 10 0-31,0-2 0 16,0 8 1-16,-3 8 0 16,0 5 0-16,0 22 1 15,0 10 0-15,0 8 0 16,3-1 0-16,3-7 0 0,0 8 1 15,9-13-2-15,0 2 1 16,6-5 0-16,0 0 0 16,0-5-2-16,0-9 1 0,3-4-5 15,0-9 1-15,3-2-10 16,2-5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11:36.3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10592 8374 27 0,'-6'-5'13'0,"6"10"-2"0,0-5 13 16,6 0-19-16,0 0 0 15,3 3 4-15,3-3 0 0,3-3-11 32,6 0 1-32,9-5 7 15,5-2 1-15,4-3-4 16,6-9 1-16,-4 1-2 15,1-2 0-15,3-4-4 16,-1 3 0-16,1 3-7 16,6 0 0-16,-4 2-6 0,7 6 0 0</inkml:trace>
  <inkml:trace contextRef="#ctx0" brushRef="#br0" timeOffset="4050.7773">11866 8030 8 0,'0'-16'4'0,"-6"16"5"0,6 0 5 0,3 3-13 16,0 2 1-16,-6 3 1 16,3-3 0-16,-3 9-4 15,-3 1 1-15,-3 1 2 16,4 0 1-16,-1-3-2 0,0 1 1 15,0-6-1-15,3 0 0 16,0-6 0-16,3-2 0 16,0-5-1-16,6-3 1 15,3-5 0-15,0 0 0 16,5-1 1-16,-2 1 1 0,3-5-1 16,3 2 1-16,3 0-1 15,0 5 1-15,0 1-1 16,-4 4 1-16,1 6-2 31,-6 3 1-31,-3 5-1 16,-6 3 0-16,-3-1 0 15,-3 6 1-15,-3 0-2 16,-3 0 1-16,0-3 0 16,-3 0 0-16,0-2-1 15,1-1 0-15,-1-4-1 0,3-1 1 16,3 0 1-16,0-5 0 15,3-2 0-15,6-4 0 16,3-2 0-16,3-5 1 16,3 0 0-16,3 0 1 15,2 2-6-15,1 0 0 16,0-2-7-16,-3 8 0 0,0 5-2 16,-3 3 0-1</inkml:trace>
  <inkml:trace contextRef="#ctx0" brushRef="#br0" timeOffset="4485.379">11831 8361 24 0,'-42'13'12'0,"27"-8"-6"16,15-5 18-16,0-5-22 15,6-3 0-15,3-5 2 16,3-6 1-16,6 1-6 15,0-3 1-15,2-3 3 0,1 3 1 16,0 2-2 0,3 3 0-16,0 3-2 0,-1 5 1 0,-2 3-1 15,-3 2 1-15,-3 8-1 16,-6 6 1-16,-3 5 0 16,-6 2 0-16,-6 6-1 15,-3 5 1-15,-6 0-1 16,0 1 1-16,-3-1-1 15,1-5 1-15,2-6-1 16,0 1 0-16,0-6 1 16,3-3 1-16,3-2-1 15,6-2 1-15,3-4 0 16,0-2 0-16,3-2 0 16,3-4 1-16,3-4-3 15,0-1 1-15,3-7-3 16,0-1 1-16,3-2-6 0,-1-3 0 15,1 0-7-15,0 0 0 16</inkml:trace>
  <inkml:trace contextRef="#ctx0" brushRef="#br0" timeOffset="4701.6128">12051 7850 37 0,'-12'27'18'0,"-12"68"-14"15,18-71 28-15,-6 13-31 16,0 16 1-16,0 15 0 16,-2 9 0-16,2 0-3 15,3-6 1-15,0 1 1 16,3-1 0-16,3-5-4 16,3-5 1-1,0-3-6-15,3-7 0 0,0-4-5 16,9-12 0-16</inkml:trace>
  <inkml:trace contextRef="#ctx0" brushRef="#br0" timeOffset="4984.0748">12411 8152 37 0,'-9'2'18'0,"15"-2"-19"16,0-2 33-16,3-3-31 16,6-3 0-16,3-3 0 0,3-2 1 15,-1-3-3-15,7 0 1 16,0 3-4-16,0 0 0 15,-9-1-7-15,-1 1 0 16,-2 3 0-16,-3-1 0 0</inkml:trace>
  <inkml:trace contextRef="#ctx0" brushRef="#br0" timeOffset="5153.5711">12634 7938 25 0,'-18'15'12'0,"-29"28"-5"16,41-35 25-16,-3 13-28 15,-6 5 0-15,-3 3 1 16,0 11 1-16,0 8-8 15,4 2 0 1,2 0 5-16,3-2 0 0,0-6-6 16,6-5 0-16,3-2-8 15,3-6 1-15,6-3-2 16,3-5 0-16</inkml:trace>
  <inkml:trace contextRef="#ctx0" brushRef="#br0" timeOffset="5473.4204">12715 8316 39 0,'3'-16'19'0,"3"-13"-22"0,2 16 39 15,1 2-35-15,0-5 0 16,-3 3 0-16,0 0 1 16,-3 2-3-16,-3 3 1 15,-3 3 1 1,-6 5 0-16,-9 10 0 15,-2 9 1-15,-13 7 0 16,6 9 0-16,3-1 0 16,6 1 1-16,4-1-1 15,2-7 1-15,6-4-1 16,3-1 0-16,3-4-1 16,9-2 0-16,6-6-2 15,5-4 0-15,4-4-6 16,3-2 1-16,9-5-7 15,-7-8 1-15,4 2-4 16,0-5 1-16</inkml:trace>
  <inkml:trace contextRef="#ctx0" brushRef="#br0" timeOffset="5825.3931">13072 8207 42 0,'-18'3'21'0,"-15"42"-21"0,24-32 42 16,-3 3-40-16,-5 5 0 15,-4 0 1-15,0 9 0 0,0-7-4 16,0 1 0-16,3-3 1 16,0-5 0-16,4-3-7 15,5-5 1-15,-3-10-6 16,6-4 1-16,6-7-4 16,0-5 1-16,3-3 3 31,-3 7 11-31,6 1 3 15,3-8 0-15,0 10 8 16,0 9 0-16,-4 7 3 16,1 6 1-16,0 4-8 15,0 4 1-15,0 2-5 0,3-2 1 16,0-3-4-16,0-1 1 0,0 1-6 16,3-3 0-16,0-2-8 15,0 0 0-15,6-1-2 16,5-4 1-16</inkml:trace>
  <inkml:trace contextRef="#ctx0" brushRef="#br0" timeOffset="6019.6509">13247 8157 58 0,'18'-8'29'0,"0"-5"-40"16,-9 8 62-16,0-6-51 15,6-2 1-15,0 0-1 0,3-1 1 16,-1 4-4-16,1-1 0 16,0 1-5-16,-3 4 0 15,0-4-8 1,-3 4 0-16</inkml:trace>
  <inkml:trace contextRef="#ctx0" brushRef="#br0" timeOffset="6286.9535">13432 7821 39 0,'-18'8'19'0,"9"34"-15"15,6-28 27-15,-3 12-28 16,0 3 1-16,-3 8 3 16,-3 8 1-16,4 11-9 0,-1 10 0 15,0 5 7-15,0-5 1 16,6-5-2-16,3-2 0 0,3-9-2 15,6-11 0-15,6-4-1 16,5-11 1-16,4-8-2 16,9-9 0-16,9-9-10 15,5-6 1-15,13-5-11 16,-4-8 1-16</inkml:trace>
  <inkml:trace contextRef="#ctx0" brushRef="#br0" timeOffset="34545.4395">15468 10054 46 0,'0'0'23'0,"33"-8"-21"16,-21 6 23-16,2-4-23 31,1 1 1-31,0-6-3 0,0 1 1 16,3-1-8-16,-3 1 0 16,-3-1-5-16,-3 3 1 15</inkml:trace>
  <inkml:trace contextRef="#ctx0" brushRef="#br0" timeOffset="34712.2227">15611 9898 30 0,'-9'8'15'0,"0"8"-10"15,6-8 20-15,0 5-24 0,0 6 0 16,-3-1 0-16,0 1 0 16,3 4-5-16,0 4 1 15,0-3-5-15,0 5 1 31,0-3-3-31,0-2 1 16</inkml:trace>
  <inkml:trace contextRef="#ctx0" brushRef="#br0" timeOffset="35175.2405">15385 10335 29 0,'-33'10'14'0,"27"3"-9"16,6-13 27-16,0 0-30 15,3 0 0-15,6-2 1 16,9-6 0-16,5-5-4 15,1-3 0-15,6 0 3 16,0-3 1-16,-3 1-4 0,-4 5 1 0,1 2-2 16,-6 3 1-16,0 5-1 15,-3-2 0-15,-6 8-1 32,-3 2 0-32,-6 3 2 15,-6 11 0-15,-6 7 2 16,-6 0 0-16,-6 4 2 15,-6 4 0-15,1 0 1 0,-1 1 0 16,6-1 0-16,6-2 1 16,3-6-2-16,9-2 0 15,6-8-1-15,6-8 0 16,6-5-1-16,3-11 0 0,3-3 0 16,6-5 0-16,0-5-1 15,-1-5 1-15,1 2-1 16,0 3 0-16,-6 5-1 15,0 3 1-15,-6 2 0 16,0 6 0-16,-6 5-1 0,-1 5 1 16,1 3 0-16,-3 2 0 15,0 1-3-15,0 0 0 16,3-3-5-16,3-3 0 31,3-5-6-31,0-5 1 0</inkml:trace>
  <inkml:trace contextRef="#ctx0" brushRef="#br0" timeOffset="35560.8104">16063 9925 29 0,'3'-11'14'0,"6"6"-7"0,0 2 18 15,-3-2-23-15,0 2 0 16,3 0 1-16,0 3 1 0,0 0-5 15,-3 3 1-15,-3 0 2 16,-3 2 1-16,0 3-2 16,-3 3 1-16,-3 2-1 31,0 0 1-31,-3 0-1 16,0 0 1-16,-3 1-1 0,-3-1 0 15,3 3-1-15,0 2 0 16,0 3-1-16,1-2 1 15,2-1-2-15,3 1 1 16,0 2 1-16,0-5 1 0,3 0 0 16,0 0 0-16,0-3 1 15,0 0 0-15,0-2-1 16,0-6 1-16,0-2-8 16,0-1 1-16,0-4-9 15,0-6 1-15</inkml:trace>
  <inkml:trace contextRef="#ctx0" brushRef="#br0" timeOffset="35746.3482">15944 9985 41 0,'-3'22'20'0,"-3"25"-17"0,0-26 31 0,0 14-31 31,-11 12 1-31,-1 6 0 16,0 5 0-16,3 3-6 0,3 3 1 15,3-1 2 1,3-4 1-16,3-4-7 0,3-10 1 16,6-3-10-16,6-10 0 15</inkml:trace>
  <inkml:trace contextRef="#ctx0" brushRef="#br0" timeOffset="35962.1988">16501 9816 38 0,'-24'3'19'0,"6"10"-18"16,12-5 24-16,-9 5-25 16,-6 0 0-1,-8 8 0-15,-1 3 1 0,-3 5-2 16,0 6 0-16,4 4-10 15,2 6 1-15</inkml:trace>
  <inkml:trace contextRef="#ctx0" brushRef="#br0" timeOffset="36178.956">16292 10020 39 0,'-14'-8'19'0,"46"-5"-17"0,-23 10 29 0,6-2-31 15,3-3 1-15,0 2-1 16,3 1 1-16,0 0-1 16,-1 0 0-16,-2 2-4 15,-3 3 1-15,-3 3-6 16,-3 2 0 0,-3 5-3-16,-6 1 1 15</inkml:trace>
  <inkml:trace contextRef="#ctx0" brushRef="#br0" timeOffset="36344.7642">16358 10115 27 0,'-51'19'13'0,"19"2"-7"0,26-19 24 0,3 1-28 16,0-3 0-16,3 0 1 15,0 0 1-15,6-5-5 16,12-6 0-16,8-2 2 16,1 5 1-16,0 0-3 15,0 3 0-15,-4-1-5 16,1 6 0-16,-6 3-5 15,-3 2 0-15</inkml:trace>
  <inkml:trace contextRef="#ctx0" brushRef="#br0" timeOffset="36511.7328">16426 10274 22 0,'-32'29'11'0,"-25"13"-3"0,45-34 13 0,0-3-18 32,3 1 1-32,0-4 0 15,3 1 1-15,6-3-7 16,6-3 0-16,6-2 4 15,3-6 1-15,6-7-4 16,-3-3 1-16,3-6-6 0,-3-2 1 16,-1-2-5-16,1-1 0 15</inkml:trace>
  <inkml:trace contextRef="#ctx0" brushRef="#br0" timeOffset="36693.9615">16483 10102 27 0,'-18'39'13'0,"-6"38"-7"16,18-58 20-16,-3 10-24 15,-3 8 1-15,1 3 1 16,-1-1 0-16,3 9-5 0,-6 0 0 16,3-4 3-16,3 1 1 31,-3-8-2-31,3-5 1 16,0-5-6-16,0-9 1 15,3-10-6-15,0-8 1 0,3-13-4 16,0-8 1-16</inkml:trace>
  <inkml:trace contextRef="#ctx0" brushRef="#br0" timeOffset="36812.8297">16254 10509 31 0,'-12'-5'15'0,"-9"10"-15"15,15-2 29-15,-3-3-29 16,0 3 1-16,0 2-1 0,3-3 1 16,0-2-7-16,3-2 0 15,6-3-3-15,3-3 0 16</inkml:trace>
  <inkml:trace contextRef="#ctx0" brushRef="#br0" timeOffset="36962.0982">16391 10401 34 0,'9'-3'17'0,"8"-2"-15"15,-14 5 29-15,3 2-30 16,3 4 0-16,0-1 1 31,3 0 0-31,3-2-10 0,0 0 0 16,9-1-3-16,0-12 1 15</inkml:trace>
  <inkml:trace contextRef="#ctx0" brushRef="#br0" timeOffset="37506.6837">16855 10200 33 0,'-18'-3'16'0,"39"-13"-13"0,-12 14 25 31,6-6-28-31,6-3 1 0,-1 0 0 15,7-4 0-15,3-4-4 16,0 6 1-16,3-3-7 16,-4 5 1-1</inkml:trace>
  <inkml:trace contextRef="#ctx0" brushRef="#br0" timeOffset="37697.5614">17138 10075 40 0,'-39'35'20'0,"-11"23"-23"16,38-40 30-16,-6 4-27 0,-9 7 1 15,-3 0-1-15,-3 0 1 16,-2-5-3 0,8-3 0-16,6-3-7 0,3-4 0 15,12-6-1-15,6-3 0 16</inkml:trace>
  <inkml:trace contextRef="#ctx0" brushRef="#br0" timeOffset="37879.1496">17001 10258 35 0,'6'3'17'0,"0"42"-18"16,-6-40 33-16,0 11-31 16,0 5 0-16,-3 8 0 15,0 3 1-15,0 5-2 0,0 5 0 16,0 3 1-16,0-3 0 15,0-5-3-15,0-2 0 16,0-6-9-16,3-3 1 0,6-7-2 31,-3-11 1-31</inkml:trace>
  <inkml:trace contextRef="#ctx0" brushRef="#br0" timeOffset="38031.3721">17031 10462 36 0,'-9'0'18'0,"9"13"-25"0,3-5 36 16,0 0-29-16,3 0 0 16,0 0-1-16,5 0 0 15,1-3-6-15,6-5 1 16,3-5-3-16,-3-3 0 16</inkml:trace>
  <inkml:trace contextRef="#ctx0" brushRef="#br0" timeOffset="38380.67">17662 9948 27 0,'-30'8'13'0,"-3"19"-17"16,24-19 22-16,-3 2-18 15,-6 9 0-15,1 5 1 16,-1 2 1-16,-6 3 0 15,0-2 0-15,3-1 2 16,0-2 0-16,7 0 1 16,2-6 0-16,3 1 0 15,3-3 1-15,6-3-1 16,9-5 1-16,3-3-2 0,3-5 0 16,2-11-1-16,4-2 1 15,6-5-2-15,0-3 0 16,0 2-3-16,-1-5 0 15,-2 3-6-15,0 5 1 0,-6 3-7 32,-9 8 1-32,-3 7-4 15,-9 6 1-15</inkml:trace>
  <inkml:trace contextRef="#ctx0" brushRef="#br0" timeOffset="38564.14">17513 10332 30 0,'-36'48'15'0,"18"-27"-11"0,15-19 27 16,0 1-29-16,3 0 1 15,0-3 2-15,3-3 0 16,6-2-6-16,0-3 1 16,3-5 3-16,3-1 1 0,0-4-2 15,0 2 0-15,-3-3-3 16,-3 1 1-16,-1-3-7 16,1 5 1-16,-3-3-8 15,0-4 1-15</inkml:trace>
  <inkml:trace contextRef="#ctx0" brushRef="#br0" timeOffset="38745.304">17632 10020 30 0,'-15'10'15'0,"3"12"-8"0,9-15 19 0,-3 15-24 16,-3 4 1-16,-3 14 0 15,0 2 1-15,-2 3-6 16,2 5 1-16,0-2 3 15,0 0 1-15,3 5-7 16,3-3 0-16,3 0-8 16,3-8 1-16</inkml:trace>
  <inkml:trace contextRef="#ctx0" brushRef="#br0" timeOffset="38931.0922">17376 10525 42 0,'0'-8'21'0,"24"0"-24"16,-12 3 35-16,3 0-31 16,2-3 0-16,4 0 1 15,3 0 0 1,0 0-4-16,3 3 1 16,-4 2-6-16,1 3 1 15,-6 0-6-15,-6 5 0 0</inkml:trace>
  <inkml:trace contextRef="#ctx0" brushRef="#br0" timeOffset="39113.4968">17477 10660 44 0,'-18'13'22'0,"18"-18"-27"16,0 5 39-16,0 0-33 15,0 0 0-15,6-3 1 16,3-2 1-16,3-8-3 15,3-3 0-15,6 0-3 16,0-2 1-16,2-1-10 16,1 1 0-16</inkml:trace>
  <inkml:trace contextRef="#ctx0" brushRef="#br0" timeOffset="39394.8127">17953 10104 42 0,'-12'-2'21'0,"21"-11"-19"0,-3 7 30 15,6 1-29-15,6 0 1 16,3-3 0-16,3 0 1 0,0-3-7 0,11 1 1 15,1-4 4-15,0 4 0 32,2 2-7-32,-2 3 0 15,-6 2-9-15,-9 3 1 0,-9 3-3 16,-6-1 1-16</inkml:trace>
  <inkml:trace contextRef="#ctx0" brushRef="#br0" timeOffset="39728.5208">17950 10287 38 0,'-20'29'19'0,"11"-18"-21"0,6-6 36 15,0-5-32-15,0 0 0 16,3-5 3-16,3-1 1 16,3-4-7-16,3-3 1 15,2-3 4-15,4-8 0 0,6 3-2 16,6-6 1-16,3 6-2 31,5-3 1-31,7 6-2 16,-3 2 1-16,-6 5-1 15,-1 3 0-15,-8 8 0 0,-6 3 1 16,-9 10-1-16,-6 6 1 16,-6 2-1-16,-6 5 1 15,-3 1-4-15,-9 2 0 0,3-11-4 16,-2 4 0-16,5-9-8 15,3-3 1-15,0-4-1 16,3-9 0-16</inkml:trace>
  <inkml:trace contextRef="#ctx0" brushRef="#br0" timeOffset="39913.804">18141 10081 31 0,'-6'18'15'0,"-3"38"-17"0,6-43 29 15,-3 3-27-15,0 5 0 16,0 3 1-16,0 0 0 0,0 2-2 16,0-5 1-16,0-5-4 31,3-3 1-31,0-2-6 16,3-3 0-16</inkml:trace>
  <inkml:trace contextRef="#ctx0" brushRef="#br0" timeOffset="40045.6975">18224 10216 20 0,'-12'5'10'0,"-14"11"-10"15,17-11 11-15,0 3-17 16,-3 5 0-16,0 6-4 16,0-1 0-16</inkml:trace>
  <inkml:trace contextRef="#ctx0" brushRef="#br0" timeOffset="40262.2528">17906 10480 26 0,'-12'-2'13'0,"12"-4"-11"0,3 1 25 16,3 0-24-16,0-3 1 16,6 0 2-16,3-3 1 15,2 1-9 1,7 2 1-16,3-3 4 15,0-5 1-15,0 3-5 16,2 0 1-16,-2 5-7 0,-3 2 0 16,-9 9-5-16,-6 2 1 15</inkml:trace>
  <inkml:trace contextRef="#ctx0" brushRef="#br0" timeOffset="40463.4489">17936 10607 28 0,'-18'27'14'0,"6"-9"-10"0,12-18 21 0,0 0-22 16,6-5 1-16,0 0 1 16,3-1 1-16,5-7-8 31,4 2 1-31,3-7 4 16,3 2 1-16,0 0-3 0,0 3 1 15,2 0-6-15,4-6 0 0,-3 6-7 16,-3 0 1-16,-3 0-3 15,-4 2 1-15</inkml:trace>
  <inkml:trace contextRef="#ctx0" brushRef="#br0" timeOffset="40663.1485">18058 10552 23 0,'-36'29'11'0,"18"34"-9"0,15-50 19 31,3 11-16-31,3 0 1 16,3-5 0-16,0-4 1 15,9-1-10-15,0-6 1 16,0-6 6 0,-1-4 0-16,4-4-7 15,6-2 1-15,0-5-7 16,-3-5 0-16,0-9-1 16,-1 1 0-16</inkml:trace>
  <inkml:trace contextRef="#ctx0" brushRef="#br0" timeOffset="40814.0866">18227 10554 28 0,'-21'29'14'0,"-23"11"-13"0,35-27 26 16,0 6-26-16,-6 5 1 0,-3 5-1 15,0 0 1-15,3-3-3 16,1 1 0-16,2-6-5 16,6-5 0-16,6-3-4 15,0-5 1-15</inkml:trace>
  <inkml:trace contextRef="#ctx0" brushRef="#br0" timeOffset="41382.9328">18650 10313 21 0,'-27'11'10'0,"33"8"-4"16,-9-14 14-16,0 3-17 15,0 5 1-15,-6 6 1 16,0 2 0-16,-3 5-6 16,0 6 0-16,-2-3 5 15,-1 8 0-15,0-5-2 0,0-3 1 16,0-5-1-16,3-3 0 16,0-8-1-16,0-2 1 15,3-14-1-15,3-5 0 16,0-8-1-16,6-8 1 0,3-7-1 15,6-9 0-15,3 3 0 16,6-3 1-16,3 6 0 16,0-1 1-16,9 6 0 15,-4 3 1-15,7 5 0 16,0 2 0-16,0 9 0 0,-1 7 0 16,-5 8-1-16,-3 9 0 15,-6 1 0-15,-3 4 0 16,-6 5-1-16,-3 0 0 15,-3 2-3 1,-6 0 1-16,0 1-10 16,3-3 0-16,-3-3-5 15,3-8 0-15</inkml:trace>
  <inkml:trace contextRef="#ctx0" brushRef="#br0" timeOffset="46774.6562">13813 15719 19 0,'-9'5'9'0,"15"24"-5"15,-3-18 10-15,-3 10-13 16,3 11 0-16,-3 2 1 16,0-2 0-16,0-3-2 15,0-3 0-15,0-4 2 16,0-6 0-16,0-9 0 16,6 1 1-16,0-16-1 15,3 1 0-15,0-7-1 31,3-4 1-31,0-3-1 16,-1-3 0-16,1 8-1 16,-3 5 0-16,0 9 0 15,-3 4 1-15,0 4 0 0,-3 2 1 16,-3 10 0-16,0 1 1 16,0-4-1-16,0 1 1 15,0-2-1-15,0-6 0 0,0 5-1 16,6-8 1-16,0-5-1 15,6-3 0-15,9-7-1 16,0-1 0-16,5-5 0 16,1 0 1-16,0-2 0 15,3-1 1-15,-6 4-2 16,-4 1 1-16,-2 4 0 0,-3 4 1 16,-3 4 0-16,-3 4 0 15,-3 4-1-15,-3 4 0 16,0 4 1-1,-3 4 0-15,-3-5-1 16,3 1 1-16,-3 1-6 16,3-4 1-16,-3 0-6 15,3-9 1-15,0-2-6 16,6-2 0-16</inkml:trace>
  <inkml:trace contextRef="#ctx0" brushRef="#br0" timeOffset="47024.8553">14301 15941 20 0,'0'11'10'0,"6"-6"-1"0,-6-5 10 16,6 0-16-16,0 0 1 0,0-3 1 15,0-5 1-15,3 0-8 16,-3-7 1-16,0 1 5 16,0-1 0-16,-3-1-2 15,-3 0 1-15,0 5-2 16,-3 3 1-1,0 3-1-15,-3 0 1 16,0 10-1-16,-3 0 0 16,3 1-3-16,0-1 0 15,3 3-5-15,3-3 0 0,3 0-5 16,3-2 0-16</inkml:trace>
  <inkml:trace contextRef="#ctx0" brushRef="#br0" timeOffset="47442.799">14426 15886 24 0,'-24'29'12'0,"12"21"-9"0,6-39 16 16,4 2-16-16,-1 3 0 0,3 0 2 16,0-1 0-16,5-1-6 15,4-4 1-15,0-2 4 16,3-10 0-16,6-9-1 31,0-2 0-31,6-8-1 16,0-9 0-16,-1-12-1 15,4-6 0-15,-3 3-1 0,-3-7 1 16,-3-1-1-16,0 2 0 16,-4-7 0-16,-2 5 0 15,0 0 0-15,-3 16 0 16,0 8 0-16,-3 8 1 0,0 13 0 15,-6 8 0-15,3 5 1 16,-3 11 0-16,0 5 0 16,-3 11 0-16,0 8 0 15,-3 7 0-15,3 9-1 16,0 2 0-16,-6-2-3 16,6-3 0-16,0-3-6 0,0-10 1 15,6-9-7-15,3-4 0 16</inkml:trace>
  <inkml:trace contextRef="#ctx0" brushRef="#br0" timeOffset="48659.3968">15215 15475 26 0,'0'0'13'0,"-3"-2"-9"0,3 7 15 0,-3 3-16 15,-3 5 0 1,-3 6 3-16,-3 2 0 16,0 11-7-16,0-6 0 15,0-2 6-15,-2 2 0 0,-1 1-2 16,6-3 1-16,3 0-1 16,6-3 1-16,6-8-1 15,3 0 1 1,3-2-1-16,3-11 0 15,2 0-1-15,4-8 1 0,3 3-2 16,0-6 1-16,3 0-1 16,-4 1 0-16,4 2-3 15,0-3 0-15,-3 1-7 16,-6-1 1-16,-3 3-8 16,-4-2 1-16</inkml:trace>
  <inkml:trace contextRef="#ctx0" brushRef="#br0" timeOffset="48841.8041">15337 15483 38 0,'-9'8'19'0,"-3"32"-19"15,9-21 28 1,0 10-27 0,-3 5 1-16,0 11 0 0,-3 8 0 0,0 3-3 15,1-4 0-15,2-7-3 16,3-5 1-16,3-6-9 15,3-7 1-15</inkml:trace>
  <inkml:trace contextRef="#ctx0" brushRef="#br0" timeOffset="49793.6126">15911 15544 27 0,'-23'0'13'0,"20"3"-5"0,3-3 15 16,3 3-22-16,-3-1 0 15,3 1 0-15,3 5 1 0,5-3-3 16,4 0 1-16,3-2 1 16,3 0 0-16,0-3-5 15,0-3 1-15,0-5-6 16,2 3 0-16,-2-6-1 16,3-2 1-16</inkml:trace>
  <inkml:trace contextRef="#ctx0" brushRef="#br0" timeOffset="49975.9097">16153 15481 30 0,'-18'21'15'0,"-18"32"-15"0,27-32 31 16,-15 11-29-16,-6 10 1 0,-2 11 0 15,-10 8 0-15,3 0-4 16,4-8 0-16,2 0 3 16,6-8 0-16,6-6-2 31,3-7 0-31,4 0-6 15,2-11 1-15,3-8-6 16,6-2 0-16</inkml:trace>
  <inkml:trace contextRef="#ctx0" brushRef="#br0" timeOffset="50377.346">15888 15780 30 0,'12'-27'15'0,"41"-2"-10"16,-32 21 22-16,3-5-26 15,3-8 1-15,5 2 0 16,10-7 0-16,-3 7-3 16,-7 3 1-16,-5 3 1 15,-3 3 1-15,-9 4-1 0,-9 6 0 16,-6 8-1-16,-6 6 1 16,-6 1-1-1,-3 4 1-15,-3 2-1 16,3-2 1-16,0-6-1 15,7 3 0-15,-1-3 0 16,6-2 0-16,0 2-1 16,3 0 1-16,3 0 0 15,3 3 0-15,0 3 0 16,0 4 1-16,-1-4-1 0,1 7 1 16,-3 4-1-16,-3-7 1 15,-3 1-1-15,0-3 1 16,0 0-1-16,0 1 0 15,-2-6-3-15,-1-1 0 0,3-4-5 16,0-3 0-16,0-3-4 16,0 1 0-16</inkml:trace>
  <inkml:trace contextRef="#ctx0" brushRef="#br0" timeOffset="50627.5184">16090 15917 31 0,'-6'0'15'0,"-3"6"-13"0,9-6 26 15,0 0-26-15,0 0 0 32,0 5 1-32,0-5 0 0,0 0-4 15,0 0 1-15,6-5 2 16,0 5 0-16,0 0-1 16,3 0 0-16,-3 0 0 0,3 0 0 15,0-3-1-15,0 3 1 16,-3 0-1-16,3 0 1 15,0 0-2-15,-4-3 1 16,4 1-7-16,3-1 1 0,0-5-6 16,0-5 1-16</inkml:trace>
  <inkml:trace contextRef="#ctx0" brushRef="#br0" timeOffset="51043.2123">16542 15669 35 0,'-8'26'17'0,"8"19"-18"0,3-34 28 15,2-1-26-15,4 1 0 16,6 2 2-16,3-13 1 31,3-8-4-31,3-5 0 0,0-8 3 16,2-3 1-16,1-5 0 16,-6 0 0-16,0 2 0 15,-9 3 0-15,-12-2 0 16,-3 7 0-16,-3-2-1 15,-6 8 0-15,-3 5-2 16,0 3 1-16,-3 5-1 16,3 2 0-16,1 1-2 15,5 0 0-15,3 2-8 0,6 0 1 16,6-2-8-16,6 5 0 16</inkml:trace>
  <inkml:trace contextRef="#ctx0" brushRef="#br0" timeOffset="51593.4805">17126 15600 30 0,'0'0'15'0,"0"13"-11"16,0-5 15-16,0 0-18 0,-3 10 1 16,-3 1 1-16,0 5 1 15,-3 8-5 1,0-1 1-16,0 1 3 0,-3 0 0 15,3-6-1-15,0-2 1 16,1-5 0-16,-1-6 0 0,3-8-1 16,0-5 1-16,0-10-1 15,3-9 0-15,0-7 0 16,3-6 0-16,3-5-2 16,3 0 1-16,6 2 1 31,0 4 0-31,5 1-1 15,1 4 0-15,3 2 0 16,3 3 0-16,6-3 0 16,-4 11 0-16,4 0-1 0,-6 7 1 15,0 9 0-15,-6 2 0 0,0 6 0 16,-7 5 0-16,1 5 0 16,-6 0 1-16,0 0-2 15,-3-2 0-15,0 7-7 16,0-7 1-16,3 2-10 15,3-5 1-15</inkml:trace>
  <inkml:trace contextRef="#ctx0" brushRef="#br0" timeOffset="52262.0927">17671 15769 25 0,'-3'-5'12'0,"3"21"1"0,3-16 7 16,-3 13-17-1,0-2 1-15,0 10 2 16,-3 3 1-16,-3 5-7 15,-3 0 0-15,0 0 5 16,-3 3 0-16,-3-3-2 16,0 0 1-16,0-5-6 15,0-1 1-15,3-7-13 16,7-5 1-16</inkml:trace>
  <inkml:trace contextRef="#ctx0" brushRef="#br0" timeOffset="53043.7214">18099 15399 27 0,'-3'-13'13'0,"12"2"-4"0,-6 11 13 0,3 0-21 16,3 3 0-16,9 2 0 31,-3 0 1-31,3 6-3 16,0-3 1-16,-1 2-2 0,-8 3 1 0,-3 9-8 16,-6-1 0-16</inkml:trace>
  <inkml:trace contextRef="#ctx0" brushRef="#br0" timeOffset="53561.8081">17992 15716 25 0,'-15'0'12'0,"15"-10"-4"15,0 10 14-15,6-6-20 16,3-2 1-16,6-5 1 0,3-3 1 16,3-2-7-16,-1-3 1 15,13-1 3-15,3 4 1 16,0-1-3-16,-1 4 1 15,-8 4-4 1,-6 3 0-16,-9 8-2 16,-6 0 0-16,-9 8-1 15,-6 3 1-15,-9 7 0 0,-3-2 0 16,0 8 5-16,1-3 1 16,2-3 2-16,6 1 0 15,3-6 1-15,3 0 1 16,3-7 0-16,3-4 0 0,0-2-2 15,0 0 1-15,9-5-2 16,3 0 1-16,0-3-2 16,-3 0 1-16,0 0-2 15,-3 3 0-15,2-1-2 16,-5 1 1-16,-3 0-1 31,0-3 0-31,-8 8-1 16,2 5 1-16,0 3 0 0,-3 3 0 15,3 10 1-15,-3 5 0 0,0 9 1 16,0 2 0-16,3 5 0 16,-3-2 0-16,0-1 0 15,0-2 1-15,3-2-1 16,0-1 1-16,3-7-4 16,0-3 1-16,3-9-7 15,0 1 1-15</inkml:trace>
  <inkml:trace contextRef="#ctx0" brushRef="#br0" timeOffset="53761.7451">18102 15970 26 0,'-12'0'13'0,"-9"13"-5"0,18-13 17 16,-2 8-23-16,-1-2 0 16,3-1 2-1,0 0 1-15,3 1-6 16,3-4 0-16,6-2 4 0,2 0 0 15,4-5-2-15,12-6 1 16,6-7-7-16,6-3 0 16,5-3-7-16,-5-3 1 15</inkml:trace>
  <inkml:trace contextRef="#ctx0" brushRef="#br0" timeOffset="53913.1417">18424 15711 41 0,'-9'0'20'0,"15"3"-20"15,0-6 34-15,0 0-33 16,6 1 0-16,2-4 1 16,4-2 1-1,0-2-3-15,3 2 0 16,0-3-3-16,0 3 1 16,-1 3-11-16,-5 5 1 15</inkml:trace>
  <inkml:trace contextRef="#ctx0" brushRef="#br0" timeOffset="54128.932">18555 15595 34 0,'-21'10'17'0,"-9"27"-15"16,24-26 20-16,-3 5-22 0,-3 10 1 15,0 6 0-15,-3 2 0 16,4 3-1-16,-1 3 0 15,0-6 0-15,-3-5 1 0,3-2-4 16,3-6 0-16,6-2-7 31,9-6 0-31</inkml:trace>
  <inkml:trace contextRef="#ctx0" brushRef="#br0" timeOffset="54277.3028">18471 15936 26 0,'0'-5'13'0,"12"23"-10"0,-6-13 17 16,0-2-19-16,0 2 0 16,3 1 1-16,0-1 0 0,3-2-4 15,0-6 1-15,0-2-7 16,0-3 1-16</inkml:trace>
  <inkml:trace contextRef="#ctx0" brushRef="#br0" timeOffset="54463.5714">18665 15555 48 0,'-6'0'24'0,"3"13"-32"0,6-8 44 16,0 1-35-16,3-1 1 16,3 6 0-1,6-4 1-15,2 1-10 16,4 0 0-16,3 0-6 15,3 0 1-15</inkml:trace>
  <inkml:trace contextRef="#ctx0" brushRef="#br0" timeOffset="55047.3123">19034 15605 38 0,'-9'-10'19'0,"21"-4"-18"16,-3 9 27-1,3 0-27-15,6-1 0 16,5-4 0-16,4 5 1 16,3-6-3-16,3 3 1 0,-4-3 0 15,-2 6 0-15,-3 0-8 16,-6 5 0-16,-3 0-4 16,0 3 1-16</inkml:trace>
  <inkml:trace contextRef="#ctx0" brushRef="#br0" timeOffset="55229.7401">19025 15732 29 0,'-33'48'14'0,"3"26"-16"0,24-53 23 0,1 0-21 16,-1 3 0-16,3-3 0 16,3-2 0-16,3-6-2 15,3-5 0-15,2-6-5 31,4-2 0-31,0-7-1 16,3-7 1-16</inkml:trace>
  <inkml:trace contextRef="#ctx0" brushRef="#br0" timeOffset="55397.5182">19201 15616 35 0,'8'-19'17'0,"-10"19"-22"16,2 5 37-16,-6 6-31 15,0 5 1-15,-3 16 0 16,-3 7 1-16,-3 4-4 15,-3 7 1-15,3-2 1 16,0-3 1-16,3 0-4 16,0-6 1-1,7-2-10-15,-1-2 0 16</inkml:trace>
  <inkml:trace contextRef="#ctx0" brushRef="#br0" timeOffset="55878.9587">18998 15825 31 0,'6'-27'15'0,"15"9"-13"16,-15 18 18-16,6 0-20 0,-3 5 0 16,0 3 0-16,0 0 1 15,-9 5-2-15,0-2 1 16,-3 10 0-16,0-5 0 31,-12 8 0-31,-3 2 1 16,6-7 0-1,0-1 0-15,3-5 1 16,3-2 0-16,0-3 0 16,3-6 1-16,6 4-1 0,3-4 0 15,3-4-1-15,3-6 1 16,0-3-1-16,15 1 0 15,-6-1-3-15,-1-2 0 16,-2 0-3-16,-3 7 1 0,-6 4-1 16,-9 4 1-16,-12 4-1 15,0 2 0-15,-3 7 2 16,-2-1 1-16,-1 2 3 16,0-1 0-16,0-1 0 15,6-1 1-15,3-3-1 16,3-2 1-16,3-2 0 0,3-4 0 15,6-2-2-15,3-8 0 32,3 0-7-32,3 1 1 0,9-4-2 15,-1-2 0-15</inkml:trace>
  <inkml:trace contextRef="#ctx0" brushRef="#br0" timeOffset="56181.526">19302 15767 25 0,'12'-8'12'0,"9"-8"-14"15,-13 13 22-15,4 3-19 16,0 0 0-16,3-5 2 0,0 10 1 0,0-2-4 16,-3 5 0-16,0 0 3 15,-3 5 1-15,-3 0-1 16,-6 3 1-16,0 2-1 15,-6 4 0-15,0-1 0 16,-3 3 0-16,-3-3 0 16,-3 0 0-16,0 0-1 15,0-2 0 1,3-4-2-16,0-4 0 16,3-3-6-16,4-5 0 15,2-3-7-15,0-8 0 16</inkml:trace>
  <inkml:trace contextRef="#ctx0" brushRef="#br0" timeOffset="56315.9006">19326 15878 26 0,'0'0'13'0,"6"0"-3"16,-3 0 16-16,-3 8-24 15,2 0 1-15,1 5 0 16,3 3 0-16,0-1-4 0,3-1 0 16,3-1-3-16,3-2 0 15,6 4-6-15,-3-1 0 16</inkml:trace>
  <inkml:trace contextRef="#ctx0" brushRef="#br0" timeOffset="56698.5645">19686 15655 28 0,'-27'8'14'0,"21"11"-8"0,12-9 18 16,0 4-22-16,6 4 1 0,6 1 2 16,0-3 0-16,2-3-4 15,4-8 0-15,3-5 4 16,0-8 1-16,3-5-1 15,-1-3 1 1,1 0-2-16,-3 0 0 16,-3 3-2-16,-6 0 0 15,-7 2 0-15,-2 1 0 0,-3-1-1 16,-3-2 0-16,-3 5-5 16,-3-5 0-16,-3-3-6 15,0 0 1-15,0 8-7 16,0-3 0-16</inkml:trace>
  <inkml:trace contextRef="#ctx0" brushRef="#br0" timeOffset="56865.3559">19924 15513 23 0,'-6'7'11'0,"0"4"-3"0,3-3 11 16,-3 8-16-16,0 10 0 16,-6 6 1-16,0 8 0 0,3 7-6 15,-3 4 1-15,1-1 3 16,-1-2 0-16,3-6-4 15,0-2 0-15,0-6-8 32,0-2 1-32</inkml:trace>
  <inkml:trace contextRef="#ctx0" brushRef="#br0" timeOffset="57115.5317">19674 16047 33 0,'-15'13'16'0,"6"19"-15"0,12-24 25 0,3 2-24 16,3-2 0-16,6 0 3 15,3-2 0-15,-1-4-5 0,1-2 1 16,0-8 4-16,0 0 0 16,-3 3-1-16,3-5 0 15,-3-1-1-15,0 0 0 16,-1 1-5-16,1-3 0 0,0-1-8 15,6-2 0-15,-3 1-4 32,3-7 0-32</inkml:trace>
  <inkml:trace contextRef="#ctx0" brushRef="#br0" timeOffset="57346.8128">20227 15690 35 0,'3'-8'17'0,"12"0"-16"0,-6 3 27 16,3-1-28-16,3-2 1 16,3-2 0-16,9-6 0 0,-3 5-1 15,-1-2 0-15,1 0-4 16,3 2 1-16,-3 1-8 15,-3-3 1 1</inkml:trace>
  <inkml:trace contextRef="#ctx0" brushRef="#br0" timeOffset="57529.4035">20400 15624 30 0,'-27'47'15'0,"1"41"-12"16,20-62 20-16,-3 14-23 15,0-1 0-15,-6 4 1 16,6-1 0-16,0-2-3 16,0-8 1-16,3-1-7 15,0-10 0-15,6 3-1 0,0-16 1 16</inkml:trace>
  <inkml:trace contextRef="#ctx0" brushRef="#br0" timeOffset="57747.2411">20263 15867 35 0,'-15'19'17'0,"0"-4"-20"16,12-9 34-16,-3 2-29 15,6 0 0-15,0 0 1 16,0 2 0 0,3-2-4-16,0 0 1 15,0-3 2-15,3 1 1 0,0-4-1 16,3-4 0-16,0-4-5 15,6-4 1-15,3-4-8 16,6-1 0-16,-3-4-2 16,-1 1 0-16</inkml:trace>
  <inkml:trace contextRef="#ctx0" brushRef="#br0" timeOffset="57950.4776">20531 15700 26 0,'-9'0'13'0,"-27"11"-10"0,30-6 22 16,1 6-23-16,-1-3 1 15,0 5 2-15,0 0 1 16,0-2-7-16,3-3 1 16,3 5 4-1,3-2 0-15,0-1-1 16,6-7 1-16,3 2-2 16,-1-2 0-16,4-3-3 0,0 0 0 15,0 0-7-15,0-3 0 16,0 3-5-16,-3-3 0 15</inkml:trace>
  <inkml:trace contextRef="#ctx0" brushRef="#br0" timeOffset="59014.7777">20287 16050 9 0,'-3'0'4'0,"3"16"9"0,0-14-3 15,0 3-7-15,0 3 0 16,-3 8 1-16,0 0 1 16,0 3-6-16,0 7 0 0,0 3 5 15,0-2 0-15,0-1-1 16,0-2 0-16,0-3-1 15,0-2 0-15,3-1-1 16,-3-10 1-16,3 3-5 0,0-6 1 16,0-2-7-16,0-3 1 15</inkml:trace>
  <inkml:trace contextRef="#ctx0" brushRef="#br0" timeOffset="59287.5878">20317 16010 36 0,'-3'-3'18'0,"-6"3"-19"16,9 0 30-16,-3 0-27 16,-3 3 0-16,-3 2 2 15,-3 1 0-15,0 1-5 16,-3 7 0-1,-3-1 3-15,-2 5 0 16,2-2-1-16,0 0 0 16,3-3-3-16,3 1 0 0,3-1-6 15,3-3 1-15,9-4-6 16,0-4 1-16</inkml:trace>
  <inkml:trace contextRef="#ctx0" brushRef="#br0" timeOffset="59481.721">20364 16028 35 0,'-3'0'17'0,"12"6"-16"15,-3-4 30-15,0-2-29 16,0 8 1-16,3 0 1 16,0 6 0-16,0-7-6 0,3 7 1 15,0-6 3-15,0 0 1 16,3-1-7-16,2-1 0 15,1-4-8-15,0 4 0 16</inkml:trace>
  <inkml:trace contextRef="#ctx0" brushRef="#br0" timeOffset="64331.4131">19442 10221 13 0,'-12'0'6'0,"0"0"5"0,6 3 7 15,-3 10-17-15,-3 5 0 16,-3 1 2-16,-6 7 0 0,-2-2-3 31,-1 0 1-31,0-3 2 16,6-2 1-16,6-6-2 15,6 0 0-15,3-2 0 0,3-3 0 16,6-1-2-16,3 1 0 16,3-2 0-1,-3-1 0-15,0 3 0 0,0 0 1 16,-3 0 0-16,-3 0 0 0,0 2 1 15,-3 4 0-15,-3 4 0 16,0 1 1-16,-3 4-1 16,0-4 1-16,3-1-2 15,0 1 1-15,0-3-1 16,6-3 0-16,3-2-1 0,0-6 1 16,3-2-6-16,3-9 1 15,3-2-3-15,2-8 0 16,4-2-5-16,3-1 0 15</inkml:trace>
  <inkml:trace contextRef="#ctx0" brushRef="#br0" timeOffset="64503.2215">19662 10443 30 0,'-12'-3'15'0,"-18"19"-13"15,15-10 26-15,0 2-28 16,-2 2 1-16,-4 1-1 15,-3 5 1-15,3 2-1 16,0 1 0-16,6-3-5 16,-2-6 1-16,8 1-5 15,3-6 0-15</inkml:trace>
  <inkml:trace contextRef="#ctx0" brushRef="#br0" timeOffset="64661.8395">19465 10504 26 0,'-8'0'13'0,"2"11"-3"0,3-9 17 15,3 11-25-15,-3-2 1 16,3 5 0-16,0-3 0 16,0 0-4-16,3 3 0 15,3-3 3-15,0-5 0 16,5 0-6-16,1-5 1 0,0-3-8 16,9-3 0-16</inkml:trace>
  <inkml:trace contextRef="#ctx0" brushRef="#br0" timeOffset="64847.4772">19811 10324 40 0,'-6'11'20'0,"12"-6"-26"16,-3-5 32-16,3 5-26 15,0 0 1-15,6-2-11 31,-1 0 1-31,-2-1 3 16,0 4 1-16</inkml:trace>
  <inkml:trace contextRef="#ctx0" brushRef="#br0" timeOffset="65016.3987">19796 10525 30 0,'-18'16'15'0,"12"16"-12"0,6-30 23 16,3 4-26-16,0-1 1 15,3-2 0-15,3-9 0 16,3-2-2-16,3-5 0 16,6-3-5-16,2-5 0 0,4 0-3 15,-6 0 0-15</inkml:trace>
  <inkml:trace contextRef="#ctx0" brushRef="#br0" timeOffset="65217.1452">20233 10110 31 0,'0'0'15'0,"6"-6"-15"0,-3 4 26 16,3 2-25-1,0-3 0-15,3 0 0 16,0 1 0-16,3-3-2 16,3-1 1-16,3 6 1 15,-6 0 0-15,0 3-5 0,-3 2 0 16,-7 6-6-16,-2 5 1 15</inkml:trace>
  <inkml:trace contextRef="#ctx0" brushRef="#br0" timeOffset="65550.1102">19995 10440 31 0,'-26'14'15'0,"26"-12"-13"16,0-2 23-16,2-5-22 15,7-6 0-15,9 1 2 16,3-1 1-16,9-2-7 0,6-5 1 31,-1-4 4-31,-2 4 1 16,0-1-3-16,0 3 1 0,2 1-2 16,1 4 0-16,0 3-1 15,-7 0 1-15,1 8-1 16,0 3 0-16,-6 5 1 15,-12 0 0-15,-6 5-1 16,-3 3 1-16,-6-3 0 16,-3 3 1-16,-3 2-4 0,-3 1 1 15,-3-1-4-15,0 1 1 16,-3-6-5-16,3 0 0 16,-2-5-6-16,2 0 1 0</inkml:trace>
  <inkml:trace contextRef="#ctx0" brushRef="#br0" timeOffset="65834.64">20290 10353 28 0,'-3'0'14'0,"-3"21"-15"16,0-21 22-16,0 6-19 15,-3 2 1-15,3 5 1 16,-6 0 0-16,0 0-6 0,6 0 1 15,1-2 2-15,5 0 1 0,3-6-1 16,-1 0 0-16,4-2-1 16,0-3 0-16,0 0 1 15,0-3 0-15,0 1 0 16,3-4 0-16,0 1-1 0,3 0 1 16,-3-1 0-16,3 1 0 31,0 2-7-31,-3 3 0 15,0 0-4-15,-6 6 0 16</inkml:trace>
  <inkml:trace contextRef="#ctx0" brushRef="#br0" timeOffset="66167.2389">20239 10560 21 0,'-20'23'10'0,"-4"-9"0"16,18-9 11-16,3 0-17 15,0-2 0-15,0 2 1 16,3-2 0-16,0-3-7 0,3 0 1 15,6 0 4-15,0-6 0 16,3 1-2-16,-3-3 0 16,2-2-3-16,-2 2 0 0,0 2-4 15,-3-2 1-15,0 3-5 16,-3 3 1-16,0 2-2 16,-3 0 1-16,0 2 3 15,-3 1 0-15,3 2 6 16,-3 3 1-16,0 0 5 15,0 3 1-15,0 2 0 0,-3 3 1 32,-3 0-2-32,0-1 1 15,-2 4-4-15,-1-1 1 16,0 1-4-16,0-3 1 0,3 2-7 16,-3-2 1-16</inkml:trace>
  <inkml:trace contextRef="#ctx0" brushRef="#br0" timeOffset="66367.3963">19974 10882 42 0,'-3'3'21'0,"12"-3"-24"0,-3-3 41 16,9 1-35-16,3-4 1 16,9 1 0-16,6-3 1 15,2-8-7-15,1-8 1 16,3-2 1-16,2-6 1 0,-2 6-8 15,6-3 1-15,-1 2-8 16,4 6 0-16</inkml:trace>
  <inkml:trace contextRef="#ctx0" brushRef="#br0" timeOffset="67001.1263">21007 10099 42 0,'-26'-13'21'0,"8"8"-21"16,15 5 32-16,-3 8-32 16,-3-1 1-16,-3 4 2 0,-3 5 1 15,-3 2-4-15,-3 6 0 16,-2 5 3-16,-1 8 0 15,3-2-1-15,0 5 0 16,3-1-1 0,3-2 0-16,3 3-1 15,3 5 1-15,-2-3-1 16,2 1 1-16,-3-4 0 16,9-2 0-16,-3-5 0 15,0-3 0-15,0-8 0 16,3-2 0-16,3-3-2 0,-3-6 1 15,6-2-4-15,3-8 1 16,0-5-2-16,0-6 0 16,0-7-1-16,0-9 1 0,0-10 0 15,3 0 1-15,5 0 1 16,1 6 1-16,3-4 3 16,3 6 1-16,3 5 1 31,0 3 0-31,8 5 1 15,4 0 1-15,3 3 0 0,-1 0 1 16,-2 5-2-16,-3 5 1 16,-6 3-2-16,-3 3 0 15,-7 7-1-15,-2 9 0 16,-6 5-1-16,-3 5 1 0,0 8-1 16,-6 5 0-16,-9 1 0 15,0-4 0-15,-3-4-2 16,-3 2 0-16,1-8-5 15,-4-5 0-15,3-6-7 16,-3 1 0-16,-3-6-4 16,-3-5 0-16</inkml:trace>
  <inkml:trace contextRef="#ctx0" brushRef="#br0" timeOffset="67184.6517">20820 10615 41 0,'-6'-13'20'0,"12"10"-19"16,-3 1 36-16,6-4-34 15,3 6 0-15,0-2 1 32,2-1 1-32,10 3-6 15,3-5 0-15,0 2 3 0,0 3 1 16,-4 0-8-16,-2 0 1 16,-6 3-10-16,-6 5 0 15,-9 5-1-15,-6 5 0 16</inkml:trace>
  <inkml:trace contextRef="#ctx0" brushRef="#br0" timeOffset="67362.766">20736 10858 52 0,'-23'6'26'0,"29"-9"-34"16,0 3 56-16,8-3-45 16,7-2 1-16,9-5 1 15,3-4 0-15,11-4-7 16,1 2 0-16,-3-5 1 15,-1 5 0-15,-2 3-16 0,-6 2 1 16</inkml:trace>
  <inkml:trace contextRef="#ctx0" brushRef="#br0" timeOffset="93104.1445">14834 18410 17 0,'-12'0'8'0,"6"-8"0"0,6 0 8 16,0 0-12-16,3-8 1 15,0-8 3-15,3-10 1 16,0-6-10-16,3-5 1 16,0 0 7-16,6 5 0 15,8-2-1-15,4-3 0 0,0 8-2 16,6-3 1-16,3 9-2 15,-7-4 0 1,1 4-2-16,3 9 0 16,-3-1 0-16,-4 1 0 15,1 7-1-15,-3-1 0 16,3 8 0-16,-9-6 1 16,-1 7-1-16,-5 4 1 0,0-2-3 15,-3 2 1-15,-3 3-5 16,0-5 1-16,-3 5-5 15,-3-8 0-15,0-6-5 16,-3 4 0-16</inkml:trace>
  <inkml:trace contextRef="#ctx0" brushRef="#br0" timeOffset="93403.7914">15218 17587 20 0,'-6'0'10'0,"6"-3"-2"15,0 3 10-15,6-5-15 0,0 0 1 16,9-3 2-1,-3 0 0-15,3 5-8 0,2-2 1 16,4-3 5 0,6 5 0-16,0-2-1 15,3 5 0-15,-1 5-1 16,-2-2 0-16,-3 5 1 0,-6 0 1 16,-6 13-1-16,-6 0 1 15,0 6-1-15,-9 2 1 16,-3 5-1-16,0 0 0 15,-6 1-1-15,0-11 0 0,0-1-2 16,3-1 1-16,3-9-6 16,0-3 0-16,3-2-6 15,9-2 0-15,3-4-5 16,6-10 1-16</inkml:trace>
  <inkml:trace contextRef="#ctx0" brushRef="#br0" timeOffset="93970.1641">15938 17346 24 0,'9'-29'12'0,"-6"10"-4"0,-3 19 16 0,0-5-21 16,0 5 1-16,-3 0 2 15,-3 5 0-15,-6 3-7 16,-9 8 0-16,1 0 5 0,-4 8 0 16,-3 2-2-16,3 1 1 0,0 7-4 15,1-7 1-15,5-1-6 16,3 1 0-16,6-9-6 15,3-2 0-15</inkml:trace>
  <inkml:trace contextRef="#ctx0" brushRef="#br0" timeOffset="94151.7736">15763 17550 30 0,'0'0'15'0,"3"8"-5"15,0-8 20-15,0 8-27 16,-3 5 0-16,3 3 0 15,-3 5 1-15,3 0-5 16,-1 6 0 0,1 2 1-16,0-6 0 15,3-1-7-15,0-6 1 16,3-9-6-16,9 1 0 16</inkml:trace>
  <inkml:trace contextRef="#ctx0" brushRef="#br0" timeOffset="94340.2016">16117 17301 39 0,'0'-3'19'0,"9"11"-23"16,-3-8 33-16,0 3-28 16,3 2 0-16,0 3-3 15,-4-5 1-15,1 10-4 16,-3-5 0-16,0 8-6 15,-6-3 1-15</inkml:trace>
  <inkml:trace contextRef="#ctx0" brushRef="#br0" timeOffset="94480.8965">16087 17468 25 0,'-12'0'12'0,"18"-8"-4"0,-3 8 16 0,3-8-21 16,3 0 0-16,3 0 1 15,3 3 1-15,0-3-7 16,3-3 1-16,-1-2-1 15,1 5 1-15,0 3-9 16,-3 5 0-16</inkml:trace>
  <inkml:trace contextRef="#ctx0" brushRef="#br0" timeOffset="94658.1473">16132 17529 28 0,'-27'21'14'0,"15"-13"-12"0,12-3 17 15,0-2-19-15,3-3 0 16,3 8 1-16,3-8 0 0,0 0-4 16,3 0 1-16,3-8-4 31,-1 0 0-31,1 0-2 16,0 0 1-16</inkml:trace>
  <inkml:trace contextRef="#ctx0" brushRef="#br0" timeOffset="94956.1719">16284 17444 27 0,'-3'0'13'0,"-6"16"-18"16,6-11 27-16,-3 6-22 16,-3 2 1-16,-3 0-1 31,0 3 1-31,0 0-3 16,-3 0 1-16,0 8-3 15,0-3 1-15,1 3-2 0,-1-3 1 16,0-5-1-16,3 5 1 15,0-8 4-15,-3 3 0 0,0-6 5 16,3 4 1-16,3-9 2 16,6-2 0-16,3 2 0 15,3-5 0-15,3-5-3 16,3-3 1-16,6-6-5 16,3-1 0-16,3-4-7 0,6-7 0 15,-1 2-5-15,13 3 0 16</inkml:trace>
  <inkml:trace contextRef="#ctx0" brushRef="#br0" timeOffset="96958.9281">16575 17383 29 0,'-6'-5'14'0,"18"-11"-7"0,-6 8 14 0,3 5-20 31,6-5 1-31,3-2 1 15,3-1 0-15,2-2-4 16,7 5 1-16,0 0 2 16,-3 0 0-16,-3 3-1 15,-7 2 1-15,-5 3-1 0,-9 3 1 16,-6 8-1-16,-9-1 0 16,-2 3 0-16,-4 6 0 0,0-6-1 15,0 3 1-15,3-3-1 16,3-2 0-1,0 2 0-15,3 3 0 16,3 0 1-16,3 5 1 0,0 0 0 16,0 0 0-16,3-2 0 15,0 2 0-15,0 3-1 16,-2 5 1-16,-1 3-1 0,0-3 1 16,0-5-6-16,0-3 1 15,0-5-6 1,0-1 0-16,0-1-5 15,0-1 0-15</inkml:trace>
  <inkml:trace contextRef="#ctx0" brushRef="#br0" timeOffset="97141.3135">16522 17656 42 0,'-9'-3'21'0,"12"-10"-23"15,0 10 39-15,0-2-34 16,6-3 1-16,2-5 0 15,10-3 1-15,6 0-7 16,6-8 1-16,14 3 1 0,7 0 0 0,6-3-8 16,-7 3 0-16,4 2-7 15,-1-7 1-15</inkml:trace>
  <inkml:trace contextRef="#ctx0" brushRef="#br0" timeOffset="97423.8358">17427 17103 38 0,'-27'-16'19'0,"15"11"-19"0,6 7 29 0,-6 3-28 16,-3 9 0-16,-12 12 0 0,-2 11 1 15,-1 0-3-15,0 8 1 16,-3 0 1-16,-2 8 0 16,2-8-1-16,3-3 0 15,6 1-5-15,3-9 1 16,4-10-6-16,2-3 1 0,3-13-3 16,6-8 1-16</inkml:trace>
  <inkml:trace contextRef="#ctx0" brushRef="#br0" timeOffset="97641.6796">17022 17277 26 0,'12'-39'13'0,"14"28"-9"16,-17 8 24-16,3 6-25 0,0 2 0 15,3 16 1 17,3 14 1-32,-3 2-6 0,-3 5 0 15,-3 6 4-15,0 5 0 0,-6 8-2 16,-1 10 1-16,-2-10-1 15,-2-8 1-15,-1-8-4 16,-3-8 0-16,3-5-5 16,-3-11 1-16,3-11-6 15,0-2 0-15</inkml:trace>
  <inkml:trace contextRef="#ctx0" brushRef="#br0" timeOffset="97808.3581">17188 17563 30 0,'-6'-5'15'0,"-5"21"-14"0,5-11 23 0,-3 8-23 16,0 6 0-16,-3 7 0 31,-3 1 1-31,3-1-3 16,3-2 0-16,0-8-5 16,6 0 1-16,6-8-5 0,3-8 1 15</inkml:trace>
  <inkml:trace contextRef="#ctx0" brushRef="#br0" timeOffset="98240.9604">17459 17407 26 0,'-9'0'13'0,"-6"8"-14"16,12-3 22-16,1-2-22 15,2-3 1-15,0 5 0 16,0-5 1-1,5-5-1-15,1 5 1 16,3-3 0-16,0-2 0 16,3-3 0-16,3 0 0 0,0 0 0 15,3 5 1-15,0 1-1 16,-3 4 1-16,-1 1-1 16,-2-3 0-16,-3 8 0 15,-6 0 0-15,-6 0 0 16,-3 8 0-16,-6 2-1 15,-2 1 1-15,-4-1-1 16,0 1 0-16,-3 2 1 16,-3-5 0-16,3 5 1 15,3-5 1-15,4-8 0 0,5 0 0 0,3 0 1 16,6-8 1-16,6-3-2 16,3-5 1-16,2-2-1 31,4-9 0-31,6-2-3 0,0 0 1 0,3-3-8 15,0 0 1-15,-1-5-8 32,-2 5 0-32</inkml:trace>
  <inkml:trace contextRef="#ctx0" brushRef="#br0" timeOffset="98676.8882">17608 17238 30 0,'-21'26'15'0,"-6"19"-7"0,22-29 17 0,-4 5-24 15,0 0 0 1,-3 8 0-16,0 6 0 0,0 2-1 16,0 5 0-16,0 3-1 15,-3 3 1-15,0-11-3 16,6 5 0-16,1-8-1 16,5-4 1-16,-3-7-1 0,6-9 0 31,3-6 4-16,3 0 0-15,-1-8 2 16,4 5 0-16,-3-10 1 16,3-3 1-16,3-6 0 15,3-2 0-15,0 1-2 16,0-1 0-16,3 0-2 16,-3-5 1-16,-1 10-1 0,-2-2 1 15,-3 0-1-15,0 5 1 16,-3 5-1-16,-3-2 0 15,0 10 0-15,0-2 0 0,0 5-1 16,0-3 1-16,0 3 0 16,0-5 0-16,0 7-1 15,0-2 0-15,3-5-5 16,0 5 0-16,0 0-4 16,6-8 0-16</inkml:trace>
  <inkml:trace contextRef="#ctx0" brushRef="#br0" timeOffset="99012.3178">18046 17145 34 0,'0'-8'17'0,"9"21"-17"15,-6-5 28-15,3 0-28 16,-1 5 1-16,1 3 0 0,0 0 0 16,0 0-5-16,0 5 1 15,-3 0-7-15,-3 3 1 16</inkml:trace>
  <inkml:trace contextRef="#ctx0" brushRef="#br0" timeOffset="99209.5384">17927 17460 25 0,'-18'-8'12'0,"-15"8"3"0,30 0 13 0,3 0-25 16,0 0 0-16,9-3 4 15,3-2 1-15,3-3-9 16,6 5 0 0,5-7 5-16,4 2 0 0,3-3-1 0,9-2 0 31,-4 0-8-31,1 5 1 0,-6 0-10 15,-4 8 0-15</inkml:trace>
  <inkml:trace contextRef="#ctx0" brushRef="#br0" timeOffset="99376.2026">17986 17513 39 0,'-30'21'19'0,"18"0"-19"15,12-18 25-15,0 5-25 16,0 0 0-16,3 0 0 15,0-3 1-15,6 0-5 16,3-2 0-16,3-6-6 16,0-2 0-16</inkml:trace>
  <inkml:trace contextRef="#ctx0" brushRef="#br0" timeOffset="99560.5928">18254 17441 39 0,'-30'11'19'0,"-29"21"-24"16,50-22 32-16,-3 1-27 0,0 5 0 31,-3 5-1-31,0 3 0 0,-3 5-4 0,0 0 1 16,4-5-6-16,-1 7 0 15</inkml:trace>
  <inkml:trace contextRef="#ctx0" brushRef="#br0" timeOffset="99725.7818">17924 17777 29 0,'0'0'14'0,"0"-16"-5"0,0 16 22 15,3 0-27-15,3-7 0 0,5-1 3 16,4-3 0-16,3-2-9 31,6-3 0-31,6-5 6 16,14 5 1-16,4 0-9 15,0 0 1-15,2-2-11 16,-8 7 1-16</inkml:trace>
  <inkml:trace contextRef="#ctx0" brushRef="#br0" timeOffset="99987.7061">18584 17370 35 0,'-3'-8'17'0,"3"0"-9"16,0 8 21-16,0 0-28 15,-6 5 0-15,-2 3 3 16,-4 3 0-16,-6 2-5 16,-3 11 1-16,-3-3 2 15,3 3 0-15,3 2-1 0,1-7 1 16,-4 2-7-16,6-5 0 31,3-8-8-31,9-8 1 0</inkml:trace>
  <inkml:trace contextRef="#ctx0" brushRef="#br0" timeOffset="100227.6183">18635 17129 37 0,'3'-24'18'0,"21"24"-8"16,-21 0 24-16,0 8-29 15,0 8 0-15,0 5 1 16,-3 3 1-16,-9 13-9 16,-3 5 0-16,0-2 6 15,0 13 0-15,-6-3-3 16,3 3 1-16,0 8-2 31,1 3 0-31,-4-6-5 0,3-5 0 0,3-14-7 31,3-4 0-31,6-11-4 16,3-8 0-16</inkml:trace>
  <inkml:trace contextRef="#ctx0" brushRef="#br0" timeOffset="100362.4574">18650 17489 39 0,'-18'-21'19'0,"30"13"-18"0,-12 8 32 0,0 8-33 16,0 0 0-16,6 2 0 15,-3 1 1-15,3-3-4 16,-3 5 1-16,3-5-9 16,3 0 0-16</inkml:trace>
  <inkml:trace contextRef="#ctx0" brushRef="#br0" timeOffset="100691.3402">18965 17150 38 0,'-6'-2'19'0,"1"25"-22"15,2-15 27-15,0 8-23 0,-3 5 0 0,0 3 2 16,-3 0 1-16,0 5-4 16,3-5 1-16,0-3 3 15,3 0 0-15,3-5-1 16,3-3 1-16,3-2-1 15,6-3 0-15,3-8-1 16,2 5 1-16,4-5-2 16,0-5 1-16,9-6-1 15,9 1 1-15,-7-6-6 16,4 0 1-16,-3-2-8 0,-3-4 1 16,-4 6-5-16,-2-2 0 31</inkml:trace>
  <inkml:trace contextRef="#ctx0" brushRef="#br0" timeOffset="100861.8272">19207 17182 35 0,'-24'19'17'0,"3"15"-15"0,15-21 29 0,0 11-31 16,-9 5 1-16,3 6 1 15,0-1 0-15,0 3-3 0,0 0 1 16,1 0-1-16,-1 0 0 15,0 0-7-15,3 0 1 0,-3-2-4 16,3-6 0-16</inkml:trace>
  <inkml:trace contextRef="#ctx0" brushRef="#br0" timeOffset="101060.9274">18965 17558 42 0,'-6'-3'21'0,"15"-2"-23"15,-3 5 40-15,3-3-35 16,3-2 0-16,3 5 1 16,3 0 1-16,6 0-7 15,0-3 1 1,-1 3 3-16,1-5 1 16,-6 5-9-16,-3 5 1 0,-6-2-10 15,-6 13 1-15</inkml:trace>
  <inkml:trace contextRef="#ctx0" brushRef="#br0" timeOffset="101279.7723">18927 17754 52 0,'-6'0'26'0,"12"0"-25"0,-3-8 42 16,3 8-40-16,6-8 1 15,2 5 1-15,1-2 1 16,3-1-8-16,3 4 1 15,9-4 4-15,-6 6 0 16,-4-7-2 0,1 7 0-16,0 0-6 15,-3-3 1-15,-3-2-9 0,0 5 0 16,-3 8-5-16,-3-3 0 16</inkml:trace>
  <inkml:trace contextRef="#ctx0" brushRef="#br0" timeOffset="151066.1031">6884 15661 24 0,'-12'0'12'0,"9"29"-9"0,6-24 13 15,-3 11-12-15,0 21 0 16,0 8 1-16,0-5 1 0,0 5-8 15,0 0 1-15,0-3 4 16,0-5 0-16,0-3-2 16,0-2 1-16,0-8-2 15,0-6 1-15,0-4-5 32,0-6 1-32,-3-8-2 15,0-14 0-15,0 1-1 0,0-11 0 16,-3 3 0-16,3-11 1 15,0-5 2-15,0-8 1 16,3-5 2-16,0 16 0 16,6-3 3-16,3 0 1 15,0 0 1-15,6 0 1 16,2 2 0-16,4 6 1 0,12 3-2 16,3 4 0-16,2 4-1 15,-2 10 0-15,0 3-2 16,-6 7 0-16,-4 9-1 15,-5 5 0-15,0 5 0 0,-6-5 3 16,-3 39-2 0,-3 6 0-16,-3-10 0 15,-3-1-3-15,-3-5 0 0,0-6-4 16,0-4 1-16,0-6-6 31,0-5 0-31,-6-3-4 16,3-8 1-16</inkml:trace>
  <inkml:trace contextRef="#ctx0" brushRef="#br0" timeOffset="151281.8148">7113 15793 27 0,'-15'-8'13'0,"0"11"-6"0,9 5 22 15,-6 10-27-15,-3 9 0 16,3 2 0-16,0-8 1 0,1 0-4 15,-1-2 1-15,0 2 1 16,3-3 1-16,0-5-3 16,0-5 0-16,3-2-5 15,0-9 1-15,0-2-6 0,0-8 0 16</inkml:trace>
  <inkml:trace contextRef="#ctx0" brushRef="#br0" timeOffset="151482.7365">6901 15462 28 0,'3'-37'14'0,"9"13"-5"0,-6 30 22 0,0 10-28 15,3 5 0-15,0 13 3 16,3 11 0-16,9-5-8 0,6 10 1 16,2 11 4-16,4-3 1 15,-3-2-5-15,0-11 0 16,-1-14-7-16,-2-9 0 15,3-1-5-15,0-5 0 16</inkml:trace>
  <inkml:trace contextRef="#ctx0" brushRef="#br0" timeOffset="151666.5321">7431 15359 37 0,'-6'37'18'0,"15"-24"-23"16,-6-7 31-16,3-4-26 16,3 1 0-16,3-3 0 15,0 3 0-15,3-1-6 16,-3 3 1-16,-3 9-4 16,3-1 0-16</inkml:trace>
  <inkml:trace contextRef="#ctx0" brushRef="#br0" timeOffset="152036.8748">7384 15621 22 0,'-27'42'11'0,"9"-2"-10"0,15-37 14 0,-3 5-15 32,0 0 1-32,0 2 1 15,3-7 1-15,0 2-3 16,0-10 1-16,0-3 2 15,3 8 1-15,3-5 0 16,0-9 0-16,6-4 0 0,0-6 1 16,6-5-1-16,3 8 0 15,6-11-1-15,11-2 1 16,7-3-1-16,0 2 0 16,-1 3-2-16,-5 9 1 15,-6 7-1-15,0 5 1 0,-10 8-1 16,-2 6 0-16,-3 5 0 15,-6 3 0-15,-3 7-4 16,0 3 0-16,-3-2-5 16,-3 2 1-16,-3 0-5 15,-3 3 1-15,-3 2-3 16,-3-2 1 0</inkml:trace>
  <inkml:trace contextRef="#ctx0" brushRef="#br0" timeOffset="152202.1533">7524 15610 27 0,'-9'-8'13'0,"-15"11"-14"0,18 0 24 0,0 2-21 16,0 3 1-16,-3 0-1 15,0 8 1-15,0 0-4 16,0-6 0-16,0 6 0 0,3 5 0 16,0-2-5-16,0 7 0 15,3-2-3-15,3 0 0 16</inkml:trace>
  <inkml:trace contextRef="#ctx0" brushRef="#br0" timeOffset="152403.5663">7532 15677 21 0,'3'-24'10'0,"15"8"-10"16,-9 16 17-16,0 0-17 15,3 0 0-15,0 0 0 16,0 5 1-16,3-2-1 15,-6 2 0-15,3 0 0 32,-1 1 0-32,-2-1-1 0,0 3 1 15,0-3-6-15,-3-2 0 0,0 7 0 16,3-4 0-16</inkml:trace>
  <inkml:trace contextRef="#ctx0" brushRef="#br0" timeOffset="152751.5375">7574 15716 25 0,'-9'8'12'0,"-6"-8"-16"0,12 3 26 0,0 13-21 16,-3-3 1-16,-3 5-1 15,-2 4 1-15,-1 7-3 16,0-5 1-16,3 2 0 15,0-2 1-15,0-3-4 16,3-10 0-16,3 4-4 16,0-4 0-16</inkml:trace>
  <inkml:trace contextRef="#ctx0" brushRef="#br0" timeOffset="152914.2057">7443 15952 25 0,'3'-6'12'0,"12"-9"-6"0,-6 7 19 0,6 0-24 15,0 0 1-15,0-5 1 16,2-3 0-16,1 5-4 16,3-2 0-16,-3 2-2 15,0 1 1-15,0 7-6 16,-6-2 1-16,-3 10-3 16,-1 6 0-16</inkml:trace>
  <inkml:trace contextRef="#ctx0" brushRef="#br0" timeOffset="153255.177">7547 16015 18 0,'-18'11'9'0,"13"-16"-7"0,5 5 16 15,0-6-16-15,2 1 1 16,7 0 1-16,0-1 0 16,3-4-5-1,3-3 1-15,0-1 3 16,3-2 1-16,0 1-3 15,0 7 1-15,-4 5 0 16,-2 3 0-16,-3 8-1 0,-6 5 1 16,-3 0 0-16,-3 3 1 0,-6 5 0 15,0 3 0-15,-2-3-1 16,-1 3 1-16,3-3-1 16,0-5 1-16,3-5-1 15,3-3 0-15,3-6-1 16,3-4 1-16,3-9-1 15,9-5 0-15,0-2-5 0,-1-9 0 16,4-7-5-16,0-8 0 16,3-3-5-16,3 0 1 31</inkml:trace>
  <inkml:trace contextRef="#ctx0" brushRef="#br0" timeOffset="153602.0856">7946 15420 23 0,'-36'-13'11'0,"31"29"-9"16,5-14 16-16,0 6-18 15,0 8 0-15,-3-3 1 0,0 6 1 0,-3 2-1 16,0 3 1-16,0 0 1 15,3 2 0-15,0-5 1 16,3 0 1-16,0-2-1 16,3-3 0-16,3-6-1 15,3-2 1-15,3-5-1 16,2-3 0 0,7-8-1-16,0-3 1 15,3-2-2-15,0-3 1 16,-1 0-7-16,1 1 1 0,-6 1-7 15,0 1 1-15,0 8-4 16,-3-3 1-16</inkml:trace>
  <inkml:trace contextRef="#ctx0" brushRef="#br0" timeOffset="153754.5913">8098 15444 27 0,'-36'16'13'0,"36"21"-16"16,0-29 23-16,0 0-20 15,0 2 0-15,0 3-1 16,0 3 1-16,0 5-4 16,-3-2 1-16,3 2-4 15,0 0 0-15</inkml:trace>
  <inkml:trace contextRef="#ctx0" brushRef="#br0" timeOffset="154133.8785">7905 15854 30 0,'-15'5'15'0,"15"-10"-14"0,0 5 27 16,0-5-26-16,3-6 0 15,3-2 1-15,2-3 0 16,10-5-4-16,0 2 0 16,3 11 3-16,0 0 0 15,0 0-5-15,-3 3 1 16,2-3-2-16,-5 3 0 15,0 5-1-15,-3-3 1 16,-3 6 0-16,-3-3 1 0,-3 5 5 0,-3 3 0 31,-3 3 2-31,-3-1 0 16,-3 3 1-16,-3 1 0 0,0 4-1 16,-3 9 1-16,-8 2-3 15,2-5 0-15,0 5-1 16,3-3 0-16,0 1-1 15,3-4 1-15,3-1-5 16,3-7 0-16,4-7-5 16,2-8 0-16,3-8-3 15,3 1 1-15</inkml:trace>
  <inkml:trace contextRef="#ctx0" brushRef="#br0" timeOffset="154303.6416">8009 15819 29 0,'3'3'14'0,"9"29"-11"15,-9-22 26-15,5 4-27 0,1 9 0 0,0-4 1 16,0-3 1-16,3-3-5 16,6 0 0-16,0-2 3 15,-3-3 0-15,0-6-6 16,0-2 1 0,-1 0-8-16,4-7 0 15</inkml:trace>
  <inkml:trace contextRef="#ctx0" brushRef="#br0" timeOffset="154538.504">8408 15425 45 0,'-30'32'22'0,"21"10"-27"16,6-34 38-16,-3 5-33 15,-3 6 0-15,0 7 0 16,-3 4 1-16,0-7-1 16,0 6 0-16,3 1-3 15,0-7 0-15,4-7-8 16,-1-5 1-16,6 5-2 16,3-14 1-16</inkml:trace>
  <inkml:trace contextRef="#ctx0" brushRef="#br0" timeOffset="154722.0122">8330 15613 39 0,'3'3'19'0,"3"23"-23"0,-6-18 39 15,3 5-34-15,0-5 1 16,0 13-1-16,0 6 0 16,0 5-2-16,0 2 1 15,0 3-1-15,0-5 0 16,3-8-7-16,0-3 0 15,9-3-4-15,0-12 1 0</inkml:trace>
  <inkml:trace contextRef="#ctx0" brushRef="#br0" timeOffset="154900.9922">8419 15592 41 0,'-20'5'20'0,"37"-7"-23"0,-5-1 37 0,3-5-34 15,3 0 1-15,9-3 0 0,-3-4 1 16,3 1-4 0,-4 1 0-16,-2 0-5 0,-3 0 1 15,0 7-6-15,0 1 1 16</inkml:trace>
  <inkml:trace contextRef="#ctx0" brushRef="#br0" timeOffset="155070.5685">8667 15417 35 0,'-12'35'17'16,"0"15"-22"-16,12-39 27 0,-3 4-21 15,0 4 0-15,-3 5-1 16,6-3 1 0,-6 0-6-16,3 0 0 15,-3-5-4-15,6 8 1 16</inkml:trace>
  <inkml:trace contextRef="#ctx0" brushRef="#br0" timeOffset="155288.9802">8616 15907 22 0,'9'0'11'0,"0"-3"-6"0,-6-5 14 0,0-2-16 16,0-6 1-16,0-5 1 15,0-3 0-15,0-3-7 16,-3 9 1-16,0 2 4 15,0 5 1-15,0 1-3 16,-3 2 1-16,-6 8-1 16,3 5 0-16,-6-2-1 15,0 5 0-15,3 0-5 16,0 2 1-16,3-5-7 16,6 1 1-16</inkml:trace>
  <inkml:trace contextRef="#ctx0" brushRef="#br0" timeOffset="155753.0162">8794 15322 33 0,'0'3'16'0,"0"23"-16"16,0-15 26-16,-2 5-25 15,-1 5 1-15,-3 3 2 16,0-1 0-16,0 1-5 15,0-3 0-15,3 1 3 0,0-4 0 32,0-2-1-32,3 0 0 15,3-6-1-15,0-2 0 16,3-5 0-16,0 5 0 16,3-5 0-16,0-3 1 0,2 0 0 15,1 0 1-15,9 0 0 16,0 0 0-16,0 2 0 15,0 3 1-15,-3 1 0 16,-4 4 0-16,-2 1 1 16,-3 2 0-16,-3 0 0 0,-3 1 0 15,-6 7-1-15,0 0 0 16,-6 3-1-16,-9 8 0 16,1-3 0-16,-1 0 0 0,-6 8-2 15,3-8 1-15,0-8-3 16,3-5 1-16,1-13-6 15,2-6 0-15,0-18-8 32,3-8 1-32,3-3-4 0,3 5 1 0</inkml:trace>
  <inkml:trace contextRef="#ctx0" brushRef="#br0" timeOffset="155922.9141">8738 15695 38 0,'6'3'19'0,"12"5"-12"0,-12-6 34 15,3-2-37-15,0 6 0 16,2 7 2-16,10 11 0 15,0 2-8-15,0 6 0 16,3 2 5-16,3-2 0 16,-4-8-4-16,-2-6 1 15,0-4-12-15,-3 1 1 16,6-4-5-16,-3-14 0 16</inkml:trace>
  <inkml:trace contextRef="#ctx0" brushRef="#br0" timeOffset="157587.1745">9732 15261 28 0,'-15'-8'14'0,"12"-2"-7"0,3 12 16 16,3 6-21-1,-3 3 0-15,3 7 2 0,-3 11 0 0,0 6-5 32,0 2 1-32,0 5 4 15,0 8 1-15,0 3-2 0,0 0 0 16,0 3-1-16,0 5 1 15,0-3-1-15,0-8 0 16,0-7-2-16,3-14 0 0,0-3 0 16,-3-7 1-16,0-4-1 15,3-12 1-15,0-13-1 16,6-6 0-16,-3-13 0 16,0-3 1-16,0 3-1 15,6 0 0-15,3 2 0 0,3 6 0 16,-1 5 0-16,1 3 1 15,0 5-1-15,0 3 1 32,-3 5 0-32,0 2 1 0,-3 1-1 15,0 13 0-15,-3 8 0 16,-1-1 0-16,-2 4 0 16,0 5 0-16,-3-9-5 15,3-1 1-15,0-1-5 16,3-11 0-16,0-7-7 15,3-3 0-15</inkml:trace>
  <inkml:trace contextRef="#ctx0" brushRef="#br0" timeOffset="157973.3506">10113 15679 24 0,'-6'0'12'0,"3"3"-8"0,3-3 12 0,-3 10-12 16,-3-4 1-16,0 4 3 15,0 9 0-15,0 13-10 16,0-3 1 0,3 8 6-16,0-6 0 15,3-1-2-15,0-7 0 16,3-4-2-16,0-6 1 16,3-5-1-16,0-5 1 0,0-11-1 15,0-8 1-15,3-5-1 16,-3-8 0-16,0 2 0 15,0-2 1-15,3 3-2 16,-3 7 1-16,0 1-1 16,0 4 0-16,0 4-1 0,0 2 1 15,0 5 0-15,-3 6 0 16,0 13 0-16,0 5 0 16,0 3 0-16,0 13 1 0,3-13-3 15,-1 2 0-15,1-10-5 31,0-3 0-31,3-8-6 16,3-2 0-16</inkml:trace>
  <inkml:trace contextRef="#ctx0" brushRef="#br0" timeOffset="158306.653">10363 15621 34 0,'-9'-3'17'0,"-9"14"-15"0,15-6 24 0,-3 3-24 15,0 3 0-15,-2-1 1 16,-1-2 1-16,3 0-5 16,6 3 0-16,0-1 3 15,6 4 0-15,3 4 0 16,-1-2 1-16,4 3-1 16,0-1 0-16,0 3 0 0,0 3 0 15,0-5 1-15,-3 2 0 31,-6 0-1-31,-3 0 1 16,-3-2-1-16,0-4 0 16,-6-4-1-16,3 0 1 0,-3-3-2 15,0-3 0-15,0-3-6 16,0-9 1-16,0-4-8 16,6-13 0-16,3-2-3 15,3-6 1-15</inkml:trace>
  <inkml:trace contextRef="#ctx0" brushRef="#br0" timeOffset="158756.9657">10521 15240 31 0,'-9'0'15'0,"12"11"-12"0,0-9 26 0,-3 6-27 15,0 8 1-15,3 11 1 31,-3 10 1-31,0 2-6 16,0 6 1-16,0 5 4 0,0-2 0 16,0 13-2-16,0 2 1 15,0 1-1-15,0-3 0 16,0-11-1-16,0-13 1 16,0-10-1-16,0-4 0 15,3-9-1-15,0-6 1 16,3-11 0-16,0-16 0 0,0-7-1 15,0-8 1-15,3 4-1 16,0 4 0-16,-4 5 0 16,7 2 0-16,-6 1 1 15,3 7 0-15,0 1 0 0,0 2 0 16,3 5 1-16,-3 6 0 16,0-3 0-16,0 8 0 15,-3 10-1-15,0 9 0 0,-3 7 0 16,0-2 0-16,0-1-1 31,0-1 0-31,0-7-6 16,-3-4 0-16,3-11-11 15,-3 2 1-15</inkml:trace>
  <inkml:trace contextRef="#ctx0" brushRef="#br0" timeOffset="163455.0949">9178 15383 19 0,'-8'-8'9'0,"5"8"-5"0,3 0 13 0,0 0-15 16,3-5 0-16,0-1 3 15,0 1 0-15,-1 0-5 0,4-6 1 16,-3 3 3-16,3 6 1 16,3-4-2-16,0 6 1 15,3 3-2-15,0 0 1 16,0-1-2-16,0 4 1 15,15-1-1 1,-7 0 1-16,4 0 0 31,-6 3 1-31,-3 0-1 16,0 3 1-16,-3-6-1 16,-3 11 0-16,-6-3 0 15,0 3 0-15,-3 0-1 16,-6 0 0-16,-6-3-1 0,0 0 1 15,-3 3-1-15,0 0 1 16,0 0-1-16,0 0 0 0,-2 0 0 16,2-6 1-16,3-2-1 15,3 0 1-15,0-3-2 16,3 1 1-16,0-4 0 16,3 1 0-16,0 0-1 15,3 2 1-15,0 3 0 16,3 0 0-16,3 5 0 0,0 0 0 15,0-5 0-15,0 3 0 16,3 15 0-16,-3 1 1 16,3 10-1-16,0 5 1 15,-3-5-1 1,5-10 1-16,-2 2 0 16,-3-5 0-16,-3 2 0 15,0-7 1-15,0 2-1 16,-6-5 1-16,0-3-1 15,0-3 1-15,-3 4 0 16,0-6 0-16,-3 0-1 0,1-6 1 16,-1 1-1-16,0-3 0 15,0-3-1-15,-3 1 1 16,3-6-1-16,0 2 1 0,0 1-4 16,0 0 1-16,0-1-8 15,3-2 1-15,3 6-8 16,3 2 0-16</inkml:trace>
  <inkml:trace contextRef="#ctx0" brushRef="#br0" timeOffset="1.60456E6">20736 12732 45 0,'0'0'22'0,"-29"26"-21"0,23-15 22 0,-3 2-31 16,3 6 1-16,0-1-11 16,3 1 1-16,0-1 18 15,0-5 1-15</inkml:trace>
  <inkml:trace contextRef="#ctx0" brushRef="#br0" timeOffset="1.60472E6">20707 12777 34 0,'6'-21'17'0,"20"2"-17"0,-17 14 33 15,6-6-31-15,6 1 0 16,3-4 1-16,3-2 0 16,8 1-4-16,4 1 1 0,6 4 0 15,-4 2 1-15,-2 5-6 16,-6 6 1-16,-9 2-8 15,-9 8 0-15</inkml:trace>
  <inkml:trace contextRef="#ctx0" brushRef="#br0" timeOffset="1.60505E6">20760 12951 33 0,'-29'24'16'0,"26"-19"-13"15,3-5 23-15,8-2-24 16,1-6 0-16,3-3 0 15,3 1 1 1,3-4-4-16,0 1 1 16,0 3-1-16,0-1 0 15,-3 0-4-15,-1 1 0 0,-2-1-3 16,-3 3 0-16,-3 0-1 16,0 1 1-16,-6 1 4 15,0 4 1-15,-3 2 4 16,-3 2 1-16,0 4 4 15,0 4 0-15,0 9 0 0,0 2 0 16,0 3-2-16,0 5 0 16,1 5-2-16,-1 1 0 15,3-1-5-15,0-2 1 16,0-6-5-16,0-2 1 0,0-3-3 16,0-2 0-16</inkml:trace>
  <inkml:trace contextRef="#ctx0" brushRef="#br0" timeOffset="1.60533E6">20742 13192 18 0,'-3'-18'9'0,"12"7"-5"16,-3 6 14-16,3-6-17 15,3 1 1-15,3-1-1 16,3 0 1-16,3 1-3 16,-3 5 1-16,-1-1 1 15,1 6 0 1,-3 6-2-16,-3-4 0 15,-6 9-1-15,-6 2 1 16,-6 0 0-16,-3 3 0 0,-3 3 2 16,-3-1 1-16,-2 3 3 15,2-2 0-15,3-3 0 0,3-3 1 16,3-5-1-16,6-3 1 16,9-5-3-16,3-8 0 31,6 0-6-31,11-5 0 0,10 0-8 15,6-8 0-15</inkml:trace>
  <inkml:trace contextRef="#ctx0" brushRef="#br0" timeOffset="1.60553E6">21266 12803 35 0,'6'-2'17'16,"21"-14"-16"-16,-15 8 25 0,6 0-26 15,3 0 0-15,8-3 1 16,4 3 0-16,-3-8-5 16,-3 6 0-16,-3-1-5 15,-7 3 0-15,-2-2-1 16,-6 7 0-16</inkml:trace>
  <inkml:trace contextRef="#ctx0" brushRef="#br0" timeOffset="1.60568E6">21362 12750 28 0,'-21'19'14'0,"0"15"-20"16,15-26 29-16,0 5-23 16,0 3 1-16,0 5-2 0,3 1 1 15,0 1-5 1,0 1 1-16,3-3-3 0,3-2 0 31</inkml:trace>
  <inkml:trace contextRef="#ctx0" brushRef="#br0" timeOffset="1.60635E6">21281 12951 20 0,'-9'-10'10'0,"15"-14"-7"15,0 16 16-15,3 0-19 16,0 0 1-16,6 3 0 16,0 0 1-16,0-1-3 15,0 6 1-15,2 0 1 0,-2 0 0 16,0 3-1-16,-6 5 1 15,-9 0-1 1,-6 8 1-16,-3 0-1 16,-3 2 0-16,0 1 1 0,-2-1 1 15,2 1 1-15,0-9 0 16,3-2-1-16,3 0 1 16,3-5 0-16,3-1 1 15,6-4-3-15,0-1 1 0,3-2-1 16,0 0 0-16,0-6-3 15,2 3 0-15,4 3-2 16,-3 2 1-16,-9 6-1 16,-6-1 0-16,-3 4 0 15,-3 4 0-15,0 3 3 16,-2 1 0-16,-1 2 3 0,-3 2 1 31,3 6 0-31,0-6 0 16,3 1 0-16,0-3 1 15,3-3-1-15,3-2 0 0,3-1-2 16,3-2 0-16,3-3-1 16,3-2 1-16,3-3-5 15,3 0 1-15,9-5-4 16,2-1 1-16,1-4-3 16,0-1 0-16,0-2 0 0,-6 2 1 15,-7 1 5-15,-5 2 1 16,-9 8 5-16,-6 0 1 15,-5 3 3-15,-10 5 1 16,6-1 1-16,0 4 0 0,3-3-2 16,3 0 1-16,3 0-2 15,3 0 1-15,6 0-3 16,9-3 1-16,6 0-2 16,3-2 1-16,3-3-6 31,8 0 0-31,-2-3-9 0,6-5 1 15,2 0-4-15,1-5 1 16</inkml:trace>
  <inkml:trace contextRef="#ctx0" brushRef="#br0" timeOffset="1.60699E6">21921 12827 35 0,'-18'26'17'0,"-20"14"-19"15,32-24 31-15,0 8-28 16,0 0 1-16,0-1 0 0,3 1 0 15,0-3-2 1,3 1 0-16,3-12 2 16,6-7 0-16,12-8-1 0,5-11 1 0,4-5-1 31,6-6 0-31,-6 1 0 16,-1-1 0-16,-2 1-1 15,-3 4 0-15,-3 4 0 16,-6 5 0-16,-3 5 1 0,-3 8 1 0,-6 5 0 15,-6 8 0-15,-3 6 1 16,0 5 0-16,-3 2 1 16,-3 3 0-16,0-2-2 15,3-6 1-15,3-5-1 16,3 0 1-16,9-11-1 0,0-5 0 16,6-11-1-16,3-2 0 31,3-11 0-31,2-2 0 15,4 2 0-15,3 0 0 0,0 3-1 16,9 0 0-16,-4 2 0 16,4 6 1-16,-6 3 0 15,-3 4 1-15,-4 4-1 16,-5 4 1-16,0 4 0 16,-6-1 0-16,-3 8-1 0,-3 3 1 15,-3 5-2-15,-3 0 1 16,0 3-6-16,0 0 0 15,-3-6-10-15,3 1 0 16,3-3-5-16,-6 0 1 16</inkml:trace>
  <inkml:trace contextRef="#ctx0" brushRef="#br0" timeOffset="1.60799E6">20808 13708 28 0,'6'-5'14'0,"15"-11"-6"0,-12 13 15 0,6 1-22 16,2-1 1-1,7 0 0-15,3 1 1 16,3-1-4-16,-1 0 0 15,1 1-1-15,0 2 1 0,-3 0-9 16,-6 0 1-16,-3 2-1 16,-4 6 0-16</inkml:trace>
  <inkml:trace contextRef="#ctx0" brushRef="#br0" timeOffset="1.60818E6">20897 13761 22 0,'-30'29'11'0,"1"11"-13"15,23-30 20-15,0 4-18 16,3 1 0-16,0-1 0 16,3-4 1-16,6-4-1 15,3-9 0-15,6-2-2 0,-1-6 0 16,4-2-3-16,9-6 0 16,3-2-2-16,0-3 1 15</inkml:trace>
  <inkml:trace contextRef="#ctx0" brushRef="#br0" timeOffset="1.60834E6">21165 13637 25 0,'0'5'12'0,"-6"16"-14"0,0-13 27 0,0 5-23 16,-6 8 1-16,-3 9 0 15,-2 1 0-15,2 12-4 16,-3 2 0-16,6-3 2 16,-3-2 1-16,6-1-4 15,-6-7 1-15,6-8-6 16,0 0 1-16,3-8-3 15,-3-3 0-15</inkml:trace>
  <inkml:trace contextRef="#ctx0" brushRef="#br0" timeOffset="1.60863E6">20986 13864 19 0,'30'-10'9'16,"0"-4"-11"-16,-21 9 14 0,0 10-12 15,-3-7 1-15,3 4 2 16,-9 1 1-16,0 5-2 0,-12 5 1 16,-3 6 3-16,-12 4 0 15,3 4 0-15,1-1 1 16,2 1-2-16,3-6 1 16,6-2-4-1,3-4 1-15,6-4-1 16,3-6 0-16,9-2-3 0,9-8 1 15,9-14-5-15,5 3 0 16,4-5-7-16,-3-3 1 16,3-2-2-16,-1-3 1 15</inkml:trace>
  <inkml:trace contextRef="#ctx0" brushRef="#br0" timeOffset="1.60883E6">21350 13719 20 0,'0'0'10'0,"9"5"-9"0,-6-2 19 15,0 2-19-15,0 0 1 0,-1 3 3 16,-2 3 0-16,-2-1-5 16,-4 6 0-16,0-3 3 15,-6 11 0-15,0 0 0 16,-3-3 0-16,0 0-2 0,0 0 1 16,0-5-5-1,0-2 1-15,6-4-5 16,1-7 1-16,2-8-4 15,0-3 1-15</inkml:trace>
  <inkml:trace contextRef="#ctx0" brushRef="#br0" timeOffset="1.60895E6">21240 13840 23 0,'5'0'11'0,"7"16"-8"16,-9-10 18-16,0 4-20 16,3 3 0-16,0 3 1 0,0 0 1 15,6 0-6-15,0 2 0 16,3-4-4-1,-3-1 0-15</inkml:trace>
  <inkml:trace contextRef="#ctx0" brushRef="#br0" timeOffset="1.60935E6">21606 13843 31 0,'-33'37'15'0,"6"13"-11"16,21-36 24-16,0-1-26 16,0 0 0-16,3-5 1 15,3-5 1-15,3-1-5 16,6-7 0-16,3-6 3 16,6-7 0-16,6-6-1 15,-3 0 0-15,2 0-1 0,4 1 0 16,3-1 0-16,0 3 1 15,-4-1 1-15,-2 9 0 16,-3 5 0-16,0 3 0 16,-9 5 1-16,-3 8 0 0,-3 3-1 15,-6 12 0-15,0 1 0 16,-3 3 0-16,0 2-2 31,0-6 1-31,0 1-6 16,3 0 0-16,3-3-8 15,0 0 0-15,0-2-2 16,15-6 1-16</inkml:trace>
  <inkml:trace contextRef="#ctx0" brushRef="#br0" timeOffset="1.60977E6">22284 13700 24 0,'-15'-13'12'0,"-8"21"-10"16,17-6 19-16,-6 4-20 15,0 4 0-15,-3 1 0 16,0 2 0-16,3 0-2 16,0 1 1-16,3 2 0 15,3-9 1-15,0 7-2 0,3-6 1 16,6-3 1-16,3-2 1 16,0-3 0-16,6 0 1 15,0-3 0-15,3 0 1 16,0-2 0-16,3 0 0 0,0-6-2 15,-1 3 1-15,10 0-4 16,-3 0 1-16,6 0-6 16,-9 3 1-16,2 0-6 31,-8-1 0-31</inkml:trace>
  <inkml:trace contextRef="#ctx0" brushRef="#br0" timeOffset="1.61E6">22391 13756 18 0,'-17'10'9'0,"-16"14"1"0,27-13 7 16,-3 2-14-16,0 8 1 0,0 6 3 16,-3 4 0-16,0 4-8 15,0 2 0-15,-3-3 6 16,4-5 0-16,-1 0-1 16,3-8 0-16,0-2-1 15,3-6 1-15,0-5-2 16,3-5 1-16,0-1-2 0,0-2 1 15,0-5-4-15,0-5 1 16,0-1-9-16,0 0 1 0,0 6-4 16,0 5 0-16</inkml:trace>
  <inkml:trace contextRef="#ctx0" brushRef="#br0" timeOffset="1.61029E6">21388 14600 35 0,'-12'0'17'0,"15"-11"-15"0,3 6 29 16,9 0-29-1,3-3 1-15,9 0 0 16,3 0 1-16,2-5-5 15,1 5 0-15,-3 0 3 16,3 0 1-16,-7 2-7 0,1 4 0 16,-3-1-7-16,-6 3 0 31,-6 13-2-31,-3 1 1 16</inkml:trace>
  <inkml:trace contextRef="#ctx0" brushRef="#br0" timeOffset="1.61045E6">21573 14655 39 0,'-54'16'19'0,"7"5"-19"16,35-15 40-16,0-1-38 16,6 0 1-16,3 0 0 15,9-2 1-15,6-3-5 16,6 0 0-16,5-5 3 16,4-3 1-16,0-3-7 0,3-2 1 15,-3 0-6-15,-1-3 0 0,-5 5-6 16,-3-2 1-16</inkml:trace>
  <inkml:trace contextRef="#ctx0" brushRef="#br0" timeOffset="1.6107E6">21748 14462 25 0,'0'3'12'0,"15"-3"-7"16,-9 2 16-16,3 1-18 16,0 2 0-16,3 3 1 15,-3 6 0-15,0 1-5 0,-3 1 1 16,-3 5 4-16,-6 6 1 31,-6-1-2-31,-6 1 0 16,-3-1 0-16,-3 6 0 0,1-3-1 15,2 3 0-15,0-8-4 16,3 2 1-16,6-2-7 16,3-8 1-16,3 0-6 15,9-6 1-15</inkml:trace>
  <inkml:trace contextRef="#ctx0" brushRef="#br0" timeOffset="1.61104E6">22010 14631 35 0,'-17'24'17'0,"-4"16"-19"15,18-32 28-15,-3 2-24 16,3-2 0-16,3 3 1 31,3-6 0-31,3-5-4 16,9-8 1-16,0-2 2 0,5-3 0 15,1-6-2-15,0 0 1 0,0 6-1 16,3 3 0-16,0-4 0 16,-1 4 1-16,-2 2 1 15,-3 3 0-15,0 2 1 16,-9 3 0-16,3 5 1 15,-9 6 0-15,-3 2-1 0,-3 6 0 16,-3 2-1-16,0 5 0 16,-3 1-3-16,3 2 1 15,0-5-8-15,3-3 1 16,3 0-8-16,6-3 0 16</inkml:trace>
  <inkml:trace contextRef="#ctx0" brushRef="#br0" timeOffset="1.61122E6">22430 14727 35 0,'9'-3'17'0,"27"-8"-16"16,-21 9 23-16,0 2-24 0,-1-3 1 16,4 1-6-16,3 2 0 15,0-3-2-15,-3 0 1 16,6 6-3-16,-7-3 0 15</inkml:trace>
  <inkml:trace contextRef="#ctx0" brushRef="#br0" timeOffset="1.61185E6">22740 14634 31 0,'-9'0'15'0,"0"0"-17"16,9 0 30-16,0 0-28 16,0 0 1-16,0 3 1 15,-3-1 0-15,0 4-2 16,0-1 1-16,0 3 1 16,-3 0 1-16,0 2-1 0,-3 4 1 15,6-1-1-15,-3 0 0 16,3 3 0-16,0 0 0 15,3-3-1-15,3-2 1 16,3 2 0-16,0-5 0 0,3-3-1 31,0-5 1-31,3-8-1 16,0-2 0-16,6-1 0 16,2-2 0-16,1-3-1 15,3-3 1-15,0 1-1 16,0 2 0-16,-3 3 0 15,-4 0 1-15,-2 2-1 16,0 0 0-16,-6 3-1 0,0 3 1 16,-3 3-1-16,-6 2 1 15,0 2 0-15,0 6 0 16,-3 0 0-16,0 5 0 16,0 6 0-16,-3 2 1 0,-3 11 0 15,-3 2 0-15,0 11 0 16,0 0 0-16,-8 0 0 15,5-11 0-15,-6 6 0 0,3-3 1 16,0-2-1-16,-3-4 0 16,9-7 0-16,-2-5 0 15,-1-6 0-15,6-3 0 16,-3-4-1-16,3-6 1 31,3-6-3-31,0-4 0 16,3-1-4-16,3-2 0 0,0-8-5 15,6 2 0-15,0-2-5 16,3 8 0-16</inkml:trace>
  <inkml:trace contextRef="#ctx0" brushRef="#br0" timeOffset="1.61217E6">23174 14666 30 0,'-6'5'15'0,"-3"8"-13"16,9-5 24-16,-3 3-25 15,-3 2 1-15,1 6 1 16,-1 2 0-16,-3 3-3 31,3-6 0-31,0 1 3 0,-3-9 0 16,9-2 0-16,0-8 1 15,0-5-2-15,9-6 1 16,0-2-1-16,3-5 0 0,2-1-2 16,1-2 0-16,6 0-4 15,0 2 0-15,3 3-4 16,-6 3 0-16,11 2-5 16,-8 1 0-16</inkml:trace>
  <inkml:trace contextRef="#ctx0" brushRef="#br0" timeOffset="1.61257E6">23481 14661 19 0,'0'0'9'0,"3"0"1"0,-3 0 10 15,0 0-15-15,0 0 0 0,0 0 2 16,-3 2 1-16,-6 6-10 16,-3 3 1-16,-3 2 7 31,-3 5 0-31,3 4-2 15,-2 4 1-15,5 3-2 16,0 0 1-16,3-5-1 16,0-5 0-16,9-1-1 0,0-7 0 15,0-3-1-15,9-8 1 16,3-8-1-16,9-11 0 16,-1-5 0-16,1 1 0 15,-3-4-1-15,0 3 1 16,-3 3-1-16,3 3 0 0,0 2 0 15,-7 5 0-15,-2 6-1 16,0 2 0 0,-6 6 1-16,0 5 0 15,-3 2 0-15,0 9 0 16,0 2-2-16,0-2 0 16,0 2-5-16,3 3 1 15,0-9-7-15,3 1 0 16,0 0-3-16,3-8 1 0</inkml:trace>
  <inkml:trace contextRef="#ctx0" brushRef="#br0" timeOffset="1.61305E6">23680 14793 29 0,'-9'16'14'0,"0"10"-14"0,9-18 25 16,0 0-25-16,3-3 1 15,0-2 2-15,0-3 1 16,6-8-4-16,18-5 0 16,-6-3 2-16,6 0 0 15,-1-5-1-15,4 2 1 16,-3 4-1 0,-3 1 0-16,-3 4 0 15,-6 4 0-15,-6 4 1 0,-1 4 0 16,-2 6 0-16,-6 6 1 15,-6 1 0-15,-2 7 0 16,2-1 0-16,0 0 0 0,0-5-1 16,0-6 1-16,6-2-2 15,9-5 1-15,3-3-1 16,-1-8 0-16,4-8-1 16,6-2 1-16,3-3-1 15,3 2 0-15,3 0 0 16,-4 4 0-16,4 4 0 0,-3 3 0 15,0 3 1-15,-4 5 0 32,-8 8-1-32,-9 8 1 0,-6 7 0 15,0 1 1-15,-3 5-5 16,-3-2 1-16,-3-6-13 16,6 8 1-16,-2-10-2 15,-4-9 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2:17:11.3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17540 7451 29 0,'-21'-8'14'0,"21"10"-3"15,3 1 14-15,-3-3-23 0,3 3 0 16,0 2 2-16,3 3 1 16,0 0-6-16,0 0 0 15,3 0 3-15,2-3 1 16,4 0-1-16,3-5 1 16,0-5-6-1,12-6 0-15,3 1-4 16,2-3 0-16,4-3-5 15,3-3 0-15</inkml:trace>
  <inkml:trace contextRef="#ctx0" brushRef="#br0" timeOffset="154.6844">17971 7332 22 0,'-6'18'11'0,"-3"9"-10"0,6-19 14 16,-3 5-15-16,-3 3 1 0,-2 2 0 15,-4 3 1-15,-3 0-5 16,0-2 1-16,-3 2-3 15,-3-2 1-15,-2-1-2 16,-1 1 0-16</inkml:trace>
  <inkml:trace contextRef="#ctx0" brushRef="#br0" timeOffset="332.7036">17578 7702 20 0,'-20'8'10'0,"5"-8"-7"0,12 0 20 0,3 0-19 16,0 0 0-16,0 0 1 15,6-5 1-15,3-3-8 31,2-3 0-31,4-2 5 16,3-3 0-16,0 3-2 0,0 0 0 16,6-1-5-16,0 4 1 15,-7 2-6-15,-5 3 0 16,-3 2-1-16,-3 6 0 16</inkml:trace>
  <inkml:trace contextRef="#ctx0" brushRef="#br0" timeOffset="921.7399">17596 7747 18 0,'-24'50'9'0,"1"3"-10"0,17-37 17 0,-3 8-15 16,0 2 1-16,0 1 0 15,0-6 0-15,0 0-3 16,0-2 1-16,3-1 2 16,0-5 0-16,3-5 0 15,0-5 0-15,3-3 0 0,3-8 0 16,6-8 0-16,3-13 0 31,3-5 0-31,3-6 1 0,6-5-1 16,-1 5 0-16,1 3-1 15,9 6 1-15,0 1 0 16,-4 9 1-16,-2 8-1 16,-3 5 0-16,-9 8 0 0,0 5 1 15,-9 11-2-15,-9 5 1 16,-12 16-1-16,-3-2 1 15,0 2 0-15,-3 3 0 16,3-6-1-16,1-2 0 0,-1-1-2 16,0-4 1-16,6-3-5 31,0-6 0-31,6-5-4 16,0-5 0-16,3-8-4 15,3-5 1-15,0-3 1 0,0-2 1 16,0-1 5-16,0 0 0 15,0 1 6-15,0-3 1 16,0 5 4-16,0 2 0 16,0 1 1-16,-3 5 1 15,3-3-1-15,0 6 0 0,0-8-2 16,0 2 1-16,0 3-3 16,0 0 0-16,0 3-1 15,0-3 0-15,3-5-1 16,3 2 1-16,0-8-3 15,3 1 0-15,3-6-5 0,6 0 1 16,9-3-5-16,2 1 0 16</inkml:trace>
  <inkml:trace contextRef="#ctx0" brushRef="#br0" timeOffset="1074.1293">17873 7792 22 0,'-24'37'11'0,"3"13"-7"0,12-36 14 0,1 1-17 31,-4 4 0-31,0-1 0 16,-6-2 1-16,6 0-3 16,3-5 1-16,9-3 1 0,3-6 0 15,3-4-5-15,3-6 1 16,6-5-4-16,3-3 0 16</inkml:trace>
  <inkml:trace contextRef="#ctx0" brushRef="#br0" timeOffset="1357.4207">18001 7662 23 0,'0'6'11'0,"-3"20"-10"0,3-15 16 16,-3 12-16-1,0 4 1 1,-3 10 2-16,0 3 0 16,-3 2-4-16,0-2 0 15,3-3 4-15,0 0 0 16,0-3 0-16,0-2 0 15,1-8-1-15,-4-3 1 0,0-3-1 16,0-4 0-16,3-6-1 16,0 0 0-16,0-3-1 15,0-3 1-15,0-7-3 16,3-5 1-16,0-4-5 16,3-4 1-16,6-1-9 15,3 1 0-15</inkml:trace>
  <inkml:trace contextRef="#ctx0" brushRef="#br0" timeOffset="1640.1639">18317 7832 39 0,'-15'8'19'0,"24"-11"-18"0,-3 3 29 15,5 0-29-15,1-5 0 16,3-1 0-16,3-2 1 16,3-2-2-16,3-3 0 0,3-1-2 15,-1-1 0-15,4-4-7 16,3 6 1-16,3 2-4 0,-4 3 1 15</inkml:trace>
  <inkml:trace contextRef="#ctx0" brushRef="#br0" timeOffset="1957.0833">18903 7501 26 0,'-12'-13'13'0,"9"10"-12"15,0 0 21-15,0 6-21 16,-3 5 1-16,-3-3 0 16,-3 9 0-16,-3-4-2 15,-2 1 1-15,-1-6 2 16,3 0 0-16,6 1 0 16,3-1 1-16,3 3-1 0,6 0 0 0,6 0-1 15,3-3 1-15,0 3-1 16,3-3 1-16,-1-2-2 15,1-3 1-15,3-3-1 16,0-2 1-16,0 0-5 31,0-1 1-31,-3-2-6 0,0 6 1 16,-4-4-7-16,-5 4 1 16</inkml:trace>
  <inkml:trace contextRef="#ctx0" brushRef="#br0" timeOffset="2189.1759">18903 7625 17 0,'-21'35'8'0,"3"18"3"0,15-38 5 0,-6 9-12 16,0 5 0-16,-3 3 3 15,1 3 1-15,-1-6-9 16,3-3 1-16,-3-2 6 0,0-3 1 16,3-5-2-16,0 0 0 15,3-6-2-15,0-4 1 16,3-6-2-16,-3 0 1 15,3-6-3-15,0-7 1 0,0-3-5 16,3-5 0-16,0-8-6 31,3 0 1-31,-3 2-5 16,6 1 0-16</inkml:trace>
  <inkml:trace contextRef="#ctx0" brushRef="#br0" timeOffset="2803.5649">19230 7654 19 0,'-18'6'9'0,"7"18"-1"0,8-19 11 16,-6 5-16-16,0 4 1 15,6-4 0-15,0 3 1 16,3-2-6-16,6-3 0 16,3-5 4-16,9-11 1 0,5 0-2 15,1-3 0-15,0-2-1 16,0 2 1-16,0 3-2 15,-7 3 1-15,-2 5-1 32,-3 8 1-32,-6 5 0 15,-3 8 0-15,-3 1 0 0,0 1 1 16,-3-1 0-16,0-1 1 16,3-5-1-16,0-1 0 15,0-4 0-15,3-3 0 16,0-3-1-16,3-2 1 0,3-3-3 15,3-5 1-15,3 2-6 16,3-10 0-16,0 2-7 16,2-2 0-16</inkml:trace>
  <inkml:trace contextRef="#ctx0" brushRef="#br0" timeOffset="2956.7864">19659 7813 34 0,'-18'16'17'0,"-9"10"-19"0,18-20 23 16,-6 2-21 0,4 2 1-16,-1 4-3 15,0-4 0-15,3-2-2 16,3 0 0-16,0 0-5 16,3-3 1-16</inkml:trace>
  <inkml:trace contextRef="#ctx0" brushRef="#br0" timeOffset="3092.281">19656 7686 30 0,'-6'-10'15'0,"3"4"-16"0,3 4 27 15,0 2-26-15,-3 0 0 0,0 2-4 16,3 1 0-16,3 0-3 16,3 5 1-16</inkml:trace>
  <inkml:trace contextRef="#ctx0" brushRef="#br0" timeOffset="3391.5667">19721 7927 26 0,'-29'13'13'0,"26"-8"-7"0,0 1 17 0,3-4-23 16,0 1 1-16,0-3 0 15,6-5 1-15,3-6-3 16,6 1 1-16,-1-4 0 15,1-2 1-15,0 1 0 16,0-1 0-16,0 2 0 16,-3 7 1-16,0 1 0 0,-6 6 0 15,0 3 0-15,-6 5 0 16,-3 5 0-16,-3 3 0 16,0 2-1-16,-3 4 0 0,0-4-2 15,0 1 0-15,0-3-5 16,6-3 1-16,0-3-7 15,6-2 1-15</inkml:trace>
  <inkml:trace contextRef="#ctx0" brushRef="#br0" timeOffset="3792.8079">19864 7930 25 0,'-12'18'12'0,"-2"14"-4"0,11-22 15 15,-3 1-21-15,3-3 0 16,0 5 1-16,0 0 1 0,3-2-5 16,3 0 1-16,3-6 2 15,3-3 1-15,2-7-1 16,4 0 0-16,6-8-1 16,3-8 0-16,6-14 0 0,2-10 0 15,1-8-1-15,6-5 1 16,0 0-1-16,-4 0 1 15,-2 7-1-15,-6 9 0 16,-6 8 0 0,-3 7 1-16,-7 9 1 15,-2 12 0-15,-6 12 0 16,-6 4 0-16,-6 9 1 16,-5 7 0-16,-10 11-2 15,0 8 1-15,-9 8-1 0,0 5 0 16,4-5-1-16,2-5 0 15,6-6-4-15,3-2 0 16,3-6-5-16,6-5 0 16,3-7-5-16,6-7 0 15</inkml:trace>
  <inkml:trace contextRef="#ctx0" brushRef="#br0" timeOffset="4090.3419">20165 7977 28 0,'-3'0'14'0,"9"21"-11"0,-6-13 21 15,3 0-22-15,-3-2 0 32,3-1 1-32,6-3 1 15,3-4-5-15,0-3 1 16,0-9 2-16,-1 1 1 0,1-5-1 16,0-4 0-16,0 1-1 15,-3 0 1-15,-3-3 1 16,-3 3 0-16,-6 0-1 15,-3 5 0-15,0 5 0 16,-3 9 0-16,-3 4-1 16,0 4 0-16,0 4-5 15,1 1 0-15,2 2-9 0,6-2 1 16,0-1-1-16,3-4 0 16</inkml:trace>
  <inkml:trace contextRef="#ctx0" brushRef="#br0" timeOffset="4442.3433">20308 7893 34 0,'-12'31'17'0,"0"-2"-21"0,12-23 33 16,0-1-28-16,3 0 1 15,0 1 1-15,6-6 0 16,0-6-4-16,9 1 0 15,-3-3 2-15,2-3 1 16,1 4-1-16,-3 1 0 16,0 1 0-16,-3 8 0 0,-3 2 1 15,-3 5 0-15,-3 6 1 16,-3 0 1-16,-3-5 0 16,-3-1 0-16,0 1 1 0,3 2 0 15,0-5-1-15,3-3 0 16,3-2-1-16,3 0 0 15,3-3-2 1,0 0 1-16,9-3-1 16,2 0 1-16,1-5-8 15,3-5 0-15,3-3-12 16,-6-5 1-16</inkml:trace>
  <inkml:trace contextRef="#ctx0" brushRef="#br0" timeOffset="8464.9987">5392 6914 16 0,'-9'-19'8'0,"-11"27"-5"0,14-3 8 15,-3 6-9-15,0 7 0 0,-3 6 1 16,-3 3 0-1,3-4-4-15,0-1 0 16,0-4 3-16,3-2 1 0,6-3-2 16,0-2 0-16,6-3 0 15,3-6 1-15,6-2-2 0,6-2 1 16,0-6 0-16,0-3 0 0,0-2-1 16,-1 0 0-16,-2 0 0 15,-3 5 0-15,0 2 1 16,-6 9 1-16,-3 5 0 15,-6 5 0-15,0 0 1 32,-3 3 0-32,3 5 0 0,-3 1 1 15,-3-4-2 1,3 1 1-16,3-6-2 16,3-3 1-16,0-2-1 15,3-5 1-15,6-8-2 16,3-6 1-16,3-5-2 0,6-2 0 15,3-6-4-15,3-10 1 16,8-1-3-16,1-2 0 16,0 0 0-16,-1 3 1 15,-8 5 1-15,-3 2 0 0,-9 11 4 16,-6 0 0-16,-9 11 3 16,-6 8 0-16,-3 7 1 15,-9 6 1-15,3 0 1 16,3 3 0-16,0-4 0 15,3-1 0-15,3-4-1 0,6 1 0 16,6-6-2-16,3-2 0 16,6-6-1-16,3-2 1 31,3-3-1-31,-3 0 0 0,0 0 0 16,2-3 0-16,-2 6-1 15,-3 0 0-15,-6 5-2 16,0 0 1-16,-6 5-4 15,-3 3 1-15,-6 8-2 16,-3 5 1-16,-3 0-2 16,-6 3 1-16,-2-3 1 0,-7 3 1 15,3 0 2-15,0 0 0 16,3-3 1-16,3 0 1 16,7-5-1-16,2-3 1 0,0-2-1 15,3-3 1-15,6-3 0 16,0-5 0-16,0 0 0 15,9-5 0-15,3-3 0 16,2 0 1-16,1 0-1 16,0 0 1-16,0 0-1 15,0 3 1-15,-3-1-1 16,-3 4 0-16,0 2 0 0,-6 2 0 16,-6 6 1-16,-6 3 0 15,0 2-1-15,-3 3 1 31,-3 3 0-31,3 2 0 16,0 5 0-16,0-5 1 16,3 0-1-16,4-5 0 0,2 0-1 15,0-5 1-15,0-3 0 16,3-8 1-16,9-8-1 16,-1-3 0-16,4-5-1 0,-3-2 1 15,3 2 0-15,-3-3 1 16,-3-2-1-16,-3 3 0 15,0 2 0-15,-3 3 0 16,0-1 0-16,-3 4 0 16,0 5-2-16,0 2 0 15,0 3 0-15,0 3 0 0,0 2 0 32,-3 3 0-32,0 2 0 15,3 1 0-15,0 7 1 16,0 6 0-16,0 8-1 0,0 0 1 15,3 5 0-15,-3 3 0 16,3-3 0-16,0-3 0 16,0-2 0-16,0-1 0 15,0-1 0-15,3-7 1 0,-3-1-3 16,3-7 0-16,3-4-6 16,0-3 1-16</inkml:trace>
  <inkml:trace contextRef="#ctx0" brushRef="#br0" timeOffset="8696.3489">5726 7480 27 0,'-3'-6'13'0,"-24"12"-10"0,18-1 22 16,-6 0-24-16,-3 6 1 15,-3 2 0 1,1-2 0-16,-1-1-3 15,0 4 0-15,0-1 2 16,3 0 1-16,6-2-2 16,3-3 1-16,-3-3-4 0,9-3 0 15,3-2-7-15,9-2 1 16</inkml:trace>
  <inkml:trace contextRef="#ctx0" brushRef="#br0" timeOffset="9063.3332">5931 7334 25 0,'-33'-8'12'0,"33"6"-5"0,0 4 15 15,3-7-19-15,6 5 1 16,0-8 0-16,9-3 1 15,-3 1-7-15,6-3 1 16,0 2 4-16,5-5 1 0,7 3-6 31,6-3 1-31,-1 0-10 16,1 3 1-16</inkml:trace>
  <inkml:trace contextRef="#ctx0" brushRef="#br0" timeOffset="9681.5041">6562 6847 28 0,'-33'24'14'0,"18"0"-12"0,9-16 15 16,-2 5-17-16,-4 3 0 0,0 0 3 0,0 2 1 15,3 1-4-15,0-6 1 16,3 6 2-16,3-6 0 16,0 0 0-16,6-5 0 15,3 0-1-15,3 0 1 32,3-3-1-32,0-2 0 15,0-3-1-15,6-5 1 0,2-6-1 16,1 0 1-16,0 1-3 15,-3-3 1-15,0 2-5 16,-3 1 0-16,-3 4-3 16,-4-2 0-16,1 6-2 15,-6-4 1-15,-3 9 1 0,-3 2 0 16,-3 6 5-16,-2 5 0 16,-1 0 4-16,0 2 0 0,-3 3 2 15,0 6 1-15,0-1 1 16,3 6 1-16,0 5 0 15,3 0 0-15,0 3 0 32,0-3 0-32,0-3 0 15,0-2 0-15,0-3-1 16,0-8 1-16,0-5-1 0,0 0 1 16,1-3-2-16,-1-5 1 15,0-3-2-15,0-2 1 16,0-6-2-16,0-2 0 15,0-5-1-15,-3-4 0 0,3 1-4 16,0 0 0-16,3-3-7 16,0 3 1-16,3 2-7 15,3 3 0-15</inkml:trace>
  <inkml:trace contextRef="#ctx0" brushRef="#br0" timeOffset="10580.1082">6092 7477 30 0,'-27'8'15'0,"24"0"-8"0,3-5 18 0,0-1-24 16,3 6 0-16,0 3 1 15,-3-3 1-15,0 2-4 16,6 1 1-16,-3 2 1 0,0 0 1 16,3 1-2-1,3-1 0-15,0 0-6 16,-3 0 1-16,3-2-6 16,2-3 1-16</inkml:trace>
  <inkml:trace contextRef="#ctx0" brushRef="#br0" timeOffset="12701.4814">7035 7162 8 0,'-15'8'4'0,"12"24"8"0,3-24-5 15,0 0-6-15,0 2 0 16,9-2 0 0,-3 0 1-16,3-2-2 15,0-4 1-15,6-4 1 0,0-4 0 16,3-2 0-1,0-2 0-15,-3-1 0 16,2 1 0-16,-2 2 0 16,0 0 0-16,-6 5 1 15,3 6 0-15,-9 5 0 16,-3 5 1-16,0 3-1 0,-3 0 1 0,-3 10-1 16,6-5 1-16,0-2-2 31,6-3 1-31,-3-3-2 15,3-3 1-15,3 1-1 16,0-6 1-16,0-2-1 0,0-8 0 16,3-1-3-16,0-7 1 0,2-3-5 15,1-2 0-15,3 2-6 16,0 3 0-16</inkml:trace>
  <inkml:trace contextRef="#ctx0" brushRef="#br0" timeOffset="12817.1924">7425 7197 12 0,'-6'16'6'0,"-3"-3"-2"0,6-8 1 0,0 6-6 15,0-1 0-15,0 9-6 16,3-3 1-16</inkml:trace>
  <inkml:trace contextRef="#ctx0" brushRef="#br0" timeOffset="13001.7168">7434 7011 23 0,'-9'-13'11'0,"6"8"-15"0,3 5 22 0,0 0-19 16,0 0 1-16,6 0-9 15,0 0 1-15,3 5 6 16,6 1 1-16</inkml:trace>
  <inkml:trace contextRef="#ctx0" brushRef="#br0" timeOffset="13366.723">7622 7255 21 0,'-24'32'10'0,"0"13"-8"0,18-37 18 0,3 2-20 15,0-2 1-15,3-3 0 16,0-2 1-16,6-3-2 16,3-8 0-16,3-8 1 15,6-5 0-15,6 0-1 0,-6 0 1 16,-1-3-1-16,-2 5 0 16,0 3 0-16,0 3 0 15,-3 3 1-15,0 2 0 16,-3 5 1-16,-3 3 0 0,0 3 0 15,-3 5 0-15,-3 0 0 16,-3 2 1-16,0 6-2 16,0 0 0-16,3 2-4 31,0-4 1-31,3-6-6 16,0 0 0-16,3-3-2 15,3-5 1 1</inkml:trace>
  <inkml:trace contextRef="#ctx0" brushRef="#br0" timeOffset="13702.2512">7827 7255 20 0,'-12'24'10'0,"3"7"-8"15,9-17 17-15,0 2-17 16,0-1 0-16,0 1 3 16,6 0 0-16,0-5-5 15,3-3 0-15,0-3 3 0,0-5 1 16,3-11-1-16,0-7 0 31,3-6-2-31,3-2 1 16,2-6-2-16,1-5 1 0,3-3-1 15,0-7 1-15,-3-6-1 16,-3 0 0-16,-1 10 1 16,-2 6 0-16,-6 13 0 15,-3 9 1-15,-9 12 1 16,-6 14 0-16,0 7 0 15,-9 6 0-15,1 2-1 16,-1 3 0-16,0 3-1 16,3 0 1-16,0 0-5 0,3 2 1 15,3-2-5-15,3-6 0 16,3 3-6-16,0-5 0 0</inkml:trace>
  <inkml:trace contextRef="#ctx0" brushRef="#br0" timeOffset="14253.6313">8071 7321 26 0,'-12'24'13'0,"9"-6"-10"0,3-18 16 16,6 0-16-16,0-5 1 16,3-3 0-16,3-5 1 15,0 0-7-15,0-6 1 16,0 3 4-16,-3 0 1 0,0-2-2 15,-3 7 0-15,-6 3-1 16,-6 6 1-16,-6 2-1 16,-3 8 0-16,-3 5-1 15,0 8 1-15,0 0-1 0,3 0 0 16,3-5-4-16,7-3 0 16,5-5-2-16,5-2 0 15,10-9-4-15,0-5 1 16,3-8-1-1,0-2 1-15,0 2 3 16,-3 0 0-16,0 3 5 16,-4 5 1-16,-2 0 5 15,-3 3 0-15,0 10 2 16,-3 5 1-16,-3 4 0 0,0-4 1 16,0 6-3-16,3-3 0 15,0-2-2-15,0 0 1 16,0-6-2-16,3-5 1 15,0 0-1-15,0-3 0 16,3 1-1-16,0-1 1 0,0 0-1 16,0 3 1-16,0-2-1 15,0 2 0-15,0 0 0 16,0-3 0-16,-1-2 0 16,4-9 0-16,3-1 0 15,3-7 0-15,12-4-8 16,6-3 0-16,8 2-9 0,-5-15 0 31</inkml:trace>
  <inkml:trace contextRef="#ctx0" brushRef="#br0" timeOffset="15463.3955">10378 9480 38 0,'-9'-5'19'0,"24"-6"-14"16,-6 6 19-16,6 2-23 15,3-2 0-15,2-3 1 16,4-3 0 0,0-2-3-16,3-3 1 15,3-5 0-15,2 0 0 0,1-3-7 16,3 3 1-16,-3 2-6 16,-1 9 1-16</inkml:trace>
  <inkml:trace contextRef="#ctx0" brushRef="#br0" timeOffset="15594.8018">10607 9483 18 0,'-18'34'9'0,"3"14"-7"0,13-35 7 16,-1 5-18-1,3 4 0-15</inkml:trace>
  <inkml:trace contextRef="#ctx0" brushRef="#br0" timeOffset="16131.5246">10444 9737 25 0,'-18'5'12'0,"12"-2"-14"0,6-3 24 15,6-3-21-15,3-5 0 0,2 0 2 16,1-2 0-16,3-4-4 15,0-7 1-15,3 3 1 16,0 2 1-16,3-3-1 16,0 3 0-16,-1 3-1 0,-5 5 0 15,-3 5 0-15,-6 3 0 32,-3 11-1-32,-6 8 1 15,-3 10-1-15,-3 5 1 0,-3 3 1 16,-3 3 1-16,4-3 0 15,2-5 1-15,0-6 0 16,3-2 1-16,3-3-1 16,3-5 0-16,3-5-1 15,3-9 1-15,3-4-2 16,0-4 1-16,2-2-1 0,7-5 0 16,-3-16 0-16,0 2 1 15,0 4-2-15,-3-4 1 16,-3 6-1-16,-3 3 1 15,0 7-1-15,0 6 0 0,-3 10 0 16,-3 3 1-16,0 5 0 16,0 6 0-16,0-1 0 15,3 1 0-15,0-3 0 32,0-1 0-32,0-1-1 15,3-6 0-15,2-3-5 0,4 0 1 16,6 0-5-16,0-2 0 15,0-3-5-15,0-5 0 16</inkml:trace>
  <inkml:trace contextRef="#ctx0" brushRef="#br0" timeOffset="18406.9212">11131 9554 14 0,'-24'-13'7'0,"9"2"2"0,12 6 7 0,3-6-12 32,-3 1 0-32,3-1 2 15,3-2 1-15,3 2-9 16,0-4 1-16,3-7 5 16,0 1 0-16,3 0-2 15,3-3 1-15,6 0-2 16,0-2 1-16,2 5-4 0,1 0 0 15,0 2-5 1,0 3 1-16,-3 6-4 16,3 2 0-16</inkml:trace>
  <inkml:trace contextRef="#ctx0" brushRef="#br0" timeOffset="18781.5267">11277 9200 13 0,'-21'31'6'0,"9"41"2"0,9-48 5 16,0 2-11-16,-9 11 0 16,3 5 2-16,0 1 0 0,1 10-5 15,2 2 1-15,0 1 3 16,-3-6 1-16,0-5-1 16,0-8 1-16,0-3-1 15,0-7 0-15,-3-6 0 16,0-5 1-16,0-5-1 15,0-6 1-15,-3 0-1 16,4-5 1-16,-1-5-1 0,3-3 1 16,3-5-1-16,0-1 0 15,3-1-1-15,3 1 1 16,0-2-1-16,6-2 0 0,0-3-1 16,3-6 0-16,3-2-4 15,5 5 1-15,4-2-6 16,12-3 1-16,6 0-8 15,2 2 1-15,10 3-1 32,-6 1 1-32</inkml:trace>
  <inkml:trace contextRef="#ctx0" brushRef="#br0" timeOffset="18948.9114">11551 9345 22 0,'3'3'11'0,"9"-3"-6"0,-6-3 20 16,0-2-22-16,3-3 1 0,2-8 1 15,10 0 0-15,0-5-7 16,3-3 1-16,0-2 2 16,3 2 1-16,-4 5-7 15,-2 3 1-15,-3 3-6 16,0 3 0-16</inkml:trace>
  <inkml:trace contextRef="#ctx0" brushRef="#br0" timeOffset="19099.961">11595 9274 13 0,'-20'58'6'0,"-1"-3"-1"0,18-41 2 0,0-1-7 16,-3 3 0-16,3 2-8 31,0-2 1-31</inkml:trace>
  <inkml:trace contextRef="#ctx0" brushRef="#br0" timeOffset="19483.6917">11485 9594 13 0,'-9'16'6'15,"12"7"0"-15,0-17 8 0,3-1-11 16,0-2 0-16,3-3 2 15,3-8 0 1,0 0-6-16,0 0 1 0,0-3 4 0,-3-5 0 16,0-2-1-16,-3 2 1 31,-3 0-1-31,-3 6 0 0,0 2-2 16,-6 0 1-16,0 8-1 15,0 5 0-15,-3 0-1 16,3 1 0-16,0 2 0 15,3-1 0-15,0-1-1 16,3-1 1-16,0-2 0 0,3-1 0 16,3-2 0-16,0-2 0 15,3-1 0-15,-3-2 1 16,6-1-6 0,-3 6 0-16,-1 0-5 15,-2 6 1-15</inkml:trace>
  <inkml:trace contextRef="#ctx0" brushRef="#br0" timeOffset="19681.7066">11497 9811 18 0,'-30'42'9'0,"4"8"2"0,23-44 9 16,-3-1-16-16,3 0 1 16,3 1 1-16,0-4 1 15,0-2-9-15,6-2 1 16,3-6 5-16,3-3 0 15,2-5-2-15,1-2 0 16,3-4-4-16,-3-1 1 0,0-1-6 16,0-3 0-16,-3 1-4 15,0 7 0-15</inkml:trace>
  <inkml:trace contextRef="#ctx0" brushRef="#br0" timeOffset="19850.5433">11566 9644 18 0,'-15'24'9'0,"6"16"-1"0,9-27 10 15,-3 3-15-15,0 7 1 0,0 9 0 32,0-8 1-32,0 2-7 15,0 1 1-15,3-1 3 16,0-2 0-16,3-3-8 16,0-5 1-16,3 0-4 15,3-5 1-15</inkml:trace>
  <inkml:trace contextRef="#ctx0" brushRef="#br0" timeOffset="21167.2061">12087 9332 24 0,'-12'0'12'0,"3"8"-9"15,6 0 19-15,0 5-19 16,-3 3 0-16,0 2 0 16,0 4 0-16,0 1-5 0,0 1 1 15,0 0 3 1,3-6 0-16,0 1-2 0,3-8 1 0,0-3 0 16,0-8 0-16,6-8-1 15,0-3 1-15,3-8-1 16,0 4 1-16,0-9-1 31,6 0 0-31,6-5 0 16,2 5 1-16,-2 6 0 15,3-1 0-15,3 3 0 0,0 3 1 16,-1 8 0-16,-2 5 0 16,-3 2-1-16,-6 9 1 15,-3 2-1-15,-3 6 1 16,-3-1-1-16,-6 3 1 0,-6 6-3 15,-3-1 0-15,0 1-5 16,-3-6 0-16,0 8-6 16,-3-8 0-16</inkml:trace>
  <inkml:trace contextRef="#ctx0" brushRef="#br0" timeOffset="21533.4385">12149 9528 19 0,'24'-16'9'0,"6"3"-3"0,-18 7 8 0,2 1-14 16,1 0 0-16,-3-1 0 15,6 4 1-15,-9-1-1 32,-3 3 0-32,-6 5 0 15,-3 3 1-15,-6 0-1 16,-6 3 0-16,3-1-1 0,-9 6 1 15,7-5-1-15,-7-3 1 16,3 0 0-16,3 0 0 16,3-3 1-16,3-2 0 15,3 2 2-15,6-2 0 0,0-1 0 16,9 1 1-16,-3-3-1 16,3-3 0-16,3-2-1 15,-3 0 1-15,0-1-5 16,0 4 1-16,-3-1-4 15,0 3 1-15,-3 3-6 0,-6 2 1 32</inkml:trace>
  <inkml:trace contextRef="#ctx0" brushRef="#br0" timeOffset="21716.4459">12033 9760 23 0,'-24'35'11'0,"6"-30"-5"0,18-2 17 0,0-3-20 16,0 0 0-16,0 0 1 15,3-8 1-15,3-5-7 16,3-9 1-16,3 4 4 16,0-8 0-16,3-1-2 0,0 6 0 15,9 2-4-15,-1 1 0 16,-5 5-5-16,0 2 1 0,-3 3-4 16,-3 5 1-16</inkml:trace>
  <inkml:trace contextRef="#ctx0" brushRef="#br0" timeOffset="21885.4625">12081 9771 16 0,'-15'40'8'0,"-3"21"-5"0,12-53 10 15,0 5-13 1,0 5 0-16,-3 3 0 0,3 1 1 16,0-1-1-16,0-5 0 15,3-3 0-15,3-3 0 16,0-7-2-16,6-8 0 0,3-6-3 15,0-5 0-15</inkml:trace>
  <inkml:trace contextRef="#ctx0" brushRef="#br0" timeOffset="22068.9276">12134 9713 23 0,'15'-5'11'0,"-30"34"-10"16,15-16 22-16,-6 5-22 15,0 14 0 1,0-5 0-16,0 4 0 15,0 4-1-15,0 2 0 16,1-5 1-16,-1 2 0 0,0 8 0 16,0-2 0-16,0 0-4 15,3-9 1-15,0-1-6 16,3-7 0-16</inkml:trace>
  <inkml:trace contextRef="#ctx0" brushRef="#br0" timeOffset="22585.7396">12024 9959 22 0,'6'-21'11'0,"3"2"-11"0,-6 14 15 0,0 2-14 16,-3 3 0-16,0 0 2 16,0 0 1-16,-3 6-3 31,-3 4 0-31,-3 9 4 15,-3 2 0-15,0-3 0 16,0 6 0-16,0 3-1 0,3-6 1 16,7 0-2-16,2-5 0 15,2-8-2-15,4-8 1 0,3-8-3 16,3 3 1-16,3-6-4 16,3-5 0-16,-3-5-3 15,12-6 1-15,2 6-3 16,1-2 1-16,-3-4 1 15,0 3 0-15,0 0 2 16,-4 3 0-16,1 3 4 16,0 4 0-16,-6 4 3 15,-3 5 1-15,-3-1 1 0,0 6 1 16,-3 0 1-16,-1 0 0 16,-2 6 0-16,0 2 1 15,-3 2-2 1,0 1 1-1,-9 13-1 1,-3 2 0-16,-5 0-2 16,-4 1 1-16,-3-6-4 15,-3 0 0-15,0 0-3 16,3 1 0-16,1-14-6 0,2-3 0 16,0-3-4-16,6-7 1 15</inkml:trace>
  <inkml:trace contextRef="#ctx0" brushRef="#br0" timeOffset="22735.0519">12200 9940 19 0,'12'0'9'0,"5"11"0"0,-11-8 10 0,3 2-15 16,0 3 0-16,3 2 0 15,6 1 0-15,-3 0-6 16,-3-1 1-16,3-2-1 0,0-3 0 16,2 1-7-16,4-6 1 31</inkml:trace>
  <inkml:trace contextRef="#ctx0" brushRef="#br0" timeOffset="22984.4573">12730 9647 37 0,'-24'13'18'0,"30"-13"-21"16,-3 3 31-16,6-6-27 16,8-5 1-16,1 0 0 0,0-3 0 0,3 1-3 15,3-1 0-15,3-2 2 16,-1-3 0-16,1-2-6 16,0-1 0-16,-3 3-6 31,6 3 0-31</inkml:trace>
  <inkml:trace contextRef="#ctx0" brushRef="#br0" timeOffset="23670.1531">12884 9364 12 0,'-6'-8'6'0,"9"18"9"16,-3-4-1-16,0 4-11 15,-3 1 0-15,0 5 4 16,-3 7 0-16,0 4-9 16,-2-1 1-16,-1 17 4 15,3-1 1-15,-6 3-2 0,-3 0 1 16,0 0-3-16,3-3 1 15,0-2-3-15,0-8 0 16,3-3-6-16,3-5 0 16,6-3-2-16,0-5 1 15</inkml:trace>
  <inkml:trace contextRef="#ctx0" brushRef="#br0" timeOffset="23848.3722">12813 9800 27 0,'-3'16'13'0,"9"-19"-15"16,-3 1 25-16,3-6-22 16,0 0 1-16,3-3 0 0,0-5 1 31,2 3-4-31,1-8 0 16,0-3-2-16,0 3 0 0,0 5-5 15,0 6 0-15</inkml:trace>
  <inkml:trace contextRef="#ctx0" brushRef="#br0" timeOffset="24135.9722">12929 9716 29 0,'-9'23'14'0,"0"22"-7"0,6-34 23 15,0 5-28-15,-3 5 0 16,-3 0 2-16,0 3 0 16,0 0-4-1,0 2 0-15,1-2 4 16,2 0 0-16,0-8 0 15,0-3 0-15,3 0 0 16,0-2 0-16,0-1 0 16,3-4 0-16,3-4 0 15,0 1 0-15,3-3-1 0,3 3 0 16,0-6-1-16,2-2 1 16,7-6-4-16,3-5 1 15,3-2-7-15,0-1 1 0,11 3-7 16,7-8 1-16,0-2-7 15,8 5 1-15</inkml:trace>
  <inkml:trace contextRef="#ctx0" brushRef="#br0" timeOffset="24368.2489">13271 9594 41 0,'-15'8'20'0,"18"-14"-19"0,-3 6 35 15,6 0-33-15,0 0 1 16,3-2 1-16,3-1 0 16,3-5-7-16,3-2 0 15,3-4 5 1,2-4 0-16,1-3-5 16,0 2 0-16,0 3-6 15,3-2 1-15,-1 5-8 0,1-1 0 16</inkml:trace>
  <inkml:trace contextRef="#ctx0" brushRef="#br0" timeOffset="24515.8485">13536 9435 27 0,'-44'21'13'0,"14"16"-11"16,21-24 14-16,-3 6-16 31,-6 2 0-31,0 6 1 0,0 2 0 0,3 0-4 16,1-8 1-16,2 3-5 31,3-8 0-31</inkml:trace>
  <inkml:trace contextRef="#ctx0" brushRef="#br0" timeOffset="24903.3569">13355 9755 16 0,'0'11'8'0,"0"15"-1"0,0-20 7 16,0 1-11-16,-3 4 0 15,0 0 4-15,0-3 0 0,0-1-8 16,3-1 1-16,0-6 5 0,6-8 0 16,3-3-2-16,2-2 1 15,4-3-2-15,3-2 0 32,0-6-1-32,6 5 1 0,3-2-1 15,-1 3 1-15,1 2-1 16,-3 5 0-16,-6 1 0 15,-6 7 0-15,-6 8 0 16,-6 6 0-16,-6 5 0 16,-9 10 1-16,0 1 1 15,-6 7 1-15,3-5 0 0,1-5 1 16,5-3-1-16,0-2 1 16,3-6-1-16,3-3 0 15,6-2-2-15,3-5 1 0,3-3-5 16,6-3 0-16,11-10-7 15,7-5 0-15,9-6-8 16,3 0 0-16</inkml:trace>
  <inkml:trace contextRef="#ctx0" brushRef="#br0" timeOffset="25870.7286">13968 9438 29 0,'-21'10'14'0,"27"-12"-11"0,0 2 14 16,12 0-15-16,0 0 0 16,-1 0 1-16,4-3 0 15,0 0-4-15,-3 3 1 16,-6 3 2-16,-3 5 0 15,-9 3 0-15,-6 4 0 16,0 4 0-16,-6 2 1 0,-9 3-2 16,3 0 1-16,3-1 0 15,1 1 0-15,2-3-1 32,3-5 1-32,0-2-2 15,0-9 1-15,6-5-1 16,3-13 1-16,3-1-2 15,6-7 0-15,3-5-3 16,3-6 0-16,-1 3-1 0,1-3 1 16,0 6-1-16,-6 2 0 15,0 5 1-15,-6 9 1 16,-6 5 3-16,-3 10 0 0,-6 0 2 16,-3 8 1-16,0 6 1 15,1 7 0-15,-4 6 2 16,0 16 0-16,0 5-1 15,0 7 1-15,3-4-2 16,3 2 1-16,0-5-2 0,3-8 1 16,4-8-2-16,2-5 0 15,0-8-1-15,3-8 0 16,6-3 0-16,-1-11 0 16,4-9-2-16,3-9 1 0,0-3-2 31,3-7 1-31,9-6-2 15,0 0 1-15,-3 3-1 16,-4 8 0-16,-2 2 1 16,0 6 0-1,-3 13 2 1,-3 3 1-16,-3 5 0 16,-3 2 0-16,3-2-2 15,0-2 1-15,0-4-5 0,3-4 0 0,6-6-4 16,2-3 0-16,1-7-3 15,-3-9 0-15,-3-7 0 16,0 2 0-16,0-2 6 31,-3 34 6-31,3-45 2 16,9 7 1-16,-1 9 4 16,-2 6 1-16,3 1 2 15,-3 9 1 1,0 5-4-16,0 3 1 15,-3 5-2-15,-1 8 1 16,4 5-3-16,-6 6 0 0,-6-1-1 16,-6 9 1-16,-3 4-2 15,-3 1 0-15,0 0-5 16,-3 2 1-16,-3-7-5 16,1-1 1-16,-1-2-6 15,0-8 1-15,0-3-3 16,0-5 1-16</inkml:trace>
  <inkml:trace contextRef="#ctx0" brushRef="#br0" timeOffset="26053.957">14283 9586 31 0,'6'-16'15'0,"9"-5"-7"0,-9 16 29 0,0 2-31 16,0 3 1-16,0 8 2 16,-6 8 1-16,0 15-12 31,-6 17 0-31,-3 8 9 15,-6 10 0-15,0 3-4 16,3 13 1-16,0 5-7 0,1-2 1 16,-1-9-14-16,12-4 0 15,-3-3-2-15,-12-11 0 0</inkml:trace>
  <inkml:trace contextRef="#ctx0" brushRef="#br0" timeOffset="27332.811">14867 9313 35 0,'-9'-5'17'0,"12"5"-14"0,-3 0 17 0,6 3-19 15,6-1 0 1,2 4 1-16,4-1 0 16,3 3-3-16,0-6 1 15,0 1 1-15,-3 2 1 16,-3 3-6-16,-4 6 0 0,-2-1-6 16,-9 3 0-1</inkml:trace>
  <inkml:trace contextRef="#ctx0" brushRef="#br0" timeOffset="27915.594">14831 9570 19 0,'-30'11'9'0,"15"-4"2"16,15-4 8-16,-3 2-16 15,3-2 1-15,3 0 1 0,3-3 1 16,3-3-8-16,6 0 1 16,0-2 4-16,9 0 1 15,6-3-2-15,2-3 0 0,1-2-2 16,3 3 1-16,-6-1-5 15,-7 3 0-15,-2 0-4 16,-6 5 1-16,-3 3-2 31,-3 3 1-31,-9 5 1 16,-6 0 0-16,-6 0 5 16,-6 0 1-16,-3 5 4 15,-11 3 1-15,2 8 2 16,0 0 0-16,3-1 1 0,3 1 1 15,4-3-2-15,2-2 0 16,3-3-2-16,3-3 0 0,3-2-2 16,6-4 1-16,6-4-2 15,3 0 0-15,3-1-1 16,3-2 1-16,12 0-1 16,2 0 0-16,4 0 0 15,3-2 1-15,0 2-1 0,-4 2 1 16,-2-2 1-16,-3 3 0 15,-6 8 0-15,-3-1 1 16,-3 1 0-16,-3 2 0 16,-3 3 0-16,-3 0 0 0,-3-3-1 15,-3 3 0-15,-6 2-1 32,-3 1 1-32,-3-1-1 15,-6 1 0-15,0 0 0 16,-6-1 1-16,-2-5-4 15,2 0 0-15,3-5-6 0,0 0 1 16,3-8-9-16,4-13 1 16</inkml:trace>
  <inkml:trace contextRef="#ctx0" brushRef="#br0" timeOffset="28099.1043">14789 9835 30 0,'3'-3'15'0,"12"19"-4"16,-6-11 17-16,0 6-23 15,0-3 0-15,3 5 1 16,0 5 1-16,6 4-9 0,2-1 0 16,1 0 6-16,3-3 0 31,0-2-6-31,3 3 1 16,-1-6-10-16,1-2 1 0,3-3-5 15,0-8 1-15</inkml:trace>
  <inkml:trace contextRef="#ctx0" brushRef="#br0" timeOffset="28450.3236">15596 9454 32 0,'-9'0'16'0,"9"-6"-15"0,0 6 26 16,0 0-25-1,0 0 1-15,0 3 1 16,-3 0 0-16,-6 2-5 0,0 5 1 15,-6 4 2-15,-9 4 1 0,-5 6-2 16,-4 2 1-16,3 6-2 16,0 3 1-16,4-1-6 15,2-5 1-15,3-5-8 16,6-6 0-16</inkml:trace>
  <inkml:trace contextRef="#ctx0" brushRef="#br0" timeOffset="28667.165">15367 9623 22 0,'-15'3'11'0,"18"12"4"0,0-4 9 16,-3 10-21-16,0 6 0 15,0 4 2 1,0 6 0-16,0 0-7 16,0 0 1-1,0 6 4 1,3-9 1-16,9-7-4 15,0-9 1-15,5-10-6 16,4-8 0-16,3-8-5 16,3-2 0-16,0-12-2 0,-1-12 1 15</inkml:trace>
  <inkml:trace contextRef="#ctx0" brushRef="#br0" timeOffset="28849.6736">15644 9575 26 0,'6'-13'13'0,"5"8"-10"15,-8 5 24-15,0 0-26 16,3 2 1-16,0 1 0 15,0 2 1-15,3 1-4 16,-3-1 1-16,3 0 1 16,0 0 1-16,-3 3-4 15,0 0 0-15,-3 3-3 16,-3-3 0 0,0 10-5-16,-3-4 1 0,-3 2-1 15,-3-3 0-15</inkml:trace>
  <inkml:trace contextRef="#ctx0" brushRef="#br0" timeOffset="29334.3075">15614 9771 19 0,'-12'5'9'0,"9"-10"-8"16,3 0 18-16,0-1-19 0,3-1 1 15,3-1 0-15,0 0 0 16,0 0-2-16,0 0 1 16,0 0 1-16,0 5 0 15,0 1 0-15,0 2 0 16,-6 5 1-16,-3 8 1 0,0 3 0 15,-3 5 0-15,0 6 0 32,0-6 1-32,-3-3-1 15,3-2 0-15,0-3-2 16,3-2 1-16,0-3-1 16,3-3 0-16,3-2-1 15,3-6 1-15,0-7-1 16,3 2 0-16,0-6 0 15,3 4 1-15,2-3-1 0,-2 2 0 0,-3 0 0 16,-3 4 0-16,0 1 0 16,-3 4 0-16,-3 4 0 15,-3 9 0-15,-3-3 0 16,0 5 0-16,0-2 1 16,0 2 0-16,0-3-1 15,-3 1 1-15,7-3-1 0,-1 0 1 16,3-3-1-16,0-2 1 15,3-1-1-15,5-2 0 16,-2-5 0-16,0 0 0 16,3-3-2-16,0 3 0 0,0-1-7 15,0 1 1-15,-3 2-3 32,3 3 0-32</inkml:trace>
  <inkml:trace contextRef="#ctx0" brushRef="#br0" timeOffset="29549.5217">15507 10104 34 0,'-45'43'17'0,"9"4"-17"0,27-36 32 15,3-3-31-15,3-3 1 16,9 1 2-16,3-6 0 0,6-8-5 16,3-3 0-16,3-10 4 15,3-6 0-15,0 4-1 16,-1-4 1-16,-2-2-6 15,3 0 1-15,-3 0-5 32,0 5 0-32,-4 3-6 0,1-3 0 15</inkml:trace>
  <inkml:trace contextRef="#ctx0" brushRef="#br0" timeOffset="29731.7915">15706 9882 22 0,'-15'16'11'0,"-3"11"-5"0,15-17 13 0,-3 6-16 16,-6 5 1-16,4 6 1 15,-1 7 0-15,3 3-7 16,0 5 1-16,-3 3 4 16,3 0 0-16,-3-5-2 15,3 0 1-15,0-6-3 0,3-5 1 16,0-5-6-16,3-8 1 16,3-6-5-16,0-7 0 15</inkml:trace>
  <inkml:trace contextRef="#ctx0" brushRef="#br0" timeOffset="29917.1123">15620 10134 25 0,'-12'0'12'0,"3"-6"-3"15,6 6 17-15,-6 6-24 16,-3-1 1-16,-3 8 1 16,-3 3 0-16,1-3-5 15,-1 0 0-15,-3 1 3 31,0-1 1-31,3 3-3 16,6-6 1-16,3 1-9 16,0-3 0-16,15-8-3 0,3-5 0 0</inkml:trace>
  <inkml:trace contextRef="#ctx0" brushRef="#br0" timeOffset="30117.1267">15620 10107 29 0,'0'19'14'0,"12"-22"-9"0,-6 6 22 16,0-1-25-16,2 4 1 31,7 1 0-31,0 7 1 0,0-1-5 16,0 0 0-16,0 6 3 16,-3 2 0-16,0 0-8 15,-3 3 1-15,0-3-6 16,-3-8 0-16</inkml:trace>
  <inkml:trace contextRef="#ctx0" brushRef="#br0" timeOffset="33378.7363">17930 9919 21 0,'-6'-2'10'0,"6"-6"-7"16,0 8 10-16,0 5-11 31,0 11 0-31,0 8 1 0,-3 13 0 15,-6 16-4-15,-3 5 0 0,-3 0 3 16,-3-2 1-16,-3-4-1 16,-3 1 1-1,1-5-2-15,-7-6 1 16,9 1 0-16,0-4 1 16,3-7-2-16,3-3 1 15,6-5 0-15,1-3 0 0,2-5 0 16,0-3 0-16,3-2 0 15,3-3 1-15,0 0 0 16,9 0 0-16,8-6 0 16,10 4 0-16,9-4 0 15,9 1 1-15,2-6-1 16,13-2 1-16,23 2-1 16,12-2 0-16,10 0-1 0,23 5 1 15,11 5-1-15,10-2 0 16,33 2 1-16,8 0 0 0,25-2 0 15,8-8 0-15,3 5 0 16,0-6 0-16,-5 1-1 16,-22 2 0-16,-8-2-1 15,-22-3 1-15,-26 3-3 32,-24 0 0-32,-21-3-4 15,-20 5 0-15,-22-2-7 0,-14-3 0 16,-18 0-7-16,-15 0 0 15</inkml:trace>
  <inkml:trace contextRef="#ctx0" brushRef="#br0" timeOffset="33964.6319">18275 9758 16 0,'-42'5'8'0,"-5"16"3"15,35-15-2-15,3 2-7 16,3 2 0-16,3 1 4 0,12-3 0 16,12 0-6-16,14-1 0 15,7-1 5-15,9-4 0 16,8 1-1-16,30 0 1 0,10-6-2 16,11-5 0-16,24-2-1 15,3 4 0-15,5 1-1 16,22 2 1-16,-3 1-1 15,12 2 0-15,-7 0-1 16,-2 2 1-16,3 1 0 16,-10 5 1-16,-14 0-1 15,-15 2 1 1,-9 1-1-16,-14 0 0 16,-16-1 1-16,-21 6 0 15,-17 3-1-15,-15 4 1 0,-16 7 0 16,-14 9 0-16,-15 14 0 15,3-13 0-15,-20 23-1 16,-10 1 1-16,-3 2-4 16,1 0 0-16,-4 0-4 15,3-2 1-15,1-6-9 16,8-10 1-16,12-14-2 0,3-10 0 16</inkml:trace>
  <inkml:trace contextRef="#ctx0" brushRef="#br0" timeOffset="34663.0944">18799 9313 17 0,'0'-5'8'0,"0"-6"-4"0,0 14 11 0,-3 8-14 15,-3 7 1-15,0 6 2 16,0 0 1-16,-3 0-5 31,3-1 0-31,0 1 3 16,6-3 0-16,0-2 0 15,6-6 0-15,3-2-1 0,6-6 0 16,0-2-1-16,0-3 0 16,-1-3 0-16,1 0 0 0,-3 3-1 15,0 0 1-15,0 3 0 16,-3 0 0-16,0 7 0 15,-3-2 1-15,-3 3-1 16,3-1 0-16,-3-2 1 0,0 0 1 16,0 0-1-16,3-3 0 15,3-5 0-15,3 0 0 16,5-5 0-16,4-5 0 31,9-4 0-31,6-1 1 16,-1-1-6-16,1-3 1 15,-3 9-6-15,0-4 0 0,-7 6-5 16,-2 0 0-16</inkml:trace>
  <inkml:trace contextRef="#ctx0" brushRef="#br0" timeOffset="34848.6288">19340 9514 22 0,'-17'3'11'0,"17"0"-6"0,0-3 12 0,0 8-17 15,-3-3 1-15,3 3-1 16,-3 0 1-16,0 5-2 16,0 3 1-16,0 2 0 31,0 1 1-31,3-1-4 0,-3 1 1 0,3 0-5 31,6-6 0-31</inkml:trace>
  <inkml:trace contextRef="#ctx0" brushRef="#br0" timeOffset="35006.7186">19343 9477 25 0,'-6'-18'12'0,"12"7"-13"16,-6 11 19-16,3-5-18 15,0 0 0-15,-3 5-3 16,6 0 0-16,0 2-2 15,3-2 0-15</inkml:trace>
  <inkml:trace contextRef="#ctx0" brushRef="#br0" timeOffset="35516.8181">19528 9583 22 0,'-9'3'11'0,"6"-6"-7"0,3 3 16 15,0 0-17-15,0 0 0 0,6-5 2 16,0 2 0-16,0 1-6 15,6-4 0-15,0 1 4 16,0 0 1-16,3-1-2 16,-1 1 1-16,1 0-2 15,-3 0 1-15,0-1-2 16,3 4 1-16,-3-1-1 16,0-2 1-16,-3 5-1 15,0 0 0-15,-3 0-4 0,0 0 1 16,0 5-6-16,-1-2 0 0,7-1-2 15,-3 1 1-15</inkml:trace>
  <inkml:trace contextRef="#ctx0" brushRef="#br0" timeOffset="36578.6617">19936 9472 19 0,'3'-5'9'0,"0"-6"-4"16,0 6 14 0,-3 5-16-16,3-5 1 0,0-1 2 15,-3 6 0-15,0 0-8 16,0 0 1-16,0 0 5 15,0 6 1-15,0 2-2 16,0 2 0-16,0 6-1 0,0 0 0 31,-3 2 0-31,0 4 0 16,0 1-2-16,3-1 0 0,3 1-11 16,3-7 0-16</inkml:trace>
  <inkml:trace contextRef="#ctx0" brushRef="#br0" timeOffset="37534.0317">21954 9750 25 0,'-21'29'12'0,"12"19"-9"0,-3-33 13 0,0 7-14 16,-3 9 1-16,1 14 2 15,-4 8 0-15,0 11-6 16,3-19 1-16,-6 21 3 16,3-3 1-16,0 1-1 15,6-9 0-15,1 1-1 16,2-6 0-16,0-5 0 15,3 3 0 1,0-11-1-16,3-8 1 16,0-2 0-16,0-6 1 15,0 0-1-15,3-3 1 16,-3-2-1-16,3 3 1 0,0-3-1 16,3-3 1-16,3 3-2 15,3-3 1-15,6 0 0 16,5-2 0-16,16-3-1 15,18 0 1-15,11-3 0 16,16 0 1-16,29 3 0 16,15 0 0-16,30 0 0 0,17 3 0 15,22-1-1-15,14 1 0 16,3 2 0-16,7 0 0 16,-19 1-1-16,4 1 0 15,-31-1-1-15,-23-4 0 0,-9-2-5 16,-21 0 0-16,-15-8-8 15,-21-3 0-15,-8-4-6 32,-33-9 0-32</inkml:trace>
  <inkml:trace contextRef="#ctx0" brushRef="#br0" timeOffset="38116.5985">22546 9615 28 0,'-44'-21'14'0,"26"26"-7"16,18-2 15-16,0-3-21 16,6 5 0-16,0 0 2 0,8 1 1 15,4 4-4 1,9 3 1-16,9 3 3 16,9 5 1-16,20 6-1 15,12 5 0-15,10-3-1 0,2 5 1 16,24 1-2-16,9-4 1 15,18 4-2-15,9-1 1 16,-6 3-1-16,0 0 0 16,0 6 0-16,-13-9 0 0,-7-2-1 15,-13-3 1-15,-3 0-1 16,-15-11 0-16,-9 1 0 16,-14-1 1-16,-10-4-1 15,-17-1 1-15,-3 0 0 16,-12 3 0-16,-10-5 1 15,-8 4 0-15,-9 1-1 0,-3 0 1 16,-12 5-1-16,-8 6 1 16,-1-1-1-16,-3 9 1 31,0 4-2-31,-5 9 1 16,5 0-4-16,0 5 0 0,-3-6-7 15,9-4 1-15,-2-1-8 16,8-5 0-16</inkml:trace>
  <inkml:trace contextRef="#ctx0" brushRef="#br0" timeOffset="39167.5318">23049 9427 24 0,'0'-5'12'0,"-6"23"-5"0,3-12 9 0,0 4-13 16,-3 6 0-16,0 3 1 15,-2-1 1-15,8 1-6 16,-3-1 0-16,3-2 4 0,0 0 1 16,3-6-2-16,5-7 1 15,4-3-1-15,3-3 0 16,0-4-1-16,3-1 0 16,-3 2-1-16,0 1 1 0,-3 2-1 15,-3 6 1-15,-3 2-2 31,-3 9 1-31,-3 4 0 16,0 1 0-16,2-1 1 16,1 1 0-16,0-1 1 15,3-5 0-15,3-5 1 16,3-8 0-16,3-5 0 0,9-3 0 16,6-8-1-16,5 0 1 15,4 0-2-15,-3-2 1 16,0-1-2-16,-1 4 1 15,-2-1-6-15,0 2 1 16,-6 7-6-16,-4 1 1 0,-2 6-6 16,0 3 1-16</inkml:trace>
  <inkml:trace contextRef="#ctx0" brushRef="#br0" timeOffset="39418.7737">23662 9636 28 0,'-3'3'14'0,"-8"31"-15"16,8-26 21-16,-3 5-18 16,-3 3 0-16,3 5 0 15,-3 3 0-15,0 3-4 31,0-1 1-31,0-5 0 16,0-2 0-16,3-3-7 0,3-3 0 16,3-3-1-16,6 1 1 15</inkml:trace>
  <inkml:trace contextRef="#ctx0" brushRef="#br0" timeOffset="39585.5521">23728 9657 36 0,'-18'-37'18'0,"18"13"-22"16,0 19 39-16,0 0-34 16,0 0 0-1,0-1 0-15,0 1 0 16,0 0-4-16,0 5 0 16,3-3-8-16,12 3 1 0</inkml:trace>
  <inkml:trace contextRef="#ctx0" brushRef="#br0" timeOffset="42630.7487">18513 9872 8 0,'-3'5'4'0,"3"-8"-2"0,0 3 5 0,0 0-6 31,0-2 0-31,-3 2 0 16,3 2 1-16,-3 4-2 16,0-1 1-16,-3 11 1 0,-3 13 1 15,0 18-1-15,-3 30 0 0,-3 10 0 16,1 11 1 0,2 13-2-16,-6-5 1 15,0-2-2-15,0-15 1 0,3-12-5 16,6-5 0-16,6-12-2 15,0-7 1-15</inkml:trace>
  <inkml:trace contextRef="#ctx0" brushRef="#br0" timeOffset="43470.0197">18290 10096 11 0,'-3'11'5'0,"-6"8"-3"0,6-11 8 0,-3 5-8 15,-3 8 1-15,-3 3-1 16,-3 2 1-16,-3 6-4 16,-5-3 0-16,5 0 2 15,-3 0 1 1,3-2-3-16,0-1 1 16,3-5-5-16,0-2 1 0</inkml:trace>
  <inkml:trace contextRef="#ctx0" brushRef="#br0" timeOffset="43844.7594">18114 10194 15 0,'9'24'7'0,"3"53"-4"0,-3-59 9 0,6 4-12 16,0 4 1-1,8 3-7-15,1 3 1 16,3 2 3-16,-6 1 0 31</inkml:trace>
  <inkml:trace contextRef="#ctx0" brushRef="#br0" timeOffset="44740.6511">24267 10176 18 0,'-27'10'9'0,"-21"49"-3"0,39-36 10 16,-9 12-16-16,-5 7 1 15,-10 11 0 1,12 11 1-16,-3 7-3 16,3 0 0-16,4-4-4 15,-1-6 1-15,9-1-3 16,3-1 1-16</inkml:trace>
  <inkml:trace contextRef="#ctx0" brushRef="#br0" timeOffset="45106.4579">24469 10451 20 0,'-6'5'10'0,"-3"11"-10"0,9-10 17 15,-9 1-15 1,6 4 0-16,-6 2 0 16,-6 3 0-16,-2 5-3 15,-7-5 0-15,0 3 2 16,-6 2 1-16,0-3-4 0,-2 1 0 16,8-3-5-16,-3 0 1 15</inkml:trace>
  <inkml:trace contextRef="#ctx0" brushRef="#br0" timeOffset="45291.0562">24189 10501 23 0,'3'8'11'0,"30"27"-10"15,-24-27 16-15,0 5-17 16,0 8 1-16,9 0 0 0,-3 6 1 15,2-4-7-15,-2 1 0 32,3-5-2-32,0 2 1 15</inkml:trace>
  <inkml:trace contextRef="#ctx0" brushRef="#br0" timeOffset="50754.4401">5869 11441 44 0,'0'0'22'0,"-3"10"-11"16,3-7 23-16,3-1-32 15,2-2 0-15,7-2 2 16,3-6 0-16,6-5-6 16,9-6 1-16,6 1 3 0,8-4 1 15,4-7-2-15,5 0 0 32,-5-8-5-32,-6 8 0 15,-7 5-4-15,-5 6 0 16,-6-1-7-16,-6 9 1 15,-3 7-2-15,-3 3 1 0</inkml:trace>
  <inkml:trace contextRef="#ctx0" brushRef="#br0" timeOffset="50888.9323">6136 11417 27 0,'-50'47'13'0,"20"9"-11"16,24-38 25-16,0 6-27 15,-3 3 0-15,0-3 0 16,3 2 1-16,0-5-3 15,3-2 0-15,0-6-7 0,3-5 1 16</inkml:trace>
  <inkml:trace contextRef="#ctx0" brushRef="#br0" timeOffset="51119.0043">6291 11366 24 0,'9'-5'12'0,"-6"18"2"16,-3-5 15-16,-3 6-27 15,0 1 1-15,-3 15 1 16,-3 4 0 0,3 6-5-16,-3 7 0 15,0-2 3-15,1 0 1 16,-4-5-3-16,3 0 1 0,3-6-4 16,0 3 0-16,3-8-8 15,-3-5 0-15,3-8-1 16,0-6 0-16</inkml:trace>
  <inkml:trace contextRef="#ctx0" brushRef="#br0" timeOffset="51622.0129">6101 11573 26 0,'-21'-11'13'0,"39"-15"-9"15,-12 13 24-15,6 2-27 16,2 0 0-16,4 1 0 15,3 2 0-15,-3 0-2 32,0 3 1-32,-6 5 1 15,-6 2 0-15,-6 6-1 16,-6 13 1-16,-6 3 0 0,-6 8 0 16,-6-3 0-16,0 0 1 15,7-2-1-15,2-6 1 0,3-5-1 16,3-3 1-16,3-5-1 15,6-8 0-15,9-8 0 16,3-3 0-16,3-2-1 16,2-3 1-16,4-2-1 0,-3 2 1 15,-6 5-1-15,0 1 0 32,-6 7 0-32,-6 8 1 15,-3 9 0-15,-6 4 1 16,-3 3 1-16,0 6 0 15,-3-6 0-15,3 0 0 16,1-2-1-16,2-4 1 0,3 1-2 16,6 0 1-16,3-5-2 15,3-3 1-15,0-3-2 16,2-5 0-16,4-3-4 16,6-2 0-16,3-6-8 15,6-10 1-15,3 0-3 0,-1-5 0 16</inkml:trace>
  <inkml:trace contextRef="#ctx0" brushRef="#br0" timeOffset="54810.8351">6514 11337 11 0,'-11'16'5'0,"2"8"1"0,6-19 6 0,3 3-10 16,-3 3 0-16,3-3 1 16,0 0 1-16,3-3-5 0,3-5 1 15,3-5 2-15,-1-3 1 16,10-3-2-16,0 1 1 16,-3 2-2-16,-3 2 1 15,-3 4 0-15,-6 2 0 16,-3 8 1-1,-9 5 0-15,-3 5 1 16,0 9 0-16,0 5 1 16,0-1 0-16,3 4-1 0,3-3 0 15,3-9-1-15,0-1 1 16,3-9-2-16,3-5 1 0,6-6-1 16,6-7 1-16,0-8-1 15,3-8 1-15,3-6-2 16,0 6 0-16,-6 0-2 15,-7 8 0-15,1 2-3 16,-6 3 0-16,-9 3-1 16,-2 10 1-16,-10 6 0 15,0 7 1-15,0 9 1 0,0-1 0 16,3-2 2-16,0 2 1 16,6 1 0-16,0-1 0 15,1-4 1-15,2-4 1 16,0-2 0-16,3 0 1 15,0-3 0 1,0 0 1-16,3 3-1 16,0-5 1-16,3-1-2 15,0 1 1-15,0-3-2 16,0 0 1-16,0 2-1 0,0 1 0 16,0 2-1-16,-3 0 1 15,0 1 0-15,0-1 0 16,0 3 0-16,0-3 0 15,0 0-1-15,0-2 0 0,2-3-4 16,1-3 1-16,0-5-3 16,3-3 0-16,3-5-6 15,3 0 1-15</inkml:trace>
  <inkml:trace contextRef="#ctx0" brushRef="#br0" timeOffset="55862.6846">6830 11324 20 0,'-3'-2'10'0,"-3"23"-6"16,3-13 13-16,0 2-15 16,-3 3 0-16,0 3 2 15,0 0 0-15,0-3-5 0,3 1 1 16,0 2 2-16,3-6 1 15,0-2-2-15,0-3 1 0,3-2-1 16,0-6 0-16,3-2 0 0,3-3 0 16,0-2-1-16,3-4 1 15,0-2-1-15,-3 3 1 32,0 3-2-32,-3 2 1 15,0 2 0-15,-6 6 1 16,0 6 0-16,-3 2 0 0,0 2 0 15,-3 3 0-15,0 1 1 16,3-1 0-16,0 5-1 16,0-4 0-16,3-1-1 15,0 0 1-15,0-2-1 16,3-3 1-16,-3 0-1 0,3-3 1 16,0-3 0-16,0-4 0 15,0 2-1-15,3-8 1 16,-3 3-2-16,0 2 0 15,-3 3-2-15,0 0 0 0,3-5-2 16,-3 5 1-16,0 0-1 16,-3 2 0-16,0 1 1 15,0 2 0-15,0 6 1 16,-3-3 1-16,3 0 1 31,0 0 0-31,0 0 0 0,-3-6 1 16,3 4 0-16,0-4 0 15,0 1 0-15,3-6 0 16,-3 1 0-16,3-4 0 16,-3 1 1-16,3-3 0 0,0 0 2 15,0 0 0-15,0-8-1 16,0 6 1-16,0 2 0 16,0 2 1-16,0 1-2 15,0 0 1-15,0 5-1 16,0 0 0-16,0 8 0 15,0 2 0-15,0 9 0 0,-3 13 0 16,0-1-1-16,0 12 0 16,0-6 0-16,-3 2 0 0,3-1 0 31,0-4 0-31,0 0-3 16,3-7 1-16,0-6-5 15,3-3 0-15,3-2-6 16,6-8 1-16</inkml:trace>
  <inkml:trace contextRef="#ctx0" brushRef="#br0" timeOffset="56478.8123">7339 11195 21 0,'-12'-32'10'0,"9"26"-3"0,3 4 11 15,0 2-15 1,0-3 1-16,0 1 2 0,0 2 0 0,0-3-7 31,0 3 0-31,-3 3 6 16,0 4 0-16,-3 7-2 0,-3 4 1 15,0 6-2-15,-3-3 1 16,-5 3-2-16,-1 5 1 0,-3-2-1 16,3-1 1-16,-6 0-2 15,6-4 1-15,3-4-5 16,4-5 1-16,2 3-5 16,6-5 1-16,3-6-6 15,6-5 0-15</inkml:trace>
  <inkml:trace contextRef="#ctx0" brushRef="#br0" timeOffset="56664.3439">7282 11324 18 0,'-3'3'9'0,"0"10"1"0,3-5 10 16,-3 5-18-16,0 3 1 16,1 5 1-16,-1 3 1 15,0 0-7 1,0 5 1-16,3-3 3 15,0-2 1-15,0-5-5 16,3-6 0-16,0-5-7 16,2-5 0-16</inkml:trace>
  <inkml:trace contextRef="#ctx0" brushRef="#br0" timeOffset="56861.2449">7431 11224 23 0,'-6'-3'11'0,"3"16"-3"15,3-7 13-15,0-1-19 16,0 0 0-16,3 0 0 16,0 3 0 15,3 3-5-31,0-1 1 16,-6-2-2-16,0 3 1 15,-3 2-6-15,-3 0 1 16</inkml:trace>
  <inkml:trace contextRef="#ctx0" brushRef="#br0" timeOffset="57381.641">7291 11467 25 0,'-6'3'12'15,"6"-3"-10"-15,3-6 19 0,0 1-18 0,3-3 0 16,3-2 0-16,3-1 0 16,0 0-5-16,3 1 1 15,0 2 2-15,-3 0 1 16,0 3-2-16,-3 2 0 0,-4 3 0 15,-2 5 0-15,-6 6 0 16,-2 2 1-16,-4 0-1 16,0 3 1-16,-3 0 0 31,3 0 1-31,3-5-1 0,0-1 1 0,3-2-1 31,3-5 0-31,0-3 0 16,6-8 0-16,3 0 0 15,0-3 0-15,3 1-1 0,0-1 1 16,-1 1-1-16,1-1 1 0,-3 3-2 16,0 0 0-16,0 3-3 15,-3 5 1-15,-3 5-3 16,-3 3 0-16,-6 3-3 16,-3 7 0-16,-3 3 1 15,-3 8 1-15,-2 6 2 16,-4-3 1-16,3 2 5 0,0 3 0 15,3-8 4-15,6-8 1 16,0-2 1-16,3-6 0 16,3-5 0-16,6-5 0 15,3-9-3-15,3-2 1 16,3-8-2-16,3-2 0 16,0-6-4-16,0-5 1 15,0 3-6 1,0-4 0-16,-4 7-4 15,-2 1 0-15</inkml:trace>
  <inkml:trace contextRef="#ctx0" brushRef="#br0" timeOffset="57548.4317">7413 11456 23 0,'-12'14'11'0,"-2"23"-2"0,11-24 16 16,0 5-24-16,-3 4 1 16,0 7 0-16,0 5 1 15,0-2-4-15,0 2 0 16,0 1 3-16,3-4 0 15,0 4-4-15,3-9 0 0,0-2-6 16,0-3 0-16,6-8-2 16,0-5 1-16</inkml:trace>
  <inkml:trace contextRef="#ctx0" brushRef="#br0" timeOffset="57765.2621">7384 11734 26 0,'-21'32'13'0,"-9"-11"-7"16,24-18 25-16,0 2-29 16,3 0 0-16,0 1 3 15,3-1 0-15,0 0-5 16,3-2 0-16,3-3 4 16,0-3 0-16,3-2-1 15,3 0 0-15,3-6-4 0,3-2 1 16,14-3-7-16,4-5 0 15,9-6-6-15,2-4 0 0</inkml:trace>
  <inkml:trace contextRef="#ctx0" brushRef="#br0" timeOffset="58033.1011">7782 11364 43 0,'0'0'21'0,"15"-13"-19"16,-6 5 36-16,3 0-38 16,3-3 1-16,3-5 0 15,3-2 1-15,6-6-2 16,2 3 0-16,1-6-2 15,0 6 1-15,-6 0-6 0,-1 2 0 16,-2 9-7-16,-6 2 1 16</inkml:trace>
  <inkml:trace contextRef="#ctx0" brushRef="#br0" timeOffset="58183.16">7866 11287 24 0,'-30'37'12'0,"9"-2"-7"15,18-22 12-15,-3 5-17 16,0 1 0-16,3 7 1 16,0 3 0-16,0 1-5 0,3-4 1 15,0-2-4-15,3-8 0 16</inkml:trace>
  <inkml:trace contextRef="#ctx0" brushRef="#br0" timeOffset="58528.2143">7782 11459 25 0,'-3'-3'12'0,"12"-4"-11"0,-3 1 20 0,3 1-20 16,3 0 0-16,0-3 1 16,3 0 0-16,0 0-2 15,-3 0 0 1,0 3 1-16,-3 2 0 15,-3 3 0-15,-3 3 0 0,-3 2-1 16,-3 3 0-16,-3 2-1 16,-3 1 1-16,-3 2-1 15,3 0 1-15,0-2-1 16,3-3 0-16,0 0 0 16,6-8 0-16,3-3 0 0,3-2 1 15,3 0 1-15,3-3 0 16,0 0-3-16,3-3 0 15,-4 3-6-15,-2 0 1 0</inkml:trace>
  <inkml:trace contextRef="#ctx0" brushRef="#br0" timeOffset="58898.3434">7765 11663 21 0,'-24'37'10'0,"12"-11"-3"16,9-20 11-16,3-4-15 15,0 4 0-15,0-4 1 32,0-2 1-32,6-5-7 0,0-6 1 15,3-5 3-15,3-2 1 16,0-6-2-16,-1 0 0 0,1 0-4 16,0 9 1-16,-3 1-2 15,0-1 1-15,-3 9-1 16,-6 6 0-16,-3 8 0 15,0 5 1-15,-3 3 4 0,-3 8 0 16,0-3 2-16,0 3 1 31,0 0-1-31,4-3 1 16,-1-2 0-16,3-4 0 0,3-1-1 16,3-4 0-16,3 1-2 15,2-9 1-15,4-2-3 16,3-5 0-16,3-8-5 15,0-3 1-15,3-5-6 16,9-3 1-16</inkml:trace>
  <inkml:trace contextRef="#ctx0" brushRef="#br0" timeOffset="59113.544">8056 11515 20 0,'-24'8'10'0,"-2"13"-2"15,14-16 12-15,-3 8-16 0,3 1 1 0,0-1 2 16,3 3 1-16,0-1-10 15,3 4 1-15,0-3 6 32,3 0 0-32,0 2-3 15,3-2 1-15,0-3-1 0,6-2 0 16,6 0-5-16,0-3 1 16,3-1-6-16,0-4 0 15,6 0-4-15,0-3 0 16</inkml:trace>
  <inkml:trace contextRef="#ctx0" brushRef="#br0" timeOffset="59616.6573">8321 11340 27 0,'0'3'13'0,"6"5"-10"0,0-8 21 0,0 2-23 16,3 1 1-16,3-3 0 15,6 0 0-15,6-3-3 16,-1-2 1 0,4 0 1-16,6-1 0 0,-6-2-4 15,0 3 0-15,-4 0-6 16,-2 0 0-16</inkml:trace>
  <inkml:trace contextRef="#ctx0" brushRef="#br0" timeOffset="59849.0927">8321 11523 25 0,'-6'-6'12'0,"12"-10"-7"16,0 14 16-16,3-1-20 15,0-5 1-15,3 0 0 16,9 0 1-16,6-2-4 31,-1-3 1-31,1-3 1 16,3 2 1-16,0-1-4 0,-4 1 0 16,-5 4-7-16,0 4 0 15</inkml:trace>
  <inkml:trace contextRef="#ctx0" brushRef="#br0" timeOffset="60050.2894">8372 11499 25 0,'-33'42'12'0,"9"11"-7"16,15-34 15-16,0 7-18 15,-5 3 0-15,-1 0 0 16,0 3 0-16,3-3-3 15,0 3 0-15,3-8 1 0,3-3 0 16,0-5-4 0,3-3 0-16,3-8-5 15,6-5 1-15</inkml:trace>
  <inkml:trace contextRef="#ctx0" brushRef="#br0" timeOffset="60397.3944">8384 11589 26 0,'18'-24'13'0,"20"-26"-13"0,-26 42 21 0,9-3-21 16,-3-2 1-16,3 0 1 16,0-3 0-16,-1 3-3 15,-5 2 1-15,-3 3 0 16,-6 5 0-16,-3 9-1 16,-6 4 0-16,-9 9-1 15,0 7 1-15,-3 9-1 16,-2 7 1-16,-1-2 3 0,3-6 0 31,0-5 2-31,6-5 1 16,3-8 1-16,0-3 0 15,6-8 0-15,9-7 1 16,3-6-3-16,0-8 0 16,3-5-1-16,0-3 0 0,0 0-5 15,5-2 0-15,-2 2-4 16,-3 3 0-16,-3 5-7 15,-3 0 1-15,0 5-2 16,0 9 0-16</inkml:trace>
  <inkml:trace contextRef="#ctx0" brushRef="#br0" timeOffset="60635.0294">8524 11647 23 0,'-21'13'11'0,"15"0"-10"15,6-10 20-15,3 2-20 0,3-2 0 0,3 0 2 16,0 2 1-16,3 0-4 31,-1 1 0-31,1 1 3 0,3 4 1 0,0-6 0 16,-3 6 0-16,-3 0 0 15,-3-4 0-15,0 1-1 32,-3 3 1-32,-6 2-2 0,-3 0 1 15,-3 1-3-15,0-1 1 16,-3-3-5-16,0 1 1 15,-3-3-10-15,-3 0 1 16</inkml:trace>
  <inkml:trace contextRef="#ctx0" brushRef="#br0" timeOffset="60817.5619">8405 11811 31 0,'-3'0'15'0,"12"3"-2"0,-1-1 17 15,1 1-26-15,3 2 0 16,3 3 2-16,6 0 0 15,0 0-8-15,3 0 1 16,2 3 2 0,-2 2 0-16,0-3-9 15,0 1 0-15,0-3-6 16,-3 2 0-16</inkml:trace>
  <inkml:trace contextRef="#ctx0" brushRef="#br0" timeOffset="71783.1059">9604 14010 36 0,'0'-16'18'0,"9"3"-12"0,-3 2 19 0,3 3-23 16,3-5 1-16,3-3 2 15,3-5 0-15,2 0-6 16,4-1 0-16,12-1 4 16,-3-1 0-16,2-3-1 15,4 6 1-15,-3 3-4 16,-6 4 0-16,-7 7-6 15,-2 1 0-15,-3 6-7 0,-3 6 1 16</inkml:trace>
  <inkml:trace contextRef="#ctx0" brushRef="#br0" timeOffset="71949.612">9908 13909 18 0,'-45'56'9'0,"-20"20"-2"16,53-52 5-16,-3 5-11 15,-3 6 0-15,-3 4 0 16,3 4 1-16,0 4-3 0,1 4 1 16,2-12 0-16,3-4 0 15,6-9-6-15,3-2 0 16</inkml:trace>
  <inkml:trace contextRef="#ctx0" brushRef="#br0" timeOffset="72182.2075">9964 13912 25 0,'0'-6'12'0,"6"46"-9"15,-6-27 19-15,0 14-18 16,-3 5 0-16,0 10 1 16,-3 3 1-16,0 5-8 31,0 6 1-31,3 5 4 0,-2 5 0 15,2-5-2-15,-3-1 1 0,3-1-2 16,0-6 1-16,0 2-6 16,0-2 1-16,3-5-7 15,3-1 1-15</inkml:trace>
  <inkml:trace contextRef="#ctx0" brushRef="#br0" timeOffset="72734.7358">9783 14155 35 0,'-3'-13'17'0,"18"-13"-18"16,-6 15 27-16,5-2-26 31,1 2 0-31,6-2 0 16,-3 5 1-16,3 0-1 0,-3 3 0 15,-3 10-3-15,-1 6 0 16,-5-1-4-16,-3 6 1 16,-3 3-3-16,-9 2 1 15,-3 3-1-15,-5-3 1 16,-4 0 5-16,-3-3 0 0,0-2 5 16,3-5 0-16,3-1 2 15,3-4 1-15,9-6-1 16,3-3 1-16,6-5-2 15,6-2 1-15,3-6-3 16,0 0 1-16,3 3-1 16,-3-1 0-16,0 6-1 0,-3 0 1 31,-3 6-1-31,-7 4 0 16,-4 9-1-16,-7 5 1 15,-3 2-1-15,-6 9 1 16,-6-1 0-16,3 6 1 0,0 3 2 15,3-4 0-15,4-2 1 16,5-7 1-16,3-7-1 0,3-4 1 16,3-3-2-16,6-8 1 15,9-5-2-15,-1-9 1 16,4-4-3-16,3-6 1 16,3 0-6-16,0-2 1 15,3-6-7-15,5 3 0 0</inkml:trace>
  <inkml:trace contextRef="#ctx0" brushRef="#br0" timeOffset="73517.605">10164 13962 26 0,'-30'53'13'0,"9"-5"-10"0,18-38 16 16,0 1-19-16,0-3 0 15,0 0-1-15,3-3 1 0,3 0 1 16,3-10 0-16,3-3 0 16,3-5 0-16,0-6 0 15,0-5 0-15,3 3 0 16,-3 0 0-16,-3 5-2 16,-1 6 1-16,-2 7-1 0,-6 6 0 15,0 7 2-15,-3 6 1 16,-3 0 0-16,1 5 0 31,2 0 1-31,0-7 0 0,3-4 0 16,0-2 1-16,3-3-3 15,2 1 1-15,1-9-1 16,3-2 1-16,0-6-3 16,-3 3 0-16,3-2-4 15,0 2 0-15,-3 8-2 0,-3 0 0 16,-3 2-3-16,-3 6 1 15,0 5 1-15,-3-2 1 16,0 2 2-16,-3 3 1 16,0 3 2-16,0-1 1 15,3 1 2-15,-2-1 1 0,2-2 1 16,0-3 0-16,0-2 0 16,0 0 0-16,3-4 0 15,0 1 0-15,-3-2-2 16,6-1 1-16,0 0-2 15,0-2 1-15,0 0-1 16,0-3 1 0,0 0-1-16,6-3 1 15,-3 3 0-15,3 0 1 0,-6 0 0 16,3 3 0-16,0-3 1 16,0 2 0-16,0 6 0 15,0 0 0-15,0 3-1 16,0-3 1-16,-1 0-1 15,4-6 0-15,0-2-1 16,0-8 1-16,0 0-1 16,3 0 0-16,0-7-2 0,6-1 1 15,0 0-4-15,0 0 1 16,-3 0-3-16,0 3 1 16,-3 2-1-16,-1 3 1 15,-2 3 1-15,-3 0 0 16,0 5 2-1,-3 0 1-15,3 0-4 16,0 2 1-16</inkml:trace>
  <inkml:trace contextRef="#ctx0" brushRef="#br0" timeOffset="74018.9797">10342 14200 18 0,'0'-5'9'0,"0"2"-3"16,0 3 13-16,0 0-15 16,0 0 0-16,3 3 1 15,0 5 1-15,-3 5-8 16,0 3 1-16,-3 13 4 0,0 8 1 16,-3 11-3-16,-3 2 1 0,3-5-1 31,-2-3 0-31,5-2-4 15,0-6 1-15,6-7-8 16,3-6 1-16</inkml:trace>
  <inkml:trace contextRef="#ctx0" brushRef="#br0" timeOffset="74785.1402">10515 13780 29 0,'-9'2'14'0,"0"9"-11"16,6-3 19-16,-3 2-21 0,0 3 0 16,0 6 1-16,3-3 0 15,-3 2-3-15,3-2 1 0,0-3 1 31,9-5 0-31,0-5 0 16,3 0 0-16,0-6-1 16,0-5 1-16,0 0-1 15,0 0 0-15,0 0 0 16,0 0 0-16,-3 6 0 0,0 2 0 16,-3 5 0-16,0 0 0 15,-3 6 0-15,0 5 0 16,-3 8 0-16,0-6 1 0,0 3 0 15,3 0 0-15,0-2-1 16,0-6 1-16,0-2-1 16,3-6 1-16,3-2-1 15,0 2 1-15,0-13-1 16,0 3 1-16,-1-3-1 16,7 3 1-16,-6-3-1 0,0 5 1 15,0 0-1-15,-3 3 1 31,0 3-1-31,-3 2 0 16,0 1 0-16,0 7 1 0,0 3-1 16,-3 0 1-16,0-3-2 15,0-3 0-15,0 4-2 16,0-1 1-16,0 0-2 16,0 0 0-1,-6 8-2 1,0-2 1-16,4-3 1 0,-1-6 0 15,3-2 1-15,0 0 0 16,0 0 2-16,3-2 1 16,0-4 0-16,0 1 0 15,0-3 1-15,0 0 0 0,0 0 0 16,6-3 1-16,0-2-1 16,0 0 0-16,-1-1 1 31,4-2 0-31,-6 0-2 15,0 0 0-15,0 3-4 16,-3 0 1-16,0 0-4 0,0-1 0 16</inkml:trace>
  <inkml:trace contextRef="#ctx0" brushRef="#br0" timeOffset="74953.06">10554 14153 25 0,'-3'7'12'0,"-3"12"-11"0,3-11 21 16,0 5-18-16,0 3 0 0,0 8 0 15,0 10 1-15,0 9-7 16,0 2 0-16,0 5 5 16,0-5 0-16,0-3-3 15,3-5 0-15,0 0-8 0,3-8 1 16,6-5-3-16,0-8 1 0</inkml:trace>
  <inkml:trace contextRef="#ctx0" brushRef="#br0" timeOffset="75370.0642">10973 13975 22 0,'-3'-26'11'0,"9"7"-9"16,-6 11 16-16,3 0-16 16,0 0 0-16,-3 8 4 15,0-5 0-15,0 5-6 16,0 5 1-1,0 3 4-15,-3 6 1 16,0 4 0-16,-6 6 0 0,-5 8-3 16,-4-3 1-16,-3 3-2 15,-3 2 1-15,0 0-2 16,-9 1 1-16,4 2-2 16,5-8 1-16,3-5-7 15,6-8 0-15,3-8-8 16,3-3 1-16</inkml:trace>
  <inkml:trace contextRef="#ctx0" brushRef="#br0" timeOffset="75550.2279">10836 14179 31 0,'-6'19'15'0,"1"15"-10"16,7-26 17-16,-2 8-22 15,6 2 1 1,-3 6-1-16,3 3 1 15,3-4-1-15,0-4 0 16,0-6-4-16,3-8 0 16,-3-2-5-16,6-8 0 15</inkml:trace>
  <inkml:trace contextRef="#ctx0" brushRef="#br0" timeOffset="76202.9361">11033 14031 27 0,'-3'10'13'0,"0"12"-14"16,3-20 19-16,0 4-18 15,3-1 0-15,-3 0 0 16,0 0 1-16,0 3-1 0,-3 0 0 0,0-2 0 16,0 2 1-16,0-3-1 15,-3 0 1-15,3 0-1 16,0-2 0-16,3 0 0 31,0-3 0-31,0 0-1 16,0 0 1-16,3-3-1 15,3-2 1-15,-3-1 0 16,3 1 0-16,-6 0 0 16,0 5 1-16,0 0 0 0,0 3 1 15,-3-1 0-15,0 3 1 16,-3 1 0-16,3 2 0 0,0 0 0 15,-3-3 0-15,3 0-1 16,3 0 0-16,0-2-1 16,3 0 1-16,-3-3-1 15,9 0 0-15,-3-3 0 16,0-2 0-16,0 0-1 16,3-1 1-1,3-2-2-15,-3 3 1 16,3-3-5-16,-3 3 1 15,-1 2-4-15,-2 6 0 16,-6 5-2-16,-3 5 0 16,-3 5 1-16,-5 9 0 0,-1 2 6 15,-3 5 1-15,0 6 5 16,3 5 0-16,0-5 3 16,0-3 1-16,6-3 1 15,0-10 1-15,3-5-2 16,0-4 0-16,3-1-2 0,3-12 0 15,3-2-2-15,0-8 1 16,3-7-2-16,6-7 0 16,-3-4-3-16,0-3 1 15,0 2-7-15,0 1 0 0,0-1-5 16,-4 4 1-16</inkml:trace>
  <inkml:trace contextRef="#ctx0" brushRef="#br0" timeOffset="76387.4707">11054 14288 27 0,'-12'34'13'0,"3"27"-12"0,9-40 19 16,-3 3-20-1,0 10 0-15,0 1 0 0,0-1 0 32,0 3 0-32,3-3 1 15,0-2-2-15,3-8 0 16,0-3-5-16,0-8 0 15,3-5-2-15,0-8 1 0</inkml:trace>
  <inkml:trace contextRef="#ctx0" brushRef="#br0" timeOffset="76619.1192">11039 14571 30 0,'-21'10'15'0,"-3"6"-14"0,21-13 29 15,-3 2-28-15,0 0 0 16,3 1 3-16,0-1 0 15,0 0-5 1,3 0 1-16,0 1 4 16,3-4 0-16,3 1-1 15,0-6 0-15,3-2-1 16,9-3 0-16,0 3-4 16,3-6 0-16,3-2-8 15,11-5 1-15,10 2-7 0,-3 0 1 16</inkml:trace>
  <inkml:trace contextRef="#ctx0" brushRef="#br0" timeOffset="77071.2972">11569 14235 35 0,'-21'15'17'0,"9"15"-18"15,9-22 26-15,3 7-23 16,-3 4 0-16,0-1 2 16,0 4 1-1,3-7-5-15,-3 1 0 0,3-8 4 16,-3-2 0-16,3-12-1 0,0-7 1 15,0-5-2-15,3-6 0 16,3-3-2-16,3-4 1 16,0 1-1-16,3 4 0 15,3 2 1-15,0 0 0 0,8 3 0 32,1 3 0-32,0 4 1 15,0 6 0-15,-3 3 0 16,-1 8 0-16,-2 5-1 15,-6 8 1-15,-3 5-1 16,-3 3 0-16,-3-1 0 16,-3 7 0-16,3-1-5 0,0-3 1 15,3-5-12-15,9-5 0 16,-9-3-1-16,-3-7 0 0</inkml:trace>
  <inkml:trace contextRef="#ctx0" brushRef="#br0" timeOffset="77869.8096">12131 13806 28 0,'-38'13'14'0,"35"48"-13"15,3-45 23-15,0 10-23 16,-3 9 0 0,0 2 0-16,-3-3 0 15,0 3-1-15,0-2 0 16,3-4 1-16,0-4 0 0,0-6-1 15,3-5 0 1,3-24 0-16,0-3 0 16,0-7-1-16,3-17 1 15,0-2-1-15,3-8 1 16,5 3-2 0,10 2 1-16,-3 6 0 15,3 5 1-15,3 8 1 16,-3 2 0-16,-1 9 1 15,-5 4 1-15,3 9 1 16,-6 2 0-16,-3 11-1 16,-3 5 0-16,0 6-1 15,-3 7 1-15,-6 1-1 16,-3-4 0-16,0 1 0 0,-3 2 0 0,3-7-6 16,0-6 1-16,0 0-6 15,0-5 0-15,0 0-4 16,0-5 0-16</inkml:trace>
  <inkml:trace contextRef="#ctx0" brushRef="#br0" timeOffset="78055.3898">12194 14092 24 0,'-12'-21'12'0,"30"7"-10"0,-15 12 19 16,6-9-19-16,3 3 0 15,-1-2 0-15,4 2 1 16,-3-3-4-16,6 3 0 15,-6 3-1-15,0 2 1 16,-3 6-5 0,-9 2 0-16,-3 6-2 15,0 2 0-15</inkml:trace>
  <inkml:trace contextRef="#ctx0" brushRef="#br0" timeOffset="78196.0218">12229 14118 17 0,'-5'5'8'0,"5"-5"-4"0,2-5 12 16,1 0-14-16,3 2 0 15,3-2 1-15,0 2 0 0,3-7-4 16,6 2 0-16,-6 0 2 16,0 0 1-16,-3 3-7 15,0-1 0-15,-3 12-2 16,-3 2 1-16</inkml:trace>
  <inkml:trace contextRef="#ctx0" brushRef="#br0" timeOffset="78439.0035">12096 14290 22 0,'-27'3'11'0,"15"7"-6"0,12-10 18 0,0 0-20 16,0 0 1-16,3-8 1 16,3 6 1-16,3-3-8 15,3-3 1-15,8 0 4 16,7-3 1-16,3-2-2 15,3-3 0-15,2 0-1 0,-2-2 0 16,3 2-2-16,-3-3 0 16,-1 3-5-16,1-2 0 15,-6 10-5 1,-3 0 0-16</inkml:trace>
  <inkml:trace contextRef="#ctx0" brushRef="#br0" timeOffset="78805.9495">12340 14213 28 0,'-12'16'14'0,"-15"16"-14"0,24-21 21 0,-3 5-20 15,0 10 1-15,0 6 0 16,0 2 1-16,-6 0-4 15,6 1 0 1,3-3 2-16,-3-9 0 0,6-4-4 16,0-3 0-16,6-8-6 15,3-6 1-15</inkml:trace>
  <inkml:trace contextRef="#ctx0" brushRef="#br0" timeOffset="79003.1017">12363 14277 26 0,'-6'0'13'0,"6"11"-8"0,0-4 19 0,0 12-23 16,-3 5 0-16,0 5 1 16,1 5 0-1,-4 1-3-15,0-1 1 16,0 3 1-16,-3 0 0 16,3 3-1-16,-3-6 1 15,0-5-5-15,3-2 1 16,0-6-6-16,3-3 0 15</inkml:trace>
  <inkml:trace contextRef="#ctx0" brushRef="#br0" timeOffset="79269.6304">12280 14489 21 0,'3'-22'10'0,"15"-1"-6"15,-9 15 11-15,0 2-15 16,0-2 1-16,0 6 1 15,-3-1 0-15,-3 8 0 0,-3 3 0 16,-6 3 2-16,-3 2 1 16,-3 8 0-16,0 3 0 15,-3-3-2-15,3-2 1 16,-3 2-2-16,6-5 0 0,6-6-2 31,3-2 1-31,3-5-4 16,6-6 1-16,9-5-4 15,-3-5 0-15,0-11-5 16,0 3 0-16</inkml:trace>
  <inkml:trace contextRef="#ctx0" brushRef="#br0" timeOffset="79471.2048">12432 14311 24 0,'12'-8'12'0,"6"-2"-9"0,-12 7 17 0,0 1-17 15,-1 2 0-15,-2 5 3 16,-3 11 1-16,-3 2-8 15,-2 6 1-15,-1 2 4 16,0 4 0-16,-3-4-1 16,3 0 0-1,0-4-5-15,0-1 1 16,0-8-7-16,3 0 1 16,0-5-5-16,3-8 1 15</inkml:trace>
  <inkml:trace contextRef="#ctx0" brushRef="#br0" timeOffset="79577.9618">12444 14420 24 0,'0'13'12'0,"9"-8"-10"16,-6 1 17-16,0-1-19 0,3 3 0 0,0 0 0 15,0 0 0-15,-4-3-7 16,1 3 0-16</inkml:trace>
  <inkml:trace contextRef="#ctx0" brushRef="#br0" timeOffset="80372.3482">11747 14131 17 0,'0'-5'8'0,"3"8"-2"0,-3-1 7 15,0 1-12-15,0 2 1 0,0 1 1 16,0 2 0-16,-3 2-3 15,0 3 0-15,0 1 2 16,0 1 0-16,0 1 0 16,0 6 0-1,3 1-1-15,-3-1 1 16,0 7-1-16,0-3 1 16,-3 1 0-16,-2-1 0 15,-1 0 0-15,-3-4 0 16,0 1 0-16,3-1 1 0,0-7-1 15,0-1 1-15,3-1-1 16,0-5 1-16,0-3-1 16,0-2 0-16,-3-8 0 15,3-1 1-15,-3-4-2 16,0-4 1-16,1 1-1 0,-1-3 0 16,0 3 0-16,0-3 1 15,3 3-8-15,0-6 1 16,3 4-8-16,3 1 0 0</inkml:trace>
  <inkml:trace contextRef="#ctx0" brushRef="#br0" timeOffset="81700.0239">12923 13872 26 0,'-3'-8'13'0,"6"16"-3"0,0 3 13 0,0 10-21 32,0 13 0-32,0 6 1 15,-3 8 0-15,0 4-4 16,0 1 0-16,-3 8 2 0,0 3 1 15,-3 5-1-15,0-11 1 16,0-5-2-16,0-6 1 0,0-7-5 16,0-8 0-16,3-8-5 15,0-11 0-15,3-8-2 16,0-5 1-16</inkml:trace>
  <inkml:trace contextRef="#ctx0" brushRef="#br0" timeOffset="81902.206">12869 14219 34 0,'-6'-8'17'0,"1"2"-20"0,2 9 34 0,0 2-30 15,-3 3 0-15,0 3 1 16,0 2 0-16,-6 8-3 16,-3 3 0-16,3 5 2 15,-3 0 0-15,3-2-3 16,6-3 1-16,0-3-8 15,3-5 0-15,9 0-1 0,6-16 0 16</inkml:trace>
  <inkml:trace contextRef="#ctx0" brushRef="#br0" timeOffset="82068.9803">12947 14208 24 0,'6'16'12'0,"18"18"-15"15,-15-26 19-15,2 0-16 32,10 6 1-32,3 4-5 15,3-5 1-15,3 3-2 0,11-3 1 16</inkml:trace>
  <inkml:trace contextRef="#ctx0" brushRef="#br0" timeOffset="82468.2201">13557 14065 33 0,'-6'6'16'0,"15"-9"-13"0,-9 3 31 16,0 0-30-16,0 0 1 15,-9 0 2-15,-6 3 0 16,3 2-9-16,0 5 0 0,-3 1 6 15,-2 2 1-15,-1 6-3 16,-3 5 0-16,0 2-1 16,0-2 0-16,0 0-4 15,4-3 1-15,2 0-7 16,6-8 1-16,3-7-7 16,3-4 0-16</inkml:trace>
  <inkml:trace contextRef="#ctx0" brushRef="#br0" timeOffset="82685.0485">13447 14113 25 0,'-9'-11'12'0,"6"35"0"0,3-16 13 0,-3 8-23 16,0 8 0-16,0 7 1 15,0 12 0-15,3 2-4 16,-3 5 0-16,0-2 2 15,0-3 1-15,3-6-2 0,0-4 1 16,3-6-7-16,0-5 1 16,3-8-6-16,3-3 1 15</inkml:trace>
  <inkml:trace contextRef="#ctx0" brushRef="#br0" timeOffset="82869.6502">13581 14126 37 0,'-21'8'18'0,"36"-5"-21"16,-6-3 31-16,6 0-28 15,6-3 1-15,2-2 0 16,1-1 0-16,-3-7-2 31,3 3 1-31,-3-4-4 0,-1 1 0 16,-5 3-6-16,3 4 0 0</inkml:trace>
  <inkml:trace contextRef="#ctx0" brushRef="#br0" timeOffset="83053.1277">13810 13996 36 0,'-18'32'18'0,"0"16"-21"0,15-38 29 0,-3 4-26 15,0-1 0-15,0 5 1 16,-5 1 0-16,-1 2-5 16,0-2 0-16,0-1-6 15,0 3 1-15</inkml:trace>
  <inkml:trace contextRef="#ctx0" brushRef="#br0" timeOffset="83486.7797">13599 14393 30 0,'-6'29'15'0,"-3"8"-11"0,6-26 22 16,0 5-24-16,0 0 0 15,0 2 1-15,0-2 0 16,-3 5-4-16,3-5 0 16,-3-5 4-16,3-3 0 0,3-3 0 15,0-5 0 1,0 0-1-16,6-11 1 15,3-4-1-15,0-9 1 16,0-3-1-16,6-2 1 16,0-8-1-16,2 3 0 0,7 2-1 15,-6 6 1-15,3-4-1 16,3 4 1-16,-3 0-1 16,2 4 1-16,-2 7-2 15,0 4 1-15,-3 6 0 16,-3 5 1-16,-3 8-1 15,-6 7 0-15,-6 12 0 16,0 13 0-16,-6 2 0 16,0 6 0-16,0-9-1 0,-3 1 1 15,0-3-4-15,3 0 1 0,-3-8-6 16,3-5 0-16,0-6-7 16,3-4 1-16,0-4-3 15,3-7 0-15</inkml:trace>
  <inkml:trace contextRef="#ctx0" brushRef="#br0" timeOffset="84000.2586">13724 14499 22 0,'-18'-10'11'0,"21"-14"-9"0,3 13 18 16,0 3-20-16,0-2 0 16,0-1 1-16,0 3 0 15,-3 3-1-15,0 0 0 16,0 5 0-16,-1 2 1 0,1 1-1 15,-3 5 1-15,0 0-1 16,-3 2 0-16,-5 1 0 16,-1 7 1-16,0-2-1 15,0-2 0-15,3-1-1 16,0-5 1-16,3 0 0 0,3-3 0 31,0-5 0-31,6 0 0 16,3 0 1-16,-3 0 0 0,0 0-1 15,0 0 1-15,0 3-1 16,-3-1 1-16,-3-2 0 16,3 3 0-16,-3 0 0 15,0-1 0-15,0 1 2 16,0 5 0-16,0-6 0 16,0 1 1-16,0 0 1 0,-3-1 0 15,0 1 0-15,0 0 0 16,0-1-1-16,3 4 0 15,0-6-1-15,0 0 1 16,0 0-3-16,3-3 1 0,0-5-1 16,3 3 0-16,-1-3 0 15,1-5 0-15,0 2-2 16,0 3 1-16,0 0-6 31,0 3 1-31,0 5-6 16,-3 5 1-16,-3 0-6 15,-3 3 1-15</inkml:trace>
  <inkml:trace contextRef="#ctx0" brushRef="#br0" timeOffset="84254.022">13673 14653 31 0,'-33'23'15'0,"-23"7"-6"0,41-23 24 0,-3 4-28 16,-3 2 1-16,6 1 4 0,3 1 0 16,3-4-13-16,4-3 1 15,5-3 8-15,0-5 1 16,14-5-2-16,7-3 0 15,9-5-2-15,0-3 1 16,3 0-1-16,-4 0 0 16,1 0-1-16,3 0 0 15,0 0-1-15,-1 1 0 0,1 4 0 16,0 0 0-16,5-2-1 16,1 3 0-16,0-1-8 15,6-2 1-15,2-6-11 31,4 1 0-31</inkml:trace>
  <inkml:trace contextRef="#ctx0" brushRef="#br0" timeOffset="85691.0412">14626 14481 27 0,'0'-19'13'0,"3"11"-2"15,3 11 13 1,-6 2-21-16,5 6 1 0,-5 5 1 16,-5 5 0-16,-1 0-7 15,-6 5 1-15,-3 1 5 0,-3 2 0 16,-3 0-2-1,0-5 0-15,3-3-3 0,6-5 1 16,10-6-6-16,4-4 1 31,7-12-8-31,6-7 1 0,6-3-1 16,6-10 0-16</inkml:trace>
  <inkml:trace contextRef="#ctx0" brushRef="#br0" timeOffset="85923.5005">14834 14047 38 0,'-9'5'19'0,"12"-5"-23"15,0 0 40-15,6 0-35 16,3 3 1 0,12-3 0-16,5-8 1 15,10 0-3-15,6-5 0 16,-4-9 2-16,4-1 1 0,-3-7-4 31,-4 4 0-31,-2 2-7 0,-3 6 1 16,-3 7-6-16,-4 3 0 15</inkml:trace>
  <inkml:trace contextRef="#ctx0" brushRef="#br0" timeOffset="86124.6924">15173 13883 34 0,'-35'61'17'0,"2"15"-19"16,24-60 28-16,-3 8-26 15,3 0 0-15,3 2 0 16,3 1 1-16,3-4-1 16,3-1 0-16,3-4-3 0,6-2 0 15,0-8-5-15,0-5 1 0,3-3-2 16,3-8 0-16</inkml:trace>
  <inkml:trace contextRef="#ctx0" brushRef="#br0" timeOffset="86292.5451">15295 13848 23 0,'-3'-13'11'0,"-6"37"-9"31,6-16 20-31,3 5-22 16,-6 11 1-16,4 5-1 0,-4 3 1 15,0-1-1 1,-3 1 0-16,0 3-3 0,-3-4 0 16,3 4-4-16,0-4 0 15</inkml:trace>
  <inkml:trace contextRef="#ctx0" brushRef="#br0" timeOffset="86476.0158">15016 14372 27 0,'-21'-5'13'0,"15"-3"-8"0,6 8 21 0,6-3-24 16,3-2 0-16,3-3 0 16,5 0 1-16,4 0-4 15,-3 0 1-15,3-2 1 16,0-6 0-16,0 3-6 16,-1-3 0-16,-2 0-5 15,0 5 0-15</inkml:trace>
  <inkml:trace contextRef="#ctx0" brushRef="#br0" timeOffset="86959.6869">15194 14240 26 0,'-24'34'13'0,"3"14"-15"0,18-32 19 16,-5 8-17-16,-7 2 0 15,0 3 0-15,0-2 1 16,3-4-1-16,0 1 0 15,6-8-2 1,0-3 1-16,3-7-2 16,6-4 1-16,3-2-1 0,0-5 0 15,6-3 0-15,0-3 0 16,0 1 2-16,0-1 0 16,0-2 0-16,0 0 1 0,2-3 1 15,1 0 1-15,0 3 0 16,0 0 1-16,0 2 1 15,0 3 0-15,0 5 1 16,-6 3 0-16,-3 8 0 16,-6 6 1-16,-3 4 0 15,-3 3 0-15,-3 0 0 0,-6 3 0 16,0-3-1-16,3 1 1 16,0-1-2-16,0 0 0 15,3-5-1-15,3-3 0 0,0-2-2 16,3-3 0-16,3-3 0 15,3-5 0-15,3-3-2 32,6-2 1-32,6-6-6 15,3-7 1-15,6-9-7 16,3-7 0-16,11-3-3 16,1 0 0-16</inkml:trace>
  <inkml:trace contextRef="#ctx0" brushRef="#br0" timeOffset="87157.1784">15623 14020 33 0,'-15'11'16'0,"18"2"-20"15,-3-13 28-15,3-3-24 16,3 3 0-16,3-2 1 16,3-1 0-16,-1-2-1 15,4 0 0-15,-3-1-2 16,0-2 0-1,0 6-4-15,-3 2 1 16,-3 5-4-16,-6 3 1 16</inkml:trace>
  <inkml:trace contextRef="#ctx0" brushRef="#br0" timeOffset="87442.1223">15652 14123 24 0,'-17'16'12'0,"5"0"-11"0,9-13 21 0,0 2-22 15,3 0 1-15,0 1-1 16,0-1 1-16,6-2-1 15,0-1 0-15,3-2 0 16,0 0 0-16,2 0 0 16,1-2 1-16,0 2 0 15,-3 0 0-15,0 0 1 0,-3 2 0 16,0 4 1-16,-6-1 1 16,-3 3-1-16,0 2 1 0,-3 4-1 15,-3-1 0-15,-3 3-1 16,0 0 0-16,3 0-1 31,-5-1 0-31,5-7-4 16,0-2 1-16,3-4-5 0,3-7 1 15,0-3-6-15,3-3 0 16</inkml:trace>
  <inkml:trace contextRef="#ctx0" brushRef="#br0" timeOffset="87594.4822">15644 14293 20 0,'-3'24'10'0,"0"23"-6"0,3-31 11 0,-3 5-14 0,0 3 0 16,0 5 0-16,0 0 0 16,0 0-2-16,0-5 1 15,0 3 0-15,3-9 0 16,0-2-4-16,3-5 0 16,0-6-3-16,3-2 1 15</inkml:trace>
  <inkml:trace contextRef="#ctx0" brushRef="#br0" timeOffset="87827.0278">15739 14414 25 0,'-6'-10'12'0,"-9"10"-8"16,12 5 23-16,-3 3-23 16,0 5 0-16,0 1 2 15,0-4 0-15,3 6-8 0,3 0 0 0,0-5 5 16,3-1 1-16,0-2-2 15,3-3 0-15,3-2-1 32,0-6 0-32,3-2-5 15,0-3 1-15,0-2-9 16,0-1 1-16,11 0-2 0,4-5 1 0</inkml:trace>
  <inkml:trace contextRef="#ctx0" brushRef="#br0" timeOffset="88194.9373">16001 14153 32 0,'-39'2'16'0,"36"-7"-20"16,3 5 33-16,6-3-27 0,6 3 0 0,3-2 1 15,3-1 0-15,0 0-4 32,-1 1 1-32,4-4 2 15,0 6 0-15,-3-2-1 0,0-1 1 16,0 3-1-16,-6 3 1 16,-1-3 0-16,-2 2 0 0,-6 6 0 31,-3 3 1-31,-3-1-1 15,0 4 0-15,-3 2-1 16,1 2 1-16,-4-2-3 16,0-3 0-16,0 0-4 0,-3 1 1 15,0-1-5-15,0-5 1 16,-9-3-6-16,-3 0 0 16</inkml:trace>
  <inkml:trace contextRef="#ctx0" brushRef="#br0" timeOffset="88409.7526">15923 14240 27 0,'0'0'13'0,"15"10"-5"16,-12-7 19-16,3 2-24 16,-3 11 0-16,0 3 1 15,0 10 1-15,-3 3-7 16,-3 5 1-16,0 2 3 16,-3-2 1-16,0-2-2 15,3-6 1 1,0-3-6-16,3-7 1 0,3-9-6 15,3-4 1-15,6-6-4 16,0-11 1-16</inkml:trace>
  <inkml:trace contextRef="#ctx0" brushRef="#br0" timeOffset="88877.8427">16111 14123 23 0,'-15'11'11'0,"0"8"-12"0,9-12 17 15,0 4-15-15,0 0 1 16,-6 2 3-16,0 3 0 16,1 2-5-16,-4 1 1 15,3 5 3-15,3-3 1 16,6 5-2-16,3-2 1 16,6-5-2-16,9-4 0 15,0 4-1-15,-1-8 0 16,1 4-1-16,0-4 1 15,0 2 0-15,-3-2 1 16,0 2 0-16,-3 0 1 0,-3-2 0 0,-3 2 0 31,-6-2 0-31,0 5 0 16,-3-3-1-16,0 0 1 0,-3-2-4 16,0-3 0-16,0-3-5 15,-6-3 1-15,0-7-4 16,3-3 1-16,1-5-1 15,2 0 1-15,3 5 1 16,3 0 1-16,0 8 7 16,9 0 0-16,-3 8 4 15,6 2 1-15,0 6 0 16,-1 0 0-16,1 3 0 0,0-1 0 0,3 1-6 16,3-3 1-16,-3-3-11 31,0-5 1-31,3-6-3 15,0-4 1-15</inkml:trace>
  <inkml:trace contextRef="#ctx0" brushRef="#br0" timeOffset="89405.5096">16429 14071 42 0,'-32'-14'21'0,"29"51"-28"0,0-26 41 0,-3 10-34 16,0 11 1-16,0 13 1 15,3 10 1-15,3 6-2 16,0-3 0-16,3-7 2 16,6-6 1-16,0-11 0 15,3-7 0-15,-1-6-1 16,4-13 1-16,3-14-2 15,-3-12 1-15,0-9-2 16,-3-7 1-16,6-6-2 16,-6 3 1-16,0 3-1 15,-1 7 0-15,-2 6-1 16,0 8 1-16,-3 5 0 16,0 8 0-16,-3 16 0 15,0 8 1-15,-3 5 0 0,0 5 0 16,0 1 0-16,3-1 1 15,0-7 0-15,3-6 0 16,0-11 0-16,3-10 0 0,3-8 0 16,3-10 0-16,3-11 0 15,0-14 0-15,2-10-2 16,7-2 1-16,9-11-1 16,0 0 1-16,-1 10-5 15,1 8 0-15,-3 1-7 16,-3 7 1-16,2 8-8 15,-5 14 0-15,-3 13-1 0,-3 7 1 16</inkml:trace>
  <inkml:trace contextRef="#ctx0" brushRef="#br0" timeOffset="89627.3165">16953 14489 40 0,'-38'18'20'0,"17"3"-29"16,15-15 40-16,3 4-31 16,0 3 0-16,3-2 0 15,0-3 1-15,0 2-5 16,3 1 1-16,3 0-7 15,0-1 0-15</inkml:trace>
  <inkml:trace contextRef="#ctx0" brushRef="#br0" timeOffset="89927.5505">17007 14346 35 0,'-12'-19'17'0,"9"11"-21"15,3 3 27-15,0-3-23 16,3 0 0-16,0 3-6 16,3 2 1-16,0 6-1 15,6 7 0-15</inkml:trace>
  <inkml:trace contextRef="#ctx0" brushRef="#br0" timeOffset="90261.0089">17075 14560 31 0,'-26'5'15'0,"17"6"-10"16,9-8 24-16,0 2-28 15,0-3 1 1,3 1 0-16,3 2 0 16,2-2-3-16,4 0 1 15,0-1 0-15,3-2 1 16,0 0-7-16,0 0 0 0,3 0-5 15,-6 3 0-15</inkml:trace>
  <inkml:trace contextRef="#ctx0" brushRef="#br0" timeOffset="90445.6078">17364 14465 44 0,'-12'-3'22'0,"-3"8"-28"16,15-2 41-16,0 8-33 15,0 2 0-15,0 3 0 16,-3 5 0-16,3 5-3 16,0 1 0-16,0 2-6 31,0 0 1-31,6 5-7 16,-3 1 1-16</inkml:trace>
  <inkml:trace contextRef="#ctx0" brushRef="#br0" timeOffset="91047.0735">18013 14158 29 0,'-27'2'14'0,"3"14"-7"15,18-10 19-15,-3 4-22 16,0 3 0-16,-5 9 2 16,2 1 1-16,0 7-9 15,3 4 1-15,3-2 5 16,6-1 0-16,0 1-2 15,6-3 0-15,0-2-3 0,3-9 0 16,3-4-6-16,3-9 1 16,2-8-7-16,4-2 0 15</inkml:trace>
  <inkml:trace contextRef="#ctx0" brushRef="#br0" timeOffset="91545.4258">18343 13806 30 0,'-3'-3'15'0,"15"6"-8"15,-9 0 19-15,0-1-24 16,-3 9 0-16,0 5 2 16,0 8 1-16,0 5-5 15,-3 5 0-15,-3 8 4 31,-6 1 0-31,-3 7-1 16,-2 0 0-16,-1 6-1 16,0 2 0-16,6-2-1 0,-6-1 0 15,0-7-1-15,6-9 1 0,0-4-1 0,4-11 1 32,2-8-1-32,9-6 1 15,0-7 0-15,5-6 0 16,4-10-1-16,3-8 1 0,0-3 0 15,6-5 0-15,3-3-1 16,-3 3 0-16,-1 0 0 16,1 2 0-16,0 1 0 15,0 7 0-15,-6 6-1 16,0 5 1-16,-3 6 0 16,-6 10 0-16,-3 5 0 0,-3 8 0 31,-6 29 0-31,0-5 1 15,0-5-4-15,0-3 0 0,3-8-6 16,3-5 1-16,0-6-7 16,6 1 0-16</inkml:trace>
  <inkml:trace contextRef="#ctx0" brushRef="#br0" timeOffset="91930.0378">18632 14290 31 0,'-27'0'15'0,"6"32"-7"0,15-22 22 0,-2 12-28 15,-1-1 0-15,0 3 1 16,3 2 1-16,0-2-4 16,3-3 0-16,3-5 3 15,3-3 0-15,3-5-1 16,0-5 0-16,3-9 0 15,3-7 0-15,2-3-2 0,4-7 1 16,6-1-1-16,-3-5 0 16,0 2 0-16,0 3 0 15,-4 3-1-15,1 5 1 16,-6 3-1-16,0 8 1 0,-6 5 0 16,-3 10 0-16,-6 9 0 31,0 5 0-31,-3 0 0 15,0 2 0-15,3-2-3 16,0 0 1-16,0-6-6 16,3-2 1-16,6-3-7 15,0-2 1-15</inkml:trace>
  <inkml:trace contextRef="#ctx0" brushRef="#br0" timeOffset="92158.0625">18876 14388 26 0,'-3'0'13'0,"-3"5"-6"15,6 3 17-15,-3 3-21 16,0 2 1-16,0 0 2 16,0 1 1-16,3-1-8 15,-3-3 1-15,0-2 5 16,3-2 0-16,0-6-2 16,0 0 1-16,6-8-2 15,0-3 1 1,3-5-7-16,3 0 0 0,3-5-8 0,3 0 0 31,0 8-2-31,3-6 1 16</inkml:trace>
  <inkml:trace contextRef="#ctx0" brushRef="#br0" timeOffset="92512.7735">19108 14277 36 0,'-32'32'18'0,"17"21"-18"16,12-40 34-16,0 8-32 15,-3-3 1-15,3 1 2 16,0-3 0-16,3-6-6 16,0 4 0-16,3-6 4 0,-3-8 1 0,6-6-2 15,0-2 0-15,3-2-1 16,0-1 0-16,5 6-1 16,-2-3 0-16,3 8 0 31,-3 3 0-31,-3 2 0 15,-6 6 1-15,-3 4 0 0,-3 1 1 16,-9 5 0-16,0-2 0 16,0 2 0-16,-3 3 0 0,1-3 0 15,-4 0 0-15,-3 0-1 16,0 1 0-16,0-4-1 16,3-2 0-16,6-5-6 15,4-6 0-15,5-5-8 16,3-5 0-16,5-3-3 15,4-3 1-15</inkml:trace>
  <inkml:trace contextRef="#ctx0" brushRef="#br0" timeOffset="92797.4259">19236 14449 30 0,'27'-29'15'0,"12"-11"-10"0,-30 24 25 0,0-2-27 16,3-1 0-16,-1 1 3 0,-2-3 0 15,-3 5-7-15,-6 2 1 16,-6 6 5-16,-3 8 0 16,-5 3 0-16,-7 8 1 15,-3 7-1-15,-3 14 0 16,0 2-1-16,6 1 1 16,4 2-1-16,5 0 0 0,9-8-2 15,3-3 1-15,12-4-2 16,6-7 1-16,5-1-4 15,1-9 0-15,3-13-8 16,3-5 1-16,8 0-10 16,-8-3 0-16</inkml:trace>
  <inkml:trace contextRef="#ctx0" brushRef="#br0" timeOffset="94347.443">19945 14266 24 0,'-24'45'12'16,"-12"8"-3"-16,30-40 4 0,-6 3-11 15,0 3 1-15,1-1 1 16,-1-2 0-16,0-5-5 0,3-6 0 15,3-5 3 1,0-10 0-16,3-6-1 16,3-13 0-16,6-3-1 15,6-5 1-15,3-3-1 16,2 6 1-16,4 2 0 16,6 8 0-16,-3 3 0 0,9 5 1 15,2 8-1-15,1 3 1 16,0 2 0-16,-3 6 0 0,-4 5 1 15,-5 8 0-15,-9 5 0 16,-6 8 1-16,-6 3-1 31,-6 2 0-31,0 6-1 16,-3-3 0-16,-3-3-6 16,6-5 1-16,3 0-11 0,3-5 0 15</inkml:trace>
  <inkml:trace contextRef="#ctx0" brushRef="#br0" timeOffset="95355.4357">20722 13819 24 0,'-3'3'12'0,"9"-6"-3"0,-6 3 6 0,6 5-12 15,2 1 0-15,-5 2 1 16,3 0 0-16,0 2-5 16,0 1 0-16,-3 2 3 15,3 3 1-15,0-3-2 16,0 0 1-16,0 3-2 0,-3 0 0 16,0 3-5-16,-3 2 0 15,-3 0-5-15,0 3 0 0</inkml:trace>
  <inkml:trace contextRef="#ctx0" brushRef="#br0" timeOffset="96017.4586">20588 14147 23 0,'-27'-5'11'0,"21"0"-5"0,6 5 14 0,0 0-18 15,6 0 1-15,6 0 0 16,6 0 0-16,2 0-4 15,1-3 0-15,0-2 2 16,0-1 1 0,-3 4-4-16,0 2 0 15,-3 2-3-15,-1-2 1 16,-5 3-4-16,-6 2 1 16,-6 3-2-16,-3 3 0 15,0-1 4 1,63 38 5-1,-137-82 1-15,62 47 1 0,3-5 3 16,6-3 1-16,6-2 0 16,6-1 1-16,3-2-4 15,0 0 0-15,3-2-2 16,0 2 0-16,0 0-1 0,0 0 1 16,0 2-1-16,-1 1 0 15,-5 2 0-15,-3 3 1 0,-3 0-1 16,-2 3 1-16,-1 2 0 15,0-2 0-15,0 2 1 16,3-2 0-16,0-6-1 31,0 5 1-31,3-4-1 16,0-1 0-16,3-2-1 16,3-3 1-16,0 0-1 15,0 2 0-15,-3-2 0 0,0 6 0 16,2-1 0-16,-5 3 0 15,0 5 0-15,-5 3 0 16,2 0 0-16,-3 5 0 0,3 3 0 16,-3 0 0-16,-6-1 0 15,3-1 1-15,0-1 0 16,3-5 0-16,3-3-1 16,3 0 1-16,6-5-1 15,0-3 1-15,0-2-4 16,3-8 0-16,3-3-5 0,0-6 1 15,5 7-3-15,1-9 1 16</inkml:trace>
  <inkml:trace contextRef="#ctx0" brushRef="#br0" timeOffset="96413.6405">21287 13848 20 0,'3'-5'10'0,"0"-8"-4"16,-3 13 17-16,0 0-18 16,0 0 0-16,0 0 1 15,-3 2 1-15,-6 9-10 16,-3 0 1 0,0 7 6-16,-5 6 0 15,-4 5-3-15,-6 0 1 0,-6 3-3 16,-9 0 0-16,10-6-4 15,-1 1 0-15,6-4-5 16,3-1 0-16,7-4-1 16,2 1 0-16</inkml:trace>
  <inkml:trace contextRef="#ctx0" brushRef="#br0" timeOffset="96564.79">20927 14219 24 0,'9'-6'12'0,"21"-4"-11"0,-21 7 24 15,5-2-23 1,4-3 1-16,6 0 1 0,3 0 0 15,0 0-6-15,0-8 1 16,-1 0 2-16,1 1 1 16,-3 1-6-1,-6 1 0-15,-3 2-5 16,-3 1 0-16</inkml:trace>
  <inkml:trace contextRef="#ctx0" brushRef="#br0" timeOffset="96736.5833">21234 14010 27 0,'-9'10'13'0,"-9"33"-10"0,12-30 20 16,0 0-22-16,0 3 1 15,0 5-1-15,-6 0 1 16,0 3-3-16,0 3 0 16,3-1-4-16,0 0 0 15,0 1-4-15,3 5 1 16</inkml:trace>
  <inkml:trace contextRef="#ctx0" brushRef="#br0" timeOffset="97015.9703">21028 14520 25 0,'-12'19'12'0,"21"5"-10"16,-6-22 20-16,6 1-18 16,6-3 0-16,6-3 2 15,0-5 1-15,-1-7-8 16,1-4 0-16,-3-2 7 15,0-6 1-15,-3 4-1 16,-6-1 0-16,-3 3 0 16,-3 2 0-16,-3 3-1 0,-6 3 0 15,0 5-2-15,-6 3 0 16,-3 7-2-16,-6 6 0 0,3 3-1 16,1-1 1-16,5 1-3 15,0 0 0-15,6-1-8 16,3 1 0-16,9-3-7 31,0 0 0-31</inkml:trace>
  <inkml:trace contextRef="#ctx0" brushRef="#br0" timeOffset="134541.9628">21984 13838 24 0,'-6'-24'12'0,"15"19"-6"0,-3 2 12 0,0 3-15 16,8 5 0-16,-2 1 0 16,0-1 1-16,0 5-5 15,0 1 0-15,0 2 3 16,0 0 1-16,-3 1-3 15,-3 4 1-15,-3-2-4 16,-6 5 0-16,-6 0-2 0,-9 3 1 16,-6-5-1-16,-12-3 0 15,-2 0 1-15,2-3 1 0,3 3 3 16,3-3 1-16,7-3 3 16,2-2 0-16,6 0 1 31,6-2 0-31,3-4 1 15,6-2 0-15,9-5-2 16,3 0 0-16,12-3-2 16,3 2 1-16,2-2-2 0,1 3 1 15,6-3-6-15,-9 6 0 16,-1 2-3-16,-8 0 0 16,-6 5-5-16,-6 0 1 0,-12 6-4 31,72 36 15-31,-165-70-1 15,67 44 0-15,5 0 4 16,6-3 1-16,3-2 5 16,6-2 1-16,3-4-5 15,6-2 1-15,9-3-2 0,3 1 0 16,3-6-2-16,3 0 1 16,0-3-2-16,0-2 0 15,-3 2-4-15,-3-2 1 16,-3-1-2-16,5-1 1 15,-8-1-1 1,0 0 0-16,0 2 0 16,-3 1 0-16,-3 5 3 15,0 3 0-15,-3 2 1 16,-5 3 0-16,2 5 1 16,-6 6 0-16,-3 5 0 15,0 5 1-15,0 8 0 0,0 2 0 16,0 4 0-16,1-1 0 15,-1-5-1-15,0-3 0 0,0-2-3 16,3 3 1-16,3-9-8 16,3-2 1-16</inkml:trace>
  <inkml:trace contextRef="#ctx0" brushRef="#br0" timeOffset="134776.5775">21820 14512 26 0,'-12'-2'13'0,"-3"4"-11"0,12-2 18 0,-3 6-17 15,3-1 0-15,-3 0 0 16,3 1 1-16,0-1-5 16,3 0 0-16,0 6 4 15,6-6 0-15,0-2-2 16,3-1 1-16,3-2-5 15,3-2 1-15,9 2-8 0,0-8 1 16</inkml:trace>
  <inkml:trace contextRef="#ctx0" brushRef="#br0" timeOffset="134961.1156">22112 14327 37 0,'3'-2'18'0,"12"-12"-17"0,-7 9 29 15,4 2-29-15,3-5 1 0,6 3 0 16,0 0 0-16,3 0-3 16,0-1 1-16,8 1-2 15,-2-3 1-15,0 0-8 32,-3 0 1-32,-4 0-4 15,-5 0 1-15</inkml:trace>
  <inkml:trace contextRef="#ctx0" brushRef="#br0" timeOffset="135132.9232">22362 14176 29 0,'-33'16'14'0,"9"16"-12"15,15-21 24-15,-3 7-25 16,-6 9 0-16,-2 7 0 16,-7 0 1-16,9 1-3 15,-3-4 1-15,6 1-3 16,0 0 0-16,3-8-7 15,6-3 1-15</inkml:trace>
  <inkml:trace contextRef="#ctx0" brushRef="#br0" timeOffset="135295.3615">22177 14515 30 0,'-3'8'15'0,"12"-3"-11"0,-6-2 23 0,3 2-26 15,3 3 0-15,0 3 0 16,0-3 1-16,6-3-4 15,0-2 0-15,-4-3-7 16,10-6 1-16,3-2-2 16,0-5 1-16</inkml:trace>
  <inkml:trace contextRef="#ctx0" brushRef="#br0" timeOffset="135457.6998">22558 14118 42 0,'-3'8'21'0,"3"-5"-25"0,0-3 43 0,3 2-39 16,0 4 1-16,3 2 1 15,0 0 0-15,3 2-7 16,0-2 0-16,3 0-7 16,0 0 0-16</inkml:trace>
  <inkml:trace contextRef="#ctx0" brushRef="#br0" timeOffset="135695.9602">22889 14057 36 0,'11'-5'18'0,"34"0"-19"0,-30 5 24 16,0 0-23-16,6 0 1 16,0 0 0-16,2 0 1 15,1-3-6-15,0 6 0 16,-3-6-5-16,-6 6 0 16</inkml:trace>
  <inkml:trace contextRef="#ctx0" brushRef="#br0" timeOffset="135877.3993">23049 14145 30 0,'-27'2'15'0,"-20"14"-14"16,35-11 22-16,-9 3-23 16,-9 3 0-16,1 2-2 15,8-2 1-15,0-1-5 16,6-2 0-1,3-2-3-15,6-4 1 0</inkml:trace>
  <inkml:trace contextRef="#ctx0" brushRef="#br0" timeOffset="136078.6337">22942 14187 41 0,'-12'18'20'0,"-12"22"-25"16,15-24 41-16,-5 8-36 0,-4 13 0 15,-3 0 1-15,0 5 0 16,3-2-1-16,0-6 0 16,3-2 0-16,1-3 0 15,2 0-5-15,3-8 0 16,0-2-7-16,6-6 1 16</inkml:trace>
  <inkml:trace contextRef="#ctx0" brushRef="#br0" timeOffset="136236.2076">22924 14311 30 0,'6'-21'15'0,"-3"29"-7"0,3 0 19 15,-3 0-26-15,0 5 0 16,3 8 0-16,-3 3 1 16,0-3-5-16,3 0 1 15,3-7-7-15,3 2 1 16,3-6-3-16,3-5 1 0</inkml:trace>
  <inkml:trace contextRef="#ctx0" brushRef="#br0" timeOffset="136428.1417">23517 14076 27 0,'-12'-5'13'0,"-6"34"-17"15,9-21 24-15,-15 2-20 16,0 3 1-16,-11 3-3 16,2 0 1-1</inkml:trace>
  <inkml:trace contextRef="#ctx0" brushRef="#br0" timeOffset="136568.7258">23308 14227 24 0,'27'-14'12'0,"18"1"-6"0,-30 11 10 0,8-1-16 16,-5 0 1-16,0 1-3 15,0-1 1-15,-3 3-6 16,3 3 1-16</inkml:trace>
  <inkml:trace contextRef="#ctx0" brushRef="#br0" timeOffset="136760.9596">23198 14404 29 0,'0'3'14'16,"21"-19"-13"-16,-12 10 23 0,12-2-24 16,5 1 1-16,1-1 0 15,3-3 0-15,0 0-6 16,0 1 0-16,-4-1-3 15,-2 6 0-15</inkml:trace>
  <inkml:trace contextRef="#ctx0" brushRef="#br0" timeOffset="137943.4285">23225 14454 22 0,'-18'11'11'0,"9"2"-6"0,9-13 14 0,0 0-15 15,3 0 0-15,3 0 2 16,-3 0 1-16,6-5-9 16,12-3 1-1,0 2 5-15,8 1 1 0,-2 0-3 16,0-3 0-16,3 0-1 16,-4 0 1-16,-2 3-2 15,-6 2 0-15,-6 3 0 16,3 3 0-16,-6-1 0 15,-3 6 1-15,-6 3-1 16,-3 0 1-16,-6-1-1 0,-9 6 1 16,0 0-1-16,3-3 1 15,-6-2-2-15,-2-1 0 16,-1 1-1-16,9-3 0 16,0 2 0-16,3-4 0 0,3-4 0 31,6 1 0-31,0-3 0 0,3 0 1 0,6-3 0 31,3 1 1-31,3-1-1 16,0-2 1-16,3-3-1 0,-3 0 1 15,6 0 0-15,-6 0 0 16,-4 3 0-16,1 2 1 16,-3 3-1-16,-6 3 0 15,-3-1 0-15,-6 4 0 0,6-1 0 16,-5 0 0-16,-1 1 0 15,0-1 0-15,-3 3 0 16,-6-3 0-16,9 0 0 16,-6 1 0-16,3-4 0 15,3 1 1-15,3 2-1 16,0-2 0 0,0-3 0-16,3 0 1 15,0 0-1-15,0 2 0 16,3-4-1-16,0 2 1 15,3 0 0-15,6-3 0 0,-3 3-1 16,-6 0 0-16,6 3-1 16,-9-3 0-16,3 2-1 15,-6 1 1-15,0 0-1 16,0-1 1-16,-8 1 0 16,5 2 0-16,3 1 1 0,-6-1 0 15,-3 3 0-15,6 0 1 16,0 0 0-16,3 0 0 15,-3 0 1-15,0 0 0 16,0-1 1-16,6-1 0 16,-3-1 0-16,0 0 0 0,0 1 0 15,1-1 0-15,2-2-1 16,0-1 1-16,0 1-1 16,3-3 0-16,6-3-1 15,0 1 1-15,2-4-1 16,-2 1 0-16,3 0 0 15,6-1 0-15,-3 1 0 32,0-3 1-32,0 3 0 0,9 0 0 15,0-1 0-15,2 1 0 16,-5 0 0-16,3 2 0 16,-6 0-1-16,-3 3 1 0,-3 0-1 15,-6 3 1-15,-3 0-1 16,0 2 1-16,-9 0-1 15,-3 3 1-15,-3 0-1 0,0 0 1 16,3 0 0-16,-3 0 0 16,3 0 0-16,-2 0 1 15,2-3 0-15,0 0 1 16,3 1-1-16,0-1 1 0,0-2 0 16,3-1 0-16,0 1-1 15,3-3 1-15,0 3-2 31,0-3 1-31,3 0-1 16,0 0 0-16,6 0 0 16,0 0 0-16,3 0-5 0,0-3 0 15,6 3-11-15,3-3 1 16</inkml:trace>
  <inkml:trace contextRef="#ctx0" brushRef="#br0" timeOffset="138277.7941">23892 14153 25 0,'6'7'12'0,"8"7"-7"15,-5-9 5-15,0 3-11 0,0 3 0 16,0-1-9-16,-3 1 0 15,-3-1 9-15,6 4 0 0</inkml:trace>
  <inkml:trace contextRef="#ctx0" brushRef="#br0" timeOffset="138731.5773">23677 14375 17 0,'-12'-5'8'0,"15"5"-9"15,-3 0 14-15,3 2-13 0,6 3 0 16,9 1 0-16,0 2 1 16,-3 2 0-16,12-2 0 15,-6 5 1-15,-4-2 1 16,-2-3 1-16,-3 3 0 0,-6-4 1 16,-3-1 0-16,-3 2-1 15,-9 0 0-15,-3 0-1 16,-9-6 1-16,4 1-3 15,2 0 1-15,-3-1-2 16,0-2 1-16,6 0-3 0,0-5 0 16,0 0-2-16,6 2 1 15,-3 0-2-15,9 1 0 16,0 2 0 0,0 0 1-16,0 5 1 15,6 3 1-15,-3 2 3 16,-3 4 0-16,0 2 3 15,0-3 0-15,-9 8 1 16,3 0 0-16,-5 6-1 16,-4-1 1-16,0 6-2 0,0 0 0 15,0 5-3-15,0 2 1 16,3-4-4-16,3-6 0 16,3-5-6-16,0-9 0 15,6 1-2-15,12-10 0 16</inkml:trace>
  <inkml:trace contextRef="#ctx0" brushRef="#br0" timeOffset="138964.1208">23796 14668 35 0,'-26'0'17'0,"-13"11"-20"16,30-6 36-1,3 3-31-15,-6 0 1 0,-3 3 2 16,6-1 1-16,6 4-7 15,-3-4 0-15,6 1 4 16,0-1 1-16,9 1-2 16,0-6 1-16,6 3-6 15,3-2 1-15,0-4-7 16,12-7 1-16,-10 2-6 16,4-7 1-16</inkml:trace>
  <inkml:trace contextRef="#ctx0" brushRef="#br0" timeOffset="139344.0245">24142 14462 35 0,'9'0'17'0,"8"3"-16"15,-5-1 29 1,0 1-29-16,12 2 0 16,-3 1 0-16,3-1 1 0,0-2-3 15,2 5 1-15,-2-1 1 16,0 4 0-16,-6-3-1 15,-3 0 1-15,-3 3-1 0,-3 2 1 16,-4-5-1-16,-5 0 1 16,-2 2-3-16,-10 1 0 31,0-1-3-31,-9 1 0 16,-6 0-7-16,-6-1 0 15</inkml:trace>
  <inkml:trace contextRef="#ctx0" brushRef="#br0" timeOffset="139564.673">24136 14515 29 0,'-12'21'14'0,"-18"27"-8"15,21-40 21 1,-18 24-26-1,6-1 0-15,1 4 0 16,-1-1 0-16,0-2-4 16,9-6 0-16,0-2-4 15,6-8 1-15,3-8-4 16,12-8 1-16</inkml:trace>
  <inkml:trace contextRef="#ctx0" brushRef="#br0" timeOffset="139723.1611">24317 14436 26 0,'0'2'13'0,"-6"27"-14"0,6-21 22 0,-9 6-21 15,-3 4 1-15,-8 1 1 16,-1-1 0-16,0 3-5 16,0-2 0-16,-3 2-4 15,1-2 0-15</inkml:trace>
  <inkml:trace contextRef="#ctx0" brushRef="#br0" timeOffset="140031.1476">24023 14711 23 0,'3'-3'11'0,"14"1"-6"0,-11 2 14 16,3 0-15 0,0 2 1-16,0 1 1 0,6 2 0 15,-6 0-8-15,9 3 1 16,0 0 5-1,-6 0 0-15,0 5-2 16,-4 1 0-16,1-1 1 16,-3 0 0-16,0 3-1 0,-6-3 1 15,0 0 0-15,-3-2 0 0,-3 2 0 16,-6-2 0-16,4-3-2 16,-1 2 0-16,-9-2 0 15,-6 0 0-15,6-2-3 16,-6-1 1-16,6-5-6 15,6-3 0-15,1-5-8 0,2-8 1 16</inkml:trace>
  <inkml:trace contextRef="#ctx0" brushRef="#br0" timeOffset="140189.7007">24017 14751 36 0,'0'5'18'0,"6"40"-10"0,-3-32 25 0,-3 0-28 16,6 6 0-16,-1 2 1 15,1 3 0-15,0 2-8 16,3-2 0-16,6 0 5 16,-3-3 0-16,3-2-8 15,0-4 1-15,3-1-11 16,-3 2 1-16</inkml:trace>
  <inkml:trace contextRef="#ctx0" brushRef="#br0" timeOffset="141099.2754">24597 14454 25 0,'0'8'12'0,"-9"34"-4"16,0-26 7-16,0 3-12 31,0 7 0-31,-6 3 1 16,-2 3 0-16,2 5-5 0,-3 0 0 0,9 3 4 15,-3-6 1-15,3-2-2 16,3-8 0-16,0-6 0 15,6-2 0-15,0-8 0 16,12-8 0-16,0-8-1 16,6-5 0-1,6-11 0-15,2-5 0 16,7 3-1-16,0 2 1 16,3 5-1-16,-13 3 0 0,4 6-1 15,-15 5 1-15,-9 5 0 16,-6 8 0-16,-6 2 0 15,-3 11 1-15,-6 8 0 16,4 6 1-16,-4 2-1 16,-3 0 1-16,0 0 0 15,3-5 1-15,3-9-1 0,6-1 0 16,0-6 0-16,9-3 0 16,12-8 0-16,0-5 1 15,12-11 0-15,12-7 0 16,5-11-1-16,10-14 0 0,0-4 0 15,5-6 0-15,-2 3-1 32,-4 2 0-32,7 3-3 15,-12 3 1-15,-4 5-5 16,-11 10 0-16,-6 11-6 16,-12 6 0-16,-3 10-6 15,-12 10 1-15</inkml:trace>
  <inkml:trace contextRef="#ctx0" brushRef="#br0" timeOffset="141349.2439">24975 15023 23 0,'-18'11'11'0,"15"5"-6"16,-3-14 14-16,6 6-19 16,-6 0 0-16,-3 5 0 15,0 3 0-15,1 3 0 16,-1-1 1-16,0 1-3 16,0 2 0-16,-6 0-5 15,6 0 0-15</inkml:trace>
  <inkml:trace contextRef="#ctx0" brushRef="#br0" timeOffset="141507.7498">25032 14925 30 0,'0'-47'15'0,"9"20"-18"0,-9 22 24 0,0 5-24 16,0 0 1-16,0 0-13 15,0 2 0-15</inkml:trace>
  <inkml:trace contextRef="#ctx0" brushRef="#br0" timeOffset="142265.414">23656 15497 26 0,'-20'-16'13'0,"-10"45"-11"15,21-24 19-15,-3 6-18 16,-6 2 0-16,3 11 2 0,0-3 0 16,4 0-6-16,-1 0 0 15,3 0 5-15,0 1 0 16,6-9-2-16,3 3 0 0,0-3 0 16,3-5 0-16,3-3-3 15,6-10 0-15,2 0-6 16,4-6 1-16,3-2-6 15,0-6 1-15</inkml:trace>
  <inkml:trace contextRef="#ctx0" brushRef="#br0" timeOffset="142650.2429">23948 15251 30 0,'-3'13'15'0,"-9"11"-13"0,3-14 24 0,0 9-23 15,-5 7 0-15,-4 6 0 16,-9 2 1-16,-6-2-5 16,9 5 0-16,-2 0 3 15,2 0 1-15,3-5-2 16,3 0 0-16,-3-11 0 16,12 0 0-16,6-5 0 0,3-8 1 15,3-8-1-15,6 0 0 0,21-8 0 16,-3-3 0-16,6 1-1 15,2-1 1-15,-5-2-1 32,-3 8 0-17,0 5 0 1,-10 2 1-16,-2 1 0 16,-6 5 0-16,-3 5 0 0,-6-2 1 15,0 7 0-15,-3-2 0 16,-6 3-5-16,6-6 0 15,-3 5-4-15,6-4 0 0,-3-4-7 16,12 1 1-16</inkml:trace>
  <inkml:trace contextRef="#ctx0" brushRef="#br0" timeOffset="143046.992">24198 15655 25 0,'-12'-10'12'0,"-6"2"-2"0,15 13 13 0,-5-2-21 16,-7 5 1-16,0 0 1 15,-6 0 1-15,6 2-6 16,0 1 1-16,3-1 3 16,6-2 0-16,-3-2 0 15,9-4 1-15,0-2-2 16,6-5 1-16,3 0-1 15,3-3 0-15,0 0-1 0,0 0 1 16,-3 0-2-16,9 3 0 16,-9-1-1-16,-3 6 1 15,3 0-1-15,-3 3 1 16,-3 2 0-16,-3 3 1 0,0 3-1 16,0 2 1-16,0 0 0 15,0-2 0-15,0 2-4 16,0-2 1-16,0-3-5 15,5 0 0-15,-2-8-6 16,9 0 0-16,0-3-1 31,6-5 1-31</inkml:trace>
  <inkml:trace contextRef="#ctx0" brushRef="#br0" timeOffset="143247.0057">24350 15700 24 0,'-9'22'12'0,"-21"1"-11"0,27-15 23 0,-6 0-20 15,0 3 0-15,4 2 1 16,2-10 1-16,0 5-7 16,3-6 0-16,0 1 4 15,6-6 1-15,2-2-2 16,1-3 0-16,9-5-5 16,-3 0 0-16,9-1-8 15,-6 1 1-15,6 0-1 16,-1 0 0-16</inkml:trace>
  <inkml:trace contextRef="#ctx0" brushRef="#br0" timeOffset="143563.1937">24564 15663 34 0,'-21'14'17'0,"-20"15"-17"0,35-24 34 0,-3 3-33 16,0 5 1-16,0 0 0 15,3-2 1-15,3 0-4 16,3-6 1-16,0-3 2 15,6-7 1-15,3 0-1 16,3-3 0-16,3 0-1 16,0 0 1-16,-3 0-2 31,5 3 1-31,-5 5-2 0,-3 0 1 16,-6 5 0-16,-3-2 0 15,0 10 0-15,-6 0 0 16,-6 6 0-16,-2-1 1 0,-4 6 0 0,0-3 1 31,0-2-1-31,0 5 0 16,-3-3-1-16,0-5 0 15,7-1-5-15,-1-1 1 0,6-9-10 16,9 0 1-16</inkml:trace>
  <inkml:trace contextRef="#ctx0" brushRef="#br0" timeOffset="143851.1187">24823 15732 27 0,'24'-40'13'0,"3"14"-3"0,-18 18 11 0,-9 0-21 16,0 0 0-16,0 0 2 16,-9 3 1-16,-9 5-2 15,-9 0 0-15,-6 8 2 16,1 8 1-16,-1 5 0 15,12 5 0-15,0 1 0 32,3 10 0-32,10-8-1 15,2 3 0-15,3-1-1 16,-3-1 0-16,6-7-5 0,12-4 0 16,-1-6-10-16,7-2 0 0,-3-9-1 15,0-4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16:04.30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9533 13610 16 0,'-27'-8'8'0,"24"16"-2"0,3-8 8 15,3 3-11-15,3-11 0 16,3 0 4-16,3 0 1 15,0 0-9-15,-1-5 1 16,1 0 5-16,3-3 1 16,0 0-3-16,3 0 1 15,0-3-2-15,0 1 0 16,0-3-1-16,-1 2 0 16,1 9-1-16,0-4 1 15,3 1-5-15,0-3 0 16,0 0-4-16,-3 1 0 0,-7-1-3 31,-5 0 0-31</inkml:trace>
  <inkml:trace contextRef="#ctx0" brushRef="#br0" timeOffset="225.1557">9765 13224 7 0,'3'0'3'0,"9"-5"6"15,-3 2-1-15,9-2-4 16,-1 2 0-16,7 0 3 0,0 1 0 0,0-1-8 15,3 3 0-15,-4 0 7 16,-2 0 0-16,-6 3-1 16,0 2 0-16,-6 6-1 15,0 4 0-15,-3 4-1 16,-3 2 1-16,-3-2-3 31,-3 7 1-31,-3 3-2 16,0-2 1-16,-3-1-5 0,3 1 1 15,0-9-5-15,3-2 0 16,0-8-3-16,12-11 1 16</inkml:trace>
  <inkml:trace contextRef="#ctx0" brushRef="#br0" timeOffset="439.115">10262 12782 28 0,'12'8'14'0,"18"8"-18"0,-21-14 25 16,-1 4-21-16,4-4 1 0,6 4 0 15,0-4 0-15,0 1-4 32,-3 0 1-32,3 2-5 15,-3 0 1-15,-4 3-2 16,1 0 1-16</inkml:trace>
  <inkml:trace contextRef="#ctx0" brushRef="#br0" timeOffset="1106.109">10217 13055 12 0,'-18'18'6'0,"12"-21"0"0,6 3 10 0,0 0-13 16,6 0 0-16,3-5 2 15,12 2 0-15,3 1-7 16,3-6 1-16,-3-3 4 15,-1 6 0-15,1 0-2 16,-3 2 0-16,-3 3-1 16,-3 0 0-16,-3 5 1 0,-6 1 0 15,-3 4 0-15,-6 1 1 16,-3 5 0-16,-3 0 1 31,-6-1 0-31,-3 4 0 0,-3-6-1 16,0 0 1-16,4-2-2 15,5-3 1-15,3 0-2 16,6 0 1-16,9-3-1 16,6 0 0-16,2-2 0 15,4 0 0-15,0-1 0 16,3 1 1-16,0-3 0 0,-3 0 1 16,-3 0-1-16,-1 3 1 15,-2-1 0-15,-3 4 0 16,-3-1 0-16,-3 3 1 15,-3 2-1-15,-3 4 1 0,-6-1-1 16,-3 0 0-16,-5 6-1 16,-4-9 1-16,-3 3-2 15,-6 3 1-15,0 0-1 32,4 3 1-32,-1-3-4 15,3-1 1-15,0-4-4 16,3-3 0-16,6-8-2 0,4-8 0 15,2-3-2-15,3 3 0 16,3-2 4-16,3-3 0 16,6-1 2-16,0 1 1 15,3 0 3-15,2 2 0 0,4 6 3 16,3 2 1-16,0 6-1 16,3 2 1-16,0 3 0 15,0 0 1-15,-1-5-4 16,4 0 0-16,0 2-6 15,0-2 1-15,0 2-5 0,-1-5 1 16</inkml:trace>
  <inkml:trace contextRef="#ctx0" brushRef="#br0" timeOffset="1488.5108">10774 12782 25 0,'-42'34'12'0,"7"14"-12"16,26-35 19-16,0 3-18 15,0 5 0-15,0-2 2 32,0-1 1-32,3-4-4 15,3-1 0-15,3-5 2 16,3 0 1-16,6-3-1 0,0 0 0 15,6-5-2-15,8-2 1 0,1-1-1 16,3 0 1-16,-3 1 0 16,-3-1 0-16,-3 6 1 15,-1 5 1-15,-5 2 0 0,-3 6 0 16,-6 3 0-16,0-1 1 31,-6 3-1-31,-3 0 1 16,-6 1-1-16,-8 1 0 0,-4 4-1 15,0 5 0-15,0-1-1 16,0-9 0-16,1 1-3 16,-1 6 0-16</inkml:trace>
  <inkml:trace contextRef="#ctx0" brushRef="#br0" timeOffset="9721.1884">10592 13073 21 0,'3'-16'10'0,"9"-21"-1"15,-6 29 11-15,0 3-16 16,3 2 0-16,3 1 2 16,0 10 1-16,0 5-9 15,3 11 1-15,6 5 5 0,-1-3 0 16,-2 3-2-16,0 0 0 16,0 0-1-1,-3 1 1-15,0-4-4 16,0-2 1-16,-1-8-7 0,4 0 0 15,3-6-4-15,0-5 1 16</inkml:trace>
  <inkml:trace contextRef="#ctx0" brushRef="#br0" timeOffset="10155.6779">11122 12697 21 0,'-18'-8'10'0,"9"32"-4"16,6-16 13-16,-6 11-18 16,1 7 1-16,-4 6 1 15,0 8 1-15,0 2-4 0,3 6 0 0,0-9 3 32,3-4 1-32,0-4-2 15,3-2 1-15,3-7-2 16,0-12 1-16,6-4-1 15,0-6 0-15,3-8-1 16,3-11 0-16,0-5 0 16,3-10 1-16,2 7-2 15,-2 1 0-15,0 2-1 0,0 3 0 16,-3 0 0-16,0 5 0 16,-3 3 0-16,0 5 0 15,-3 2 0-15,6 4 1 0,-3 2 0 16,0 2 0-16,-4 1 1 15,1 2 0-15,0-2 0 16,0 5 1-16,0 3-2 16,-3-1 0-16,0 3-5 15,0 3 0-15,-6 3-3 16,0 2 1-16</inkml:trace>
  <inkml:trace contextRef="#ctx0" brushRef="#br0" timeOffset="10554.0781">11104 13144 12 0,'-15'22'6'0,"4"12"3"15,8-21 8-15,-3 8-14 16,0 3 0-16,0 8 2 0,0 10 1 16,-3 3-7-16,0 6 0 15,3-4 4-15,0-7 1 16,0-11-2-16,0-5 0 15,3-6-1-15,3-10 0 0,3-13-1 16,3-11 1-16,3-16-1 16,0-5 0-16,3-8 0 15,3-5 0-15,5-3-1 32,1 0 1-32,9-2-2 15,-3 4 1-15,0 9 0 16,-4 13 0-16,-2 10 1 0,-3 14 0 15,-3 16 0-15,-6 7 0 16,-3 6 1-16,-3 5 0 16,-3 6 0-16,-3 4 0 15,-12 43-1 1,-3-10 0-16,3-17-6 16,0-10 1-16,4-5-4 15,2-14 0-15</inkml:trace>
  <inkml:trace contextRef="#ctx0" brushRef="#br0" timeOffset="10807.5158">11241 13229 21 0,'15'-26'10'0,"-3"15"-9"0,-6 11 15 0,0 3-15 16,-3-1 0-16,-3 6 0 15,-3 6 1-15,-3 1-2 31,-3 7 1-31,-9-4 2 16,0 6 0-16,3 2 0 16,1 1 0-16,2-6-1 15,3 0 1-15,0-8-1 0,3-5 1 16,3-8-3-16,3-8 1 16,3-5-6-16,6-5 1 15,9-11-6-15,5-6 1 0</inkml:trace>
  <inkml:trace contextRef="#ctx0" brushRef="#br0" timeOffset="11001.2679">11479 12851 22 0,'-6'5'11'0,"12"0"-5"16,-3-7 14-16,3-1-18 15,3-2 1-15,3-6 0 16,0 1 1-1,3-6-7-15,0 0 0 16,3-5 0-16,-3 5 0 16,2-5-4-16,-5 5 0 0,-3 0-2 15,-6 5 0-15</inkml:trace>
  <inkml:trace contextRef="#ctx0" brushRef="#br0" timeOffset="11172.3455">11563 12711 22 0,'-21'23'11'0,"-3"14"-3"0,18-23 21 16,0 4-26-16,0-2 0 0,0 5 1 15,3 0 0-15,0 3-6 16,3-3 1-16,6-2 3 16,0 2 1-16,3-5-6 15,3-3 0-15,0-2-4 32,0 2 1-32,0 0-5 15,-3 8 1-15</inkml:trace>
  <inkml:trace contextRef="#ctx0" brushRef="#br0" timeOffset="11525.6969">11566 13184 18 0,'-15'19'9'0,"0"7"-1"0,12-21 12 16,0 3-15-16,0 0 0 15,0-2 1-15,3-1 0 0,3-2-8 16,0-6 0-16,3-5 5 16,3-3 1-16,3-2-3 15,0-3 1-15,0-5-2 16,-4 5 1-16,1-5-3 15,-3 5 0-15,-6 3 0 16,-3 2 0-16,-3 11-1 0,-2 3 0 16,-4 8 0-16,-3 2 0 15,-3 8 4-15,3 3 1 16,0 2 1 0,3 3 1-16,0-5 2 15,3 8 0-15,3-3 0 16,3-8 1-16,3 0-3 15,3-2 0-15,6-3-2 16,0-8 1-16,6-6-2 16,3-10 0-16,3-2-6 0,6-1 1 15,8-7-8-15,7-3 0 16,9-1-2-16,-1-9 0 16</inkml:trace>
  <inkml:trace contextRef="#ctx0" brushRef="#br0" timeOffset="11741.5598">11950 12806 36 0,'0'8'18'0,"23"-8"-22"16,-14-3 34-16,6-5-30 15,3-5 0 1,3 0 1-16,9 0 1 15,5-3-5-15,1-3 0 0,-3 3-4 16,3 8 0-16,-13-2-3 16,-8 4 0-16</inkml:trace>
  <inkml:trace contextRef="#ctx0" brushRef="#br0" timeOffset="12276.232">12096 12840 28 0,'-30'40'14'0,"3"21"-8"0,24-48 24 16,-3 6-27-16,3-6 0 0,0-3 0 15,0-4 0-15,3-6-4 16,3-3 0-16,3-8 3 16,3-7 0-16,0-3-3 31,3-3 0-31,3-5-4 16,6-6 0-16,-1 1-6 15,1-11 0-15,-3-5-1 16,-6-6 1-16,0 6 2 15,-18 82 9 1,15-112 2-16,-6 54 0 16,-6 13 6-16,-3 23 1 15,-3 9 2-15,-3 12 0 0,0 14-5 16,0 8 1-16,0 11-2 16,0 15 1-16,1 1-2 15,-1 2 0-15,3-3-1 16,3-8 0-16,0-2-2 15,0-3 1-15,3-7-5 0,0-14 0 16,0-8-4-16,-3-8 1 16,0-13-2-16,0-11 0 15,0-5 0-15,0 0 0 16,-6-19 3-16,0-4 0 0,3 1 4 16,0 4 1-16,3-1 4 31,4 1 0-31,2 2 1 15,5 0 1-15,4-2 1 16,3-4 0-16,3 4-1 16,3 2 0-16,3-5-4 0,12-3 1 15,-1-8-8-15,7-2 1 16,-3-3-8-16,2 2 0 16</inkml:trace>
  <inkml:trace contextRef="#ctx0" brushRef="#br0" timeOffset="13059.2154">12500 12496 39 0,'0'-2'19'0,"6"15"-21"0,0-10 30 16,0 2-28-16,3 0 1 31,0 0 0-31,0 1 0 15,9-1-2-15,-3 6 0 16,-3-4-3-16,-3 7 0 16,-4-4-2-16,-7 4 1 0,-4 1-2 15,-3 1 1-15,0 3 0 16,-6-1 1-16,-6-4 4 16,0 1 0-16,-3 1 3 0,1 0 1 15,-1 0 2-15,3 0 0 16,3 0 1-16,3-3 1 15,3 0-1-15,6-2 0 16,3-3-2-16,6-3 1 0,6-2-3 16,6-3 1-16,3-3-1 31,3-2 1-31,3-3-2 16,-1 0 1-16,1-3-1 15,3 6 0-15,-6 0 0 16,-3 2 0-16,-3 0-1 15,-6 3 1-15,-4 3-1 0,-10 2 1 16,-4 3 0-16,-3 3 0 16,-3-1 0-16,-3 1 1 15,-3 0-1-15,0-1 0 0,0 1-1 16,4 5 1-16,2-3-1 16,3 3 1-16,3-3-1 15,3 0 0-15,6-2-1 16,3-6 1-16,6-5 0 15,6 0 0-15,3-5 0 0,2 2 0 16,7-2 0-16,3 2 0 31,0 3 0-31,-1 3 0 16,-2 2 0-16,-6 3 1 16,-6 3 0-16,-3-1 0 0,-6 11 1 15,-3 1 0-15,-9-1 0 16,-6 8 0-16,-9 0 0 15,-3-3 0-15,-2 1-1 16,-4 2 1-16,-3 3-1 16,-3 0 0-16,4-6-1 15,-1 0 1-15,3-2-3 0,0-11 1 16,3-5-6-16,10-5 0 16,5-8-7-16,12-8 1 15,9-11-4-15,3-5 0 16</inkml:trace>
  <inkml:trace contextRef="#ctx0" brushRef="#br0" timeOffset="13240.5642">12456 12933 31 0,'9'-24'15'0,"5"29"-7"16,-8 1 25-16,0 7-29 15,0 5 0-15,0 9 2 16,0 7 1 0,3 6-9-16,0-6 0 15,0 1 5-15,9-1 1 16,3 0-3-16,3-4 1 0,-4-4-7 15,1-7 1-15,0-1-8 16,6-2 0-16,6 0-3 16,-7-11 1-16</inkml:trace>
  <inkml:trace contextRef="#ctx0" brushRef="#br0" timeOffset="13558.5428">12997 12652 42 0,'12'0'21'0,"42"0"-24"15,-39 3 41-15,9 0-37 32,5 5 1-32,-5-6 0 15,3 4 0-15,-3-1-3 0,0-3 1 16,-4-4-3-16,1-3 1 16,0-3-8-16,-3-6 1 15</inkml:trace>
  <inkml:trace contextRef="#ctx0" brushRef="#br0" timeOffset="13774.21">13224 12531 28 0,'-57'29'14'0,"15"63"0"0,28-76 10 16,-1 11-21-16,3 2 0 16,3 5 3-1,6-5 0-15,9 8-8 16,3-8 1-16,6-5 4 15,5-3 1-15,1-5-2 16,3-10 1-16,0-9-6 16,-3-5 0-16,0-5-5 15,2-8 0-15,-2-6-5 0,-3 1 0 16</inkml:trace>
  <inkml:trace contextRef="#ctx0" brushRef="#br0" timeOffset="13954.2786">13343 12470 31 0,'-12'10'15'0,"0"35"-7"0,9-21 23 0,-3 0-28 16,-3 10 0-16,-6 6 3 16,-3 5 0-16,-3 3-8 15,1 2 1-15,2 3 4 32,0-6 1-32,6 1-4 0,0-6 0 15,3-7-7-15,6-1 1 16,9-13-8-16,3 1 1 15</inkml:trace>
  <inkml:trace contextRef="#ctx0" brushRef="#br0" timeOffset="14360.0906">13578 12504 27 0,'12'-18'13'0,"29"12"-4"15,-29 4 14-15,0 2-21 16,3 0 1-16,0 2 2 0,-3 1 1 16,-3 5-6-16,-9 3 0 0,-3 4 4 15,-6 4 1-15,-3 2-1 32,-6 6 0-32,0-4-2 15,0 1 1-15,-2-3-3 16,2-5 1-16,6 0 0 15,3 0 0-15,3 3-1 0,6-4 1 16,3 4 0-16,3 2 0 16,0 3 0-16,3-3 1 0,0 8-1 15,-3 0 1-15,0 3-1 16,0-3 1-16,-3 0-1 16,-3 3 0-16,0-8-1 15,-3 2 0-15,0-7-6 16,-6-3 1-16,0-8-8 15,-6-6 0-15,0-2-3 16,0-10 0 0</inkml:trace>
  <inkml:trace contextRef="#ctx0" brushRef="#br0" timeOffset="14560.3143">13405 12859 41 0,'-6'-3'20'0,"3"8"-17"0,3-2 38 0,3 0-37 16,0 2 1-16,3-2 2 15,3 2 0-15,3 0-9 16,3 0 1-16,9-2 5 16,5-3 1-16,4 0-2 15,6 0 0-15,-6-3-2 16,-1 1 1-16,-2-3-5 16,0-3 0-16,0 0-9 15,-1 0 1-15,1 2-7 0,-3-1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16:42.13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12944 10869 35 0,'0'0'17'0,"-27"32"-16"0,18-22 18 15,-3 6-19-15,-6 11 0 0,-5 7 0 31,-7 6 0-31,-3 7 0 16,-3 1 0-16,-2-8 1 16,5-3 1-16,6-3 0 0,9-2 0 15,9 0 1-15,3-8 0 16,12-3 1 0,6-5 1-16,3-3-1 15,9-5 1-15,3-3-2 16,-4-5 1-16,1-5-1 15,0-6 0-15,0 1-1 16,0-1 0-16,0-5-5 16,-1 3 0-16,-5-3-4 15,0 0 0-15,-3-5-4 16,-3-3 1-16,-6 0-4 0,-3-5 1 0,-3-3 3 16,-3 6 0-16,0 2 5 15,-3 11 0-15,0 5 5 16,0 13 1-16,0 11 4 15,0 11 0-15,0 12 1 16,-3-2 1-16,0 11-1 16,-3 8 1-16,3 4-3 15,1 7 1-15,-4-1-2 0,0-3 0 16,3-5-2-16,0-5 1 16,3-8-2-16,3-8 0 15,-3-2-5-15,6-11 1 16,0-9-6-16,6-9 1 15</inkml:trace>
  <inkml:trace contextRef="#ctx0" brushRef="#br0" timeOffset="287.9682">12843 11459 28 0,'-9'5'14'0,"0"3"-12"0,6-5 21 0,0 2-21 16,-3 6 1-16,-3 5 1 16,0 0 0-16,3-1-5 15,0-1 1-15,3-4 3 16,3 4 1-16,6-1-2 16,0 0 1-16,0 0-1 31,3-2 1-31,0-6-1 0,3-2 1 15,3-9-2-15,2-4 1 16,7-11-7-16,3-6 0 16,12 1-8-16,8-6 0 15</inkml:trace>
  <inkml:trace contextRef="#ctx0" brushRef="#br0" timeOffset="787.2586">13361 11025 29 0,'-30'35'14'0,"0"23"-6"0,15-37 16 16,-3 3-23-16,-3 0 1 15,4-1 1-15,2-4 1 16,0-8-6 0,6-1 1-16,6-2 3 15,9-5 0-15,6-3-1 16,6 0 0-16,-1 0-1 15,1-3 1-15,3 0 0 16,3 1 1-16,-3 2 0 0,0 2 1 16,-3 1 0-16,-7 5 1 15,-2 0-1-15,-6 2 1 16,-6 1-1-16,-6 5 1 16,-2 2-2-16,-4 4 0 15,-3-1-1-15,-3 0 1 0,-9 5-2 16,-3-4 0-16,1-4-4 15,-4-2 0-15,6-5-6 16,6-11 1-16,1-6-2 16,11-7 0-16,6-3 0 15,12 0 1-15,3 0 5 0,5 3 1 16,7 5 5-16,0 0 1 16,0 3 2-16,-3 5 1 31,0 0 0-31,-3 3 1 15,-1-1-2-15,1 1 0 16,3 0-9-16,0-3 1 0,3-6-6 16,3 1 1-16</inkml:trace>
  <inkml:trace contextRef="#ctx0" brushRef="#br0" timeOffset="1155.2023">13509 11337 31 0,'-38'11'15'0,"2"26"-10"0,27-26 24 0,-6 2-27 16,-3 0 0-16,0 0 1 16,4 3 1-16,2-3-5 15,0-5 0-15,6 3 3 32,3-3 0-32,3 0-1 15,6-3 1-15,3-2-1 0,3-1 1 0,2 1 0 16,4-6 0-16,0 6 0 0,0 0 1 15,0-1-1-15,-3 6 1 32,-3 5-1-32,-6 1 1 15,-3 2-1-15,-6 5 1 0,-3 3-2 16,-3 2 1-16,-6 0-1 16,-3 1 1-16,0-6-2 15,-3-2 1-15,3-3-8 16,1-6 1-16,2-5-8 15,0-10 0-15,3-5-3 0,3-12 1 16</inkml:trace>
  <inkml:trace contextRef="#ctx0" brushRef="#br0" timeOffset="1272.0075">13322 11552 29 0,'12'-8'14'0,"3"24"-11"0,-9-8 25 0,3 2-27 16,-4 3 0-16,4 3 1 31,3-3 0-31,3-2-11 15,0-6 1-15,18-5-1 16,3-8 0-16</inkml:trace>
  <inkml:trace contextRef="#ctx0" brushRef="#br0" timeOffset="1739.0349">13941 11017 31 0,'-27'16'15'0,"30"-11"-12"16,3-5 27-16,3 3-28 16,12-3 0-16,6 0 1 15,2-5 1-15,-2 7-5 16,-3-2 1-1,-3 0 3-15,-6 6 0 16,-6 2-1-16,-6 2 1 0,-9 3-1 16,-6 3 0-16,-9 0-1 15,-3 3 1-15,3-1-1 16,0-2 0-16,4 0-1 16,2-3 0-16,0-2-1 15,6 2 1-15,3 3-1 0,3 2 0 16,3-2 0-16,0 0 1 15,3 5 0-15,-3 1 0 0,0-1 1 16,0 0 1-16,0 0-1 16,-3-5 1-16,0-3-2 15,0-2 0-15,0-3-6 32,0-8 1-32,0-6-6 15,0-4 0-15,0-6-4 16,0-3 1-16</inkml:trace>
  <inkml:trace contextRef="#ctx0" brushRef="#br0" timeOffset="1906.2417">13893 11134 27 0,'0'29'13'0,"-3"42"-8"0,0-55 23 0,-3 13-25 16,-2 14 1-16,-4 7 1 16,-3 11 0-16,0 2-7 15,0 3 1-15,3-10 4 16,0-9 0-16,6-2-5 15,0-10 0-15,3-9-10 16,6-7 1-16</inkml:trace>
  <inkml:trace contextRef="#ctx0" brushRef="#br0" timeOffset="2122.6575">14459 10888 35 0,'-33'5'17'0,"12"16"-13"15,12-10 22-15,-8 10-26 16,-4 13 1-16,-6 9-1 0,0 9 1 0,-6-1-1 16,-5-6 0-16,2-3-3 15,3-5 0-15,6-3-8 16,7-7 1-16</inkml:trace>
  <inkml:trace contextRef="#ctx0" brushRef="#br0" timeOffset="2840.8407">14191 11271 22 0,'30'-45'11'0,"-6"0"3"0,-15 32 10 16,2 0-20-16,1 2 0 16,6 1 2-16,0-1 0 31,3 0-8-31,0 4 0 15,6 1 5-15,5 1 1 0,-5 0-3 16,0 5 0-16,-3 5-5 16,-6 3 1-16,-7 2-4 15,-5 6 1-15,-12 6-2 16,-11-1 1-16,-4 3 0 16,-6 2 0-16,-3-5 4 0,0-2 0 15,-5-1 4-15,8 1 1 16,3-6 2-16,3-2 1 15,6-1 1-15,3-5 0 0,6-2 1 16,4-3 0-16,7-3-3 16,7-2 1-16,6 2-3 31,3-2 1-31,3-3-2 16,0 0 0-16,8-2-6 15,-5 2 0-15,-3 5-3 16,-6 8 0-16,-9 1-1 0,-12-1 0 15,-6 6 0-15,-6 2 1 16,-3 3 7-16,-6 2 0 16,-2 1 5-16,5-1 0 0,0-5 2 15,6 1 0-15,3-6 1 16,3 0 0-16,3 0-1 16,3-3 0-16,3-3-2 15,0-2 1 1,18-15-4-1,0-4 1-15,0-2-6 0,-3 5 1 16,0-5-4-16,-1-3 1 16,4 0-1-16,-9 0 1 31,-6 1 0-31,0 4 1 0,-3 6 4 16,0 8 0-16,-3 7 5 15,0 6 0-15,-3 8 1 16,-3 5 0-16,-3 11 0 15,1 0 1-15,-1 5-1 16,0 10 1-16,0 4-3 16,0 2 0-16,0 2-1 0,3-7 1 15,3-6-1-15,0-5 0 16,3-8-5-16,3-5 0 16,0-8-9-16,3-6 1 15</inkml:trace>
  <inkml:trace contextRef="#ctx0" brushRef="#br0" timeOffset="3023.2754">14384 11454 27 0,'-17'10'13'0,"-16"20"-2"16,24-17 11-16,-3 5-21 16,-3 9 1-1,-3-1 0-15,0 6 0 16,-2-6-3-16,5-4 1 0,0-4-4 15,0 1 1-15,3-6-7 16,9-3 0-16</inkml:trace>
  <inkml:trace contextRef="#ctx0" brushRef="#br0" timeOffset="3189.0514">14382 11472 41 0,'8'-2'20'0,"13"4"-21"0,-12-2 35 15,6 6-34-15,3 2 1 0,3 2-4 16,3 1 1-16,2-1-7 31,1-2 1-31,3-5-4 16,3-3 1-16</inkml:trace>
  <inkml:trace contextRef="#ctx0" brushRef="#br0" timeOffset="3453.723">14837 11192 49 0,'-9'5'24'0,"36"-2"-25"0,-12-1 49 0,11-4-48 15,7 2 1-15,9-3 0 16,-3-2 1-16,-1-3-4 0,-2 0 1 16,3-5-5-16,-7 0 0 31,1-1-9-31,0 1 0 0</inkml:trace>
  <inkml:trace contextRef="#ctx0" brushRef="#br0" timeOffset="3624.778">15164 11091 45 0,'-35'51'22'0,"-49"20"-26"0,55-50 33 16,-4 3-29 0,-3 5 1-16,0 0-1 0,7-2 1 15,2-4-7-15,6-4 0 16,6-3-6-16,9-8 1 15</inkml:trace>
  <inkml:trace contextRef="#ctx0" brushRef="#br0" timeOffset="3820.7703">15072 11250 35 0,'0'5'17'0,"3"17"-10"0,-3-12 27 0,-3 9-30 0,-6 7 0 31,-6 6 1-31,-3 13 0 15,1 8-7-15,-7 0 0 0,0 5 5 16,6-11 0-16,3-2-2 16,3-5 0-16,0-8-7 15,3-8 1-15,3-3-9 16,3-8 0-16</inkml:trace>
  <inkml:trace contextRef="#ctx0" brushRef="#br0" timeOffset="4005.2564">15117 11345 59 0,'0'-2'29'0,"6"23"-25"0,-3-11 51 0,0 6-55 31,0 3 1-31,3 10 0 16,0 5 1-16,-1-2-4 15,1 0 1-15,3-6-9 0,0-2 1 16,6-5-10-16,3-14 1 15</inkml:trace>
  <inkml:trace contextRef="#ctx0" brushRef="#br0" timeOffset="4491.0911">15721 10877 30 0,'3'-5'15'0,"-3"2"-1"16,0 6 12-16,-6 2-26 16,-3 8 1-16,-6 6 0 15,-3 5 0-15,-8 10-1 16,-7 11 0-16,-6 8-2 16,-9 2 1-1,7-10-7-15,2-2 1 16,9-6-4-16,7-5 0 0</inkml:trace>
  <inkml:trace contextRef="#ctx0" brushRef="#br0" timeOffset="4674.5857">15578 11157 36 0,'24'-18'18'0,"6"-6"-20"0,-18 21 33 15,5-2-31-15,1 3 1 16,6 2 1-16,0-3 0 15,0 3-3-15,3 0 1 16,-4 0-4 0,-5 3 0-16,-3 4-7 0,-6-1 1 0</inkml:trace>
  <inkml:trace contextRef="#ctx0" brushRef="#br0" timeOffset="4874.7164">15581 11322 34 0,'-21'7'17'0,"9"-7"-10"0,12 0 26 16,0 0-30-16,6-2 0 16,3 2 1-16,0 0 1 0,3-3-6 15,3-2 0-15,3-3 4 16,0 0 0-16,5 0-6 16,-2 0 0-16,-3-2-8 15,0 7 1-15,-3 0-4 16,-6 6 0-16</inkml:trace>
  <inkml:trace contextRef="#ctx0" brushRef="#br0" timeOffset="5254.0419">15563 11425 28 0,'-41'18'14'0,"14"3"-10"0,21-21 22 0,0 8-24 15,-3-2 1-15,6-1 2 16,0 0 0-16,3 6-5 15,0-9 1-15,6 1 4 16,3-3 0-16,6-8-1 0,3 0 0 16,-1-2-1-1,4-4 1-15,3-1-2 0,3-4 0 16,3-2-1-16,5 2 0 16,-2 3-1-16,3 1 0 15,0-1 0-15,-4 5 1 16,-5 3-1-16,-6 3 0 0,-6 5 0 15,-6 0 0-15,-3 3 0 32,-6 2 1-32,-9 5-1 15,-3 4 1-15,-3 1 0 16,-3 4 0-16,0 0-2 0,0-1 1 16,1 1-5-16,2-4 0 15,3 1-7-15,3-5 1 16,3-3-5-16,3-3 1 15</inkml:trace>
  <inkml:trace contextRef="#ctx0" brushRef="#br0" timeOffset="5408.4375">15697 11401 19 0,'-6'0'9'0,"3"3"-9"0,3-3 10 15,0 2-10-15,0 3 1 16,-3 1-1-16,0 2 1 15,0 0-2-15,0 0 1 16,0 2-5 0,-3 1 1-16</inkml:trace>
  <inkml:trace contextRef="#ctx0" brushRef="#br0" timeOffset="6256.4826">15572 11557 18 0,'-12'5'9'0,"18"3"-9"15,-3-8 14-15,0 3-13 16,0 0 0-16,3-6 0 0,3-2 0 16,0-3-2-16,0 2 1 0,9-10-1 15,3 1 1-15,5-1-5 16,-2 3 1-16,-3-1-2 16,-3 1 1-16,-3 5-2 31,6 27 7-31,-45-33 0 15,15 25 0-15,-6 5 5 0,-3 2 1 32,-15 17 4-32,1-6 0 15,5-3-1-15,3-7 0 16,6-3 0-16,6-3 0 31,3-5-2-31,6-3 1 16,3-5-4-16,9 0 1 0,3-8-2 15,0 3 1-15,3-8-3 16,0-1 1-16,3-4-4 16,3-1 1-16,2 1-6 15,-5 2 1-15,-3 3-5 0,-3 0 1 16,-3 7-3-16,-6 1 1 16,-3 8 1-16,-3 5 0 0,-6 5 8 15,0 5 0-15,-6 4 5 16,0 4 1-16,0 0 2 15,-5 4 1-15,-1-4 1 16,-3 0 0-16,0 1-1 16,0-3 0-16,3-3-1 31,4 0 0-31,2-5 0 16,3-5 1-16,6-4-2 0,3-1 1 15,3-6-2-15,9-6 1 16,3-1-2-16,6-4 0 0,-1-5-1 15,1 0 1-15,3-5-2 16,3-3 1-16,0-2 0 16,0 2 0-16,2 3-1 15,-5 5 1-15,-6 5-1 16,-3 3 1-16,-3 6-1 16,-6 7 1-16,-3 6-1 0,-6 4 1 15,-3 4-1-15,0 0 1 16,-3-4 0-16,0 1 1 15,0 0-1 1,0 0 0-16,-2 0 0 16,5 0 1-16,3-6 0 15,0-2 0-15,0 0-1 16,3-2 0-16,3-4 1 16,0 1 0-16,6-3-3 15,0-3 0-15,6-5-10 16,8 0 0-16,7 0-6 15,12-13 1-15</inkml:trace>
  <inkml:trace contextRef="#ctx0" brushRef="#br0" timeOffset="7041.9656">16203 11112 22 0,'-9'-5'11'0,"9"3"-2"15,0 2 6-15,0 5-13 16,0 5 1-16,-3 6 0 15,0 5 0-15,-3 6-4 16,-3 2 0-16,0-5 3 16,1-3 0-16,-1-2-2 15,0 2 1-15,3-8-1 16,0-5 0-16,3-3 0 16,3-5 0-16,0 0-1 0,6-10 1 15,3-9-1-15,3-10 0 16,2 0 0-16,4-8 0 15,3 2 2-15,9 1 0 16,0 2 1 0,-1 6 1-16,1 5 1 15,3 5 0-15,-6 3 0 16,0 5 1-16,-4 2-2 16,-5 9 1-16,-3 5-1 15,-6 8 0-15,-6 2-1 16,-3 6 0-16,-6 0 0 0,0-3 0 15,-6 3-4-15,0 0 0 16,-3-3-6-16,1-3 0 16,-1-4-6-16,-6-4 1 0</inkml:trace>
  <inkml:trace contextRef="#ctx0" brushRef="#br0" timeOffset="7593.4128">16221 11224 26 0,'0'5'13'0,"9"0"-5"15,-6-10 15-15,3 2-21 16,3-2 0 0,0 2 2-16,0 1 0 15,6-1-6-15,2 0 1 16,1 1 3-16,-3-4 0 16,-3 4-1-16,-3 2 0 0,-3 5-2 15,-6 3 0-15,-3-3 0 16,-9 3 0-16,0 3-1 15,-3-1 1-15,0 4 0 16,-2-4 0-16,2 3 0 16,0-5 1-16,0 0 1 15,3 0 1-15,3-2 0 0,3-4 1 16,3 1 1-16,3-3 0 16,6 0 0-16,0-3 0 15,3-5-2-15,3 3 1 0,3-3-4 16,6-3 1-16,2-2-6 31,1 3 0-31,0-4-3 16,-3 7 0-16,-6-1-2 15,0 2 0-15,-6 1 2 16,-6 5 0-16,-6 3 5 0,0-1 0 16,-3 4 5-16,-3 2 1 15,-3-1 4-15,-3 7 0 16,0-4 0-16,3-2 1 15,3 5-1-15,0-2 0 0,3 0-3 16,0-1 1-16,3 1-3 16,0-1 0-16,0 1-5 15,0-1 0-15,0 4-5 16,0-4 1-16,-2 1-2 16,-1-1 1-16</inkml:trace>
  <inkml:trace contextRef="#ctx0" brushRef="#br0" timeOffset="8307.446">16173 11496 22 0,'-17'11'11'0,"8"-11"-4"0,9 0 22 16,0 0-27 0,0-6 1-16,3 4 1 15,3-6 0-15,2 3-5 16,4-1 1-16,6-2 2 16,0-2 1-16,3-3-2 15,6-1 1-15,2 1-4 16,1 0 1-16,0 2-5 15,-3 1 1-15,-3 2-1 0,-10 2 0 16,-2 4-1-16,-6 2 1 16,-9 2 2-16,-3 1 0 0,-8 2 3 15,-10 3 0-15,0 3 2 16,0 2 0-16,0-2 1 16,3-1 0-16,4 4 0 15,2-1 1-15,0-3 1 16,6 4 1-16,3-1-2 15,0-3 1-15,3 1-1 16,3 5 0-16,0-8-1 16,3 0 1-16,0 0-2 0,0 0 0 15,3 2 0-15,-3 3 0 32,3 3 0-32,0 8 1 15,-3 3-1-15,0-1 0 0,0-2 0 16,-3 2 0-16,0 3-1 15,0 0 1-15,0-5 0 16,0 0 0-16,0-5-1 16,0-4 1-16,0-4-1 0,0 0 0 15,0-3-3-15,0-3 1 16,0-5-4-16,0-8 1 16,3-5-3-16,-3-6 1 15,3 1 0-15,-3-1 0 0,0-2 4 16,-3 0 1-16,0 2 4 15,0 9 0-15,0 4 3 32,-3 6 1-32,0 0 0 15,-3 6 1-15,0-1 0 0,3 0 1 16,0 1-2-16,3-1 0 16,0 3-2-16,3-3 1 15,6-2-1-15,0-3 0 16,3 0-2-16,3-3 0 15,12-5-2-15,5-10 0 0,4-6-6 16,9-3 0-16,0-2-8 16,-1-10 1-16,4-1-2 15,0 0 0-15</inkml:trace>
  <inkml:trace contextRef="#ctx0" brushRef="#br0" timeOffset="10028.5721">17516 10903 25 0,'-3'3'12'0,"12"5"-9"0,-6-5 16 0,3-1-19 0,3 4 1 16,0-1 1-16,-3 0 1 15,-1 3-6 1,-2 0 0-16,-3 0-2 15,0 5 1-15,-3 1-4 0,1-4 1 16</inkml:trace>
  <inkml:trace contextRef="#ctx0" brushRef="#br0" timeOffset="10794.6034">17489 11075 13 0,'-9'-5'6'0,"9"-3"3"0,0 8 7 0,0 0-14 16,3-8 0-16,3 6 1 15,3-4 1-15,0 1-4 16,6 0 1-16,0 2 2 15,0-7 1-15,2 12-1 32,1 1 0-32,-3 5-1 15,0 2 1-15,-3 1-2 16,-3 2 0-16,-6 3 0 0,-3 3 0 0,-3-1 0 16,-3 3 0-16,-3-2-1 15,-3-1 1-15,0-2-1 16,0 0 1-16,-3-5-1 15,3-1 0-15,1-2-1 16,2 3 1-16,0-6 0 16,3 0 0-16,0-2-1 0,3 0 1 15,0-1-1-15,3-2 0 16,0 0 0-16,6 0 1 31,-3 0 0-31,3 0 0 0,-3 0 0 16,-3 0 0-16,0 0 0 15,0 0 1-15,0 0-1 16,0 0 1-16,0 0-1 16,3-5 0-16,-3-3-3 15,0 0 0-15,0-2-1 16,3-6 1-16,-3 0-1 16,0-5 0-16,0-3 0 15,0 0 1-15,-3 5 2 16,0 6 0-16,0 3 0 0,0 7 1 0,-3 8 0 15,0 8 0-15,0 6 1 16,-3 5 1-16,0 8 0 16,0-1 1-16,0 4 1 15,3 2 0-15,-6-3 0 16,6 1 1-16,3-4-2 16,3-2 1-16,3-7-2 15,0-1 0-15,3-5-1 0,0-11 1 31,3-2-1-31,3-9 0 16,3-2 0-16,3-5 0 16,3-3-1-16,0-5 1 0,-1 3-1 15,-2 2 0-15,-3 2 0 16,0 4 0-16,-3 5-1 16,-3 5 1-16,-3 2-1 15,-3 6 1-15,0 0 0 16,-3 3 1-16,0-1-2 15,0 1 1-15,-3-1-6 0,0-2 1 16,-3-2-6-16,0-4 0 16</inkml:trace>
  <inkml:trace contextRef="#ctx0" brushRef="#br0" timeOffset="11275.2569">17450 11015 23 0,'-3'13'11'0,"-9"16"-6"16,7-18 13-16,-1 7-17 16,-3 6 0-16,-6 2 1 15,0 1 1-15,6-3-3 16,-3-1 0-1,3-4 2-15,0-3 0 16,6-6 0-16,6 1 0 0,6 0-1 16,0-4 0-16,3-1 0 0,3-4 0 15,0-2-1-15,-3 0 1 16,-3 0-1-16,-4 3 1 31,1 0 0-31,-3-1 1 16,-3 1-1-16,0 0 1 0,0-1 0 15,0 4 0-15,-6-1-1 16,3 3 1-16,1 0-1 16,-1 0 0-16,0 0 0 15,0 0 0-15,0-1-1 16,3 1 1-16,-3 0 0 16,0 0 0-16,0 0 0 0,0 0 1 15,3-3-1-15,-3 1 0 16,3-1 0-16,0 0 0 15,3-2-7-15,0-3 1 0,6-3-8 16,0-2 0-16</inkml:trace>
  <inkml:trace contextRef="#ctx0" brushRef="#br0" timeOffset="11613.0897">17760 11062 24 0,'30'-8'12'0,"2"8"-4"0,-20 0 9 16,3 0-15-16,0 0 1 15,-3 3 2-15,-3 2 0 0,0 1-6 16,-3-1 0-16,-3 3 4 16,0 0 0-16,-3 0-2 15,0 0 1-15,0 2-2 16,0-2 1-16,0 3-1 15,0-3 0-15,0 2 0 0,-3 3 0 16,3-2 0-16,-3 2 0 16,-3-2 0-16,-3 2 1 0,0 0-1 15,0-2 1-15,0-3-3 16,0 0 0-16,3-6-4 16,-3-4 1-16,0-6-6 15,3-3 0-15</inkml:trace>
  <inkml:trace contextRef="#ctx0" brushRef="#br0" timeOffset="11794.1223">17813 11007 22 0,'6'-3'11'0,"0"0"-4"0,-6 11 15 16,0 3-18-16,0 10 1 16,0 6 0-16,-6 4 1 15,0 6-8-15,1 0 1 0,-4 3 4 16,3 0 1-1,-3 15-9 1,3-2 0-16,-3-5-6 16,9-11 1-16</inkml:trace>
  <inkml:trace contextRef="#ctx0" brushRef="#br0" timeOffset="12011.1238">17599 11427 24 0,'-9'0'12'0,"9"8"-11"15,3-5 15-15,0 2-16 16,0 1 0-16,3 1 0 0,0 1 1 16,0 0-1-16,-3 0 0 15,-3 0-4-15,0 3 1 16,0-3-4-16,-3 0 1 0</inkml:trace>
  <inkml:trace contextRef="#ctx0" brushRef="#br0" timeOffset="12827.5177">17504 11570 19 0,'-15'3'9'0,"3"15"-6"16,9-18 14-16,3 6-16 16,0-4 1-16,0 1-1 31,3 0 1-31,3-3-3 0,3 0 1 15,3-3 1-15,6 0 1 16,0-2-2-16,5-3 1 16,1-2-1-16,-3 2 0 15,9-3-1-15,-6 3 0 0,-1 0 0 16,-5 3 0-16,-6-3 0 16,-3 8 0-16,-6 0 0 15,-6 3 1-15,-6 2 1 16,0 0 1-16,0 3 1 15,-3-3 0-15,-2 3 0 16,-1 0 1-16,-6 5-1 16,0 1 1-16,-3 4-2 0,0-2 1 0,1 0-2 31,-7 5 0-31,0-2-1 16,0-1 1-16,1-2-1 15,2-3 1-15,6-5 0 16,3 0 0-16,3 0 0 15,9-5 0-15,6 2 0 16,6-2 0-16,9-3-1 0,6-3 1 16,3-5 0-16,0 0 1 15,5-5-1-15,4-3 0 16,3-2 0-16,2-6 0 16,7 3 1-16,6-1 0 15,-4 1-2-15,-2 5 0 16,-6 3-3-16,-13 3 1 0,-2 2-1 15,-9 2 0-15,-9 6-2 16,-6 6 1-16,-6 2 0 16,-9 5 1-16,-12 5 2 15,-5 9 0-15,-4 2 1 16,0-3 0 0,1 3 0-16,2 1 1 15,0-1 0-15,6 2 1 0,6-4-1 16,10-6 1-16,2-3 0 15,6-2 0-15,6-5 0 16,6-6 1-16,2-5-2 16,4-2 1-16,3-6-1 15,-3 0 1-15,-3 0 0 16,-3 0 1-16,0 0-1 0,-6 0 0 16,-3 3 0-16,-3-1 0 15,0 4 1-15,0-1 0 16,0 3-2-16,0 0 1 0,0 0-1 15,3 0 0-15,0 3-1 16,0-3 1-16,3 2-4 16,3-2 1-16,3-2-9 15,0-1 0-15,15 0-4 16,-1-7 1-16</inkml:trace>
  <inkml:trace contextRef="#ctx0" brushRef="#br0" timeOffset="16544.4227">16778 11147 21 0,'-27'-5'10'0,"36"-3"-5"0,-9 8 17 0,0 0-19 15,-3 5 0-15,0 6 2 16,-3 4 0-16,0 7-6 16,-3 1 1-16,-3-1 4 0,0 1 0 15,-3 6-2-15,3-2 1 16,-2-1-2-16,2 1 1 15,0-6-4-15,3 3 0 16,3-3-7-16,3-2 1 16,3-9-3-16,3-2 0 0</inkml:trace>
  <inkml:trace contextRef="#ctx0" brushRef="#br0" timeOffset="16769.306">16742 11446 27 0,'-6'8'13'0,"-6"10"-14"16,9-10 22-16,-3 6-21 15,0 7 1-15,-3 5-1 16,0 3 1-16,-3 0-1 16,3 3 1-16,1-3-1 15,-1-5 0-15,3-3-6 16,0-2 1-1,6-3-3-15,0-6 1 16</inkml:trace>
  <inkml:trace contextRef="#ctx0" brushRef="#br0" timeOffset="16986.2131">16837 11771 40 0,'-12'11'20'0,"-17"15"-27"16,20-18 40-16,0 6-33 15,-3 4 1-15,0 1-1 0,-3 2 1 16,0 3-1-16,3-3 0 16,0-3-2-16,3 1 1 15,3-6-10-15,3-2 1 16</inkml:trace>
  <inkml:trace contextRef="#ctx0" brushRef="#br0" timeOffset="18270.433">18388 11200 31 0,'0'-3'15'0,"3"1"-10"0,3-4 18 0,0 1-23 15,3-3 1-15,3 0-1 16,0-3 1-16,2 1-1 16,1 2 0-16,0 0 0 15,0 0 0-15,-3 3-1 16,0-1 0-16,-3 4 0 16,-3 4 0-1,-3 4-1-15,-6 2 1 16,-3 5 0-16,-3 5 1 0,-6 1 1 15,-3 7 0 1,-3 12 1 0,3-7 0-16,4-2 0 15,2-5 0-15,6-5 0 16,3-3 1-16,3-6-1 16,0-2 0-16,6-3-2 0,3-5 1 15,0-5 0-15,2-3 0 16,4 0-1-16,3-2 1 15,-3-4-1-15,0 4 0 16,0-1 0-16,0 1 0 0,-3-1 0 16,-3 8 0-16,-3-2 0 15,0 2 0-15,-4 9 0 16,1-1 1-16,-3 3 0 16,0-3 0-16,0 3-4 31,-3 3 1-31,1-1-8 0,-1 1 0 15,0-3-2-15,0-3 1 16</inkml:trace>
  <inkml:trace contextRef="#ctx0" brushRef="#br0" timeOffset="18469.6112">18510 11335 27 0,'-12'5'13'0,"0"14"-11"16,9-12 24-16,0 7-25 15,-3 4 1-15,0 6 0 0,-3 10 0 16,0 6-3-16,1 5 1 16,-1-3 1-16,3-2 1 15,0-5-4-15,0-6 0 0,3-3-6 16,0-5 0-16,3-5-2 31,3-5 1-31</inkml:trace>
  <inkml:trace contextRef="#ctx0" brushRef="#br0" timeOffset="18836.2945">18379 11562 24 0,'-3'-10'12'0,"9"7"-13"16,-3-2 22-16,3 5-21 0,0 0 1 0,0 0 0 15,3 5 0-15,-3 3-2 16,3 0 1-16,-3 3-2 15,0 2 1-15,-3 0-5 16,-3 0 0-16,-3 6 0 16,-3-1 0-16,0 3 1 15,-3-2 1-15,0-3 5 0,-6 0 0 16,0-3 6-16,0-2 1 31,0-1 2-31,0-2 0 16,6-3-2-16,4 1 1 15,2-1-4-15,6 0 1 16,2-5-2-16,7 0 0 0,0 0-2 16,3-10 1-16,3-4-4 15,3 1 1-15,3-5-6 16,2-4 1-16,4-4-8 16,9-3 1-16</inkml:trace>
  <inkml:trace contextRef="#ctx0" brushRef="#br0" timeOffset="19000.2025">18727 11451 28 0,'-24'19'14'0,"-14"10"-14"0,29-19 18 0,0 4-19 15,0 4 1-15,3 1 0 16,0-6 1-16,3 3-2 31,0-6 0-31,3-2-4 16,3-2 0-16,6-6-2 15,6-8 0-15</inkml:trace>
  <inkml:trace contextRef="#ctx0" brushRef="#br0" timeOffset="19336.7804">18897 11195 34 0,'3'-19'17'0,"0"27"-17"0,-3-5 33 0,0 2-32 16,0 5 1-16,-3 9 1 15,-3 2 0-15,0 6-4 0,-3 7 1 16,0 0 3-16,-3 11 1 16,0 8-1-16,-3 0 0 15,1 5 0-15,-4-5 0 16,3-5 0-16,0-3 1 16,0-5-2-16,0-6 0 0,3-2-1 31,3-8 1-31,-6-6-1 15,4-5 1-15,-4-2-1 16,3-3 1-16,0-6-1 16,3-2 0-16,3-2-3 0,0-3 0 15,3-6-6-15,9-2 1 16,9 0-10-16,6-3 1 16</inkml:trace>
  <inkml:trace contextRef="#ctx0" brushRef="#br0" timeOffset="19817.6481">19254 11351 27 0,'-9'13'13'0,"6"19"-5"16,0-22 11-16,-6 6-18 16,-3 11 1-16,-5 7 1 15,-10 3 0-15,0 3-3 16,3-3 0-16,0-6 3 16,4-1 1-16,-1-9-1 0,6-8 0 15,0-10-1-15,6-9 1 16,6-4-2-16,3-14 0 15,6-5-1-15,6-6 1 16,12 1-2-16,2-3 1 0,4 5 0 16,0 3 1-16,3 5 0 15,-3 6 1-15,-4 2 0 16,-2 3 0-16,0 5 1 31,-3 5 0-31,-3 8-1 16,-3 6 1-16,-4 2-1 0,-2 6 0 15,0 5-1-15,-6 5 1 16,0 0-1-16,-3 0 1 16,0-3-3-16,0-2 1 15,0-5-7-15,0-4 1 16,0-1-10-16,6-6 1 0</inkml:trace>
  <inkml:trace contextRef="#ctx0" brushRef="#br0" timeOffset="27489.4653">10777 12795 21 0,'0'0'10'0,"-21"-8"-5"0,12 11 10 0,-3 5-13 16,0 0 1-16,0 2 3 15,-2 6 0-15,2-8-7 16,0 3 1-16,0-3 3 15,3-3 1-15,3 0-2 16,3-2 1-16,3 0-3 16,0 2 1-16,6-2-1 0,0-3 0 15,0 0-1-15,0 2 1 16,0 1 0-16,0 7 1 16,0 4 0-16,-3-4 1 0,0 6 0 15,-3 3 0-15,0 4 1 16,-3 1 1-16,0 0-1 31,0 5 1-31,0-5-2 16,0-3 1-16,3-2-2 0,-3-3 1 15,3-3-1-15,0 0 0 16,3-5-3-16,3-3 0 16,3 1-3-16,5-4 0 15,7-4-7-15,3-6 1 16,6 0-3-16,6-3 0 0</inkml:trace>
  <inkml:trace contextRef="#ctx0" brushRef="#br0" timeOffset="27675.8256">11048 12920 20 0,'0'-8'10'0,"-3"8"-4"16,0 5 15-16,-3 6-18 16,0 4 1-16,-3 9 0 0,-3 3 1 15,-9 7-7-15,0 6 1 0,-2-8 3 16,-1-1 1-16,3-4-4 15,0-6 0-15,6-8-7 32,3-2 1-32,6-9-2 15,0-2 0-15</inkml:trace>
  <inkml:trace contextRef="#ctx0" brushRef="#br0" timeOffset="27842.5431">10893 12994 22 0,'6'-3'11'0,"-6"27"-7"0,3-14 19 15,3 4-20-15,0 7 1 16,-3-3 0-16,6 4 0 0,-3-1-6 16,0-3 1-16,3-2 3 15,-1 0 0-15,1-3-7 16,0-5 1-16,3-3-6 16,3-2 1-16</inkml:trace>
  <inkml:trace contextRef="#ctx0" brushRef="#br0" timeOffset="28010.4751">11182 12872 27 0,'-15'3'13'0,"15"-1"-9"0,3 1 20 0,-3-3-24 16,0 0 0-16,9 3 0 15,3 2 0-15,0 0-8 16,-1 0 0-16,-2 6 0 15,0 0 0-15</inkml:trace>
  <inkml:trace contextRef="#ctx0" brushRef="#br0" timeOffset="28172.9004">11158 13068 31 0,'-12'21'15'0,"3"-8"-7"0,9-5 29 0,0-3-35 15,0 3 0-15,0 6 0 16,3-4 0-16,3 1-3 15,3-3 1-15,6 0-4 32,3 0 0-32,2 2-8 15,4 1 0-15</inkml:trace>
  <inkml:trace contextRef="#ctx0" brushRef="#br0" timeOffset="28943.293">11810 12576 18 0,'0'-3'9'0,"21"16"-1"0,-12-10 3 15,2 2-10-15,-2 0 1 0,-3 3 1 16,0 6 1-16,-3-1-4 16,0 5 1-16,-9-2 2 15,0 0 1-15,0 0-1 16,0 0 0-16,-3 0 0 15,4 0 0-15,2 0-1 16,3-3 0-16,3 0-1 16,2 0 1-16,4-2-2 0,-3-1 1 15,3-2-1-15,-3 0 0 16,0 0 0-16,0-3 1 16,0 3 0-16,-3 8 1 0,0 0-1 15,-3 0 1-15,0 3-1 16,0-4 1-16,0 1-1 31,0-5 0-31,0-1-5 16,0-2 0-16,0-2-8 15,0-4 1-15,-3 4-1 0,3-6 0 16</inkml:trace>
  <inkml:trace contextRef="#ctx0" brushRef="#br0" timeOffset="29326.0288">11738 12753 21 0,'-29'-5'10'0,"5"21"-7"15,15-9 18-15,0 4-20 16,0 8 1-16,3-4 1 16,0-1 1-16,0-1-5 15,3-3 1 1,0 4 3-16,3-6 0 15,6 2 0-15,6-2 0 16,0-3-2-16,3 1 1 0,0-4-1 16,3-2 1-16,-4 3-2 15,-2 0 1-15,0-3-1 16,-3 2 1-16,0-2 0 16,0 3 1-16,-3 2-1 0,-3 1 1 15,0 1-1-15,0 1 1 16,0-2-1-16,0-1 0 15,0 3-1-15,-3-3 1 16,0-2 0-16,0 2 1 16,3 0-3-16,0-2 1 0,3-3-7 15,6-5 1-15,0-3-7 16,8-3 1-16</inkml:trace>
  <inkml:trace contextRef="#ctx0" brushRef="#br0" timeOffset="29610.6106">12039 12734 35 0,'-21'11'17'0,"-3"21"-18"0,21-24 26 16,0 5-25-16,0-3 1 15,3-2 0-15,0 0 1 16,3-2-2-16,3-4 0 15,3-2 0-15,0 0 1 16,3-2 0-16,0-1 0 0,0-2-1 31,0-1 1-31,-3 1-1 16,0 2 1-16,3 1-3 0,-4 2 1 16,-2 2-8-16,0 4 1 15,-9 4-3 1,0 1 1-16</inkml:trace>
  <inkml:trace contextRef="#ctx0" brushRef="#br0" timeOffset="30260.0619">11798 13115 16 0,'3'-10'8'0,"-12"18"-2"0,9-6 10 15,3 1-15-15,-3 0 0 16,-3-1 1-16,-3 6 1 0,3-5-3 0,-3 7 0 16,3-2 2-16,0 0 1 31,3 0-1-31,3-2 1 15,3-1-2-15,3 0 1 16,3-2-1-16,6-1 0 0,-3-2 0 16,2 0 0-16,-2-2 0 15,0 2 0-15,0 0 1 16,0 0 0-16,-3 0 0 16,-3 2 0-16,0 4 0 15,-3-1 1-15,-3 3-1 0,0 0 0 16,-3 3 0-16,-3-1 0 15,0 3-1-15,-3 1 1 16,-3 1-1-16,0-1 1 0,-3-1-1 16,-3-3 0-16,-6-2-3 15,0-2 1-15,-5-1-3 16,-1 0 0-16,0-5-3 31,0-8 1-31,6-5-1 16,4-3 0-16,5-5 2 15,3 8 0-15,18-8 4 16,3 7 1-16,2 1 4 16,4 5 0-16,0 0 1 0,0 8 1 15,0 6 1-15,0 2 1 0,-3 5-3 16,-1 3 1 0,10 5-4-1,-3-3 0-15,0 4-6 16,0-12 1-16,3-2-10 15,-1-3 1-15</inkml:trace>
  <inkml:trace contextRef="#ctx0" brushRef="#br0" timeOffset="30519.2684">12346 12859 28 0,'-15'8'14'0,"27"-3"-12"16,-6-5 14-16,-1 0-16 15,4-3 1-15,3 1-1 32,3-4 1-32,0 1-1 0,3 0 1 0,-3 0-1 15,-3-1 0-15,0 6-5 16,-3 3 1-16,-6 2-4 15,-3 3 1 1</inkml:trace>
  <inkml:trace contextRef="#ctx0" brushRef="#br0" timeOffset="30695.8042">12387 12991 24 0,'-15'19'12'0,"-3"10"-4"0,15-19 19 0,1-2-25 16,2 3 1-16,0-1-1 15,2-2 1-15,1 0-4 16,-3-8 1-1,6-2 2-15,0-9 0 0,3-2-1 16,0-8 1-16,3-6-5 16,0-2 1-16,0 3-7 15,3-4 1-15,-3 1-3 16,0 0 0-16</inkml:trace>
  <inkml:trace contextRef="#ctx0" brushRef="#br0" timeOffset="30875.9138">12479 12631 26 0,'-11'13'13'0,"2"38"-9"0,6-41 24 16,-3 9-26-16,0 7 1 16,0 6 1-16,0 13 0 15,-3 8-6-15,0 0 1 16,0 5 3 0,0 0 1-16,3-5-2 15,0-5 0-15,0-9-4 16,3-4 0-16,3-9-8 15,3-7 1-15</inkml:trace>
  <inkml:trace contextRef="#ctx0" brushRef="#br0" timeOffset="31179.4302">12563 12832 26 0,'9'-5'13'0,"41"5"-10"16,-38 0 15-16,3 3-15 15,3-1 0-15,0 4 2 16,6 2 1-16,-6-1-7 16,-1 7 1-16,-2 2 4 0,-3 5 1 15,-3 5-1-15,-3 1 1 16,-6-1-2-16,-3-5 1 16,-6 3-2-1,0 3 1-15,-3-4-1 16,-3 1 0-16,-5-5-1 15,-7-3 1-15,3-3-6 16,0-8 0-16,3-5-8 16,3-8 0-16,4-5-2 15,2-11 0-15</inkml:trace>
  <inkml:trace contextRef="#ctx0" brushRef="#br0" timeOffset="31411.9538">12587 12771 34 0,'-12'11'17'0,"9"23"-12"0,3-23 30 0,0 0-31 16,0 10 0-16,6 5 3 16,6 6 0-16,0 0-9 15,5 2 1-15,1-5 5 0,3 6 1 16,0-9-3-16,3 1 1 16,-3-4-2-16,-4 4 1 31,1-1-1-31,-3-2 0 15,0 0-2-15,-3 0 0 16,0-3-8-16,0 3 0 0,3 7-7 16,0-4 0-16</inkml:trace>
  <inkml:trace contextRef="#ctx0" brushRef="#br0" timeOffset="37564.012">10607 14052 22 0,'-6'-16'11'0,"12"-5"-5"0,-3 13 11 0,3 3-13 16,0-1 0-1,3 1 2-15,3 0 0 16,0 0-8-16,0-1 1 15,9 4 4-15,2-4 1 0,1 4-2 16,3-4 1-16,-3-2-4 16,0-2 0-16,-4-1-6 0,-2 1 0 31,3-6-4-31,-3 3 1 0</inkml:trace>
  <inkml:trace contextRef="#ctx0" brushRef="#br0" timeOffset="37811.9757">10836 13811 22 0,'-9'29'11'0,"7"30"-8"15,2-38 16-15,-3 10-18 16,0 7 1-16,-3 4 2 0,0 5 1 16,-3-2-6-16,-6-8 1 15,0 1 2-15,3-1 1 16,0 0-1-16,0 0 1 0,3-14-2 15,0-1 0-15,0-9-4 16,1-5 1-16,2-13-3 16,0-9 1-16,0 1-6 15,-3-8 1-15</inkml:trace>
  <inkml:trace contextRef="#ctx0" brushRef="#br0" timeOffset="37978.3915">10625 14068 23 0,'3'-3'11'0,"6"1"-2"0,-6 4 16 0,3 1-22 16,0 5 0-16,0 0 1 16,0 0 1-16,0 0-6 15,0 0 0-15,0-3 4 16,0-2 0-16,0 2-7 16,0-3 0-16,2 1-7 15,-2-3 1-15</inkml:trace>
  <inkml:trace contextRef="#ctx0" brushRef="#br0" timeOffset="38164.4192">10542 13793 37 0,'-9'10'18'0,"6"6"-21"0,3-13 28 0,3-1-25 31,0 6 1-31,0 3-3 16,3 5 0-16,0 2-5 16,0 4 0-16,0-4-2 15,0 3 0-15</inkml:trace>
  <inkml:trace contextRef="#ctx0" brushRef="#br0" timeOffset="38730.5551">10524 14110 21 0,'-6'0'10'0,"12"19"-6"16,-3-19 15-16,3 0-18 16,3 0 0-16,0 2 1 15,0 4 1-15,0-1-3 0,-1 3 0 16,4 0 2-16,-6 2 0 16,-3 1 0-16,-3 2 0 15,-3 0-1-15,0 1 1 16,-3-1-1-16,-3-2 1 15,4-4-2 1,-1-1 1-16,0-4-1 16,3-2 1-16,0 0-1 15,0 0 0-15,3 0-1 16,0 0 0-16,6 0 0 0,3 0 1 16,-1 0 0-16,7 0 0 15,-3 0 0-15,0 3 0 16,0 0 0-16,-3-1 1 0,0 4 0 15,-3-1 1-15,-3 3-1 16,-3-5 0-16,-3 2-1 16,-3 5 1-16,-3 4 0 15,0 7 1-15,-3 0-1 16,-3 3 1-16,3 0-1 16,-2 2 1-16,2-2 1 15,3 0 0-15,3-6-1 16,3 1 1-16,3-3-1 15,6-6 0 1,6-5 0-16,2 3 1 16,7-8-2-16,0-10 1 0,9-1-1 15,6-2 1-15,2-3-2 16,10-5 1-16,-3-6-6 16,-1-7 1-16,1 5-11 15,3-5 1-15</inkml:trace>
  <inkml:trace contextRef="#ctx0" brushRef="#br0" timeOffset="39064.7291">11280 13795 24 0,'-27'22'12'0,"-20"17"-7"16,38-31 5-16,0 8-10 31,0 8 0-31,0 0 0 16,0-1 0-16,0-1 1 15,0 1 0-15,3-7 0 16,3-2 1-16,0 1 1 0,3 1 0 0,6-8 0 16,0-2 1-16,6-4-1 15,6-4 0-15,6-4 0 16,2-2 1-16,4-5-3 15,3-3 1-15,-3 0-1 16,-4-2 1-16,-2-1-6 16,-3 3 0-16,-3 6-7 0,0-1 1 31</inkml:trace>
  <inkml:trace contextRef="#ctx0" brushRef="#br0" timeOffset="39247.6065">11226 14142 23 0,'-65'29'11'0,"35"3"1"16,24-24 10-16,0 0-19 16,3 0 1-16,0 0 1 15,3-3 0-15,6 0-7 0,3-2 1 16,3-3 4-16,9-5 1 16,6-3-3-16,2-3 1 15,1-5-6-15,3 0 1 16,0-2-9-16,-4-6 1 0</inkml:trace>
  <inkml:trace contextRef="#ctx0" brushRef="#br0" timeOffset="39440.8722">11438 13975 29 0,'-15'14'14'0,"-9"36"-4"16,15-37 17-16,-3 6-25 15,-3 2 0-15,-6 5 0 16,-5 6 1-16,-4 0-4 15,0 10 0 1,3 0 2-16,1 9 1 16,5-6-1-16,3-6 0 0,3-10-6 15,9-7 0-15,3-12-6 16,3-10 0-16</inkml:trace>
  <inkml:trace contextRef="#ctx0" brushRef="#br0" timeOffset="39614.0462">11256 14237 27 0,'3'-10'13'0,"3"18"-1"0,-6-3 15 16,0 5-24-16,-3 1 1 16,3 0 0-16,-3 7 0 0,3 9-5 15,3-4 0-15,3-1 3 16,3-4 0-16,3-5-7 31,3-7 0-31,3-9-7 16,8-10 1-16</inkml:trace>
  <inkml:trace contextRef="#ctx0" brushRef="#br0" timeOffset="39812.5628">11572 13954 41 0,'-9'-8'20'0,"18"-10"-21"0,-3 10 33 0,3-6-32 16,-1 1 1-16,7-3 0 15,6 6 1-15,3-1-6 16,0-2 1-16,0 2-7 16,-1 1 1-1,1-1-3-15,-6 3 1 16</inkml:trace>
  <inkml:trace contextRef="#ctx0" brushRef="#br0" timeOffset="40115.6234">11732 14057 29 0,'-23'35'14'0,"-4"-17"-7"0,24-18 26 0,0 0-31 16,3-5 0-16,6-6 1 15,3-5 1-15,3-5-5 0,0-8 0 16,-1 3 4-16,1 2 0 16,-3 0-2-16,-3 8 1 15,-6 3-1-15,0 8 1 16,-3 5-2-16,-6 5 1 15,-6 8-1-15,1 0 0 0,-4 3-1 16,3 8 1-16,0 3-3 16,0-4 1-16,3 4-2 15,0-3 0-15,3 0-2 32,3-3 0-32,0-3-6 15,3-2 0-15,3-8 1 16,3-3 1-16</inkml:trace>
  <inkml:trace contextRef="#ctx0" brushRef="#br0" timeOffset="40398.3866">11741 14145 9 0,'-3'2'4'0,"6"-2"0"15,0 0 3-15,3 3-7 16,0 0 0-16,0-1 0 15,0 1 0-15,0 2 0 16,0 0 0-16,0 1 0 16,0-1 0-16,0 0 0 15,0 1 0-15,-3-4 1 0,3 1 0 16,0 0-1-16,0-1 1 16,-3 1-1-16,3-1 0 0,-3-2 1 31,2 0 0-16,4-2-5 1,3-1 1-16</inkml:trace>
  <inkml:trace contextRef="#ctx0" brushRef="#br0" timeOffset="41080.2041">11953 14028 24 0,'-9'-10'12'0,"9"-1"-7"0,0 6 24 16,0 2-28-1,0 6 0-15,-3-1 1 16,0 6 1-16,-3 3-4 15,0 5 1-15,0 5 2 0,-3-3 0 16,-3 1-1-16,3 0 1 16,-3-1-4-1,3-2 1-15,-3 0-7 16,0-3 0-16,4-2-2 16,-1-1 0-16</inkml:trace>
  <inkml:trace contextRef="#ctx0" brushRef="#br0" timeOffset="41316.7812">11554 14391 28 0,'-18'18'14'0,"12"-13"-6"0,6-5 24 16,0 0-29-16,6 0 1 16,3-7 4-16,3-1 1 15,3-6-10-15,8-1 0 0,10-1 6 16,3 5 1-16,3 0-2 15,-1 1 0-15,-5-1-2 32,-3-2 0-32,-3 3-4 0,2-1 1 15,-5 0-6-15,-3 1 0 16,-3 2-9-16,3 0 1 16</inkml:trace>
  <inkml:trace contextRef="#ctx0" brushRef="#br0" timeOffset="42449.9904">12381 13994 11 0,'-21'16'5'0,"24"18"12"0,-3-18-10 16,-3 0-5-16,0 8 0 0,-5 5 2 15,-1 5 1-15,0-7-5 16,0-4 1-16,-3-1 4 16,-3-12 1-16,3 1-2 15,-3-6 1-15,3-10-1 0,6-11 0 0,3-8-2 31,6-8 0-31,6-13-1 16,9-2 0-16,0-9 0 16,0 9 1-16,0 2-1 15,0 2 1-15,-1 9 0 0,4 5 1 16,-3 8-1 0,0 7 1-16,-3 6-1 0,-3 14 0 0,-3 4 0 31,-3 14 1-31,-3 13-2 15,-3 5 1-15,-3 3-1 0,0-10 0 16,0 7 0 0,0-2 1-16,3-8-6 0,0-6 0 15,6-5-6-15,3-8 0 0,2-7-5 16,-2-6 0-16</inkml:trace>
  <inkml:trace contextRef="#ctx0" brushRef="#br0" timeOffset="42712.9165">12843 13690 29 0,'-9'-6'14'0,"18"-2"-11"0,-3 6 21 0,3 2-23 16,2 0 0-16,1 2 1 31,3 1 0-31,0 0-3 16,3-1 1-16,-3 4 2 0,0-1 0 15,-3 0-6-15,0 0 1 16,-7 3-7-16,1 0 1 16</inkml:trace>
  <inkml:trace contextRef="#ctx0" brushRef="#br0" timeOffset="43031.6608">12783 13856 23 0,'-36'32'11'0,"1"29"-5"15,23-45 13-15,-3 2-15 16,6-2 0-16,0 0 3 16,3-5 0-16,3-1-8 15,3-7 0-15,9-8 7 16,6-3 0-16,9-8-2 15,0-3 0-15,-1 3-1 16,4-2 0 0,3-9-1-16,3 3 0 0,-1 6-1 15,1-1 1-15,0 4-1 16,0 1 0-16,-7 4 0 16,-2 2 0-16,-6 5 0 0,-3 3 0 15,-6 5-2-15,-6 9 0 16,-9-1-5-16,0 5 1 0,-3 1-7 31,0 2 1-31,-6 0-4 16,0 0 0-16</inkml:trace>
  <inkml:trace contextRef="#ctx0" brushRef="#br0" timeOffset="43399.6839">12789 14116 17 0,'-12'10'8'0,"36"-20"0"16,-18 4 9-16,3-2-13 15,0-2 0-15,3 2 4 16,3-3 0-16,-1 3-10 16,-2 6 0-16,0 4 7 15,-3 4 0-15,-3 1-2 0,-3 4 0 0,-3 2-2 16,-3 1 1-16,0 1-1 16,0 1 0-16,0-3-1 15,0-2 1-15,0 0-1 16,3-1 0-16,0 1 0 15,0-1 0-15,3 1 0 0,0 2 0 32,0-2 0-32,-3-1 1 0,3 6-1 0,-3 0 0 31,0 5 1-31,0 0 0 0,-3 3-3 16,-3 0 1-16,0 0-4 15,0-3 1-15,-3 0-7 16,0-5 0-16,1-5-1 15,-1-6 0-15</inkml:trace>
  <inkml:trace contextRef="#ctx0" brushRef="#br0" timeOffset="43531.2414">12685 14362 38 0,'-27'-48'19'0,"42"37"-19"0,-3 6 41 0,9 0-36 16,3-3 1-16,-1 0 1 15,1-3 1-15,6 1-11 16,3-1 1-16,2-2 0 15,13 0 0-15,15-1-13 32,14-7 1-32</inkml:trace>
  <inkml:trace contextRef="#ctx0" brushRef="#br0" timeOffset="44384.7837">13804 13962 12 0,'-3'-26'6'0,"3"4"15"0,-3 22-11 0,0 3-9 16,-3 10 1-16,-6 8 1 15,-9 9 0-15,-2 1-3 16,-4 4 0-16,0 2 3 15,3-5 0-15,6-6-1 16,6-2 0-16,9-6-1 16,6-4 0-16,12-7-1 0,6-4 1 15,0-3 0-15,0-3 0 16,-3 1 1-16,0 2 1 0,-7 0-1 16,1 2 1-16,-6 4 0 15,-3 2 0-15,-3 2 1 16,0 4 0-16,-3-4-1 15,0 3 1-15,-3 1-1 16,0 4 1-16,1 6-2 31,-1 0 1-31,0-3-2 16,0-3 0-16,0-2 0 0,6 3 0 16,3-9-2-16,3-4 0 15,3-9-5-15,2-8 1 16,4-4-6-16,6-9 0 15,3 0-4-15,3-3 0 0</inkml:trace>
  <inkml:trace contextRef="#ctx0" brushRef="#br0" timeOffset="44584.9363">14117 14118 26 0,'-18'13'13'0,"-15"-7"-7"0,18-4 19 15,-3 6-24-15,0 3 1 16,-2 5 0-1,-1 2 1-15,-3 1-4 16,6-1 0-16,0-4 2 16,6-1 1-16,0 3-2 15,3-8 1-15,1 0-5 16,5-6 1-16,0 1-7 16,3-3 0-16</inkml:trace>
  <inkml:trace contextRef="#ctx0" brushRef="#br0" timeOffset="44785.0793">13861 14174 21 0,'-3'-11'10'0,"6"6"-1"0,-3 5 11 0,0 0-15 16,3 2 1-16,0 1 3 15,3 2 0-15,2 3-11 16,1 3 1-16,3 2 7 16,0 0 0-16,0 1-2 15,3 2 1-15,3-6-4 16,3 3 0-1,-3 1-8-15,2-4 1 16,4-2-8-16,0-3 1 16</inkml:trace>
  <inkml:trace contextRef="#ctx0" brushRef="#br0" timeOffset="45001.9159">14301 14007 41 0,'0'-3'20'0,"12"11"-24"16,-6-5 31-16,3 0-27 0,-3 2 1 0,3 3-11 15,-3 2 0-15,3 4 4 16,-6-6 1-16</inkml:trace>
  <inkml:trace contextRef="#ctx0" brushRef="#br0" timeOffset="45168.7073">14280 14205 36 0,'-15'14'18'0,"9"-6"-17"0,6-6 29 16,3 1-30-16,0 2 1 15,3 1 0-15,3-1 0 0,6 0-8 16,0-2 1-16,6-6-5 16,-3-2 1-16</inkml:trace>
  <inkml:trace contextRef="#ctx0" brushRef="#br0" timeOffset="45393.0535">14658 14023 38 0,'0'5'19'0,"18"-2"-22"0,-9-3 32 0,3-5-29 16,3-3 1-16,0-3-2 15,3-2 0-15,0-3-5 16,-1-5 1-16,1-3-6 31,0-3 1-31</inkml:trace>
  <inkml:trace contextRef="#ctx0" brushRef="#br0" timeOffset="45554.4408">14807 13766 27 0,'-21'40'13'0,"-5"39"-14"16,20-52 20-16,-6 18-19 15,0 2 0-15,0 6 0 16,3-2 1-16,3-6-2 16,0-6 0-16,3-4-6 15,3-12 0-15</inkml:trace>
  <inkml:trace contextRef="#ctx0" brushRef="#br0" timeOffset="45918.0183">15016 13737 31 0,'-6'5'15'0,"-3"35"-11"0,3-21 25 15,-3 10-27-15,-6 13 0 16,-3 8 3-16,0 1 0 0,0-1-5 16,0 0 1-16,4-10 3 15,5-6 0-15,0-7-1 16,6-9 1-16,6-7-2 15,3-6 0-15,11-10-1 32,7-3 0-32,6-5 0 15,0-3 0-15,0 0-1 0,-4 0 0 16,-2 3 0-16,-6 0 0 16,-3 7-1-16,-3 4 1 15,-3 2 0-15,-3 5 1 16,0 6-1-16,-3-4 1 0,-3 9-2 15,0 0 1-15,0 0-6 16,0-3 0-16,0-2-9 16,3-3 0-16</inkml:trace>
  <inkml:trace contextRef="#ctx0" brushRef="#br0" timeOffset="46219.4258">15194 14160 26 0,'12'-10'13'0,"12"-1"-1"0,-12 6 11 16,0-3-20-16,0-5 1 15,2-3 1-15,1-8 1 16,0-2-7 0,3-1 0-16,0 1 5 15,0 2 1-15,-6 3-2 16,-9 2 0-16,-6 6-1 16,-3 10 0-16,-3 6-1 15,-6 8 1-15,-3 7 0 0,0 11 0 16,0 3 0-16,0-3 1 15,1 6-1-15,5-6 1 16,3 0-1-16,0-3 0 0,9-2-1 16,3-5 1-16,6-6-5 15,3-3 0-15,3-4-8 16,-1-6 1-16,10-3-6 16,6-2 0-16</inkml:trace>
  <inkml:trace contextRef="#ctx0" brushRef="#br0" timeOffset="46376.7986">15608 14187 50 0,'-12'13'25'0,"9"-2"-33"0,3-9 44 0,3 4-35 15,3-1 0-15,0 0-8 16,3 1 0-16,0-1-3 15,3-5 1-15</inkml:trace>
  <inkml:trace contextRef="#ctx0" brushRef="#br0" timeOffset="47169.0967">16161 13893 25 0,'-14'-16'12'0,"5"1"2"16,6 15 8-16,-3 2-20 16,-6 6 1-16,0 3 2 15,-6 10 1-15,-9 3-6 16,-2-1 1-16,-1 9 5 16,3-3 0-16,0 0-1 15,9 1 0-15,9-7-1 0,3-1 0 16,6-7-2-16,6-1 1 15,6-4-2-15,6-5 1 16,6-7 0-16,0-3 0 16,0-6-1-16,2-10 0 0,1-8 0 15,3-3 0-15,-6-10 0 16,-3 2 1-16,-1 6-1 31,-5 2 0-31,-3 5 0 16,-3 6 0-16,-3 5 0 15,0 3 0-15,-3 2 0 0,-3 4 0 16,0 7 0-16,0 0 0 16,-3 2 0-16,0 3 1 15,3 6-1-15,0 2 0 16,0 6 0-16,0 5 0 0,0-1 0 16,3 7 0-16,3-1-1 15,0 0 1-15,0-3-1 16,0 1 1-16,0-6-5 15,0 0 1-15,0-2-11 16,6-4 1-16,11-4-7 0,-2-8 0 16</inkml:trace>
  <inkml:trace contextRef="#ctx0" brushRef="#br0" timeOffset="48573.7974">12441 15420 22 0,'-12'-3'11'0,"-3"9"-4"0,12-1 12 0,-3 0-17 16,-3 14 1-16,-3-1 1 15,-6 6 1-15,-8 8-7 31,-10 10 1-31,-9-8 3 16,4 11 1-16,2 8-1 16,0 3 0-16,6-8-3 0,7-9 1 15,5-10-4-15,6-7 0 16,6-12-6-16,6-10 1 0</inkml:trace>
  <inkml:trace contextRef="#ctx0" brushRef="#br0" timeOffset="48755.201">12134 15727 27 0,'27'8'13'0,"-3"18"-7"0,-18-7 18 16,0 7-23-16,0 17 0 15,-3-6 1-15,0 5 0 16,0-2-3 0,0-3 1-16,0-6 1 15,3-1 1-15,2-15-6 16,1-1 1-16,3-12-7 15,9-10 1-15</inkml:trace>
  <inkml:trace contextRef="#ctx0" brushRef="#br0" timeOffset="48938.6778">12527 15430 34 0,'3'22'17'0,"3"12"-18"0,-3-26 27 0,0 0-25 15,3 5 0-15,0 0 1 16,3 3 0-16,0 3-7 31,0-3 1-31,0 0-6 16,0-1 1-16</inkml:trace>
  <inkml:trace contextRef="#ctx0" brushRef="#br0" timeOffset="49287.8033">12444 15769 30 0,'-15'0'15'0,"12"-2"-7"0,3 2 21 0,0 0-27 16,6-8 1-16,0 2 0 15,3-4 0-15,3 2-4 16,3 5 0-16,-1-2 3 16,4-3 0-16,0 0-6 15,3 0 1-15,0 3-6 0,-3 2 1 16,-6 3-4-16,-12 3 1 15,0 2 0-15,-6 0 0 0,-3 1 8 16,0 4 1-16,-3 1 6 31,0 13 1-31,-3-3 4 16,3 5 0-16,0-2-1 16,3-3 0-16,3 0-3 15,3-2 1-15,3-6-4 16,6-2 0-16,3-11-5 15,0-8 0-15,6-5-6 16,6-9 0-16,3-1-1 0,5-7 0 16</inkml:trace>
  <inkml:trace contextRef="#ctx0" brushRef="#br0" timeOffset="49556.7871">12732 15708 18 0,'-8'0'9'0,"-13"27"-9"0,15-17 15 0,-6 1-15 16,-6 7 0-16,-3 1 1 15,0 5 0-15,-2 5-1 16,-1-3 1-16,0 1 1 16,0-3 0-16,0-1 2 0,3 1 0 31,1-3 2-31,5-2 0 16,3-1 0-16,3-4 1 15,3-1-1-15,6 0 0 0,3-8-2 16,6-5 1-16,3 0-2 15,6-7 0-15,2-9-1 16,13 0 1-16,9-11-7 16,2-4 0-16,4-7-10 0,0-4 0 15</inkml:trace>
  <inkml:trace contextRef="#ctx0" brushRef="#br0">12983 15404 28 0,'-6'3'14'0,"23"-6"-3"16,-5-2 11-16,9-1-20 15,0 6 0-15,3-5 2 16,0 3 0-1,-7 2-5-15,1 2 0 0,-6 9 3 16,-6 2 1-16,-6 3-2 16,-6 2 1-16,-9 1-1 15,-5-1 1-15,2 1-2 16,0-1 1-16,0 1-1 16,3 0 0-16,3-1 1 15,3-2 0-15,3 0 0 0,3 2 0 16,3-2 1-16,0-3 0 15,3 3 0-15,0 3 0 0,0 5-1 16,0 5 0-16,0 0 0 31,-3 0 1-31</inkml:trace>
  <inkml:trace contextRef="#ctx0" brushRef="#br0" timeOffset="50140.6416">12855 15909 29 0,'-12'-31'14'0,"15"12"2"0,0 14 16 0,3-3-27 15,2-5 1-15,7-3 3 16,3-5 0-16,3 2-12 16,3 3 1-16,12 6 7 15,8-6 0-15,4 3-9 16,-1-3 0-16,1-3-11 15,0-2 0-15</inkml:trace>
  <inkml:trace contextRef="#ctx0" brushRef="#br0" timeOffset="50773.2699">13637 15269 30 0,'6'-24'15'0,"3"40"-1"16,-9-16 10-16,0 0-22 16,0 5 0-16,-3 3 1 15,-3 8 0-15,-3 8-4 16,-5 5 0-16,-7 8 3 16,-3 0 0-16,0 3 0 15,-3 0 0-15,3-6-3 16,4 3 0-16,2-13-5 0,3-6 1 15,3-10-7-15,3-8 0 16</inkml:trace>
  <inkml:trace contextRef="#ctx0" brushRef="#br0" timeOffset="51005.8407">13399 15367 29 0,'12'-32'14'0,"9"19"-5"15,-12 16 18-15,0 5-25 16,6 10 1-16,9 11 1 15,-1 6 0-15,1 4-5 16,0 9 0-16,-6-3 3 16,-3 5 1-16,-3 3-1 15,-3 5 0-15,-6 6-1 0,0-11 1 32,-3-6-1-32,0-7 1 15,0-6-4-15,-3-7 1 0,0-9-6 16,0-7 0-16,0-6-6 15,3-13 0-15</inkml:trace>
  <inkml:trace contextRef="#ctx0" brushRef="#br0" timeOffset="51206.9834">13625 15698 31 0,'-14'2'15'0,"2"4"-8"0,9-1 21 15,-12-2-26-15,-3 2 1 16,0 8 0-16,-6 8 1 15,3 6-5-15,-2-1 0 16,2 6 3-16,3-8 0 16,3-8-4-1,6 0 1-15,3-11-8 16,6-10 0-16,6-11-3 0,0-13 0 16</inkml:trace>
  <inkml:trace contextRef="#ctx0" brushRef="#br0" timeOffset="51976.1704">13762 15571 28 0,'-9'34'14'0,"4"-2"-11"16,5-27 23-16,0-2-24 16,-3-1 0-16,3-2 1 15,0-5 1-15,3-8-5 16,2 2 0-16,7-5 3 0,6-2 0 15,0-8-1-15,6-4 1 0,0 1-1 16,0 0 0-16,5 5 0 31,1 1 1-31,-6 4-1 16,0 3 0-16,-9 11 0 16,-7 8 1-16,-2 4-1 15,-14 9 0-15,-1 5 0 16,-3 1 1-16,-6 1-1 15,0 4 1-15,-3 2-1 0,3 3 1 16,0-3 0-16,4-3 0 16,2-7 0-16,3-3 0 0,0-3 0 15,3 0 1-15,3-5-1 16,3-3 0-16,0-5-1 16,6-10 0-16,3-9-2 15,0-7 1-15,3-1-4 16,2-10 0-16,1-8-3 15,0-2 1-15,-3-1-2 16,0 8 1-16,-3 9 0 0,-3 4 1 31,-3 9 3-31,-3-1 1 0,-3 17 2 0,0 15 1 16,-3 8 1-16,-3 16 0 31,-3 3 1-31,0 10 1 16,0 3 1-16,0 0 1 0,3 8-1 15,4-6 0-15,-1 1 0 16,3-3 0-16,3-8-2 16,0-8 1-16,0-11-2 15,6-7 1-15,-1-11-1 0,4-11 0 16,0-10-1-16,0-11 1 16,3-10-2-16,3 4 1 0,6-4-3 15,6 0 1-15,-3 2-1 16,-7 5 0-16,1 4-1 31,-3 7 1-31,-3 5 0 0,0 6 1 0,-3 10 0 31,-3 0 1-31,0 3-5 16,3 0 1-16,3-2-5 0,-3-4 0 16,8-4-6-16,1-6 1 15</inkml:trace>
  <inkml:trace contextRef="#ctx0" brushRef="#br0" timeOffset="52176.4557">14379 15097 46 0,'-9'0'23'0,"15"11"-28"15,-3-9 41-15,2 6-35 16,4 3 1-16,0 2 0 15,3 3 0 1,-3 0-6-16,0-3 0 0,3 6-3 16,-3 2 1-16,-9 3-8 15,0 2 1-15</inkml:trace>
  <inkml:trace contextRef="#ctx0" brushRef="#br0" timeOffset="52356.8514">14313 15513 34 0,'-24'7'17'0,"9"-4"-8"0,15-6 27 15,0 3-33-15,0 0 0 16,9-7 2-16,3-1 1 16,3-11-7-16,3 8 0 15,3-7 4-15,9-6 0 16,2 3-7-16,1-5 1 0,-3-4-11 16,0 7 0-16,-1 1-1 15,-8 1 0-15</inkml:trace>
  <inkml:trace contextRef="#ctx0" brushRef="#br0" timeOffset="52510.0372">14489 15425 35 0,'-45'48'17'0,"12"-6"-19"0,30-34 32 31,0 0-30-31,0 8 0 0,3 0 0 16,0-3 1-16,3-5-3 15,3 0 0-15,3-5-4 16,6-6 0-16,3-5-4 15,3 0 1-15</inkml:trace>
  <inkml:trace contextRef="#ctx0" brushRef="#br0" timeOffset="52791.5639">14626 15462 20 0,'-6'-5'10'0,"3"10"-2"0,0 1 12 16,-3-1-19-16,-3 5 1 0,0 1 0 15,-6 5 1-15,-3 2-4 16,-6 4 0-16,1 1 2 15,2-1 1 1,-9 4 1 0,3-5 0-16,6-5 0 31,3-5 1-31,4-3 1 0,5 5 1 0,6-5-1 31,3 0 1-31,6-6-2 16,3 1 1-16,14-3-2 15,4 0 1-15,3-8-8 16,6-3 1-16,2-4-11 0,-2-7 1 0,0-4-2 16,-1-3 0-16</inkml:trace>
  <inkml:trace contextRef="#ctx0" brushRef="#br0" timeOffset="52991.6282">14917 15343 41 0,'-47'8'20'0,"32"13"-23"0,9-10 40 0,-3 2-35 16,-3 11 1-16,-9 0 0 15,3 2 0-15,0 3-5 16,1-2 1-16,2-3 0 16,3-3 0-16,3-8-7 15,3-8 1-15,3-10-6 16,9-11 0-16</inkml:trace>
  <inkml:trace contextRef="#ctx0" brushRef="#br0" timeOffset="53176.4421">14867 15179 38 0,'3'-16'19'0,"6"19"-17"0,-6 0 32 16,0 4-31-16,-3 4 0 16,0 10 2-16,0 14 1 15,-3 12-8-15,-3 9 0 16,-3 2 5-16,0 8 0 0,-3-8-2 15,-3 16 1-15,0 3-3 16,-3-3 1-16,3-8-7 31,3-10 1-31,6-11-9 0,6-16 1 16</inkml:trace>
  <inkml:trace contextRef="#ctx0" brushRef="#br0" timeOffset="53356.4005">14911 15608 44 0,'-3'0'22'0,"6"10"-27"16,6-4 35-16,0-1-30 15,3 3 0-15,3 0-3 16,0 0 0-16,0-3-2 0,0-2 0 16,2-9-6-16,1-2 0 15</inkml:trace>
  <inkml:trace contextRef="#ctx0" brushRef="#br0" timeOffset="53642.1106">15295 15124 42 0,'-21'8'21'0,"-2"15"-24"16,17-15 38-16,-3 5-31 15,-3 1 0-15,3 7 2 16,3-5 1-16,0 16-8 15,0-3 1-15,3 0 6 32,3-5 0-32,0-3-2 0,3 0 1 15,3-8-2-15,6 0 1 0,3-7-2 16,6-6 1-16,-3-6-2 16,-1-7 0-16,10-3-6 15,0-5 1-15,-3-3-9 0,0 3 1 31,-1-3-7-31,-2 3 1 16</inkml:trace>
  <inkml:trace contextRef="#ctx0" brushRef="#br0" timeOffset="53810.0653">15411 15145 46 0,'-29'21'23'0,"8"16"-20"15,18-29 37-15,0 13-40 16,0 8 0-16,0 11 1 15,0 7 0-15,-3-2-1 16,0 0 0-16,0 0-3 0,-3 0 1 16,0-5-7-16,3-6 0 15,0-7-5-15,0-1 0 16</inkml:trace>
  <inkml:trace contextRef="#ctx0" brushRef="#br0" timeOffset="53993.5257">15251 15552 48 0,'9'-13'24'0,"11"5"-25"0,-11 8 44 0,0-5-42 15,3 2 0-15,3-2 0 16,3 0 1 0,0-1-3-16,0 1 0 15,-3 0-4-15,-1 2 0 0,1 0-10 16,-3 6 1-16</inkml:trace>
  <inkml:trace contextRef="#ctx0" brushRef="#br0" timeOffset="54225.8454">15248 15698 47 0,'-36'13'23'0,"24"-8"-11"0,12-5 35 0,0 0-43 31,6 0 1-31,3 0 2 15,6 0 1-15,6-2-10 16,0 2 0-16,2 0 6 16,4-3 0-16,6 0-2 15,0 1 0-15,-4-1-8 16,-2 0 1-16,-3-2-11 16,3-3 0-16,0-2-4 15,-10-1 0-15</inkml:trace>
  <inkml:trace contextRef="#ctx0" brushRef="#br0" timeOffset="55244.4781">12991 15714 12 0,'0'-3'6'0,"3"0"5"0,-3 3-3 16,0 0-6-16,0 0 0 15,6 0 2 1,-3 3 0-16,3-3-4 16,-3 0 0-16,0 11 4 15,0 2 1-15,0 8-1 0,6 8 1 16,-3 3-1-16,0 2 1 16,-6-7 0-16,0 2 0 15,0-5-1-15,-3-3 0 16,0-3-1-16,3-5 1 0,-3 3-1 15,0-5 0-15,0-3-1 16,0-5 0 0,-3 2 0-16,0-5 0 15,0-5-1-15,0 2 1 0,-3 0-1 16,4-2 0-16,-1 0-5 16,0-3 1-16,3-6-9 15,6 7 1-15,3-1-4 16,-3-11 0-16</inkml:trace>
  <inkml:trace contextRef="#ctx0" brushRef="#br0" timeOffset="56204.5523">14968 17195 20 0,'-9'-29'10'0,"36"0"-2"0,-15 26 10 0,3-2-15 16,8-3 0-16,1 6 2 15,-3-6 0-15,0 2-6 16,-3-2 0-16,-3 8 4 15,-1 6 0-15,-2-4-1 16,-6 6 1-16,-3 0-1 16,-3 5 0-16,-6 9-1 15,0 1 1-15,-8 9-1 16,-7-3 0-16,0 3-1 0,-3-3 0 16,3-5-1-16,3-6 1 15,3-2-1-15,7-5 1 16,2 5-1-16,6-6 1 0,3 1 0 15,2-3 1-15,4-8 0 16,3 0 1-16,0-3-2 16,6-10 0-16,-3-8-6 15,0-6 1-15,-3-10-7 32,3 3 1-32</inkml:trace>
  <inkml:trace contextRef="#ctx0" brushRef="#br0" timeOffset="56386.9514">15123 17121 21 0,'-12'8'10'0,"-18"5"-1"0,24-5 9 16,-3 21-15-16,-3 3 1 15,-3 13 1-15,-3 5 0 16,-2 3-7-16,-4-5 0 0,6-3 5 16,3-8 0-16,0-5-3 15,6-3 0-15,0 0-5 16,3-8 1-16,3-5-6 15,3-8 1-15</inkml:trace>
  <inkml:trace contextRef="#ctx0" brushRef="#br0" timeOffset="56588.1837">15060 17584 22 0,'30'-5'11'0,"3"-11"1"16,-27 11 14-16,0-3-21 15,0 5 0-15,-1-5 4 16,-5 3 1-16,0 0-12 15,0-3 0-15,0 5 7 32,-2-2 1-32,-4 5-3 15,-3-3 0-15,0 3-2 0,0-5 0 16,0 2-6-16,3-10 0 0,6 0-9 16,6-14 0-16</inkml:trace>
  <inkml:trace contextRef="#ctx0" brushRef="#br0" timeOffset="57422.1368">15450 16984 29 0,'-6'8'14'0,"12"-1"-8"0,-3-1 12 16,3-4-18-16,3 6 0 15,0-2 1-15,0 2 0 16,0 0-1-1,0 2 0-15,-3 1-1 16,-3-1 1-16,-6 4-2 16,0-4 1-16,-6-5-1 15,-3 3 1-15,-9 0-2 16,-3 8 1-16,0-3 1 0,1 3 1 16,2-3 1-16,3 1 1 15,6-6 0-15,0 2 1 16,6-5-1-16,3-5 0 15,3 0 0-15,6-5 0 0,6-3-2 16,6-2 1-16,0-1-1 16,3 3 1-16,-7 6-1 15,1 2 0-15,-3 2 0 32,-6 6 0-32,-3 5 0 15,-6 1 1-15,0 1-1 0,-3 1 0 16,-6 0 0-16,3-3 0 15,0-5 0-15,3 0 0 16,4-5 0-16,7-3 0 0,1 0 0 16,3-3 0-16,3-2 0 15,3-6 0-15,0-2 0 16,0 5 1-16,-3 0-1 16,-3 3 1-16,-3 2-1 15,-3 6 1-15,-3 2-2 16,-3 3 1-16,-3 8 0 15,-6 8 0-15,-3 2 1 0,-6 1 0 16,3-6 0-16,0 3 0 16,4-3 1-16,2 0 1 15,3-5-1-15,0 0 0 0,3-8-1 16,3 0 1-16,0 0-1 16,3-8 0-16,3-8 0 31,3 0 1-31,9-3-2 15,0-5 1-15,2-5-2 16,1 0 0-16,-3 0-2 16,-3 2 1-16,-3 6-1 0,0 0 0 15,-3 5 0-15,-6 13 0 16,0 3 3-16,-3 5 1 16,0 6 0-16,-3 5 1 0,0 5 0 15,-3 0 0-15,-3 8 1 16,0-13 1-16,3 5-3 15,-3-5 1-15,1 5-7 16,2-8 1-16,0-2-8 16,-3-9 0-16</inkml:trace>
  <inkml:trace contextRef="#ctx0" brushRef="#br0" timeOffset="57638.9891">14652 17158 27 0,'-23'16'13'0,"17"-3"-12"16,6-7 15-16,0-4-16 15,6 6 1-15,0 5 0 16,2-2 0-16,-2 0-5 15,0-1 0-15,0-2-3 0,3 0 0 16</inkml:trace>
  <inkml:trace contextRef="#ctx0" brushRef="#br0" timeOffset="58172.7033">14730 17354 19 0,'3'24'9'0,"15"2"-7"16,-9-23 12-16,-1 2-13 15,4-2 1 1,-3 5 0-16,0-3 1 16,-3 3-3-16,3 0 0 0,-6 0 2 15,-3 5 1-15,-3-2-1 16,-6 2 0-16,0 0-1 16,0-2 1-16,0 5-1 15,0-6 1-15,4-2-1 16,-1 0 0-16,3-5 0 0,0 5 1 15,0-8-1-15,3 8 1 16,3-8-2-16,3 5 1 16,0-2 0-16,2-3 0 15,1 0 0-15,0 0 1 16,-3 0-1-16,0 0 0 16,0 0 1-1,0 2 1-15,-6 1-1 16,0 5 0-16,0-8 0 15,-6 5 1-15,3 6 0 16,-3 5 0-16,0 2 0 16,0 1 0-16,-3 2 0 0,3-5 0 15,0-1-1-15,4 4 1 16,2-3-1-16,8 0 1 0,7-6-1 16,6 1 0-16,27-8 0 15,8-3 1-15,1-3 0 16,5-16 0-16,7-7-1 15,20-3 0-15,6-3-8 16,-2-5 0-16,2-5-12 16,6-3 1-16</inkml:trace>
  <inkml:trace contextRef="#ctx0" brushRef="#br0" timeOffset="58623.0359">16099 16952 33 0,'-33'26'16'0,"-5"19"-8"16,23-29 12-16,-3 3-19 16,-6-9 1-16,-6 14 0 15,3-5 1-15,7-4-3 16,5-4 0-16,6-6 2 16,9-5 0-16,9-5-1 15,9 2 0-15,5-5-1 16,7-5 1-16,0 3 0 0,0-6 0 15,2-3 0-15,-2 3 1 16,3 8 0-16,-9 3 0 16,-3 3 0-16,-7 4 1 15,-2 6 0-15,-3 3 0 16,-6 5-3-16,-6-8 0 0,-3 7-4 16,-3 1 0-16,0 11-9 15,-2-9 1-15,-1 3-3 16,-12 1 0-16</inkml:trace>
  <inkml:trace contextRef="#ctx0" brushRef="#br0" timeOffset="58972.1984">15920 17309 24 0,'-12'13'12'0,"7"-10"-11"0,5-3 20 0,-3 11-19 15,0-1 1-15,0 3 1 16,-6-2 1-16,0 7-5 15,0-2 0-15,0-5 5 16,3 2 0-16,0-5-1 31,6 0 0-31,9-8-1 16,3 0 1-16,3-8-2 16,6 5 0-16,2-10-1 0,7-3 1 15,-3-2-1-15,3 2 1 0,-1 0-1 16,-2 5 0-16,3 4-1 15,-6 1 1 1,-3 12 0 15,-6-4 0-31,-4 6-3 0,-5 0 0 16,-3 0-5-16,-3 0 0 16,-3 0-7-16,-3-3 1 15</inkml:trace>
  <inkml:trace contextRef="#ctx0" brushRef="#br0" timeOffset="59223.5005">16048 17269 24 0,'0'-8'12'0,"0"3"0"15,0 10 13-15,0 3-22 16,0 3 1-16,-6 7 4 16,3 9 1-16,-2 2-10 0,-7 3 1 15,-3 5 5-15,-3 0 1 16,-6-8-2-16,-6 11 1 0,3 10-3 15,1-2 1-15,2 2-2 16,3-11 1-16,3-4-3 16,0-11 0-16,6-3-5 31,1-5 1-31,5-14-6 16,3-12 1-16,0-6-6 15,3-11 1-15</inkml:trace>
  <inkml:trace contextRef="#ctx0" brushRef="#br0" timeOffset="59334.2165">15819 17592 19 0,'21'-18'9'0,"42"-6"-2"0,-46 16 9 16,4-5-16-16,6 5 1 0,0-8 0 15,0 8 0-15,-4-3-8 16,1 1 1-16,0 2 0 16,-6 0 0-16</inkml:trace>
  <inkml:trace contextRef="#ctx0" brushRef="#br0" timeOffset="59580.2595">16066 17494 24 0,'-15'11'12'0,"-8"10"-5"15,20-18 22-15,-3 2-27 16,0 3 0-16,3 5 1 16,3-10 1-16,0 13-4 15,6 2 0-15,3 1 5 16,0 2 0-16,-1 8-1 0,4-5 1 15,0-8-1-15,3-1 0 0,0-7 0 16,0-2 0-16,3-12-1 16,3-9 0-16,-1-4-7 31,4-2 0-31,12-8-11 16,6-3 1-16</inkml:trace>
  <inkml:trace contextRef="#ctx0" brushRef="#br0" timeOffset="64837.0458">16632 17280 24 0,'0'-3'12'0,"9"32"-7"16,-6-21 12-16,0 11-15 15,-3 2 0-15,-3 3 2 16,0 10 0 0,-3-2-4-16,0 0 0 15,-3-11 4-15,3 3 0 0,0-3 0 16,0-13 0 0,0 0-1-16,3-3 0 15,0-5 0-15,3 0 0 16,3-13-1-16,6-3 1 0,0 0-2 15,3-5 1-15,3 0-1 16,0 2 1-16,2-2-4 16,1 0 1-16,6 5-8 15,3 5 0-15,0 1-5 16,3 2 1 0</inkml:trace>
  <inkml:trace contextRef="#ctx0" brushRef="#br0" timeOffset="65142.799">16932 17444 29 0,'-3'8'14'0,"12"-8"-7"16,0 0 20-16,0-8-25 0,0 0 1 0,0 0 1 15,3-5 1-15,0-11-6 16,0 8 0-16,-3-5 4 16,-3 3 1-16,-3-1-2 15,-3 11 1-15,-6 0-2 16,-3 16 1-16,-6 5 0 15,-3 3 0-15,-6 5 0 32,0-2 0-32,-2 7 1 0,5-2 0 15,3 0 0-15,3 0 0 16,9-3-1-16,3-5 0 16,6 0-1-16,3-3 1 15,6 3-2-15,3-8 1 16,3-8-5-16,0 8 0 0,5-16-7 0,1 0 1 31,0-8-6-31,6 0 0 16</inkml:trace>
  <inkml:trace contextRef="#ctx0" brushRef="#br0" timeOffset="65421.1658">17147 17415 31 0,'-9'21'15'0,"6"8"-9"16,6-26 20-16,3 5-24 15,0-8 1-15,3 5 1 0,0-10 1 16,-1-3-6-16,7 0 0 16,0-8 5-16,-3 8 0 15,0-5-1-15,-3-3 1 0,-9 0-1 16,-6 3 0-16,0 2-1 16,-3-2 1-16,0 5-2 15,0 0 0-15,0-5-1 16,0 10 1-16,3-5-8 31,4 3 1-31,2 5-9 0,2-3 1 0,10-2-1 16,6-3 0-16</inkml:trace>
  <inkml:trace contextRef="#ctx0" brushRef="#br0" timeOffset="65625.5265">17325 17481 38 0,'-15'24'19'0,"9"-16"-21"0,6-8 40 16,3-8-34-16,3 0 0 16,0 0 1-16,3-5 0 15,3-3-7-15,3 0 0 16,-3-5 5-16,3 2 0 0,3-2-7 16,0 0 0-16,-1 5-9 15,1 0 0-15,9 0-1 16,-3 3 0-16</inkml:trace>
  <inkml:trace contextRef="#ctx0" brushRef="#br0" timeOffset="66043.3567">17617 17346 31 0,'-24'24'15'0,"-11"13"-10"16,29-29 28-16,-3 10-31 15,0 1 1-15,0 2 3 16,3-5 0-16,0 0-7 16,3 0 1-16,3-8 4 0,6-3 0 0,0-5-1 15,6-5 1-15,3-11-2 16,2-8 0-16,4-5-1 16,3-8 0-16,9-8-1 15,0-8 1-15,-1 0 0 0,-2 5 0 16,-3-2-1-16,0 10 0 31,-9 3 0-31,-1 8 0 16,-2 5 1-16,-3 3 1 15,-6 11 1-15,-3 4 0 16,-3 6 0-16,-3 14 0 0,-6 4 0 16,0 9 0-16,-3 12-2 15,-6 6 1-15,1 8-2 16,-4 0 1-16,0 0-6 15,6-3 1-15,3-10-8 16,6-6 0-16,9-7-7 16,9-11 1-16</inkml:trace>
  <inkml:trace contextRef="#ctx0" brushRef="#br0" timeOffset="66343.7015">17909 17433 30 0,'-9'0'15'0,"18"-5"-5"0,-6 0 17 0,3-3-25 15,0 0 1-15,3-8 1 16,-1 3 0-16,1-6-5 31,-3-2 1-31,0 8 3 16,-6-3 0-16,0 5-2 0,-3 6 1 16,-3 5-1-16,0 5 0 15,-3 11 0-15,-5 6 0 16,2-4 1-16,0-2 0 15,3 5 1-15,3 0 0 16,3 0 0-16,0-2 0 0,6 5-1 16,3-6 0-16,0-2-1 15,0-5 0-15,3-3-3 0,0-8 1 16,3 0-7-16,2-8 0 16,4-3-8-16,3-2 0 15</inkml:trace>
  <inkml:trace contextRef="#ctx0" brushRef="#br0" timeOffset="66592.929">18075 17412 36 0,'-11'16'18'0,"2"5"-14"16,9-18 24-16,-3 2-25 15,0-2 0-15,3 5 3 16,0-8 1-16,0 0-8 0,3-8 1 15,3 0 4-15,0 0 0 16,2-3-1-16,4-7 0 16,0 2-2-16,12-5 0 0,0 2-8 15,0-2 1-15,5 0-7 16,-2 2 0-16,3 1-2 16,3 7 0-16</inkml:trace>
  <inkml:trace contextRef="#ctx0" brushRef="#br0" timeOffset="66726.3586">18388 17272 25 0,'-6'21'12'0,"3"16"-7"0,0-24 21 31,0 3-26-31,-3 0 1 0,0 0 0 16,-3 5 0-16,3 0-4 16,0-2 1-16,0-3-6 15,6-8 0-15</inkml:trace>
  <inkml:trace contextRef="#ctx0" brushRef="#br0" timeOffset="66909.8367">18385 17126 46 0,'-6'-21'23'16,"9"19"-32"-16,-3 2 43 0,3 0-34 31,0 0 0-31,3 2-9 15,0 4 0-15,0 4 3 16,0 3 0-16,0 1-6 16,0 4 1-16</inkml:trace>
  <inkml:trace contextRef="#ctx0" brushRef="#br0" timeOffset="67175.6449">18424 17399 30 0,'-6'29'15'0,"3"-21"-14"0,3-8 30 0,0 0-29 16,0 0 0-16,6 0 2 15,3-5 0-15,0-6-5 16,5-2 0-16,1-8 2 16,3-3 1-16,3 8-2 15,0-5 1-15,3-3 0 16,2 16 0-16,1 0 1 16,-3 3 1-16,-6 2 0 0,-3 6 0 15,-6 8 0-15,-3 4 0 16,-6 4-1-1,0-6 1-15,-6 3-5 16,0-3 0-16,-3-2-7 16,3 2 0-16,9-5-5 15,6 0 0-15</inkml:trace>
  <inkml:trace contextRef="#ctx0" brushRef="#br0" timeOffset="67692.643">18805 17359 47 0,'-30'56'23'0,"24"-30"-25"0,6-23 42 16,0 5-39-16,3 0 1 0,0 0 1 16,3-8 0-16,0-3-4 15,6-5 0-15,0-5 3 0,0 2 0 31,-1-7-1-31,4-6 0 16,0 3-1-16,0 5 0 16,0 0 0-16,-3 8 0 15,0 3 0-15,-3 5 0 0,-3 11-1 16,-3 7 1-16,-3 6 0 16,-6 5 1-16,0 8-1 15,-3 5 0-15,-3 6 1 16,-3 2 1-16,-6-2-1 15,-6 5 1-15,-5-8-1 16,-4-8 1-16,0-8 1 0,6-11 0 16,4 1 0-16,5-11 1 15,6-8-1-15,3-8 0 16,6-11 0-16,15 1 0 16,6-3-2-16,6-3 1 0,14-11-1 15,-2 4 0-15,3 7 0 16,3-5 0-16,2 5-1 31,1 3 0-31,9 0 0 16,-1 5 0-16,4 0-9 15,-4 11 0-15,-2 5-11 0,3-3 0 16</inkml:trace>
  <inkml:trace contextRef="#ctx0" brushRef="#br0" timeOffset="86356.4442">8485 18373 6 0,'12'-16'3'0,"6"-16"-3"16,-12 19 4-16,-3-3-4 15,-3 5 0-15,-3-7 0 16,-3-1 1-16,-6 3-2 16,-6-2 1-16,0 2 0 15,-3-2 1-15,3-1-1 0,4 0 0 16,-1-2 0-16,3 5 0 16,3-5-2-16,3 0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18:58.6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5851 7731 28 0,'-3'-8'14'0,"12"0"-4"16,-6 11 15-16,3-6-23 16,5-2 0-16,1-3 1 15,6-3 0-15,0-2-4 16,6-3 0-16,-3 0 2 16,-3 1 0-16,-4 1-7 15,-2 4 1 1,-3-1-6-16,-3 1 0 0</inkml:trace>
  <inkml:trace contextRef="#ctx0" brushRef="#br0" timeOffset="216.827">5874 7586 36 0,'-17'26'18'0,"-4"30"-14"16,15-46 29-16,0 19-28 0,3 11 0 15,3 2 2-15,3 3 0 16,3-2-10-16,0-9 1 0,3-7 6 15,3-4 1-15,0-4-3 16,2-9 1-16,4-2-8 16,6-5 1-16,6-14-10 31,6-12 1-31,5-9-3 16,-2-8 1-16</inkml:trace>
  <inkml:trace contextRef="#ctx0" brushRef="#br0" timeOffset="550.3408">6175 7644 39 0,'-27'16'19'0,"39"-8"-21"0,-6-8 37 0,0-3-32 15,3-5 1-15,6-3 0 16,3-4 1-16,0 1-10 16,0-4 1-16,-4-3 0 15,1-3 0-15,-6 0-4 0,0 8 0 16,-6 0-1-16,-3 3 0 15,-6 5 3-15,-3 13 1 16,0 6 6-16,-3 8 1 0,-2-1 3 31,-1 8 1-31,0 6 2 16,0 5 1-16,6 3-1 16,0 5 1-16,3 3-4 15,3-1 1-15,3-4-3 16,6-9 1-16,3-5-5 15,6-8 0-15,6-8-7 16,0-7 0-16,2-14-6 0,4-13 1 16</inkml:trace>
  <inkml:trace contextRef="#ctx0" brushRef="#br0" timeOffset="1067.4709">6443 7556 48 0,'6'-5'24'0,"15"-21"-24"15,-12 15 42-15,0-7-42 16,11-4 0-16,7-4 0 0,0-6 1 16,-3 3-6-16,-3 5 1 15,0 8-4-15,-7 9 1 16,-8 7-2-16,-6 13 1 31,-3 8 0-31,-8 8 0 16,-4 5 7-16,-3 1 0 0,0-3 5 15,3 2 1-15,3-5 3 16,3-5 0-16,3-3 0 16,0-5 1-16,3-5-2 15,3-6 0-15,0-3-2 0,0-2 0 16,6-7-2-16,3-4 0 16,0-2-5-16,-3-1 0 15,6-4-6-15,-3-9 1 16,0-10-7-16,-6-8 1 15,0-2-4-15,0 7 1 0,-3 6 4 32,-45 10 12-32,81 24 1 15,-45-16 0-15,3 13 8 32,-3 11 1-32,6 14 3 15,-6 15 0-15,3 5-6 0,0 3 1 16,3 8-4-16,0-8 0 15,3 8-3-15,3 2 1 16,0-2-6-16,0 5 0 16,0-5-6-16,-6-8 0 0,0-8-4 15,0-8 0-15</inkml:trace>
  <inkml:trace contextRef="#ctx0" brushRef="#br0" timeOffset="1199.844">6440 7980 37 0,'-9'-19'18'0,"9"-2"-17"0,3 8 33 15,3 0-33-15,0-8 0 16,3-6 1-16,3-2 0 0,6 2-8 31,8-4 0-31,7-6-5 16,9 0 0-16</inkml:trace>
  <inkml:trace contextRef="#ctx0" brushRef="#br0" timeOffset="2001.4924">6863 7231 38 0,'-21'8'19'0,"21"-3"-9"0,0-5 29 15,3 0-38-15,3 0 1 16,0 0 0-16,3 3 0 16,0 2-3-16,3-2 1 15,-1 7-2-15,1 1 0 0,-3 2-3 16,-3 3 0-16,-3 0-3 15,-3 8 0-15,-3-3-2 16,-3 3 1-16,-3 2 3 16,-3 1 0-16,-2-1 3 15,-1-7 0-15,0-1 5 0,0 1 1 32,-3-3 3-32,6-6 1 15,0 1 0-15,3-3 0 0,3 0 0 16,3-6 1-16,3 1-4 15,3-6 1-15,6 1-3 16,3-1 0-16,0 3-1 16,3-5 0-16,3-6-1 15,0 8 1-15,-3 3-1 16,-1 0 0-16,1 0 0 0,-3 3 1 16,0-3-1-16,-3 3 0 15,-3 2 0-15,-3 3 1 16,-3 3 0-16,-3 2 0 15,-3 0 0-15,-3 3 0 16,-3 0 1-16,0-3 0 16,0 3 0-1,1 2 0-15,-1 1-1 16,0-1 1-16,0 4-1 16,0 1 0-16,0-1-1 15,-3 1 1-15,3-1-1 0,0-1 0 16,0 0 0-16,-2 0 0 15,5-5-1-15,-3 3 0 16,3-9-3-16,3 1 0 0,0-11-5 16,3-8 1-16,0-5-5 15,6-3 0-15,0-3-1 16,3-5 1-16,-3 3 4 16,3-3 0-16,-3 3 7 15,6 0 1-15,-3 5 7 16,0 6 0-16,-1-4 4 15,7 9 1-15,-3 5 2 0,0 3 1 16,3 10-2-16,3 0 0 31,0 3-3-31,3 5 1 0,0 0-3 16,2 3 0-16,-2 0-7 16,3-3 0-16,6-5-11 15,3 0 1-15,5-3-9 16,-5-8 0-16</inkml:trace>
  <inkml:trace contextRef="#ctx0" brushRef="#br0" timeOffset="2735.4003">7419 7371 29 0,'-9'-10'14'0,"0"10"-4"15,6 2 12-15,1 4-20 16,-4 2 1 0,-3 2 2-16,-3 6 0 15,0 3-6-15,0 2 0 16,3 0 5-16,3 0 0 0,3-2-2 16,3 7 1-16,3 0-1 15,3 6 1-15,0-3-1 16,0 11 1-16,-3 5-1 15,-3 3 0-15,0 7 0 0,-3-5 0 32,0-7-1-32,0-3 1 15,0-3-2-15,0-8 0 0,0-3-6 16,3-7 1-16,0-9-7 16,0-7 0-16,3-8-4 15,3-14 1-15</inkml:trace>
  <inkml:trace contextRef="#ctx0" brushRef="#br0" timeOffset="3014.7921">7366 7673 27 0,'12'-16'13'0,"11"-2"-5"0,-14 12 21 15,6 1-27-15,6 0 1 16,3-1 1-16,0 1 0 16,0 2-5-16,-4 3 0 15,-5 3 3-15,-3 5 1 0,-9 5-1 16,-9 3 0-16,-6 8-2 15,-9 8 1 1,-11 18 1 0,5-5 1-16,6-13-1 15,6-6 1-15,6-7-1 16,6-6 0-16,3-5 0 16,6-8 1-1,6-8-5-15,6-5 0 16,6-6-6-16,6-5 1 15,2-2-8-15,4-3 1 0</inkml:trace>
  <inkml:trace contextRef="#ctx0" brushRef="#br0" timeOffset="3317.0542">7833 7379 39 0,'-9'-2'19'0,"-3"7"-16"0,9-2 30 0,-3 10-29 16,-3 3 0-16,-3 2 1 15,-2 6 1-15,2 0-8 32,-3 0 1-32,3 2 4 15,3 0 0-15,3 1-2 16,3-3 1-16,3 2-1 16,0 1 0-16,3 2-1 0,0 3 1 15,0 2-1-15,0 0 1 16,0 3 0-16,-3-2 0 15,0 2-1-15,0-5 0 16,0-3-5-16,0 0 1 16,0-3-7-16,0-5 1 0,3-5-6 15,6-5 0-15</inkml:trace>
  <inkml:trace contextRef="#ctx0" brushRef="#br0" timeOffset="3604.5058">7732 7874 33 0,'6'-13'16'0,"9"-14"-17"0,-9 17 26 0,3-4-25 0,2-7 1 31,1 3-1-31,3 2 1 16,0 3-5-16,-3 2 1 16,-3 3-3-16,0 3 0 0,-3 2 0 15,-3 6 0-15,-3 7 2 16,-3 12 1-16,0 4 6 15,-3 3 0-15,0 6 4 16,0 4 0-16,-3-4 1 0,3 2 0 16,0 2-3-16,0 4 0 15,0-12-5-15,3-4 0 16,3-3-10-16,3-8 1 16,6 0-2-16,0-9 0 0</inkml:trace>
  <inkml:trace contextRef="#ctx0" brushRef="#br0" timeOffset="3782.9999">8044 7649 47 0,'-6'-5'23'0,"33"-6"-29"0,-15 9 49 15,0-4-43-15,6 1 1 16,0-3-1-16,0 0 1 0,-1 0-8 15,4 3 1-15,-3 0-7 16,3-3 0-16</inkml:trace>
  <inkml:trace contextRef="#ctx0" brushRef="#br0" timeOffset="3967.9068">8288 7453 41 0,'-14'19'20'0,"-10"31"-19"0,15-37 31 0,0 11-32 15,-3 5 1-15,-3 14-1 32,-3 10 1-32,0-1-3 0,1 1 1 0,2-5-6 31,3-6 1-31,6-7-6 16,6-6 1-16</inkml:trace>
  <inkml:trace contextRef="#ctx0" brushRef="#br0" timeOffset="4353.2509">8178 7832 34 0,'0'5'17'0,"0"19"-14"0,0-11 26 0,-3 6-27 15,0 10 0-15,-3 0 2 16,0 5 0-16,-5 6-6 16,2-6 1-16,0-7 3 15,3-4 0-15,0-4-1 16,6-8 0-16,0-3-1 15,6-8 1 1,3-11 0-16,0-8 0 16,0-10 0-16,2-8 0 15,1-8-1-15,0-2 0 0,3-4 0 16,0 9 0-16,3 5 1 16,0 5 0-16,0 8 2 15,2 6 0-15,-2 7 1 16,-3 9 0-16,0 15 0 15,0 13 0-15,-6 6-1 16,-3 10 1-16,-3-2-2 0,-3 3 1 16,-3-1-1-16,0 3 0 15,-3-11-5-15,0 1 0 16,-3-9-8-16,0-2 1 16,0-8-8-16,0-11 0 0</inkml:trace>
  <inkml:trace contextRef="#ctx0" brushRef="#br0" timeOffset="4633.587">8241 8043 24 0,'0'-10'12'0,"12"-1"-5"0,-6 3 9 15,0-2-16-15,3-1 1 16,3 0-1-16,-1 1 1 16,1-1-2-16,-3 6 1 0,-3 2 0 15,0 6 1-15,-6 8-1 16,-3 2 0-16,-3-3 0 15,-3 4 0-15,-3 4 3 16,0-2 0-16,4 0 2 16,-1-3 0-16,3 0 2 15,3-2 0-15,0-3 0 16,6-3 0-16,6-5-2 0,3-2 0 16,2-4-8-16,4-4 1 15,3-1-12-15,12-2 0 16</inkml:trace>
  <inkml:trace contextRef="#ctx0" brushRef="#br0" timeOffset="4903.5964">8765 7395 55 0,'-15'21'27'0,"-6"48"-29"0,15-53 44 16,0 16-41-16,-3 5 0 0,0 10 1 15,0 12 0-15,0 4-3 16,3 1 1-16,0-12 1 16,1-4 1-16,2-8-5 15,0-8 1-15,3-9-8 16,3-7 1-16,3-13-8 15,2-14 1-15</inkml:trace>
  <inkml:trace contextRef="#ctx0" brushRef="#br0" timeOffset="5136.1468">8839 7580 45 0,'3'-2'22'0,"-9"18"-19"15,3-9 36-15,-6 9-35 16,0 3 0-16,-3-1 3 15,-2 9 0-15,-1 5-7 16,0-1 0-16,3 6 6 0,3-2 0 16,3-9-2-16,3 1 1 15,3-6-2-15,9-11 0 16,6-7-2-16,3-6 0 0,11-4-6 16,4-12 1-16,3 3-10 15,6 0 1-15,2 0-7 16,1 0 1-16</inkml:trace>
  <inkml:trace contextRef="#ctx0" brushRef="#br0" timeOffset="5437.323">9104 7763 29 0,'-15'-8'14'0,"21"8"0"16,-3-11 14-16,3 9-23 15,3-4 0-15,0 4 4 0,3-1 0 16,3 0-12-16,-3 3 1 15,5-5 5-15,4 3 1 0,3-4-13 32,0 4 0-32,12 4-6 15,-4-4 0-15</inkml:trace>
  <inkml:trace contextRef="#ctx0" brushRef="#br0" timeOffset="6154.6023">9571 7641 31 0,'-12'3'15'0,"-20"23"-7"0,23-20 20 0,0 2-26 31,0 5 0-31,3-3 0 15,3-2 1-15,3 0-4 16,3-5 1-16,6-6 2 16,3-2 0-16,3-3-1 15,0-3 0-15,2 1-1 0,1-1 1 32,6 6-1-32,-6 2 0 15,-3 6 1-15,-6 5 0 16,-6 10 1-16,-3 9 1 0,-3 10 0 15,-3 3 1-15,-3-1 1 16,-3 1 0-16,3-6-1 16,-3-5 1-16,0-2-1 15,0-6 1-15,0-5-2 16,4-3 0-16,-4-5-1 0,6-5 0 16,-3-3-6-16,6-8 0 15,6-11-7-15,6-5 0 16,3-7-7-16,2-4 1 15,10-7-2 1,3 0 1-16</inkml:trace>
  <inkml:trace contextRef="#ctx0" brushRef="#br0" timeOffset="6371.4368">9857 7623 30 0,'3'21'15'0,"-18"21"-7"15,9-31 29-15,-3 5-32 16,0 5 1-16,0-3 4 0,1 6 0 15,2-11-12-15,0-2 0 16,3-3 7-16,3-8 1 16,6-8-3-16,6-5 0 15,2-6-5-15,7-5 0 16,3 1-6-16,6-1 1 0,0 0-6 16,-1 3 0-16,-2 2-4 31,0-2 0-31</inkml:trace>
  <inkml:trace contextRef="#ctx0" brushRef="#br0" timeOffset="6703.9345">10146 7559 27 0,'-9'16'13'0,"-18"8"-1"0,18-11 20 15,-3 6-26-15,0 4 1 16,-2 12 3-16,-4 2 1 16,3 3-13-16,6-9 0 15,3-2 8-15,6-5 1 0,6-11-4 16,3-5 1-16,0-8-2 15,3-5 1-15,5-11-2 16,1-5 1-16,0-5-2 16,3-1 0-16,-3-2-1 0,3 3 1 15,-6 4-2-15,-3 4 1 16,-4 5-1-16,-2 5 1 0,-3 5 0 16,-3 6 1-16,0 5 0 15,-3 0 0-15,0 5 0 16,0 0 1-16,3 6-1 31,0-4 1-31,3-4-7 16,0 5 0-16,0-8-6 15,3-6 0-15,3-2-5 0,6-7 0 16</inkml:trace>
  <inkml:trace contextRef="#ctx0" brushRef="#br0" timeOffset="7120.7957">10390 7636 39 0,'-24'21'19'0,"-12"19"-12"16,30-27 33-16,-2 5-38 16,-1 1 1-16,0 2 1 15,3-13 1-15,6 0-6 16,6-3 0-16,3-5 4 0,5-8 0 16,1-2-2-16,6-6 1 15,0 3-1-15,3-1 0 16,-6 1-1-16,0 3 0 15,-4 4 0-15,-5 4 0 32,0 2 0-32,-3 5 0 0,0 0 0 15,-3-2 1-15,0 0 0 16,0-1 0-16,0-2 1 16,3-5 0-16,0 0 0 15,3-3 1-15,3-3-2 0,3 1 1 16,3-4-1-16,-1 4 0 15,4-1-1-15,-3 3 1 16,-3 3-1-16,0 2 1 16,-3 6 0-16,-3 2 0 0,-3 3 0 15,-3 3 0-15,0-1-4 16,0 4 0-16,0 1-13 31,3-4 0-31,11-3-3 16,7 0 1-16</inkml:trace>
  <inkml:trace contextRef="#ctx0" brushRef="#br0" timeOffset="7840.1654">11256 7657 26 0,'-6'0'13'0,"-6"19"-8"0,3-14 14 0,-3 5-16 16,-2 14 0-16,-4 3 3 16,0 2 0-16,-3 3-6 15,0-1 0 1,0-7 5-16,3-5 1 15,4-6-1-15,5-10 0 0,3-9-3 16,3-15 1-16,9-13-1 16,3-3 0-16,8-8-2 15,4 5 1-15,12 3 0 16,6 3 0-16,-1 4 1 16,4 15 0-16,-6 7 0 15,-6 2 1-15,-7 12 0 0,-5 12 1 16,-6 9-1-16,-6 10 1 15,-6 2-1-15,-3 9 0 16,0 0-1-16,0-9 0 16,0-10-8-16,6-2 1 0,6-6-11 15,3-5 1-15,9-11-4 16,6-10 1-16</inkml:trace>
  <inkml:trace contextRef="#ctx0" brushRef="#br0" timeOffset="8489.6768">12009 7263 25 0,'0'24'12'0,"-3"60"-4"0,0-55 17 16,-3 11-22-16,-3 10 0 16,-3 11 3-16,4 8 0 15,-1 5-6-15,0-5 0 16,0-11 5-16,3-13 0 0,3-11-1 15,3-4 1-15,3-15-2 16,3-15 1-16,6-13-2 16,5-13 0-16,4-11-1 15,3-3 1-15,9 3-2 16,0 3 0-16,-1 7 0 0,-5 9 0 16,-3 4 1-16,-6 9 0 15,-3 5 0-15,-6 8 0 16,-9 8 1-16,0 8 0 15,-3 7 0-15,-3 4 0 32,-9-3-1-32,0 2 0 15,3-5-5-15,3-2 1 0,6-9-7 16,6 1 1-16,3-6-8 16,9-5 1-16,9-8-1 15,0-6 0-15</inkml:trace>
  <inkml:trace contextRef="#ctx0" brushRef="#br0" timeOffset="8838.491">12441 7779 33 0,'-6'-3'16'0,"-9"35"-17"0,12-19 33 0,-6 3-29 16,0 10 1-16,-3 1 2 16,3 2 1-16,0-5-8 31,3 0 1-31,0-3 4 15,3-3 1-15,3-2-2 0,3-5 1 16,0-6-2-16,3-5 1 16,3-3-2-16,6-10 1 15,0-11-1-15,3-2 1 16,0-3-1-16,0 5 0 16,0 0-1-16,-4 3 0 0,-2 5 0 15,-3 8 1-15,0 3 0 16,-3 8 0-16,-3 7 0 15,-3 3 1-15,0 6-1 16,0 2 0-16,-3-2-1 16,3-1 0-16,-3-2-8 0,3-3 1 15,6-2-7-15,0-6 0 16,15-5-3-16,3-8 0 0</inkml:trace>
  <inkml:trace contextRef="#ctx0" brushRef="#br0" timeOffset="9124.4544">12819 7744 33 0,'-9'-21'16'0,"-12"29"-12"15,18 0 28-15,-6-5-30 0,0 5 1 16,-3-6 1-16,0 12 1 16,3-4-6-16,4 3 0 15,2 3 3-15,3-3 1 16,8 9-1-1,1 1 1-15,0 1-1 16,0 0 1-16,0 0-1 16,-6-3 1-16,-3-2-1 15,-3-1 1-15,-3 3-2 16,0-2 1-16,0-6-3 16,0-2 1-16,-3-6-7 0,6-3 0 15,3-7-8-15,6-5 0 31</inkml:trace>
  <inkml:trace contextRef="#ctx0" brushRef="#br0" timeOffset="9521.6982">13045 7382 36 0,'-12'8'18'0,"9"26"-9"16,0-15 22-16,-3 7-27 15,-3 6 1-15,-3 13 2 0,-2 8 1 16,-1 5-10-16,0 3 1 16,0 2 6-16,3-7 0 15,3-11-2-15,0-8 0 16,6-8-1-16,0-5 0 0,3-8 0 31,6-6 0-31,3-7-1 16,3-6 1-16,3-7 0 15,0-3 0-15,11-6-1 0,1 3 0 16,3 3-1-16,0 2 0 16,-3 9-1-16,2-1 1 15,-8 8 0-15,3 3 0 16,-6 3-1-16,-3 5 1 0,-6 0 0 16,0-1 1-16,-3 4-5 15,-3 0 1-15,0-4-12 16,5 1 0-16,10-8-4 15,0-8 1-15</inkml:trace>
  <inkml:trace contextRef="#ctx0" brushRef="#br0" timeOffset="220200.425">8991 15722 23 0,'-30'13'11'0,"24"61"-7"0,6-34 12 0,0 10-15 16,0 13 1-16,-3 11 3 16,3 16 0-16,-3-16-5 15,-3-5 0-15,0 3 3 16,3-14 0-16,0-13-1 16,0-11 1-1,6-10-2-15,0-11 1 16,6-13-2-16,3-13 1 15,3-3-1-15,6-13 1 0,3-11-1 16,-3-2 1-16,-4 16-2 16,1 7 1-16,-3 3 0 15,0 14 0-15,0 12 0 16,-3 9 1-16,-3 4 0 0,-3-4 1 16,0 10 0-16,-3 3 0 15,0-3 0-15,-3 8 1 16,0-8-1-16,0 0 1 15,0-13-2-15,0-3 1 16,0-2-4-16,3-3 1 0,3-8-6 31,3-8 0-31,2-11-6 16,4-2 0-16</inkml:trace>
  <inkml:trace contextRef="#ctx0" brushRef="#br0" timeOffset="220551.4678">9431 16198 22 0,'-8'0'11'0,"-7"39"-5"0,6-28 12 16,-3 8-14-16,-3 7 1 0,3 8 1 15,0-7 1-15,3-6-9 16,0 3 0-16,3-11 5 16,3 3 1-16,3-8-3 15,6-3 1-15,3-10-2 16,6-6 1-16,3-2-1 0,0-8 1 15,0-3-1-15,-3 6 0 16,-1-1-1-16,-2 8 1 31,0 1 1-31,-3 10 0 16,-3 10 0-16,0 1 0 0,-3 13 0 16,0-3 1-16,-3 0 0 15,0-5 0-15,3 0 0 16,0-3 0-16,3-2-5 15,0-6 1-15,3-2-5 16,3-3 0-16,0-8-6 16,0-8 1-16</inkml:trace>
  <inkml:trace contextRef="#ctx0" brushRef="#br0" timeOffset="220866.5308">9619 16190 21 0,'-6'-5'10'0,"0"18"-3"15,3-11 12-15,0 4-16 16,-3 2 1-16,0 2 2 15,0-2 1-15,0 11-9 16,3-6 1-16,0 0 4 31,3-5 1-31,3 5-3 16,3-2 1-16,3-1-1 0,3-2 0 16,0 3 1-16,3 5 0 15,-3 2 1-15,-3 1 1 16,0-3 0-16,-6 2 1 15,-3 1-1-15,-3 2 0 16,0 0-1-16,-3 0 0 0,-3-2-2 16,0-6 1-16,0-2-2 15,0-3 0-15,3-8-6 16,0-6 1-16,0-4-8 0,3-6 0 16,6 8-3-16,6-11 1 15</inkml:trace>
  <inkml:trace contextRef="#ctx0" brushRef="#br0" timeOffset="221266.8578">9884 15714 27 0,'-27'10'13'0,"18"19"-13"16,6-10 22-16,0 13-19 15,-3 13 1-15,0 2 2 32,-3 6 0-32,3-3-7 15,-2 9 1-15,2 1 5 0,0 1 1 0,0-8-2 16,3-8 0-16,0-10-2 16,0-6 1-16,3-16-1 15,6-16 0-15,6-10-2 16,2-19 1-16,4 3-1 0,6-5 1 31,3-1-1-31,3-2 0 16,-3 11-1-16,-4 5 1 15,-5 7 0-15,0 9 0 16,-3 10 0-16,-3 9 1 16,-3 2 0-16,-3 13 1 0,0 5 0 15,-3-7 0-15,0 12-6 16,0 4 0-16,-3-6-11 15,3-6 1-15</inkml:trace>
  <inkml:trace contextRef="#ctx0" brushRef="#br0" timeOffset="221769.2568">8169 15875 29 0,'-9'11'14'0,"-20"23"-6"0,23-23 11 0,-3 10-18 31,-3 3 0-31,-6 5 0 16,0 2 0-16,-6 6-2 16,-2 3 1-16,2 10 1 15,3 3 0-15,3-2-8 16,3-9 1-16,3 0-3 15,6-10 0-15</inkml:trace>
  <inkml:trace contextRef="#ctx0" brushRef="#br0" timeOffset="221952.8171">8018 16293 23 0,'-3'-16'11'0,"9"21"1"16,0-2 17-16,2 13-26 16,4 2 0-16,-6 6 2 15,0 0 1-15,-6 5-8 16,0 3 1-16,-3 10 5 15,0-2 0-15,3-8-2 16,3-3 1 0,0 0-6-16,0-8 1 15,3-5-10-15,3-11 0 16,0-5-1-16,-3-10 0 16</inkml:trace>
  <inkml:trace contextRef="#ctx0" brushRef="#br0" timeOffset="222113.6234">8190 16200 27 0,'3'-5'13'0,"12"-19"-17"16,-9 22 24-16,3-6-20 15,0 0 1-15,3 0 0 16,0-3 0-16,0 3-8 16,0 0 1-16,-1 6-1 0,-2-4 1 15</inkml:trace>
  <inkml:trace contextRef="#ctx0" brushRef="#br0" timeOffset="222483.3612">8286 16066 29 0,'-15'13'14'0,"0"24"-15"0,12-27 28 0,-3 4-27 31,0 12 1-31,0 8-1 0,0 9 1 16,0-1-1-16,0 3 0 0,3-11 0 15,0 1 1-15,0-6-1 16,3 0 0-16,3-5 0 16,0-3 0-16,3-5 0 15,0 0 0-15,3-3-1 16,0-5 1-16,3-5 0 0,0-6 0 16,0-5 0-16,-4-5 1 15,1 2 1-15,-3-2 1 16,0 8 0-16,-6-6 1 31,0 6 0-31,-6-3 0 0,0 8-1 16,0 0 1-16,1 0-2 15,-4 0 0-15,3 0-1 16,0-8 0-16,3 8-7 16,3-8 1-16,6-5-8 15,3-11 1-15</inkml:trace>
  <inkml:trace contextRef="#ctx0" brushRef="#br0" timeOffset="222987.8779">8565 16015 25 0,'-18'-2'12'0,"1"25"1"0,11-9 10 16,-3 4-20-16,-3 3 0 0,-6-2 2 15,0-1 0-15,3 6-6 31,6-3 0-31,9-2 3 0,0-3 1 16,9-6-2-16,6-2 1 16,0 0-2-16,3-3 0 15,3 1 0-15,2-1 0 16,-2 6 0-16,-3-1 1 16,-3 6 1-16,-3 3 0 0,-3 4 1 15,-3 1 0-15,0 0 0 16,-3-5 1-16,-3-1-2 15,-3 6 1-15,-6-3-1 16,0-5 0-16,-3 2-1 16,0-2 0-16,-3-8-6 15,-3-5 1-15,1-6-7 0,-7-7 1 16,0-9-6-16,3-7 1 16,0-6-6-1,-12 106 21-15,69-177-2 16,-30 79 0-16,6 8 9 31,3 6 0-31,15 28 7 31,-4 3 1-31,1 3-6 16,-3 3 1-16,0-1-4 16,3 0 0-16,2 1-12 0,1-3 1 15,-3-6-10-15,12-7 1 16</inkml:trace>
  <inkml:trace contextRef="#ctx0" brushRef="#br0" timeOffset="223625.348">10390 15878 26 0,'6'0'13'0,"24"-16"-9"0,-15 10 13 16,2-7-17-16,4 0 0 15,3-8 0 1,3 0 1-16,3 7-2 16,-1 1 0-16,-5 0-4 15,-3 5 1-15,-6 3-3 16,-3 5 0-16</inkml:trace>
  <inkml:trace contextRef="#ctx0" brushRef="#br0" timeOffset="223908.9007">10533 16034 19 0,'-18'21'9'0,"18"-3"-9"0,0-18 14 16,3 6-14-16,3-6 1 0,3 0-1 15,3-6 1-15,0 4-1 16,0-1 0-16,2 1 0 15,-5 2 0-15,-3 0 1 16,0 2 1-16,-3 1-1 31,-3-1 1-31,0-2-1 0,0 0 1 16,0-2-1-16,0-3 1 16,0-3-1-16,0 0 0 15,0-6-1-15,0 6 1 16,0-2-2-16,3-1 1 15,0-2-4-15,0 2 0 0,3 1-3 16,0 2 0-16</inkml:trace>
  <inkml:trace contextRef="#ctx0" brushRef="#br0" timeOffset="224592.6615">10717 15806 17 0,'-9'-10'8'0,"24"10"-5"0,-6 8 11 0,-3 5-12 16,3 3 0-16,-3 13 3 15,-3 5 0-15,0 6-5 16,-3 0 0-16,-3 5 5 16,3 2 0-16,-6 9-1 0,-3-1 0 15,3 6 0-15,0-11 0 16,0-2-2-16,3-11 1 0,0 0 1 16,0-13 0-16,-3-3 0 15,0-5 0-15,1-8-1 16,-1 0 1-16,-3-6-1 15,0-4 0-15,0-6-2 16,0 0 0-16,0-3-4 16,3-7 0-16,3-6-7 15,6 3 0 1,6 5-5-16,0-3 1 16</inkml:trace>
  <inkml:trace contextRef="#ctx0" brushRef="#br0" timeOffset="224909.65">11125 15714 28 0,'-18'0'14'0,"12"0"-8"0,6 0 19 16,0 2-24 0,3 1 0-16,3 5 0 0,0 0 0 15,3 2-1-15,0-2 0 16,0 0 1-16,3 0 1 15,-3 3-7-15,3 2 1 16,0 0-6-16,-12 11 1 0</inkml:trace>
  <inkml:trace contextRef="#ctx0" brushRef="#br0" timeOffset="225209.8683">11078 16026 22 0,'-24'10'11'0,"15"4"-8"15,9-14 13-15,0 0-16 16,6-6 1-16,3-2 1 0,3 6 0 15,2-6-3-15,1 3 1 16,0-1 1-16,3 4 1 16,0 4 0-16,-3 4 0 31,0 1 1-31,-9 12 0 0,-6 5 1 16,-3 0 0-16,0 7 1 15,-3 4 0-15,3-1-1 16,0 3 0-16,0-2-2 15,0-6 1-15,3-3-1 16,0-2 0-16,0-8-1 16,0-3 0-16,3-5-3 15,0-8 0-15,12-8-7 0,0-8 1 16,2-5-5-16,1-13 0 16</inkml:trace>
  <inkml:trace contextRef="#ctx0" brushRef="#br0" timeOffset="225427.7038">11435 15647 42 0,'-6'14'21'0,"9"2"-28"16,0-14 38-16,3 1-32 15,0 5 1-15,0-6 1 16,3 4 0-16,-1-6-1 15,1 2 0-15,0-2-5 0,0 0 1 32,0 0-7-32,-3 0 1 15</inkml:trace>
  <inkml:trace contextRef="#ctx0" brushRef="#br0" timeOffset="225626.0521">11393 15923 39 0,'-33'37'19'0,"21"-35"-19"0,12-2 30 0,9-2-28 16,3-4 0-16,3-4 0 16,3-11 1-16,0 2-3 31,6-10 0-31,-4-3 2 0,1 3 1 0,0 3-8 16,0 5 1-16,0 2-8 31,-3 6 0-31</inkml:trace>
  <inkml:trace contextRef="#ctx0" brushRef="#br0" timeOffset="225908.1665">11494 16002 24 0,'-41'42'12'0,"26"-5"-4"16,15-29 10-16,0-2-16 15,0-1 1-15,3-2 0 16,0-6 0-16,3-2-4 15,6-9 0-15,-1-1 4 16,1-9 0-16,0 3-1 16,-3-3 0-1,-3 0 1-15,-3 5 0 0,-3 3 0 0,-3 6 1 16,-3 5-2-16,0 5 1 16,-3 0-2-16,0 8 1 15,3-1-3 1,0-1 1-16,3-1-6 15,0 0 0-15,3-2-7 16,6-3 0-16</inkml:trace>
  <inkml:trace contextRef="#ctx0" brushRef="#br0" timeOffset="226110.5422">11572 15949 30 0,'3'13'15'0,"0"-21"-6"0,0 3 20 16,0-6-27-16,2-4 0 0,1-4 1 31,0-2 0-31,-3 2-4 16,0-2 0-16,-3 3 3 15,3 7 0-15,-3-2-2 16,0 13 1-16,0 3-6 0,-3 7 1 16,0 6-6-16,-3 0 1 15,0 2-3-15,1 9 0 16</inkml:trace>
  <inkml:trace contextRef="#ctx0" brushRef="#br0" timeOffset="226444.1306">11456 16161 28 0,'-9'10'14'0,"9"-2"-10"15,0-8 26-15,0 0-28 16,6-2 1-16,0-4 0 0,2 1 0 16,1-8-4-16,0-6 0 15,0 1 3-15,3-3 0 16,0-1-3-16,0 4 1 0,-3-1-6 15,0 4 1-15,0 1-4 32,-3 4 0-32,0-4 0 15,-3 12 1-15,-3 2 3 16,-3 2 0-16,0 4 6 16,0 2 1-16,-3 2 4 15,0 4 0-15,0 1 0 0,0 7 0 16,0 1-3-16,0-4 1 15,0 5-2-15,3 0 0 16,-3-1-2-16,3 9 1 16,0-5-5-16,3-4 1 0,0-1-6 15,3-7 1-15</inkml:trace>
  <inkml:trace contextRef="#ctx0" brushRef="#br0" timeOffset="226694.2462">11566 16095 12 0,'0'10'6'0,"3"3"-3"0,0-7 1 16,0-4-4-16,0 6 1 16,0 3 1-16,-3-3 1 15,0-3-3-15,0 3 0 16,0 3 2-16,0-1 0 0,0 3-1 31,0-5 1-31,0 0-4 16,-3 0 0-16,0 0-3 0,0 5 1 15</inkml:trace>
  <inkml:trace contextRef="#ctx0" brushRef="#br0" timeOffset="227343.64">11494 16259 19 0,'-6'8'9'0,"6"-24"-10"15,0 16 16-15,3-6-14 16,0 1 0-16,0-5 0 16,3-4 0-16,0 6-2 31,3 0 1-31,0 0 0 16,0 3 1-16,0 3-1 15,0 2 0-15,-3-6-1 16,0 12 1-16,-3 1 0 0,-3 4 0 0,-3 2 1 15,0 8 0-15,-3 3 2 16,-3 0 0-16,0 3 0 16,3-4 1-16,0-7 0 15,0 0 0-15,0-8-2 16,3-8 1-16,3 0-2 16,0-8 0-16,0-2-1 15,3-4 0-15,3-2 0 16,0 1 0-16,0 1 0 0,0 1 0 15,-3 10 0-15,-3 3 0 16,3 3-1 0,-3 8 1-16,0 2 1 15,-3 5 0-15,0 6 1 16,0 0 0-16,0-3 0 16,0-5 0-16,0 0 0 15,3 2 0-15,0-7-1 0,0-3 1 16,3 0-2-16,3-8 1 15,0 0-1-15,0-8 0 16,3-5-4-16,0 0 1 16,0-6-4-16,0 3 1 0,-4-5-2 15,4 5 0-15,-3 3 1 16,0 0 0-16,-3 2 4 16,-3 11 1-16,0 5 5 15,-3 3 1-15,0 6 2 16,0 1 1-16,0 4 0 15,0-3 1 1,0-3-2-16,3 0 0 16,3-2-3-16,0-3 1 15,3-3-5-15,3-2 0 16,6-9-6-16,3 4 0 16,3-6-5-16,0-8 1 0</inkml:trace>
  <inkml:trace contextRef="#ctx0" brushRef="#br0" timeOffset="227944.1963">11988 15809 25 0,'-20'21'12'0,"17"19"-13"0,3-32 17 16,0 13-16-1,0 3 0-15,-3-3 1 0,0 3 0 0,0-1-2 32,-3 4 1-32,3-9 0 0,0 6 1 0,0-5-1 15,0-9 1-15,0-4-1 31,0-9 0-31,0-8-1 0,3-2 1 16,3-11 0-16,3-2 0 16,0-9 0-16,3 4 0 15,3-4 1-15,-1 4 1 0,4 1 1 16,0 4 1-16,0 2-1 16,0 11 1-16,-3 5 0 0,0 3 0 15,-3 10-1-15,-3 6 1 16,-3 7-2-16,-3 1 0 15,-3 4 0-15,0-1 0 16,0 1-1 0,-3-4 0-16,0-3-1 15,0-3 1-15,0 0-1 16,-3-2 0-16,0-3 0 16,0 0 0-16,0 0 0 15,3 0 0-15,0 0-1 16,3-3 1-16,0-2-1 15,3 2 0-15,0-3 1 16,0-2 0-16,3 0-1 0,3-2 1 16,0-3-4-16,3 2 0 0,0-8-7 15,3 1 0-15</inkml:trace>
  <inkml:trace contextRef="#ctx0" brushRef="#br0" timeOffset="228144.3557">12179 15727 37 0,'-12'8'18'0,"24"-3"-21"15,-9-10 26-15,6 5-23 16,0-8 0-16,0 5 1 16,3-5 0-16,-1 0-1 0,1-2 0 31,3-6-5-31,-6 5 1 15,3-2-6-15,3 2 1 0</inkml:trace>
  <inkml:trace contextRef="#ctx0" brushRef="#br0" timeOffset="228277.7777">12244 15663 25 0,'-18'29'12'0,"1"-7"-14"0,14-14 17 16,0 2-19-1,-3 3 0-15,0 6-8 16,0-3 0-16</inkml:trace>
  <inkml:trace contextRef="#ctx0" brushRef="#br0" timeOffset="228445.6503">12140 15909 24 0,'15'-10'12'0,"3"7"-10"0,-12-2 20 16,0-8-21-16,3 2 1 0,3-5 0 15,3-2 0-15,-1 2-3 16,1-3 1-16,-3 6-2 16,9 2 1-16,-9 6-8 15,0 3 1-15</inkml:trace>
  <inkml:trace contextRef="#ctx0" brushRef="#br0" timeOffset="228628.0076">12277 16013 26 0,'-21'39'13'0,"6"-10"-7"0,15-21 19 15,-3-2-24-15,6-4 1 16,0-2 1 0,3-2 1-16,3-4-5 15,6-4 0-15,-6-9 3 16,6 1 1-16,0-3-4 16,-3-1 0-16,0-1-5 15,-3-4 0-15,-1 1-5 16,1 2 1-16</inkml:trace>
  <inkml:trace contextRef="#ctx0" brushRef="#br0" timeOffset="228794.4843">12381 15841 19 0,'-3'23'9'0,"-3"25"-1"0,6-37 11 0,0 12-16 15,-3 1 1-15,0 5 2 16,0 6 0-16,0-3-7 16,0 2 0-16,-3 8 5 31,-5 3 0-31,-1 0-1 15,3-8 0-15,-3 3-7 16,0-6 0-16,0-13-7 0,-3-10 1 16</inkml:trace>
  <inkml:trace contextRef="#ctx0" brushRef="#br0" timeOffset="228929.2585">12212 16206 35 0,'-3'0'17'0,"3"-6"-12"15,0 6 27-15,0 0-31 16,0 0 0-16,6 0 0 15,5-5 1-15,1 0-7 16,3 2 1-16,6 1-7 16,0-4 0-16</inkml:trace>
  <inkml:trace contextRef="#ctx0" brushRef="#br0" timeOffset="229511.3517">12503 15703 13 0,'-12'-3'6'0,"21"-7"10"0,-3 2-3 15,3 0-12 1,3-5 1-16,9-3 3 16,6 0 0-16,2 0-5 15,4 5 0-15,-6 4 4 16,0-4 0-16,0 8-1 0,-10 3 1 15,-2 3-1-15,-3 8 0 16,-3 2-2-16,-3 3 1 16,-6 2-1-16,0-2 1 0,-3 8-1 15,3 0 0-15,-3-3-1 16,0 0 1-16,-3-5-4 16,3 0 1-16,-3-3-7 31,3-2 1-31,-3-1-4 15,-3-10 1-15</inkml:trace>
  <inkml:trace contextRef="#ctx0" brushRef="#br0" timeOffset="229796.301">12646 15714 20 0,'-3'5'10'0,"18"-10"-7"0,-9 2 13 15,3 0-16-15,3-2 1 16,0 2 0-16,0 3 1 15,0 0-3-15,-6 0 1 0,-1 3 1 16,-2 2 0-16,-3 6 0 16,-3 2 0-16,-2 6 0 15,2-1 0-15,-6 1 1 16,3-3 0-16,0 2-1 0,0-7 1 16,-3 2-1-16,6-5 1 0,0-3-1 31,0-2 1-31,0-6-4 15,0-7 1-15,0-1-6 16,0-2 0-16,0-3-2 16,3-5 1-16</inkml:trace>
  <inkml:trace contextRef="#ctx0" brushRef="#br0" timeOffset="229961.3209">12652 15724 24 0,'0'19'12'0,"-9"31"-12"0,6-34 21 16,0 13-20-16,-6 5 0 0,-3 6 2 15,0 5 1-15,1 0-5 16,2-5 1-16,0 7 2 16,3-2 0-16,3-8-4 15,0 0 1-15,3-8-8 16,12-7 1-16</inkml:trace>
  <inkml:trace contextRef="#ctx0" brushRef="#br0" timeOffset="230379.3515">12926 15674 27 0,'-18'8'13'0,"9"13"-11"0,6-13 19 16,0 8-20-16,0 2 0 15,0 4 0 1,-3-4 1-16,3-2-2 15,0-3 0-15,0-5 1 0,0-5 1 16,3-3-2-16,3-11 1 16,3-10-1-16,0 2 1 0,3-2-1 15,3-5 0-15,6 2 0 16,0-5 0-16,0 2 1 16,0 4 0-16,-1 4 0 31,1 6 1-31,0 5 0 15,-6 13 1-15,-3 6-1 16,-6 10 1-16,-3 3-1 16,-3 13 1-16,-3 16-2 0,0 0 1 15,-3 5-1-15,0-5 1 16,0 0-1-16,0-6 1 0,0 1-5 16,3-6 0-16,1-5-7 15,2-5 0-15,0-5-3 16,0-9 1-16</inkml:trace>
  <inkml:trace contextRef="#ctx0" brushRef="#br0" timeOffset="230680.6352">12956 15849 25 0,'0'-16'12'0,"12"-3"-14"0,-9 11 19 16,3 3-17-16,0 2 1 15,-3 3 0-15,-1 3 0 16,-2 2-2-16,-2 8 1 16,-1-2 0-1,0 2 1-15,-3 0 1 16,3-2 0-16,0 0 0 16,0-3 0-16,3 2 0 0,0-5 0 15,3-2 0-15,3-6 1 16,0-4-2-16,0-4 1 15,-1 0-1-15,1 1 0 16,0-1-6-16,0 1 1 0,-3 2-5 16,-3 8 0-16</inkml:trace>
  <inkml:trace contextRef="#ctx0" brushRef="#br0" timeOffset="231128.8643">12840 16124 23 0,'-15'18'11'0,"12"-7"-9"0,3-9 13 16,0-2-14-1,0 0 0-15,0 0 1 16,0 0 1-16,0-7-3 16,0-1 0-16,0-6 2 15,3 4 1-15,0-3-1 16,3-3 0-16,3-3 0 15,3 1 0-15,2-4-2 0,1 1 1 16,0 3-1-16,0 2 1 16,-3 5-1-16,-3 3 1 15,-3 3-1-15,-3 10 1 0,-3 1 0 16,-3 2 0-16,0 0 0 16,-3 5 1-16,0 0 0 31,0 0 0-31,0 0 0 15,0 1 0-15,0-1 1 16,0 3 0-16,0-6 0 16,0 6 0-16,3-5-1 0,0-1 0 15,0-2-1-15,3 0 1 16,0-2-2-16,3-4 1 0,3-2-5 16,3-8 1-16,3 0-9 15,3 0 1-15,0 3-3 16,6-3 1-16</inkml:trace>
  <inkml:trace contextRef="#ctx0" brushRef="#br0" timeOffset="231577.5944">13322 15563 25 0,'-3'0'12'0,"15"5"-12"0,-6-5 20 31,3 0-20-31,3 0 0 16,-1 3 0-16,1-1 1 15,0 1-5-15,-3 2 1 0,-3 3-4 16,-6 5 0-16</inkml:trace>
  <inkml:trace contextRef="#ctx0" brushRef="#br0" timeOffset="231848.1827">13295 15724 20 0,'-6'8'10'0,"9"-16"-10"0,-3 8 15 16,6 0-15-16,3-5 0 15,3 2 1-15,3 1 0 16,0 2 0-16,2 0 0 16,1 0 1-16,-3-3 1 15,0 3 0 1,-3 0 1-16,-3 5 0 0,-3 3 0 0,-6 3-1 31,0-3 0-31,-6 10-1 16,0 1 0-16,-3 5 0 15,-3-3 0-15,0 5-2 16,0-7 1-16,3-3-6 0,0-1 1 16,1-9-7-16,2-6 1 0</inkml:trace>
  <inkml:trace contextRef="#ctx0" brushRef="#br0" timeOffset="232048.325">13381 15846 25 0,'3'16'12'0,"3"26"-5"15,-6-26 16-15,0 5-21 16,-3 8 0-16,0 6 0 16,-3-4 1-16,0 14-4 15,3-8 1 1,0 8 1-16,1-10 1 0,2-9-4 15,0 1 0-15,2-11-5 16,4-8 1-16,0-14-4 16,3-4 0-16</inkml:trace>
  <inkml:trace contextRef="#ctx0" brushRef="#br0" timeOffset="232248.4194">13465 16028 28 0,'-15'16'14'0,"-6"21"-11"0,15-23 26 0,0-4-27 15,0 3 0-15,3-5 1 16,0 0 0 0,9 0-4-1,0-5 1-15,3-8-2 16,3-9 0-16,3-2-6 16,12-5 1-16,2-8-3 31,7-5 0-31</inkml:trace>
  <inkml:trace contextRef="#ctx0" brushRef="#br0" timeOffset="232760.1857">13753 15682 36 0,'-17'26'18'0,"-25"14"-20"16,33-29 34-16,0-3-30 15,3 5 0-15,0-5 1 16,3 2 0-16,0-4-3 15,3-6 0-15,6-8 3 0,6-8 0 16,3 5-2-16,0-5 1 16,0-2-1-16,3-3 1 15,-4 2-7-15,4 1 0 0,-6 4-3 32,0 4 0-32,-6 7-3 15,-3 8 1-15,-6 6 1 16,-3 10 1-16,-3 6 6 15,-3 4 0-15,-3 4 6 16,1-1 0-16,2-2 2 16,3 0 1-16,3-9-2 0,0-7 1 15,6-2-2-15,6-9 1 16,3-3-3-16,-3-9 0 16,3-7-1-16,-1-2 1 0,1 1-1 15,-3 4 0-15,0 0-1 16,-3 6 1-16,-3-3-1 15,-3 8 1-15,0 5-1 16,-3 6 1-16,0 0-1 16,-2 2 1-16,-1-3-2 0,0 6 1 15,6-5-1-15,0-3 0 32,0-3-4-32,3 3 0 15,0-3-4-15,3 1 1 0,0-1-3 0,3 3 0 16</inkml:trace>
  <inkml:trace contextRef="#ctx0" brushRef="#br0" timeOffset="233031.1422">13753 16002 20 0,'-3'11'10'0,"1"-3"-8"15,4-8 15-15,-2 5-16 16,3-3 1-16,0-2 2 31,0 6 1-31,3-4-5 0,0 4 0 0,0-1 4 16,3 0 0-16,0 1 0 31,0 2 1-31,-3-3-1 16,0 3 1-16,-3 0 0 15,0 0 0-15,-6 0-1 16,0 5 0-16,-3-3-1 0,0-2 1 0,-3 11-3 16,0-6 0-16,-3 0-2 15,0 3 1-15,-2-8-7 16,-4-5 0-1,3-6-7-15,-3-2 0 16</inkml:trace>
  <inkml:trace contextRef="#ctx0" brushRef="#br0" timeOffset="233180.2061">13655 16095 39 0,'3'-6'19'0,"24"6"-13"16,-18 3 28-16,3 2-31 15,0 6 1-15,0-1 0 16,0 6 0-16,-1 11-6 15,4-1 1-15,3 3-5 16,3-2 1-16,0-6-9 0,0 0 1 16</inkml:trace>
  <inkml:trace contextRef="#ctx0" brushRef="#br0" timeOffset="233781.6916">14140 15637 40 0,'-17'-8'20'0,"31"-3"-23"31,-8 9 30-31,6 2-27 16,0 0 0-16,-3 5 1 0,0 0 0 0,0 3-4 15,0 0 1-15,-3 3-2 16,-3-1 0-16,-3 4-2 16,0-1 1-16,-3 3-2 0,-6 5 1 31,-3-5 2-31,-3 0 1 16,0-3 3-16,0 3 0 15,3-6 3-15,1-2 0 0,2 3 1 16,6-6 0-16,3-5-1 15,6-3 1-15,3 1-2 16,5-6 1-16,1 3-2 16,0-1 0-16,-3 1-1 15,-3 0 1-15,0 5-1 16,-3 5 0-16,0 0 1 16,-3 1 0-16,-3 4 0 0,0-2 1 15,-3 8 0-15,-9 0 0 16,-3 0 1-16,-6 8 0 0,-3-1 1 15,-2-2 0-15,-1 1-1 16,3-6 0-16,3 2-1 16,6-5 1-16,3-2-2 15,3-3 0-15,7-6-1 16,7-2 0-16,4 0 0 31,6 0 0-31,3-2 0 16,0-3 1-16,3-3-4 15,3 2 1-15,-1-2-7 16,-2 3 1-16,0 0-6 0,0-3 1 16</inkml:trace>
  <inkml:trace contextRef="#ctx0" brushRef="#br0" timeOffset="234115.4852">14325 15833 28 0,'-9'-3'14'0,"6"-2"-10"15,3 5 20-15,0 0-24 16,-3 8 1-16,0 0 2 16,-3 2 0-16,0 3-3 15,-3-2 1-15,0 0 1 16,0 7 1-16,3-5-1 15,0 1 0-15,1-7-1 16,2 4 0-16,3-3-1 0,0-3 1 0,3-5-1 31,2 0 1-31,1 0-1 16,3 0 0-16,0-5-1 0,0 0 0 16,3-1-6-16,-3 4 0 0,0 2-4 15,-3 0 0-15</inkml:trace>
  <inkml:trace contextRef="#ctx0" brushRef="#br0" timeOffset="234330.2985">14099 16211 40 0,'-6'5'20'0,"12"9"-24"0,0-22 36 15,3 0-32 1,3 0 0-16,2 0 1 0,1-3 0 31,-3-5-1-31,0 6 0 0,0-6-2 16,0-3 0-16,3 9-5 15,-3-6 0-15,-3 3-5 16,0-1 1-16</inkml:trace>
  <inkml:trace contextRef="#ctx0" brushRef="#br0" timeOffset="234516.7805">14245 16047 20 0,'-12'13'10'0,"0"19"-5"0,9-24 12 0,0 5-16 15,-3 0 1-15,0 9-1 16,0 7 1-16,-3 2-3 31,3 4 1-31,0-1 1 16,3 1 0-16,0-4-2 16,0-7 1-16,3 3-3 15,0-9 1-15,6-5-5 0,0-5 1 16,0-8-2-16,0-5 1 15</inkml:trace>
  <inkml:trace contextRef="#ctx0" brushRef="#br0" timeOffset="234700.3271">14215 16327 22 0,'-6'-5'11'0,"-6"13"-4"0,6-8 22 0,0 0-25 16,-3 8 0-16,3-3 3 16,0-5 1-16,3 0-9 15,3 3 1-15,0-3 6 16,9-3 0-16,0-2-2 15,0-3 1-15,0 0-3 0,0-2 1 16,3-4-5-16,0-7 0 16,3 5-10-16,2-2 0 15,1-1-3-15,0 11 1 0</inkml:trace>
  <inkml:trace contextRef="#ctx0" brushRef="#br0" timeOffset="235399.7154">14587 15759 24 0,'6'-6'12'0,"6"14"-3"0,-9-5 16 0,-3 0-22 32,-6 7 0-32,-3 6 2 0,-3 5 0 15,-9 6-7-15,-9 4 1 16,4 1 4-16,-4 0 0 16,3 0-2-16,0-1 1 0,6-4-4 15,1-6 0-15,8-2-4 16,3-12 0-16,3 1-6 0,6-2 1 15</inkml:trace>
  <inkml:trace contextRef="#ctx0" brushRef="#br0" timeOffset="235584.3027">14530 15886 25 0,'9'18'12'0,"-15"24"-3"15,6-26 16-15,-6 5-24 16,3 9 1-16,-3 1 0 15,3-2 1-15,-2 6-4 16,2 5 1-16,-3-9 1 16,3 6 1-16,0-10-3 0,0-3 0 15,-3-6-4-15,6-5 1 16,0-2-6-16,0-1 0 0</inkml:trace>
  <inkml:trace contextRef="#ctx0" brushRef="#br0" timeOffset="236016.801">14679 15976 16 0,'0'-6'8'0,"0"12"-3"0,0-1 7 16,0-3-10-16,0-2 0 31,0 0 0-31,0 6 1 16,0-4-4-16,0 1 1 15,0 0 3-15,0-3 1 0,0 0-1 16,0 0 1-16,0 0-1 16,0 0 1-16,0 0-1 15,0 0 1-15,0 0-2 16,0 0 0-16,0 0-1 15,0 2 1-15,0-2-1 16,0 0 1-16,0 0-1 16,3 3 0-16,0 0 0 0,0-3 0 15,0 2 0-15,3 1 0 16,0 0 0-16,0-3 1 0,0 0-5 16,0 0 1-16,0 0-6 31,3 0 0-31,-3 0-4 15,0 2 1-15</inkml:trace>
  <inkml:trace contextRef="#ctx0" brushRef="#br0" timeOffset="236550.6453">14632 16148 18 0,'-21'0'9'0,"21"-6"-6"15,3 4 9-15,3-4-11 16,0-2 0-16,3 0 0 15,-1 0 1-15,1-2-3 16,0 2 1-16,3-3 1 16,-3 9 0-16,0-4-1 15,-3 4 1-15,-3 2 0 0,-3 2 0 16,0 6 0-16,-3 8 1 16,-3-3 0-16,0 1 1 0,0 2-1 15,0-3 1-15,3 0-1 31,0-2 0-31,0-3-1 0,3-1 1 0,0-1-1 16,3-6 0-16,-3 0-1 16,6-6 1-16,0 1-1 31,0-3 0-31,0-2 0 16,3-1 1-16,0 1-1 15,0-4 0-15,-3 6 0 0,0 6 0 16,-6 2 0-16,6 0 0 15,-6 2 0-15,0 6 0 16,-3-2 0 0,-3 2 0-16,0 7 1 15,0 1 0-15,0 3 1 0,0-1 0 16,0 3 1-16,0-5 1 16,3-2 0-16,0-4 0 15,0-2-1-15,3-8 0 16,0 0-1-16,6-8 1 15,3-2-3-15,3-6 1 16,3-3-7-16,3 3 0 0,5 3-7 16,7-5 0-16</inkml:trace>
  <inkml:trace contextRef="#ctx0" brushRef="#br0" timeOffset="236884.1679">15212 15565 34 0,'3'-2'17'0,"6"4"-16"16,-3-2 23-16,6 3-24 15,-3 2 1-15,3 1 0 16,-3-1 1-16,-1 6-4 16,1-1 0-16,-3 3-4 15,-3-2 1-15,-3 7-5 16,-3 4 1-16</inkml:trace>
  <inkml:trace contextRef="#ctx0" brushRef="#br0" timeOffset="237068.6718">15108 15931 23 0,'-36'23'11'0,"21"-15"-1"0,15-8 16 0,6-2-23 16,0-4 1-16,6-2 1 15,3-2 1-15,0-3-8 16,3-6 1-16,2-7 4 15,1 2 0-15,0-5-4 16,0 8 0-16,-3 5-7 16,0 0 1-16,-6 5-5 0,-3 3 1 15</inkml:trace>
  <inkml:trace contextRef="#ctx0" brushRef="#br0" timeOffset="237249.9125">15135 15896 36 0,'-21'35'18'0,"-12"39"-21"16,24-58 32-16,-3 7-29 31,-3 6 1-31,0 8-1 16,1 1 1-16,-1-1-1 0,-3 2 0 16,9-4-4-16,3-9 1 15,3-2-7-15,3-3 0 0</inkml:trace>
  <inkml:trace contextRef="#ctx0" brushRef="#br0" timeOffset="237369.9417">15105 16073 19 0,'18'-23'9'0,"3"-14"-4"16,-13 23 6-16,4-4-15 15,3-1 0-15,0 3-7 16,0-2 1-16</inkml:trace>
  <inkml:trace contextRef="#ctx0" brushRef="#br0" timeOffset="237619.1781">15185 16087 31 0,'-6'26'15'0,"9"-13"-14"15,-3-13 30-15,3 0-28 16,0-2 1-16,3-4 2 0,0-4 1 15,3-3-9-15,0-9 1 16,0 4 5-16,3-3 1 16,-3-3-3-16,-3 5 1 0,0-2-4 15,-3 5 0-15,3 0-6 16,-3 9 1-16,-1 4-7 16,-2 3 0-16,0 3-1 15,0 10 0-15</inkml:trace>
  <inkml:trace contextRef="#ctx0" brushRef="#br0" timeOffset="237917.2875">15164 16142 20 0,'-15'19'10'0,"10"-14"-5"0,5-5 18 16,0 0-21-16,0 0 1 0,2 0 3 16,4 0 0-16,3-3-7 15,3 1 0-15,0-4 5 16,3 1 1-16,3 3-2 15,3-1 0-15,-3 0-2 16,-1 3 1-16,1 6-1 16,-6-1 1-16,0 3 0 15,-6 0 0-15,0 2 1 0,-6 6 0 16,0 3-1-16,-3-1 1 16,-3 1-1-16,-3-1 1 0,-3 6-2 15,-3-3 1-15,-2-5-5 16,-1-3 0-16,0-5-7 31,3-5 1-31,3-8-6 16,3-9 1-16</inkml:trace>
  <inkml:trace contextRef="#ctx0" brushRef="#br0" timeOffset="238069.5025">15144 16222 29 0,'0'0'14'0,"5"2"-5"0,1 4 21 15,0-4-26-15,3 9 1 0,0-1 0 16,3 4 1-16,3 4-8 15,0 1 1-15,3-1 2 16,0 1 1-16,-1-6-8 16,-2-3 1-16,6-10-8 15,6-2 0-15</inkml:trace>
  <inkml:trace contextRef="#ctx0" brushRef="#br0" timeOffset="238333.2113">15760 15552 42 0,'0'3'21'0,"12"26"-23"16,-9-16 34-16,0 8-30 16,-3 8 1-16,0 11 2 31,-3 5 0-31,-3 3-6 15,-3 10 0 1,-15 21 4-16,3-7 1 16,0-3-8-16,3-9 1 0,3-9-11 15,1-9 1-15,-4-13-2 16,-3-10 1-16</inkml:trace>
  <inkml:trace contextRef="#ctx0" brushRef="#br0" timeOffset="238587.5194">15501 16073 43 0,'-3'8'21'0,"0"24"-26"15,6-21 44-15,0-1-35 16,3 14 1 0,0 5 2-16,3 0 0 15,2 3-9-15,4 2 1 0,-3-4 7 16,0-4 0-16,3-10-1 15,3-11 0-15,3-10-2 16,3-19 1-16,2-5-1 16,-2-3 0-16,0 3-2 15,-3-5 0-15,-3-1-9 0,-1 6 0 16,4 5-11-16,-3 6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23:02.0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12087 2516 13 0,'0'-21'6'0,"0"-3"4"15,-3 22 6-15,-3 2-13 16,-3 0 0-16,-6 15 4 31,-6 7 1-31,-3 20-9 16,-3 24 1-16,-11 11 6 15,-4 18 1-15,3 19-1 0,1 5 0 0,14 0-1 16,15 11 0-16,9-6-1 16,12-13 0-16,9-13-1 15,8-16 0-15,1-8-1 16,9-10 0-16,6-17-2 15,23-10 0-15,6-8-9 16,1-13 1-16,2-10-7 16,12-9 1-1</inkml:trace>
  <inkml:trace contextRef="#ctx0" brushRef="#br0" timeOffset="1003.9016">19629 2807 16 0,'0'-18'8'0,"3"-1"0"0,-3 14 8 16,6-6-13-16,0 3 1 15,6 8 2-15,0 0 1 16,6 24-7 0,-3-11 0-16,0 30 6 15,-4-9 0-15,1 51 0 16,-3-19 1-16,-12 40-2 16,0-32 1-16,-9 56-1 0,3-41 0 15,-11 25-2-15,5-32 1 16,-21 24-2-1,9-24 0-15,-6 16 0 16,10-27 0-16,-10 4-7 16,9-23 0-16,-9-7-11 15,7-10 0-15</inkml:trace>
  <inkml:trace contextRef="#ctx0" brushRef="#br0" timeOffset="26485.795">9997 5289 31 0,'-21'5'15'0,"21"3"-5"0,3-8 15 0,6 0-21 16,0 0 1-16,3 0 3 15,0-2 1 1,3-4-11-16,3-2 1 16,2 0 7-16,4 0 0 15,3-2-2-15,0-1 0 0,9 3-2 16,-1 0 0-1,1 1-2-15,0 1 1 16,-1 1-7-16,1 0 0 16,-3-1-10-16,0 1 1 0</inkml:trace>
  <inkml:trace contextRef="#ctx0" brushRef="#br0" timeOffset="26795.0728">10702 5106 31 0,'-38'14'15'0,"32"-1"-8"16,6-10 13-16,3-3-19 16,3 0 1-16,3-6 1 0,6-2 1 15,8-5-5-15,4-3 0 16,0-8 3-16,0-2 1 15,0 5-2-15,-1-3 1 16,-5 0-1-16,-3 6 0 0,-3 2-1 16,-3 3 1-16,-3 2-3 15,-3 0 1-15,-6 6-5 16,0 0 0-16,-6 5-6 16,3 2 1-16</inkml:trace>
  <inkml:trace contextRef="#ctx0" brushRef="#br0" timeOffset="27258.9315">10741 5294 23 0,'-30'21'11'0,"27"-5"-5"16,3-13 13-16,3 0-16 0,3-1 1 15,0-2 2-15,6 3 0 0,0 0-8 31,0-3 1-31,0-3 5 16,3-5 0-16,0 0-2 16,0-3 1-16,-4 1-2 15,1-1 1-15,-6 1 0 0,-3 2 1 16,-3 2-2-16,-6 1 1 16,-3 5 0-16,1 0 0 15,-4 3-1-15,-3-1 0 0,3-2-1 16,-3 3 1-16,3 0-1 15,3-3 1-15,0-3-5 16,3-2 1-16,3-3-6 16,3 0 0-16,6-5-5 15,3-8 1-15</inkml:trace>
  <inkml:trace contextRef="#ctx0" brushRef="#br0" timeOffset="27624.544">10825 4884 21 0,'-3'0'10'0,"3"13"-3"0,3-5 13 0,-3 8-16 32,0 8 0-32,0 10 1 15,-3 14 0-15,0-3-7 16,-3 3 1-16,0 2 4 16,0-2 0-16,6 7-2 0,-3-5 0 15,3-2-5-15,0-6 0 16,3-7-5-16,0-11 1 15,-6-6-2-15,0-7 0 0,-3-6-1 32,-9-50 11-32,9 77 1 15,-12-40 1-15,6 3 6 16,0-1 1-16,6 1 2 16,3-3 0-16,6 0-4 15,0-3 1-15,9-2-4 0,3 0 1 16,0 0-4-16,0 0 1 15,0-1-7-15,0-2 0 16,-3 1-7-16,-4-4 1 31</inkml:trace>
  <inkml:trace contextRef="#ctx0" brushRef="#br0" timeOffset="27796.8107">10643 4884 33 0,'-30'6'16'0,"18"12"-15"16,12-13 24-16,0 3-25 15,3 3 1-15,3 5 0 16,0 0 0-16,0-1-5 16,3 4 1-16,-3-1-7 0,0 4 1 15</inkml:trace>
  <inkml:trace contextRef="#ctx0" brushRef="#br0" timeOffset="28346.0943">10572 5241 21 0,'-21'8'10'0,"15"-8"-2"0,6 0 9 16,0 0-15-16,0 0 1 16,6-2 1-16,3-4 0 15,0 4-6-15,-1 2 1 0,7 0 3 16,-3 2 0-16,0 4-1 15,-3-1 0-15,0 3-1 16,-3 2 1-16,-3 1-1 16,-3 2 1-16,-3-2-1 15,-3-1 0-15,0 4 0 16,-3-4 1-16,3-2-1 16,0-2 1-16,3-1-1 0,0-3 1 15,3-2-1-15,0 0 0 16,6-2 0-16,3 2 1 0,3-3-1 31,0 1 0-31,3-1 0 16,3 0 0-16,6 1 0 15,-7-1 1-15,-2 3-1 16,-6 3 1-16,-3 2 0 16,-12 3 0-16,-3 2-1 0,-3 6 1 15,-3 5 1-15,-2 6 0 16,-1 5 1-16,0-6 0 15,0 3 0-15,6-8 1 0,3 1 0 16,3-7 0-16,3-1-1 16,6-1 1-16,6-5-1 15,3-3 0-15,3-2-1 16,12-6 0-16,8-2 0 16,7-3 0-16,3-5-1 15,-4-1 0 1,1-1-7-16,3-9 0 15,-4 3-10-15,7-11 0 16</inkml:trace>
  <inkml:trace contextRef="#ctx0" brushRef="#br0" timeOffset="28842.1907">11161 5003 27 0,'-12'19'13'0,"6"15"-5"0,6-26 6 15,-3 0-12-15,0 0 1 16,0 3 2-16,0-3 0 0,0-3-6 16,0-3 1-16,3-2 3 31,3-5 1-31,3-3-2 15,0-2 0-15,9-6-1 16,6 5 0-16,0-2-1 16,5-3 1-16,1 3-1 15,0 0 1-15,-3 2-1 0,-3 6 1 16,-7 2 0-16,1 8 0 16,-9 11 0-16,-6 0 0 0,-6 8-1 15,-6 2 1-15,-2 4 0 16,-4-4 0-16,-3-7-1 15,0-4 0-15,3-1 0 16,3-4 1-16,6-2 0 16,9-8 1-16,6-8-1 15,3-2 1-15,3-4-1 0,3-4 1 16,3 2-1-16,3-3 1 16,3 1-5-16,-4 2 1 15,-2 0-8-15,-3 6 1 16,0 4-5-16,0 1 0 0</inkml:trace>
  <inkml:trace contextRef="#ctx0" brushRef="#br0" timeOffset="29246.8087">11116 5329 30 0,'-18'5'15'0,"15"-10"-11"0,6-1 22 15,3 1-24-15,0-3 0 16,6-2 1-16,0-1 1 16,12-2-5-16,3 2 1 15,-1 3 2-15,4 0 1 16,-3 0-2-16,3 3 1 0,-6 2-1 16,-4 3 0-16,-8 3-1 31,-3 8 1-31,-9 2-1 0,-6 0 1 15,-6 3-1-15,-2 0 1 16,-4 5-1-16,-6-2 0 16,0 4-1-16,3-4 1 0,6-6 0 15,3-2 0-15,1-1 0 16,5-4 1-16,3-4 0 16,9-7 0-16,5-6 0 15,1-2 0-15,6 3-1 16,3-4 0-16,0-4-5 15,0-1 1-15,0-2-8 16,-4 0 1-16,1-6-2 0,0-7 0 16</inkml:trace>
  <inkml:trace contextRef="#ctx0" brushRef="#br0" timeOffset="29431.3365">11363 4786 32 0,'-21'11'16'0,"13"26"-15"15,5-21 31-15,0 13-29 16,-3 16 0 0,-12 55 3-1,3-2 1-15,3-5-9 0,3 2 1 16,3-10 4-16,3-14 0 16,3-10-6-16,3-13 0 15,3-11-10-15,3-13 0 16</inkml:trace>
  <inkml:trace contextRef="#ctx0" brushRef="#br0" timeOffset="29695.963">11595 5133 40 0,'-6'-5'20'0,"15"10"-21"0,0-13 28 16,9-3-27-16,6 1 1 15,3-3 0-15,0-3 0 16,-1 0-3 0,1 0 0-16,-3 5-4 15,-9 9 1-15,-6 12-6 0,-6 6 1 16</inkml:trace>
  <inkml:trace contextRef="#ctx0" brushRef="#br0" timeOffset="29848.3147">11649 5300 28 0,'-45'45'14'0,"16"-16"-3"0,26-19 21 0,0 1-29 15,0-6 0-15,3-2 2 16,6-11 0-16,3-3-7 16,2-5 1-16,13-5 4 31,3-5 1-31,3-3-8 0,3-8 1 15,-7-6-8-15,1 1 1 16,-3-6-3-16,0 1 0 16</inkml:trace>
  <inkml:trace contextRef="#ctx0" brushRef="#br0" timeOffset="30028.5762">11834 4890 27 0,'-18'13'13'0,"0"8"-4"16,15-13 22-16,-6 13-28 15,0 11 1-15,0 7 2 16,-3 1 1-16,0 5-9 15,-6 3 0-15,7 2 6 16,-4 3 0-16,9 2-4 0,6-7 0 16,0-6-6-16,6-10 0 15,0-8-8-15,5-13 1 0</inkml:trace>
  <inkml:trace contextRef="#ctx0" brushRef="#br0" timeOffset="30298.6575">11902 5046 41 0,'3'0'20'0,"15"8"-21"0,-9-14 32 16,3 6-30-16,3-2 0 16,-1 4 1-16,4-2 0 0,0 3-2 15,-3 7 1-15,0 4 2 16,-3 7 0-16,-3 3 0 15,-3-3 0-15,-6 3-1 16,-3 2 1-16,-6 1-1 16,-3 2 0-16,-3-8-1 15,-3 5 0-15,0 1-2 0,3-6 0 16,1-3-6-16,2-7 0 31,3-6-8-31,3-13 0 16</inkml:trace>
  <inkml:trace contextRef="#ctx0" brushRef="#br0" timeOffset="30481.1757">11959 5167 46 0,'0'6'23'0,"9"25"-18"16,-7-25 36-16,4 4-40 16,0 6 1-16,0 5 0 15,3-2 1-15,3-3-4 0,0 0 1 16,3-1-2-16,0 1 0 15,9-5-6-15,-1-3 0 0,4-3-8 16,6-8 1-16</inkml:trace>
  <inkml:trace contextRef="#ctx0" brushRef="#br0" timeOffset="30681.3173">12417 4911 52 0,'-3'8'26'0,"15"-3"-30"0,-6-5 46 16,0 3-41-16,3-3 0 15,3 2 0-15,0-4 1 16,2 2-3-16,1-6 0 0,0 6-4 16,-3 0 0-16,0 3-10 15,0 2 0-15</inkml:trace>
  <inkml:trace contextRef="#ctx0" brushRef="#br0" timeOffset="31030.5092">12351 5199 30 0,'-50'32'15'0,"23"-8"-5"0,18-19 14 0,3 3-22 16,0 0 0-16,-3 0 2 15,3-3 0-15,6-2-4 31,6-3 1-31,3-3 3 16,3-5 1-16,9-3-2 16,0 4 1-16,0-9-1 0,5-5 1 15,4-3-2-15,3 0 0 16,3 3-1-16,8-3 0 16,1 5 0-16,0 4 1 15,-4 4-2-15,-2 0 1 0,-3 11-1 16,-9 3 1-16,-7 5-1 15,-5 5 1-15,-6 6-2 16,-9 2 1-16,-6-5-6 16,0 2 1-16,-9 1-8 15,3-1 0-15,-2-2-3 16,-4 3 0 0</inkml:trace>
  <inkml:trace contextRef="#ctx0" brushRef="#br0" timeOffset="31465.2457">12497 5239 24 0,'-12'-8'12'0,"12"5"-1"0,0 3 18 0,0 0-27 16,3 0 1-16,3 0 2 16,0 0 0-16,3 3-6 0,0-1 0 15,0 4 5-15,0 4 0 16,-3-2-2-16,-3 0 1 15,-3 3-1-15,0-1 0 16,-3 1-1-16,-3 0 1 0,-3-4-1 16,0 7 0-16,0-1-1 15,0-2 1-15,3-4-1 32,3 1 0-32,0-2-1 15,3 2 1-15,3-3 0 16,3 3 0-16,3 0 0 15,0 0 1-15,0 2 0 0,0 4 1 16,3-1 0-16,3 5 0 16,0-2-1-16,-3 3 1 15,-3-3 0-15,-3 2 0 0,-9 3-1 16,-3-5 0-16,-3 0-2 16,0 0 1-16,-3 2-5 15,0-4 1-15,-3-4-7 16,0 1 0-16,0-3-6 15,0-3 1-15</inkml:trace>
  <inkml:trace contextRef="#ctx0" brushRef="#br0" timeOffset="31666.3385">12357 5569 43 0,'-3'-5'21'0,"9"-3"-15"0,0 0 38 0,3 0-39 31,3 0 0-31,3 3 3 15,9-5 0-15,3-4-10 16,14-7 0-16,4 5 7 16,6-5 0-16,-1 0-5 15,-5 5 1-15,2 0-8 0,-5 3 1 16,0 0-8-16,0 2 0 16,8 1-5-16,1 2 0 15</inkml:trace>
  <inkml:trace contextRef="#ctx0" brushRef="#br0" timeOffset="60356.1685">1130 6630 18 0,'-18'-5'9'0,"9"29"-3"0,9-13 10 16,0 10-15-1,3 0 1-15,3 19 1 16,-6 15 0-16,0 9-3 0,0 2 1 15,0 3 2 1,-6-11 0-16,3 3 0 0,3 0 0 16,0-1-1-16,-6-1 0 15,6-17-2-15,-3-8 1 0,3-5 0 16,3-13 0-16,3-13 0 16,3-14 0-16,0-12-1 15,0-7 1-15,9 1 0 16,-3-5 0-16,2-3 0 15,1 5 0 1,0 6 0-16,-3 5 1 0,0 5 0 16,-3 5 0-16,0 8 0 15,0 9 1-15,-3 7 0 16,-3 5 0-16,-1-7-1 16,1 8 0-16,-3 2-1 15,0 5 1-15,3-2-2 16,-3 2 1-16,3-7-3 0,-6-1 0 15,9-7-5-15,-6-6 0 16,6-2-7-16,0-14 1 16</inkml:trace>
  <inkml:trace contextRef="#ctx0" brushRef="#br0" timeOffset="60722.041">1591 7080 27 0,'-27'8'13'0,"-5"16"-3"0,17-11 15 16,-6 8-23-16,0-2 1 16,3 7 1-16,3 1 0 15,3-3-6-15,7-3 1 16,2-8 3-16,6-8 1 0,11-7-2 16,-2-1 0-16,9-8 0 15,0-7 0-15,3-3 0 16,0 0 0-16,-1 5 0 15,-5 3 0-15,-6 2 1 16,0 6 0-16,-3 5 0 16,0 5 1-16,-6 6-1 0,3 2 1 15,-6-5-1-15,3 0 0 16,0 0-1-16,0 5 1 0,0-3-2 31,0-2 1-31,6 8-6 16,-6-8 0-16,3-5-5 15,3-6 0-15,-3-2-5 16,5-8 0-16</inkml:trace>
  <inkml:trace contextRef="#ctx0" brushRef="#br0" timeOffset="61000.7301">1785 7101 35 0,'-6'3'17'0,"-6"-6"-14"0,6 3 30 15,3 0-31-15,-6 3 1 16,-3 2 2-16,6 1 1 0,0-1-8 15,6 0 1-15,0 3 4 16,0 0 0-16,6 0-1 16,3 0 0-16,3 0-1 15,3 5 0-15,-9 0 1 16,3-5 0-16,-3 11-1 16,-3 7 1-1,-3 9 0-15,-3-6 0 16,-3-3-1-16,0-2 1 15,0-8-3-15,3-5 1 16,3-11-7-16,-6-14 1 16,6-12-10-16,0-6 1 15</inkml:trace>
  <inkml:trace contextRef="#ctx0" brushRef="#br0" timeOffset="61353.7387">1892 6665 30 0,'9'-11'15'0,"9"30"-1"0,-15-6 13 15,0 3-22-15,-9 24 0 16,-3 18 2-16,0 8 1 0,0 3-10 16,0-3 0-16,3-11 7 15,3-7 0-15,0-3-3 32,3-11 0-32,0-12 0 15,6-12 0-15,9-5-1 16,3-10 0-16,3-11-1 15,8-2 1-15,-5-6-1 16,3 0 1-16,6 0-1 16,-13 3 0-16,1 5-1 15,-6 14 1-15,-3 2 0 0,3 8 0 16,-12 5 0-16,3 5 1 0,-6 6-1 16,0 0 0-16,3-5 0 15,-3-4 1-15,6-1-4 16,-6-6 0-16,3-3-7 15,3-5 0-15,3-11-6 16,6-7 0-16</inkml:trace>
  <inkml:trace contextRef="#ctx0" brushRef="#br0" timeOffset="61555.1093">2457 6638 35 0,'15'-23'17'0,"3"23"-5"0,-21 0 24 16,-3 2-32-16,-3 1 0 15,-15 7 1-15,7 9 1 16,-10 5-8 0,3 8 0-16,-3-1 5 15,3 4 1-15,4-1-5 0,2-5 1 16,6-5-8-16,3-5 0 16,0-9-7-16,6-7 0 15</inkml:trace>
  <inkml:trace contextRef="#ctx0" brushRef="#br0" timeOffset="61719.6427">2306 6824 37 0,'0'8'18'0,"-3"23"-10"16,3-20 25-16,-3 10-30 15,0 8 0-15,0 0 0 16,0 0 1-16,0 3-5 16,3-3 0-16,0 3 1 15,0-3 0-15,0-5-8 16,3-3 0-16,3-8-6 15,0-7 1 1</inkml:trace>
  <inkml:trace contextRef="#ctx0" brushRef="#br0" timeOffset="61907.3413">2478 6739 55 0,'0'-8'27'0,"15"0"-32"16,-6 5 52-16,6-2-45 15,3 0 0-15,3 0 0 16,-6-3 0-16,2 0-3 16,4-3 1-16,3 1-2 15,0 2 1-15,0 2-10 0,-4 1 0 16,-2 2-6-16,-6-2 1 16</inkml:trace>
  <inkml:trace contextRef="#ctx0" brushRef="#br0" timeOffset="62088.6894">2690 6530 44 0,'-12'8'22'0,"0"16"-20"0,12-14 36 15,-6 3-37-15,3 6 1 16,-6 5 1-16,0 2 0 0,3 6-4 16,0 0 0-16,0 7-1 15,3-4 0-15,0 2-8 16,-6 0 1-16,3-11-6 15,3-4 1-15</inkml:trace>
  <inkml:trace contextRef="#ctx0" brushRef="#br0" timeOffset="62458.7057">2559 7017 29 0,'-9'18'14'0,"6"19"-10"0,3-29 20 0,-6 3-22 31,3 5 0-31,0 2 1 16,3 1 0-16,-3-1-4 15,3-2 1-15,0 0 2 16,0-5 0-16,0-3 0 16,3-6 0-16,0-4-1 15,6-9 0-15,0-5 0 16,0-2 0-16,-3-14 0 0,2-3 1 16,1-2 0-16,3-5 1 15,3-3 1-15,-3 3 0 16,3 5 0-16,0 10 1 15,0 6-1-15,-3 3 0 0,2 7-2 16,-5 8 1-16,-3 14-2 16,0 10 1-16,-3 6-1 15,0 7 0-15,-3 0 0 16,0-2 0-16,-3 2-2 16,0-4 0-16,-3-1-6 15,3-6 0 1,0-1-9-16,-6-6 0 15,9-9-1-15,-5-4 0 0</inkml:trace>
  <inkml:trace contextRef="#ctx0" brushRef="#br0" timeOffset="63004.915">2621 7080 43 0,'3'0'21'0,"15"-21"-26"15,-9 13 43-15,6-2-38 0,-3-1 1 16,3-2 1-16,-1 5 1 15,-2-5-5-15,0 7 0 16,-3 6-2-16,0 6 1 16,-9 7-4-16,-6 0 1 15,0 3-3 1,-3-3 1-16,-3 0 1 16,3-2 1-16,-5 0 2 15,2-4 1-15,3 1 3 16,3-2 1-16,-3-1 2 15,9-2 0-15,-6-3 1 16,6 0 0-16,0 0 0 16,0 0 0-16,6 0-2 0,3 0 1 15,-6 0-1-15,6 0 0 16,-3 0-1-16,0 0 0 16,2 0-2-16,-8 2 0 0,0 4-2 15,0 2 1-15,0-1-2 16,-8 4 1-16,-1 0-1 15,3-1 0-15,0 1 1 16,3-3 1-16,-6 0 4 0,3-6 0 16,3 1 2-16,0 0 1 31,3-3 1-31,0 0 0 16,3-6-1-16,6 1 1 15,-6 0-3-15,6-1 1 0,0-1-2 16,3-1 1-16,-1 0-5 15,-2 2 0-15,0 1-6 16,-3 5 0-16,-3 5-4 16,-3 3 0-1</inkml:trace>
  <inkml:trace contextRef="#ctx0" brushRef="#br0" timeOffset="63174.4961">2529 7387 43 0,'-15'11'21'0,"18"-19"-16"0,6 0 40 0,3 3-41 15,6-11 0-15,2-3 5 16,10-2 1-16,3 2-12 16,6-2 0-16,17 0 7 15,10-5 0-15,-7 2-8 32,4 0 0-32,2 3-16 0,-8-13 1 15</inkml:trace>
  <inkml:trace contextRef="#ctx0" brushRef="#br0" timeOffset="98188.9152">17194 10560 26 0,'-9'-8'13'0,"15"5"0"0,-6 3 14 0,6 0-25 16,6-3 1-1,6 3 1-15,3-2 1 0,3-1-5 16,3-2 0-16,2 2 4 16,1-5 0-16,-6 0-1 15,0-2 0 1,-3-1-5-16,-4-2 1 16,-2 2-6-16,-3 1 0 15,0-1-6-15,-3 0 0 0,-3 1-1 16,0-1 1-1</inkml:trace>
  <inkml:trace contextRef="#ctx0" brushRef="#br0" timeOffset="98721.6366">17444 10427 22 0,'-14'29'11'0,"-16"22"-9"16,24-36 21-16,-3 20-20 16,-3 7 1-16,-6 8 1 0,-9 1 1 15,3 2-8-15,4 2 0 16,-1-7 5-16,3-3 1 15,3-5-1-15,0-6 0 16,6-5 1-16,0-10 0 0,3-1 0 16,0-10 1-16,0-8-1 15,3-5 1-15,3-3-2 16,0-8 1-16,6 0-3 16,0-2 1-16,6-4-1 15,6-1 0-15,3-1-5 16,6-5 0-16,6-6-5 15,-1-4 0-15,4-1-5 16,-6-2 1-16,-3-1-2 16,-1 9 0-1,-5 5 3 1,12 39 12-16,-48-47 1 16,30 16 0-16,-3 5 6 15,0 3 1-15,0 2 2 16,3-2 1-16,-1 3-5 15,4-1 0-15,3-2-1 16,9 2 0-16,3 1-3 0,-4 2 1 16,4 2-2-16,-6 1 1 15,0 2 0-15,-6 3 0 16,-7 6-1-16,-5 2 1 16,-3 2 0-16,-3 1 0 15,-6 2-4 1,0 3 1-16,0-3-6 0,-6 3 0 0,0 0-7 31,1-3 1-31</inkml:trace>
  <inkml:trace contextRef="#ctx0" brushRef="#br0" timeOffset="99038.0948">17754 10544 20 0,'-12'5'10'0,"-12"19"-9"0,18-16 9 15,0 2-10-15,0 3 0 0,0 1-4 16,0 2 0-16,1-1 3 16,-1 4 1-16,0 0-3 15,0-4 1-15,0 1 2 16,0 0 0-16,0-3 3 16,0 1 0-16,0-4 3 15,3 3 0 1,0-5 1-16,3 0 1 15,0-2-2-15,0-6 0 16,6-3-2-16,0-5 1 16,0-5-2-16,3-6 0 0,3 1-5 15,0-3 0-15,-1-1-4 16,-2-4 0-16,-3 2-5 16,-9 0 0-16</inkml:trace>
  <inkml:trace contextRef="#ctx0" brushRef="#br0" timeOffset="99221.9473">17647 10594 20 0,'-18'37'10'0,"-3"24"-2"0,15-43 12 16,0 9-16-16,0-1 1 16,-3 6 3-16,3-3 1 15,3 0-10-15,3-2 0 0,3-6 7 16,3-3 0-16,6-4-2 31,0-1 1-31,3-8-6 16,3-5 1-16,12-8-9 15,8-5 1-15,10 2-5 16,3-7 0-16</inkml:trace>
  <inkml:trace contextRef="#ctx0" brushRef="#br0" timeOffset="99436.378">18257 10284 48 0,'-21'22'24'0,"-23"36"-34"16,32-48 46-16,-3 11-34 15,-3 6 0-15,-3 2 0 0,-3 5 0 16,0 3-4-16,1 6 0 0,2-11-3 16,3 2 0-16,3-8-8 15,9 1 0-15</inkml:trace>
  <inkml:trace contextRef="#ctx0" brushRef="#br0" timeOffset="99622.3126">18105 10435 45 0,'3'0'22'0,"9"3"-24"0,-6-3 36 15,9 2-33-15,3 1 1 16,3 0 0-16,8-3 0 0,-2 0-5 15,3 0 1-15,-6 0-4 16,-3 0 0-16,-4 2-7 16,-2 9 0-16</inkml:trace>
  <inkml:trace contextRef="#ctx0" brushRef="#br0" timeOffset="99804.7008">18099 10655 41 0,'-12'10'20'0,"12"-7"-24"0,3 0 33 16,3-3-28 0,3-3 0-16,6-2 0 15,9-1 0-15,0-2-2 16,0-7 0-16,2 1-4 16,-5 1 0-16,-3 5-6 15,-3 3 0-15</inkml:trace>
  <inkml:trace contextRef="#ctx0" brushRef="#br0" timeOffset="99952.7931">18251 10623 26 0,'-30'42'13'0,"-17"11"-14"0,38-39 17 16,-3 9-16-16,-3 4 1 0,3-1-2 16,-3 3 1-16,3 0-5 15,0-2 1-15,3 2-3 31,3 3 1-31</inkml:trace>
  <inkml:trace contextRef="#ctx0" brushRef="#br0" timeOffset="100156.0522">18031 10858 44 0,'-3'-2'22'0,"24"-11"-32"0,-12 13 47 0,2-3-37 15,4 0 1-15,9-5 0 16,0 6 0-16,0-1-1 16,3 0 0-16,-1 1-3 0,-2 4 0 15,-6 4-7-15,-6 2 0 16,-6 8-2-16,-6 2 0 0</inkml:trace>
  <inkml:trace contextRef="#ctx0" brushRef="#br0" timeOffset="100321.7926">18046 11062 35 0,'-30'19'17'0,"12"2"-14"16,15-18 33-16,3-1-35 15,0-2 0-15,6-2 0 0,6-9 1 16,6-5-3-16,3 0 1 16,8-5-3-16,10-8 1 15,6 0-10-15,5 0 1 16,-2-3-1-16,-3-5 0 0</inkml:trace>
  <inkml:trace contextRef="#ctx0" brushRef="#br0" timeOffset="100506.3375">18706 10366 44 0,'-11'3'22'0,"16"13"-32"0,1-11 47 16,3 0-37-1,3 3 1-15,0 0-3 16,0-2 0-16,0 2-3 16,3-3 0-16,-3 0-6 15,-6 6 0-15</inkml:trace>
  <inkml:trace contextRef="#ctx0" brushRef="#br0" timeOffset="100689.8075">18561 10639 29 0,'-27'16'14'0,"12"0"-7"0,15-14 19 16,0 1-25-16,0-3 0 16,6-3 0-16,3 1 1 15,3-4-3-15,6-4 1 0,5-3-2 32,1-1 0-32,3 4-5 15,0-4 1-15,-3 7-4 16,-7 1 0-16</inkml:trace>
  <inkml:trace contextRef="#ctx0" brushRef="#br0" timeOffset="101188.894">18739 10639 18 0,'-21'26'9'0,"-5"-2"-3"0,23-19 12 15,-6 3-17-15,-3 0 0 16,6 0 0-16,0-2 0 0,3-4-2 16,9 1 1-16,0 0 1 15,6-9 0-15,3 1-1 16,-1 0 1-16,1-1 0 15,0 4 0-15,0-1-1 16,-3 3 0-16,-6 3 0 0,-3 5 1 16,-6 5-1-16,-9 5 0 15,-6 1 2-15,-6 2 0 32,1-2 1-32,2-4 1 15,3 1-1-15,3-2 1 0,3-4-1 16,-3-2 0-16,9-3-1 15,3-5 1 1,24-10-3 0,0-6 0-16,0 0-5 15,3-2 1-15,-4 4-3 16,-2 1 0-16,-3 8-2 0,-3 7 1 16,-6 1 2-16,-6 10 0 15,-3 1 6-15,-6 4 1 0,-3 3 4 16,-3 0 1-16,3 1 2 15,3-4 0-15,-2-5-2 16,2 1 0-16,6-7-2 16,3-1 1-16,3-6-3 15,3-6 1-15,0-1-2 16,2-1 1 0,1-3-4-16,0-2 1 15,0-3-11-15,6-3 1 16</inkml:trace>
  <inkml:trace contextRef="#ctx0" brushRef="#br0" timeOffset="101557.1073">18968 10443 39 0,'-17'3'19'0,"28"-3"-20"16,-5-3 27-16,6 0-26 15,0 3 0-15,3-2 1 16,0-1 1-16,0 3-2 0,0 0 1 16,0 3 2-16,-6 2 1 0,-3 6 0 15,-6 2 0-15,-3 0 0 32,0 8 0-32,-3 11-1 15,0 0 1-15,0 0-3 16,3-3 0-16,0-3-1 15,0-5 1-15,0-2-1 16,3-3 1-16,0 0-1 0,0-3 0 16,0-3 0-16,-3 1 1 15,-3 0-1-15,3 2 1 0,0 0-3 16,-3-2 0-16,0-1-6 16,0-5 1-16,-3 1-8 15,0-4 0-15</inkml:trace>
  <inkml:trace contextRef="#ctx0" brushRef="#br0" timeOffset="101756.0508">18939 10485 41 0,'-3'-5'20'0,"3"10"-17"0,0 1 30 16,3 2-27-16,-3 8 1 16,0 23 1-16,-6 22 1 15,-6 3-12-15,-3 7 1 16,0 16 7-1,3 1 0-15,0-9-7 16,6-8 1-16,3-12-14 16,6-12 1-16,6-10-3 15,3-21 0-15</inkml:trace>
  <inkml:trace contextRef="#ctx0" brushRef="#br0" timeOffset="102898.2764">19445 10485 23 0,'-6'11'11'0,"-15"10"-7"0,15-13 12 0,0 11-15 15,0-1 1-15,0 1 0 16,3-1 0-16,0-2-2 16,3-5 0-16,3-6 2 15,3-2 0-15,3-3-1 16,3-3 1-16,0-2-1 0,0 2 0 0,-3 0 0 15,-3 1 1-15,2 4 0 32,-8 6 1-32,0 3 0 15,-5-3 0-15,2 2 1 16,0 4 1-16,3-6-2 0,0 0 0 16,3-3-1-1,0 3 0-15,5 0-1 0,-2 0 0 16,3 0-2-16,-3 2 1 15,0 1-5-15,0-1 1 0,-3 4-4 16,0 4 0-16,-3-2-1 16,-3 0 1-16,-3 0 1 15,-3 2 0 1,-3 3 6-16,-5 1 0 16,2-1 6-16,0 3 1 0,0 5 3 15,0 0 0-15,3-3 0 16,3-2 0-16,3-5-2 15,3-6 0-15,6-5-3 16,6-8 0-16,3-11-6 16,6-5 1-16,6-5-7 15,5-11 0-15,10 3-7 0,3 0 1 16</inkml:trace>
  <inkml:trace contextRef="#ctx0" brushRef="#br0" timeOffset="103068.1531">19736 10626 46 0,'-18'5'23'0,"36"-21"-30"0,-9 11 39 0,3-8-32 32,6-3 0-32,3-5-8 15,3-3 0-15,2-5 3 16,-2 2 0-16,3 6-7 0,-9 2 1 15</inkml:trace>
  <inkml:trace contextRef="#ctx0" brushRef="#br0" timeOffset="103382.8473">19957 10401 28 0,'-30'26'14'0,"-15"32"-8"16,33-42 26-16,-3 13-29 16,4 6 1-16,-1-1 3 15,0 3 1-15,6-10-10 0,0-1 0 16,3-5 6-16,3-7 1 15,6-9-3-15,3-8 1 16,3-7-6-16,5-6 0 0,4-5-4 16,3-3 0-16,-6-3 0 15,0 6 0-15,-3 3-1 32,0 2 1-32,5 5 5 15,-5 3 1-15,0 6 3 16,-3 2 0-16,-3 8 0 15,0-3 1-15,-3 8-1 16,0-2 1-16,-3 2-6 0,-3 0 1 16,0 3-7-16,-9 0 0 15</inkml:trace>
  <inkml:trace contextRef="#ctx0" brushRef="#br0" timeOffset="103550.8724">19912 10811 34 0,'-18'16'17'0,"-9"10"-19"16,21-21 27-16,-3 6-25 16,1 2 0-1,-4 3 0-15,0 3 1 16,0-1-2-16,-3 1 1 16,3-3-4-16,6-6 0 15,3-7-5-15,9-3 0 0</inkml:trace>
  <inkml:trace contextRef="#ctx0" brushRef="#br0" timeOffset="103751.0305">19900 10848 38 0,'-18'24'19'0,"6"21"-17"16,12-35 34-16,0 4-33 16,0-1 1-16,3 0 1 15,6-2 0-15,6-6-7 0,-3-2 1 16,3-3 3-16,3-3 1 15,6-2-8-15,-1-3 1 16,4-6-10-16,0 1 1 16,6 0-2-1,2-8 1-15</inkml:trace>
  <inkml:trace contextRef="#ctx0" brushRef="#br0" timeOffset="103954.0857">20326 10750 59 0,'-18'0'29'0,"33"8"-39"0,-9-5 63 15,3-1-52-15,3 4 0 16,5-4-1-16,4 1 1 16,9-3-2-16,6 0 1 15,-1-5-2-15,7 2 0 0,0-5-9 16,-1 0 1-16,4 5-7 15,0 9 1-15</inkml:trace>
  <inkml:trace contextRef="#ctx0" brushRef="#br0" timeOffset="104449.3719">21058 10395 41 0,'-36'6'20'0,"24"7"-23"15,12-8 30-15,6 3-27 16,6 3 0-16,6-1 0 16,3-2 1-16,0-2-4 0,-3-1 0 15,-1-2-4-15,-5 2 0 0,-3 0-3 16,-3 6 0-16</inkml:trace>
  <inkml:trace contextRef="#ctx0" brushRef="#br0" timeOffset="104868.4446">20891 10710 29 0,'-24'27'14'0,"7"-9"-11"16,17-15 25-16,3 0-28 31,3-3 1-31,2-3 0 16,7-5 1-16,12 3-3 15,3-6 1-15,3 1 0 16,2 2 1-16,-5 2-1 0,-3 6 1 16,-6 0 0-16,-9 6 0 0,-9 2 1 15,-9 7 0-15,-3 4 0 16,-9-1 0-16,0 1 1 16,-6-6 0-16,6 0-1 15,3-2 1-15,4-3-2 0,2-3 1 16,6 1-1-16,9-1 0 15,3 0-1-15,5 0 0 32,4 1 0-32,0-1 1 0,0 3 0 15,-3 3 1-15,-3 2 0 16,-3-3 0-16,-9 6 0 16,-6 3 1-16,0 5-1 15,-3-6 0-15,0 1-1 16,0-1 0-16,3-7-5 15,3-6 1-15,3-5-7 0,6-11 1 16,3-7-7-16,6-3 1 16</inkml:trace>
  <inkml:trace contextRef="#ctx0" brushRef="#br0" timeOffset="105400.1731">21597 10409 42 0,'-33'13'21'0,"-21"21"-22"16,34-23 35-16,-4 5-32 16,0 8 1-1,0 5 1-15,0-3 0 16,6-2-5-16,7-3 0 16,2 0 3-16,6-7 1 0,6-4-2 15,3-2 0-15,8 0-1 16,7 0 1-16,3 0-1 15,3 0 0-15,0 0 1 16,-1 5 0-16,1-2 0 16,-9 2 0-16,-3 3 1 15,-9 5 0-15,-6 0 0 0,-6-2 1 16,-3 2-2-16,-6 0 1 16,-9 0-1-16,1-2 1 15,-4-1-3-15,0-2 1 16,0-3-5-16,0-5 0 15,4-5-7-15,2-6 0 16,3-7-5 0,6-9 1-16,6-5-3 31,66 37 19-31,-114-55-2 16,60 26 1-16,0 6 9 0,3 10 0 15,0 2 6-15,3 6 0 16,0 8-6-16,2 3 0 15,4 2-4-15,6 0 1 0,0 3-5 16,0 2 1-16,0-5-6 16,5-2 1-16,-2-3-7 15,0-3 1-15,6-2-5 16,-4-9 0-16</inkml:trace>
  <inkml:trace contextRef="#ctx0" brushRef="#br0" timeOffset="105635.7684">21746 10628 59 0,'-9'8'29'0,"35"19"-41"0,-14-22 61 0,6 3-50 16,12 0 1-16,3 0 0 15,5-3 1-15,1-2-1 16,-3-3 1-16,-1-6-4 0,-5-1 0 16,-3-1-6-16,0 0 1 15,-6 0-8-15,-3 0 1 16</inkml:trace>
  <inkml:trace contextRef="#ctx0" brushRef="#br0" timeOffset="105850.8936">22118 10440 47 0,'-27'24'23'0,"-6"21"-20"16,24-24 39-16,-9 6-41 15,-14 10 1-15,-1 11 0 16,-3-1 1-16,-3 3-4 16,-2 6 0-1,2-6 3-15,3 3 0 16,7-3-6-16,5-10 1 0,6-8-9 15,9-3 1-15,6-8-5 16,9-16 1-16</inkml:trace>
  <inkml:trace contextRef="#ctx0" brushRef="#br0" timeOffset="106034.2651">21906 10808 42 0,'24'-18'21'0,"-21"39"-11"0,3-13 37 15,-3 2-43-15,0 9 0 16,3 5 1-16,3 5 0 15,3 11-7-15,3 2 0 16,2-2 4-16,1 2 1 16,0-10-7-1,-6-6 1-15,3-5-10 16,-6-8 1-16,12 3-6 16,-3-8 1-16</inkml:trace>
  <inkml:trace contextRef="#ctx0" brushRef="#br0" timeOffset="115468.8442">22659 10776 23 0,'-6'-15'11'0,"6"25"-7"0,0-5 12 0,0 6-15 16,0 2 0-16,0-2 2 15,0 2 1-15,0 3-4 16,3 0 0 0,0 0 2-16,0 0 1 15,0-1-1-15,0 1 0 0,3-2-1 16,0-4 0-1,3-2-7-15,6-3 0 0,0-5-3 16,-3-2 1-16</inkml:trace>
  <inkml:trace contextRef="#ctx0" brushRef="#br0" timeOffset="115621.8344">23094 10819 18 0,'-3'5'9'0,"0"8"-3"0,3-10 10 15,0 2-16-15,0 1 1 16,3-1 0-16,0 3 0 0,3-3-8 16,-3 3 0-16</inkml:trace>
  <inkml:trace contextRef="#ctx0" brushRef="#br0" timeOffset="115855.3857">22880 11134 29 0,'-21'21'14'0,"18"-3"-12"0,6-10 23 16,3 6-25-16,0-4 0 16,3 3 1-16,3 3 0 15,-1 0-1-15,4-3 0 16,-3-2-3-16,3-1 1 31,0-2-7-31,0 0 0 0</inkml:trace>
  <inkml:trace contextRef="#ctx0" brushRef="#br0" timeOffset="117751.1838">23502 11017 23 0,'-21'-8'11'0,"-15"43"-6"15,33-27 18-15,-9 8-21 16,-3 2 0-16,-5 1 1 16,-1 4 1-16,-3-1-5 15,3 1 0 1,3-7 3-16,0 0 1 15,6-5-2-15,-2-3 0 0,8-3-5 16,-3-5 1 0,9-8-7-16,15-5 1 0</inkml:trace>
  <inkml:trace contextRef="#ctx0" brushRef="#br0" timeOffset="117970.4139">23603 10792 28 0,'-15'35'14'0,"-15"7"-7"16,24-26 19-16,-3 8-25 15,0 10 1-15,1 14-1 16,-4 7 0-16,-6 1-1 0,0-8 0 16,0-1 1-16,3-2 0 15,0-3-2 1,3-7 1-16,3-3-6 15,0-9 1-15,4-1-5 0,5-7 0 16</inkml:trace>
  <inkml:trace contextRef="#ctx0" brushRef="#br0" timeOffset="118141.0159">23543 11210 26 0,'-6'16'13'0,"3"0"-13"0,3-8 18 0,0 0-18 15,0 0 0-15,0 0 0 16,0 2 0-16,0-4-3 0,3-1 1 16,-3-5-5-16,9-3 1 15</inkml:trace>
  <inkml:trace contextRef="#ctx0" brushRef="#br0" timeOffset="118787.5296">23912 10919 27 0,'9'-10'13'0,"0"7"-4"15,-9 3 21-15,0 0-27 16,0 0 0-16,0 0 1 0,-6 0 0 16,-3 3-5-16,1-1 0 15,-4 4 3-15,-9 2 0 16,-6 2-1-16,-6 1 0 0,9 2-1 15,1 0 1-15,2 6 0 16,3-1 0-16,0 1 0 16,-3 2 1-16,12 0-1 15,0 3 1-15,0 0 0 16,3 2 1-16,-2-2-2 16,8 5 1-1,-3-5-2-15,-3 0 1 16,6 2 0-16,-3 3 0 15,-3-2-1-15,6-3 1 16,-3-1-1-16,0-1 1 0,0-1-1 16,0 3 1-16,0-6-2 15,0-2 1-15,3-3-5 16,0-7 0-16,0-1-3 16,0-5 1-16,0-8-1 15,3-5 0-15,0-9 1 16,6-4 0-16,0-3 4 0,3 0 0 15,-1 0 4-15,1 0 0 16,3 2 1-16,6 1 1 16,-6 5 0-16,9-1 0 0,-6 6 1 31,-1 3 0-31,1 3-1 0,-3 2 0 0,3 2-1 31,6 12 0-31,-15 2 0 16,6 2 0-16,-6 3 0 15,0 6 0-15,-6 0 0 0,0-4 0 16,-6 4 0-16,-3 2 0 16,-6-2-1-16,3 2 1 15,-3 0-5-15,-3-3 1 0,0 1-6 16,-3-1 1-16,-6-2-7 16,7-2 1-16</inkml:trace>
  <inkml:trace contextRef="#ctx0" brushRef="#br0" timeOffset="119139.6111">23648 11404 22 0,'0'-8'11'0,"0"-3"-6"15,6 6 12-15,-1-1-14 16,4 1 0 0,0 2 1-16,3 1 1 0,12-1-7 15,-6 3 1-15,3 3 4 16,-3-1 0-16,-1 1-3 15,-2 2 1-15,-3 3-6 16,-3 0 1-16,-9 3-5 16,0 2 1-16,-9 0-1 15,-3 3 0-15,-9 0 1 16,102 3 8 0,-185-19 3-16,77 16 0 15,9-3 6-15,3-3 0 16,-3-2 1-16,9 3 0 0,9-9-5 15,0-2 0-15,6-7-3 16,6 1 1-16,18-2-8 16,0-2 0-16,2-1-5 15,10-2 0-15</inkml:trace>
  <inkml:trace contextRef="#ctx0" brushRef="#br0" timeOffset="119424.6883">24034 11197 37 0,'-26'0'18'0,"44"11"-19"16,-10-9 31-16,4 4-29 15,6 2 1-15,6-3 0 0,12 0 1 16,0 1-4-16,5-4 0 0,7-2 3 16,-7-5 0-16,1-3-2 31,0 0 0-31,-3-5-5 16,-7 2 1-16,1 1-8 15,-9 4 1-15</inkml:trace>
  <inkml:trace contextRef="#ctx0" brushRef="#br0" timeOffset="119687.4858">24487 10962 29 0,'-18'8'14'0,"3"13"-7"0,15-16 18 15,-9 11-24-15,6 10 1 0,-12 1 1 16,-2 7 0-16,-10 3-4 15,-3 3 1-15,-12 2 2 16,4 3 0-16,-4 3-1 0,3 0 0 16,-2-1-1-16,5 3 1 31,3 1-2-31,6-4 0 16,4-4-4-16,5-4 0 15,3-7-6-15,6-5 0 16</inkml:trace>
  <inkml:trace contextRef="#ctx0" brushRef="#br0" timeOffset="119889.5947">24317 11348 27 0,'-9'8'13'0,"12"26"-7"15,-3-23 18-15,0 2-23 16,0 3 0-16,0 3 0 15,0-1 0-15,0 1-1 16,0-1 0-16,-3-5 0 0,3 1 0 0,-6 1-7 16,3-4 0-16,-6 2-3 15,1-2 1-15</inkml:trace>
  <inkml:trace contextRef="#ctx0" brushRef="#br0" timeOffset="120041.8151">24157 11576 23 0,'-6'5'11'0,"6"0"-6"0,0-2 18 0,0-1-20 16,6 4 0-16,-3-1 0 16,-3 0 0-16,8-2-5 15,-2 0 1-15,3-3-4 16,6 0 1-16,-3 0-5 16,9-3 0-16</inkml:trace>
  <inkml:trace contextRef="#ctx0" brushRef="#br0" timeOffset="120573.0852">24829 11142 24 0,'-9'-3'12'0,"18"16"-6"0,-9-10 18 31,3 5-21-31,-6 8 0 0,3 5 2 16,-6 3 1-16,-3 2-7 15,0 8 1-15,0 1 4 16,-5 2 1-16,2 3-2 16,-3-1 1-16,0 4-2 15,-3-6 0-15,6 0-1 0,0-6 1 16,0-1-4-16,3-9 0 16,3-3-7-16,-2 1 1 15,5-6-5-15,-9-5 0 16</inkml:trace>
  <inkml:trace contextRef="#ctx0" brushRef="#br0" timeOffset="120757.9701">24669 11385 35 0,'-6'0'17'0,"-18"11"-20"16,21-6 29-1,-6 3-26-15,-6 2 0 0,0 1 0 16,3 5 1-16,-6 2-2 16,6 1 0-16,0-3-9 15,-2 0 1-15</inkml:trace>
  <inkml:trace contextRef="#ctx0" brushRef="#br0" timeOffset="121041.4948">24811 11449 35 0,'21'-24'17'0,"3"21"-16"0,-18 3 26 16,-3 3-25-16,6 2 0 16,-3 0 2-1,-3 9 1-15,6-1-5 16,-3 3 1-16,0 2 3 15,3 3 0-15,-6 6-1 0,5-6 0 16,1 0-1-16,3-2 1 16,-3-1-3-16,3 1 1 15,-3-3-3-15,0-6 1 16,-3 1-7-16,3-3 0 0,0-3-6 16,-3 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25:24.57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11801 2852 36 0,'0'0'18'0,"-6"16"-16"16,3-16 19-16,-6 8-21 15,-3 5 1-15,0 3 0 16,-12 3 0-16,4-3-1 16,2-1 0-16,0 4 0 15,6-3 1-15,3-3-1 16,3-2 0-16,3 2 0 15,3 0 0-15,6 6 0 16,3-6 0-16,6 0 1 16,-3 0 0-16,0 1 3 15,-3 4 0-15,-1 1 1 16,-5 2 0-16,-3 0 0 16,-3 3 1-16,-8 2-1 0,-1-5 0 15,0-5-3-15,0 0 1 16,0-3-2-16,0 1 1 15,3-7-3-15,0-1 0 16,6-4-6-16,3 1 1 0,3-8-7 16,6-8 0-16,9-3-4 15,6-8 1-15</inkml:trace>
  <inkml:trace contextRef="#ctx0" brushRef="#br0" timeOffset="328.3826">11911 3019 37 0,'-6'16'18'0,"0"42"-18"0,6-45 33 16,0 6-31-16,0 2 1 15,0 3 2-15,3-8 1 16,0-1-8-16,3-1 1 0,0-6 4 16,3-8 1-16,3-6-2 15,0-4 0-15,0-9-2 16,2 1 0-16,-2-9 0 15,0 9 1-15,-3 2-2 16,-3 5 1-16,0 6-1 0,-3 2 1 16,0 6-1-16,0 5 1 15,0 0-1-15,0 0 1 0,0 0-1 16,0 0 1-16,3-3-5 31,-3-2 1-31,3-3-4 16,0 0 1-16,0-6-5 15,0-4 0-15,3-9-1 16,5-2 0-16</inkml:trace>
  <inkml:trace contextRef="#ctx0" brushRef="#br0" timeOffset="732.9205">12274 2627 26 0,'0'11'13'0,"0"-1"-14"0,0 6 26 0,-6 3-22 16,0 18 0-16,-3 5 1 15,-6 6 1-15,-2 5-6 16,2 5 1-16,0-5 4 16,3 2 0-16,-3-10-2 15,9-2 0-15,6-14 0 16,0-5 0-16,3-14-1 16,6-4 0-16,3-9-1 0,0-8 1 15,3 3-1-15,2-5 1 16,1 0-1-16,0 5 0 31,3-3 0-31,-3 9 0 0,-3 2 0 16,-3 8 0-16,-3 2 1 15,-3 6 0-15,0 3 1 16,-4 2 1-16,-2 3 0 16,-2-1 0-16,-4-1 0 0,0-9 0 15,0 3-1-15,-3-3 0 16,0-2-3-16,0-9 1 15,3 4-5-15,3-14 0 0,3-3-5 16,0 3 1-16,9-16-6 16,3 0 0-16</inkml:trace>
  <inkml:trace contextRef="#ctx0" brushRef="#br0" timeOffset="1097.6831">12604 3056 38 0,'-47'0'19'0,"35"3"-16"15,12 2 33-15,0-5-33 0,0 3 1 0,0 4 1 16,6-4 0-16,3 0-7 31,9-1 0-31,3 1 5 16,2-3 0-16,1 0-8 15,3-3 1-15,6-2-8 16,-7 0 1-16,4-3-4 16,0 3 1-16</inkml:trace>
  <inkml:trace contextRef="#ctx0" brushRef="#br0" timeOffset="1433.3345">13006 2881 43 0,'-20'-2'21'0,"2"4"-25"15,12-2 42-15,-3 0-35 16,-3 3 0-16,0 2 0 16,0 1 1-16,0 1-6 15,3-1 1-15,3-1 2 16,3 3 0-16,3 0-2 16,6 3 1-1,3-1-1-15,3 1 1 16,0 5-1-16,3 5 1 15,-3 3 1-15,0-3 1 16,-3 8 0-16,-3-5 1 0,-3-1 0 16,-3 1 0-16,-3 3-1 15,0-6 0-15,-3 3-1 16,0-8 1-16,0 2-5 16,0-7 0-16,0-3-7 15,3-16 0-15,3-6-6 16,3-9 0-16</inkml:trace>
  <inkml:trace contextRef="#ctx0" brushRef="#br0" timeOffset="1628.7568">13072 2908 40 0,'-18'-8'20'0,"48"0"-13"16,-24 5 32-16,6 1-36 16,2-4 0-16,7 1 1 15,-3-8 0-15,6 0-6 31,-3-1 1-31,-3 1 2 16,0-5 0-16,2 2-6 16,1-3 0-16,0-2-8 0,-6 8 0 15,0-6-2-15,0 1 0 16</inkml:trace>
  <inkml:trace contextRef="#ctx0" brushRef="#br0" timeOffset="1800.3667">13390 2521 36 0,'-15'16'18'0,"1"29"-17"15,11-26 33-15,-3 7-30 0,-3 11 0 16,0 6 1-16,-3 4 0 16,0 1-7-16,0-6 0 15,0 9 5-15,0-4 0 0,0-2-6 16,3-3 0-16,3-7-9 31,3-9 1-31,9-10-3 16,3-13 0-16</inkml:trace>
  <inkml:trace contextRef="#ctx0" brushRef="#br0" timeOffset="2034.8248">13375 2974 38 0,'-11'37'19'0,"5"5"-16"0,6-31 36 15,0-3-35-15,3 0 1 0,2-6 2 16,1-7 1-16,3 0-10 15,0-11 1-15,3 0 5 16,0-5 1-16,3-3-3 16,0-2 0-16,3-1-3 15,6 1 1-15,2-1-7 16,1 6 0 0,3-3-7-16,-3 11 1 15,-3 5-4-15,-7 3 1 16</inkml:trace>
  <inkml:trace contextRef="#ctx0" brushRef="#br0" timeOffset="2182.8336">13697 2831 27 0,'-9'24'13'0,"0"-3"-3"16,6-16 20-16,-3 3-29 15,0 5 1-15,-3 1 0 16,0 2 0-16,0-1-3 16,3 4 0-16,0-1-4 15,3-2 1-15,1 3-7 0,4-6 1 16</inkml:trace>
  <inkml:trace contextRef="#ctx0" brushRef="#br0" timeOffset="2617.657">13703 2791 47 0,'3'-13'23'0,"-3"5"-31"15,3 8 42-15,-3 0-34 16,3 0 0-16,0 0-4 15,3 0 0-15,0 0 0 16,0 3 0-16,0 2-5 0,0 0 0 16,-1 6-1-16,-2 5 1 15,0-3 3-15,0-2 0 16,0 5 6-16,-3 2 1 0,0-5 4 16,0 3 1-16,0 0 2 15,0-8 0-15,0 3-1 16,0-3 1-16,3-6-3 15,3-4 0-15,3-6-3 16,3 0 1-16,0 0-2 16,3-3 0-16,3 1-1 0,0-4 1 15,2 4 0-15,1 7 0 16,6-2 0-16,-6 10 1 16,-3-5 0-16,0 8 0 0,-12 0 1 15,-6 8 0-15,-3 5-1 31,-3-8 0-31,0 8-3 16,-3 3 0-16,3 3-6 16,3-6 0-16,0-11-7 15,3-2 0-15</inkml:trace>
  <inkml:trace contextRef="#ctx0" brushRef="#br0" timeOffset="2984.5764">14072 2913 37 0,'-21'19'18'0,"-15"23"-13"0,27-37 27 0,4 11-28 16,-1 0 0-1,17-8 1 1,4 0 1-16,3-3-8 16,0-10 1-16,0-3 4 15,0 0 1-15,3-3-3 16,-4 1 0-16,1-3-1 15,-3 5 1 1,-3 5-1-16,0 3 0 0,-3 8-1 0,-6 5 1 31,-3 11 1-31,0 5 0 0,-9 11 1 16,-6-1 1-16,0 6 0 16,-9-5 1-16,1 2 0 15,-7-5 1-15,3-5-1 0,0-5 0 16,0-3-2-16,4-14 1 15,-4-2-5-15,6-5 0 16,0-9-8-16,6-7 1 0,6-8-10 16,9 0 0-16</inkml:trace>
  <inkml:trace contextRef="#ctx0" brushRef="#br0" timeOffset="3318.1606">14465 2895 40 0,'-48'-8'20'0,"57"18"-5"16,-3-7 24-16,12 2-36 15,3 3 1-15,6 3 2 16,5-3 0-16,1-3-7 16,3-2 0-16,2-6 4 15,7-5 0-15,0 0-12 16,8 0 1-16,7 3-9 15,-7-3 0-15</inkml:trace>
  <inkml:trace contextRef="#ctx0" brushRef="#br0" timeOffset="3934.8439">15283 2754 40 0,'-9'-8'20'0,"18"-5"-18"0,-3 13 25 16,3-8-27-16,3 3 1 15,9 2 0 1,3-5 1-16,3 0-3 16,-1 3 1-16,1 0-4 15,-3 7 1-15,-6 4-8 16,-6 4 1-16,-9 6-2 15,-6 11 1-15,-6-9 1 16,27-92 10 0,-78 188 3-16,24-77 0 15,7-5 8-15,2-6 1 0,9-7 0 16,6-6 0-16,6-8-6 16,6-5 0-16,9-10-8 15,9-1 0-15,9-13-10 16,6-2 0-16</inkml:trace>
  <inkml:trace contextRef="#ctx0" brushRef="#br0" timeOffset="4234.1925">15664 2588 36 0,'-29'13'18'0,"8"13"-12"0,18-23 25 15,0 5-29 1,-3 0 0-16,3 0 1 15,3-3 1-15,0 0-5 16,3-5 0-16,3 0 3 16,6-10 0-16,3 4-1 15,8-1 1-15,1 1-1 16,0 1 0-16,0 10 0 0,-3-5 1 16,-6 8 0-16,-3 3 0 15,-4 2-1-15,-5 3 1 0,-6 8-2 16,-5 5 1-16,-4-3-5 15,-3-5 0-15,0-2-7 16,0-3 1-16,0-3-6 16,6-2 1-16</inkml:trace>
  <inkml:trace contextRef="#ctx0" brushRef="#br0" timeOffset="4417.9074">15688 2765 46 0,'0'13'23'0,"-6"16"-24"0,3-18 43 0,0 2-40 16,0-2 1-16,-9 15 0 16,-5 3 1-16,2 3-6 15,-3 5 1-15,-3 8 2 16,0-8 0-16,0 0-7 16,3-5 0-16,7-6-9 15,5 1 0-15</inkml:trace>
  <inkml:trace contextRef="#ctx0" brushRef="#br0" timeOffset="4602.4503">15599 3048 44 0,'0'-11'22'0,"3"27"-11"0,0-10 32 0,0 7-40 31,0-3 0-31,3 4 0 16,3-1 1-16,0 3-6 15,6-6 1-15,5-2 1 16,1-5 1-16,3-3-7 15,3 0 0-15,9 0-8 16,5-3 1-16,10 9-4 16,5-9 0-16</inkml:trace>
  <inkml:trace contextRef="#ctx0" brushRef="#br0" timeOffset="4934.9678">16310 2598 46 0,'-38'56'23'0,"38"-14"-28"16,3-31 45-16,11-1-38 16,7 6 0-16,6-8 2 15,3-5 0-15,6-6-5 16,-4-5 1-16,-2-8 3 15,-6-8 0-15,0 3 0 16,-9-5 1-16,-3 2-1 16,-7 6 0-16,-8 2 0 15,-2 2 0-15,-10 6-1 16,-15 3 0-16,0 10-1 0,-9-2 0 16,7 10-4-16,2 3 0 15,6 5-9-15,3 3 1 0,6 5-7 16,1 0 0-16</inkml:trace>
  <inkml:trace contextRef="#ctx0" brushRef="#br0" timeOffset="5136.1837">16501 2839 46 0,'-15'0'23'0,"6"21"-19"0,0-13 36 16,0 0-38-16,-6 0 1 15,-3 8-1-15,-8 5 1 16,-1-2-5-16,0 7 1 16,3-5-1-16,3 3 0 0,7-8-8 15,2 2 0-15,6 4-6 16,0-12 1-16</inkml:trace>
  <inkml:trace contextRef="#ctx0" brushRef="#br0" timeOffset="5302.3682">16516 2897 56 0,'9'0'28'0,"0"16"-35"0,-6-13 54 16,2 5-47-1,1 0 0-15,0 2 0 16,3 1 1-16,0 2-6 16,3-5 1-16,0-5-7 15,6-1 1-15,6 9-6 16,3-3 1-16</inkml:trace>
  <inkml:trace contextRef="#ctx0" brushRef="#br0" timeOffset="5768.6909">17043 2506 48 0,'-21'15'24'0,"12"-4"-29"16,9-6 45-16,-3 3-39 16,3 6 1-16,0 1 1 15,0 4 0-15,0-1-3 16,3 1 0 0,0-3 2-16,3-3 1 15,0 3-1-15,3-5 0 16,3-6-1-16,2-3 0 0,4-2-1 15,0-7 1-15,0-4-4 16,0-5 1-16,-3 0-5 16,0-5 0-16,-1 3-2 15,-2-1 0-15,-3 0-1 0,0-2 0 16,-3 8 4-16,0 2 0 16,0 6 7-16,-6 10 0 15,0-2 4-15,0 5 1 0,-3 8 0 16,3 2 1-16,0 1-1 15,-3 2 1-15,3 0-6 16,0 0 1-16,0-2-9 31,0-3 0-31,-3 5-6 16,-3 0 0-16</inkml:trace>
  <inkml:trace contextRef="#ctx0" brushRef="#br0" timeOffset="6169.1336">17087 2895 43 0,'-24'21'21'0,"1"21"-24"0,17-31 36 0,-3 15-34 16,0 1 1-16,-3 7-1 16,0 0 1-16,-3-5 0 15,6 3 0-15,0-8 0 16,3 0 0-16,0-6 0 0,6-7 0 15,3-11 0-15,6-5 1 16,3-17-1 0,3-9 0-16,3-6 0 15,6-8 0-15,5 0-1 16,1 5 1-16,3-5-1 16,0 11 1-16,-1 5 1 15,-2 5 1-15,0 11 0 16,-3 5 1-16,-6 10 1 15,-7 6 0-15,-2 8 0 0,-6 5 0 16,-6 6-2-16,-3 10 1 16,-3 13-2-16,-8-2 1 15,-4 5-2-15,0-3 1 16,0-11-5-16,0 4 1 0,3-9-8 16,0-5 0-16,3-2-5 15,0-9 1-15</inkml:trace>
  <inkml:trace contextRef="#ctx0" brushRef="#br0" timeOffset="6433.5835">17132 3119 29 0,'6'-15'14'0,"18"-17"-9"0,-15 19 20 32,2 2-26-32,10 0 1 15,0 3 0-15,-3 1 0 0,-3 4-1 16,-3-2 1-16,-6 10-2 15,-12 3 1-15,-3 5 0 16,-3 6 0-16,0 2 1 16,3 0 1-16,0 3 1 15,0-8 1-15,3-1 0 16,3-1 1-16,3-9-1 0,3-2 1 16,12-9-3-16,3 4 0 15,6-19-12-15,3-1 0 16</inkml:trace>
  <inkml:trace contextRef="#ctx0" brushRef="#br0" timeOffset="6800.0876">17620 2680 44 0,'0'0'22'0,"15"-8"-25"0,-9 3 34 15,3-3-31-15,3-5 1 16,6 2-1-16,-1-13 1 16,1 9-4-16,-3 1 1 0,-3 1-5 15,-6 3 1-15,-6 2-5 16,-3 2 1-16,-9 4 1 16,-3 2 0-16,0 8 5 15,-3 2 1-15,1 3 7 16,-1 6 1-16,0-3 7 0,0 2 0 15,3 3 0-15,3 3 0 16,0-5-3-16,3 7 1 0,3 1-5 16,1-1 0-16,2-5-3 31,0-2 1-31,0 2-5 16,3-8 1-16,3 3-8 15,3 0 0-15,-1 3-6 16,4-1 0-16</inkml:trace>
  <inkml:trace contextRef="#ctx0" brushRef="#br0" timeOffset="7119.9458">17590 3014 34 0,'-9'0'17'0,"12"8"-13"0,0-11 22 16,3-2-25-16,3 2 0 0,3-5 0 15,0 0 1-15,3-3-3 16,3-4 1-16,0-1 0 15,-1 3 1-15,-2 2-5 16,-6-2 1-16,-6 5-2 16,-9 5 1-16,-3 3-1 0,-6 8 0 31,-2 0 3-31,-4 8 1 16,0 2 5-16,3 1 1 0,0 7 3 15,6-4 0-15,3 4 1 16,6 0 1-16,6-2-3 15,3-3 0-15,6 1-3 16,3-1 1-16,6-13-9 16,6 0 0-16,11-6-12 15,7 6 1-15</inkml:trace>
  <inkml:trace contextRef="#ctx0" brushRef="#br0" timeOffset="7755.7791">18400 2469 29 0,'-9'-8'14'0,"6"5"-1"0,0 6 10 0,-3 5-22 31,-6-1 1-31,-6 4 0 16,-6 0 1-16,-2 5-4 0,-7 7 0 16,3-4-1-16,0 2 1 15,4-5-6-15,5 0 1 16,3 2-2-16,3-4 1 0,3-1 0 16,3-3 0-16,3 1 5 15,0-3 0-15,3-3 4 16,3-2 1-16,6-3 2 31,3-5 1-31,6-1-2 16,9-7 1-16,3 0-2 15,5 5 0-15,1-3-4 16,-3 3 0-16,-3 3-8 0,-6 2 1 16</inkml:trace>
  <inkml:trace contextRef="#ctx0" brushRef="#br0" timeOffset="7971.655">18081 2868 44 0,'-41'19'22'0,"26"-19"-22"15,15 0 40-15,0 0-40 16,6-3 1-16,6 0 0 0,3 1 1 16,2-6-2-16,16-8 0 15,3-3 1-15,3 1 0 0,2-1-4 16,-5-2 0-16,-3 0-6 15,-4 0 0-15,-5 2-5 16,-3 3 0-16</inkml:trace>
  <inkml:trace contextRef="#ctx0" brushRef="#br0" timeOffset="8135.7519">18361 2627 43 0,'-21'3'21'0,"-8"31"-23"0,17-23 39 15,-6 5-35-15,-12 5 0 16,0 8 0-16,-5 0 0 16,2 3-5-16,0-3 0 0,3 0-3 15,6-2 0-15,4-1-7 16,5-7 0-16</inkml:trace>
  <inkml:trace contextRef="#ctx0" brushRef="#br0" timeOffset="8553.296">18052 3011 20 0,'9'0'10'0,"-4"16"2"0,-2-11 8 32,0 3-15-32,-3 5 0 15,0 6 2-15,0-3 1 0,-3 2-10 16,0 3 1-16,1 3 6 16,-4-5 1-16,3-3-4 15,0-6 1-15,0 1-1 16,3-3 0-16,6-6-2 15,0-4 1-15,5-12-1 16,1 1 1-16,3-3-1 0,9-5 0 16,0 0 0-16,3 0 0 15,-1 2-1-15,-5 6 1 16,-3 3 0-16,-3 2 1 0,-6 5 1 16,-6 6 0-16,-3 5 1 15,-3 2 0-15,-6 9 0 16,-6 2 0-16,-3-3 0 15,0 3 0-15,4 3-1 16,2 0 0-16,3-3-1 16,3 3 1-1,3-5-1-15,3-9 0 16,9 3-1-16,3-2 0 16,8-6-4-16,4-7 1 0,6-4-7 15,3-4 0-15,2-6-7 16,7 3 0-16</inkml:trace>
  <inkml:trace contextRef="#ctx0" brushRef="#br0" timeOffset="8785.561">18650 2984 58 0,'-57'19'29'0,"60"-3"-39"16,3-13 52-16,12 2-42 0,3-5 0 16,12 0 0-1,2-8 1-15,4 3-1 16,6-6 0-16,2-2-5 0,-11 0 1 16,24-3-11-1,2 2 1-15</inkml:trace>
  <inkml:trace contextRef="#ctx0" brushRef="#br0" timeOffset="9071.3122">19418 2709 47 0,'-54'24'23'0,"22"13"-19"16,23-24 33-16,-6 3-35 0,-3 0 0 15,0 0 2-15,3-3 1 31,3-2-6-31,6 2 1 16,6-5 5-16,6-3 0 16,6-2-1-16,3-3 1 15,6-3-2-15,3 1 1 0,5-6-2 16,4 5 1-16,0-10-6 16,6 0 1-16,5 2-7 15,-2-5 0-15,-3 6-9 16,-7 2 0-16,-8 2-1 15,-6 1 0-15</inkml:trace>
  <inkml:trace contextRef="#ctx0" brushRef="#br0" timeOffset="9319.486">19495 2860 36 0,'-27'24'18'0,"-2"5"-19"0,23-21 33 16,0 8-27-16,-3 13 0 15,0 8 2-15,0 8 0 0,0 5-9 16,0 3 0-16,0-8 7 15,0 3 0-15,0-6-3 32,0-5 1-32,3-5 0 15,1-8 1-15,-1-6-1 16,-3-2 1-16,-6-5-2 0,-3-6 1 16,-3-5-1-16,-3-5 1 0,-6-6-7 15,1-2 1-15,-1 0-13 16,0-3 0-16,-6 3-2 15,-5-11 0-15</inkml:trace>
  <inkml:trace contextRef="#ctx0" brushRef="#br0" timeOffset="28922.0745">7473 10544 21 0,'3'5'10'0,"-12"-5"-1"0,9-3 11 0,-3 1-16 16,0 4 1-16,-3 6 2 15,0 11 1-15,-3 2-10 16,0 8 0 0,-6 5 7-16,-3 6 0 15,-2 2-2-15,-4 9 0 0,3-4-3 16,-3-12 1-16,3-6-8 0,6-8 0 16,4-5-5-16,5-6 0 31</inkml:trace>
  <inkml:trace contextRef="#ctx0" brushRef="#br0" timeOffset="29074.8532">7241 10776 38 0,'9'8'19'0,"0"16"-21"16,-3-16 32-16,-1 0-30 15,4 3 1-15,0-1 1 0,3 3 0 16,0 3-8-16,0 0 1 15,0 3-5-15,-3-1 0 0</inkml:trace>
  <inkml:trace contextRef="#ctx0" brushRef="#br0" timeOffset="29258.226">7273 11089 29 0,'-20'-6'14'0,"20"12"-6"16,0-6 18-16,3 0-25 15,3 0 1 1,0-3 0-16,2-2 0 16,4-3-3-16,0 0 1 15,3-3-3-15,3 1 1 0,-3 2-8 16,0-3 0-16</inkml:trace>
  <inkml:trace contextRef="#ctx0" brushRef="#br0" timeOffset="29423.0201">7398 11023 40 0,'-29'21'20'0,"-7"50"-24"0,27-52 33 15,-3 4-29-15,-3 9 1 16,0-5 0-16,1-1 0 0,-1-5-6 31,3 0 0-31,3-5-6 16,3-2 1-16</inkml:trace>
  <inkml:trace contextRef="#ctx0" brushRef="#br0" timeOffset="29740.9686">7282 11329 25 0,'-6'6'12'0,"0"23"-1"0,6-21 14 16,0 2-22-16,-2 1 0 0,2 0 1 15,0-4 0-15,0-1-6 16,0-6 1-16,2-6 4 15,4-7 0-15,0 0-2 16,6 0 0-16,0 0-1 16,3-1 1-16,3 1-1 15,3 0 0-15,0 0 0 16,2 7 1-16,1 1 1 16,-3 8 0-16,-3-1 0 0,-6 6 0 31,-3 6 0-31,-9 1 1 15,-3 7-1-15,-3-1 1 0,0-3-6 16,0-5 1-16,-3-2-6 16,0-6 0-16,0-5-6 15,0-8 0-15</inkml:trace>
  <inkml:trace contextRef="#ctx0" brushRef="#br0" timeOffset="29908.8275">7372 11150 30 0,'-3'2'15'0,"6"25"-6"0,0-9 21 15,-3 6-27-15,0 5 0 0,-3 13 3 16,0-2 0-16,0 10-8 16,-3 11 1-16,3-3 4 15,3 3 0-15,0-16-6 32,6-10 1-32,0-9-11 15,3-2 0-15</inkml:trace>
  <inkml:trace contextRef="#ctx0" brushRef="#br0" timeOffset="30109.9353">7738 10763 35 0,'-12'27'17'0,"6"12"-13"0,6-33 21 0,3-1-25 16,3-2 0-16,0-3 0 0,6 0 1 15,0-6-2-15,0 1 0 16,-1-6-7-16,-2 6 1 16,0-3-3-16,-3 3 0 15</inkml:trace>
  <inkml:trace contextRef="#ctx0" brushRef="#br0" timeOffset="30426.8348">7675 10996 36 0,'-23'16'18'0,"25"-16"-23"16,4 0 33-16,3-3-28 0,3-5 1 0,0-5 0 31,3-5 1-31,0-1-2 16,0 1 0-16,-3 2-2 0,0 2 0 16,-3 4-1-16,-3 7 0 0,-4 9-1 15,-2 4 1-15,-2 9 0 16,-4-6 0-16,0 16 4 15,0 3 1-15,0 2 1 16,0-2 0-16,3 0 1 16,0-6 0-16,3-2 0 15,0-6 0-15,3-10-2 16,3 0 1-16,0-10-2 16,3-6 0-16,0-11-7 0,5-5 1 31,1 1-6-31,3-7 0 15</inkml:trace>
  <inkml:trace contextRef="#ctx0" brushRef="#br0" timeOffset="30776.1533">8068 10655 36 0,'-21'18'18'0,"-11"14"-19"15,26-24 29-15,-6 3-27 16,0 7 1-16,0-5 1 0,3 1 1 15,0-7-5-15,3 4 0 16,0-6 3-16,3-2 0 0,3 0-1 16,9-3 0-16,6-6-1 15,3-4 0-15,6-3 0 16,0 5 0-16,2 0 0 31,-2 2 0-31,-3 6 1 16,-6 3 1-16,-3 8 0 0,-3 10 0 15,-6 0 0-15,-6 5 1 16,-3 3 0-16,-3 1 0 16,0-7-3-16,-3-4 0 15,-3 2-6-15,3-8 1 0,0-5-8 16,0-2 1-16,0-1-3 16,4-8 1-16</inkml:trace>
  <inkml:trace contextRef="#ctx0" brushRef="#br0" timeOffset="31010.2261">8006 10898 25 0,'12'-16'12'0,"14"-2"-10"0,-14 12 22 16,0-1-22-16,3-4 0 16,-3 0 2-16,0 9 0 15,-6 2-4-15,-6 5 0 16,-6 8 5 0,-9 8 1-16,-3 6-1 15,-6-3 0-15,1 2 0 16,2 1 0-16,9-6-2 15,9-5 0-15,3-11-2 16,3-2 0-16,6-6-2 16,3 0 1-16,3-2-7 15,2 0 0-15,-2-1-8 0,0 1 1 16</inkml:trace>
  <inkml:trace contextRef="#ctx0" brushRef="#br0" timeOffset="31324.3763">8077 11068 28 0,'-33'13'14'0,"4"-5"-11"16,20-3 14-16,-6 0-18 15,0 3 1-15,0 3-1 16,0-1 1 0,0-2-2-16,3 0 1 15,3-5-2-15,6 0 1 16,3-1-1-16,0-2 1 15,0 0 0-15,3 5 1 16,3 3 4-16,0 6 0 0,0 2 2 16,0 7 0-16,-6 1 1 15,0 5 1-15,0 6-2 16,-3-1 1-16,3-8-3 16,-3 1 0-16,3-9-3 0,-3 4 1 15,3-4-8-15,0-5 1 16,0-7-6-16,-3-6 1 15</inkml:trace>
  <inkml:trace contextRef="#ctx0" brushRef="#br0" timeOffset="31475.3425">7881 11404 25 0,'-9'-19'12'0,"12"11"-1"0,0 3 15 0,3-3-23 16,3 0 1-16,0-3 1 16,8 3 1 15,19-7-7-31,-3 7 1 15,-6 2-2-15,-4 9 0 16,-2 0-9-16,-6 2 1 16</inkml:trace>
  <inkml:trace contextRef="#ctx0" brushRef="#br0" timeOffset="31639.1807">7982 11507 36 0,'-42'24'18'0,"15"-1"-8"15,24-20 25-15,0 0-31 16,3 2 0-16,0-2 2 15,6-9 0-15,9-4-8 16,3-1 0-16,3-2 5 0,6 2 1 16,6-2-9-16,2-3 0 15,-2-5-10-15,3 0 0 16</inkml:trace>
  <inkml:trace contextRef="#ctx0" brushRef="#br0" timeOffset="31858.9814">8470 11189 57 0,'-65'37'28'0,"56"-29"-28"16,21-5 45-16,2-6-42 31,10-5 1-31,9-5 1 16,6-8 1-16,-1-3-8 0,1-2 0 0,3-1 4 15,-1 1 0-15,1 5-11 16,6 5 1-16,5 0-11 16,-2 0 1-16</inkml:trace>
  <inkml:trace contextRef="#ctx0" brushRef="#br0" timeOffset="32110.4614">9190 10840 53 0,'-20'3'26'0,"17"-3"-30"15,3 0 39-15,3 0-35 16,5 0 1-16,4 2 0 0,3-2 1 15,3-5-6-15,0 8 0 0,0-3-7 16,0 0 1-16,0 5-4 16,-1 3 0-16</inkml:trace>
  <inkml:trace contextRef="#ctx0" brushRef="#br0" timeOffset="32260.5757">9229 11004 44 0,'-24'8'22'0,"9"0"-22"0,15-8 42 15,0 0-42-15,6-3 0 16,3 1 0-16,6-6 0 16,3-8-3-16,3-8 0 15,6-2-7-15,8-4 0 0,-2-4-4 16,0-3 1-16</inkml:trace>
  <inkml:trace contextRef="#ctx0" brushRef="#br0" timeOffset="32544.2072">9571 10536 41 0,'-15'5'20'0,"-14"27"-21"16,20-22 38-16,0 1-35 0,0 2 1 15,3-2 2-15,0-1 0 16,3 1-6-16,3-3 0 31,6-6 4-31,9 1 0 0,0 0-2 16,0-3 1-16,3 0-1 15,-1 2 0-15,4 1-1 16,0 2 0-16,0 3 0 16,-3 3 1-16,-3-1 0 0,-3 4 0 15,-4-1-1-15,-2 8 1 16,-3-2-3-16,-3-4 1 16,0 1-9-16,-3-2 0 15,-3-6-6-15,1-6 1 0</inkml:trace>
  <inkml:trace contextRef="#ctx0" brushRef="#br0" timeOffset="32726.5419">9628 10758 39 0,'-18'13'19'0,"12"19"-10"16,3-24 29-16,0 5-36 16,-3 6 0-16,-3 7 0 15,-6 1 1 1,-2 12-4-16,-7 6 0 15,0 13 2-15,-6-2 0 0,3-8-7 16,4-9 1-16,2-7-9 16,3-5 0-16</inkml:trace>
  <inkml:trace contextRef="#ctx0" brushRef="#br0" timeOffset="32894.3851">9521 11017 60 0,'9'-13'30'0,"12"18"-32"0,-16 1 53 15,4 4-49-15,0 11 1 16,3 3-1-16,0 5 1 16,3-2-5-16,3-1 1 15,0 1-5 1,0-6 0-16,-1-5-13 16,-5-6 1-16</inkml:trace>
  <inkml:trace contextRef="#ctx0" brushRef="#br0" timeOffset="33458.0816">10015 10840 39 0,'-24'11'19'0,"45"-17"-9"0,-12 1 18 0,6-8-24 31,6-6 0-31,8-7 2 16,4-6 0-16,12-2-8 0,-1-3 0 16,4 5 5-16,-6 8 1 15,-4 0-6-15,-5 6 0 16,-6 4-8-16,-6 7 0 15,-6 1-5-15,-9 14 1 16</inkml:trace>
  <inkml:trace contextRef="#ctx0" brushRef="#br0" timeOffset="33693.9362">10176 10946 29 0,'-42'55'14'0,"24"4"-4"16,18-49 19-16,0-5-27 15,3 1 0-15,6-6 1 0,3-8 1 16,3-5-5-16,6-1 0 15,5-4 4-15,-2-1 0 16,-3 1-1-16,-6-1 0 16,-6 3-1-16,-9 3 1 0,-3 5-1 31,-3 6 1-31,-3 2-2 16,-3 0 0-16,0 0-4 15,3-3 0-15,0-2-8 16,3-3 1-16,3 0-3 15,3-8 1-15</inkml:trace>
  <inkml:trace contextRef="#ctx0" brushRef="#br0" timeOffset="33928.3908">10399 10800 33 0,'-3'53'16'0,"-15"16"-13"16,15-50 30-16,-3 15-30 15,3 16 1-15,-3 8 4 16,-3-7 0-16,3-1-8 15,-3-5 0-15,-3-5 6 16,1-3 1 0,-1-8-1-16,0-8 0 15,0-5-3-15,0-6 1 16,0-7-3-16,3-8 1 16,0-6-8-16,3-7 1 15,6-14-8-15,6-10 1 0,15-3-6 16,9 0 0-16</inkml:trace>
  <inkml:trace contextRef="#ctx0" brushRef="#br0" timeOffset="34228.7452">10676 10694 41 0,'-15'0'20'0,"27"11"-22"0,-6-11 34 16,12 0-32-16,5 0 0 15,7 3 0-15,3-3 0 16,0 5 1-16,-1 0 0 0,-5 6 2 16,-6 7 0-16,-6 4 1 31,-3 4 0-31,-6 6 0 16,-6 5 1-16,-6 2-2 0,-9 12 1 15,-6-1-2 1,-6 6 0-16,-6-6-1 0,4-8 0 15,-1-7-4-15,3-6 1 16,3-11-11-16,4-12 1 16,2-17-4-16,3-16 0 15</inkml:trace>
  <inkml:trace contextRef="#ctx0" brushRef="#br0" timeOffset="34378.8239">10714 10993 37 0,'15'24'18'0,"24"42"-12"0,-33-44 29 16,3 1-34-16,3 4 1 15,3 2 0-15,-3-3 1 0,-1-2-6 16,1-5 1-16,3-6-4 31,0-2 0-31,-3-1-7 16,-3-13 1-16</inkml:trace>
  <inkml:trace contextRef="#ctx0" brushRef="#br0" timeOffset="34544.5062">10807 10927 54 0,'-12'40'27'0,"36"-16"-37"0,-16-24 50 16,7 2-47-16,3-2 1 0,3 0-16 16,0-2 0-16,0-6 22 15,0-3 1-15</inkml:trace>
  <inkml:trace contextRef="#ctx0" brushRef="#br0" timeOffset="34712.4191">11075 10814 42 0,'-6'-3'21'0,"20"-2"-25"0,-8 2 40 16,3-5-35-16,3 0 0 15,3-3 1-15,9 1 1 0,3-3-7 16,0-3 1-16,-1-3-4 15,-2 3 1-15,-3 1-6 16,-3-1 0-16</inkml:trace>
  <inkml:trace contextRef="#ctx0" brushRef="#br0" timeOffset="34895.8856">11307 10573 35 0,'-12'29'17'0,"3"42"-12"0,9-50 29 0,-3 11-31 15,0 8 1-15,-3 10 2 16,-3 6 0-16,-6 5-7 15,0 5 0-15,0 3 5 32,-2-14 0-32,-1-7-6 15,3-11 0-15,0-11-12 16,3-10 1-16,0-13-2 0,3-19 1 16</inkml:trace>
  <inkml:trace contextRef="#ctx0" brushRef="#br0" timeOffset="35011.5364">11104 10975 46 0,'3'-11'23'0,"9"11"-19"0,-6 3 45 0,0 2-47 16,3 1 1-16,3 2-1 16,3-1 1-16,3 9-8 15,3-5 1-15,-4-3-11 16,4 2 1-16</inkml:trace>
  <inkml:trace contextRef="#ctx0" brushRef="#br0" timeOffset="35551.8625">11717 10784 31 0,'-14'-2'15'0,"8"-4"-7"15,-3 14 15-15,-3 0-23 16,0 3 1-16,-6 5 0 16,-3 5 1-16,0 3-6 0,1 0 1 15,2-6-7-15,9-5 1 16</inkml:trace>
  <inkml:trace contextRef="#ctx0" brushRef="#br0" timeOffset="35900.9436">11917 10745 39 0,'-3'-8'19'0,"-3"3"-16"0,3 10 31 0,-3 0-33 15,-9 11 0-15,-6 2 0 16,-11 6 0-16,-7 0-1 15,0 3 0-15,3-1-1 16,4-2 0-16,2-6-6 16,6 1 1-16,6-6-4 0,6-2 0 15,6-3-1-15,3-3 1 32,3 0 4-32,3 1 1 15,3 1 8-15,0-1 0 16,6 2 5-16,0 10 0 15,3 3 1-15,0 3 0 0,-3 5-3 16,-3 6 0-16,-3-1-3 16,-6-2 0-16,0-3-4 15,-3-3 1-15,0-4-8 16,9-4 0-16,3-7-4 16,3-17 1-16</inkml:trace>
  <inkml:trace contextRef="#ctx0" brushRef="#br0" timeOffset="36216.8462">11932 10716 35 0,'12'-32'17'0,"20"8"-19"0,-20 16 30 0,3-2-27 32,0 2 0-32,0 2 1 15,-3 4 0-15,-3 10-2 16,-6 2 1-16,-3 6 1 0,-3 8 0 15,-3 5-1-15,-3-3 1 16,0 1-1-16,0 2 0 16,0-3-1-16,3-2 0 0,0-3 0 15,3-5 0-15,0-2 0 16,3-4 1-16,0-2-1 16,0 0 0-16,-3-3-2 15,0-2 1-15,0 0-4 16,3-3 0-16,0-6-3 15,0-4 0-15,0-4-4 0,0 1 0 16</inkml:trace>
  <inkml:trace contextRef="#ctx0" brushRef="#br0" timeOffset="36437.6794">11976 10787 25 0,'-11'16'12'0,"-4"16"-7"0,12-24 21 0,0 7-23 15,-3 9 1-15,0 5 3 31,0 8 0-31,0 8-7 16,0 11 0-16,3 0 5 0,0-9 1 16,0-4-2-16,0-4 0 15,3-7-2-15,0-6 0 16,3-7-2-16,3-8 1 16,3-9-6-16,3-4 0 15,6-6-8-15,2-11 0 0,1-7-2 16,0-6 1-16</inkml:trace>
  <inkml:trace contextRef="#ctx0" brushRef="#br0" timeOffset="36635.806">12119 11001 26 0,'-12'-5'13'0,"-5"8"-6"0,11-1 23 16,-3 6-26-16,0 3 0 16,0 2 5-16,0 0 0 15,0 6-10-15,3-1 0 16,3 1 8-16,3 2 0 0,3 3-3 15,3-6 1-15,3 1-3 16,3-3 1-16,3-6-5 16,6-4 0-16,5-4-13 15,4-7 1-15,0-3-2 16,9-2 0-16</inkml:trace>
  <inkml:trace contextRef="#ctx0" brushRef="#br0">12730 10586 33 0,'-48'42'16'0,"-21"3"-12"15,58-29 16-15,-4 3-20 16,-3 5 1-16,0-6 0 16,6-2 0-16,3-6-2 15,3 1 1-15,6-8 0 16,6-11 0-16,12-5 0 15,12 2 0-15,8 0-1 16,4 1 1-16,0 2 0 0,-7 3 0 16,-2 5 1-16,-6 2 1 15,-6 6 2-15,-6 5 0 16,-6 6 1-16,-9 2 0 16,-3 0 0-16,-6 8 1 0,-9 3-2 15,-9 5 0-15,-18 11-3 16,4 2 1-16</inkml:trace>
  <inkml:trace contextRef="#ctx0" brushRef="#br0" timeOffset="37386.5607">12551 10933 30 0,'12'-3'15'0,"27"11"-3"0,-28-5 14 0,1 2-25 15,3 3 1-15,0 0 0 16,3 0 1-16,0 2-5 16,3-4 0-16,-3 1-5 15,-1-1 0-15,4-1-4 16,0-2 0-16</inkml:trace>
  <inkml:trace contextRef="#ctx0" brushRef="#br0" timeOffset="37703.4623">12852 10999 35 0,'-30'8'17'0,"12"8"-15"0,12-11 30 0,0 8-31 15,0-2 0 17,12 2-1-17,3-5 1-15,0 0-1 16,3-3 0-16,3 6 3 0,0-3 0 15,2 2 0-15,-2 3 0 16,0 3 1-16,-3 5 1 16,-6 3-1-16,-3 3 0 0,-6-1-2 15,0 1 1-15,-3 2-2 16,-3-3 1-16,-3-2-3 16,0-3 1-16,0-5-5 15,1-3 0-15,-4-5-8 16,3-8 0-16,-3-5-3 15,3-11 0-15</inkml:trace>
  <inkml:trace contextRef="#ctx0" brushRef="#br0" timeOffset="37820.2147">12810 11168 40 0,'15'-21'20'0,"6"24"-20"0,-12-3 38 0,-1 0-35 16,4 5 0-16,0 0 0 15,3-2 1-15,0-1-15 16,3-2 1-16,-3-2-2 15,15-4 0-15</inkml:trace>
  <inkml:trace contextRef="#ctx0" brushRef="#br0" timeOffset="38404.0076">12634 11213 22 0,'9'-18'11'0,"-6"-6"-3"15,-3 16 12-15,6-3-17 32,-3-2 1-32,3-8 0 15,0 2 0-15,3 1-6 0,6-1 0 16,6-2 0-16,-1-3 1 0,1 6-8 16,3-1 0-16</inkml:trace>
  <inkml:trace contextRef="#ctx0" brushRef="#br0" timeOffset="38901.6217">13346 10700 30 0,'-18'5'15'0,"15"37"-11"0,3-23 22 16,-3 10-26-16,0 8 1 31,-3 8 0-31,3 11 0 16,-3 12-1-16,0 1 0 15,-3-11 0-15,3-5 1 0,3-8-5 16,3-8 1-16,3-8-7 16,3-13 1-16</inkml:trace>
  <inkml:trace contextRef="#ctx0" brushRef="#br0" timeOffset="39117.0925">13471 10922 38 0,'-24'19'19'0,"-3"20"-19"0,18-23 32 16,0 8-28-16,-3 10 0 16,3-2 1-16,0 0 1 0,3-3-8 31,1-5 1-31,2 0 4 15,3-3 1-15,6-8-3 0,-1-2 1 16,7-9-7-16,3-4 1 16,3-6-10-16,3-8 0 15</inkml:trace>
  <inkml:trace contextRef="#ctx0" brushRef="#br0" timeOffset="39282.3163">13682 11004 44 0,'-6'-3'22'0,"6"9"-23"16,6-6 31-16,3 0-30 16,3 0 0-16,3-6 1 15,0-2 0-15,2-2-7 16,4-3 1-16,3-3-7 0,0 3 1 31</inkml:trace>
  <inkml:trace contextRef="#ctx0" brushRef="#br0" timeOffset="39698.7547">14006 10893 38 0,'-50'13'19'0,"20"24"-13"16,21-26 29-16,0 2-32 16,3 6 0-16,0 2 0 15,6 0 1-15,0 0-5 16,3-2 1-16,3-12 3 0,3-1 0 0,0-14-2 15,6-5 1-15,3-3-1 32,6-5 1-32,-1 2-1 15,-2 1 0-15,-3 2-1 16,-3 2 0-16,-3 6 0 16,-3 8 0-16,-3 8 0 15,-9 6 0-15,-3 12 0 0,-3 11 1 16,-12 8 0-16,3 3 1 0,0-6 0 15,-2-2 0-15,-1-1 1 16,-3 4 0-16,3-9 0 16,3-2 1-16,-3-8-2 15,4-6 0-15,2-5-1 16,0-2 0-16,3-6-5 16,3-10 1-16,3-11-7 0,3-2 0 15,6-14-9-15,9-5 1 16,3-5-1-16,3-6 1 15</inkml:trace>
  <inkml:trace contextRef="#ctx0" brushRef="#br0" timeOffset="39903.0196">14230 10919 39 0,'-12'35'19'0,"3"15"-19"16,6-42 40-16,0 8-36 31,-3 2 0-31,0-4 2 15,0-4 1-15,3-7-9 16,3-3 0-16,6-16 5 16,0 3 1-16,0-6-3 0,3 1 0 0,3-1-7 15,3-2 1-15,3 2-10 16,2 1 0-16,1 2-1 16,-3 0 1-16</inkml:trace>
  <inkml:trace contextRef="#ctx0" brushRef="#br0" timeOffset="40254.3142">14462 10888 35 0,'-45'23'17'0,"10"28"-13"0,26-38 33 16,0 5-33-16,-3 4 0 16,3 4 3-16,3-5 0 15,3-5-9-15,3-3 1 0,6 1 5 16,0-9 1-16,3-8-3 15,3-5 1-15,0-8-2 16,11-2 0-16,1-6-1 16,3-2 1-16,0 2-1 0,-3 3 0 15,-4 2 0-15,-5 6 0 16,-3 5-1-16,-6 5 1 16,-6 9 0-16,-3 7 0 0,-3 0 0 15,-3 8 0-15,0-2 0 16,0 2 1-16,6 0-1 31,0-8 0-31,3 1-5 16,6-7 1-16,3-4-6 15,3-8 0-15,3-6-6 16,0-2 0-16</inkml:trace>
  <inkml:trace contextRef="#ctx0" brushRef="#br0" timeOffset="40637.9415">14688 10972 36 0,'-12'27'18'0,"3"7"-14"0,9-26 28 0,0 3-31 16,0-3 1-16,0-6 2 15,3-2 0-15,3-5-5 16,3-6 1-16,0-2 2 16,6-5 0-16,0-1-1 0,3 3 1 15,0 0-1-15,-1 6 0 16,-2 2 0-16,-3 3 0 15,0 5 1-15,-3 5 1 16,-3 0 0-16,-3 0 0 16,0 1 0-16,0-1 0 0,0-2 0 31,6-3 1-31,3-8-2 16,6-3 1-16,5 1-1 15,4-1 0-15,6 0-1 16,0 3 0-1,-4 8-1-15,-8 6 1 16,-3 4 0-16,-6 4 0 16,0-4-3-16,-3 1 1 0,0-3-9 15,0 0 1-15,6-3-10 16,-1 0 1-16</inkml:trace>
  <inkml:trace contextRef="#ctx0" brushRef="#br0" timeOffset="41121.6366">15629 10774 37 0,'-15'-3'18'0,"-6"27"-14"15,15-13 21-15,-12 2-24 31,-3 8 0-31,-5 5 0 0,-7 4 0 16,0 4-2-16,0-2 1 0,7-1-4 16,5-7 0-16,3-5-7 15,6-9 0-15</inkml:trace>
  <inkml:trace contextRef="#ctx0" brushRef="#br0" timeOffset="41319.2294">15527 10927 35 0,'9'6'17'0,"3"23"-11"0,-6-13 26 0,0 7-28 16,0 17 0-16,-3 5 1 31,-3 3 1-31,-3 2-8 16,-3 0 0-16,-3 0 5 16,3-5 0-16,0-5-5 15,6-5 1-15,0-6-11 16,3-16 1-16,9-5-3 15,6-8 1-15</inkml:trace>
  <inkml:trace contextRef="#ctx0" brushRef="#br0" timeOffset="41472.8757">15641 11123 40 0,'-12'-11'20'0,"21"6"-25"0,-3 0 37 15,2 0-32-15,7-6 1 16,3-5 0-1,3 0 0-15,3 0-7 0,3-5 1 16,-1 0-6-16,1 3 1 16</inkml:trace>
  <inkml:trace contextRef="#ctx0" brushRef="#br0" timeOffset="41819.7795">15858 10922 35 0,'-42'19'17'0,"18"15"-20"15,18-26 26-15,0 8-23 16,1 5 0-16,-1 8-6 16,0 0 1-16,0 3 3 0,0 2 1 15,0 1-4-15,3-4 1 16,0 4 1-16,3-1 0 16,0 3 4-16,3-5 0 0,0-8 3 15,3-3 0-15,0 0 1 31,0-5 1-31,3-3 0 16,-3-7 1-16,-1-6-1 16,1-6 1-16,0 1-1 15,-3-3 0-15,-6 3-1 16,-3-1 0-16,-3 1-2 0,-2 0 0 16,-4 2-3-16,0-2 0 15,3 0-9-15,3-3 1 16,9-6-7-16,6 1 1 15</inkml:trace>
  <inkml:trace contextRef="#ctx0" brushRef="#br0" timeOffset="42338.0866">16147 10874 41 0,'-30'16'20'0,"0"21"-20"16,24-26 31-16,-3-1-31 15,0 1 1-15,0 0 0 16,3-6 1-16,3 0-3 16,6 1 1-1,0-4 1-15,3-2 0 0,3 0-1 16,0 0 1-16,6 0-1 16,0 3 0-16,3-1 0 15,0 1 0-15,0 5 1 16,-4-3 1-16,-2 9 1 15,-3 1 0-15,-3 7 1 0,-6-4 0 16,-3 6 0-16,-3 2 1 16,-3 1-2-16,-6 2 0 0,1-3-2 15,-4-2 0-15,0 0-1 16,-6-3 1-16,-6 0-5 16,3-10 1-16,4-6-7 15,2-5 0-15,6-8-6 31,6-13 0-31,6-11-6 16,24 48 22 0,-21-66-3-16,21 29 0 15,-3 10 8-15,-1 11 1 16,-2 6 7-16,0 7 1 16,0 3-6-16,0 2 0 0,0-2-4 15,0 3 0-15,3 2-8 16,-1 0 1-16,4-3-10 15,3-2 0-15,15-5-1 16,-1-6 0-16</inkml:trace>
  <inkml:trace contextRef="#ctx0" brushRef="#br0" timeOffset="42672.7758">16581 10882 42 0,'-21'11'21'0,"1"13"-32"15,17-16 43-15,0 2-33 32,-3 3 1-32,3 6 1 15,0 0 1-15,6 2-2 16,3 0 1-16,0 3 1 15,2-3 0-15,1 0 1 0,0 3 1 16,-3-3-1-16,-3 3 0 16,-3-3-1-16,-3 0 1 0,0 0-1 15,-3-2 1-15,0-3-3 16,-3-3 1-16,-2 0-7 16,-1-5 1-16,6-3-9 0,6-5 0 31</inkml:trace>
  <inkml:trace contextRef="#ctx0" brushRef="#br0" timeOffset="42989.5071">16754 11054 38 0,'3'-13'19'16,"41"-5"-17"-16,-32 10 26 0,6-3-27 15,3-2 0-15,0-6 0 0,0 1 0 16,-3 2-1-1,-1 0 1-15,-11 3 1 0,-6 5 1 16,-12 3 0-16,-5 7 0 16,-10 9 0-16,-3 7 1 0,0 9-1 15,1 7 0-15,2 11-1 16,6-5 0-16,3-1-1 16,6-1 0-16,3-4-1 31,6-10 0-31,6-3-1 15,6-10 0-15,9-6-6 16,6-8 1-16,6-7-6 0,5-6 0 16,4-5-3-16,0-3 0 15</inkml:trace>
  <inkml:trace contextRef="#ctx0" brushRef="#br0" timeOffset="43507.8114">17096 10999 28 0,'-3'0'14'0,"-21"29"-7"0,15-19 23 0,-2 6-25 16,-1 5 0-16,-3 3 4 15,3 0 0-15,0-3-11 16,3-2 0-16,3-6 7 0,6 0 0 16,3-7-2-16,0-4 0 15,3-7-2-15,0-3 0 16,3-5-1-16,3-6 1 16,0 3-1-16,0-2 1 0,2 2-2 15,-2 0 1-15,0 5-1 16,0 6 1-16,-3 8 0 31,-3 10 0-31,-3 3 0 16,-3 5 0-16,0 0 0 15,-3 3 0-15,0-3 0 16,0 0 0-16,3-5-2 0,0-2 1 16,6-7-4-16,0-7 0 15,0-7-3-15,3-4 0 16,0-2-3-16,0-6 1 0,3-2 1 15,0 2 0-15,-4 4 3 16,1 4 1-16,-3 6 4 16,-3 10 1-16,-3 3 4 15,-3 3 1-15,0 2 3 16,0 5 0-16,0-2 2 16,-3-3 0-1,3-5-1-15,3-2 1 16,0-6-4-16,3-8 1 15,3-6-4-15,0-1 1 16,6-4-5-16,3-2 1 0,3 0-7 16,3 0 1-16,3-1-8 15,-1 7 1-15,1-4-3 16,12-2 0-16</inkml:trace>
  <inkml:trace contextRef="#ctx0" brushRef="#br0" timeOffset="43691.2916">17474 10996 37 0,'-18'29'18'0,"-11"8"-16"0,23-26 35 16,-3 7-33-16,3 1 0 31,3 7 1-31,3-2 1 0,3-5-8 16,6-9 0-16,3-2 3 31,-1-8 1-31,4-2-8 16,3-9 0-16,0-2-8 15,3-6 0-15</inkml:trace>
  <inkml:trace contextRef="#ctx0" brushRef="#br0" timeOffset="44041.4927">17775 10737 39 0,'-30'29'19'0,"-6"24"-16"0,27-37 28 0,0 7-28 16,-2 17 1-16,-4 13 3 15,-3 8 0-15,0 8-8 16,0-11 1-16,3-5 5 16,3-5 1-16,3-9-2 0,3-7 1 15,3-11-2-15,9-13 0 16,3-11-2-16,6-7 1 31,6-9-1-31,9-10 0 0,6-3-1 16,-1 6 0-16,-2 5-1 15,3 2 1-15,-10 9-1 16,-2 10 1-16,-6 10 1 16,-9 9 0-16,-6 2 0 15,-6 5 0-15,-3 1-3 16,0-1 1-16,0-4-16 0,3-7 0 16,-3-4-1-16,3-19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27:23.08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17203 6630 28 0,'-6'6'14'0,"30"-6"-7"15,-9-3 15-15,9 0-21 16,3-4 1-16,8-4-1 0,1-2 1 15,-3-1-3-15,0 7 1 16,-4-4 0-16,-2-2 1 16,-6 2-9-16,-3 3 0 15,-6-2-2-15,-3 7 1 16</inkml:trace>
  <inkml:trace contextRef="#ctx0" brushRef="#br0" timeOffset="137.444">17444 6633 23 0,'-26'24'11'0,"-7"16"-11"16,24-30 18-16,3 1-18 16,0 2 0-16,3-2 0 0,3-3 0 31,3-6-2-31,3-2 1 16,3-2-5-16,6-9 0 0</inkml:trace>
  <inkml:trace contextRef="#ctx0" brushRef="#br0" timeOffset="335.5835">17572 6466 29 0,'3'3'14'0,"-3"37"-10"15,-3-24 24-15,-3 7-26 0,0 7 0 16,-2 7 2-16,-4 8 0 16,3 7-5-16,-3 9 1 15,3 0 2-15,0-5 1 16,0-9-3-16,3-7 1 15,0 0-7-15,3-11 1 0,0-8-7 16,6-5 1-16</inkml:trace>
  <inkml:trace contextRef="#ctx0" brushRef="#br0" timeOffset="652.4886">17441 6784 26 0,'-9'3'13'0,"18"-14"-13"0,-6 8 17 16,3 1-17-16,3-1 0 0,3-2 0 16,0-1 1-16,0-1-1 15,0 4 0-15,0 0 0 16,-3 3 0-16,-3 3 0 16,-6 0 0-16,-3 10 0 15,-3 3 1-15,-3 2 0 0,0 6 1 16,0-3 0-16,0 6 0 15,3-4 1-15,0-1 0 16,3-7-1-16,0-1 1 0,0-4-2 16,3-2 1-16,3-3-2 15,0-5 1-15,3-2-8 16,3-6 1-16,3-5-4 31,3-8 0-31</inkml:trace>
  <inkml:trace contextRef="#ctx0" brushRef="#br0" timeOffset="1038.9774">17650 6694 30 0,'-12'5'15'0,"21"-5"-14"0,-3 0 24 0,0-2-24 16,6-1 1-16,5 0 1 16,7 1 1-16,-3 2-5 15,3 0 1-15,-3 2 3 16,-6 4 0-16,-3 2-1 15,-6-1 1-15,-6 4 0 16,-6 0 0-16,-3 12-1 16,-9-1 1-16,-6-1-2 0,6 0 1 31,0 0-5-31,0-5 0 16,3-3-5-16,4-7 1 15,2-9-3-15,0-8 0 0,6-5 0 16,0-2 1-16,3 7 6 15,0 1 1-15,0 4 6 16,0 6 1-16,3 3 3 16,0 10 0-16,0 6-1 15,0-3 1-15,0 8-3 16,0-1 1-16,6-1-4 16,2-4 1-16,4-2-7 0,3-3 0 15,3-5-8-15,3-5 1 16</inkml:trace>
  <inkml:trace contextRef="#ctx0" brushRef="#br0" timeOffset="1687.6397">18186 6408 36 0,'-51'43'18'0,"21"7"-20"0,21-34 25 31,-3-3-22-31,0 5 1 16,-2-2 2-16,2-5 1 0,0-1-6 15,3 1 1-15,6 0 3 16,3-6 1-16,3 0-1 16,6-2 0-16,6-3-1 15,2-5 0-15,7-3-1 0,3-6 1 16,-3 4-1-16,-3-1 0 15,-3 3-1-15,-6 0 1 16,-4 11-1-16,-16 5 0 16,-4 3 0-1,0-1 1-15,-3 9-2 16,-3-1 1-16,3 3 0 16,0-2 0-16,6-1 0 15,0-4 0-15,6-4 0 16,3-5 0-16,6-2 0 15,3-8 0-15,6-6-4 16,9-2 0-16,6 0-4 16,2-6 0-16,1 1-3 0,0-6 1 15,-6 3-1-15,-3 0 1 16,-7 5 5-16,-5 5 0 0,-3 11 6 16,-6 3 0-16,-6 2 5 15,-3 6 0-15,0-1 2 16,-3 1 0-16,0-3-1 15,4-3 0-15,2 3-2 16,3-3 1-16,3 1-3 0,2-4 0 31,7-2-2-31,0-2 1 16,0-4-1-16,0 4 1 16,-3-1-4-16,0 0 1 15,0 1-5-15,-3 4 0 16,-3 4-5-16,-3-1 1 0,-3 0-3 15,0 1 1-15</inkml:trace>
  <inkml:trace contextRef="#ctx0" brushRef="#br0" timeOffset="2288.0804">18275 6718 13 0,'-33'16'6'0,"3"-3"2"0,24-13 7 16,0 0-13 0,-2 0 0-16,8 0 2 0,0 0 0 15,8-3-5-15,1-2 0 16,3 0 3-16,3-1 1 0,0-2-2 15,3 3 1-15,-3 0-1 16,3 0 0-16,-3 2-1 16,-4 0 1-16,1 3-1 31,-3 3 0-31,-3 0-1 16,-3 2 1-16,-6 3-1 0,-3 0 1 15,-3 8-1-15,0-1 0 16,-2-1 0-16,-1-1 1 15,0 3 0-15,0-3 0 16,3-2 0-16,0-1 1 16,0 3-1-16,3-5 0 15,0-2 0-15,3-4 1 16,0 1 0-16,3-3 0 0,6-5 0 16,0-3 0-16,0 0 0 15,3 0 0-15,0-3-1 16,-3 1 1-16,0-1-2 15,-3 3 1-15,-3 3-1 0,-3 0 1 16,0-1-1-16,-3 9 0 16,-3-6 0-1,3 6 0-15,-3 2 1 16,0 3 0-16,0 3-1 16,3-1 1-16,0 6 0 15,-3-3 1-15,0 3 0 16,3 5 0-16,-2 1 1 15,-1 1 0-15,3 7 0 16,0-1 0-16,3 0 0 0,0-3 0 16,0-2-1-16,0 0 0 15,3-3-1-15,3-5 1 16,0-3-4-16,3-2 0 16,0-6-6-16,0-2 1 0,3-3-2 15,-1-6 0-15</inkml:trace>
  <inkml:trace contextRef="#ctx0" brushRef="#br0" timeOffset="2519.4203">18260 7001 29 0,'-6'-5'14'0,"-12"2"-15"0,12 6 29 0,-6 2-26 16,-3 8 0-16,-2-2 1 15,-1 2 1-15,0-3-5 16,0 1 0-16,0-3 3 16,0 0 0-16,3-3-3 15,0 1 1-15,7-1-9 0,2-5 1 16,6 2-3-16,3-7 1 16</inkml:trace>
  <inkml:trace contextRef="#ctx0" brushRef="#br0" timeOffset="3021.9588">18602 6720 24 0,'0'-2'12'0,"6"-6"-5"16,-6 8 20-16,3-5-24 15,6 2 0-15,-6 0 2 16,0 1 0-16,6-4-6 15,-3 1 1-15,3 0 4 0,0-3 1 16,0 0-2-16,3 0 1 16,0 3-2-16,-4-1 1 15,1 1-2-15,0 2 1 16,-3 1-8-16,0-1 0 16,-3 3-8-16,0 3 1 0</inkml:trace>
  <inkml:trace contextRef="#ctx0" brushRef="#br0" timeOffset="3371.044">18596 6869 28 0,'-3'2'14'0,"6"11"-6"0,-3-10 14 16,0 8-20-1,0-1 0-15,0 6 1 16,0 8 1-16,0 0-4 0,-3 2 0 16,3-2 4-16,0-3 0 15,0-2 0-15,0-3 0 16,3-1-1-16,0-4 0 15,3-3-1-15,9-3 1 0,0-5-2 32,0-2 0-32,3-1-6 15,0-5 1-15,-1-3-10 16,-2-2 1-16</inkml:trace>
  <inkml:trace contextRef="#ctx0" brushRef="#br0" timeOffset="3938.2726">19204 6546 23 0,'-3'-8'11'0,"6"0"1"0,-3 8 5 16,0 0-14-16,0 0 1 15,-6 3 1-15,0 7 1 16,-3 1-8-16,-9 2 1 16,-3 0 4-16,0 3 0 15,0 3-2-15,1-1 1 0,2 1-3 16,3-3 1-16,-3-1-2 15,9-1 0-15,3-1-2 32,6-5 1-32,3-3 0 0,6-5 1 15,9-5 1-15,6-3 1 16,2-3 2-16,4-2 0 16,6 2 1-16,-3 4 1 15,-4-7-2-15,-2 6 1 0,-6-2-7 16,0 2 1-16,-6 0-8 15,-3 3 1-15</inkml:trace>
  <inkml:trace contextRef="#ctx0" brushRef="#br0" timeOffset="4270.812">19308 6646 26 0,'-15'0'13'0,"3"8"-5"0,6-2 16 16,0 4-23-16,-3 6 1 0,-3 5 2 15,3 3 0-15,-3 10-4 16,0 3 1-16,1 0 3 31,2 3 1-31,0 3 0 16,-3-6 0-16,3-3 0 16,-6-2 0-16,6-6-1 0,-3-2 1 15,3-6-2-15,0-4 1 16,3-4 0-16,0-2 0 15,0-2-2-15,0-4 1 16,1-2-1-16,-4-2 0 0,0-4-2 16,0 1 1-16,-3 2-8 15,-3-2 1-15,3-3-11 16,3 0 1-16,0-8-3 16,3-2 1-16</inkml:trace>
  <inkml:trace contextRef="#ctx0" brushRef="#br0" timeOffset="6242.5882">12206 11528 37 0,'-9'-3'18'0,"-3"16"-15"0,9-2 19 16,-9 5-21 15,-6 8 0-31,0 7 0 16,-3 4 0-16,-5 7-2 0,-4 6 1 15,3-3 1-15,0-8 0 16,6 5-4-16,4-2 0 16,2-6-5-16,6-7 0 0,6-3-2 0,6-14 0 31</inkml:trace>
  <inkml:trace contextRef="#ctx0" brushRef="#br0" timeOffset="6425.5395">12045 11835 26 0,'0'-5'13'0,"6"23"-4"15,-6-7 23-15,3 7-30 16,0 3 1-16,0 16 0 0,-3 11 1 16,0 8-5-1,0-6 0-15,0 0 3 16,0 0 1-16,3-5-3 16,3-8 0-16,0-2-6 0,6-11 1 15,8-6-7-15,7-10 0 16</inkml:trace>
  <inkml:trace contextRef="#ctx0" brushRef="#br0" timeOffset="6611.4358">12402 11814 34 0,'-9'-8'17'0,"15"10"-14"16,0-2 25-16,3 0-27 15,6-2 0-15,3-1 0 0,3-2 1 31,5-6-2-31,4-5 0 16,-3 0-3-16,0 3 0 0,-6 0-8 16,-1 0 1-16,-5 2-1 15,-3 1 1-15</inkml:trace>
  <inkml:trace contextRef="#ctx0" brushRef="#br0" timeOffset="6793.8431">12667 11583 19 0,'-15'3'9'0,"6"10"-1"16,9-7 15-16,-3 2-19 15,-6 2 1-15,3 1 2 16,0 5 0-16,0 2-9 16,-3 6 0-16,1-6 6 0,2 1 1 0,0 0-3 15,0 2 0-15,3 0-1 32,0-3 0-32,3-2-6 15,0-3 1-15,12-5-8 16,-3-2 1-16</inkml:trace>
  <inkml:trace contextRef="#ctx0" brushRef="#br0" timeOffset="7412.0441">12527 11830 13 0,'-3'-3'6'0,"6"-8"9"16,-3 11-2-16,0 0-9 16,0 0 0-16,0 0 3 15,0 0 1-15,3 3-9 31,0 5 0-31,0 5 6 0,-3 6 0 16,0-1-2-16,3 3 1 0,-3 6-3 16,3-1 1-16,0 1-2 15,0-3 1-15,0-6-3 16,0 1 1-16,6-6-7 16,-3-5 0-16,6-3-3 15,3-2 0-15</inkml:trace>
  <inkml:trace contextRef="#ctx0" brushRef="#br0" timeOffset="7612.1057">12750 11880 25 0,'0'-3'12'0,"3"0"-11"0,-3 6 19 0,0 2-18 31,-3 3 1-31,0 0 0 16,-3 3 0-16,0-1-4 15,-2 6 0-15,-1 8 2 16,-3 0 1-16,-6 5-7 16,-3 0 1-16,0 0-5 0,0 0 1 15</inkml:trace>
  <inkml:trace contextRef="#ctx0" brushRef="#br0" timeOffset="7777.5115">12465 12221 34 0,'-6'0'17'0,"6"-16"-15"16,3 16 31-16,3-5-31 15,3 0 1-15,-1-3 2 16,4-3 1-16,6-2-7 16,12 0 0-16,6-3 2 0,-1-5 1 31,7-6-8-31,0-2 0 16,-4 3-7-16,4-1 0 15</inkml:trace>
  <inkml:trace contextRef="#ctx0" brushRef="#br0" timeOffset="8128.1903">13143 11499 37 0,'-3'10'18'0,"12"12"-21"15,-6-15 28-15,3 1-25 16,-3 6 1-16,-3 4 0 0,-6 3 0 15,-3 6-1-15,-9 5 0 16,-5-6 2-16,5-2 0 0,0 0-1 31,3-3 1-31,6 0-1 16,3 3 1-16,3-6-2 16,3-2 1-16,0 0 0 15,6 0 0-15,6-3 0 16,-3 0 0-16,-3 6 0 15,0 7 1-15,-3 3 0 0,-6 3 0 16,-3 0-1-16,-3 8 1 0,3-6-6 16,0-2 1-16,-3-6-6 15,0-7 0-15,0-3-4 16,0-6 0-16</inkml:trace>
  <inkml:trace contextRef="#ctx0" brushRef="#br0" timeOffset="8294.9584">12914 12081 34 0,'-6'-40'17'0,"12"14"-11"15,0 18 29-15,0-3-30 16,6 1 0-16,3 4 2 0,6-2 0 16,11-2-10-1,7-3 1-15,3-3 6 16,2-3 1-16,-2 1-6 16,-3 2 1-16,-1 0-8 15,1 0 1-15,0 3-8 16,2 5 0-16</inkml:trace>
  <inkml:trace contextRef="#ctx0" brushRef="#br0" timeOffset="8779.7353">13614 11509 39 0,'-33'-8'19'0,"36"11"-22"15,0-6 28-15,6 3-24 16,3 0 0-16,2 3 1 16,4-6 1-1,0 3-3-15,-3 0 0 16,0-2 3-16,-3 2 1 16,-3 0-1-16,0-5 0 15,-3 7 1-15,-6-2 0 16,3-2-1-16,-3 2 1 0,0 0-2 15,0 0 0-15,-3-3-1 16,-3 3 1-16,0 3-2 16,0-1 1-16,-3 3-1 15,3-2 0-15,0 5 0 16,0-3 0-16,3 3 0 16,-3-2 0-16,3 1 0 0,0-1 0 15,-3 2 0-15,0 0 1 16,0 0-1-16,-3 2 1 15,0 1-1-15,-5 2 1 0,-4 3-1 16,-3 0 0-16,3 2-2 16,-3 3 0-16,6 1-4 31,3-4 0-31,3-2-7 16,6-3 1-16,0 0-4 15,15-5 1-15</inkml:trace>
  <inkml:trace contextRef="#ctx0" brushRef="#br0" timeOffset="9230.0487">13563 11425 23 0,'0'-3'11'0,"0"3"-7"16,3 5 16-16,3 3-16 15,-3 6 0-15,3 7 2 16,0 3 0-16,0 13-8 0,0 10 1 16,3-2 5-16,-3 8 1 15,0 5-3-15,-1 0 1 16,1 9-1-16,0 1 0 0,-3 1-1 16,3-11 0-16,-3-10 0 15,3-6 0-15,-3-7 0 16,-3-9 1-16,3-5-4 15,-3-10 0-15,0-6-5 16,0-10 1-16,0-19-7 31,3-8 1-31</inkml:trace>
  <inkml:trace contextRef="#ctx0" brushRef="#br0" timeOffset="9394.7942">13676 11925 29 0,'-12'10'14'0,"-15"6"-8"0,18-13 21 0,-5 7-25 15,-10-2 1-15,3 11 0 16,0-3 1-16,-3 5-6 16,3 0 1-16,4-5 2 15,5-5 0-15,3-3-7 16,6-8 1-16,3-8-6 0,6-8 0 16</inkml:trace>
  <inkml:trace contextRef="#ctx0" brushRef="#br0" timeOffset="10230.8034">13893 11634 33 0,'-12'21'16'0,"4"13"-17"0,5-26 26 16,0 3-25-16,0 2 0 15,0-2 1-15,0-1 1 16,0-2-2-16,0-5 0 15,3-6 1-15,3-5 1 16,3-2-1-16,3-4 1 16,2-1-2-16,1-4 1 0,3 0-1 15,9 1 1-15,3 2-1 16,9 0 0-16,-7 6 0 16,-2 2 0-16,-6 2 0 15,-6 6 1-15,-3 6-1 16,-6 2 1-16,-9 7-1 15,-9 7 1-15,-9 4-1 16,-3-2 0 0,0 2 1-16,-2 4 1 15,-1-4 0-15,0 3 1 0,6-5 0 16,3-3 1-16,6-5-1 16,3-6 0-16,1-2-2 15,5-2 1-15,3-6-1 16,5-8 0-16,4-3-1 15,3-5 0-15,0 0-3 16,6-7 1-16,3-9-5 0,3 0 0 16,-3-2-2-16,-4-6 1 15,-2 0-1-15,-3 6 0 16,-3 8 3-16,0 4 1 16,-3 6 5-16,-6 6 0 15,0 10 3-15,-6 10 1 16,-6 4 0-16,-3 7 1 0,0 8 0 15,1 8 1-15,-1 0-3 16,-6 3 0-16,3 5-1 31,3-3 0-31,0 6-1 16,6-3 0-16,0 0-1 0,6-8 0 16,0-8 0-16,3-5 1 15,3-6-1-15,0-10 0 0,3-5 0 16,0-6 1-16,0-5-1 15,3-2 0-15,0-9 0 16,9 3 1-16,6 0-1 16,-3-2 0-16,-1-1 0 15,-2 6 0-15,-3 0 0 16,-3 5 1-16,0 5 1 0,-6 6 0 16,-3 2 1-16,-3 6 0 15,0 5 0-15,0-1 0 16,0 1-1-16,3-2 0 15,3-4-5-15,0-10 1 0,6-5-8 32,3-6 1-32,2-2-5 15,4-8 0-15</inkml:trace>
  <inkml:trace contextRef="#ctx0" brushRef="#br0" timeOffset="10426.7164">14408 11390 46 0,'-9'11'23'0,"6"15"-31"0,6-20 43 15,0-1-35-15,3 0 0 0,0 6 1 16,3-1 0-16,3 1-4 16,0 0 0-16,0-1-5 15,-3 1 0-15,3 5-4 16,-3 2 0-16</inkml:trace>
  <inkml:trace contextRef="#ctx0" brushRef="#br0" timeOffset="10764.857">14328 11737 37 0,'-30'29'18'0,"15"-18"-14"0,15-11 33 16,0 0-34-16,6-11 1 16,9-2 0-1,0-3 1-15,6-3-7 16,3-4 1-16,11-1 3 15,-2-5 1-15,0 2-5 16,0 3 0-16,-4 3-6 0,-2 3 0 16,-6 7-4-16,-9 6 1 15,-6 7 0-15,-6 6 1 16,-6 8 5-16,-6 5 0 16,-12 6 8-16,-3 7 0 0,4 1 5 15,-4-1 0-15,6 1-1 16,0-1 1-16,6-2-3 31,3-9 0-31,6-4-3 16,3-3 1-16,3-8-4 15,3-6 0-15,6-4-6 16,9-6 1-16,6-3-6 0,3-2 1 16</inkml:trace>
  <inkml:trace contextRef="#ctx0" brushRef="#br0" timeOffset="10913.4981">14670 11729 32 0,'-6'19'16'0,"-3"4"-12"16,3-20 25-16,-3 5-29 16,1 5 0-16,-4 0 0 15,-3 3 1-15,-3 0-1 16,0 0 0-16,-6 0-4 16,0 2 0-16,1 1-6 15,-1-1 0-15</inkml:trace>
  <inkml:trace contextRef="#ctx0" brushRef="#br0" timeOffset="11065.724">14322 12046 33 0,'-6'6'16'0,"12"-27"-5"0,-3 15 25 0,3 1-30 31,3-8 1-31,3 0 3 16,3-1 0-16,14-2-12 16,4 1 0-16,6-1 8 15,3 0 0-15,-7 0-5 16,1 0 0-16,0 3-11 15,2 0 1-15,4 5-9 0,3 5 0 16</inkml:trace>
  <inkml:trace contextRef="#ctx0" brushRef="#br0" timeOffset="11548.4679">15081 11597 33 0,'-18'-14'16'0,"24"14"-7"16,-9 3 16-16,-3 8-24 16,-3 5 1-16,-3 5 0 15,-6 5 0-15,-2 1-3 32,-4-1 0-32,3 1 2 15,3-4 1-15,3-4-6 0,6-6 1 0,3-13-8 16,3-5 0-16</inkml:trace>
  <inkml:trace contextRef="#ctx0" brushRef="#br0" timeOffset="11765.2785">15173 11295 34 0,'3'-16'17'0,"0"35"-7"16,-3-14 23-16,-3 11-29 15,0 10 1-15,-3 9 1 0,0 12 0 16,0 9-8-16,-3 7 0 15,1-2 5-15,-4 3 0 16,-3-1-2-16,0 3 1 16,-3 1-2-1,3-4 0-15,3-10-7 16,6-8 0-16,3-13-8 16,9-14 0-16</inkml:trace>
  <inkml:trace contextRef="#ctx0" brushRef="#br0" timeOffset="11932.0761">15152 11636 38 0,'-6'6'19'0,"9"25"-17"0,0-20 25 0,0 5-27 15,0 0 0-15,0 0 1 16,3 0 0-16,3-3-2 16,0-3 1-16,3-4-4 15,0-4 1-15,3-4-8 31,3-6 0-31</inkml:trace>
  <inkml:trace contextRef="#ctx0" brushRef="#br0" timeOffset="12198.9284">15495 11382 37 0,'-15'6'18'0,"-15"17"-17"0,24-15 29 0,-6 6-29 16,-3 4 1-16,3 3 3 15,1 6 0-15,2-3-5 16,0 2 0-16,3-5 4 16,3 0 0-16,12-2-1 0,3-6 1 15,5-2-3-15,7-6 1 16,3-8-1-16,3-5 0 16,-3-2-2-16,-4-9 1 0,-2-4-6 15,0-1 0-15,-3 3-7 16,-3-1 1-16,-3 4-3 31,0-3 0-31</inkml:trace>
  <inkml:trace contextRef="#ctx0" brushRef="#br0" timeOffset="12349.0468">15629 11356 29 0,'-12'18'14'0,"0"27"-10"0,9-31 25 16,0 9-28-16,-6 15 0 15,0 4 0-15,-6 5 1 16,-3 4-3-16,0-1 1 15,1 0 0-15,2-5 0 16,3 0-10-16,3-2 1 0,6-9-1 16,0-8 0-16</inkml:trace>
  <inkml:trace contextRef="#ctx0" brushRef="#br0" timeOffset="12531.1784">15367 11800 46 0,'-21'3'23'0,"30"-8"-33"0,6 2 49 16,9 0-38 0,5 3 1-16,4-2 0 15,0-6 0-15,0 0-3 16,-4 0 1-16,-2 0-3 16,-3 0 0-16,-3 6-10 15,-3 4 0-15</inkml:trace>
  <inkml:trace contextRef="#ctx0" brushRef="#br0" timeOffset="12715.9238">15545 11970 46 0,'-32'29'23'0,"8"18"-20"0,21-41 35 0,3-4-38 16,3 1 1-16,6-3 0 16,3-5 0-16,5-6-1 15,1-10 0-15,0 3 0 16,3-4 0-16,3-1-6 31,3-4 0-31,5-2-9 0,-2 8 1 16</inkml:trace>
  <inkml:trace contextRef="#ctx0" brushRef="#br0" timeOffset="12949.5128">15956 11390 40 0,'3'-8'20'0,"18"0"-21"15,-12 3 29-15,6 0-27 16,-3 2 1-16,3 3 1 16,-4 3 0-16,4 2-3 0,-3 3 0 15,0 3 3-15,-3 5 0 16,-3 2-1-16,-3 3 0 16,-3 6 0-16,0 2 0 15,-3 0-5-15,0 0 0 0,0-8-7 31,0-2 0-31,-3-6-4 16,-9-3 1-16</inkml:trace>
  <inkml:trace contextRef="#ctx0" brushRef="#br0" timeOffset="13199.6914">15977 11531 19 0,'6'-3'9'0,"12"0"-7"0,-9-2 10 16,0 2-12-16,0 6 1 15,-1 2 1-15,-2 6 1 0,-6 2-1 16,-3 3 0-16,-5 5 3 16,-1 6 0-16,-3-4 0 15,0 1 0-15,0 3-1 16,3-9 0-16,3-5-2 0,0-2 0 16,3-6-1-16,3 1 0 15,3-9-1-15,3-5 1 31,0-8-5-31,0-2 0 16,-3-6-7-16,3 0 1 0</inkml:trace>
  <inkml:trace contextRef="#ctx0" brushRef="#br0" timeOffset="13383.1716">15992 11435 30 0,'-15'19'15'0,"3"36"-11"15,9-33 20-15,0 12-24 16,-3 11 1-16,-3 5-1 0,-3 6 1 0,3-1-1 16,0 9 0-16,3-3-3 15,1-3 1-15,2-3-7 16,3-7 0-16</inkml:trace>
  <inkml:trace contextRef="#ctx0" brushRef="#br0" timeOffset="13801.1071">16313 11438 33 0,'-21'16'16'0,"7"18"-16"0,8-23 25 15,0 2-23 1,-3 6 0-16,0 2 2 15,0-11 0-15,0 1-5 16,3-6 0-16,0-7 3 16,6-9 0-16,3-5-1 15,3-5 1-15,3-3-2 0,9-5 0 16,6 0-1-16,2 2 0 16,4 6 1-16,0 3 1 15,0 4 0 1,-4 4 0-16,-5 2 1 15,-3 8 0-15,-3 8 1 16,-3 10 1-16,-3 9-1 16,-6 13 0-16,-3 13-1 15,-9 7 1-15,-3-1-2 0,-6-1 0 16,-3 0 0-16,-5-5 0 16,5 0-5-16,-3-8 0 15,6-8-8-15,3-8 1 16,3-3-4-16,0-12 1 15</inkml:trace>
  <inkml:trace contextRef="#ctx0" brushRef="#br0" timeOffset="14133.7292">16289 11507 31 0,'-8'-6'15'0,"49"-9"-20"0,-29 12 26 16,3 0-20-16,3-2 1 31,0 0-6-31,-3 2 1 16,-6 0 0-16,-4 3 0 0,-5 3-3 15,-5 8 1-15,-4 2-1 16,-9 5 1-16,-3 4 5 16,3-1 0-16,0 0 4 15,3 0 0-15,3-2 3 16,1-4 1-16,5-4-1 0,0-6 1 15,6-2-3-15,0-3 0 16,3-8-3-16,6-5 1 16,5 0-5-16,1-1 1 0,-3 1-8 15,0 3 0-15,0 7-2 16,-6 3 1-16</inkml:trace>
  <inkml:trace contextRef="#ctx0" brushRef="#br0" timeOffset="14383.888">16263 11766 23 0,'-21'53'11'0,"3"0"-4"0,15-43 20 16,3 1-25-16,0 0 1 16,3-6 3-16,3-2 0 15,3-9-7-15,0-4 0 16,6-6 5-16,3-3 0 16,2-2 0-16,-2 0 0 0,-3 0 0 15,-6 5 0-15,-3 3-1 16,-12 2 1-16,-6 6-1 15,0 7 0-15,0 1-1 16,-3 2 0-16,4-2-2 16,-1 0 1-16,3-1-3 15,3 1 0-15,6-3-8 0,6-3 0 16,3-2-6-16,6-8 1 16</inkml:trace>
  <inkml:trace contextRef="#ctx0" brushRef="#br0" timeOffset="15133.5103">16974 11322 25 0,'-9'2'12'0,"-6"6"-5"0,12-3 13 0,-3 9-18 31,3 4 0-31,-3 6 0 16,-3 5 1-16,4 3-4 15,-4 2 0-15,3-5 2 0,0 3 1 16,0-11-2-16,3-5 1 16,0-3-1-16,3-2 1 15,0-8-1-15,3-9 1 16,3-2-1-16,3-10 1 0,0-6-1 15,8-8 1-15,-5 3-1 16,3 0 0-16,0 0 0 16,3 5 0-16,0 3 0 15,0 5 1-15,-3 3 0 16,-1 5 0-16,-2 5 1 16,-3 3 0-1,-3 16 0 1,-6 3 0-16,-3-1 1 15,0 3 0-15,-3 6-4 16,0-3 0-16,0 2-4 16,-2-2 0-16,2 0-4 15,0-6 1-15,-3-2-5 0,3-3 0 16</inkml:trace>
  <inkml:trace contextRef="#ctx0" brushRef="#br0" timeOffset="15469.022">16968 11509 21 0,'0'-13'10'0,"3"0"-9"15,0 10 16-15,3 1-17 16,0-1 0-16,0 0 0 31,3 1 1-31,0 2-1 16,0 0 0-16,0-3 0 0,-3 3 1 16,0 3-1-16,-3-1 0 15,-3 6-4-15,-3 3 1 0,0 5-1 16,-3 0 1-16,0 7 0 15,-3-4 0-15,-6-1 3 16,0-4 0-16,0-1 5 16,3-3 0-16,3-2 2 15,6 0 0-15,3-2-1 16,6-6 1-16,3 0-3 16,0-6 1-16,0 1-3 0,3-6 0 15,3 1-1-15,0-1 0 16,0 1-4-16,-1 2 1 15,1 0-6-15,-6 5 1 16,0 6-3-16,-3 7 0 31</inkml:trace>
  <inkml:trace contextRef="#ctx0" brushRef="#br0" timeOffset="16169.5571">16923 11827 21 0,'-56'26'10'0,"2"9"1"0,42-27 15 16,1 0-24-16,2-3 1 15,3 0 1-15,3-2 1 16,3-3-6-16,9-5 0 16,6-3 4-16,8-6 0 0,4-2-1 15,0-2 0-15,0 2-1 16,-4-2 0-16,4-1-2 31,-6 6 1-31,-3-6-3 16,-3 9 0-16,0 2-1 15,-6 3 1-15,0 5 0 0,-6 2 0 16,-3 6 1-16,-3 5 0 16,-3 6 2-16,0 2 0 15,0 3 0-15,0 2 1 16,-3 6-1-16,-3 2 1 0,0 1-1 16,0 2 1-16,3-5-1 15,0 2 1-15,3-10-3 16,0-6 0-16,6-2-2 15,0-3 0-15,3-7-3 16,6-6 1-16,0-6-2 16,0 1 1-16,3-5 2 15,-3-1 0-15,0-2 3 0,0 0 0 16,0-1 3-16,-3 4 1 16,0-1 2-16,-3 3 0 15,-3-2 1 1,-3 10 0-16,0 0 1 15,-3 8 0-15,-3-1 0 16,-6 7 1-16,-6 2-1 16,-3 5 0-16,-5 5 0 15,-4-2 1-15,3-3-2 0,6-5 0 16,3 0-1-16,6-3 0 16,4-2-1-16,5-1 0 15,6 1-1-15,12-3 1 16,8 0-2-16,7-6 1 0,6-2 0 15,3 0 1-15,5-5-2 16,4-3 1-16,9-8-1 16,8-2 0-16,9-9 0 15,-2 4 0-15,-7 1-2 16,4-1 0-16,-7 4-5 0,-8-2 1 31,6 0-9-31,-4-6 0 16,-5 9-3-16,-10-9 1 15</inkml:trace>
  <inkml:trace contextRef="#ctx0" brushRef="#br0" timeOffset="16433.6834">17379 11462 39 0,'-48'-6'19'0,"33"9"-21"16,15-3 35-16,0 0-33 0,9 0 1 16,3-3 0-16,12 1 1 15,-3-1-2-15,0 1 0 0,3-4 1 16,-1 1 0-16,4-3-2 31,0 0 1-31,-3 0-6 16,-3 3 0-16,-4 2-6 15,-5 6 1-15</inkml:trace>
  <inkml:trace contextRef="#ctx0" brushRef="#br0" timeOffset="17336.1344">17486 11562 23 0,'-21'19'11'0,"-3"-1"-8"0,15-12 12 15,-2 2-15-15,-1-1 1 0,-3 4-1 16,0 0 0-16,-3-3-3 15,0 0 0-15,3-1-2 16,-3 1 1-16,7 0-1 0,-1-2 0 16,9 4 1-1,-3 1 0-15,3 2 4 0,-3-2 1 16,0 2 3-16,3 3 1 16,0 0 0-16,0 5 1 15,-3 0 0-15,0 3 0 16,0-3-2-1,0 3 1-15,0 0-1 16,0-3 0-16,0-3-1 16,3-5 0-16,0 1-1 15,0-6 0-15,3-3-1 0,0-5 1 16,3-11-1-16,3 1 0 16,6-6 0-16,0-5 0 15,3-3 0-15,6-3 1 16,3 4 0-16,-1-4 1 15,4 1 0-15,0-1 0 0,-6 9 0 16,-3 2 0-16,0 3-1 16,-4 2 1-16,-2 3-2 15,-3 8 1-15,-3 5-1 32,0 6 0-32,-3 0 0 0,0-3 0 15,-6 7-1-15,0 9 1 16,0-3-1-16,0 1 1 15,-3-1-1-15,0-3 1 16,-3 1-4-16,3 2 0 0,0-5-3 16,-2 2 0-16,2-4-3 15,0-1 0-15,0 0-2 16,0-8 0-16,0-7 2 16,0-6 1-16,0-3 2 15,3-2 1-15,0 0 3 16,3-1 0-16,3 1 1 0,0 0 1 15,3 0 2-15,0-1 1 16,3 1-1-16,0 3 1 16,0-1 0-16,-1 3 0 15,-2 0-1-15,0 3 1 0,-6 5 0 16,3 3 0-16,-3 2-1 31,-3 3 1-31,-3 2-1 16,-3 4 1-16,1-1-1 15,-4 0 1-15,0 3-1 0,3-3 1 16,0 0-1-16,3 1 0 16,0-1-1-16,0-3 0 15,6-2 0-15,-3 0 0 16,6-2-1-16,0-1 0 0,0 0 0 16,3-2 0-16,0 2 0 15,-3-2 1-15,0 2-1 16,0-2 1-16,0 2-5 15,0-2 0-15,-3 2-7 16,3 6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19T01:27:43.51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10321 6972 26 0,'9'-16'13'0,"-9"24"-9"16,0-3 14-16,0 8-15 16,-3 6 0-16,-3 5 1 15,-8 2 0-15,-1 3-5 16,0 3 0-16,0-3 3 0,3-2 0 15,3-6-1 1,0-5 1-16,3-8-2 16,0-3 0-16,6-5 0 15,3-13 0-15,3-9 0 16,9-4 0-16,6-11 0 16,6 0 0-16,2-5-1 0,1-3 1 15,3 10 0-15,-6 1 1 16,-3 13-1-16,-4 5 1 15,-2 5 0-15,-3 11 1 0,-3 11-1 16,-3 7 1-16,-3 6-1 16,-3 5 1-16,-3 0-1 15,-3 3 1-15,0-3-2 16,0 0 0-16,0-2-4 16,0-3 1-16,-3-3-6 0,3-5 0 15,-6-3-3-15,0-3 0 31</inkml:trace>
  <inkml:trace contextRef="#ctx0" brushRef="#br0" timeOffset="333.6143">10369 7112 24 0,'-12'3'12'0,"6"-11"-12"0,6 8 20 0,6 0-19 15,3 0 0-15,3 0 1 16,0 0 1-16,0 0-4 0,6-3 1 15,-3 3 2-15,-1 0 0 16,-2 3-4-16,-3-1 1 16,-3 4-4-16,0 2 0 15,-6 2-3-15,-3 3 1 0,-3 1-1 16,0-1 1-16,-3-3 4 16,-3 1 0-16,4-6 5 15,-1 1 0-15,3-1 3 16,0 0 1-16,3-2 0 15,3-3 0-15,6-3-2 32,3 1 0-32,3-4-2 0,-1 1 0 15,1-3-1-15,0 0 0 16,0 3-3-16,-3 0 0 16,0 2-5-16,0 6 0 0</inkml:trace>
  <inkml:trace contextRef="#ctx0" brushRef="#br0" timeOffset="550.2258">10235 7477 28 0,'-33'27'14'0,"22"-30"-10"0,11 6 23 16,0-3-26-16,8-6 1 16,4-4 0-16,6-4 1 15,9-4-4-15,3-3 1 16,0-6 1-1,5-2 1-15,-2 0-5 16,-3 3 1-16,-3 7-8 16,-4 1 1-16,-2 4-2 15,-3 6 1-15</inkml:trace>
  <inkml:trace contextRef="#ctx0" brushRef="#br0" timeOffset="678.6433">10458 7406 24 0,'-23'47'12'0,"-4"6"-15"0,24-40 22 15,-3-2-19-15,0 0 0 16,3-1 0-16,3-2 0 0,3-3-3 16,3-5 0-16,3 0-4 15,3-10 1-15</inkml:trace>
  <inkml:trace contextRef="#ctx0" brushRef="#br0" timeOffset="867.2341">10557 7287 26 0,'0'10'13'0,"-9"30"-13"0,9-22 23 0,-3 6-22 16,0 8 0-16,-3 2 1 15,0 1 0-15,0 2-3 16,3 0 1-16,0-5 0 16,0-3 1-16,0 2-6 15,0-1 1-15,0-1-5 16,3-8 1-16</inkml:trace>
  <inkml:trace contextRef="#ctx0" brushRef="#br0" timeOffset="1118.6279">10467 7646 17 0,'-6'-10'8'0,"18"-6"-4"0,-6 11 9 0,0-1-11 16,0 1 0-16,0 2 2 15,-3 1 0-15,-3 2-3 16,0 5 0-16,-3 3 5 31,0 3 0-31,-3 2-1 16,0 0 0-16,0-2-1 15,3-1 1-15,0-2-3 16,6-2 0-16,3-1-1 0,0-5 0 16,3-5-4-16,0-6 0 15,3-2-7-15,0-3 0 16,3 3-2-16,0-3 1 0</inkml:trace>
  <inkml:trace contextRef="#ctx0" brushRef="#br0" timeOffset="1368.7456">10682 7382 24 0,'0'0'12'0,"15"-16"-10"0,-7 11 20 16,7-3-20-16,3 0 0 15,3 3 1-15,0-3 0 16,-3 0-4-16,-3 10 1 15,-3 4 3-15,-7 7 1 16,-5 3-1 0,-8 8 0-16,-7 2 0 15,-6 6 0-15,0-6-1 16,0-2 1-16,3 0-4 16,0-6 0-16,4-4-6 15,2-9 1-15,3-3-6 0,3-4 1 16</inkml:trace>
  <inkml:trace contextRef="#ctx0" brushRef="#br0" timeOffset="1516.7428">10670 7387 23 0,'9'-10'11'0,"-3"7"2"0,-3 8 13 0,3 3-23 15,2 5 1-15,7-2 1 16,-3 5 1-16,3 2-8 16,3 4 1-16,0-1 3 15,3-5 1 1,0 2-9-16,-1-5 1 15,4-2-7-15,3-3 0 16</inkml:trace>
  <inkml:trace contextRef="#ctx0" brushRef="#br0" timeOffset="1819.0809">11185 6932 42 0,'-9'11'21'0,"18"39"-24"0,-6-29 36 16,0 3-31-16,-3 8 1 15,-3 7 0-15,0 17 1 16,-3 5-5-16,0 10 0 15,0-10 3 1,0-5 0-16,3-6-1 16,0-2 0-16,0-14-8 0,3-5 1 15,0-10-8-15,0-9 1 16</inkml:trace>
  <inkml:trace contextRef="#ctx0" brushRef="#br0" timeOffset="1984.2924">11137 7308 39 0,'-12'-8'19'0,"-3"18"-16"16,9-4 28-16,-3 2-30 16,0 2 1-16,-2 3-1 0,-1 6 1 15,0 2-3-15,0 0 0 16,3-5-3-16,3 0 0 16,3-5-8-16,6-3 0 31</inkml:trace>
  <inkml:trace contextRef="#ctx0" brushRef="#br0" timeOffset="2152.7349">11351 7220 49 0,'12'0'24'0,"12"6"-24"16,-18-4 43-16,3 4-42 15,0 2 0-15,0 2 0 0,3 3 0 16,0 6-3-16,-3-3 1 15,0 0-6-15,-1 0 1 0,-2-3-9 16,3 0 0-16</inkml:trace>
  <inkml:trace contextRef="#ctx0" brushRef="#br0" timeOffset="2635.368">11786 7173 38 0,'-12'34'19'0,"6"6"-17"0,3-22 26 16,-3 6-26-16,-3 5 1 15,0 0 2 1,-6-2 0-16,-2-1-5 15,2-2 0-15,0-3 4 16,3-5 1-16,0-13-2 0,0-6 1 16,3-7-2-16,0-9 0 15,3-10-1-15,3-5 0 16,3-6-1-16,6-2 0 0,9-1 0 16,6 6 0-16,6 0 0 15,3 3 1-15,2 5-1 16,1 5 0-16,-3 3 1 31,-3 10 0-31,-1 6 0 16,-5 10 1-16,-3 6-1 0,-6 7 1 15,-3 6 0-15,-6 3 0 16,0 4-1-16,-3-2 1 16,0 0-7-16,0 1 1 15,0-4-14-15,3-7 1 0,3-6-1 16,0-5 1-16</inkml:trace>
  <inkml:trace contextRef="#ctx0" brushRef="#br0" timeOffset="5035.0889">12420 7022 35 0,'-27'-13'17'0,"27"21"-13"0,0-6 17 16,3 4-21 0,3-1 1-16,0 3 0 0,3 2 0 31,0-2-2-31,3 0 1 15,0-2-3-15,0-6 0 0,3 2-5 16,-1-7 0-16,1-3-2 16,12-3 0-16</inkml:trace>
  <inkml:trace contextRef="#ctx0" brushRef="#br0" timeOffset="5370.7956">12712 6900 20 0,'-21'14'10'0,"-21"25"-11"15,27-26 18-15,-3 6-17 0,-2 5 0 16,-1-3 0-16,0 3 1 16,0 0-1-16,3-1 0 15,0 1 0-15,0 0 0 0,1-5 0 16,-1-4 1-16,3-1 2 31,3-1 0-31,0-3 2 16,3 4 1-16,0-4 2 15,3-4 1-15,3-4 0 16,3-2 0-16,0 0-3 0,6-2 1 16,3-4-3-16,6-2 0 15,3-2-2-15,3-3 0 0,3-1-2 16,-7 4 0-16,19-6-6 16,0 3 1-16,-3 2-8 15,-4 3 0-15,-2 5-3 16,-3 3 0-16</inkml:trace>
  <inkml:trace contextRef="#ctx0" brushRef="#br0" timeOffset="6083.6691">12518 7223 27 0,'-39'24'13'0,"7"47"-8"0,23-49 20 0,0 4-24 16,-3 6 1-16,0 2 1 15,-3-2 0-15,-3 0-4 16,3-1 1-16,4-7 2 31,2-3 1-31,0-5-2 16,3-5 1-16,3-6-1 15,3-5 0-15,6-8-1 16,3-5 1-16,0-8-1 0,2-11 1 16,4-5-1-16,3 0 1 15,3-3 0-15,0 3 0 0,0 8 1 16,-3 5 0-16,-4 8 1 15,1 8 0-15,-3 14-1 16,-3 7 1-16,-3 8-1 16,-3 6 1-16,-6 2-1 15,0 5 0-15,-3-5-1 16,0 3 0 15,-6 10-6-31,3-13 1 16,0-5-5-16,4-5 0 15,-4-6-2-15,3-8 0 16,0-5-1-16,3-5 0 16,0-3 5-16,0 0 1 0,0 0 6 15,3 3 0-15,0 0 4 16,3-1 1-16,-3 6 3 16,3-2 0-16,0-4 1 0,0 6 0 15,-3 0-2-15,6-5 1 16,-3 2-3-16,3 3 0 15,0-2-3-15,-1-1 0 16,4-5-5-16,0 0 1 16,3-5-6-16,0-3 1 0,12-5-6 15,-3 2 0-15,3 1 0 32,-4-1 0-32,-2 4 5 31,-21-9 8-31,12 53 3 15,-9-24 0-15,0 8 5 16,-3 1 1-16,-6-1 0 0,3 5 1 16,3-4-6-16,3 1 0 15,3-7-5-15,3-2 0 16,0-9-5-16,3-2 0 0,3-8-4 16,3-3 1-16</inkml:trace>
  <inkml:trace contextRef="#ctx0" brushRef="#br0" timeOffset="6354.8575">12855 7168 23 0,'0'-3'11'0,"-3"24"-6"0,3-13 17 15,-3 8-18-15,0 8 1 16,0 13 2-16,0 2 0 16,0 6-8-16,-3 0 1 15,0 0 7 1,0 0 0-16,0-2-1 15,0-6 0-15,-3-6-1 16,0-7 1-16,0 3-3 16,0-14 1-16,0 3-2 15,0-8 0-15,3-3-5 16,3-5 1-16,0-5-6 0,9-6 1 16,0-5-9-16,3-2 0 15,9-6 0-15,0-5 0 16</inkml:trace>
  <inkml:trace contextRef="#ctx0" brushRef="#br0" timeOffset="6770.4378">13134 7268 40 0,'-44'50'20'0,"2"-5"-23"0,39-37 42 16,0 0-35 0,0-2 1-16,0-1 2 0,3-5 0 31,0-5-9-31,6-9 1 0,3-10 5 16,3 1 0-16,6-6-2 15,3-1 0-15,5-1-2 0,4 4 1 16,-3 3-2-16,0 6 1 15,0 5 0-15,-4-1 1 16,1 9-1-16,-6 10 1 16,-3 9 0-16,-6 4 0 0,-3 9 0 15,-3 7 0-15,-3 3 0 32,0 0 1-32,0-2-4 15,0-6 0-15,0-3-6 16,3-7 0-16,3-3-7 15,0-11 1-15,3-5-3 16,5-8 0-16</inkml:trace>
  <inkml:trace contextRef="#ctx0" brushRef="#br0" timeOffset="7069.7686">13750 6842 38 0,'0'19'19'0,"-14"-1"-25"15,8-7 35-15,-6 10-28 16,-6 3 0-16,-3 5 0 0,-3-3 1 16,6 3-2-16,-2-7 1 15,8-4 1-15,3-5 1 16,3-2 0-16,6-3 0 16,6-3 1-16,3-2 0 0,6-3-1 31,-1-3 0-31,7-10-1 15,0 2 1-15,0-7-4 16,3-1 1-16,-3 1-7 16,-1-3 0-16,1-1-6 15,-3 4 1-15,0 7-3 0,0 1 1 16</inkml:trace>
  <inkml:trace contextRef="#ctx0" brushRef="#br0" timeOffset="7352.2272">13816 6940 26 0,'-18'29'13'0,"3"40"-11"0,12-56 24 0,0 8-23 16,-3 6 0-16,0 2 3 15,-3 8 1-15,-2 8-7 16,-1 10 1-16,0-4 6 16,3 2 0-1,0-8 0-15,3-8 0 16,0-3-1-16,0-2 0 15,0-8-1-15,0-3 0 0,0-5-1 16,0-6 0-16,-3-2-2 16,-3-5 1-16,0-3-3 15,1-5 1-15,-1-3-6 16,-9-6 1-16,3-9-10 16,3-7 1-16,0-7-6 15,0 0 0-15</inkml:trace>
  <inkml:trace contextRef="#ctx0" brushRef="#br0" timeOffset="8432.3047">14236 6969 25 0,'-6'24'12'0,"-6"42"-6"0,12-53 12 0,-3 11-17 16,0 5 1-16,0 11 1 15,0 8 1-15,-6 4-5 16,0 1 1-16,0-2 3 16,0-12 1-16,3-4-2 15,0-9 0-15,3-5-1 0,3-5 1 16,0 0-1-16,3-11 1 15,6-13-2-15,0-7 1 16,3-7-1-16,0-1 1 16,0 1 0-1,3 1 1-15,0 5-2 16,-1 1 1-16,1 7 0 16,-3 2 1-16,0 6 0 0,0 6 0 15,-3 2 0-15,-3 5 1 0,-3 5-1 16,-3 6 0-16,0 0-1 15,-3-3 1-15,0 0-4 16,0 0 1-16,3-5-7 16,0-3 0-16,3-2-6 15,3-6 0-15</inkml:trace>
  <inkml:trace contextRef="#ctx0" brushRef="#br0" timeOffset="8820.0293">14652 7273 35 0,'-17'19'17'0,"-10"26"-14"0,18-27 26 0,-3 9-27 32,-3-1 0-32,0 6 2 15,0-5 0-15,3-1-4 16,3 0 0-16,3-4 3 0,3-7 0 15,3-4-1-15,6-3 1 16,6-8-1-16,3-3 0 16,3-10-1-16,3-5 0 0,0-6 0 15,-3-11 0-15,-4 4-1 16,1-1 0-16,-3 5 0 16,0 4 1-16,-3 7 0 15,0 8 0-15,-3 8 0 16,-3 2 0-1,-3 22 0 1,0 5 1-16,0-5-5 0,0-3 0 16,0-5-6-16,6 0 0 15,0-11-7-15,3-2 1 32</inkml:trace>
  <inkml:trace contextRef="#ctx0" brushRef="#br0" timeOffset="9130.6844">14908 7231 20 0,'-3'-5'10'0,"-9"-1"0"0,12 6 8 16,-3 0-15-16,1 0 1 15,-4 3 1-15,0 5 0 16,0 0-7-16,3 5 1 16,0 3 3-16,0 0 1 0,3 0-1 31,0 0 0-31,3-3-1 15,3 0 0-15,-3-2 1 16,3 5 1-16,3-3 0 16,-7 3 1-16,4 0-1 15,-6 0 1-15,-3-3-1 16,-2 5 1-16,-1 3-1 0,-3-5 0 16,0 0-2-16,0-3 0 15,0-2-4-15,3-3 0 16,0-3-8-16,6-2 1 15,3-14-5-15,3-13 1 0</inkml:trace>
  <inkml:trace contextRef="#ctx0" brushRef="#br0" timeOffset="9537.2326">15254 6705 37 0,'-6'5'18'0,"0"29"-13"0,3-21 30 15,0 11-32-15,-6 16 1 16,0 10 2 0,-3 3 0-16,-3 8-7 15,3 2 0-15,3 4 6 16,0-1 0-16,0 0-1 16,3-11 0-16,4-4-1 15,-1-12 1-15,3-12-1 16,0-9 1-16,0-10-2 0,3-10 1 15,2-11-2-15,4-11 0 16,3-5 0-16,3-1 0 0,3 4-1 16,0 2 1-16,6 3-2 15,-6 5 1-15,-1 3 0 16,-2 8 1-16,0 2-1 16,-3 6 1-16,-3 7-1 31,-3 14 1-31,-3 0 0 15,0 8 0-15,-3-3-4 0,0 2 1 16,3-1-14-16,6-1 0 16,9-11-4-16,0-7 1 15</inkml:trace>
  <inkml:trace contextRef="#ctx0" brushRef="#br0" timeOffset="21913.3852">11417 9234 27 0,'12'-8'13'0,"9"-5"-4"0,-12 5 14 16,5 3-22-16,4-1 1 15,6 1-1-15,0 0 1 0,9-3-2 16,2 0 0-16,4 3 1 15,0-1 1 1,-1-2-6-16,-2 0 0 0,-6 3-6 16,-3 0 1-16</inkml:trace>
  <inkml:trace contextRef="#ctx0" brushRef="#br0" timeOffset="22129.0709">11851 9094 12 0,'-41'13'6'0,"5"3"8"0,27-11 0 16,-6 3-12-16,-3 3 1 0,-2 5-1 16,-4 2 1-16,3 6-4 15,0 0 0-15,0-1 2 16,0 7 1-16,4-9-3 31,2-3 1-31,3-2-5 16,3-3 0-16,3-5-2 0,6 3 0 15</inkml:trace>
  <inkml:trace contextRef="#ctx0" brushRef="#br0" timeOffset="22312.5108">11625 9308 23 0,'3'21'11'0,"-6"14"-8"0,3-25 21 0,0 6-20 15,-3 0 0-15,0 8 0 16,-3 2 1-16,0 1-7 15,-3-1 0-15,0 9 5 0,4-6 0 16,-4 2-3-16,3-7 0 16,3 0-6-16,0-11 1 15,6-7-5-15,3-6 1 0</inkml:trace>
  <inkml:trace contextRef="#ctx0" brushRef="#br0" timeOffset="22513.8348">11679 9342 24 0,'18'-5'12'0,"-9"13"-1"16,-6 0 17-16,0 3-25 15,2 4 1-15,1-1 1 0,0-1 1 16,-3 3-8-16,3 0 1 16,0 0 5-16,0-3 0 0,0 0-5 15,3 0 1-15,-3-2-7 16,3-1 1-16,3 1-6 15,6-3 0-15</inkml:trace>
  <inkml:trace contextRef="#ctx0" brushRef="#br0" timeOffset="25170.1045">12277 9073 7 0,'-21'13'3'0,"-17"8"2"15,29-10 4-15,-9 7-6 16,0 3 0-16,0 3 2 0,0 0 0 15,6-3-6 1,0-5 0-16,3-3 4 0,3-2 1 31,4-1-1-31,2-10 0 16,5 0-2-16,10-8 1 0,6-5-1 0,3-5 0 16,0-1 0-16,0 1 0 15,2 2-1-15,-5 2 0 16,0 7 0-1,-6-1 1-15,-6 8 1 16,-6 8 0-16,-6 7 0 16,-3 7 0-16,-3 1 0 15,0 4 1-15,-6 2-1 0,6-3 1 16,3-7-2-16,0-1 0 16,3-2 0-16,3-2 1 15,3-7-1-15,6-4 1 0,3-8-2 16,12-6 0-16,-3-7-3 15,0-9 0-15,2-2-5 16,4-8 1-16,3 3-5 16,0-1 1-16</inkml:trace>
  <inkml:trace contextRef="#ctx0" brushRef="#br0" timeOffset="25440.1256">12596 9009 17 0,'-33'16'8'0,"9"10"-3"0,18-18 12 15,-3 3-14-15,0-3 0 0,-3 2 3 16,3 1 0-16,0-3-7 16,3 3 0-16,1-6 5 15,2 3 0-15,0-6-1 16,3-2 1-16,3 3-3 16,5-6 1-16,1 1-1 0,3-1 1 15,0 0-1-15,3-2 0 16,6 0 0-16,-3 0 0 15,0-1-2-15,-3 1 0 16,-1 2-4-16,-5 1 1 16,-3 4-6-1,-3 1 1-15,-3 2-3 16,0 6 1-16</inkml:trace>
  <inkml:trace contextRef="#ctx0" brushRef="#br0" timeOffset="25656.9075">12444 9308 14 0,'3'-3'7'0,"9"11"-6"0,-6-8 11 16,0-2-11-16,2-4 0 0,1 1 0 16,0-3 1-16,0 0-3 15,0-2 1-15,0 2 1 16,0 0 0-16,-3 5-6 15,0 3 1-15,-6 3-1 16,0 5 1-16</inkml:trace>
  <inkml:trace contextRef="#ctx0" brushRef="#br0" timeOffset="25798.522">12417 9430 1 0,'0'2'0'0,"0"6"3"15,0-8-5-15</inkml:trace>
  <inkml:trace contextRef="#ctx0" brushRef="#br0" timeOffset="26154.0979">12354 9525 16 0,'0'3'8'0,"0"-6"-8"16,0-5 16-16,3 3-15 15,0-1 1-15,3-1 1 16,0-1 0-16,3 0-3 0,3 0 0 16,0-3 2-16,3-5 1 15,3-5-2-15,3 5 1 16,-1-2-1-16,4-3 1 15,6 2-2-15,0 0 1 0,0 1-1 16,-1-1 1-16,-5 4-1 16,0-1 0-16,-3 2 0 15,0 7 0-15,-6 1 0 16,-1 4 1-16,-5 4 0 16,-3 1 0-16,-6 2-2 0,0 6 1 15,-3-1-2-15,-6 12 1 16,0-7-4-16,-5 4 0 15,-4-1-4-15,-6 4 1 16</inkml:trace>
  <inkml:trace contextRef="#ctx0" brushRef="#br0" timeOffset="26804.4045">12503 9459 5 0,'6'-8'2'0,"6"5"4"15,-6 1-3-15,0-1-3 16,0-2 1-16,0-3-1 31,0 2 1-31,-3 4-1 16,0 2 0-16,3 0 1 0,-6 0 0 0,0 0 0 16,0 2 0-16,0 1 0 15,-3 2 0-15,0 1 0 16,-3-1 1-16,0 3-1 15,0 0 0-15,0 2 0 16,0 1 0-16,-3-3-1 0,3 0 1 16,0 0 0-16,0-3 0 31,0 0 0-31,3-2 0 16,3-3-1-16,0 0 1 15,0-8-1-15,3 0 1 16,3-2-1-16,0-1 0 0,0 3-1 15,0 0 1-15,0 3 0 16,0 0 0-16,0-1-1 16,0 6 1-16,0-2 0 0,0 2 0 15,-6 0 0-15,0 0 0 16,3 0 0-16,0 2 0 16,0 1 0-16,0 2 0 15,-3 1 0-15,0 1 1 16,-3 1-1-16,0 3 1 15,0-3 0-15,0 0 0 0,0 0 0 32,-3 0 0-32,3 0 0 15,0-3 0-15,0-2 0 16,0-1 1-16,0 1-1 16,3-3 1-16,0 0 0 15,0 0 0-15,3-3-1 0,0 1 1 16,0-4-1-16,0 4 0 15,0-1 0-15,3-2 1 0,-3 2-1 16,3 0 0-16,3-2-2 16,-3 2 0-16,9 1-7 15,2-1 0-15</inkml:trace>
  <inkml:trace contextRef="#ctx0" brushRef="#br0" timeOffset="27341.4791">13134 9046 20 0,'-32'5'10'0,"-7"11"-6"0,33-10 11 0,-3-1-13 31,0 0 0-31,0 0 1 16,0 1 0-16,3-1-4 0,0-2 1 0,0-1 2 15,3 1 1-15,3-3-2 16,3 0 0-16,6-3 0 15,3-2 0-15,9 0-1 32,3-1 1-32,3 1 0 0,2 0 0 15,-2 2 0-15,-3 3 1 16,-3 3 0-16,-6 2 0 16,-3 6 0-16,-9 2 0 0,-6 8 0 15,-6 3 1-15,-3 2-2 16,-6 6 1-16,-9 0-1 15,-3 8 1-15,-2-6-1 16,-1-2 1-16,0-1-3 16,0-1 0-16,7-4-4 15,2-5 0-15,3-5-5 16,6-5 1-16,6-9-3 0,3-7 0 16</inkml:trace>
  <inkml:trace contextRef="#ctx0" brushRef="#br0" timeOffset="27473.8542">12974 9303 17 0,'12'-19'8'0,"8"3"-9"16,-14 14 13-16,3-4-12 16,6 4 1-16,3-1 0 15,0-5 0-15,3-2-5 32,8-4 1-32,-2 1-2 15,0 0 1-15</inkml:trace>
  <inkml:trace contextRef="#ctx0" brushRef="#br0" timeOffset="27859.5685">13346 9147 17 0,'-9'8'8'0,"-6"29"-3"15,12-29 15-15,-3 0-19 16,0 5 1-16,0-3 3 16,0 4 0-16,0-1-6 15,0-3 1-15,0-2 3 0,3-2 0 16,3-4 0-16,3 1 0 15,0 0-2-15,3-1 1 16,0 3-2-16,3-2 1 31,0 2 0-31,0 1 0 0,0-4-1 16,-3 6 1-16,0 0 0 16,0 0 1-16,-6 3 0 15,0-1 0-15,-3 4-1 16,-3-1 1-16,0-3-1 15,-3 4 1-15,-3-1-1 16,-3 0 0-16,-6 3 0 0,-6 0 1 16,-2 0-3-16,-4-3 1 15,3-3-4-15,3-2 0 16,4 3-4-16,5-8 0 16,3-3-5-16,3-8 1 15</inkml:trace>
  <inkml:trace contextRef="#ctx0" brushRef="#br0" timeOffset="28024.184">13143 9438 18 0,'15'0'9'0,"3"-14"-2"0,-9 17 10 15,0 0-15-15,0-1 0 16,-3 1 3-16,6 0 1 16,0-1-7-16,-4 4 1 0,1-4 3 15,0 4 0-15,-3-1 0 16,0-2 0-16,0-1-7 15,0 1 1-15,3-1-6 16,6 1 0-16</inkml:trace>
  <inkml:trace contextRef="#ctx0" brushRef="#br0" timeOffset="28675.8002">13560 9245 21 0,'0'7'10'0,"15"1"-2"16,-6-8 11-16,3 0-16 31,3 3 1-31,2-3 1 16,7 0 0-16,0-3-7 0,0-2 0 15,0-3 5 1,0-2 0-16,-4-4-7 16,4-1 1-16,0-4-6 0,0 0 0 15</inkml:trace>
  <inkml:trace contextRef="#ctx0" brushRef="#br0" timeOffset="28876.024">13878 9051 28 0,'-29'24'14'0,"2"29"-9"16,18-34 19-16,-3 7-23 15,-3 11 1-15,-12 11 0 0,-8-1 0 16,-7-2-3-16,0 0 1 16,4-5 1-16,5-3 1 15,3 0-6-15,9-2 1 16,6-14-7-1,6-5 1-15</inkml:trace>
  <inkml:trace contextRef="#ctx0" brushRef="#br0" timeOffset="29059.4946">13727 9353 27 0,'18'-13'13'0,"-13"23"-3"15,-5-4 16-15,0 4-26 16,0 3 1-16,0 3 0 0,3 0 1 15,0 0-2-15,0-3 0 0,0 1-2 16,3-4 0-16,0 1-6 16,6-6 1-16,3-2-3 15,3-3 1-15</inkml:trace>
  <inkml:trace contextRef="#ctx0" brushRef="#br0" timeOffset="29460.7653">14265 8996 27 0,'-20'10'13'0,"-7"25"-10"0,18-27 23 0,-6 2-25 31,0 1 0-31,0-3 1 16,3 2 0-16,0-4-3 15,6-1 1-15,3 0 1 16,9-2 0-16,3-3-1 0,3 0 1 16,0 0-1-16,3 0 0 15,0 0 0-15,3 0 1 0,0 0-1 16,-3 3 1-16,-1 2-1 16,1 0 1-16,-3 6 0 15,-3 2 1-15,-3 3-1 16,-6 2 1-16,0 4-1 31,-3-1 0-31,-3 3 0 16,-3-3 1-16,-3 8-1 0,-3-3 0 15,-5 1-2-15,-4-6 1 16,-3 0-5-16,3-2 1 16,0-6-8-16,7-3 1 15</inkml:trace>
  <inkml:trace contextRef="#ctx0" brushRef="#br0" timeOffset="29626.5871">14146 9229 23 0,'15'-8'11'0,"-12"0"-2"15,-3 8 11-15,6 5-17 16,0 0 0-16,-3 3 0 16,3 0 1-16,0 0-6 15,3-3 1-15,0 1-2 0,3-6 1 0,0 0-7 31,3-6 0-31</inkml:trace>
  <inkml:trace contextRef="#ctx0" brushRef="#br0" timeOffset="30026.8232">14468 9157 16 0,'-15'11'8'0,"-12"7"2"16,21-12 6-16,-3 2-12 0,-3 2 1 15,-3 1 2-15,4-1 0 16,2 1-9-16,0-3 0 0,3-3 6 16,3 0 1-16,3-2-3 15,0 0 0-15,6 5-1 16,0-3 1-16,3 0-1 16,0 3 0-16,-1 0 0 15,7 0 0-15,-3 5 0 0,3 3 1 31,-3 3 0-31,-3-3 0 16,-6-1 0-16,0-1 1 16,-6-1-1-16,0 3 1 0,-3 0-1 15,0 0 0-15,-3-1-1 16,-3 1 0-16,0 0 0 16,-6 3 0-16,1-6-3 15,-1 0 0-15,-3-2-5 16,3-1 1-16,3-4-5 15,3-4 0-15,3-7-4 16,3-6 0-16</inkml:trace>
  <inkml:trace contextRef="#ctx0" brushRef="#br0" timeOffset="30173.5039">14283 9456 24 0,'9'-5'12'0,"0"2"-9"0,-9 3 19 0,6 0-18 16,0-2 0-16,0 2 1 15,3 0 0-15,0 0-7 31,3 0 1-31,0 0 0 16,3-3 1-16,5-2-9 16,4-1 1-16,6-2-2 15,0-2 0-15</inkml:trace>
  <inkml:trace contextRef="#ctx0" brushRef="#br0" timeOffset="30443.8794">14873 8906 24 0,'-9'0'12'0,"12"21"-12"0,-3-10 23 0,0-1-21 16,-3 3 1-16,3 9 0 16,-3 1 1-16,0 9-5 0,0 8 1 15,0 5 2 1,0 5 1-16,0 0-1 15,0-5 0-15,0 3-2 16,0-6 1-16,0-2-5 16,0-3 1-16,0-5-7 15,3-8 1-15,0-6-1 16,0 1 0-16</inkml:trace>
  <inkml:trace contextRef="#ctx0" brushRef="#br0" timeOffset="30661.6568">14798 9305 31 0,'-6'-2'15'0,"0"7"-15"0,6-2 31 0,-3-1-30 16,-3 4 1-16,-3 4 0 16,1 3 1-16,-4 3-4 15,0 3 1 1,0-6 1-16,0 0 1 15,3 1-4-15,3-1 0 16,0-3-7-16,3-2 0 16,6 0-2-16,6-2 0 15</inkml:trace>
  <inkml:trace contextRef="#ctx0" brushRef="#br0" timeOffset="31059.8326">14944 9205 34 0,'-6'-11'17'0,"3"14"-16"15,0-3 32-15,9 3-31 16,0-3 1-16,3 2 2 0,-3-2 0 0,3 3-5 16,0 0 0-16,0 2 4 15,0 0 0-15,-3 0-1 31,6 3 1-31,-1 3-1 16,-2 2 0 0,9 6-1-16,0-6 0 15,-3-3 0-15,0 1 0 16,-3 0-1-16,0-3 0 16,0-3 0-16,2 0 0 15,1 0-1-15,-3 1 1 0,3-1 0 16,0-2 1-16,0-3-1 15,3 2 1-15,-3 1-4 16,-3 0 0-16,-1-1-6 16,1 4 0-16,0-4-10 15,6 1 1-15</inkml:trace>
  <inkml:trace contextRef="#ctx0" brushRef="#br0" timeOffset="35647.5784">19945 13351 25 0,'0'0'12'0,"-3"47"-6"0,0-25 13 0,-3 9-17 16,-3 14 1-16,-3-2 1 15,3 4 1 1,0-4-6 0,0-4 0-16,3-7 4 15,6-8 1-15,3-6-1 16,6-4 0-16,3-12-1 0,3-7 0 16,3-6-1-16,9-4 1 15,2-4-1-15,1 8 0 0,-6 4-2 16,0-1 1-16,-6 2 0 15,-9 6 1-15,-7 3 0 16,-2 2 0-16,3 3 0 16,-3 0 1-16,3-3 1 15,3-2 0-15,6 0-1 16,3-3 1 0,3-6-1-16,0 1 0 15,0 0-1-15,0-3 0 16,2 0-6-16,1-3 1 15,0 1-6-15,0 4 0 16,3-1-5-16,-3 4 0 0</inkml:trace>
  <inkml:trace contextRef="#ctx0" brushRef="#br0" timeOffset="35944.4193">20436 13608 25 0,'6'-6'12'0,"9"1"-7"0,-3 2 16 15,2 1-19-15,4-9 1 16,3 0 0-16,3-2 1 15,0-3-5-15,0-2 0 16,-7 2 3-16,-2-3 0 0,-3 6-1 16,-9 3 0-16,-9 2-1 15,-6 2 0-15,-5 9 0 32,-7 8 1-32,-3 5 0 15,0 7 1-15,0 4 1 16,1 2 0-16,2-3 1 0,6 1 0 15,3-1-1-15,3 1 0 16,6-6-1-16,3-3 1 16,3-4-3-16,6-6 0 15,6-8-6-15,6-8 1 16,9-3-9-16,8-5 1 0</inkml:trace>
  <inkml:trace contextRef="#ctx0" brushRef="#br0" timeOffset="36346.2722">20841 13168 24 0,'-24'27'12'0,"-6"34"-1"0,21-38 10 15,-3 20-18-15,0 4 1 16,0 6 1-16,-5 0 1 31,5-8-7-31,0 0 0 0,3-10 6 16,3-6 0-16,0-8-2 15,3-8 1-15,6-8-2 16,3-5 1-16,3-8-1 16,3 0 0-16,3-5-1 15,8-5 0-15,-2 2-1 16,0 3 0-16,0 5-1 0,-6 8 1 16,0 2-1-16,-6 6 1 15,-3 6 1-15,-6-1 0 0,-6 3 1 16,-3 2 0-16,-3 1 0 15,0-1 1-15,0-2 0 16,-3-3 1-16,3-2-2 16,0-3 0-16,3-6-4 31,0-2 0-31,3-5-8 16,6-8 0-16,9-6-7 0,6-10 1 0</inkml:trace>
  <inkml:trace contextRef="#ctx0" brushRef="#br0" timeOffset="36765.1041">21076 13356 37 0,'9'-2'18'0,"32"-17"-18"0,-29 11 27 16,3-3-27-16,6-2 1 0,0-5 0 16,3-1 1-16,2 3-5 15,-2-2 1-15,0-1-5 16,-6-5 0-16,0-2-3 15,0 0 0-15</inkml:trace>
  <inkml:trace contextRef="#ctx0" brushRef="#br0" timeOffset="36946.2695">21344 13107 30 0,'-21'77'15'0,"-24"21"-15"15,33-58 25-15,-3 13-24 16,-2 8 0-16,-1 2 0 15,-6 1 1-15,3-9-3 16,0-2 1-16,9-8-2 16,6-8 0-16,6-10-7 15,6-14 1-15,3-13-2 0,9-11 1 16</inkml:trace>
  <inkml:trace contextRef="#ctx0" brushRef="#br0" timeOffset="37163.2888">21248 13377 29 0,'-29'29'14'0,"2"27"-9"16,18-40 30-16,-3 2-32 31,0 4 0-31,0-1 2 16,6 5 1-16,3-10-7 16,3 0 0-16,3-5 5 0,3-4 0 15,9-1-1-15,-3-9 0 16,6-5-4-16,3-5 1 15,3-8-5-15,5-11 1 16,1 0-9-16,9-7 0 0,5-1-2 16,-2 3 1-16</inkml:trace>
  <inkml:trace contextRef="#ctx0" brushRef="#br0">21588 13200 35 0,'-36'45'17'0,"-9"16"-19"15,36-43 34-15</inkml:trace>
  <inkml:trace contextRef="#ctx0" brushRef="#br0" timeOffset="38116.1325">22141 13137 27 0,'-11'-8'13'0,"2"13"1"15,6-2 11-15,-3 4-23 16,-6 4 0-16,-6 5 1 16,-9 2 1-16,-6 6-5 15,-8 3 0-15,5 2 3 16,0 8 0-16,3-3-5 16,4-5 0-16,5-2-8 15,9-6 1-15,6-5-2 16,6-6 1-16</inkml:trace>
  <inkml:trace contextRef="#ctx0" brushRef="#br0" timeOffset="38282.9164">21882 13369 27 0,'-3'8'13'0,"-8"29"-6"0,8-23 25 16,-3 7-30-16,0 8 0 16,0 5 0-16,-3-2 0 0,0 2-3 15,3-2 1-15,0 0-1 16,0-6 0-16,6-2-6 15,3-5 1-15,3-9-5 16,12-4 0-16</inkml:trace>
  <inkml:trace contextRef="#ctx0" brushRef="#br0" timeOffset="38467.3368">22326 13139 45 0,'-57'50'22'0,"37"-12"-31"0,17-25 44 0,0 5-35 15,0 3 1-15,0 6-5 16,0-1 0-16,0 3-3 16,0 1 0-16,0-1-4 0,-3 0 0 15</inkml:trace>
  <inkml:trace contextRef="#ctx0" brushRef="#br0" timeOffset="38649.8433">22094 13533 42 0,'-6'-5'21'0,"-6"10"-24"15,12-5 40-15,6-2-34 16,0-1 1-16,0 1 0 16,3-4 1-16,3-2-7 31,3-2 1-31,2-4 1 15,4-4 0-15,0-1-7 0,3-4 0 16,0 1-7-16,8 4 0 16</inkml:trace>
  <inkml:trace contextRef="#ctx0" brushRef="#br0" timeOffset="40050.9059">21552 13242 12 0,'-15'0'6'0,"15"16"11"0,3-10-3 0,-3 4-12 32,0 3 0-32,-3 9 3 0,0 1 0 15,-3 6-6-15,0 6 0 0,-3-3 4 16,0 2 0-16,-2 0-1 16,-4 1 0-16,0-3-1 15,0-6 0-15,3-5-1 31,0-2 1-31,3-6-1 16,3-3 1-16,3-4-1 16,0-4 1-16,3-10-1 0,6-5 0 0,6-11 0 31,3-7 0-31,3-12-1 0,3-2 1 16,5 0-1-16,1 0 1 15,0 3 1-15,3 2 0 16,-6 3 0-16,2 8 1 0,-2 0 0 15,-3 5 0-15,0 6 1 16,-3 5 0-16,-3 5-1 16,-1 8 0-16,-2 5-1 15,-3 3 1-15,-3 2-1 16,0 9 1-16,-3 2-1 16,-6 3 1-16,0 5-1 0,-3 8 1 15,-3-2-1-15,0 4 0 0,-2 1-3 16,-1 0 0-16,0-3-5 31,0-6 0-31,3-4-5 16,0-6 0-16,0-5-2 15,6-6 1-15</inkml:trace>
  <inkml:trace contextRef="#ctx0" brushRef="#br0" timeOffset="40416.6833">21629 13422 23 0,'0'-8'11'0,"0"6"-9"0,0 2 20 16,0 0-20-16,6 2 1 16,0 1 1-16,3-3 0 15,0 3-6-15,0-3 1 16,-3 0 3-16,0 0 1 0,-3 5-2 16,-3 0 1-16,-3 1-1 15,0 4 1-15,-3 1-1 16,0 2 1-16,0 3-1 0,0-3 1 15,0 0 0-15,0-2 0 16,0 2-1-16,3 0 0 31,0 1 1-31,3-4 0 16,0 1-1-16,0-1 0 16,3-4-1-16,0 2 1 0,-3-3 0 15,3 3 0-15,0-6 0 16,0 6 0-16,0-2-1 15,0-4 1-15,3 1-5 16,3 0 0-16,3-3-9 0,6-6 1 16</inkml:trace>
  <inkml:trace contextRef="#ctx0" brushRef="#br0" timeOffset="41068.3036">22558 13092 24 0,'0'5'12'0,"6"-13"-3"16,-6 8 9-16,3 3-14 16,0 2 0-16,-3 5 3 15,-3 1 0-15,-3 8-9 16,-3 2 1-16,-6 5 5 16,-6 6 1-16,-5 5-2 15,-10 8 1-15,0 3-3 0,3-6 1 31,4 3-1-31,2-3 1 16,0-5-2-16,3-5 1 16,6-6-5-16,4-7 1 15,2-3-6-15,6-3 0 0,3-8-4 16,3-5 0-16</inkml:trace>
  <inkml:trace contextRef="#ctx0" brushRef="#br0" timeOffset="41298.21">22380 13383 26 0,'11'-16'13'0,"1"16"-2"16,-12 0 20-16,0 0-27 16,9 2 0-16,-3 4 4 0,3 2 0 15,-3 5-9-15,3 0 0 16,3 3 6-16,0 0 1 0,-3 0-2 16,6 0 0-16,-3-6-2 15,-4 3 0-15,1-5-2 16,-3 3 0-16,3-6-5 31,-3 1 0-31,0-6-5 16,0 0 0-16,0 0-7 15,3-3 1-15</inkml:trace>
  <inkml:trace contextRef="#ctx0" brushRef="#br0" timeOffset="41585.3735">22317 13237 24 0,'-6'0'12'0,"18"8"-2"0,-9-5 14 0,0 2-23 16,3 0 1-16,3 3 0 16,-6-2 0-16,3-1-4 15,0 0 1-15,-3 0-8 16,9 1 1-16,-1-1-2 16,1-5 1-16</inkml:trace>
  <inkml:trace contextRef="#ctx0" brushRef="#br0" timeOffset="44201.7387">22948 13060 16 0,'-6'-21'8'0,"12"15"1"16,-3 9 8-16,3 2-13 16,3 3 1-16,6 0 1 0,-3 0 1 31,3 0-9-31,-1 3 0 15,1-3 6-15,3 0 0 16,0-6-2-16,0 3 1 16,-3 1-4-16,-3-6 0 0,3 2-7 15,-6-2 1-15,-4 3-3 16,1 0 0-16</inkml:trace>
  <inkml:trace contextRef="#ctx0" brushRef="#br0" timeOffset="44391.295">22909 13229 22 0,'-26'13'11'0,"23"-2"-5"16,3-11 17-16,3 3-20 16,6-1 1-16,2 1 1 31,7 0 0-31,3-3-7 16,-3-3 1-16,3-2 4 0,3-1 0 0,2-2-3 31,1-2 0-31,3 2-4 15,-3 0 0-15,0-3-7 16,-10 3 1-16</inkml:trace>
  <inkml:trace contextRef="#ctx0" brushRef="#br0" timeOffset="44608.6112">22987 13253 16 0,'-39'21'8'0,"-35"64"7"0,56-59 5 0,-6 9-18 16,0 7 1-16,-6 0 0 16,1 3 0-16,-4 0-4 0,3 0 0 15,3 0 3-15,-2 0 0 16,2-5-2-16,6-6 0 16,6-5-4-16,9-13 0 0,6-5-5 15,6-11 0-15</inkml:trace>
  <inkml:trace contextRef="#ctx0" brushRef="#br0" timeOffset="44793.7083">22722 13594 20 0,'9'-26'10'0,"15"7"-5"16,-15 9 13-16,5 2-17 16,7-8 0-16,3 0 1 15,6-2 0-15,-3 2-2 31,2-6 0-31,-5 1 0 16,0 3 0-16,-6 2-5 0,3 5 0 16,-9 3-2-16,-3 3 0 0</inkml:trace>
  <inkml:trace contextRef="#ctx0" brushRef="#br0" timeOffset="45029.2249">22906 13568 26 0,'-23'42'13'0,"20"-31"-10"0,3-11 24 16,3 0-23-16,11-3 0 15,1-2 2-15,6-6 1 32,0-5-9-32,-3-5 1 0,0-5 5 15,0 2 1-15,-4 0-2 16,-2 3 1-16,0 2-2 16,-3 1 1-16,-3 2-2 15,0 3 1-15,-6 5-5 16,6 3 0-16,-6 5-5 0,0 2 1 15,0 3-6-15,0 9 0 16,-6 2-1-16,3-1 0 16</inkml:trace>
  <inkml:trace contextRef="#ctx0" brushRef="#br0" timeOffset="45479.5691">22894 13655 22 0,'-20'16'11'0,"20"-19"-10"15,0 1 20-15,9 2-18 16,2-6 0-16,4 4 1 15,6-1 0-15,-3-2-6 16,0 5 1-16,0-3 4 31,-3 6 0-31,0-3-2 16,-4 2 1-16,4 1-1 0,-6 0 0 0,-3 2 0 16,-3 3 1-16,-3 0-1 15,0 3 0-15,-3-1 0 16,-3 3 1-16,0 1-1 15,-6-1 0-15,-2-3-1 16,-4 1 1-16,-6 2-2 16,3-5 0-16,-3-3-4 0,-3 1 0 15,4-6-3-15,5-3 0 16,6-5 0-16,0-2 0 16,12-4 2-16,3 4 0 0,6 2 6 15,0 3 0-15,3 2 5 16,0 3 1-16,-1 5 2 31,-2 3 0-31,0 3 0 16,0 2 1-16,-6 5-4 15,6 6 1-15,-3-3-2 16,0 1 1-16,0-1-5 16,6-3 0-16,0-5-6 0,6-2 1 15,0-8-7-15,5-9 0 16</inkml:trace>
  <inkml:trace contextRef="#ctx0" brushRef="#br0" timeOffset="45679.762">23493 13510 31 0,'-6'-3'15'0,"12"-2"-13"16,-6 5 21-16,3-6-23 0,6-4 1 15,3-3 0-15,2-6 1 16,1 1-6-16,3-1 0 16,-3-2-5-16,3 2 1 15</inkml:trace>
  <inkml:trace contextRef="#ctx0" brushRef="#br0" timeOffset="45893.5941">23523 13290 23 0,'-27'29'11'0,"9"24"-5"0,6-34 13 16,-3 10-17-16,-6 8 1 15,-6 5 1-15,4-2 0 0,-4 5-6 16,6-6 1-16,0-2 3 16,12-5 1-16,0-3-4 15,6-5 0-15,12-3-8 16,3-7 0-16,15-4 0 15,6-5 0-15</inkml:trace>
  <inkml:trace contextRef="#ctx0" brushRef="#br0" timeOffset="46091.3956">23790 13510 30 0,'15'0'15'0,"9"-3"-18"0,-12 0 31 0,3-5-28 16,3-2 1-16,3-1-1 0,-1-5 1 16,4-2-2-16,0-3 1 15,0-1-3-15,-3 1 0 16,3 0-6-16,-7 0 1 16</inkml:trace>
  <inkml:trace contextRef="#ctx0" brushRef="#br0" timeOffset="46301.8379">23957 13266 27 0,'-33'35'13'0,"-32"31"-6"16,47-42 20-16,-9 10-24 15,0 8 1-15,4 1 1 16,-1 2 1-16,6-6-8 16,9-2 1-16,3-2 4 31,6-6 1-31,3-5-2 0,15-6 1 0,3-5-4 15,9-7 0-15,2-4-5 16,1-4 0 0,-3-4-7-16,11-2 1 15</inkml:trace>
  <inkml:trace contextRef="#ctx0" brushRef="#br0" timeOffset="47413.3107">24740 13092 17 0,'-9'-8'8'0,"9"10"-2"16,0-2 8-16,0 6-12 15,0 2 0-15,6-1 0 16,-3 4 1-16,3-3-4 0,0 3 0 16,3-4 2-1,-6 4 1-15,6-3-2 16,-3 0 1-16,-3-3-4 15,-3 1 1-15,0-1-4 16,0 0 1-16,0 0-2 0,-9 1 0 16</inkml:trace>
  <inkml:trace contextRef="#ctx0" brushRef="#br0" timeOffset="47929.3925">24621 13264 22 0,'-18'13'11'0,"-6"3"-11"0,24-11 22 0,-3-2-21 15,-3-1 0-15,6 1 2 16,0 0 1-16,6-3-5 15,3 0 1-15,3 0 2 16,0-3 0-16,9 0-1 16,3 1 0-1,2 2-1-15,-8-3 1 32,-3 3 0-32,-9 3 0 0,-3-1-1 0,-12 1 1 31,-3 5 0-31,-3 0 1 0,-2 2-1 15,-4 4 1-15,0-4-1 16,3 1 1-16,-3 2-1 16,9-2 1-16,0-1-1 15,6-2 1-15,3 0-1 16,3-3 0-16,6-2-1 0,3 2 1 16,0-2-1-16,9 2 1 15,6 0-1-15,0 1 1 16,-6 4 0-16,-1-2 0 0,4 3 0 15,-9-1 1-15,6 1 0 16,-9 2 1-16,0 1 0 16,-6 1 0-16,-6 1-1 31,0 3 1-31,-6-6-2 16,-6 0 1-16,-3 0-1 15,3 1 0-15,-5 2-1 0,-4-1 1 16,0 1-1-16,-3-2 1 15,0-1-4-15,3-3 0 16,1-2-4-16,5-2 1 16,3-6-7-16,6-6 0 15,6-4-2-15,6-6 0 0</inkml:trace>
  <inkml:trace contextRef="#ctx0" brushRef="#br0" timeOffset="48164.9241">24597 13443 27 0,'0'-2'13'0,"-9"12"-6"15,9-7 22-15,-3 5-25 0,-3 3 0 16,-3 4 4-16,6 7 0 16,-3 1-9-16,3 4 1 0,3-6 6 15,0 3 1-15,3 0-3 32,3 2 1-32,3 1-2 0,3-1 0 0,-3 3-1 15,6-2 0-15,0-6-1 31,6 3 1-31,0-6-5 16,-1-5 0-16,1-2-6 16,0-3 1-16,0-5-9 0,9-1 0 15</inkml:trace>
  <inkml:trace contextRef="#ctx0" brushRef="#br0" timeOffset="50218.63">24168 13303 16 0,'6'-5'8'0,"6"-6"-3"16,0 9 8-16,0-4-11 0,9 1 0 31,0 0 0-31,3-3 1 15,2 0-4-15,-2 0 0 16,0 0 3-16,0 0 0 0,-3 0-2 0,0 3 1 16,-10 0 0-16,7 2 0 15,-9 0-2-15,-3 1 0 16,-6 2-2 0,-6 5 1-16,3 3-2 15,-12 0 1-15,3 2-1 0,-8 4 0 16,-1-1 1-16,0 0 0 15,0 3 1-15,3 5 1 16,-3 0 0-16,12-2 1 16,-2 2 1-16,5 0 0 15,0 0 0-15,6 1 1 16,3-4 0-16,0-2 1 16,0-3 0-16,0-2 0 0,0-3 0 15,2-3 0-15,-2 0 0 16,3-2 0-16,-3 0-1 15,-3-9 0-15,0 4 0 16,0-4 0-16,0-2-1 16,0-2 1-16,0-3-2 0,0-6 0 15,9 1-3-15,-3-6 0 32,3-3-5-32,6-4 1 15</inkml:trace>
  <inkml:trace contextRef="#ctx0" brushRef="#br0" timeOffset="50689.8512">24478 13020 12 0,'-6'8'6'0,"-6"0"4"0,6 8 3 0,3 2-11 16,-6 9 0-16,-6 5 2 16,-2 7 1-16,-7 9-6 15,0 10 1-15,3 8 3 16,-12 3 0-16,4-8-1 15,2-3 1-15,6 0-2 16,0-7 1-16,3-6-1 0,6 0 0 0,0-6-1 16,4-2 1-16,-1-10-2 15,9-6 0-15,0-8-2 32,0-8 0-32,0-5-3 15,0-10 0-15,6-1-1 16,-3-5 0-16,-3 1 1 0,0-7 0 15,0 7 4-15,0 1 1 16,-3 1 3-16,-3 2 1 16,6 4 2-16,-3-1 1 0,3 2 1 15,3-2 0-15,3 0-1 16,2 0 0-16,13 1-1 16,3 1 0-1,18-2-1 1,-4 0 0-16,-5 0-1 15,-6 3 0-15,-3 0-1 16,-3 0 0-16,-6-1-4 16,-1 4 1-16,-2-1-8 0,3 0 0 15,-3 6-3-15,0-8 1 16</inkml:trace>
  <inkml:trace contextRef="#ctx0" brushRef="#br0" timeOffset="155806.5339">11134 16603 27 0,'-12'-14'13'0,"18"-17"-4"15,0 23 14 1,0-3-20-16,6-2 0 16,9 2 2-16,6 1 0 15,2-1-7-15,4-2 1 0,0 2 4 16,-3 1 1-16,-4-1-1 15,-2 3 0-15,-3 0-6 16,-3 8 0-16,3 0-7 16,-6 6 1-16,-3-6-3 15,-1 0 1-15</inkml:trace>
  <inkml:trace contextRef="#ctx0" brushRef="#br0" timeOffset="155967.5509">11417 16526 24 0,'-18'32'12'0,"-15"18"-10"0,27-34 20 0,-3 2-20 15,0 9 0-15,1 7 1 16,-4 3 0-16,3-2-4 16,3-6 0-16,3 0 0 15,0-8 1-15,3-10-6 16,3-11 0-16,3-3-3 16,3-13 0-16</inkml:trace>
  <inkml:trace contextRef="#ctx0" brushRef="#br0" timeOffset="156187.4625">11435 16526 27 0,'3'-3'13'0,"6"27"-9"0,-6-11 24 0,0 6-25 16,3 15 1-16,-1 11 1 16,-2 11 0-16,0-3-7 15,0 8 1-15,-3-9 4 16,3-1 1-16,0-4-2 15,3 4 1-15,0-12-2 16,-3-2 1-16,0-5-5 0,0-11 0 16,0-5-5-16,-3-3 0 15,-3-13-5-15,0-8 0 16</inkml:trace>
  <inkml:trace contextRef="#ctx0" brushRef="#br0" timeOffset="156633.5644">11334 16756 23 0,'5'-26'11'0,"4"2"-9"16,-3 16 16-16,6 0-18 15,0 0 0-15,-3 0 1 16,3 0 0-16,-3 3-1 16,0 0 0-16,3 2 0 15,-3 3 0-15,-3 5-1 0,0 3 0 0,-3 8-1 16,-3-3 1-16,-3 6-1 15,0-3 0-15,-3-1 1 16,0-1 0-16,0 2 2 16,-3-8 0-16,3 2 0 15,3-2 1-15,3-5-1 16,3-6 1-16,0-2-1 0,3-8 1 16,3 5-1-16,-3 0 0 15,0 5-3-15,0 3 0 31,0 3 0-31,-3 5 0 0,-3 7-1 16,-3 4 0-16,-3 0 2 16,0 7 0-16,-6-2 4 15,-3 0 0-15,3-1 1 16,0 1 0-16,3-3 0 16,3-5 0-16,6-3-2 0,3-5 1 15,6-8-6-15,0-2 0 16,0-9-6-16,3-5 0 15</inkml:trace>
  <inkml:trace contextRef="#ctx0" brushRef="#br0" timeOffset="156903.6244">11542 16751 16 0,'6'-24'8'0,"18"16"-5"16,-18 3 7-16,3-3-8 15,2 8 1-15,10-3 3 16,-3 6 0-16,-3 5-5 31,0 5 0-31,-3 3 7 0,-6 5 0 16,-9 3 0-16,-6 8 1 0,0-9-2 15,-3 4 0-15,0 2-2 16,0-3 0-16,-3 1-2 16,3-3 0-16,0-6-3 15,1-5 1-15,-1-5-6 16,3-8 0-16,0-8-6 15,0-5 0-15,0-3-5 16,6-8 1-16</inkml:trace>
  <inkml:trace contextRef="#ctx0" brushRef="#br0" timeOffset="157053.7312">11533 16812 27 0,'6'13'13'0,"9"0"-5"0,-9-5 21 0,3 3-27 16,3 4 0-16,-1 4 0 15,10-3 1-15,3 0-4 31,3 0 1-31,0-1 0 16,5-7 0-16,1 0-7 16,-3-8 0-16,0-2-4 15,5-12 0-15</inkml:trace>
  <inkml:trace contextRef="#ctx0" brushRef="#br0" timeOffset="157498.2107">11938 16510 34 0,'-15'37'17'0,"12"29"-18"16,3-39 29-16,0 10-27 15,0 13 0-15,0-2 0 0,3 10 1 16,0-11-2-16,3 4 0 16,0-12 0-16,0-10 1 31,0 3-5-31,0-16 0 15,-3-5-3-15,0-9 0 16,-3-10-3-16,-3-13 0 0,-3-5 0 16,0-17 0-16,0-9 8 31,0 128 2-31,15-237 4 16,-3 84 1-16,6 19 3 0,5 5 1 15,1 5 1-15,3 9 1 16,3 7-5-16,9 16 0 15,-1 8-1-15,1 8 0 0,-6 11-2 16,-3 10 1-16,-3 5-2 16,-1 19 1-16,-5 8-1 15,0 3 0-15,0-6-1 16,-6-5 1-16,0 0-5 16,0-5 0-16,0-9-7 15,-9-1 1-15,0-15-5 16,0 1 1-16</inkml:trace>
  <inkml:trace contextRef="#ctx0" brushRef="#br0" timeOffset="157668.7833">12021 16753 25 0,'-15'3'12'0,"18"0"-3"0,-3-3 17 0,6-3-24 15,3-2 1-15,3-6 0 16,0 1 0-16,6-6-5 15,3 2 1-15,-4 1-3 16,4 0 0-16,-3 0-6 0,6 2 0 16</inkml:trace>
  <inkml:trace contextRef="#ctx0" brushRef="#br0" timeOffset="157821.6215">12152 16658 24 0,'-27'29'12'0,"6"27"-12"0,18-40 14 0,3 0-14 16,0 2 0-16,0 1-10 16,0 7 1-16,0-10 7 15,6 2 1-15</inkml:trace>
  <inkml:trace contextRef="#ctx0" brushRef="#br0" timeOffset="158354.7617">12060 16952 25 0,'-6'2'12'0,"9"-4"-10"16,-3 2 23-16,6-5-22 15,0-6 0-15,0-8 2 0,6 9 0 32,-3-6-7-32,8 3 1 15,-2 0 3-15,0 2 0 16,0 3-1-16,0 0 1 0,0-2-2 15,-6 10 0-15,-3-3 0 16,0 3 1-16,-6 3 0 16,-3 7 0-16,0 1-1 15,-6-3 1-15,3 5-1 16,-6-3 1-16,3-2-1 16,3-2 0-16,0-4-1 0,0 4 1 15,9-6 0-15,0 0 0 16,0 0 0-16,6-3 0 15,0 3 0-15,0 0 1 16,3-5 0-16,0-1 0 0,0-2-2 16,-1 6 0-16,1 2-5 15,-3 2 1-15,-3-2-3 16,-3 8 0-16,-6 3-1 16,-3 0 0-16,-6 2 2 31,-3 3 1-31,-5 5 6 15,-1 3 1-15,0-1 5 0,3 1 1 16,3-3 1-16,3 1 0 16,3-9 0-16,3-3 0 0,6-2-3 15,0-2 1-15,15-12-4 16,6-2 1-16,3-5-9 16,-6 3 1-16,18-20-6 15,2-7 0-15</inkml:trace>
  <inkml:trace contextRef="#ctx0" brushRef="#br0" timeOffset="158571.5312">12542 16470 41 0,'-3'8'20'0,"12"-5"-24"0,0-3 33 0,9-3-28 15,0-2 0-15,5 2-3 16,-5-2 0-16,3 0-6 16,-3 2 0-16,6 6-3 31,-9 2 1-31</inkml:trace>
  <inkml:trace contextRef="#ctx0" brushRef="#br0" timeOffset="159036.9083">12494 16706 29 0,'-32'45'14'0,"11"-8"-10"16,18-29 24 15,0-6-25-31,6-7 1 16,3-5 0-16,3-6 0 15,3-6-6-15,2-1 1 16,4 4 5-16,9-2 0 15,6-3-2-15,3-2 1 16,2 2-1-16,-2 0 0 0,0 3-1 16,-9 5 1-16,-4 3-2 15,-5 5 1-15,-3 8 0 16,-6 5 0-16,-3 8-1 16,-3 6 1-16,0 2-3 15,-3 3 1-15,-6 0-4 16,-3 5 1-16,0-5-4 0,-3-3 1 15,-3 3-2-15,-3-6 0 16,1-2 2-16,2-5 1 0,0-6 2 16,3-2 1-16,3 4 4 15,6-4 0-15,3-3 3 16,6-3 0-16,3 1 0 31,6-3 1-31,0-6-1 16,-3-2 1-16,2 5-3 0,1-3 0 15,-3 1-7-15,0 2 0 16,-3 0-5-16,-3 0 1 16</inkml:trace>
  <inkml:trace contextRef="#ctx0" brushRef="#br0" timeOffset="159173.0071">12747 16828 13 0,'-12'21'6'0,"9"26"1"15,3-36 3-15,0-1-10 16,0 9 1-16,-2-3-1 15,2 0 1-15,0 0-2 16,2-1 0-16,1-1-3 16,0-4 0-16,-3-2 0 15,0-8 0-15</inkml:trace>
  <inkml:trace contextRef="#ctx0" brushRef="#br0" timeOffset="159552.2217">12735 16960 24 0,'3'-13'12'0,"18"-3"-9"15,-12 10 25-15,0-4-27 16,3-3 1-16,0 5-1 16,0-6 1-16,0 6-3 15,0 1 0-15,0-1 2 0,-3 5 1 16,-1 3-4-16,-2 0 0 16,-3 0-2-16,-3 0 0 15,-3 3-1-15,0 2 0 16,-6-2-1-16,1-3 1 0,-4 7 3 15,-9 1 1-15,-3 8 4 16,0-2 1-16,-3 1 2 16,4 7 1-16,-1 1 1 15,0 1 0-15,9-3 1 16,9-5 0-16,3 5-3 16,6-5 1-16,6 5-1 0,6-5 0 31,6-2-1-31,0-7 0 15,-1-4-2-15,1 2 0 0,3-10-3 16,0-3 1-16,6-8-11 16,2-2 1-16,16-11-8 15,12-6 1-15</inkml:trace>
  <inkml:trace contextRef="#ctx0" brushRef="#br0" timeOffset="159937.0711">13200 16444 40 0,'21'-32'20'0,"29"3"-16"16,-38 21 27-16,6 0-29 15,0-8 1-15,6-5 0 16,-1 0 1-16,1 2-6 15,-3-2 1-15,-3 11-2 0,-3-4 1 16,-3 1-9-16,-6 11 1 16,-3 4-4-16,-6 6 1 15</inkml:trace>
  <inkml:trace contextRef="#ctx0" brushRef="#br0" timeOffset="160089.3983">13230 16462 24 0,'-6'29'12'0,"6"19"-9"15,3-35 19-15,0 6-22 16,0 2 0-16,3 3 0 16,2 2 1-16,1-2-2 31,0-3 0-31,-3-2-5 16,3-3 0-16,0-8-2 0,3-3 1 15</inkml:trace>
  <inkml:trace contextRef="#ctx0" brushRef="#br0" timeOffset="160422.9852">13292 16507 29 0,'3'-8'14'0,"15"6"-15"16,-9-1 28-16,0 0-27 16,3-2 1-16,3 5 0 15,-4-5 0-15,1 5-2 16,-3 0 1-16,0 5-3 15,-6 3 1 1,-3 3-1-16,-3 2 0 16,-6 3-1-16,0 0 1 15,-3 2-1-15,1-7 1 16,2 2 2-16,0-5 0 0,3-3 2 16,3-2 0-16,3-3 1 15,0 0 0-15,6-5 0 16,3-3 0-16,0 0 0 0,2 0 0 15,1 0-1-15,0 5 0 16,0-5-5-16,-3 3 0 0,-3 5-4 16,0 3 1-16</inkml:trace>
  <inkml:trace contextRef="#ctx0" brushRef="#br0" timeOffset="160772.0129">13304 16735 22 0,'-18'40'11'0,"9"-19"-6"15,9-13 17-15,0-8-20 16,3 5 1-16,-3-5 1 16,3 0 0-16,3-5-5 15,0-3 0-15,3-5 3 16,0 2 1-16,0-2-5 0,0-3 1 16,3 3-7-16,-3-3 1 0,0 8-3 15,-6 5 1-15,-3 3 1 31,2 72 8-31,-10-117 1 16,-1 74 1-16,3 2 6 16,0-1 1-16,0-1 1 0,3-6 1 15,0-1-6-15,3-6 0 32,0-1-3-32,3-1 1 0,3-6-2 15,3-6 0-15,0-4-3 16,3 2 0-16,2-8-5 15,1-8 1-15,3 0-5 16,3-11 0-16</inkml:trace>
  <inkml:trace contextRef="#ctx0" brushRef="#br0" timeOffset="160974.3784">13563 16700 20 0,'0'-13'10'0,"-48"37"-2"0,42-16 12 16,-3 3-16-16,1 4 1 15,-4 4 3-15,3 0 1 16,-3 2-10-16,3 3 1 15,3-1 7-15,0-2 0 16,0-5-1-16,3-2 0 0,3 1-3 31,6 1 1-31,3-5-2 16,0-1 1-16,6-4-4 16,11-6 0-16,4-8-10 15,6-5 0-15,9-9-4 0,-4-7 0 16</inkml:trace>
  <inkml:trace contextRef="#ctx0" brushRef="#br0" timeOffset="161188.1536">13917 16216 40 0,'-15'35'20'0,"27"-19"-21"15,-6-16 33-15,3 2-32 16,6-2 1-16,9-5 0 16,3 0 1-16,-4-1-6 0,1-2 1 15,-3 0-9 1,0-5 1-16</inkml:trace>
  <inkml:trace contextRef="#ctx0" brushRef="#br0" timeOffset="161424.689">13834 16491 38 0,'-48'27'19'0,"42"-11"-13"15,6-11 27-15,3-2-27 16,6-3 0-16,3-8 3 16,9 0 0-16,3-3-12 0,11 1 1 15,4-4 8-15,6-4 0 16,-7-1-3-16,4 1 1 0,-6-1-6 15,-6 1 0-15,-7 2-7 16,-2 5 1-16,-6 3-9 16,-3 1 0-16,-3 4-1 15,-9-5 0 1</inkml:trace>
  <inkml:trace contextRef="#ctx0" brushRef="#br0" timeOffset="161623.8891">13989 16357 26 0,'-60'39'13'0,"30"11"-6"16,24-39 23-16,-3 5-26 15,0 5 0-15,-2 3 4 16,-1 8 0-16,0 5-10 16,0 0 1-16,0 8 6 15,0 8 0-15,0-8-2 16,0 0 0-16,0 0-3 0,0-6 1 16,1-10-6-16,2 0 0 15,0-13-8-15,3 0 1 16,3-8-3-16,9-8 1 0</inkml:trace>
  <inkml:trace contextRef="#ctx0" brushRef="#br0" timeOffset="161817.7343">13867 16632 28 0,'17'-8'14'0,"22"0"-17"0,-27 5 25 16,0-2-20-16,3 5 0 15,3-5 0-15,0-1 0 32,-4-2-6-32,1-2 0 15,0-1-2-15,-3-2 1 0,-3 2-3 16,-3-2 0-16</inkml:trace>
  <inkml:trace contextRef="#ctx0" brushRef="#br0" timeOffset="162057.5452">13959 16534 21 0,'-6'26'10'0,"6"6"-4"16,0-27 18-16,0 3-20 15,3 0 1-15,0 3 3 16,6-3 1-16,0-3-9 16,3 0 0-16,0 1 8 15,-1-6 0-15,1-3-3 16,0-5 1-16,-3-5-2 15,3-3 0-15,-3 3-3 0,0-6 1 16,0 1-7-16,-3 2 1 16,0 0-7-16,-3 8 1 15,-3 0-6-15,3 0 1 16</inkml:trace>
  <inkml:trace contextRef="#ctx0" brushRef="#br0" timeOffset="162391.1315">13947 16775 27 0,'-6'15'13'0,"9"-4"-4"15,0-8 18-15,0-3-25 16,15 5 1 0,-3-2 2-16,3-3 1 15,2-3-6-15,4-2 1 0,0-1 4 16,3 1 1-16,-3 0-2 15,-7 0 1-15,-2 5-2 16,0 0 1-16,-3 0-2 16,-3 5 0-16,-3 3 0 15,-3 5 0-15,-3 6 0 0,-3-4 0 16,0-1-1-16,-6 1 0 16,-3 4 0-16,0-3 0 15,-3-6-5-15,0 4 0 16,-2-6-8-16,-7-6 0 0,3-2-5 15,-3-16 1-15</inkml:trace>
  <inkml:trace contextRef="#ctx0" brushRef="#br0" timeOffset="162557.9386">13932 16809 44 0,'3'11'22'0,"30"10"-13"0,-18-13 37 15,8 5-43-15,1 5 1 16,6 4 2-16,0 1 0 15,0 6-8-15,-1 1 1 0,-2-7 1 16,0 1 0-16,-3-5-12 16,0 5 0-16,-1-9-6 15,-8 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BDEE-2FF5-40D5-BC0D-9A57180EA0EC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5282-1F05-490C-AD66-E4522A3CA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2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聖地牙哥加利福尼亞大學（英语：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University of California, San Diego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0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http://fcrh.logdown.com/posts/592025-about-rolling-hash (</a:t>
            </a:r>
            <a:r>
              <a:rPr lang="en-US" altLang="zh-TW" dirty="0" err="1" smtClean="0"/>
              <a:t>roliing</a:t>
            </a:r>
            <a:r>
              <a:rPr lang="en-US" altLang="zh-TW" dirty="0" smtClean="0"/>
              <a:t> hash)</a:t>
            </a:r>
          </a:p>
          <a:p>
            <a:r>
              <a:rPr lang="en-US" altLang="zh-TW" dirty="0" smtClean="0"/>
              <a:t>https://www.csie.ntu.edu.tw/~hsinmu/courses/_media/dsa_13spring/string_matching.pdf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karp-rabin</a:t>
            </a:r>
            <a:r>
              <a:rPr lang="en-US" altLang="zh-TW" dirty="0" smtClean="0"/>
              <a:t> string matching)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772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apparently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顯然地，似乎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07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fact,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prepending one character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file shifts the positions of all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-grams by one, which means the modified file shares none of its fingerprints with the original.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1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512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Documents of vastly different size could not be meaningfully compared; for example, the fingerprints of a paragraph would probably contain no fingerprints of the book that the paragraph came from.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只能表示部分的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doc,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不向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可以有多種不同的表示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(variable size sets of fingerprints for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 but guarantees that all representative fingerprints for a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paragraph would also be selected for the book.)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84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u="sng" dirty="0" smtClean="0"/>
              <a:t>with “anchor” words.</a:t>
            </a:r>
            <a:r>
              <a:rPr lang="en-US" altLang="zh-TW" sz="1200" u="sng" baseline="0" dirty="0" smtClean="0"/>
              <a:t> -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label or link title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1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30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smtClean="0"/>
              <a:t>notion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32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0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http://fcrh.logdown.com/posts/592025-about-rolling-hash (</a:t>
            </a:r>
            <a:r>
              <a:rPr lang="en-US" altLang="zh-TW" dirty="0" err="1" smtClean="0"/>
              <a:t>roliing</a:t>
            </a:r>
            <a:r>
              <a:rPr lang="en-US" altLang="zh-TW" dirty="0" smtClean="0"/>
              <a:t> hash)</a:t>
            </a:r>
          </a:p>
          <a:p>
            <a:r>
              <a:rPr lang="en-US" altLang="zh-TW" dirty="0" smtClean="0"/>
              <a:t>https://www.csie.ntu.edu.tw/~hsinmu/courses/_media/dsa_13spring/string_matching.pdf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karp-rabin</a:t>
            </a:r>
            <a:r>
              <a:rPr lang="en-US" altLang="zh-TW" dirty="0" smtClean="0"/>
              <a:t> string matching)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88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5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</a:t>
            </a:r>
            <a:r>
              <a:rPr lang="zh-TW" altLang="en-US" dirty="0" smtClean="0"/>
              <a:t>密度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9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必須要選擇的 </a:t>
            </a:r>
            <a:r>
              <a:rPr lang="en-US" altLang="zh-TW" dirty="0" smtClean="0"/>
              <a:t>fingerprints </a:t>
            </a:r>
            <a:r>
              <a:rPr lang="zh-TW" altLang="en-US" dirty="0" smtClean="0"/>
              <a:t>數量  </a:t>
            </a:r>
            <a:endParaRPr lang="en-US" altLang="zh-TW" dirty="0" smtClean="0"/>
          </a:p>
          <a:p>
            <a:r>
              <a:rPr lang="zh-TW" altLang="en-US" dirty="0" smtClean="0"/>
              <a:t>可以偵測到的最短</a:t>
            </a:r>
            <a:r>
              <a:rPr lang="en-US" altLang="zh-TW" dirty="0" smtClean="0"/>
              <a:t>match 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權衡</a:t>
            </a:r>
            <a:endParaRPr lang="en-US" altLang="zh-TW" dirty="0" smtClean="0"/>
          </a:p>
          <a:p>
            <a:r>
              <a:rPr lang="zh-TW" altLang="en-US" dirty="0" smtClean="0"/>
              <a:t>在一群文件的集合下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  我們想要找到他們間的</a:t>
            </a:r>
            <a:r>
              <a:rPr lang="en-US" altLang="zh-TW" sz="1200" dirty="0" smtClean="0"/>
              <a:t>substring matches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滿足以下兩個特性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baseline="0" dirty="0" smtClean="0"/>
              <a:t>若一個 </a:t>
            </a:r>
            <a:r>
              <a:rPr lang="en-US" altLang="zh-TW" sz="1200" dirty="0" smtClean="0"/>
              <a:t> substring match</a:t>
            </a:r>
            <a:r>
              <a:rPr lang="zh-TW" altLang="en-US" sz="1200" dirty="0" smtClean="0"/>
              <a:t> 長度大於 </a:t>
            </a:r>
            <a:r>
              <a:rPr lang="en-US" altLang="zh-TW" i="1" dirty="0" smtClean="0">
                <a:solidFill>
                  <a:srgbClr val="0000FF"/>
                </a:solidFill>
              </a:rPr>
              <a:t>guarantee</a:t>
            </a:r>
            <a:r>
              <a:rPr lang="zh-TW" altLang="en-US" i="1" dirty="0" smtClean="0">
                <a:solidFill>
                  <a:srgbClr val="0000FF"/>
                </a:solidFill>
              </a:rPr>
              <a:t>  </a:t>
            </a:r>
            <a:r>
              <a:rPr lang="en-US" altLang="zh-TW" i="1" dirty="0" smtClean="0"/>
              <a:t>threshold 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t, </a:t>
            </a:r>
            <a:r>
              <a:rPr lang="zh-TW" altLang="en-US" sz="1200" dirty="0" smtClean="0"/>
              <a:t>就一定會被偵測到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dirty="0" smtClean="0"/>
              <a:t>且不偵測任何長度小於  </a:t>
            </a:r>
            <a:r>
              <a:rPr lang="en-US" altLang="zh-TW" i="1" dirty="0" smtClean="0"/>
              <a:t>noise threshold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k</a:t>
            </a:r>
            <a:r>
              <a:rPr lang="zh-TW" altLang="en-US" i="1" dirty="0" smtClean="0"/>
              <a:t> </a:t>
            </a:r>
            <a:r>
              <a:rPr lang="zh-TW" altLang="en-US" i="0" dirty="0" smtClean="0"/>
              <a:t>的 </a:t>
            </a:r>
            <a:r>
              <a:rPr lang="en-US" altLang="zh-TW" i="0" dirty="0" smtClean="0"/>
              <a:t>substring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match. </a:t>
            </a:r>
            <a:endParaRPr lang="en-US" altLang="zh-TW" sz="1200" i="0" dirty="0" smtClean="0"/>
          </a:p>
          <a:p>
            <a:r>
              <a:rPr lang="en-US" altLang="zh-TW" sz="1200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56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必須要選擇的 </a:t>
            </a:r>
            <a:r>
              <a:rPr lang="en-US" altLang="zh-TW" dirty="0" smtClean="0"/>
              <a:t>fingerprints 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zh-TW" altLang="en-US" dirty="0" smtClean="0"/>
              <a:t>可以偵測到的最短</a:t>
            </a:r>
            <a:r>
              <a:rPr lang="en-US" altLang="zh-TW" dirty="0" smtClean="0"/>
              <a:t>match </a:t>
            </a:r>
          </a:p>
          <a:p>
            <a:r>
              <a:rPr lang="zh-TW" altLang="en-US" dirty="0" smtClean="0"/>
              <a:t>在一群文件的集合下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  我們想要找到他們間的</a:t>
            </a:r>
            <a:r>
              <a:rPr lang="en-US" altLang="zh-TW" sz="1200" dirty="0" smtClean="0"/>
              <a:t>substring matches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滿足以下兩個特性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baseline="0" dirty="0" smtClean="0"/>
              <a:t>若一個 </a:t>
            </a:r>
            <a:r>
              <a:rPr lang="en-US" altLang="zh-TW" sz="1200" dirty="0" smtClean="0"/>
              <a:t> substring match</a:t>
            </a:r>
            <a:r>
              <a:rPr lang="zh-TW" altLang="en-US" sz="1200" dirty="0" smtClean="0"/>
              <a:t> 長度大於 </a:t>
            </a:r>
            <a:r>
              <a:rPr lang="en-US" altLang="zh-TW" i="1" dirty="0" smtClean="0">
                <a:solidFill>
                  <a:srgbClr val="0000FF"/>
                </a:solidFill>
              </a:rPr>
              <a:t>guarantee</a:t>
            </a:r>
            <a:r>
              <a:rPr lang="zh-TW" altLang="en-US" i="1" smtClean="0">
                <a:solidFill>
                  <a:srgbClr val="0000FF"/>
                </a:solidFill>
              </a:rPr>
              <a:t>  </a:t>
            </a:r>
            <a:r>
              <a:rPr lang="en-US" altLang="zh-TW" i="1" smtClean="0"/>
              <a:t>threshold 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t, </a:t>
            </a:r>
            <a:r>
              <a:rPr lang="zh-TW" altLang="en-US" sz="1200" dirty="0" smtClean="0"/>
              <a:t>就一定會被偵測到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dirty="0" smtClean="0"/>
              <a:t>且不偵測任何長度小於  </a:t>
            </a:r>
            <a:r>
              <a:rPr lang="en-US" altLang="zh-TW" i="1" dirty="0" smtClean="0"/>
              <a:t>noise threshold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k</a:t>
            </a:r>
            <a:r>
              <a:rPr lang="zh-TW" altLang="en-US" i="1" dirty="0" smtClean="0"/>
              <a:t> </a:t>
            </a:r>
            <a:r>
              <a:rPr lang="zh-TW" altLang="en-US" i="0" dirty="0" smtClean="0"/>
              <a:t>的 </a:t>
            </a:r>
            <a:r>
              <a:rPr lang="en-US" altLang="zh-TW" i="0" dirty="0" smtClean="0"/>
              <a:t>substring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match. </a:t>
            </a:r>
            <a:endParaRPr lang="en-US" altLang="zh-TW" sz="1200" i="0" dirty="0" smtClean="0"/>
          </a:p>
          <a:p>
            <a:r>
              <a:rPr lang="en-US" altLang="zh-TW" sz="1200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286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452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假設一個 </a:t>
            </a:r>
            <a:r>
              <a:rPr lang="en-US" altLang="zh-TW" sz="1200" dirty="0" smtClean="0"/>
              <a:t>hash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seq.</a:t>
            </a:r>
            <a:r>
              <a:rPr lang="zh-TW" altLang="en-US" sz="1200" dirty="0" smtClean="0"/>
              <a:t> 是 </a:t>
            </a:r>
            <a:r>
              <a:rPr lang="en-US" altLang="zh-TW" sz="1200" dirty="0" smtClean="0"/>
              <a:t>h1-hn, </a:t>
            </a:r>
            <a:r>
              <a:rPr lang="zh-TW" altLang="en-US" sz="1200" dirty="0" smtClean="0"/>
              <a:t>則至少有一個 </a:t>
            </a:r>
            <a:r>
              <a:rPr lang="en-US" altLang="zh-TW" sz="1200" dirty="0" smtClean="0"/>
              <a:t>hi</a:t>
            </a:r>
            <a:r>
              <a:rPr lang="zh-TW" altLang="en-US" sz="1200" dirty="0" smtClean="0"/>
              <a:t> 會被選到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來證明所有 </a:t>
            </a:r>
            <a:r>
              <a:rPr lang="en-US" altLang="zh-TW" sz="1200" dirty="0" smtClean="0"/>
              <a:t>match</a:t>
            </a:r>
            <a:r>
              <a:rPr lang="zh-TW" altLang="en-US" sz="1200" dirty="0" smtClean="0"/>
              <a:t>的長度至少</a:t>
            </a:r>
            <a:r>
              <a:rPr lang="en-US" altLang="zh-TW" sz="1200" dirty="0" smtClean="0"/>
              <a:t>&gt;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</a:t>
            </a:r>
          </a:p>
          <a:p>
            <a:pPr marL="228600" indent="-228600">
              <a:buAutoNum type="arabicPeriod"/>
            </a:pPr>
            <a:r>
              <a:rPr lang="zh-TW" altLang="en-US" sz="1200" dirty="0" smtClean="0"/>
              <a:t>相當於一個 </a:t>
            </a:r>
            <a:r>
              <a:rPr lang="en-US" altLang="zh-TW" sz="1200" dirty="0" smtClean="0"/>
              <a:t>window</a:t>
            </a:r>
            <a:r>
              <a:rPr lang="zh-TW" altLang="en-US" sz="1200" dirty="0" smtClean="0"/>
              <a:t> 表示一個字串</a:t>
            </a:r>
            <a:r>
              <a:rPr lang="en-US" altLang="zh-TW" sz="1200" dirty="0" smtClean="0"/>
              <a:t>t (</a:t>
            </a:r>
            <a:r>
              <a:rPr lang="zh-TW" altLang="en-US" sz="1200" dirty="0" smtClean="0"/>
              <a:t>下頁之後會說</a:t>
            </a:r>
            <a:r>
              <a:rPr lang="en-US" altLang="zh-TW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 smtClean="0"/>
              <a:t>一個 </a:t>
            </a:r>
            <a:r>
              <a:rPr lang="en-US" altLang="zh-TW" sz="1200" dirty="0" smtClean="0"/>
              <a:t>hash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seq.</a:t>
            </a:r>
            <a:r>
              <a:rPr lang="zh-TW" altLang="en-US" sz="1200" dirty="0" smtClean="0"/>
              <a:t> 是 </a:t>
            </a:r>
            <a:r>
              <a:rPr lang="en-US" altLang="zh-TW" sz="1200" dirty="0" smtClean="0"/>
              <a:t>h1-hn</a:t>
            </a:r>
            <a:r>
              <a:rPr lang="zh-TW" altLang="en-US" sz="1200" dirty="0" smtClean="0"/>
              <a:t>代表一個 </a:t>
            </a:r>
            <a:r>
              <a:rPr lang="en-US" altLang="zh-TW" sz="1200" dirty="0" smtClean="0"/>
              <a:t>doc.</a:t>
            </a:r>
          </a:p>
          <a:p>
            <a:pPr marL="228600" indent="-228600">
              <a:buAutoNum type="arabicPeriod"/>
            </a:pPr>
            <a:r>
              <a:rPr lang="zh-TW" altLang="en-US" sz="1200" dirty="0" smtClean="0"/>
              <a:t>一個 </a:t>
            </a:r>
            <a:r>
              <a:rPr lang="en-US" altLang="zh-TW" sz="1200" dirty="0" smtClean="0"/>
              <a:t>window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-&gt;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hi~hi+w-1</a:t>
            </a:r>
          </a:p>
          <a:p>
            <a:pPr marL="228600" indent="-228600">
              <a:buAutoNum type="arabicPeriod"/>
            </a:pPr>
            <a:r>
              <a:rPr lang="zh-TW" altLang="en-US" sz="1200" dirty="0" smtClean="0"/>
              <a:t>需要在每個</a:t>
            </a:r>
            <a:r>
              <a:rPr lang="en-US" altLang="zh-TW" sz="1200" dirty="0" smtClean="0"/>
              <a:t>widow</a:t>
            </a:r>
            <a:r>
              <a:rPr lang="zh-TW" altLang="en-US" sz="1200" dirty="0" smtClean="0"/>
              <a:t>選一個 </a:t>
            </a:r>
            <a:r>
              <a:rPr lang="en-US" altLang="zh-TW" sz="1200" dirty="0" smtClean="0"/>
              <a:t>hash</a:t>
            </a:r>
            <a:r>
              <a:rPr lang="zh-TW" altLang="en-US" sz="1200" dirty="0" smtClean="0"/>
              <a:t> 作為 </a:t>
            </a:r>
            <a:r>
              <a:rPr lang="en-US" altLang="zh-TW" sz="1200" dirty="0" smtClean="0"/>
              <a:t>fingerprint</a:t>
            </a:r>
          </a:p>
          <a:p>
            <a:pPr marL="228600" indent="-228600">
              <a:buAutoNum type="arabicPeriod"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442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sz="1200" dirty="0" smtClean="0"/>
          </a:p>
          <a:p>
            <a:r>
              <a:rPr lang="en-US" altLang="zh-TW" sz="1200" dirty="0" smtClean="0"/>
              <a:t>, since the odds are that the minimum of w random numbers is smaller than one additional random number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3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340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94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演算法的</a:t>
            </a:r>
            <a:r>
              <a:rPr lang="en-US" altLang="zh-TW" sz="1200" dirty="0" smtClean="0"/>
              <a:t> </a:t>
            </a:r>
            <a:r>
              <a:rPr lang="en-US" altLang="zh-TW" sz="1200" i="1" dirty="0" smtClean="0">
                <a:solidFill>
                  <a:srgbClr val="0000FF"/>
                </a:solidFill>
              </a:rPr>
              <a:t>density</a:t>
            </a:r>
            <a:r>
              <a:rPr lang="en-US" altLang="zh-TW" sz="1200" i="1" dirty="0" smtClean="0"/>
              <a:t> </a:t>
            </a:r>
            <a:r>
              <a:rPr lang="zh-TW" altLang="en-US" sz="1200" i="1" dirty="0" smtClean="0"/>
              <a:t> </a:t>
            </a:r>
            <a:r>
              <a:rPr lang="zh-TW" altLang="en-US" sz="1200" i="0" dirty="0" smtClean="0"/>
              <a:t>指在隨機</a:t>
            </a:r>
            <a:r>
              <a:rPr lang="en-US" altLang="zh-TW" sz="1200" i="0" dirty="0" smtClean="0"/>
              <a:t>input</a:t>
            </a:r>
            <a:r>
              <a:rPr lang="zh-TW" altLang="en-US" sz="1200" i="0" dirty="0" smtClean="0"/>
              <a:t>下</a:t>
            </a:r>
            <a:r>
              <a:rPr lang="en-US" altLang="zh-TW" sz="1200" i="0" dirty="0" smtClean="0"/>
              <a:t>, </a:t>
            </a:r>
            <a:r>
              <a:rPr lang="zh-TW" altLang="en-US" sz="1200" i="0" dirty="0" smtClean="0"/>
              <a:t>期望從所有 </a:t>
            </a:r>
            <a:r>
              <a:rPr lang="en-US" altLang="zh-TW" sz="1200" i="0" dirty="0" smtClean="0"/>
              <a:t>hash</a:t>
            </a:r>
            <a:r>
              <a:rPr lang="zh-TW" altLang="en-US" sz="1200" i="0" dirty="0" smtClean="0"/>
              <a:t> </a:t>
            </a:r>
            <a:r>
              <a:rPr lang="en-US" altLang="zh-TW" sz="1200" i="0" dirty="0" smtClean="0"/>
              <a:t>value</a:t>
            </a:r>
            <a:r>
              <a:rPr lang="zh-TW" altLang="en-US" sz="1200" i="0" dirty="0" smtClean="0"/>
              <a:t> 挑出的</a:t>
            </a:r>
            <a:r>
              <a:rPr lang="zh-TW" altLang="en-US" sz="1200" i="0" baseline="0" dirty="0" smtClean="0"/>
              <a:t> </a:t>
            </a:r>
            <a:r>
              <a:rPr lang="en-US" altLang="zh-TW" sz="1200" i="0" dirty="0" smtClean="0"/>
              <a:t>fingerprints</a:t>
            </a:r>
            <a:r>
              <a:rPr lang="zh-TW" altLang="en-US" sz="1200" i="0" dirty="0" smtClean="0"/>
              <a:t>部分</a:t>
            </a:r>
            <a:endParaRPr lang="en-US" altLang="zh-TW" sz="1200" i="0" dirty="0" smtClean="0"/>
          </a:p>
          <a:p>
            <a:r>
              <a:rPr lang="zh-TW" altLang="en-US" dirty="0" smtClean="0"/>
              <a:t>希望能在 </a:t>
            </a:r>
            <a:r>
              <a:rPr lang="en-US" altLang="zh-TW" sz="1200" dirty="0" smtClean="0"/>
              <a:t>the </a:t>
            </a:r>
            <a:r>
              <a:rPr lang="en-US" altLang="zh-TW" sz="1200" dirty="0" smtClean="0">
                <a:solidFill>
                  <a:srgbClr val="0000FF"/>
                </a:solidFill>
              </a:rPr>
              <a:t>guarantee threshold </a:t>
            </a:r>
            <a:r>
              <a:rPr lang="zh-TW" altLang="en-US" sz="1200" dirty="0" smtClean="0">
                <a:solidFill>
                  <a:srgbClr val="0000FF"/>
                </a:solidFill>
              </a:rPr>
              <a:t> 和 需要的 </a:t>
            </a:r>
            <a:r>
              <a:rPr lang="en-US" altLang="zh-TW" sz="1200" dirty="0" smtClean="0">
                <a:solidFill>
                  <a:srgbClr val="0000FF"/>
                </a:solidFill>
              </a:rPr>
              <a:t>fingerprints </a:t>
            </a:r>
            <a:r>
              <a:rPr lang="zh-TW" altLang="en-US" sz="1200" dirty="0" smtClean="0">
                <a:solidFill>
                  <a:srgbClr val="0000FF"/>
                </a:solidFill>
              </a:rPr>
              <a:t>數量間達到平衡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7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抄襲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數位文件基於很多種理由廣泛被大眾所複製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如引用新聞或信件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共同研究者創在多個版本的文件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每個版本都很接近上個版本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學生從網路抄作業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conference paper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作者也常如此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指示是在可接受的範圍格式下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reuse;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很多商業模式也是會將數位資訊複製販賣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像是軟體或娛樂產業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精妙的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精湛的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巧妙的</a:t>
            </a: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296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89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5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在相同 </a:t>
            </a:r>
            <a:r>
              <a:rPr lang="en-US" altLang="zh-TW" sz="1200" b="1" i="1" dirty="0" smtClean="0">
                <a:solidFill>
                  <a:srgbClr val="008000"/>
                </a:solidFill>
              </a:rPr>
              <a:t>density</a:t>
            </a:r>
            <a:r>
              <a:rPr lang="zh-TW" altLang="en-US" sz="1200" b="1" i="1" dirty="0" smtClean="0">
                <a:solidFill>
                  <a:srgbClr val="008000"/>
                </a:solidFill>
              </a:rPr>
              <a:t> </a:t>
            </a:r>
            <a:r>
              <a:rPr lang="en-US" altLang="zh-TW" sz="1200" b="0" i="0" dirty="0" smtClean="0">
                <a:solidFill>
                  <a:srgbClr val="008000"/>
                </a:solidFill>
              </a:rPr>
              <a:t>0</a:t>
            </a:r>
            <a:r>
              <a:rPr lang="en-US" altLang="zh-TW" sz="1200" b="0" i="0" baseline="0" dirty="0" smtClean="0">
                <a:solidFill>
                  <a:srgbClr val="008000"/>
                </a:solidFill>
              </a:rPr>
              <a:t> mod p </a:t>
            </a:r>
            <a:r>
              <a:rPr lang="en-US" altLang="zh-TW" sz="1200" b="0" i="0" dirty="0" smtClean="0">
                <a:solidFill>
                  <a:srgbClr val="0000FF"/>
                </a:solidFill>
              </a:rPr>
              <a:t>fails to select any fingerprint </a:t>
            </a:r>
            <a:r>
              <a:rPr lang="zh-TW" altLang="en-US" sz="1200" b="0" i="0" dirty="0" smtClean="0">
                <a:solidFill>
                  <a:srgbClr val="0000FF"/>
                </a:solidFill>
              </a:rPr>
              <a:t>的機率 </a:t>
            </a:r>
            <a:endParaRPr lang="en-US" altLang="zh-TW" b="0" i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sz="1200" dirty="0" smtClean="0"/>
              <a:t>演算法的</a:t>
            </a:r>
            <a:r>
              <a:rPr lang="en-US" altLang="zh-TW" sz="1200" dirty="0" smtClean="0"/>
              <a:t> </a:t>
            </a:r>
            <a:r>
              <a:rPr lang="en-US" altLang="zh-TW" sz="1200" i="1" dirty="0" smtClean="0">
                <a:solidFill>
                  <a:srgbClr val="0000FF"/>
                </a:solidFill>
              </a:rPr>
              <a:t>density</a:t>
            </a:r>
            <a:r>
              <a:rPr lang="en-US" altLang="zh-TW" sz="1200" i="1" dirty="0" smtClean="0"/>
              <a:t> </a:t>
            </a:r>
            <a:r>
              <a:rPr lang="zh-TW" altLang="en-US" sz="1200" i="1" dirty="0" smtClean="0"/>
              <a:t> </a:t>
            </a:r>
            <a:r>
              <a:rPr lang="zh-TW" altLang="en-US" sz="1200" i="0" dirty="0" smtClean="0"/>
              <a:t>指在隨機</a:t>
            </a:r>
            <a:r>
              <a:rPr lang="en-US" altLang="zh-TW" sz="1200" i="0" dirty="0" smtClean="0"/>
              <a:t>input</a:t>
            </a:r>
            <a:r>
              <a:rPr lang="zh-TW" altLang="en-US" sz="1200" i="0" dirty="0" smtClean="0"/>
              <a:t>下</a:t>
            </a:r>
            <a:r>
              <a:rPr lang="en-US" altLang="zh-TW" sz="1200" i="0" dirty="0" smtClean="0"/>
              <a:t>, </a:t>
            </a:r>
            <a:r>
              <a:rPr lang="zh-TW" altLang="en-US" sz="1200" i="0" dirty="0" smtClean="0"/>
              <a:t>期望從所有 </a:t>
            </a:r>
            <a:r>
              <a:rPr lang="en-US" altLang="zh-TW" sz="1200" i="0" dirty="0" smtClean="0"/>
              <a:t>hash</a:t>
            </a:r>
            <a:r>
              <a:rPr lang="zh-TW" altLang="en-US" sz="1200" i="0" dirty="0" smtClean="0"/>
              <a:t> </a:t>
            </a:r>
            <a:r>
              <a:rPr lang="en-US" altLang="zh-TW" sz="1200" i="0" dirty="0" smtClean="0"/>
              <a:t>value</a:t>
            </a:r>
            <a:r>
              <a:rPr lang="zh-TW" altLang="en-US" sz="1200" i="0" dirty="0" smtClean="0"/>
              <a:t> 挑出的</a:t>
            </a:r>
            <a:r>
              <a:rPr lang="zh-TW" altLang="en-US" sz="1200" i="0" baseline="0" dirty="0" smtClean="0"/>
              <a:t> </a:t>
            </a:r>
            <a:r>
              <a:rPr lang="en-US" altLang="zh-TW" sz="1200" i="0" dirty="0" smtClean="0"/>
              <a:t>fingerprints</a:t>
            </a:r>
            <a:r>
              <a:rPr lang="zh-TW" altLang="en-US" sz="1200" i="0" dirty="0" smtClean="0"/>
              <a:t>部分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Density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相同 </a:t>
            </a:r>
            <a:r>
              <a:rPr lang="en-US" altLang="zh-TW" sz="1200" b="1" i="1" dirty="0" smtClean="0">
                <a:solidFill>
                  <a:srgbClr val="008000"/>
                </a:solidFill>
              </a:rPr>
              <a:t>guarantee</a:t>
            </a:r>
            <a:r>
              <a:rPr lang="zh-TW" altLang="en-US" sz="1200" b="1" i="1" dirty="0" smtClean="0">
                <a:solidFill>
                  <a:srgbClr val="008000"/>
                </a:solidFill>
              </a:rPr>
              <a:t>的保證率 </a:t>
            </a:r>
            <a:r>
              <a:rPr lang="en-US" altLang="zh-TW" sz="1200" b="1" i="1" dirty="0" smtClean="0">
                <a:solidFill>
                  <a:srgbClr val="008000"/>
                </a:solidFill>
              </a:rPr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62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1" dirty="0" smtClean="0">
                <a:solidFill>
                  <a:srgbClr val="008000"/>
                </a:solidFill>
              </a:rPr>
              <a:t>Guarantee</a:t>
            </a:r>
            <a:r>
              <a:rPr lang="zh-TW" altLang="en-US" sz="1200" b="1" i="1" dirty="0" smtClean="0">
                <a:solidFill>
                  <a:srgbClr val="008000"/>
                </a:solidFill>
              </a:rPr>
              <a:t>相同</a:t>
            </a:r>
            <a:r>
              <a:rPr lang="en-US" altLang="zh-TW" sz="1200" b="1" i="1" dirty="0" smtClean="0">
                <a:solidFill>
                  <a:srgbClr val="008000"/>
                </a:solidFill>
              </a:rPr>
              <a:t>,</a:t>
            </a:r>
            <a:r>
              <a:rPr lang="zh-TW" altLang="en-US" sz="1200" b="1" i="1" dirty="0" smtClean="0">
                <a:solidFill>
                  <a:srgbClr val="008000"/>
                </a:solidFill>
              </a:rPr>
              <a:t> </a:t>
            </a:r>
            <a:r>
              <a:rPr lang="en-US" altLang="zh-TW" sz="1200" b="1" i="1" dirty="0" smtClean="0"/>
              <a:t>0 mod p </a:t>
            </a:r>
            <a:r>
              <a:rPr lang="zh-TW" altLang="en-US" sz="1200" b="1" i="1" dirty="0" smtClean="0"/>
              <a:t>的  </a:t>
            </a:r>
            <a:r>
              <a:rPr lang="en-US" altLang="zh-TW" sz="1200" dirty="0" smtClean="0"/>
              <a:t>expected density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831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91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425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664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Digress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離題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577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Spectrum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系列；範圍；幅度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91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1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fingerprint also contains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positional informatio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 which we do not show, describing the document and the location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that document that the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fingerprint came from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hash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chosen so that the probability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collisions is very small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whenever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documents share one or more fingerprints, it is</a:t>
            </a:r>
            <a:r>
              <a:rPr lang="zh-TW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likely that they share a </a:t>
            </a:r>
            <a:r>
              <a:rPr lang="en-US" altLang="zh-TW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-gram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easy to implement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retains only 1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all hashes as fingerprints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6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具有意義的測量文件的相似度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 也可透過取得 </a:t>
            </a:r>
            <a:r>
              <a:rPr lang="en-US" altLang="zh-TW" dirty="0" smtClean="0"/>
              <a:t>doc.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間 </a:t>
            </a:r>
            <a:r>
              <a:rPr lang="en-US" altLang="zh-TW" baseline="0" dirty="0" smtClean="0"/>
              <a:t>share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finger.</a:t>
            </a:r>
            <a:r>
              <a:rPr lang="zh-TW" altLang="en-US" baseline="0" dirty="0" smtClean="0"/>
              <a:t> 作為依據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8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證明至少一部份的任何有效長度的 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可被偵測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63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http://fcrh.logdown.com/posts/592025-about-rolling-hash (</a:t>
            </a:r>
            <a:r>
              <a:rPr lang="en-US" altLang="zh-TW" dirty="0" err="1" smtClean="0"/>
              <a:t>roliing</a:t>
            </a:r>
            <a:r>
              <a:rPr lang="en-US" altLang="zh-TW" dirty="0" smtClean="0"/>
              <a:t> hash)</a:t>
            </a:r>
          </a:p>
          <a:p>
            <a:r>
              <a:rPr lang="en-US" altLang="zh-TW" dirty="0" smtClean="0"/>
              <a:t>https://www.csie.ntu.edu.tw/~hsinmu/courses/_media/dsa_13spring/string_matching.pdf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karp-rabin</a:t>
            </a:r>
            <a:r>
              <a:rPr lang="en-US" altLang="zh-TW" dirty="0" smtClean="0"/>
              <a:t> string matching)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0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In other domains the notion of what strings should be equal is different </a:t>
            </a:r>
            <a:r>
              <a:rPr lang="zh-TW" altLang="en-US" dirty="0" smtClean="0"/>
              <a:t>也可用在別的領域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程式中的變數名稱不重要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 example, whitespace &amp;punctuation are removed, lowercase</a:t>
            </a:r>
            <a:r>
              <a:rPr lang="en-US" altLang="zh-TW" baseline="0" dirty="0" smtClean="0"/>
              <a:t> ,</a:t>
            </a:r>
            <a:r>
              <a:rPr lang="en-US" altLang="zh-TW" dirty="0" smtClean="0"/>
              <a:t>all variable names are replaced by the identifier “V”.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Any match must be large enough to imply that the material has been copied and is not simply a common word or idiom of the language in which documents are written.</a:t>
            </a:r>
            <a:br>
              <a:rPr lang="en-US" altLang="zh-TW" dirty="0" smtClean="0"/>
            </a:br>
            <a:r>
              <a:rPr lang="en-US" altLang="zh-TW" b="1" dirty="0" smtClean="0"/>
              <a:t>choosing k to be sufficiently long that common idioms of the language have length shorter than k</a:t>
            </a:r>
          </a:p>
          <a:p>
            <a:pPr marL="228600" indent="-228600">
              <a:buAutoNum type="arabicPeriod"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scrambling the order of paragraphs </a:t>
            </a:r>
            <a:b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最後在介紹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的解決方法前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先簡單介紹 使用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k-grams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hashes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作為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copy detection (use of hashes of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k-grams )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的歷史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9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5282-1F05-490C-AD66-E4522A3CAB3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6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78-042C-4B2A-9C52-AF48EF9A6141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9AB-1B06-4735-B82D-6F4E17387982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A478-2AB9-44F8-82BF-146F1612296A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16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018-DF0F-4DA3-B0A1-B577E48F57B4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1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5D83-86FC-4D86-9F5C-F77113DCF41A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83AE-76BC-45D1-9738-CCADB0701639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C9FF-C54A-48E6-A4E4-D2B17C529C56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983F-E8B7-46F3-B86D-DDCCB6CBF92E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BE05-F665-48C8-A1A9-CA815DD8FE76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2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DA09-E34B-4985-A934-C68E89A8AED6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7644-3DE3-4459-945F-415132F0FEA3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0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C6C8-C4B9-4B19-A243-5EAD79BE41F7}" type="datetime1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ED44-A0EA-45DC-834C-A5F09E8F3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8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Winnowing: Local Algorithms for Document Fingerprinting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4725" y="5245485"/>
            <a:ext cx="626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SIGMOD 2003, June 9-12, </a:t>
            </a:r>
            <a:r>
              <a:rPr lang="en-US" altLang="zh-TW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San </a:t>
            </a:r>
            <a:r>
              <a:rPr lang="en-US" altLang="zh-TW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Diego, CA.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40302" y="3916059"/>
            <a:ext cx="8463395" cy="923330"/>
            <a:chOff x="259773" y="3949953"/>
            <a:chExt cx="8463395" cy="923330"/>
          </a:xfrm>
        </p:grpSpPr>
        <p:sp>
          <p:nvSpPr>
            <p:cNvPr id="7" name="矩形 6"/>
            <p:cNvSpPr/>
            <p:nvPr/>
          </p:nvSpPr>
          <p:spPr>
            <a:xfrm>
              <a:off x="5876059" y="3949953"/>
              <a:ext cx="284710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Alex Aiken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Science Division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Berkeley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15985" y="3949953"/>
              <a:ext cx="2743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Daniel S. Wilkerson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Science Division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Berkeley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9773" y="3949953"/>
              <a:ext cx="30653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Saul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Schleimer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MSCS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Illinois, Chicago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1350"/>
            <a:ext cx="7886700" cy="788206"/>
          </a:xfrm>
        </p:spPr>
        <p:txBody>
          <a:bodyPr>
            <a:normAutofit/>
          </a:bodyPr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732" y="989556"/>
            <a:ext cx="8680536" cy="5386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Karp-Rabin String Matching - a “rolling” hash function</a:t>
            </a:r>
            <a:r>
              <a:rPr lang="en-US" altLang="zh-TW" sz="2400" b="1" dirty="0" smtClean="0"/>
              <a:t>. (2/2)</a:t>
            </a:r>
          </a:p>
          <a:p>
            <a:r>
              <a:rPr lang="en-US" altLang="zh-TW" sz="2400" dirty="0" smtClean="0"/>
              <a:t>Treat </a:t>
            </a:r>
            <a:r>
              <a:rPr lang="en-US" altLang="zh-TW" sz="2400" dirty="0"/>
              <a:t>a </a:t>
            </a:r>
            <a:r>
              <a:rPr lang="en-US" altLang="zh-TW" sz="2400" i="1" dirty="0"/>
              <a:t>k</a:t>
            </a:r>
            <a:r>
              <a:rPr lang="en-US" altLang="zh-TW" sz="2400" dirty="0"/>
              <a:t>-gram </a:t>
            </a:r>
            <a:r>
              <a:rPr lang="en-US" altLang="zh-TW" sz="2400" i="1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i="1" dirty="0"/>
              <a:t>. . .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/>
              <a:t>k</a:t>
            </a:r>
            <a:r>
              <a:rPr lang="en-US" altLang="zh-TW" sz="2400" i="1" dirty="0"/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as a </a:t>
            </a:r>
            <a:r>
              <a:rPr lang="en-US" altLang="zh-TW" sz="2400" i="1" dirty="0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-digit number </a:t>
            </a:r>
            <a:r>
              <a:rPr lang="en-US" altLang="zh-TW" sz="2400" dirty="0"/>
              <a:t>in some base </a:t>
            </a:r>
            <a:r>
              <a:rPr lang="en-US" altLang="zh-TW" sz="2400" i="1" dirty="0"/>
              <a:t>b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The hash </a:t>
            </a:r>
            <a:r>
              <a:rPr lang="en-US" altLang="zh-TW" sz="2400" i="1" dirty="0">
                <a:solidFill>
                  <a:srgbClr val="0000FF"/>
                </a:solidFill>
              </a:rPr>
              <a:t>H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c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1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. . . </a:t>
            </a:r>
            <a:r>
              <a:rPr lang="en-US" altLang="zh-TW" sz="2400" i="1" dirty="0" err="1">
                <a:solidFill>
                  <a:srgbClr val="0000FF"/>
                </a:solidFill>
              </a:rPr>
              <a:t>c</a:t>
            </a:r>
            <a:r>
              <a:rPr lang="en-US" altLang="zh-TW" sz="2400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) </a:t>
            </a:r>
            <a:r>
              <a:rPr lang="en-US" altLang="zh-TW" sz="2400" dirty="0"/>
              <a:t>of </a:t>
            </a:r>
            <a:r>
              <a:rPr lang="en-US" altLang="zh-TW" sz="2400" i="1" dirty="0"/>
              <a:t>c</a:t>
            </a:r>
            <a:r>
              <a:rPr lang="en-US" altLang="zh-TW" sz="2400" dirty="0"/>
              <a:t>1 </a:t>
            </a:r>
            <a:r>
              <a:rPr lang="en-US" altLang="zh-TW" sz="2400" i="1" dirty="0"/>
              <a:t>. . . </a:t>
            </a:r>
            <a:r>
              <a:rPr lang="en-US" altLang="zh-TW" sz="2400" i="1" dirty="0" err="1"/>
              <a:t>ck</a:t>
            </a:r>
            <a:r>
              <a:rPr lang="en-US" altLang="zh-TW" sz="2400" i="1" dirty="0"/>
              <a:t> </a:t>
            </a:r>
            <a:r>
              <a:rPr lang="en-US" altLang="zh-TW" sz="2400" dirty="0"/>
              <a:t>is this </a:t>
            </a:r>
            <a:r>
              <a:rPr lang="en-US" altLang="zh-TW" sz="2400" dirty="0" smtClean="0"/>
              <a:t>number: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endParaRPr lang="en-US" altLang="zh-TW" sz="1100" dirty="0" smtClean="0"/>
          </a:p>
          <a:p>
            <a:r>
              <a:rPr lang="en-US" altLang="zh-TW" sz="2400" dirty="0" smtClean="0"/>
              <a:t>To </a:t>
            </a:r>
            <a:r>
              <a:rPr lang="en-US" altLang="zh-TW" sz="2400" dirty="0"/>
              <a:t>compute the hash of the k-gram </a:t>
            </a:r>
            <a:r>
              <a:rPr lang="en-US" altLang="zh-TW" sz="2400" dirty="0">
                <a:solidFill>
                  <a:srgbClr val="0000FF"/>
                </a:solidFill>
              </a:rPr>
              <a:t>c2 . . . ck+1</a:t>
            </a:r>
            <a:r>
              <a:rPr lang="en-US" altLang="zh-TW" sz="2400" dirty="0"/>
              <a:t>, we need only </a:t>
            </a:r>
            <a:r>
              <a:rPr lang="en-US" altLang="zh-TW" sz="2400" b="1" u="sng" dirty="0" smtClean="0"/>
              <a:t>subtract </a:t>
            </a:r>
            <a:r>
              <a:rPr lang="en-US" altLang="zh-TW" sz="2400" u="sng" dirty="0" smtClean="0"/>
              <a:t>out </a:t>
            </a:r>
            <a:r>
              <a:rPr lang="en-US" altLang="zh-TW" sz="2400" u="sng" dirty="0"/>
              <a:t>the high-order digit</a:t>
            </a:r>
            <a:r>
              <a:rPr lang="en-US" altLang="zh-TW" sz="2400" dirty="0"/>
              <a:t>, </a:t>
            </a:r>
            <a:r>
              <a:rPr lang="en-US" altLang="zh-TW" sz="2400" b="1" u="sng" dirty="0"/>
              <a:t>multiply </a:t>
            </a:r>
            <a:r>
              <a:rPr lang="en-US" altLang="zh-TW" sz="2400" u="sng" dirty="0"/>
              <a:t>by b</a:t>
            </a:r>
            <a:r>
              <a:rPr lang="en-US" altLang="zh-TW" sz="2400" dirty="0"/>
              <a:t>, and </a:t>
            </a:r>
            <a:r>
              <a:rPr lang="en-US" altLang="zh-TW" sz="2400" b="1" u="sng" dirty="0"/>
              <a:t>add </a:t>
            </a:r>
            <a:r>
              <a:rPr lang="en-US" altLang="zh-TW" sz="2400" u="sng" dirty="0"/>
              <a:t>in the new low order digit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/>
          </a:p>
          <a:p>
            <a:endParaRPr lang="en-US" altLang="zh-TW" sz="900" dirty="0" smtClean="0"/>
          </a:p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weakness</a:t>
            </a:r>
            <a:r>
              <a:rPr lang="en-US" altLang="zh-TW" sz="2400" dirty="0" smtClean="0"/>
              <a:t>:  because the </a:t>
            </a:r>
            <a:r>
              <a:rPr lang="en-US" altLang="zh-TW" sz="2400" dirty="0"/>
              <a:t>values of the </a:t>
            </a:r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are relatively small integers, doing the </a:t>
            </a:r>
            <a:r>
              <a:rPr lang="en-US" altLang="zh-TW" sz="2400" dirty="0" smtClean="0"/>
              <a:t>addition last </a:t>
            </a:r>
            <a:r>
              <a:rPr lang="en-US" altLang="zh-TW" sz="2400" dirty="0"/>
              <a:t>means that </a:t>
            </a:r>
            <a:r>
              <a:rPr lang="en-US" altLang="zh-TW" sz="2400" b="1" dirty="0"/>
              <a:t>the last </a:t>
            </a:r>
            <a:r>
              <a:rPr lang="en-US" altLang="zh-TW" sz="2400" b="1" dirty="0" smtClean="0"/>
              <a:t>character </a:t>
            </a:r>
            <a:r>
              <a:rPr lang="en-US" altLang="zh-TW" sz="2400" b="1" dirty="0"/>
              <a:t>only affects a few of the </a:t>
            </a:r>
            <a:r>
              <a:rPr lang="en-US" altLang="zh-TW" sz="2400" b="1" dirty="0" smtClean="0"/>
              <a:t>low-order bits </a:t>
            </a:r>
            <a:r>
              <a:rPr lang="en-US" altLang="zh-TW" sz="2400" b="1" dirty="0"/>
              <a:t>of the hash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83" y="2395255"/>
            <a:ext cx="5266274" cy="5240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639" y="4100903"/>
            <a:ext cx="6455351" cy="5754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71" y="5955038"/>
            <a:ext cx="7149857" cy="5935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78400" y="4100903"/>
            <a:ext cx="1384300" cy="57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95279" y="4100903"/>
            <a:ext cx="735711" cy="57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57950" y="4100903"/>
            <a:ext cx="447408" cy="57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筆跡 10"/>
              <p14:cNvContentPartPr/>
              <p14:nvPr/>
            </p14:nvContentPartPr>
            <p14:xfrm>
              <a:off x="393840" y="888840"/>
              <a:ext cx="8611560" cy="3323520"/>
            </p14:xfrm>
          </p:contentPart>
        </mc:Choice>
        <mc:Fallback>
          <p:pic>
            <p:nvPicPr>
              <p:cNvPr id="11" name="筆跡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000" y="883440"/>
                <a:ext cx="8624520" cy="33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" y="1687516"/>
            <a:ext cx="9141489" cy="466883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9905" y="356585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Time complexity </a:t>
            </a:r>
            <a:r>
              <a:rPr lang="en-US" altLang="zh-TW" b="1" dirty="0" smtClean="0"/>
              <a:t>of </a:t>
            </a:r>
            <a:r>
              <a:rPr lang="zh-TW" altLang="en-US" b="1" dirty="0" smtClean="0"/>
              <a:t>暴力法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Time complexity </a:t>
            </a:r>
            <a:r>
              <a:rPr lang="en-US" altLang="zh-TW" sz="3200" dirty="0" smtClean="0"/>
              <a:t>of </a:t>
            </a:r>
            <a:r>
              <a:rPr lang="en-US" altLang="zh-TW" sz="3200" b="1" dirty="0" smtClean="0"/>
              <a:t>Karp-Rabin </a:t>
            </a:r>
            <a:r>
              <a:rPr lang="en-US" altLang="zh-TW" sz="3200" b="1" dirty="0"/>
              <a:t>String Matching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8175"/>
            <a:ext cx="7886700" cy="4648788"/>
          </a:xfrm>
        </p:spPr>
        <p:txBody>
          <a:bodyPr/>
          <a:lstStyle/>
          <a:p>
            <a:r>
              <a:rPr lang="en-US" altLang="zh-TW" dirty="0" smtClean="0"/>
              <a:t>Pattern (the </a:t>
            </a:r>
            <a:r>
              <a:rPr lang="en-US" altLang="zh-TW" dirty="0"/>
              <a:t>m </a:t>
            </a:r>
            <a:r>
              <a:rPr lang="en-US" altLang="zh-TW" dirty="0" smtClean="0"/>
              <a:t>length of sub strings)</a:t>
            </a:r>
            <a:br>
              <a:rPr lang="en-US" altLang="zh-TW" dirty="0" smtClean="0"/>
            </a:br>
            <a:r>
              <a:rPr lang="en-US" altLang="zh-TW" dirty="0" smtClean="0"/>
              <a:t>= 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b</a:t>
            </a:r>
            <a:r>
              <a:rPr lang="en-US" altLang="zh-TW" baseline="30000" dirty="0" smtClean="0"/>
              <a:t>m-1 </a:t>
            </a:r>
            <a:r>
              <a:rPr lang="en-US" altLang="zh-TW" dirty="0" smtClean="0"/>
              <a:t>+ 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b</a:t>
            </a:r>
            <a:r>
              <a:rPr lang="en-US" altLang="zh-TW" baseline="30000" dirty="0" smtClean="0"/>
              <a:t>m-2 </a:t>
            </a:r>
            <a:r>
              <a:rPr lang="en-US" altLang="zh-TW" dirty="0" smtClean="0"/>
              <a:t>+ …. + P</a:t>
            </a:r>
            <a:r>
              <a:rPr lang="en-US" altLang="zh-TW" baseline="-25000" dirty="0" smtClean="0"/>
              <a:t>m-1</a:t>
            </a:r>
            <a:r>
              <a:rPr lang="en-US" altLang="zh-TW" dirty="0" smtClean="0"/>
              <a:t> b</a:t>
            </a:r>
            <a:r>
              <a:rPr lang="en-US" altLang="zh-TW" baseline="30000" dirty="0" smtClean="0"/>
              <a:t>1</a:t>
            </a:r>
            <a:r>
              <a:rPr lang="en-US" altLang="zh-TW" dirty="0" smtClean="0"/>
              <a:t> + P</a:t>
            </a:r>
            <a:r>
              <a:rPr lang="en-US" altLang="zh-TW" baseline="-25000" dirty="0" smtClean="0"/>
              <a:t>m</a:t>
            </a:r>
            <a:r>
              <a:rPr lang="zh-TW" altLang="en-US" baseline="30000" dirty="0" smtClean="0"/>
              <a:t> </a:t>
            </a:r>
            <a:r>
              <a:rPr lang="zh-TW" altLang="en-US" dirty="0" smtClean="0"/>
              <a:t>  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n</a:t>
            </a:r>
            <a:r>
              <a:rPr lang="en-US" altLang="zh-TW" baseline="30000" dirty="0" err="1" smtClean="0"/>
              <a:t>st</a:t>
            </a:r>
            <a:r>
              <a:rPr lang="en-US" altLang="zh-TW" dirty="0" smtClean="0"/>
              <a:t>  m-gram in  </a:t>
            </a:r>
            <a:r>
              <a:rPr lang="en-US" altLang="zh-TW" dirty="0"/>
              <a:t>t</a:t>
            </a:r>
            <a:r>
              <a:rPr lang="en-US" altLang="zh-TW" dirty="0" smtClean="0"/>
              <a:t>ext </a:t>
            </a:r>
          </a:p>
          <a:p>
            <a:pPr lvl="1"/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0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T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m-1 </a:t>
            </a:r>
            <a:r>
              <a:rPr lang="en-US" altLang="zh-TW" sz="2800" dirty="0"/>
              <a:t>+ T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m-2 </a:t>
            </a:r>
            <a:r>
              <a:rPr lang="en-US" altLang="zh-TW" sz="2800" dirty="0"/>
              <a:t>+ …. + T</a:t>
            </a:r>
            <a:r>
              <a:rPr lang="en-US" altLang="zh-TW" sz="2800" baseline="-25000" dirty="0" smtClean="0"/>
              <a:t>m-1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 +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m</a:t>
            </a:r>
          </a:p>
          <a:p>
            <a:pPr lvl="1"/>
            <a:r>
              <a:rPr lang="en-US" altLang="zh-TW" sz="2800" dirty="0" smtClean="0"/>
              <a:t>t</a:t>
            </a:r>
            <a:r>
              <a:rPr lang="en-US" altLang="zh-TW" sz="2800" baseline="-25000" dirty="0"/>
              <a:t>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m-1 </a:t>
            </a:r>
            <a:r>
              <a:rPr lang="en-US" altLang="zh-TW" sz="2800" dirty="0"/>
              <a:t>+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m-2 </a:t>
            </a:r>
            <a:r>
              <a:rPr lang="en-US" altLang="zh-TW" sz="2800" dirty="0"/>
              <a:t>+ …. +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1+(m-1)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 +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1+m</a:t>
            </a:r>
          </a:p>
          <a:p>
            <a:pPr lvl="1"/>
            <a:r>
              <a:rPr lang="en-US" altLang="zh-TW" sz="2800" baseline="-25000" dirty="0" smtClean="0"/>
              <a:t>…..</a:t>
            </a:r>
          </a:p>
          <a:p>
            <a:pPr lvl="1"/>
            <a:r>
              <a:rPr lang="en-US" altLang="zh-TW" sz="2800" dirty="0" err="1" smtClean="0"/>
              <a:t>t</a:t>
            </a:r>
            <a:r>
              <a:rPr lang="en-US" altLang="zh-TW" sz="2800" baseline="-25000" dirty="0" err="1"/>
              <a:t>n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n+1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m-1 </a:t>
            </a:r>
            <a:r>
              <a:rPr lang="en-US" altLang="zh-TW" sz="2800" dirty="0"/>
              <a:t>+ </a:t>
            </a:r>
            <a:r>
              <a:rPr lang="en-US" altLang="zh-TW" sz="2800" dirty="0" smtClean="0"/>
              <a:t>T</a:t>
            </a:r>
            <a:r>
              <a:rPr lang="en-US" altLang="zh-TW" sz="2800" baseline="-25000" dirty="0" smtClean="0"/>
              <a:t>n+2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m-2 </a:t>
            </a:r>
            <a:r>
              <a:rPr lang="en-US" altLang="zh-TW" sz="2800" dirty="0"/>
              <a:t>+ …. +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n</a:t>
            </a:r>
            <a:r>
              <a:rPr lang="en-US" altLang="zh-TW" sz="2800" baseline="-25000" dirty="0" smtClean="0"/>
              <a:t>+(m-1)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 +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n+m</a:t>
            </a:r>
            <a:endParaRPr lang="en-US" altLang="zh-TW" sz="2800" baseline="-25000" dirty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共</a:t>
            </a:r>
            <a:r>
              <a:rPr lang="en-US" altLang="zh-TW" dirty="0"/>
              <a:t>: </a:t>
            </a:r>
            <a:r>
              <a:rPr lang="zh-TW" altLang="en-US" dirty="0"/>
              <a:t>𝑂</a:t>
            </a:r>
            <a:r>
              <a:rPr lang="en-US" altLang="zh-TW" dirty="0"/>
              <a:t>(</a:t>
            </a:r>
            <a:r>
              <a:rPr lang="zh-TW" altLang="en-US" dirty="0"/>
              <a:t>𝑚</a:t>
            </a:r>
            <a:r>
              <a:rPr lang="en-US" altLang="zh-TW" dirty="0"/>
              <a:t>) preprocessing</a:t>
            </a:r>
            <a:r>
              <a:rPr lang="zh-TW" altLang="en-US" dirty="0"/>
              <a:t>時間</a:t>
            </a:r>
            <a:r>
              <a:rPr lang="en-US" altLang="zh-TW" dirty="0"/>
              <a:t>, </a:t>
            </a:r>
            <a:r>
              <a:rPr lang="zh-TW" altLang="en-US" dirty="0"/>
              <a:t>𝑂</a:t>
            </a:r>
            <a:r>
              <a:rPr lang="en-US" altLang="zh-TW" dirty="0"/>
              <a:t>(</a:t>
            </a:r>
            <a:r>
              <a:rPr lang="zh-TW" altLang="en-US" dirty="0"/>
              <a:t>𝑛 − 𝑚</a:t>
            </a:r>
            <a:r>
              <a:rPr lang="en-US" altLang="zh-TW" dirty="0"/>
              <a:t>)</a:t>
            </a:r>
            <a:r>
              <a:rPr lang="zh-TW" altLang="en-US" dirty="0"/>
              <a:t>比對</a:t>
            </a:r>
            <a:r>
              <a:rPr lang="zh-TW" altLang="en-US" dirty="0" smtClean="0"/>
              <a:t>時間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&gt;&gt;</a:t>
            </a:r>
            <a:r>
              <a:rPr lang="zh-TW" altLang="en-US" dirty="0" smtClean="0"/>
              <a:t> 𝑂</a:t>
            </a:r>
            <a:r>
              <a:rPr lang="en-US" altLang="zh-TW" dirty="0" smtClean="0"/>
              <a:t>((</a:t>
            </a:r>
            <a:r>
              <a:rPr lang="zh-TW" altLang="en-US" dirty="0" smtClean="0"/>
              <a:t> </a:t>
            </a:r>
            <a:r>
              <a:rPr lang="zh-TW" altLang="en-US" dirty="0"/>
              <a:t>𝑛 − 𝑚 </a:t>
            </a:r>
            <a:r>
              <a:rPr lang="en-US" altLang="zh-TW" dirty="0"/>
              <a:t>+ 1 </a:t>
            </a:r>
            <a:r>
              <a:rPr lang="en-US" altLang="zh-TW" dirty="0" smtClean="0"/>
              <a:t>)*m)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474744"/>
            <a:ext cx="1390650" cy="809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31" y="2584362"/>
            <a:ext cx="1390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5023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77446"/>
            <a:ext cx="7886700" cy="5436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All-to-all </a:t>
            </a:r>
            <a:r>
              <a:rPr lang="en-US" altLang="zh-TW" sz="2400" b="1" dirty="0" smtClean="0"/>
              <a:t>matching (1/4)</a:t>
            </a:r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first scheme to apply fingerprinting to collections of </a:t>
            </a:r>
            <a:r>
              <a:rPr lang="en-US" altLang="zh-TW" sz="2400" dirty="0" smtClean="0"/>
              <a:t>documents was </a:t>
            </a:r>
            <a:r>
              <a:rPr lang="en-US" altLang="zh-TW" sz="2400" dirty="0"/>
              <a:t>developed by </a:t>
            </a:r>
            <a:r>
              <a:rPr lang="en-US" altLang="zh-TW" sz="2400" dirty="0" err="1"/>
              <a:t>Manber</a:t>
            </a:r>
            <a:r>
              <a:rPr lang="en-US" altLang="zh-TW" sz="2400" dirty="0"/>
              <a:t>, who apparently </a:t>
            </a:r>
            <a:r>
              <a:rPr lang="en-US" altLang="zh-TW" sz="2400" dirty="0" smtClean="0"/>
              <a:t>independently </a:t>
            </a:r>
            <a:r>
              <a:rPr lang="en-US" altLang="zh-TW" sz="2400" b="1" dirty="0" smtClean="0"/>
              <a:t>discovered </a:t>
            </a:r>
            <a:r>
              <a:rPr lang="en-US" altLang="zh-TW" sz="2400" b="1" dirty="0"/>
              <a:t>Karp-Rabin string matching and applied it to </a:t>
            </a:r>
            <a:r>
              <a:rPr lang="en-US" altLang="zh-TW" sz="2400" b="1" dirty="0" smtClean="0"/>
              <a:t>detecting similar </a:t>
            </a:r>
            <a:r>
              <a:rPr lang="en-US" altLang="zh-TW" sz="2400" b="1" dirty="0"/>
              <a:t>files in file systems </a:t>
            </a:r>
            <a:r>
              <a:rPr lang="en-US" altLang="zh-TW" sz="2400" dirty="0"/>
              <a:t>[12]. </a:t>
            </a:r>
            <a:endParaRPr lang="en-US" altLang="zh-TW" sz="2400" dirty="0" smtClean="0"/>
          </a:p>
          <a:p>
            <a:r>
              <a:rPr lang="en-US" altLang="zh-TW" sz="2400" dirty="0" smtClean="0"/>
              <a:t>Rather </a:t>
            </a:r>
            <a:r>
              <a:rPr lang="en-US" altLang="zh-TW" sz="2400" dirty="0"/>
              <a:t>than having a single </a:t>
            </a:r>
            <a:r>
              <a:rPr lang="en-US" altLang="zh-TW" sz="2400" dirty="0" smtClean="0"/>
              <a:t>candidate string </a:t>
            </a:r>
            <a:r>
              <a:rPr lang="en-US" altLang="zh-TW" sz="2400" dirty="0"/>
              <a:t>to search for, </a:t>
            </a:r>
            <a:r>
              <a:rPr lang="en-US" altLang="zh-TW" sz="2400" dirty="0" smtClean="0"/>
              <a:t>we </a:t>
            </a:r>
            <a:r>
              <a:rPr lang="en-US" altLang="zh-TW" sz="2400" dirty="0"/>
              <a:t>wish to </a:t>
            </a:r>
            <a:r>
              <a:rPr lang="en-US" altLang="zh-TW" sz="2400" dirty="0">
                <a:solidFill>
                  <a:srgbClr val="0000FF"/>
                </a:solidFill>
              </a:rPr>
              <a:t>compare </a:t>
            </a:r>
            <a:r>
              <a:rPr lang="en-US" altLang="zh-TW" sz="2400" dirty="0" smtClean="0">
                <a:solidFill>
                  <a:srgbClr val="0000FF"/>
                </a:solidFill>
              </a:rPr>
              <a:t>all pairs </a:t>
            </a:r>
            <a:r>
              <a:rPr lang="en-US" altLang="zh-TW" sz="2400" dirty="0">
                <a:solidFill>
                  <a:srgbClr val="0000FF"/>
                </a:solidFill>
              </a:rPr>
              <a:t>of </a:t>
            </a:r>
            <a:r>
              <a:rPr lang="en-US" altLang="zh-TW" sz="2400" i="1" dirty="0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-grams </a:t>
            </a:r>
            <a:r>
              <a:rPr lang="en-US" altLang="zh-TW" sz="2400" dirty="0"/>
              <a:t>in the collection of documents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The all-to-all nature of this comparison is a key difficulty in </a:t>
            </a:r>
            <a:r>
              <a:rPr lang="en-US" altLang="zh-TW" sz="2400" dirty="0" smtClean="0"/>
              <a:t>document fingerprinting. 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naive scheme that selected all hashed </a:t>
            </a:r>
            <a:r>
              <a:rPr lang="en-US" altLang="zh-TW" sz="2400" dirty="0" smtClean="0"/>
              <a:t>k-grams would </a:t>
            </a:r>
            <a:r>
              <a:rPr lang="en-US" altLang="zh-TW" sz="2400" dirty="0"/>
              <a:t>create an index much larger than the original documents</a:t>
            </a:r>
            <a:r>
              <a:rPr lang="en-US" altLang="zh-TW" sz="2400" dirty="0" smtClean="0"/>
              <a:t>.</a:t>
            </a:r>
            <a:br>
              <a:rPr lang="en-US" altLang="zh-TW" sz="2400" dirty="0" smtClean="0"/>
            </a:br>
            <a:r>
              <a:rPr lang="en-US" altLang="zh-TW" sz="2400" dirty="0" smtClean="0"/>
              <a:t>-&gt; 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select some subset of the hashes to represent each document.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601360" y="884880"/>
              <a:ext cx="4473000" cy="332460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5960" y="879120"/>
                <a:ext cx="4483800" cy="33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2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61312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567" y="1515649"/>
            <a:ext cx="8001783" cy="50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All-to-all </a:t>
            </a:r>
            <a:r>
              <a:rPr lang="en-US" altLang="zh-TW" sz="2400" b="1" dirty="0" smtClean="0"/>
              <a:t>matching (2/4)</a:t>
            </a:r>
            <a:endParaRPr lang="en-US" altLang="zh-TW" sz="2400" dirty="0" smtClean="0"/>
          </a:p>
          <a:p>
            <a:r>
              <a:rPr lang="en-US" altLang="zh-TW" sz="2400" dirty="0"/>
              <a:t>But which </a:t>
            </a:r>
            <a:r>
              <a:rPr lang="en-US" altLang="zh-TW" sz="2400" dirty="0" smtClean="0"/>
              <a:t>hashes </a:t>
            </a:r>
            <a:r>
              <a:rPr lang="en-US" altLang="zh-TW" sz="2400" dirty="0"/>
              <a:t>should be selected as fingerprints</a:t>
            </a:r>
            <a:r>
              <a:rPr lang="en-US" altLang="zh-TW" sz="24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 simple but incorrect strategy is to </a:t>
            </a:r>
            <a:r>
              <a:rPr lang="en-US" altLang="zh-TW" sz="2400" dirty="0">
                <a:solidFill>
                  <a:srgbClr val="0000FF"/>
                </a:solidFill>
              </a:rPr>
              <a:t>select every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th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hash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a document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-&gt; not </a:t>
            </a:r>
            <a:r>
              <a:rPr lang="en-US" altLang="zh-TW" sz="2400" dirty="0"/>
              <a:t>robust against reordering, insertions </a:t>
            </a:r>
            <a:r>
              <a:rPr lang="en-US" altLang="zh-TW" sz="2400" dirty="0" smtClean="0"/>
              <a:t>and deletions (</a:t>
            </a:r>
            <a:r>
              <a:rPr lang="en-US" altLang="zh-TW" sz="2400" b="1" dirty="0"/>
              <a:t>Position independence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en-US" altLang="zh-TW" sz="2400" dirty="0" smtClean="0"/>
              <a:t>-&gt; </a:t>
            </a:r>
            <a:r>
              <a:rPr lang="en-US" altLang="zh-TW" sz="2400" dirty="0"/>
              <a:t>Thus, any effective algorithm for choosing the fingerprints </a:t>
            </a:r>
            <a:r>
              <a:rPr lang="en-US" altLang="zh-TW" sz="2400" dirty="0" smtClean="0">
                <a:solidFill>
                  <a:srgbClr val="FF0000"/>
                </a:solidFill>
              </a:rPr>
              <a:t>can’t </a:t>
            </a:r>
            <a:r>
              <a:rPr lang="en-US" altLang="zh-TW" sz="2400" dirty="0">
                <a:solidFill>
                  <a:srgbClr val="FF0000"/>
                </a:solidFill>
              </a:rPr>
              <a:t>rely on the position of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fingerprints </a:t>
            </a:r>
            <a:r>
              <a:rPr lang="en-US" altLang="zh-TW" sz="2400" dirty="0" smtClean="0"/>
              <a:t>within </a:t>
            </a:r>
            <a:r>
              <a:rPr lang="en-US" altLang="zh-TW" sz="2400" dirty="0"/>
              <a:t>the document.</a:t>
            </a:r>
            <a:endParaRPr lang="zh-TW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The scheme </a:t>
            </a:r>
            <a:r>
              <a:rPr lang="en-US" altLang="zh-TW" sz="2400" dirty="0" err="1"/>
              <a:t>Manber</a:t>
            </a:r>
            <a:r>
              <a:rPr lang="en-US" altLang="zh-TW" sz="2400" dirty="0"/>
              <a:t> chose is to select all hashes that are </a:t>
            </a:r>
            <a:r>
              <a:rPr lang="en-US" altLang="zh-TW" sz="2400" i="1" dirty="0">
                <a:solidFill>
                  <a:srgbClr val="0000FF"/>
                </a:solidFill>
              </a:rPr>
              <a:t>0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mod p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and found </a:t>
            </a:r>
            <a:r>
              <a:rPr lang="en-US" altLang="zh-TW" sz="2400" dirty="0"/>
              <a:t>this technique worked </a:t>
            </a:r>
            <a:r>
              <a:rPr lang="en-US" altLang="zh-TW" sz="2400" dirty="0" smtClean="0"/>
              <a:t>well. (satisfy </a:t>
            </a:r>
            <a:r>
              <a:rPr lang="en-US" altLang="zh-TW" sz="2400" b="1" dirty="0"/>
              <a:t>Position independence</a:t>
            </a:r>
            <a:r>
              <a:rPr lang="en-US" altLang="zh-TW" sz="2400" dirty="0" smtClean="0"/>
              <a:t>)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4297680" y="2306880"/>
              <a:ext cx="2657880" cy="21416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2280" y="2302560"/>
                <a:ext cx="2668680" cy="21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4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611624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1940" y="1702277"/>
            <a:ext cx="8480120" cy="515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All-to-all </a:t>
            </a:r>
            <a:r>
              <a:rPr lang="en-US" altLang="zh-TW" sz="2400" b="1" dirty="0" smtClean="0"/>
              <a:t>matching (3/4)</a:t>
            </a:r>
          </a:p>
          <a:p>
            <a:pPr marL="0" indent="0">
              <a:buNone/>
            </a:pPr>
            <a:r>
              <a:rPr lang="en-US" altLang="zh-TW" sz="2400" dirty="0"/>
              <a:t>But which hashes should be selected as fingerprints</a:t>
            </a:r>
            <a:r>
              <a:rPr lang="en-US" altLang="zh-TW" sz="2400" dirty="0" smtClean="0"/>
              <a:t>?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400" dirty="0" err="1" smtClean="0"/>
              <a:t>Heintze</a:t>
            </a:r>
            <a:r>
              <a:rPr lang="en-US" altLang="zh-TW" sz="2400" dirty="0" smtClean="0"/>
              <a:t> proposed choosing </a:t>
            </a:r>
            <a:r>
              <a:rPr lang="en-US" altLang="zh-TW" sz="2400" dirty="0" smtClean="0">
                <a:solidFill>
                  <a:srgbClr val="0000FF"/>
                </a:solidFill>
              </a:rPr>
              <a:t>the n smallest hashes </a:t>
            </a:r>
            <a:r>
              <a:rPr lang="en-US" altLang="zh-TW" sz="2400" dirty="0" smtClean="0"/>
              <a:t>of all k-grams of a document as the fingerprints of that document.</a:t>
            </a:r>
          </a:p>
          <a:p>
            <a:pPr lvl="1"/>
            <a:r>
              <a:rPr lang="en-US" altLang="zh-TW" dirty="0" smtClean="0"/>
              <a:t>By </a:t>
            </a:r>
            <a:r>
              <a:rPr lang="en-US" altLang="zh-TW" dirty="0" smtClean="0">
                <a:solidFill>
                  <a:srgbClr val="0000FF"/>
                </a:solidFill>
              </a:rPr>
              <a:t>fixing the number </a:t>
            </a:r>
            <a:r>
              <a:rPr lang="en-US" altLang="zh-TW" dirty="0" smtClean="0"/>
              <a:t>of hashes per document, the system would be </a:t>
            </a:r>
            <a:r>
              <a:rPr lang="en-US" altLang="zh-TW" dirty="0" smtClean="0">
                <a:solidFill>
                  <a:srgbClr val="0000FF"/>
                </a:solidFill>
              </a:rPr>
              <a:t>more scalable </a:t>
            </a:r>
            <a:r>
              <a:rPr lang="en-US" altLang="zh-TW" dirty="0" smtClean="0"/>
              <a:t>as large documents have the same number of fingerprints as small documents.</a:t>
            </a:r>
          </a:p>
          <a:p>
            <a:pPr lvl="1"/>
            <a:r>
              <a:rPr lang="en-US" altLang="zh-TW" dirty="0"/>
              <a:t>This idea was later used to show </a:t>
            </a:r>
            <a:r>
              <a:rPr lang="en-US" altLang="zh-TW" dirty="0" smtClean="0"/>
              <a:t>that it </a:t>
            </a:r>
            <a:r>
              <a:rPr lang="en-US" altLang="zh-TW" dirty="0"/>
              <a:t>was possible to </a:t>
            </a:r>
            <a:r>
              <a:rPr lang="en-US" altLang="zh-TW" b="1" u="sng" dirty="0"/>
              <a:t>cluster documents on the Web by </a:t>
            </a:r>
            <a:r>
              <a:rPr lang="en-US" altLang="zh-TW" b="1" u="sng" dirty="0" smtClean="0"/>
              <a:t>similarity </a:t>
            </a:r>
            <a:r>
              <a:rPr lang="en-US" altLang="zh-TW" dirty="0"/>
              <a:t>[6</a:t>
            </a:r>
            <a:r>
              <a:rPr lang="en-US" altLang="zh-TW" dirty="0" smtClean="0"/>
              <a:t>].</a:t>
            </a:r>
          </a:p>
          <a:p>
            <a:pPr lvl="1"/>
            <a:r>
              <a:rPr lang="en-US" altLang="zh-TW" dirty="0"/>
              <a:t>The price for a fixed-size fingerprint set is that </a:t>
            </a:r>
            <a:r>
              <a:rPr lang="en-US" altLang="zh-TW" b="1" u="sng" dirty="0"/>
              <a:t>only </a:t>
            </a:r>
            <a:r>
              <a:rPr lang="en-US" altLang="zh-TW" b="1" u="sng" dirty="0" smtClean="0"/>
              <a:t>near-copies of </a:t>
            </a:r>
            <a:r>
              <a:rPr lang="en-US" altLang="zh-TW" b="1" u="sng" dirty="0"/>
              <a:t>entire documents </a:t>
            </a:r>
            <a:r>
              <a:rPr lang="en-US" altLang="zh-TW" dirty="0"/>
              <a:t>could be </a:t>
            </a:r>
            <a:r>
              <a:rPr lang="en-US" altLang="zh-TW" dirty="0" smtClean="0"/>
              <a:t>detected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3668760" y="2413800"/>
              <a:ext cx="5253120" cy="377388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2280" y="2409480"/>
                <a:ext cx="5266440" cy="37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02704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260" y="1177447"/>
            <a:ext cx="8793272" cy="5544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All-to-all </a:t>
            </a:r>
            <a:r>
              <a:rPr lang="en-US" altLang="zh-TW" sz="2400" b="1" dirty="0" smtClean="0"/>
              <a:t>matching (4/4)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400" dirty="0" err="1" smtClean="0"/>
              <a:t>Heintze</a:t>
            </a:r>
            <a:r>
              <a:rPr lang="en-US" altLang="zh-TW" sz="2400" dirty="0" smtClean="0"/>
              <a:t> proposed choosing </a:t>
            </a:r>
            <a:r>
              <a:rPr lang="en-US" altLang="zh-TW" sz="2400" dirty="0" smtClean="0">
                <a:solidFill>
                  <a:srgbClr val="0000FF"/>
                </a:solidFill>
              </a:rPr>
              <a:t>the n smallest hashes </a:t>
            </a:r>
            <a:r>
              <a:rPr lang="en-US" altLang="zh-TW" sz="2400" dirty="0" smtClean="0"/>
              <a:t>of all k-grams of a document as the fingerprints of that document.</a:t>
            </a:r>
          </a:p>
          <a:p>
            <a:pPr lvl="1"/>
            <a:r>
              <a:rPr lang="en-US" altLang="zh-TW" dirty="0" smtClean="0"/>
              <a:t>Documents </a:t>
            </a:r>
            <a:r>
              <a:rPr lang="en-US" altLang="zh-TW" dirty="0"/>
              <a:t>of vastly different size could not be meaningfully </a:t>
            </a:r>
            <a:r>
              <a:rPr lang="en-US" altLang="zh-TW" dirty="0" smtClean="0"/>
              <a:t>compared. 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-"/>
            </a:pPr>
            <a:r>
              <a:rPr lang="en-US" altLang="zh-TW" sz="2400" dirty="0" smtClean="0"/>
              <a:t>ex: </a:t>
            </a:r>
            <a:r>
              <a:rPr lang="en-US" altLang="zh-TW" sz="2400" dirty="0"/>
              <a:t>the fingerprints of a paragraph would probably contain no fingerprints of the book that the paragraph came from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2">
              <a:buFont typeface="Calibri" panose="020F0502020204030204" pitchFamily="34" charset="0"/>
              <a:buChar char="-"/>
            </a:pP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0 mod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p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generates </a:t>
            </a:r>
            <a:r>
              <a:rPr lang="en-US" altLang="zh-TW" sz="2400" dirty="0">
                <a:solidFill>
                  <a:srgbClr val="0000FF"/>
                </a:solidFill>
              </a:rPr>
              <a:t>variable size sets</a:t>
            </a:r>
            <a:r>
              <a:rPr lang="en-US" altLang="zh-TW" sz="2400" dirty="0"/>
              <a:t> of fingerprints </a:t>
            </a:r>
            <a:r>
              <a:rPr lang="en-US" altLang="zh-TW" sz="2400" dirty="0" smtClean="0"/>
              <a:t>for documents but guarantees </a:t>
            </a:r>
            <a:r>
              <a:rPr lang="en-US" altLang="zh-TW" sz="2400" dirty="0"/>
              <a:t>that all representative fingerprints for </a:t>
            </a:r>
            <a:r>
              <a:rPr lang="en-US" altLang="zh-TW" sz="2400" dirty="0" smtClean="0"/>
              <a:t>a paragraph </a:t>
            </a:r>
            <a:r>
              <a:rPr lang="en-US" altLang="zh-TW" sz="2400" dirty="0"/>
              <a:t>would also be selected for the book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dirty="0" err="1"/>
              <a:t>Broder</a:t>
            </a:r>
            <a:r>
              <a:rPr lang="en-US" altLang="zh-TW" dirty="0"/>
              <a:t> [5] </a:t>
            </a:r>
            <a:r>
              <a:rPr lang="en-US" altLang="zh-TW" dirty="0" smtClean="0"/>
              <a:t>classifies these </a:t>
            </a:r>
            <a:r>
              <a:rPr lang="en-US" altLang="zh-TW" dirty="0"/>
              <a:t>two different approaches to fingerprinting as being </a:t>
            </a:r>
            <a:r>
              <a:rPr lang="en-US" altLang="zh-TW" dirty="0" smtClean="0"/>
              <a:t>able to </a:t>
            </a:r>
            <a:r>
              <a:rPr lang="en-US" altLang="zh-TW" dirty="0"/>
              <a:t>detect only </a:t>
            </a:r>
            <a:r>
              <a:rPr lang="en-US" altLang="zh-TW" b="1" dirty="0">
                <a:solidFill>
                  <a:srgbClr val="0000FF"/>
                </a:solidFill>
              </a:rPr>
              <a:t>resemblance</a:t>
            </a:r>
            <a:r>
              <a:rPr lang="en-US" altLang="zh-TW" dirty="0"/>
              <a:t> between documents or also being </a:t>
            </a:r>
            <a:r>
              <a:rPr lang="en-US" altLang="zh-TW" dirty="0" smtClean="0"/>
              <a:t>able to </a:t>
            </a:r>
            <a:r>
              <a:rPr lang="en-US" altLang="zh-TW" dirty="0"/>
              <a:t>detect </a:t>
            </a:r>
            <a:r>
              <a:rPr lang="en-US" altLang="zh-TW" b="1" dirty="0">
                <a:solidFill>
                  <a:srgbClr val="0000FF"/>
                </a:solidFill>
              </a:rPr>
              <a:t>containment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between documents.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6258600" y="4869360"/>
              <a:ext cx="2629800" cy="17499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2480" y="4862880"/>
                <a:ext cx="2642400" cy="17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4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61312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567" y="1515649"/>
            <a:ext cx="8001783" cy="50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Other </a:t>
            </a:r>
            <a:r>
              <a:rPr lang="en-US" altLang="zh-TW" sz="2400" b="1" dirty="0" smtClean="0"/>
              <a:t>techniques (1/4)</a:t>
            </a:r>
            <a:endParaRPr lang="en-US" altLang="zh-TW" sz="2400" dirty="0" smtClean="0"/>
          </a:p>
          <a:p>
            <a:r>
              <a:rPr lang="en-US" altLang="zh-TW" sz="2400" dirty="0"/>
              <a:t>Instead of using k-grams, the strings to fingerprint can be </a:t>
            </a:r>
            <a:r>
              <a:rPr lang="en-US" altLang="zh-TW" sz="2400" dirty="0" smtClean="0"/>
              <a:t>chosen by </a:t>
            </a:r>
            <a:r>
              <a:rPr lang="en-US" altLang="zh-TW" sz="2400" u="sng" dirty="0"/>
              <a:t>looking for sentences or paragraphs</a:t>
            </a:r>
            <a:r>
              <a:rPr lang="en-US" altLang="zh-TW" sz="2400" dirty="0"/>
              <a:t>, or by choosing </a:t>
            </a:r>
            <a:r>
              <a:rPr lang="en-US" altLang="zh-TW" sz="2400" dirty="0" smtClean="0"/>
              <a:t>fixed-length strings </a:t>
            </a:r>
            <a:r>
              <a:rPr lang="en-US" altLang="zh-TW" sz="2400" dirty="0"/>
              <a:t>that begin </a:t>
            </a:r>
            <a:r>
              <a:rPr lang="en-US" altLang="zh-TW" sz="2400" u="sng" dirty="0"/>
              <a:t>with “</a:t>
            </a:r>
            <a:r>
              <a:rPr lang="en-US" altLang="zh-TW" sz="2400" u="sng" dirty="0" smtClean="0"/>
              <a:t>anchor</a:t>
            </a:r>
            <a:r>
              <a:rPr lang="en-US" altLang="zh-TW" sz="2400" u="sng" dirty="0"/>
              <a:t>” </a:t>
            </a:r>
            <a:r>
              <a:rPr lang="en-US" altLang="zh-TW" sz="2400" u="sng" dirty="0" smtClean="0"/>
              <a:t>words.</a:t>
            </a:r>
          </a:p>
          <a:p>
            <a:r>
              <a:rPr lang="en-US" altLang="zh-TW" sz="2400" dirty="0"/>
              <a:t>Early versions </a:t>
            </a:r>
            <a:r>
              <a:rPr lang="en-US" altLang="zh-TW" sz="2400" dirty="0" smtClean="0"/>
              <a:t>of our </a:t>
            </a:r>
            <a:r>
              <a:rPr lang="en-US" altLang="zh-TW" sz="2400" dirty="0"/>
              <a:t>system also used structure gleaned from the document to </a:t>
            </a:r>
            <a:r>
              <a:rPr lang="en-US" altLang="zh-TW" sz="2400" u="sng" dirty="0" smtClean="0"/>
              <a:t>select substrings </a:t>
            </a:r>
            <a:r>
              <a:rPr lang="en-US" altLang="zh-TW" sz="2400" u="sng" dirty="0"/>
              <a:t>to fingerprint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However, the is </a:t>
            </a:r>
            <a:r>
              <a:rPr lang="en-US" altLang="zh-TW" sz="2400" dirty="0"/>
              <a:t>that the implementation becomes </a:t>
            </a:r>
            <a:r>
              <a:rPr lang="en-US" altLang="zh-TW" sz="2400" b="1" dirty="0"/>
              <a:t>rather </a:t>
            </a:r>
            <a:r>
              <a:rPr lang="en-US" altLang="zh-TW" sz="2400" b="1" dirty="0" smtClean="0"/>
              <a:t>specific to </a:t>
            </a:r>
            <a:r>
              <a:rPr lang="en-US" altLang="zh-TW" sz="2400" b="1" dirty="0"/>
              <a:t>a particular type of data. </a:t>
            </a:r>
            <a:endParaRPr lang="en-US" altLang="zh-TW" sz="2400" b="1" dirty="0" smtClean="0"/>
          </a:p>
          <a:p>
            <a:r>
              <a:rPr lang="en-US" altLang="zh-TW" sz="2400" dirty="0"/>
              <a:t>In our experience, </a:t>
            </a:r>
            <a:r>
              <a:rPr lang="en-US" altLang="zh-TW" sz="2400" dirty="0">
                <a:solidFill>
                  <a:srgbClr val="0000FF"/>
                </a:solidFill>
              </a:rPr>
              <a:t>using </a:t>
            </a:r>
            <a:r>
              <a:rPr lang="en-US" altLang="zh-TW" sz="2400" i="1" dirty="0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-grams </a:t>
            </a:r>
            <a:r>
              <a:rPr lang="en-US" altLang="zh-TW" sz="2400" dirty="0"/>
              <a:t>as the </a:t>
            </a:r>
            <a:r>
              <a:rPr lang="en-US" altLang="zh-TW" sz="2400" dirty="0" smtClean="0"/>
              <a:t>unit of </a:t>
            </a:r>
            <a:r>
              <a:rPr lang="en-US" altLang="zh-TW" sz="2400" dirty="0"/>
              <a:t>hashing is much more robust than relying on common-case </a:t>
            </a:r>
            <a:r>
              <a:rPr lang="en-US" altLang="zh-TW" sz="2400" dirty="0" smtClean="0"/>
              <a:t>assumptions about </a:t>
            </a:r>
            <a:r>
              <a:rPr lang="en-US" altLang="zh-TW" sz="2400" dirty="0"/>
              <a:t>the frequency of specific structure in the input.</a:t>
            </a:r>
            <a:endParaRPr lang="en-US" altLang="zh-TW" sz="2400" b="1" u="sng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78707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312" y="1189972"/>
            <a:ext cx="8843376" cy="5668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Other </a:t>
            </a:r>
            <a:r>
              <a:rPr lang="en-US" altLang="zh-TW" sz="2400" b="1" dirty="0" smtClean="0"/>
              <a:t>techniques (2/4)</a:t>
            </a:r>
            <a:endParaRPr lang="en-US" altLang="zh-TW" sz="2400" dirty="0" smtClean="0"/>
          </a:p>
          <a:p>
            <a:r>
              <a:rPr lang="en-US" altLang="zh-TW" sz="2400" dirty="0"/>
              <a:t>There are approaches to copy detection not based on fingerprinting</a:t>
            </a:r>
            <a:r>
              <a:rPr lang="en-US" altLang="zh-TW" sz="2400" dirty="0" smtClean="0"/>
              <a:t>. </a:t>
            </a:r>
            <a:endParaRPr lang="en-US" altLang="zh-TW" sz="2400" dirty="0"/>
          </a:p>
          <a:p>
            <a:pPr marL="540000" lvl="1" indent="-360000">
              <a:buFont typeface="+mj-lt"/>
              <a:buAutoNum type="arabicPeriod"/>
            </a:pPr>
            <a:r>
              <a:rPr lang="en-US" altLang="zh-TW" dirty="0"/>
              <a:t>I</a:t>
            </a:r>
            <a:r>
              <a:rPr lang="en-US" altLang="zh-TW" dirty="0" smtClean="0"/>
              <a:t>n </a:t>
            </a:r>
            <a:r>
              <a:rPr lang="en-US" altLang="zh-TW" dirty="0"/>
              <a:t>SCAM, a well-known copy-detection system</a:t>
            </a:r>
            <a:r>
              <a:rPr lang="en-US" altLang="zh-TW" dirty="0" smtClean="0"/>
              <a:t>, one </a:t>
            </a:r>
            <a:r>
              <a:rPr lang="en-US" altLang="zh-TW" dirty="0"/>
              <a:t>of the ideas that is explored is that two documents are </a:t>
            </a:r>
            <a:r>
              <a:rPr lang="en-US" altLang="zh-TW" dirty="0" smtClean="0"/>
              <a:t>similar if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distance between feature vectors</a:t>
            </a:r>
            <a:r>
              <a:rPr lang="en-US" altLang="zh-TW" dirty="0"/>
              <a:t> representing the two </a:t>
            </a:r>
            <a:r>
              <a:rPr lang="en-US" altLang="zh-TW" dirty="0" smtClean="0"/>
              <a:t>documents is </a:t>
            </a:r>
            <a:r>
              <a:rPr lang="en-US" altLang="zh-TW" dirty="0"/>
              <a:t>small. </a:t>
            </a:r>
            <a:endParaRPr lang="en-US" altLang="zh-TW" dirty="0" smtClean="0"/>
          </a:p>
          <a:p>
            <a:pPr marL="720000" lvl="2" indent="-180000">
              <a:buFont typeface="Calibri" panose="020F0502020204030204" pitchFamily="34" charset="0"/>
              <a:buChar char="-"/>
            </a:pPr>
            <a:r>
              <a:rPr lang="en-US" altLang="zh-TW" dirty="0" smtClean="0"/>
              <a:t>The </a:t>
            </a:r>
            <a:r>
              <a:rPr lang="en-US" altLang="zh-TW" dirty="0"/>
              <a:t>features are words, and the notion of distance </a:t>
            </a:r>
            <a:r>
              <a:rPr lang="en-US" altLang="zh-TW" dirty="0" smtClean="0"/>
              <a:t>is a </a:t>
            </a:r>
            <a:r>
              <a:rPr lang="en-US" altLang="zh-TW" dirty="0"/>
              <a:t>variation on standard </a:t>
            </a:r>
            <a:r>
              <a:rPr lang="en-US" altLang="zh-TW" dirty="0">
                <a:solidFill>
                  <a:srgbClr val="0000FF"/>
                </a:solidFill>
              </a:rPr>
              <a:t>information-retrieval measures of </a:t>
            </a:r>
            <a:r>
              <a:rPr lang="en-US" altLang="zh-TW" dirty="0" smtClean="0">
                <a:solidFill>
                  <a:srgbClr val="0000FF"/>
                </a:solidFill>
              </a:rPr>
              <a:t>similarity </a:t>
            </a:r>
            <a:r>
              <a:rPr lang="en-US" altLang="zh-TW" dirty="0" smtClean="0"/>
              <a:t>[</a:t>
            </a:r>
            <a:r>
              <a:rPr lang="en-US" altLang="zh-TW" dirty="0"/>
              <a:t>14</a:t>
            </a:r>
            <a:r>
              <a:rPr lang="en-US" altLang="zh-TW" dirty="0" smtClean="0"/>
              <a:t>].</a:t>
            </a:r>
          </a:p>
          <a:p>
            <a:pPr marL="540000" lvl="1" indent="-360000">
              <a:buFont typeface="+mj-lt"/>
              <a:buAutoNum type="arabicPeriod"/>
            </a:pPr>
            <a:r>
              <a:rPr lang="en-US" altLang="zh-TW" dirty="0" smtClean="0"/>
              <a:t>Baker considers the problem of </a:t>
            </a:r>
            <a:r>
              <a:rPr lang="en-US" altLang="zh-TW" b="1" dirty="0" smtClean="0"/>
              <a:t>finding near-duplication in softwar</a:t>
            </a:r>
            <a:r>
              <a:rPr lang="en-US" altLang="zh-TW" dirty="0" smtClean="0"/>
              <a:t>e and develops the notion of </a:t>
            </a:r>
            <a:r>
              <a:rPr lang="en-US" altLang="zh-TW" dirty="0" smtClean="0">
                <a:solidFill>
                  <a:srgbClr val="0000FF"/>
                </a:solidFill>
              </a:rPr>
              <a:t>parameterized matches</a:t>
            </a:r>
            <a:r>
              <a:rPr lang="en-US" altLang="zh-TW" dirty="0" smtClean="0"/>
              <a:t>, or p-matches</a:t>
            </a:r>
          </a:p>
          <a:p>
            <a:pPr marL="720000" lvl="2" indent="-180000">
              <a:buFont typeface="Calibri" panose="020F0502020204030204" pitchFamily="34" charset="0"/>
              <a:buChar char="-"/>
            </a:pPr>
            <a:r>
              <a:rPr lang="en-US" altLang="zh-TW" sz="2100" dirty="0" smtClean="0"/>
              <a:t>Consider two strings, some letters of which are designated as parameters.</a:t>
            </a:r>
          </a:p>
          <a:p>
            <a:pPr marL="720000" lvl="2" indent="-180000">
              <a:buFont typeface="Calibri" panose="020F0502020204030204" pitchFamily="34" charset="0"/>
              <a:buChar char="-"/>
            </a:pPr>
            <a:r>
              <a:rPr lang="en-US" altLang="zh-TW" sz="2100" dirty="0" smtClean="0"/>
              <a:t>The strings match if there is a renaming of parameters that makes the two strings equal.</a:t>
            </a:r>
          </a:p>
          <a:p>
            <a:pPr marL="720000" lvl="2" indent="-180000">
              <a:buFont typeface="Calibri" panose="020F0502020204030204" pitchFamily="34" charset="0"/>
              <a:buChar char="-"/>
            </a:pPr>
            <a:r>
              <a:rPr lang="en-US" altLang="zh-TW" sz="2100" dirty="0" smtClean="0"/>
              <a:t>He gives an algorithm for computing p-matches and reports on experience with an implementation in [2] and in a subsequent paper considers how to </a:t>
            </a:r>
            <a:r>
              <a:rPr lang="en-US" altLang="zh-TW" sz="2100" b="1" dirty="0" smtClean="0"/>
              <a:t>integrate these ideas with matching on k-grams </a:t>
            </a:r>
            <a:r>
              <a:rPr lang="en-US" altLang="zh-TW" sz="2100" dirty="0" smtClean="0"/>
              <a:t>[3].</a:t>
            </a:r>
            <a:endParaRPr lang="en-US" altLang="zh-TW" sz="2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715320" y="2651760"/>
              <a:ext cx="3094920" cy="21128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080" y="2647440"/>
                <a:ext cx="3106800" cy="21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8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61312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567" y="1465873"/>
            <a:ext cx="8001783" cy="50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Other </a:t>
            </a:r>
            <a:r>
              <a:rPr lang="en-US" altLang="zh-TW" sz="2400" b="1" dirty="0" smtClean="0"/>
              <a:t>techniques (3/4)</a:t>
            </a:r>
            <a:endParaRPr lang="en-US" altLang="zh-TW" sz="2400" dirty="0" smtClean="0"/>
          </a:p>
          <a:p>
            <a:r>
              <a:rPr lang="en-US" altLang="zh-TW" sz="2400" dirty="0"/>
              <a:t>There is an important distinction to be made between </a:t>
            </a:r>
            <a:r>
              <a:rPr lang="en-US" altLang="zh-TW" sz="2400" dirty="0" smtClean="0"/>
              <a:t>copy-detection </a:t>
            </a:r>
            <a:r>
              <a:rPr lang="en-US" altLang="zh-TW" sz="2400" dirty="0" smtClean="0">
                <a:solidFill>
                  <a:srgbClr val="0000FF"/>
                </a:solidFill>
              </a:rPr>
              <a:t>for </a:t>
            </a:r>
            <a:r>
              <a:rPr lang="en-US" altLang="zh-TW" sz="2400" dirty="0">
                <a:solidFill>
                  <a:srgbClr val="0000FF"/>
                </a:solidFill>
              </a:rPr>
              <a:t>discrete data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0000FF"/>
                </a:solidFill>
              </a:rPr>
              <a:t>for continuous data</a:t>
            </a:r>
            <a:r>
              <a:rPr lang="en-US" altLang="zh-TW" sz="2400" dirty="0" smtClean="0"/>
              <a:t>.</a:t>
            </a:r>
          </a:p>
          <a:p>
            <a:pPr marL="522900" lvl="1" indent="-342900"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discrete data (ex: text files and program source)</a:t>
            </a:r>
          </a:p>
          <a:p>
            <a:pPr marL="828000" lvl="2" indent="-180000">
              <a:buFont typeface="Calibri" panose="020F0502020204030204" pitchFamily="34" charset="0"/>
              <a:buChar char="-"/>
            </a:pPr>
            <a:r>
              <a:rPr lang="en-US" altLang="zh-TW" sz="2200" dirty="0" smtClean="0"/>
              <a:t>after a simple suppression of the uninteresting pieces of documents, exact matching on substrings of the remainder is a useful notion. </a:t>
            </a:r>
          </a:p>
          <a:p>
            <a:pPr marL="522900" lvl="1" indent="-342900"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continuous data (ex: audio,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video, and images)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marL="828000" lvl="2" indent="-180000">
              <a:buFont typeface="Calibri" panose="020F0502020204030204" pitchFamily="34" charset="0"/>
              <a:buChar char="-"/>
            </a:pPr>
            <a:r>
              <a:rPr lang="en-US" altLang="zh-TW" sz="2200" dirty="0"/>
              <a:t>there have been a number of commercial</a:t>
            </a:r>
            <a:r>
              <a:rPr lang="zh-TW" altLang="en-US" sz="2200" dirty="0"/>
              <a:t> </a:t>
            </a:r>
            <a:r>
              <a:rPr lang="en-US" altLang="zh-TW" sz="2200" dirty="0"/>
              <a:t>copy-detection systems built but relatively little has been published</a:t>
            </a:r>
            <a:r>
              <a:rPr lang="zh-TW" altLang="en-US" sz="2200" dirty="0"/>
              <a:t> </a:t>
            </a:r>
            <a:r>
              <a:rPr lang="en-US" altLang="zh-TW" sz="2200" dirty="0"/>
              <a:t>in the open literature. </a:t>
            </a:r>
          </a:p>
          <a:p>
            <a:pPr marL="828000" lvl="2" indent="-180000">
              <a:buFont typeface="Calibri" panose="020F0502020204030204" pitchFamily="34" charset="0"/>
              <a:buChar char="-"/>
            </a:pPr>
            <a:r>
              <a:rPr lang="en-US" altLang="zh-TW" sz="2200" dirty="0"/>
              <a:t>The problems here are</a:t>
            </a:r>
            <a:r>
              <a:rPr lang="zh-TW" altLang="en-US" sz="2200" dirty="0"/>
              <a:t> </a:t>
            </a:r>
            <a:r>
              <a:rPr lang="en-US" altLang="zh-TW" sz="2200" dirty="0"/>
              <a:t>more difficult, because very similar copies of images, for example,</a:t>
            </a:r>
            <a:r>
              <a:rPr lang="zh-TW" altLang="en-US" sz="2200" dirty="0"/>
              <a:t> </a:t>
            </a:r>
            <a:r>
              <a:rPr lang="en-US" altLang="zh-TW" sz="2200" dirty="0"/>
              <a:t>may have completely different bit </a:t>
            </a:r>
            <a:r>
              <a:rPr lang="en-US" altLang="zh-TW" sz="2200" dirty="0" smtClean="0"/>
              <a:t>representations.</a:t>
            </a:r>
            <a:endParaRPr lang="en-US" altLang="zh-TW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1920960" y="1865880"/>
              <a:ext cx="5790960" cy="35247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5560" y="1859760"/>
                <a:ext cx="579996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Background and 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Winnowing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Local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Conclusions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61312"/>
            <a:ext cx="7886700" cy="774742"/>
          </a:xfrm>
        </p:spPr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463" y="1352811"/>
            <a:ext cx="8379912" cy="5368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Other </a:t>
            </a:r>
            <a:r>
              <a:rPr lang="en-US" altLang="zh-TW" sz="2400" b="1" dirty="0" smtClean="0"/>
              <a:t>techniques (4/4)</a:t>
            </a:r>
            <a:endParaRPr lang="en-US" altLang="zh-TW" sz="2400" dirty="0" smtClean="0"/>
          </a:p>
          <a:p>
            <a:r>
              <a:rPr lang="en-US" altLang="zh-TW" sz="2400" dirty="0"/>
              <a:t>Further afield from copy-detection, but still related, is </a:t>
            </a:r>
            <a:r>
              <a:rPr lang="en-US" altLang="zh-TW" sz="2400" dirty="0" smtClean="0"/>
              <a:t>Digital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Rights </a:t>
            </a:r>
            <a:r>
              <a:rPr lang="en-US" altLang="zh-TW" sz="2400" dirty="0"/>
              <a:t>Management (DRM</a:t>
            </a:r>
            <a:r>
              <a:rPr lang="en-US" altLang="zh-TW" sz="2400" dirty="0" smtClean="0"/>
              <a:t>).</a:t>
            </a:r>
          </a:p>
          <a:p>
            <a:r>
              <a:rPr lang="en-US" altLang="zh-TW" sz="2400" dirty="0" smtClean="0"/>
              <a:t>DRM </a:t>
            </a:r>
            <a:r>
              <a:rPr lang="en-US" altLang="zh-TW" sz="2400" dirty="0"/>
              <a:t>systems seek to solve the </a:t>
            </a:r>
            <a:r>
              <a:rPr lang="en-US" altLang="zh-TW" sz="2400" dirty="0" smtClean="0"/>
              <a:t>problem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dirty="0"/>
              <a:t>the use of </a:t>
            </a:r>
            <a:r>
              <a:rPr lang="en-US" altLang="zh-TW" sz="2400" dirty="0">
                <a:solidFill>
                  <a:srgbClr val="0000FF"/>
                </a:solidFill>
              </a:rPr>
              <a:t>intellectual property </a:t>
            </a:r>
            <a:r>
              <a:rPr lang="en-US" altLang="zh-TW" sz="2400" dirty="0"/>
              <a:t>by preventing or </a:t>
            </a:r>
            <a:r>
              <a:rPr lang="en-US" altLang="zh-TW" sz="2400" dirty="0" smtClean="0"/>
              <a:t>controlling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copying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documents.</a:t>
            </a:r>
          </a:p>
          <a:p>
            <a:r>
              <a:rPr lang="en-US" altLang="zh-TW" sz="2400" dirty="0" smtClean="0"/>
              <a:t>DRM </a:t>
            </a:r>
            <a:r>
              <a:rPr lang="en-US" altLang="zh-TW" sz="2400" dirty="0"/>
              <a:t>schemes are </a:t>
            </a:r>
            <a:r>
              <a:rPr lang="en-US" altLang="zh-TW" sz="2400" dirty="0" smtClean="0"/>
              <a:t>encryption-based.</a:t>
            </a:r>
          </a:p>
          <a:p>
            <a:r>
              <a:rPr lang="en-US" altLang="zh-TW" sz="2400" dirty="0"/>
              <a:t>However, regardless of the copy-prevention </a:t>
            </a:r>
            <a:r>
              <a:rPr lang="en-US" altLang="zh-TW" sz="2400" dirty="0" smtClean="0"/>
              <a:t>technology chosen</a:t>
            </a:r>
            <a:r>
              <a:rPr lang="en-US" altLang="zh-TW" sz="2400" dirty="0"/>
              <a:t>, users must ultimately have access to the unencrypted </a:t>
            </a:r>
            <a:r>
              <a:rPr lang="en-US" altLang="zh-TW" sz="2400" dirty="0" smtClean="0"/>
              <a:t>data.</a:t>
            </a:r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find ourselves in agreement </a:t>
            </a:r>
            <a:r>
              <a:rPr lang="en-US" altLang="zh-TW" sz="2400" dirty="0" smtClean="0"/>
              <a:t>with [4]: </a:t>
            </a:r>
            <a:r>
              <a:rPr lang="en-US" altLang="zh-TW" sz="2400" dirty="0"/>
              <a:t>for at least </a:t>
            </a:r>
            <a:r>
              <a:rPr lang="en-US" altLang="zh-TW" sz="2400" dirty="0" smtClean="0"/>
              <a:t>some forms </a:t>
            </a:r>
            <a:r>
              <a:rPr lang="en-US" altLang="zh-TW" sz="2400" dirty="0"/>
              <a:t>of digital media copy-prevention </a:t>
            </a:r>
            <a:r>
              <a:rPr lang="en-US" altLang="zh-TW" sz="2400" dirty="0" smtClean="0"/>
              <a:t>systems </a:t>
            </a:r>
            <a:r>
              <a:rPr lang="en-US" altLang="zh-TW" sz="2400" dirty="0"/>
              <a:t>will have </a:t>
            </a:r>
            <a:r>
              <a:rPr lang="en-US" altLang="zh-TW" sz="2400" dirty="0" smtClean="0"/>
              <a:t>trouble ultimately </a:t>
            </a:r>
            <a:r>
              <a:rPr lang="en-US" altLang="zh-TW" sz="2400" dirty="0"/>
              <a:t>succeeding. We suspect that in many environments </a:t>
            </a:r>
            <a:r>
              <a:rPr lang="en-US" altLang="zh-TW" sz="2400" dirty="0" smtClean="0"/>
              <a:t>the best </a:t>
            </a:r>
            <a:r>
              <a:rPr lang="en-US" altLang="zh-TW" sz="2400" dirty="0"/>
              <a:t>one can hope for is efficient copy detection.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463120" y="2172600"/>
              <a:ext cx="2901960" cy="14835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120" y="2167200"/>
                <a:ext cx="2917080" cy="14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4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Background and 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Winnowing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Local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Conclusions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Winnowing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altLang="zh-TW" b="1" dirty="0" smtClean="0"/>
              <a:t>Winnowing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dirty="0"/>
              <a:t>Expected </a:t>
            </a:r>
            <a:r>
              <a:rPr lang="en-US" altLang="zh-TW" dirty="0" smtClean="0"/>
              <a:t>Density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dirty="0"/>
              <a:t>Queries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3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628173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a) Winnowing (1/6)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0625" y="1628383"/>
            <a:ext cx="8567801" cy="491020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 this section we describe and analyze the winnowing </a:t>
            </a:r>
            <a:r>
              <a:rPr lang="en-US" altLang="zh-TW" sz="2400" dirty="0" smtClean="0"/>
              <a:t>algorithm for </a:t>
            </a:r>
            <a:r>
              <a:rPr lang="en-US" altLang="zh-TW" sz="2400" dirty="0"/>
              <a:t>selecting fingerprints from hashes of </a:t>
            </a:r>
            <a:r>
              <a:rPr lang="en-US" altLang="zh-TW" sz="2400" i="1" dirty="0"/>
              <a:t>k</a:t>
            </a:r>
            <a:r>
              <a:rPr lang="en-US" altLang="zh-TW" sz="2400" dirty="0"/>
              <a:t>-grams. </a:t>
            </a:r>
            <a:endParaRPr lang="en-US" altLang="zh-TW" sz="2400" dirty="0" smtClean="0"/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give an </a:t>
            </a:r>
            <a:r>
              <a:rPr lang="en-US" altLang="zh-TW" sz="2400" dirty="0" smtClean="0">
                <a:solidFill>
                  <a:srgbClr val="0000FF"/>
                </a:solidFill>
              </a:rPr>
              <a:t>upper bound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on the performance of winnowing, expressed as a </a:t>
            </a:r>
            <a:r>
              <a:rPr lang="en-US" altLang="zh-TW" sz="2400" b="1" dirty="0" smtClean="0"/>
              <a:t>trade-off </a:t>
            </a:r>
            <a:r>
              <a:rPr lang="en-US" altLang="zh-TW" sz="2400" dirty="0" smtClean="0"/>
              <a:t>between</a:t>
            </a:r>
            <a:r>
              <a:rPr lang="en-US" altLang="zh-TW" sz="2400" u="sng" dirty="0" smtClean="0"/>
              <a:t> </a:t>
            </a:r>
            <a:r>
              <a:rPr lang="en-US" altLang="zh-TW" sz="2400" b="1" u="sng" dirty="0"/>
              <a:t>the number of </a:t>
            </a:r>
            <a:r>
              <a:rPr lang="en-US" altLang="zh-TW" sz="2400" b="1" u="sng" dirty="0" smtClean="0"/>
              <a:t> fingerprints </a:t>
            </a:r>
            <a:r>
              <a:rPr lang="en-US" altLang="zh-TW" sz="2400" u="sng" dirty="0"/>
              <a:t>that must be selected </a:t>
            </a:r>
            <a:r>
              <a:rPr lang="en-US" altLang="zh-TW" sz="2400" dirty="0"/>
              <a:t>and </a:t>
            </a:r>
            <a:r>
              <a:rPr lang="en-US" altLang="zh-TW" sz="2400" b="1" u="sng" dirty="0" smtClean="0"/>
              <a:t>the shortest </a:t>
            </a:r>
            <a:r>
              <a:rPr lang="en-US" altLang="zh-TW" sz="2400" b="1" u="sng" dirty="0"/>
              <a:t>match </a:t>
            </a:r>
            <a:r>
              <a:rPr lang="en-US" altLang="zh-TW" sz="2400" u="sng" dirty="0"/>
              <a:t>that we are guaranteed to detect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Given a set of documents, we want the find substring </a:t>
            </a:r>
            <a:r>
              <a:rPr lang="en-US" altLang="zh-TW" sz="2400" dirty="0" smtClean="0"/>
              <a:t>matches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between </a:t>
            </a:r>
            <a:r>
              <a:rPr lang="en-US" altLang="zh-TW" sz="2400" dirty="0"/>
              <a:t>them that satisfy two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there is a substring match at least as long as the </a:t>
            </a:r>
            <a:r>
              <a:rPr lang="en-US" altLang="zh-TW" i="1" dirty="0" smtClean="0">
                <a:solidFill>
                  <a:srgbClr val="0000FF"/>
                </a:solidFill>
              </a:rPr>
              <a:t>guarantee</a:t>
            </a:r>
            <a:r>
              <a:rPr lang="zh-TW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TW" i="1" dirty="0" smtClean="0">
                <a:solidFill>
                  <a:srgbClr val="0000FF"/>
                </a:solidFill>
              </a:rPr>
              <a:t>threshold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t</a:t>
            </a:r>
            <a:r>
              <a:rPr lang="en-US" altLang="zh-TW" dirty="0"/>
              <a:t>, then this match is detected,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We </a:t>
            </a:r>
            <a:r>
              <a:rPr lang="en-US" altLang="zh-TW" dirty="0"/>
              <a:t>do not detect any matches shorter than the </a:t>
            </a:r>
            <a:r>
              <a:rPr lang="en-US" altLang="zh-TW" i="1" dirty="0">
                <a:solidFill>
                  <a:srgbClr val="0000FF"/>
                </a:solidFill>
              </a:rPr>
              <a:t>noise threshold</a:t>
            </a:r>
            <a:r>
              <a:rPr lang="en-US" altLang="zh-TW" dirty="0" smtClean="0">
                <a:solidFill>
                  <a:srgbClr val="0000FF"/>
                </a:solidFill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i="1" dirty="0" smtClean="0">
                <a:solidFill>
                  <a:srgbClr val="0000FF"/>
                </a:solidFill>
              </a:rPr>
              <a:t>k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185560" y="866880"/>
              <a:ext cx="4712040" cy="520380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720" y="860040"/>
                <a:ext cx="472608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5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578393"/>
            <a:ext cx="7886700" cy="1325563"/>
          </a:xfrm>
        </p:spPr>
        <p:txBody>
          <a:bodyPr/>
          <a:lstStyle/>
          <a:p>
            <a:r>
              <a:rPr lang="en-US" altLang="zh-TW" dirty="0"/>
              <a:t>a) </a:t>
            </a:r>
            <a:r>
              <a:rPr lang="en-US" altLang="zh-TW" dirty="0" smtClean="0"/>
              <a:t>Winnowing (2/6)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0625" y="1903956"/>
            <a:ext cx="8567801" cy="4634629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The constants t and k ≤ t are chosen by the user</a:t>
            </a:r>
            <a:r>
              <a:rPr lang="en-US" altLang="zh-TW" dirty="0" smtClean="0"/>
              <a:t>.</a:t>
            </a:r>
            <a:endParaRPr lang="en-US" altLang="zh-TW" sz="2400" dirty="0" smtClean="0"/>
          </a:p>
          <a:p>
            <a:r>
              <a:rPr lang="en-US" altLang="zh-TW" sz="2400" b="1" dirty="0" smtClean="0"/>
              <a:t>it </a:t>
            </a:r>
            <a:r>
              <a:rPr lang="en-US" altLang="zh-TW" sz="2400" b="1" dirty="0"/>
              <a:t>is important to choose </a:t>
            </a:r>
            <a:r>
              <a:rPr lang="en-US" altLang="zh-TW" sz="2400" b="1" i="1" dirty="0" smtClean="0"/>
              <a:t>k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be the minimum value that eliminates coincidental </a:t>
            </a:r>
            <a:r>
              <a:rPr lang="en-US" altLang="zh-TW" sz="2400" dirty="0" smtClean="0"/>
              <a:t>matches (</a:t>
            </a:r>
            <a:r>
              <a:rPr lang="en-US" altLang="zh-TW" sz="2400" dirty="0"/>
              <a:t>see </a:t>
            </a:r>
            <a:r>
              <a:rPr lang="en-US" altLang="zh-TW" sz="2400" dirty="0" smtClean="0"/>
              <a:t>Section </a:t>
            </a:r>
            <a:r>
              <a:rPr lang="en-US" altLang="zh-TW" sz="2400" dirty="0"/>
              <a:t>5</a:t>
            </a:r>
            <a:r>
              <a:rPr lang="en-US" altLang="zh-TW" sz="2400" dirty="0" smtClean="0"/>
              <a:t>)</a:t>
            </a:r>
          </a:p>
          <a:p>
            <a:pPr marL="702900" lvl="1" indent="-342900">
              <a:buFont typeface="Calibri" panose="020F0502020204030204" pitchFamily="34" charset="0"/>
              <a:buChar char="-"/>
            </a:pPr>
            <a:r>
              <a:rPr lang="en-US" altLang="zh-TW" dirty="0" smtClean="0"/>
              <a:t>The </a:t>
            </a:r>
            <a:r>
              <a:rPr lang="en-US" altLang="zh-TW" dirty="0"/>
              <a:t>larger </a:t>
            </a:r>
            <a:r>
              <a:rPr lang="en-US" altLang="zh-TW" i="1" dirty="0"/>
              <a:t>k </a:t>
            </a:r>
            <a:r>
              <a:rPr lang="en-US" altLang="zh-TW" dirty="0"/>
              <a:t>is, the more confident we </a:t>
            </a:r>
            <a:r>
              <a:rPr lang="en-US" altLang="zh-TW" dirty="0" smtClean="0"/>
              <a:t>can be </a:t>
            </a:r>
            <a:r>
              <a:rPr lang="en-US" altLang="zh-TW" dirty="0"/>
              <a:t>that matches between documents are </a:t>
            </a:r>
            <a:r>
              <a:rPr lang="en-US" altLang="zh-TW" dirty="0">
                <a:solidFill>
                  <a:srgbClr val="0000FF"/>
                </a:solidFill>
              </a:rPr>
              <a:t>not </a:t>
            </a:r>
            <a:r>
              <a:rPr lang="en-US" altLang="zh-TW" dirty="0" smtClean="0">
                <a:solidFill>
                  <a:srgbClr val="0000FF"/>
                </a:solidFill>
              </a:rPr>
              <a:t>coincidental</a:t>
            </a:r>
            <a:r>
              <a:rPr lang="en-US" altLang="zh-TW" dirty="0" smtClean="0"/>
              <a:t>.</a:t>
            </a:r>
          </a:p>
          <a:p>
            <a:pPr marL="702900" lvl="1" indent="-342900">
              <a:buFont typeface="Calibri" panose="020F0502020204030204" pitchFamily="34" charset="0"/>
              <a:buChar char="-"/>
            </a:pPr>
            <a:r>
              <a:rPr lang="en-US" altLang="zh-TW" dirty="0"/>
              <a:t>The larger </a:t>
            </a:r>
            <a:r>
              <a:rPr lang="en-US" altLang="zh-TW" i="1" dirty="0"/>
              <a:t>k </a:t>
            </a:r>
            <a:r>
              <a:rPr lang="en-US" altLang="zh-TW" dirty="0" smtClean="0"/>
              <a:t>also limits </a:t>
            </a:r>
            <a:r>
              <a:rPr lang="en-US" altLang="zh-TW" dirty="0" smtClean="0">
                <a:solidFill>
                  <a:srgbClr val="0000FF"/>
                </a:solidFill>
              </a:rPr>
              <a:t>the sensitivity to reordering of </a:t>
            </a:r>
            <a:r>
              <a:rPr lang="en-US" altLang="zh-TW" dirty="0">
                <a:solidFill>
                  <a:srgbClr val="0000FF"/>
                </a:solidFill>
              </a:rPr>
              <a:t>document contents</a:t>
            </a:r>
            <a:r>
              <a:rPr lang="en-US" altLang="zh-TW" dirty="0"/>
              <a:t>, as we cannot detect the relocation of </a:t>
            </a:r>
            <a:r>
              <a:rPr lang="en-US" altLang="zh-TW" dirty="0" smtClean="0"/>
              <a:t>any substring </a:t>
            </a:r>
            <a:r>
              <a:rPr lang="en-US" altLang="zh-TW" dirty="0"/>
              <a:t>of length less than </a:t>
            </a:r>
            <a:r>
              <a:rPr lang="en-US" altLang="zh-TW" i="1" dirty="0"/>
              <a:t>k</a:t>
            </a:r>
            <a:r>
              <a:rPr lang="en-US" altLang="zh-TW" dirty="0"/>
              <a:t>.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064600" y="1557360"/>
              <a:ext cx="6558120" cy="24530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5960" y="1552680"/>
                <a:ext cx="6573960" cy="24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0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49" y="206068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a) </a:t>
            </a:r>
            <a:r>
              <a:rPr lang="en-US" altLang="zh-TW" dirty="0" smtClean="0"/>
              <a:t>0 mod p VS. winnowing (3/6)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25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76199" y="995774"/>
            <a:ext cx="4483101" cy="3665107"/>
            <a:chOff x="209549" y="1237093"/>
            <a:chExt cx="5669309" cy="367046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16097" b="69030"/>
            <a:stretch/>
          </p:blipFill>
          <p:spPr>
            <a:xfrm>
              <a:off x="209549" y="1946907"/>
              <a:ext cx="5669309" cy="7401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t="-2374" b="88114"/>
            <a:stretch/>
          </p:blipFill>
          <p:spPr>
            <a:xfrm>
              <a:off x="209549" y="1237093"/>
              <a:ext cx="5669309" cy="7097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t="34224" b="41396"/>
            <a:stretch/>
          </p:blipFill>
          <p:spPr>
            <a:xfrm>
              <a:off x="209549" y="2690448"/>
              <a:ext cx="5669309" cy="12133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t="62001" b="18034"/>
            <a:stretch/>
          </p:blipFill>
          <p:spPr>
            <a:xfrm>
              <a:off x="209549" y="3913912"/>
              <a:ext cx="5669309" cy="99364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381375"/>
            <a:ext cx="4584700" cy="3476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" name="直線單箭頭接點 14"/>
          <p:cNvCxnSpPr/>
          <p:nvPr/>
        </p:nvCxnSpPr>
        <p:spPr>
          <a:xfrm flipV="1">
            <a:off x="4152900" y="2544968"/>
            <a:ext cx="1117600" cy="1214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86112" r="19803"/>
          <a:stretch/>
        </p:blipFill>
        <p:spPr>
          <a:xfrm>
            <a:off x="4559300" y="1666622"/>
            <a:ext cx="4546600" cy="6912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8" name="直線單箭頭接點 17"/>
          <p:cNvCxnSpPr/>
          <p:nvPr/>
        </p:nvCxnSpPr>
        <p:spPr>
          <a:xfrm>
            <a:off x="3981449" y="4326464"/>
            <a:ext cx="393701" cy="86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21046" y="5221828"/>
            <a:ext cx="1835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winnowing</a:t>
            </a:r>
            <a:endParaRPr lang="zh-TW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108293" y="969389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0 mod p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54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100" y="427481"/>
            <a:ext cx="795655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a) </a:t>
            </a:r>
            <a:r>
              <a:rPr lang="en-US" altLang="zh-TW" dirty="0" smtClean="0"/>
              <a:t>Winnowing (4/6)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0625" y="1437474"/>
            <a:ext cx="8567801" cy="510111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Given a sequence of hashes </a:t>
            </a:r>
            <a:r>
              <a:rPr lang="en-US" altLang="zh-TW" sz="2400" i="1" dirty="0" smtClean="0"/>
              <a:t>h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. . . </a:t>
            </a:r>
            <a:r>
              <a:rPr lang="en-US" altLang="zh-TW" sz="2400" i="1" dirty="0" err="1" smtClean="0"/>
              <a:t>h</a:t>
            </a:r>
            <a:r>
              <a:rPr lang="en-US" altLang="zh-TW" sz="2400" i="1" baseline="-25000" dirty="0" err="1" smtClean="0"/>
              <a:t>n</a:t>
            </a:r>
            <a:r>
              <a:rPr lang="en-US" altLang="zh-TW" sz="2400" dirty="0" smtClean="0"/>
              <a:t>, if </a:t>
            </a:r>
            <a:r>
              <a:rPr lang="en-US" altLang="zh-TW" sz="2400" i="1" dirty="0" smtClean="0"/>
              <a:t>n &gt; t − k</a:t>
            </a:r>
            <a:r>
              <a:rPr lang="en-US" altLang="zh-TW" sz="2400" dirty="0" smtClean="0"/>
              <a:t>, then at least one of the </a:t>
            </a:r>
            <a:r>
              <a:rPr lang="en-US" altLang="zh-TW" sz="2400" i="1" dirty="0" smtClean="0"/>
              <a:t>h</a:t>
            </a:r>
            <a:r>
              <a:rPr lang="en-US" altLang="zh-TW" sz="2400" baseline="-25000" dirty="0" smtClean="0"/>
              <a:t>i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must be chosen to guarantee detection of all matches of length at least </a:t>
            </a:r>
            <a:r>
              <a:rPr lang="en-US" altLang="zh-TW" sz="2400" i="1" dirty="0" smtClean="0"/>
              <a:t>t</a:t>
            </a:r>
            <a:r>
              <a:rPr lang="en-US" altLang="zh-TW" sz="2400" dirty="0" smtClean="0"/>
              <a:t>. </a:t>
            </a:r>
          </a:p>
          <a:p>
            <a:r>
              <a:rPr lang="en-US" altLang="zh-TW" sz="2400" dirty="0" smtClean="0"/>
              <a:t>This </a:t>
            </a:r>
            <a:r>
              <a:rPr lang="en-US" altLang="zh-TW" sz="2400" dirty="0"/>
              <a:t>suggests the following </a:t>
            </a:r>
            <a:r>
              <a:rPr lang="en-US" altLang="zh-TW" sz="2400" dirty="0" smtClean="0"/>
              <a:t>simple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approach:</a:t>
            </a:r>
          </a:p>
          <a:p>
            <a:pPr marL="540000" lvl="1" indent="-180000">
              <a:buFont typeface="Calibri" panose="020F0502020204030204" pitchFamily="34" charset="0"/>
              <a:buChar char="-"/>
            </a:pPr>
            <a:r>
              <a:rPr lang="en-US" altLang="zh-TW" dirty="0" smtClean="0"/>
              <a:t>Let </a:t>
            </a:r>
            <a:r>
              <a:rPr lang="en-US" altLang="zh-TW" dirty="0"/>
              <a:t>the window size be </a:t>
            </a:r>
            <a:r>
              <a:rPr lang="en-US" altLang="zh-TW" dirty="0">
                <a:solidFill>
                  <a:srgbClr val="0000FF"/>
                </a:solidFill>
              </a:rPr>
              <a:t>w = t − k +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r>
              <a:rPr lang="en-US" altLang="zh-TW" dirty="0" smtClean="0"/>
              <a:t>.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540000" lvl="1" indent="-180000">
              <a:buFont typeface="Calibri" panose="020F0502020204030204" pitchFamily="34" charset="0"/>
              <a:buChar char="-"/>
            </a:pPr>
            <a:r>
              <a:rPr lang="en-US" altLang="zh-TW" dirty="0" smtClean="0"/>
              <a:t>Consider the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sequence </a:t>
            </a:r>
            <a:r>
              <a:rPr lang="en-US" altLang="zh-TW" sz="2400" dirty="0"/>
              <a:t>of hashes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1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h</a:t>
            </a:r>
            <a:r>
              <a:rPr lang="en-US" altLang="zh-TW" baseline="-25000" dirty="0"/>
              <a:t>2</a:t>
            </a:r>
            <a:r>
              <a:rPr lang="en-US" altLang="zh-TW" sz="2400" dirty="0" smtClean="0"/>
              <a:t> </a:t>
            </a:r>
            <a:r>
              <a:rPr lang="en-US" altLang="zh-TW" sz="2400" i="1" dirty="0"/>
              <a:t>. . . </a:t>
            </a:r>
            <a:r>
              <a:rPr lang="en-US" altLang="zh-TW" sz="2400" i="1" dirty="0" err="1" smtClean="0"/>
              <a:t>h</a:t>
            </a:r>
            <a:r>
              <a:rPr lang="en-US" altLang="zh-TW" i="1" baseline="-25000" dirty="0" err="1"/>
              <a:t>n</a:t>
            </a:r>
            <a:r>
              <a:rPr lang="en-US" altLang="zh-TW" sz="2400" i="1" dirty="0" smtClean="0"/>
              <a:t> </a:t>
            </a:r>
            <a:r>
              <a:rPr lang="en-US" altLang="zh-TW" sz="2400" dirty="0"/>
              <a:t>that represents a document. </a:t>
            </a:r>
            <a:endParaRPr lang="en-US" altLang="zh-TW" sz="2400" dirty="0" smtClean="0"/>
          </a:p>
          <a:p>
            <a:pPr marL="540000" lvl="1" indent="-180000">
              <a:buFont typeface="Calibri" panose="020F0502020204030204" pitchFamily="34" charset="0"/>
              <a:buChar char="-"/>
            </a:pPr>
            <a:r>
              <a:rPr lang="en-US" altLang="zh-TW" sz="2400" dirty="0" smtClean="0"/>
              <a:t>Each position </a:t>
            </a:r>
            <a:r>
              <a:rPr lang="en-US" altLang="zh-TW" sz="2400" dirty="0"/>
              <a:t>1 </a:t>
            </a:r>
            <a:r>
              <a:rPr lang="en-US" altLang="zh-TW" sz="2400" i="1" dirty="0"/>
              <a:t>≤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≤ n − w </a:t>
            </a:r>
            <a:r>
              <a:rPr lang="en-US" altLang="zh-TW" sz="2400" dirty="0"/>
              <a:t>+ 1 in this sequence defines a </a:t>
            </a:r>
            <a:r>
              <a:rPr lang="en-US" altLang="zh-TW" sz="2400" i="1" dirty="0"/>
              <a:t>window </a:t>
            </a:r>
            <a:r>
              <a:rPr lang="en-US" altLang="zh-TW" sz="2400" dirty="0" smtClean="0"/>
              <a:t>of hashes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i</a:t>
            </a:r>
            <a:r>
              <a:rPr lang="en-US" altLang="zh-TW" sz="2400" i="1" dirty="0" smtClean="0"/>
              <a:t> . . . </a:t>
            </a:r>
            <a:r>
              <a:rPr lang="en-US" altLang="zh-TW" i="1" dirty="0" smtClean="0"/>
              <a:t>h</a:t>
            </a:r>
            <a:r>
              <a:rPr lang="en-US" altLang="zh-TW" sz="2400" i="1" baseline="-25000" dirty="0" smtClean="0"/>
              <a:t>i+w-1</a:t>
            </a:r>
            <a:r>
              <a:rPr lang="en-US" altLang="zh-TW" sz="2400" dirty="0" smtClean="0"/>
              <a:t>. </a:t>
            </a:r>
          </a:p>
          <a:p>
            <a:pPr marL="540000" lvl="1" indent="-180000">
              <a:buFont typeface="Calibri" panose="020F0502020204030204" pitchFamily="34" charset="0"/>
              <a:buChar char="-"/>
            </a:pPr>
            <a:r>
              <a:rPr lang="en-US" altLang="zh-TW" sz="2400" dirty="0" smtClean="0"/>
              <a:t>To </a:t>
            </a:r>
            <a:r>
              <a:rPr lang="en-US" altLang="zh-TW" sz="2400" dirty="0"/>
              <a:t>maintain the guarantee it is necessary </a:t>
            </a:r>
            <a:r>
              <a:rPr lang="en-US" altLang="zh-TW" sz="2400" dirty="0" smtClean="0"/>
              <a:t>to</a:t>
            </a:r>
            <a:r>
              <a:rPr lang="en-US" altLang="zh-TW" sz="2400" dirty="0" smtClean="0">
                <a:solidFill>
                  <a:srgbClr val="0000FF"/>
                </a:solidFill>
              </a:rPr>
              <a:t> select </a:t>
            </a:r>
            <a:r>
              <a:rPr lang="en-US" altLang="zh-TW" sz="2400" dirty="0">
                <a:solidFill>
                  <a:srgbClr val="0000FF"/>
                </a:solidFill>
              </a:rPr>
              <a:t>one hash value from every window </a:t>
            </a:r>
            <a:r>
              <a:rPr lang="en-US" altLang="zh-TW" sz="2400" dirty="0"/>
              <a:t>to be a fingerprint of </a:t>
            </a:r>
            <a:r>
              <a:rPr lang="en-US" altLang="zh-TW" sz="2400" dirty="0" smtClean="0"/>
              <a:t>the document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540000" lvl="1" indent="-180000">
              <a:buFont typeface="Calibri" panose="020F0502020204030204" pitchFamily="34" charset="0"/>
              <a:buChar char="-"/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have </a:t>
            </a:r>
            <a:r>
              <a:rPr lang="en-US" altLang="zh-TW" sz="2400" dirty="0" smtClean="0"/>
              <a:t>found the following strategy works well in practice.</a:t>
            </a:r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2001" b="18034"/>
          <a:stretch/>
        </p:blipFill>
        <p:spPr>
          <a:xfrm>
            <a:off x="4413250" y="262389"/>
            <a:ext cx="4730750" cy="992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/>
              <p14:cNvContentPartPr/>
              <p14:nvPr/>
            </p14:nvContentPartPr>
            <p14:xfrm>
              <a:off x="4403520" y="1217160"/>
              <a:ext cx="4314600" cy="36676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6680" y="1212480"/>
                <a:ext cx="4325760" cy="36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275" y="125865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a) </a:t>
            </a:r>
            <a:r>
              <a:rPr lang="en-US" altLang="zh-TW" dirty="0" smtClean="0"/>
              <a:t>Winnowing (5/6)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0625" y="787872"/>
            <a:ext cx="8567801" cy="607012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FF"/>
                </a:solidFill>
              </a:rPr>
              <a:t>DEFINITION1 (WINNOWING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).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In </a:t>
            </a:r>
            <a:r>
              <a:rPr lang="en-US" altLang="zh-TW" sz="2400" dirty="0"/>
              <a:t>each window select the </a:t>
            </a:r>
            <a:r>
              <a:rPr lang="en-US" altLang="zh-TW" sz="2400" b="1" dirty="0" smtClean="0"/>
              <a:t>minimum</a:t>
            </a:r>
            <a:r>
              <a:rPr lang="en-US" altLang="zh-TW" sz="2400" dirty="0" smtClean="0"/>
              <a:t> hash </a:t>
            </a:r>
            <a:r>
              <a:rPr lang="en-US" altLang="zh-TW" sz="2400" dirty="0"/>
              <a:t>value. If there is more than one hash with the </a:t>
            </a:r>
            <a:r>
              <a:rPr lang="en-US" altLang="zh-TW" sz="2400" dirty="0" smtClean="0"/>
              <a:t>minimum value</a:t>
            </a:r>
            <a:r>
              <a:rPr lang="en-US" altLang="zh-TW" sz="2400" dirty="0"/>
              <a:t>, select the </a:t>
            </a:r>
            <a:r>
              <a:rPr lang="en-US" altLang="zh-TW" sz="2400" b="1" dirty="0"/>
              <a:t>rightmost</a:t>
            </a:r>
            <a:r>
              <a:rPr lang="en-US" altLang="zh-TW" sz="2400" dirty="0"/>
              <a:t> occurrence. Now save all </a:t>
            </a:r>
            <a:r>
              <a:rPr lang="en-US" altLang="zh-TW" sz="2400" dirty="0" smtClean="0"/>
              <a:t>selected hashes </a:t>
            </a:r>
            <a:r>
              <a:rPr lang="en-US" altLang="zh-TW" sz="2400" dirty="0"/>
              <a:t>as the fingerprints of the document</a:t>
            </a:r>
            <a:r>
              <a:rPr lang="en-US" altLang="zh-TW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The intuition </a:t>
            </a:r>
            <a:r>
              <a:rPr lang="en-US" altLang="zh-TW" sz="2400" dirty="0"/>
              <a:t>behind choosing the minimum hash is that the </a:t>
            </a:r>
            <a:r>
              <a:rPr lang="en-US" altLang="zh-TW" sz="2400" dirty="0" smtClean="0"/>
              <a:t>minimum hash </a:t>
            </a:r>
            <a:r>
              <a:rPr lang="en-US" altLang="zh-TW" sz="2400" dirty="0"/>
              <a:t>in one </a:t>
            </a:r>
            <a:r>
              <a:rPr lang="en-US" altLang="zh-TW" sz="2400" b="1" dirty="0"/>
              <a:t>window is very likely to remain the minimum </a:t>
            </a:r>
            <a:r>
              <a:rPr lang="en-US" altLang="zh-TW" sz="2400" b="1" dirty="0" smtClean="0"/>
              <a:t>hash in adjacent windows</a:t>
            </a:r>
            <a:r>
              <a:rPr lang="en-US" altLang="zh-TW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/>
              <a:t>Thus, </a:t>
            </a:r>
            <a:r>
              <a:rPr lang="en-US" altLang="zh-TW" sz="2400" b="1" dirty="0"/>
              <a:t>many overlapping windows select the same hash</a:t>
            </a:r>
            <a:r>
              <a:rPr lang="en-US" altLang="zh-TW" sz="2400" dirty="0"/>
              <a:t>, and </a:t>
            </a:r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0000FF"/>
                </a:solidFill>
              </a:rPr>
              <a:t>number </a:t>
            </a:r>
            <a:r>
              <a:rPr lang="en-US" altLang="zh-TW" sz="2400" dirty="0">
                <a:solidFill>
                  <a:srgbClr val="0000FF"/>
                </a:solidFill>
              </a:rPr>
              <a:t>of fingerprints selected is far smaller </a:t>
            </a:r>
            <a:r>
              <a:rPr lang="en-US" altLang="zh-TW" sz="2400" dirty="0"/>
              <a:t>than the number </a:t>
            </a:r>
            <a:r>
              <a:rPr lang="en-US" altLang="zh-TW" sz="2400" dirty="0" smtClean="0"/>
              <a:t>of windows </a:t>
            </a:r>
            <a:r>
              <a:rPr lang="en-US" altLang="zh-TW" sz="2400" dirty="0"/>
              <a:t>while still maintaining the guarantee.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45872"/>
          <a:stretch/>
        </p:blipFill>
        <p:spPr>
          <a:xfrm>
            <a:off x="1409700" y="4745789"/>
            <a:ext cx="5930900" cy="19756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/>
              <p14:cNvContentPartPr/>
              <p14:nvPr/>
            </p14:nvContentPartPr>
            <p14:xfrm>
              <a:off x="6478200" y="4172760"/>
              <a:ext cx="965880" cy="2919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9560" y="4168080"/>
                <a:ext cx="982800" cy="3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7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45281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a) </a:t>
            </a:r>
            <a:r>
              <a:rPr lang="en-US" altLang="zh-TW" dirty="0" smtClean="0"/>
              <a:t>Winnowing (6/6)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612" y="1104900"/>
            <a:ext cx="8567801" cy="51625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In many applications it is useful to record not only the </a:t>
            </a:r>
            <a:r>
              <a:rPr lang="en-US" altLang="zh-TW" sz="2400" dirty="0" smtClean="0"/>
              <a:t>fingerprints of </a:t>
            </a:r>
            <a:r>
              <a:rPr lang="en-US" altLang="zh-TW" sz="2400" dirty="0"/>
              <a:t>a document, but also </a:t>
            </a:r>
            <a:r>
              <a:rPr lang="en-US" altLang="zh-TW" sz="2400" dirty="0">
                <a:solidFill>
                  <a:srgbClr val="0000FF"/>
                </a:solidFill>
              </a:rPr>
              <a:t>the position of the fingerprints </a:t>
            </a:r>
            <a:r>
              <a:rPr lang="en-US" altLang="zh-TW" sz="2400" dirty="0"/>
              <a:t>in </a:t>
            </a:r>
            <a:r>
              <a:rPr lang="en-US" altLang="zh-TW" sz="2400" dirty="0" smtClean="0"/>
              <a:t>the document. </a:t>
            </a:r>
          </a:p>
          <a:p>
            <a:r>
              <a:rPr lang="en-US" altLang="zh-TW" sz="2400" dirty="0"/>
              <a:t>Figure 2(f) shows the set of [</a:t>
            </a:r>
            <a:r>
              <a:rPr lang="en-US" altLang="zh-TW" sz="2400" i="1" dirty="0">
                <a:solidFill>
                  <a:srgbClr val="0000FF"/>
                </a:solidFill>
              </a:rPr>
              <a:t>fingerprint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, position</a:t>
            </a:r>
            <a:r>
              <a:rPr lang="en-US" altLang="zh-TW" sz="2400" dirty="0"/>
              <a:t>] pairs for this example (the first position is </a:t>
            </a:r>
            <a:r>
              <a:rPr lang="en-US" altLang="zh-TW" sz="2400" dirty="0" smtClean="0"/>
              <a:t>numbered 0).</a:t>
            </a:r>
            <a:endParaRPr lang="en-US" altLang="zh-TW" sz="2400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56661" y="3056369"/>
            <a:ext cx="4483101" cy="3665107"/>
            <a:chOff x="209549" y="1237093"/>
            <a:chExt cx="5669309" cy="367046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t="16097" b="69030"/>
            <a:stretch/>
          </p:blipFill>
          <p:spPr>
            <a:xfrm>
              <a:off x="209549" y="1946907"/>
              <a:ext cx="5669309" cy="7401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t="-2374" b="88114"/>
            <a:stretch/>
          </p:blipFill>
          <p:spPr>
            <a:xfrm>
              <a:off x="209549" y="1237093"/>
              <a:ext cx="5669309" cy="7097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t="34224" b="41396"/>
            <a:stretch/>
          </p:blipFill>
          <p:spPr>
            <a:xfrm>
              <a:off x="209549" y="2690448"/>
              <a:ext cx="5669309" cy="12133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/>
            <a:srcRect t="62001" b="18034"/>
            <a:stretch/>
          </p:blipFill>
          <p:spPr>
            <a:xfrm>
              <a:off x="209549" y="3913912"/>
              <a:ext cx="5669309" cy="99364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46" y="3067138"/>
            <a:ext cx="4819054" cy="36543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筆跡 4"/>
              <p14:cNvContentPartPr/>
              <p14:nvPr/>
            </p14:nvContentPartPr>
            <p14:xfrm>
              <a:off x="276120" y="5515920"/>
              <a:ext cx="5210280" cy="69552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080" y="5511960"/>
                <a:ext cx="522288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4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Winnowing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altLang="zh-TW" dirty="0" smtClean="0"/>
              <a:t>Winnowing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b="1" dirty="0"/>
              <a:t>Expected </a:t>
            </a:r>
            <a:r>
              <a:rPr lang="en-US" altLang="zh-TW" b="1" dirty="0" smtClean="0"/>
              <a:t>Density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dirty="0"/>
              <a:t>Queries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678278"/>
            <a:ext cx="7886700" cy="777874"/>
          </a:xfrm>
        </p:spPr>
        <p:txBody>
          <a:bodyPr/>
          <a:lstStyle/>
          <a:p>
            <a:r>
              <a:rPr lang="en-US" altLang="zh-TW" dirty="0" smtClean="0"/>
              <a:t>Introduction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Digital content is for copying: quotation, revision, plagiarism, </a:t>
            </a:r>
            <a:r>
              <a:rPr lang="en-US" altLang="zh-TW" sz="2400" dirty="0" smtClean="0"/>
              <a:t>and file </a:t>
            </a:r>
            <a:r>
              <a:rPr lang="en-US" altLang="zh-TW" sz="2400" dirty="0"/>
              <a:t>sharing all create copies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>
                <a:solidFill>
                  <a:srgbClr val="0000FF"/>
                </a:solidFill>
              </a:rPr>
              <a:t>Document </a:t>
            </a:r>
            <a:r>
              <a:rPr lang="en-US" altLang="zh-TW" sz="2400" dirty="0">
                <a:solidFill>
                  <a:srgbClr val="0000FF"/>
                </a:solidFill>
              </a:rPr>
              <a:t>fingerprinting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concerned with accurately identifying </a:t>
            </a:r>
            <a:r>
              <a:rPr lang="en-US" altLang="zh-TW" sz="2400" dirty="0"/>
              <a:t>copying, including small partial copies</a:t>
            </a:r>
            <a:r>
              <a:rPr lang="en-US" altLang="zh-TW" sz="2400" dirty="0" smtClean="0"/>
              <a:t>, within </a:t>
            </a:r>
            <a:r>
              <a:rPr lang="en-US" altLang="zh-TW" sz="2400" dirty="0"/>
              <a:t>large sets of documents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Comparing </a:t>
            </a:r>
            <a:r>
              <a:rPr lang="en-US" altLang="zh-TW" sz="2400" b="1" u="sng" dirty="0"/>
              <a:t>whole document checksums </a:t>
            </a:r>
            <a:r>
              <a:rPr lang="en-US" altLang="zh-TW" sz="2400" dirty="0"/>
              <a:t>is simple and </a:t>
            </a:r>
            <a:r>
              <a:rPr lang="en-US" altLang="zh-TW" sz="2400" dirty="0" smtClean="0"/>
              <a:t>suffices for </a:t>
            </a:r>
            <a:r>
              <a:rPr lang="en-US" altLang="zh-TW" sz="2400" dirty="0"/>
              <a:t>reliably detecting exact copies; however, </a:t>
            </a:r>
            <a:r>
              <a:rPr lang="en-US" altLang="zh-TW" sz="2400" dirty="0" smtClean="0"/>
              <a:t>detecting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partial </a:t>
            </a:r>
            <a:r>
              <a:rPr lang="en-US" altLang="zh-TW" sz="2400" dirty="0" smtClean="0">
                <a:solidFill>
                  <a:srgbClr val="0000FF"/>
                </a:solidFill>
              </a:rPr>
              <a:t>copies </a:t>
            </a:r>
            <a:r>
              <a:rPr lang="en-US" altLang="zh-TW" sz="2400" dirty="0" smtClean="0"/>
              <a:t>is </a:t>
            </a:r>
            <a:r>
              <a:rPr lang="en-US" altLang="zh-TW" sz="2400" dirty="0"/>
              <a:t>subtler. Because of its many potential applications, this </a:t>
            </a:r>
            <a:r>
              <a:rPr lang="en-US" altLang="zh-TW" sz="2400" dirty="0" smtClean="0"/>
              <a:t>second problem </a:t>
            </a:r>
            <a:r>
              <a:rPr lang="en-US" altLang="zh-TW" sz="2400" dirty="0"/>
              <a:t>has received considerable attention</a:t>
            </a:r>
            <a:r>
              <a:rPr lang="en-US" altLang="zh-TW" sz="2400" dirty="0" smtClean="0"/>
              <a:t>. 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3031920" y="1549800"/>
              <a:ext cx="5261760" cy="232992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640" y="1545120"/>
                <a:ext cx="5275080" cy="23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4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36073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Density (1/7)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000" y="1231900"/>
            <a:ext cx="8674099" cy="530668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Recall that the </a:t>
            </a:r>
            <a:r>
              <a:rPr lang="en-US" altLang="zh-TW" sz="2400" i="1" dirty="0">
                <a:solidFill>
                  <a:srgbClr val="0000FF"/>
                </a:solidFill>
              </a:rPr>
              <a:t>density</a:t>
            </a:r>
            <a:r>
              <a:rPr lang="en-US" altLang="zh-TW" sz="2400" i="1" dirty="0"/>
              <a:t> </a:t>
            </a:r>
            <a:r>
              <a:rPr lang="en-US" altLang="zh-TW" sz="2400" dirty="0"/>
              <a:t>of a fingerprinting algorithm is the </a:t>
            </a:r>
            <a:r>
              <a:rPr lang="en-US" altLang="zh-TW" sz="2400" dirty="0" smtClean="0"/>
              <a:t>expected fraction </a:t>
            </a:r>
            <a:r>
              <a:rPr lang="en-US" altLang="zh-TW" sz="2400" dirty="0"/>
              <a:t>of fingerprints </a:t>
            </a:r>
            <a:r>
              <a:rPr lang="en-US" altLang="zh-TW" sz="2400" b="1" dirty="0"/>
              <a:t>selected from among all the </a:t>
            </a:r>
            <a:r>
              <a:rPr lang="en-US" altLang="zh-TW" sz="2400" b="1" dirty="0" smtClean="0"/>
              <a:t>hash values </a:t>
            </a:r>
            <a:r>
              <a:rPr lang="en-US" altLang="zh-TW" sz="2400" b="1" dirty="0"/>
              <a:t>computed</a:t>
            </a:r>
            <a:r>
              <a:rPr lang="en-US" altLang="zh-TW" sz="2400" dirty="0"/>
              <a:t>, given random </a:t>
            </a:r>
            <a:r>
              <a:rPr lang="en-US" altLang="zh-TW" sz="2400" dirty="0" smtClean="0"/>
              <a:t>input. </a:t>
            </a:r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now </a:t>
            </a:r>
            <a:r>
              <a:rPr lang="en-US" altLang="zh-TW" sz="2400" dirty="0" smtClean="0"/>
              <a:t>analyze the </a:t>
            </a:r>
            <a:r>
              <a:rPr lang="en-US" altLang="zh-TW" sz="2400" dirty="0"/>
              <a:t>density of winnowing, which gives the trade-off between </a:t>
            </a:r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0000FF"/>
                </a:solidFill>
              </a:rPr>
              <a:t>guarantee </a:t>
            </a:r>
            <a:r>
              <a:rPr lang="en-US" altLang="zh-TW" sz="2400" dirty="0">
                <a:solidFill>
                  <a:srgbClr val="0000FF"/>
                </a:solidFill>
              </a:rPr>
              <a:t>threshold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0000FF"/>
                </a:solidFill>
              </a:rPr>
              <a:t>the number of fingerprints required</a:t>
            </a:r>
            <a:r>
              <a:rPr lang="en-US" altLang="zh-TW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Consider the function </a:t>
            </a:r>
            <a:r>
              <a:rPr lang="en-US" altLang="zh-TW" sz="2400" i="1" dirty="0"/>
              <a:t>C </a:t>
            </a:r>
            <a:r>
              <a:rPr lang="en-US" altLang="zh-TW" sz="2400" dirty="0"/>
              <a:t>that maps</a:t>
            </a:r>
            <a:r>
              <a:rPr lang="en-US" altLang="zh-TW" sz="2400" b="1" u="sng" dirty="0"/>
              <a:t> the position of each </a:t>
            </a:r>
            <a:r>
              <a:rPr lang="en-US" altLang="zh-TW" sz="2400" b="1" u="sng" dirty="0" smtClean="0"/>
              <a:t>selected</a:t>
            </a:r>
            <a:r>
              <a:rPr lang="zh-TW" altLang="en-US" sz="2400" b="1" u="sng" dirty="0" smtClean="0"/>
              <a:t> </a:t>
            </a:r>
            <a:r>
              <a:rPr lang="en-US" altLang="zh-TW" sz="2400" b="1" u="sng" dirty="0" smtClean="0"/>
              <a:t>fingerprint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to </a:t>
            </a:r>
            <a:r>
              <a:rPr lang="en-US" altLang="zh-TW" sz="2400" b="1" u="sng" dirty="0"/>
              <a:t>the position of the first (leftmost) window that </a:t>
            </a:r>
            <a:r>
              <a:rPr lang="en-US" altLang="zh-TW" sz="2400" b="1" u="sng" dirty="0" smtClean="0"/>
              <a:t>selected</a:t>
            </a:r>
            <a:r>
              <a:rPr lang="zh-TW" altLang="en-US" sz="2400" b="1" u="sng" dirty="0" smtClean="0"/>
              <a:t> </a:t>
            </a:r>
            <a:r>
              <a:rPr lang="en-US" altLang="zh-TW" sz="2400" b="1" u="sng" dirty="0" smtClean="0"/>
              <a:t>i</a:t>
            </a:r>
            <a:r>
              <a:rPr lang="en-US" altLang="zh-TW" sz="2400" dirty="0" smtClean="0"/>
              <a:t>t </a:t>
            </a:r>
            <a:r>
              <a:rPr lang="en-US" altLang="zh-TW" sz="2400" dirty="0"/>
              <a:t>in the sequence of all windows for a </a:t>
            </a:r>
            <a:r>
              <a:rPr lang="en-US" altLang="zh-TW" sz="2400" dirty="0" smtClean="0"/>
              <a:t>document.</a:t>
            </a:r>
            <a:br>
              <a:rPr lang="en-US" altLang="zh-TW" sz="2400" dirty="0" smtClean="0"/>
            </a:br>
            <a:r>
              <a:rPr lang="en-US" altLang="zh-TW" sz="700" dirty="0" smtClean="0"/>
              <a:t/>
            </a:r>
            <a:br>
              <a:rPr lang="en-US" altLang="zh-TW" sz="700" dirty="0" smtClean="0"/>
            </a:br>
            <a:r>
              <a:rPr lang="en-US" altLang="zh-TW" sz="2200" dirty="0" smtClean="0"/>
              <a:t>- The </a:t>
            </a:r>
            <a:r>
              <a:rPr lang="en-US" altLang="zh-TW" sz="2200" dirty="0"/>
              <a:t>charge function is </a:t>
            </a:r>
            <a:r>
              <a:rPr lang="en-US" altLang="zh-TW" sz="2200" b="1" dirty="0"/>
              <a:t>monotonic increasing </a:t>
            </a:r>
            <a:r>
              <a:rPr lang="en-US" altLang="zh-TW" sz="2200" dirty="0" smtClean="0"/>
              <a:t>—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if</a:t>
            </a:r>
            <a:r>
              <a:rPr lang="zh-TW" altLang="en-US" sz="2200" dirty="0" smtClean="0"/>
              <a:t> </a:t>
            </a:r>
            <a:r>
              <a:rPr lang="en-US" altLang="zh-TW" sz="2200" i="1" dirty="0" smtClean="0"/>
              <a:t>p </a:t>
            </a:r>
            <a:r>
              <a:rPr lang="en-US" altLang="zh-TW" sz="2200" dirty="0"/>
              <a:t>and </a:t>
            </a:r>
            <a:r>
              <a:rPr lang="en-US" altLang="zh-TW" sz="2200" i="1" dirty="0"/>
              <a:t>q </a:t>
            </a:r>
            <a:r>
              <a:rPr lang="en-US" altLang="zh-TW" sz="2200" dirty="0"/>
              <a:t>are the positions of two selected fingerprints and </a:t>
            </a:r>
            <a:r>
              <a:rPr lang="en-US" altLang="zh-TW" sz="2200" i="1" dirty="0"/>
              <a:t>p &lt; q</a:t>
            </a:r>
            <a:r>
              <a:rPr lang="en-US" altLang="zh-TW" sz="2200" dirty="0" smtClean="0"/>
              <a:t>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then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  <a:r>
              <a:rPr lang="en-US" altLang="zh-TW" sz="2200" i="1" dirty="0"/>
              <a:t>&lt; C</a:t>
            </a:r>
            <a:r>
              <a:rPr lang="en-US" altLang="zh-TW" sz="2200" dirty="0"/>
              <a:t>(</a:t>
            </a:r>
            <a:r>
              <a:rPr lang="en-US" altLang="zh-TW" sz="2200" i="1" dirty="0"/>
              <a:t>q</a:t>
            </a:r>
            <a:r>
              <a:rPr lang="en-US" altLang="zh-TW" sz="2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assume </a:t>
            </a:r>
            <a:r>
              <a:rPr lang="en-US" altLang="zh-TW" sz="2400" u="sng" dirty="0"/>
              <a:t>that the space of hash values is </a:t>
            </a:r>
            <a:r>
              <a:rPr lang="en-US" altLang="zh-TW" sz="2400" u="sng" dirty="0" smtClean="0"/>
              <a:t>very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large </a:t>
            </a:r>
            <a:r>
              <a:rPr lang="en-US" altLang="zh-TW" sz="2400" dirty="0"/>
              <a:t>so that we can safely </a:t>
            </a:r>
            <a:r>
              <a:rPr lang="en-US" altLang="zh-TW" sz="2400" b="1" dirty="0"/>
              <a:t>ignore the possibility that there is a </a:t>
            </a:r>
            <a:r>
              <a:rPr lang="en-US" altLang="zh-TW" sz="2400" b="1" dirty="0" smtClean="0"/>
              <a:t>tie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for </a:t>
            </a:r>
            <a:r>
              <a:rPr lang="en-US" altLang="zh-TW" sz="2400" b="1" dirty="0"/>
              <a:t>the minimum value for any small window size</a:t>
            </a:r>
            <a:r>
              <a:rPr lang="en-US" altLang="zh-TW" sz="2400" dirty="0"/>
              <a:t>.</a:t>
            </a:r>
            <a:endParaRPr lang="en-US" altLang="zh-TW" sz="2400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622600" y="864000"/>
              <a:ext cx="6092280" cy="455220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2880" y="855720"/>
                <a:ext cx="6107760" cy="45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755173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</a:t>
            </a:r>
            <a:r>
              <a:rPr lang="en-US" altLang="zh-TW" dirty="0"/>
              <a:t>Density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00" y="1828800"/>
            <a:ext cx="8826499" cy="470978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Consider an indicator random </a:t>
            </a:r>
            <a:r>
              <a:rPr lang="en-US" altLang="zh-TW" sz="2400" b="1" dirty="0">
                <a:solidFill>
                  <a:srgbClr val="0000FF"/>
                </a:solidFill>
              </a:rPr>
              <a:t>variable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X</a:t>
            </a:r>
            <a:r>
              <a:rPr lang="en-US" altLang="zh-TW" sz="2400" b="1" i="1" baseline="-25000" dirty="0" smtClean="0">
                <a:solidFill>
                  <a:srgbClr val="0000FF"/>
                </a:solidFill>
              </a:rPr>
              <a:t>i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that is one </a:t>
            </a:r>
            <a:r>
              <a:rPr lang="en-US" altLang="zh-TW" sz="2400" dirty="0" err="1">
                <a:solidFill>
                  <a:srgbClr val="0000FF"/>
                </a:solidFill>
              </a:rPr>
              <a:t>iff</a:t>
            </a:r>
            <a:r>
              <a:rPr lang="en-US" altLang="zh-TW" sz="2400" dirty="0">
                <a:solidFill>
                  <a:srgbClr val="0000FF"/>
                </a:solidFill>
              </a:rPr>
              <a:t> the </a:t>
            </a:r>
            <a:r>
              <a:rPr lang="en-US" altLang="zh-TW" sz="2400" b="1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b="1" i="1" baseline="30000" dirty="0" err="1" smtClean="0">
                <a:solidFill>
                  <a:srgbClr val="0000FF"/>
                </a:solidFill>
              </a:rPr>
              <a:t>th</a:t>
            </a:r>
            <a:r>
              <a:rPr lang="en-US" altLang="zh-TW" sz="2400" b="1" i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window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W</a:t>
            </a:r>
            <a:r>
              <a:rPr lang="en-US" altLang="zh-TW" sz="2400" b="1" i="1" baseline="-25000" dirty="0" smtClean="0">
                <a:solidFill>
                  <a:srgbClr val="0000FF"/>
                </a:solidFill>
              </a:rPr>
              <a:t>i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is charged</a:t>
            </a:r>
            <a:r>
              <a:rPr lang="en-US" altLang="zh-TW" sz="2400" dirty="0">
                <a:solidFill>
                  <a:srgbClr val="0000FF"/>
                </a:solidFill>
              </a:rPr>
              <a:t>.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TW" sz="2400" dirty="0" smtClean="0"/>
              <a:t>Consider </a:t>
            </a:r>
            <a:r>
              <a:rPr lang="en-US" altLang="zh-TW" sz="2400" dirty="0"/>
              <a:t>the adjacent window to the </a:t>
            </a:r>
            <a:r>
              <a:rPr lang="en-US" altLang="zh-TW" sz="2400" b="1" dirty="0" smtClean="0"/>
              <a:t>left </a:t>
            </a:r>
            <a:r>
              <a:rPr lang="en-US" altLang="zh-TW" sz="2400" b="1" i="1" dirty="0" smtClean="0"/>
              <a:t>W</a:t>
            </a:r>
            <a:r>
              <a:rPr lang="en-US" altLang="zh-TW" sz="2400" b="1" i="1" baseline="-25000" dirty="0" smtClean="0"/>
              <a:t>i-1</a:t>
            </a:r>
            <a:r>
              <a:rPr lang="en-US" altLang="zh-TW" sz="2400" dirty="0" smtClean="0"/>
              <a:t>.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two intervals overlap except at the leftmost and </a:t>
            </a:r>
            <a:r>
              <a:rPr lang="en-US" altLang="zh-TW" dirty="0" smtClean="0"/>
              <a:t>rightmost positions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Their </a:t>
            </a:r>
            <a:r>
              <a:rPr lang="en-US" altLang="zh-TW" dirty="0"/>
              <a:t>union is an interval of length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+1.</a:t>
            </a:r>
          </a:p>
          <a:p>
            <a:pPr lvl="1"/>
            <a:r>
              <a:rPr lang="en-US" altLang="zh-TW" dirty="0" smtClean="0"/>
              <a:t>Consider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position </a:t>
            </a:r>
            <a:r>
              <a:rPr lang="en-US" altLang="zh-TW" sz="2400" i="1" dirty="0"/>
              <a:t>p </a:t>
            </a:r>
            <a:r>
              <a:rPr lang="en-US" altLang="zh-TW" sz="2400" dirty="0"/>
              <a:t>containing the smallest hash in that union interval</a:t>
            </a:r>
            <a:r>
              <a:rPr lang="en-US" altLang="zh-TW" sz="2400" dirty="0" smtClean="0"/>
              <a:t>. </a:t>
            </a:r>
            <a:r>
              <a:rPr lang="en-US" altLang="zh-TW" sz="2400" u="sng" dirty="0" smtClean="0"/>
              <a:t>Any </a:t>
            </a:r>
            <a:r>
              <a:rPr lang="en-US" altLang="zh-TW" sz="2400" u="sng" dirty="0"/>
              <a:t>window that includes </a:t>
            </a:r>
            <a:r>
              <a:rPr lang="en-US" altLang="zh-TW" sz="2400" i="1" u="sng" dirty="0"/>
              <a:t>p </a:t>
            </a:r>
            <a:r>
              <a:rPr lang="en-US" altLang="zh-TW" sz="2400" u="sng" dirty="0"/>
              <a:t>selects </a:t>
            </a:r>
            <a:r>
              <a:rPr lang="en-US" altLang="zh-TW" sz="2400" i="1" u="sng" dirty="0" err="1" smtClean="0"/>
              <a:t>h</a:t>
            </a:r>
            <a:r>
              <a:rPr lang="en-US" altLang="zh-TW" sz="2400" i="1" u="sng" baseline="-25000" dirty="0" err="1" smtClean="0"/>
              <a:t>p</a:t>
            </a:r>
            <a:r>
              <a:rPr lang="en-US" altLang="zh-TW" sz="2400" i="1" u="sng" dirty="0" smtClean="0"/>
              <a:t> </a:t>
            </a:r>
            <a:r>
              <a:rPr lang="en-US" altLang="zh-TW" sz="2400" u="sng" dirty="0"/>
              <a:t>as a fingerprint</a:t>
            </a:r>
            <a:r>
              <a:rPr lang="en-US" altLang="zh-TW" sz="2400" dirty="0"/>
              <a:t>. 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1893960" y="2464920"/>
              <a:ext cx="7160760" cy="328176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560" y="2460960"/>
                <a:ext cx="7173000" cy="32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6010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</a:t>
            </a:r>
            <a:r>
              <a:rPr lang="en-US" altLang="zh-TW" dirty="0"/>
              <a:t>Density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00" y="977900"/>
            <a:ext cx="8915400" cy="58801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 smtClean="0"/>
              <a:t>There are three </a:t>
            </a:r>
            <a:r>
              <a:rPr lang="en-US" altLang="zh-TW" sz="2400" dirty="0"/>
              <a:t>cases</a:t>
            </a:r>
            <a:r>
              <a:rPr lang="en-US" altLang="zh-TW" sz="2400" dirty="0" smtClean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200" dirty="0" smtClean="0"/>
              <a:t>If</a:t>
            </a:r>
            <a:r>
              <a:rPr lang="en-US" altLang="zh-TW" sz="2200" dirty="0" smtClean="0">
                <a:solidFill>
                  <a:srgbClr val="0000FF"/>
                </a:solidFill>
              </a:rPr>
              <a:t> p =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200" dirty="0" smtClean="0">
                <a:solidFill>
                  <a:srgbClr val="0000FF"/>
                </a:solidFill>
              </a:rPr>
              <a:t> − 1, </a:t>
            </a:r>
            <a:r>
              <a:rPr lang="en-US" altLang="zh-TW" sz="2200" dirty="0" smtClean="0"/>
              <a:t>the </a:t>
            </a:r>
            <a:r>
              <a:rPr lang="en-US" altLang="zh-TW" sz="2200" b="1" dirty="0" smtClean="0"/>
              <a:t>leftmost</a:t>
            </a:r>
            <a:r>
              <a:rPr lang="en-US" altLang="zh-TW" sz="2200" dirty="0" smtClean="0"/>
              <a:t> position in the union, then W</a:t>
            </a:r>
            <a:r>
              <a:rPr lang="en-US" altLang="zh-TW" sz="2200" baseline="-25000" dirty="0" smtClean="0"/>
              <a:t>i-1</a:t>
            </a:r>
            <a:r>
              <a:rPr lang="en-US" altLang="zh-TW" sz="2200" dirty="0" smtClean="0"/>
              <a:t> selects it. </a:t>
            </a:r>
            <a:r>
              <a:rPr lang="en-US" altLang="zh-TW" sz="2200" dirty="0"/>
              <a:t>Since </a:t>
            </a:r>
            <a:r>
              <a:rPr lang="en-US" altLang="zh-TW" sz="2200" i="1" dirty="0"/>
              <a:t>p </a:t>
            </a:r>
            <a:r>
              <a:rPr lang="zh-TW" altLang="en-US" sz="2200" dirty="0"/>
              <a:t>∉</a:t>
            </a:r>
            <a:r>
              <a:rPr lang="zh-TW" altLang="en-US" sz="2200" i="1" dirty="0" smtClean="0"/>
              <a:t> </a:t>
            </a:r>
            <a:r>
              <a:rPr lang="en-US" altLang="zh-TW" sz="2200" i="1" dirty="0" smtClean="0"/>
              <a:t>W</a:t>
            </a:r>
            <a:r>
              <a:rPr lang="en-US" altLang="zh-TW" sz="2200" i="1" baseline="-25000" dirty="0" smtClean="0"/>
              <a:t>i</a:t>
            </a:r>
            <a:r>
              <a:rPr lang="en-US" altLang="zh-TW" sz="2200" dirty="0"/>
              <a:t>, we know </a:t>
            </a:r>
            <a:r>
              <a:rPr lang="en-US" altLang="zh-TW" sz="2200" i="1" dirty="0"/>
              <a:t>W</a:t>
            </a:r>
            <a:r>
              <a:rPr lang="en-US" altLang="zh-TW" sz="2200" i="1" baseline="-25000" dirty="0"/>
              <a:t>i</a:t>
            </a:r>
            <a:r>
              <a:rPr lang="en-US" altLang="zh-TW" sz="2200" i="1" dirty="0"/>
              <a:t> </a:t>
            </a:r>
            <a:r>
              <a:rPr lang="en-US" altLang="zh-TW" sz="2200" dirty="0"/>
              <a:t>must select a </a:t>
            </a:r>
            <a:r>
              <a:rPr lang="en-US" altLang="zh-TW" sz="2200" dirty="0" smtClean="0"/>
              <a:t>hash in </a:t>
            </a:r>
            <a:r>
              <a:rPr lang="en-US" altLang="zh-TW" sz="2200" dirty="0"/>
              <a:t>another position, </a:t>
            </a:r>
            <a:r>
              <a:rPr lang="en-US" altLang="zh-TW" sz="2200" i="1" dirty="0"/>
              <a:t>q</a:t>
            </a:r>
            <a:r>
              <a:rPr lang="en-US" altLang="zh-TW" sz="2200" dirty="0"/>
              <a:t>. This hash is charged to </a:t>
            </a:r>
            <a:r>
              <a:rPr lang="en-US" altLang="zh-TW" sz="2200" i="1" dirty="0"/>
              <a:t>W</a:t>
            </a:r>
            <a:r>
              <a:rPr lang="en-US" altLang="zh-TW" sz="2200" i="1" baseline="-25000" dirty="0"/>
              <a:t>i</a:t>
            </a:r>
            <a:r>
              <a:rPr lang="en-US" altLang="zh-TW" sz="2200" i="1" dirty="0"/>
              <a:t> </a:t>
            </a:r>
            <a:r>
              <a:rPr lang="en-US" altLang="zh-TW" sz="2200" dirty="0"/>
              <a:t>since </a:t>
            </a:r>
            <a:r>
              <a:rPr lang="en-US" altLang="zh-TW" sz="2200" i="1" dirty="0" smtClean="0"/>
              <a:t>W</a:t>
            </a:r>
            <a:r>
              <a:rPr lang="en-US" altLang="zh-TW" sz="2200" i="1" baseline="-25000" dirty="0" smtClean="0"/>
              <a:t>i </a:t>
            </a:r>
            <a:r>
              <a:rPr lang="en-US" altLang="zh-TW" sz="2200" dirty="0" smtClean="0"/>
              <a:t>selected </a:t>
            </a:r>
            <a:r>
              <a:rPr lang="en-US" altLang="zh-TW" sz="2200" dirty="0"/>
              <a:t>it, </a:t>
            </a:r>
            <a:r>
              <a:rPr lang="en-US" altLang="zh-TW" sz="2200" i="1" dirty="0"/>
              <a:t>W</a:t>
            </a:r>
            <a:r>
              <a:rPr lang="en-US" altLang="zh-TW" sz="2200" i="1" baseline="-25000" dirty="0"/>
              <a:t>i−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didn’t </a:t>
            </a:r>
            <a:r>
              <a:rPr lang="en-US" altLang="zh-TW" sz="2200" dirty="0"/>
              <a:t>select it, and the charge function </a:t>
            </a:r>
            <a:r>
              <a:rPr lang="en-US" altLang="zh-TW" sz="2200" dirty="0" smtClean="0"/>
              <a:t>is monotonic </a:t>
            </a:r>
            <a:r>
              <a:rPr lang="en-US" altLang="zh-TW" sz="2200" dirty="0"/>
              <a:t>increasing. Thus in this case, 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X</a:t>
            </a:r>
            <a:r>
              <a:rPr lang="en-US" altLang="zh-TW" sz="2200" i="1" baseline="-25000" dirty="0">
                <a:solidFill>
                  <a:srgbClr val="0000FF"/>
                </a:solidFill>
              </a:rPr>
              <a:t>i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= 1</a:t>
            </a:r>
            <a:r>
              <a:rPr lang="en-US" altLang="zh-TW" sz="2200" dirty="0" smtClean="0">
                <a:solidFill>
                  <a:srgbClr val="0000FF"/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200" dirty="0"/>
              <a:t>If </a:t>
            </a:r>
            <a:r>
              <a:rPr lang="en-US" altLang="zh-TW" sz="2200" dirty="0">
                <a:solidFill>
                  <a:srgbClr val="0000FF"/>
                </a:solidFill>
              </a:rPr>
              <a:t>p = i+w−1</a:t>
            </a:r>
            <a:r>
              <a:rPr lang="en-US" altLang="zh-TW" sz="2200" dirty="0"/>
              <a:t>, the </a:t>
            </a:r>
            <a:r>
              <a:rPr lang="en-US" altLang="zh-TW" sz="2200" b="1" dirty="0"/>
              <a:t>rightmost</a:t>
            </a:r>
            <a:r>
              <a:rPr lang="en-US" altLang="zh-TW" sz="2200" dirty="0"/>
              <a:t> position in the union interval</a:t>
            </a:r>
            <a:r>
              <a:rPr lang="en-US" altLang="zh-TW" sz="2200" dirty="0" smtClean="0"/>
              <a:t>, then </a:t>
            </a:r>
            <a:r>
              <a:rPr lang="en-US" altLang="zh-TW" sz="2200" dirty="0"/>
              <a:t>Wi selects it</a:t>
            </a:r>
            <a:r>
              <a:rPr lang="en-US" altLang="zh-TW" sz="2200" dirty="0" smtClean="0"/>
              <a:t>. </a:t>
            </a:r>
            <a:r>
              <a:rPr lang="en-US" altLang="zh-TW" sz="2200" dirty="0"/>
              <a:t>Again, </a:t>
            </a:r>
            <a:r>
              <a:rPr lang="en-US" altLang="zh-TW" sz="2200" dirty="0">
                <a:solidFill>
                  <a:srgbClr val="0000FF"/>
                </a:solidFill>
              </a:rPr>
              <a:t>Xi = 1</a:t>
            </a:r>
            <a:r>
              <a:rPr lang="en-US" altLang="zh-TW" sz="2200" dirty="0" smtClean="0"/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200" dirty="0"/>
              <a:t>If p is in any other position </a:t>
            </a:r>
            <a:r>
              <a:rPr lang="en-US" altLang="zh-TW" sz="2200" dirty="0">
                <a:solidFill>
                  <a:srgbClr val="0000FF"/>
                </a:solidFill>
              </a:rPr>
              <a:t>in the union interval</a:t>
            </a:r>
            <a:r>
              <a:rPr lang="en-US" altLang="zh-TW" sz="2200" dirty="0"/>
              <a:t>, both W</a:t>
            </a:r>
            <a:r>
              <a:rPr lang="en-US" altLang="zh-TW" sz="2200" baseline="-25000" dirty="0"/>
              <a:t>i−</a:t>
            </a:r>
            <a:r>
              <a:rPr lang="en-US" altLang="zh-TW" sz="2200" baseline="-25000" dirty="0" smtClean="0"/>
              <a:t>1</a:t>
            </a:r>
            <a:r>
              <a:rPr lang="en-US" altLang="zh-TW" sz="2200" dirty="0" smtClean="0"/>
              <a:t> and </a:t>
            </a:r>
            <a:r>
              <a:rPr lang="en-US" altLang="zh-TW" sz="2200" dirty="0"/>
              <a:t>W</a:t>
            </a:r>
            <a:r>
              <a:rPr lang="en-US" altLang="zh-TW" sz="2200" baseline="-25000" dirty="0"/>
              <a:t>i</a:t>
            </a:r>
            <a:r>
              <a:rPr lang="en-US" altLang="zh-TW" sz="2200" dirty="0"/>
              <a:t> select it. No matter who is charged for it, it won’t </a:t>
            </a:r>
            <a:r>
              <a:rPr lang="en-US" altLang="zh-TW" sz="2200" dirty="0" smtClean="0"/>
              <a:t>be W</a:t>
            </a:r>
            <a:r>
              <a:rPr lang="en-US" altLang="zh-TW" sz="2200" baseline="-25000" dirty="0" smtClean="0"/>
              <a:t>i</a:t>
            </a:r>
            <a:r>
              <a:rPr lang="en-US" altLang="zh-TW" sz="2200" dirty="0"/>
              <a:t>, since W</a:t>
            </a:r>
            <a:r>
              <a:rPr lang="en-US" altLang="zh-TW" sz="2200" baseline="-25000" dirty="0"/>
              <a:t>i−1</a:t>
            </a:r>
            <a:r>
              <a:rPr lang="en-US" altLang="zh-TW" sz="2200" dirty="0"/>
              <a:t> is further left and also selected it. Thus </a:t>
            </a:r>
            <a:r>
              <a:rPr lang="en-US" altLang="zh-TW" sz="2200" dirty="0" smtClean="0"/>
              <a:t>in this </a:t>
            </a:r>
            <a:r>
              <a:rPr lang="en-US" altLang="zh-TW" sz="2200" dirty="0"/>
              <a:t>case, </a:t>
            </a:r>
            <a:r>
              <a:rPr lang="en-US" altLang="zh-TW" sz="2200" dirty="0">
                <a:solidFill>
                  <a:srgbClr val="0000FF"/>
                </a:solidFill>
              </a:rPr>
              <a:t>X</a:t>
            </a:r>
            <a:r>
              <a:rPr lang="en-US" altLang="zh-TW" sz="2200" baseline="-25000" dirty="0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 = 0</a:t>
            </a:r>
            <a:r>
              <a:rPr lang="en-US" altLang="zh-TW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The first two cases happen with probability </a:t>
            </a:r>
            <a:r>
              <a:rPr lang="en-US" altLang="zh-TW" sz="2400" dirty="0" smtClean="0"/>
              <a:t>1 /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i="1" dirty="0"/>
              <a:t>w </a:t>
            </a:r>
            <a:r>
              <a:rPr lang="en-US" altLang="zh-TW" sz="2400" dirty="0"/>
              <a:t>+ 1</a:t>
            </a:r>
            <a:r>
              <a:rPr lang="en-US" altLang="zh-TW" sz="2400" dirty="0" smtClean="0"/>
              <a:t>),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so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expected value of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2 /</a:t>
            </a:r>
            <a:r>
              <a:rPr lang="en-US" altLang="zh-TW" sz="2400" i="1" dirty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w </a:t>
            </a:r>
            <a:r>
              <a:rPr lang="en-US" altLang="zh-TW" sz="2400" dirty="0"/>
              <a:t>+ 1</a:t>
            </a:r>
            <a:r>
              <a:rPr lang="en-US" altLang="zh-TW" sz="2400" dirty="0" smtClean="0"/>
              <a:t>).</a:t>
            </a:r>
          </a:p>
          <a:p>
            <a:r>
              <a:rPr lang="en-US" altLang="zh-TW" sz="2400" dirty="0"/>
              <a:t>Recall that the sum </a:t>
            </a:r>
            <a:r>
              <a:rPr lang="en-US" altLang="zh-TW" sz="2400" dirty="0" smtClean="0"/>
              <a:t>of the </a:t>
            </a:r>
            <a:r>
              <a:rPr lang="en-US" altLang="zh-TW" sz="2400" dirty="0"/>
              <a:t>expected values is the expected value of the sum, even if </a:t>
            </a:r>
            <a:r>
              <a:rPr lang="en-US" altLang="zh-TW" sz="2400" dirty="0" smtClean="0"/>
              <a:t>the random </a:t>
            </a:r>
            <a:r>
              <a:rPr lang="en-US" altLang="zh-TW" sz="2400" dirty="0"/>
              <a:t>variables are not independent</a:t>
            </a:r>
            <a:r>
              <a:rPr lang="en-US" altLang="zh-TW" sz="2400" dirty="0" smtClean="0"/>
              <a:t>. </a:t>
            </a:r>
            <a:r>
              <a:rPr lang="en-US" altLang="zh-TW" sz="2400" dirty="0"/>
              <a:t>Thus </a:t>
            </a:r>
            <a:r>
              <a:rPr lang="en-US" altLang="zh-TW" sz="2400" dirty="0" smtClean="0"/>
              <a:t>the density is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d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= 2 / (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w </a:t>
            </a:r>
            <a:r>
              <a:rPr lang="en-US" altLang="zh-TW" sz="2400" b="1" dirty="0">
                <a:solidFill>
                  <a:srgbClr val="0000FF"/>
                </a:solidFill>
              </a:rPr>
              <a:t>+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1).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6010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</a:t>
            </a:r>
            <a:r>
              <a:rPr lang="en-US" altLang="zh-TW" dirty="0"/>
              <a:t>Density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00" y="977900"/>
            <a:ext cx="8915400" cy="58801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400" b="1" i="1" dirty="0"/>
              <a:t>Comparison to </a:t>
            </a:r>
            <a:r>
              <a:rPr lang="en-US" altLang="zh-TW" sz="2400" b="1" dirty="0"/>
              <a:t>0 mod p </a:t>
            </a:r>
            <a:r>
              <a:rPr lang="en-US" altLang="zh-TW" sz="2400" b="1" i="1" dirty="0">
                <a:solidFill>
                  <a:srgbClr val="008000"/>
                </a:solidFill>
              </a:rPr>
              <a:t>at same density</a:t>
            </a:r>
            <a:endParaRPr lang="en-US" altLang="zh-TW" sz="2400" b="1" dirty="0" smtClean="0">
              <a:solidFill>
                <a:srgbClr val="008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TW" sz="2400" dirty="0"/>
              <a:t>That is, we take </a:t>
            </a:r>
            <a:r>
              <a:rPr lang="en-US" altLang="zh-TW" sz="2400" i="1" dirty="0"/>
              <a:t>p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1/d</a:t>
            </a:r>
            <a:r>
              <a:rPr lang="en-US" altLang="zh-TW" sz="2400" i="1" dirty="0" smtClean="0"/>
              <a:t> </a:t>
            </a:r>
            <a:r>
              <a:rPr lang="en-US" altLang="zh-TW" sz="2400" dirty="0"/>
              <a:t>= (</a:t>
            </a:r>
            <a:r>
              <a:rPr lang="en-US" altLang="zh-TW" sz="2400" i="1" dirty="0"/>
              <a:t>w </a:t>
            </a:r>
            <a:r>
              <a:rPr lang="en-US" altLang="zh-TW" sz="2400" dirty="0"/>
              <a:t>+ 1</a:t>
            </a:r>
            <a:r>
              <a:rPr lang="en-US" altLang="zh-TW" sz="2400" dirty="0" smtClean="0"/>
              <a:t>)/2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For </a:t>
            </a:r>
            <a:r>
              <a:rPr lang="en-US" altLang="zh-TW" sz="2400" u="sng" dirty="0"/>
              <a:t>a </a:t>
            </a:r>
            <a:r>
              <a:rPr lang="en-US" altLang="zh-TW" sz="2400" u="sng" dirty="0" smtClean="0"/>
              <a:t>string of </a:t>
            </a:r>
            <a:r>
              <a:rPr lang="en-US" altLang="zh-TW" sz="2400" u="sng" dirty="0"/>
              <a:t>length </a:t>
            </a:r>
            <a:r>
              <a:rPr lang="en-US" altLang="zh-TW" sz="2400" i="1" u="sng" dirty="0"/>
              <a:t>t </a:t>
            </a:r>
            <a:r>
              <a:rPr lang="en-US" altLang="zh-TW" sz="2400" u="sng" dirty="0"/>
              <a:t>= </a:t>
            </a:r>
            <a:r>
              <a:rPr lang="en-US" altLang="zh-TW" sz="2400" i="1" u="sng" dirty="0"/>
              <a:t>w </a:t>
            </a:r>
            <a:r>
              <a:rPr lang="en-US" altLang="zh-TW" sz="2400" u="sng" dirty="0"/>
              <a:t>+ </a:t>
            </a:r>
            <a:r>
              <a:rPr lang="en-US" altLang="zh-TW" sz="2400" i="1" u="sng" dirty="0"/>
              <a:t>k − </a:t>
            </a:r>
            <a:r>
              <a:rPr lang="en-US" altLang="zh-TW" sz="2400" u="sng" dirty="0"/>
              <a:t>1</a:t>
            </a:r>
            <a:r>
              <a:rPr lang="en-US" altLang="zh-TW" sz="2400" dirty="0"/>
              <a:t> consider the event that the </a:t>
            </a:r>
            <a:r>
              <a:rPr lang="en-US" altLang="zh-TW" sz="2400" i="1" dirty="0"/>
              <a:t>0 mod p </a:t>
            </a:r>
            <a:r>
              <a:rPr lang="en-US" altLang="zh-TW" sz="2400" dirty="0" smtClean="0"/>
              <a:t>algorithm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fails </a:t>
            </a:r>
            <a:r>
              <a:rPr lang="en-US" altLang="zh-TW" sz="2400" b="1" dirty="0">
                <a:solidFill>
                  <a:srgbClr val="0000FF"/>
                </a:solidFill>
              </a:rPr>
              <a:t>to select any fingerprint </a:t>
            </a:r>
            <a:r>
              <a:rPr lang="en-US" altLang="zh-TW" sz="2400" dirty="0"/>
              <a:t>at all within it. (Recall </a:t>
            </a:r>
            <a:r>
              <a:rPr lang="en-US" altLang="zh-TW" sz="2400" dirty="0" smtClean="0"/>
              <a:t>that winnowing </a:t>
            </a:r>
            <a:r>
              <a:rPr lang="en-US" altLang="zh-TW" sz="2400" dirty="0"/>
              <a:t>would never fail to do so.) </a:t>
            </a:r>
            <a:endParaRPr lang="en-US" altLang="zh-TW" sz="2400" dirty="0" smtClean="0"/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now compute the </a:t>
            </a:r>
            <a:r>
              <a:rPr lang="en-US" altLang="zh-TW" sz="2400" dirty="0" smtClean="0"/>
              <a:t>probability of </a:t>
            </a:r>
            <a:r>
              <a:rPr lang="en-US" altLang="zh-TW" sz="2400" dirty="0"/>
              <a:t>this event for one given </a:t>
            </a:r>
            <a:r>
              <a:rPr lang="en-US" altLang="zh-TW" sz="2400" dirty="0" smtClean="0"/>
              <a:t>string.</a:t>
            </a:r>
            <a:br>
              <a:rPr lang="en-US" altLang="zh-TW" sz="2400" dirty="0" smtClean="0"/>
            </a:br>
            <a:r>
              <a:rPr lang="en-US" altLang="zh-TW" sz="2400" dirty="0" smtClean="0"/>
              <a:t>- Please </a:t>
            </a:r>
            <a:r>
              <a:rPr lang="en-US" altLang="zh-TW" sz="2400" dirty="0"/>
              <a:t>note that for </a:t>
            </a:r>
            <a:r>
              <a:rPr lang="en-US" altLang="zh-TW" sz="2400" dirty="0" smtClean="0"/>
              <a:t>two overlapping </a:t>
            </a:r>
            <a:r>
              <a:rPr lang="en-US" altLang="zh-TW" sz="2400" dirty="0"/>
              <a:t>such strings these events are not </a:t>
            </a:r>
            <a:r>
              <a:rPr lang="en-US" altLang="zh-TW" sz="2400" dirty="0" smtClean="0"/>
              <a:t>independent. Thus the </a:t>
            </a:r>
            <a:r>
              <a:rPr lang="en-US" altLang="zh-TW" sz="2400" dirty="0"/>
              <a:t>probability we compute is not a good </a:t>
            </a:r>
            <a:r>
              <a:rPr lang="en-US" altLang="zh-TW" sz="2400" dirty="0" smtClean="0"/>
              <a:t>estimate.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assume independent uniformly distributed hash </a:t>
            </a:r>
            <a:r>
              <a:rPr lang="en-US" altLang="zh-TW" sz="2400" dirty="0" smtClean="0"/>
              <a:t>values and also assume </a:t>
            </a:r>
            <a:r>
              <a:rPr lang="en-US" altLang="zh-TW" sz="2400" dirty="0"/>
              <a:t>large </a:t>
            </a:r>
            <a:r>
              <a:rPr lang="en-US" altLang="zh-TW" sz="2400" i="1" dirty="0"/>
              <a:t>w</a:t>
            </a:r>
            <a:r>
              <a:rPr lang="en-US" altLang="zh-TW" sz="2400" dirty="0"/>
              <a:t>; in our experiments </a:t>
            </a:r>
            <a:r>
              <a:rPr lang="en-US" altLang="zh-TW" sz="2400" i="1" dirty="0"/>
              <a:t>w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100. 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Thus</a:t>
            </a:r>
            <a:r>
              <a:rPr lang="en-US" altLang="zh-TW" sz="2400" dirty="0"/>
              <a:t>, the probability that the guarantee </a:t>
            </a:r>
            <a:r>
              <a:rPr lang="en-US" altLang="zh-TW" sz="2400" dirty="0">
                <a:solidFill>
                  <a:srgbClr val="0000FF"/>
                </a:solidFill>
              </a:rPr>
              <a:t>fails</a:t>
            </a:r>
            <a:r>
              <a:rPr lang="en-US" altLang="zh-TW" sz="2400" dirty="0"/>
              <a:t> in a </a:t>
            </a:r>
            <a:r>
              <a:rPr lang="en-US" altLang="zh-TW" sz="2400" dirty="0" smtClean="0"/>
              <a:t>given </a:t>
            </a:r>
            <a:r>
              <a:rPr lang="en-US" altLang="zh-TW" sz="2400" dirty="0"/>
              <a:t>sequence of text of length </a:t>
            </a:r>
            <a:r>
              <a:rPr lang="en-US" altLang="zh-TW" sz="2400" i="1" dirty="0" smtClean="0"/>
              <a:t>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(that </a:t>
            </a:r>
            <a:r>
              <a:rPr lang="en-US" altLang="zh-TW" sz="2400" dirty="0"/>
              <a:t>no hash in a given </a:t>
            </a:r>
            <a:r>
              <a:rPr lang="en-US" altLang="zh-TW" sz="2400" dirty="0" smtClean="0"/>
              <a:t>sequence of </a:t>
            </a:r>
            <a:r>
              <a:rPr lang="en-US" altLang="zh-TW" sz="2400" i="1" dirty="0"/>
              <a:t>w </a:t>
            </a:r>
            <a:r>
              <a:rPr lang="en-US" altLang="zh-TW" sz="2400" dirty="0"/>
              <a:t>hashes is </a:t>
            </a:r>
            <a:r>
              <a:rPr lang="en-US" altLang="zh-TW" sz="2400" i="1" dirty="0"/>
              <a:t>0 mod </a:t>
            </a:r>
            <a:r>
              <a:rPr lang="en-US" altLang="zh-TW" sz="2400" i="1" dirty="0" smtClean="0"/>
              <a:t>p</a:t>
            </a:r>
            <a:r>
              <a:rPr lang="en-US" altLang="zh-TW" sz="2400" dirty="0"/>
              <a:t>)</a:t>
            </a:r>
            <a:endParaRPr lang="en-US" altLang="zh-TW" sz="2400" b="1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9" y="5816601"/>
            <a:ext cx="6864577" cy="9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6010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</a:t>
            </a:r>
            <a:r>
              <a:rPr lang="en-US" altLang="zh-TW" dirty="0"/>
              <a:t>Density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00" y="965200"/>
            <a:ext cx="8915400" cy="5892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400" b="1" i="1" dirty="0"/>
              <a:t>Comparison to 0 mod p </a:t>
            </a:r>
            <a:r>
              <a:rPr lang="en-US" altLang="zh-TW" sz="2400" b="1" i="1" dirty="0">
                <a:solidFill>
                  <a:srgbClr val="008000"/>
                </a:solidFill>
              </a:rPr>
              <a:t>with guarantee</a:t>
            </a:r>
            <a:endParaRPr lang="en-US" altLang="zh-TW" sz="2400" b="1" dirty="0" smtClean="0">
              <a:solidFill>
                <a:srgbClr val="008000"/>
              </a:solidFill>
            </a:endParaRPr>
          </a:p>
          <a:p>
            <a:r>
              <a:rPr lang="en-US" altLang="zh-TW" sz="2400" dirty="0"/>
              <a:t>One may be tempted to try modifying the </a:t>
            </a:r>
            <a:r>
              <a:rPr lang="en-US" altLang="zh-TW" sz="2400" i="1" dirty="0"/>
              <a:t>0 mod p </a:t>
            </a:r>
            <a:r>
              <a:rPr lang="en-US" altLang="zh-TW" sz="2400" dirty="0" smtClean="0"/>
              <a:t>algorithm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 </a:t>
            </a:r>
            <a:r>
              <a:rPr lang="en-US" altLang="zh-TW" sz="2400" dirty="0">
                <a:solidFill>
                  <a:srgbClr val="0000FF"/>
                </a:solidFill>
              </a:rPr>
              <a:t>give a guarantee.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TW" sz="2400" dirty="0" smtClean="0"/>
              <a:t>There </a:t>
            </a:r>
            <a:r>
              <a:rPr lang="en-US" altLang="zh-TW" sz="2400" dirty="0"/>
              <a:t>is one straightforward solution that </a:t>
            </a:r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know </a:t>
            </a:r>
            <a:r>
              <a:rPr lang="en-US" altLang="zh-TW" sz="2400" dirty="0"/>
              <a:t>of: In the event that </a:t>
            </a:r>
            <a:r>
              <a:rPr lang="en-US" altLang="zh-TW" sz="2400" dirty="0">
                <a:solidFill>
                  <a:srgbClr val="0000FF"/>
                </a:solidFill>
              </a:rPr>
              <a:t>a gap </a:t>
            </a:r>
            <a:r>
              <a:rPr lang="en-US" altLang="zh-TW" sz="2400" dirty="0"/>
              <a:t>longer than the guarantee </a:t>
            </a:r>
            <a:r>
              <a:rPr lang="en-US" altLang="zh-TW" sz="2400" dirty="0" smtClean="0"/>
              <a:t>threshold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threatens </a:t>
            </a:r>
            <a:r>
              <a:rPr lang="en-US" altLang="zh-TW" sz="2400" dirty="0">
                <a:solidFill>
                  <a:srgbClr val="0000FF"/>
                </a:solidFill>
              </a:rPr>
              <a:t>to open up</a:t>
            </a:r>
            <a:r>
              <a:rPr lang="en-US" altLang="zh-TW" sz="2400" dirty="0"/>
              <a:t>, </a:t>
            </a:r>
            <a:r>
              <a:rPr lang="en-US" altLang="zh-TW" sz="2400" u="sng" dirty="0"/>
              <a:t>select </a:t>
            </a:r>
            <a:r>
              <a:rPr lang="en-US" altLang="zh-TW" sz="2400" i="1" u="sng" dirty="0"/>
              <a:t>all </a:t>
            </a:r>
            <a:r>
              <a:rPr lang="en-US" altLang="zh-TW" sz="2400" u="sng" dirty="0"/>
              <a:t>hashes as fingerprints until the </a:t>
            </a:r>
            <a:r>
              <a:rPr lang="en-US" altLang="zh-TW" sz="2400" u="sng" dirty="0" smtClean="0"/>
              <a:t>next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hash </a:t>
            </a:r>
            <a:r>
              <a:rPr lang="en-US" altLang="zh-TW" sz="2400" u="sng" dirty="0"/>
              <a:t>that is </a:t>
            </a:r>
            <a:r>
              <a:rPr lang="en-US" altLang="zh-TW" sz="2400" i="1" u="sng" dirty="0"/>
              <a:t>0 mod p</a:t>
            </a:r>
            <a:r>
              <a:rPr lang="en-US" altLang="zh-TW" sz="2400" u="sng" dirty="0"/>
              <a:t>. </a:t>
            </a:r>
            <a:endParaRPr lang="en-US" altLang="zh-TW" sz="2400" u="sng" dirty="0" smtClean="0"/>
          </a:p>
          <a:p>
            <a:r>
              <a:rPr lang="en-US" altLang="zh-TW" sz="2400" dirty="0"/>
              <a:t>Let the </a:t>
            </a:r>
            <a:r>
              <a:rPr lang="en-US" altLang="zh-TW" sz="2400" i="1" dirty="0"/>
              <a:t>Safe </a:t>
            </a:r>
            <a:r>
              <a:rPr lang="en-US" altLang="zh-TW" sz="2400" dirty="0"/>
              <a:t>0 mod p algorithm be as follows. Partition </a:t>
            </a:r>
            <a:r>
              <a:rPr lang="en-US" altLang="zh-TW" sz="2400" dirty="0" smtClean="0"/>
              <a:t>hashes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into: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en-US" altLang="zh-TW" sz="2200" b="1" i="1" dirty="0" smtClean="0"/>
              <a:t>Good</a:t>
            </a:r>
            <a:r>
              <a:rPr lang="en-US" altLang="zh-TW" sz="2200" i="1" dirty="0" smtClean="0"/>
              <a:t> </a:t>
            </a:r>
            <a:r>
              <a:rPr lang="en-US" altLang="zh-TW" sz="2200" dirty="0"/>
              <a:t>if a hash is </a:t>
            </a:r>
            <a:r>
              <a:rPr lang="en-US" altLang="zh-TW" sz="2200" i="1" dirty="0"/>
              <a:t>0 mod p</a:t>
            </a:r>
            <a:r>
              <a:rPr lang="en-US" altLang="zh-TW" sz="2200" dirty="0"/>
              <a:t>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altLang="zh-TW" sz="2200" b="1" i="1" dirty="0"/>
              <a:t>Bad</a:t>
            </a:r>
            <a:r>
              <a:rPr lang="en-US" altLang="zh-TW" sz="2200" i="1" dirty="0" smtClean="0"/>
              <a:t> </a:t>
            </a:r>
            <a:r>
              <a:rPr lang="en-US" altLang="zh-TW" sz="2200" dirty="0"/>
              <a:t>if it and the </a:t>
            </a:r>
            <a:r>
              <a:rPr lang="en-US" altLang="zh-TW" sz="2200" i="1" dirty="0"/>
              <a:t>w − </a:t>
            </a:r>
            <a:r>
              <a:rPr lang="en-US" altLang="zh-TW" sz="2200" dirty="0"/>
              <a:t>1 hashes to its left are not Good, and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altLang="zh-TW" sz="2200" b="1" i="1" dirty="0" smtClean="0"/>
              <a:t>Ugly</a:t>
            </a:r>
            <a:r>
              <a:rPr lang="en-US" altLang="zh-TW" sz="2200" i="1" dirty="0" smtClean="0"/>
              <a:t> </a:t>
            </a:r>
            <a:r>
              <a:rPr lang="en-US" altLang="zh-TW" sz="2200" dirty="0"/>
              <a:t>otherwise [11</a:t>
            </a:r>
            <a:r>
              <a:rPr lang="en-US" altLang="zh-TW" sz="2200" dirty="0" smtClean="0"/>
              <a:t>].</a:t>
            </a:r>
          </a:p>
          <a:p>
            <a:r>
              <a:rPr lang="en-US" altLang="zh-TW" sz="2400" dirty="0"/>
              <a:t>Select all non-Ugly hashes as fingerprints. </a:t>
            </a:r>
            <a:r>
              <a:rPr lang="en-US" altLang="zh-TW" sz="2400" dirty="0" smtClean="0"/>
              <a:t>(in Section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4, </a:t>
            </a:r>
            <a:r>
              <a:rPr lang="en-US" altLang="zh-TW" sz="2400" dirty="0"/>
              <a:t>this algorithm is local and is therefore correct</a:t>
            </a:r>
            <a:r>
              <a:rPr lang="en-US" altLang="zh-TW" sz="2400" dirty="0" smtClean="0"/>
              <a:t>.)</a:t>
            </a:r>
          </a:p>
          <a:p>
            <a:r>
              <a:rPr lang="en-US" altLang="zh-TW" sz="2400" dirty="0" smtClean="0"/>
              <a:t>Note that we </a:t>
            </a:r>
            <a:r>
              <a:rPr lang="en-US" altLang="zh-TW" sz="2400" dirty="0"/>
              <a:t>have chosen the parameters so that t</a:t>
            </a:r>
            <a:r>
              <a:rPr lang="en-US" altLang="zh-TW" sz="2400" b="1" dirty="0"/>
              <a:t>he guarantee t is the </a:t>
            </a:r>
            <a:r>
              <a:rPr lang="en-US" altLang="zh-TW" sz="2400" b="1" dirty="0" smtClean="0"/>
              <a:t>same as </a:t>
            </a:r>
            <a:r>
              <a:rPr lang="en-US" altLang="zh-TW" sz="2400" b="1" dirty="0"/>
              <a:t>that of winnowing. </a:t>
            </a:r>
            <a:r>
              <a:rPr lang="en-US" altLang="zh-TW" sz="2400" dirty="0"/>
              <a:t>All that remains is to compute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optimal expected </a:t>
            </a:r>
            <a:r>
              <a:rPr lang="en-US" altLang="zh-TW" sz="2400" dirty="0">
                <a:solidFill>
                  <a:srgbClr val="0000FF"/>
                </a:solidFill>
              </a:rPr>
              <a:t>density.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6010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</a:t>
            </a:r>
            <a:r>
              <a:rPr lang="en-US" altLang="zh-TW" dirty="0"/>
              <a:t>Density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300" y="965200"/>
            <a:ext cx="8509000" cy="5892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400" b="1" i="1" dirty="0"/>
              <a:t>Comparison to 0 mod p </a:t>
            </a:r>
            <a:r>
              <a:rPr lang="en-US" altLang="zh-TW" sz="2400" b="1" i="1" dirty="0">
                <a:solidFill>
                  <a:srgbClr val="008000"/>
                </a:solidFill>
              </a:rPr>
              <a:t>with guarantee</a:t>
            </a:r>
            <a:endParaRPr lang="en-US" altLang="zh-TW" sz="2400" b="1" dirty="0" smtClean="0">
              <a:solidFill>
                <a:srgbClr val="008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TW" sz="2400" dirty="0"/>
              <a:t>Fix a document and consider a position </a:t>
            </a:r>
            <a:r>
              <a:rPr lang="en-US" altLang="zh-TW" sz="2400" i="1" dirty="0" err="1"/>
              <a:t>i</a:t>
            </a:r>
            <a:r>
              <a:rPr lang="en-US" altLang="zh-TW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Let </a:t>
            </a:r>
            <a:r>
              <a:rPr lang="en-US" altLang="zh-TW" sz="2400" i="1" dirty="0" err="1"/>
              <a:t>G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and </a:t>
            </a:r>
            <a:r>
              <a:rPr lang="en-US" altLang="zh-TW" sz="2400" i="1" dirty="0"/>
              <a:t>B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 smtClean="0"/>
              <a:t>denote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events that the hash at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is good or </a:t>
            </a:r>
            <a:r>
              <a:rPr lang="en-US" altLang="zh-TW" sz="2400" dirty="0" smtClean="0"/>
              <a:t>bad. 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Let</a:t>
            </a:r>
            <a:r>
              <a:rPr lang="zh-TW" altLang="en-US" sz="2400" dirty="0" smtClean="0"/>
              <a:t> </a:t>
            </a:r>
            <a:r>
              <a:rPr lang="en-US" altLang="zh-TW" sz="2400" i="1" dirty="0" smtClean="0"/>
              <a:t>P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1/p. (</a:t>
            </a:r>
            <a:r>
              <a:rPr lang="en-US" altLang="zh-TW" sz="2400" dirty="0"/>
              <a:t>Note that to compete with winnowing we would need </a:t>
            </a:r>
            <a:r>
              <a:rPr lang="en-US" altLang="zh-TW" sz="2400" i="1" dirty="0" smtClean="0"/>
              <a:t>P</a:t>
            </a:r>
            <a:r>
              <a:rPr lang="zh-TW" altLang="en-US" sz="2400" i="1" dirty="0" smtClean="0"/>
              <a:t>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be rather small: </a:t>
            </a:r>
            <a:r>
              <a:rPr lang="en-US" altLang="zh-TW" sz="2400" i="1" dirty="0"/>
              <a:t>P ≤ </a:t>
            </a:r>
            <a:r>
              <a:rPr lang="en-US" altLang="zh-TW" sz="2400" dirty="0" smtClean="0"/>
              <a:t>2/(</a:t>
            </a:r>
            <a:r>
              <a:rPr lang="en-US" altLang="zh-TW" sz="2400" i="1" dirty="0" smtClean="0"/>
              <a:t>w </a:t>
            </a:r>
            <a:r>
              <a:rPr lang="en-US" altLang="zh-TW" sz="2400" dirty="0"/>
              <a:t>+ 1); however even a slightly </a:t>
            </a:r>
            <a:r>
              <a:rPr lang="en-US" altLang="zh-TW" sz="2400" dirty="0" smtClean="0"/>
              <a:t>larger</a:t>
            </a:r>
            <a:r>
              <a:rPr lang="zh-TW" altLang="en-US" sz="2400" dirty="0" smtClean="0"/>
              <a:t> </a:t>
            </a:r>
            <a:r>
              <a:rPr lang="en-US" altLang="zh-TW" sz="2400" i="1" dirty="0" smtClean="0"/>
              <a:t>P </a:t>
            </a:r>
            <a:r>
              <a:rPr lang="en-US" altLang="zh-TW" sz="2400" dirty="0"/>
              <a:t>will allow for the </a:t>
            </a:r>
            <a:r>
              <a:rPr lang="en-US" altLang="zh-TW" sz="2400" b="1" dirty="0"/>
              <a:t>1+</a:t>
            </a:r>
            <a:r>
              <a:rPr lang="en-US" altLang="zh-TW" sz="2400" b="1" i="1" dirty="0"/>
              <a:t>x ≈ e</a:t>
            </a:r>
            <a:r>
              <a:rPr lang="en-US" altLang="zh-TW" sz="2400" b="1" i="1" baseline="30000" dirty="0"/>
              <a:t>x</a:t>
            </a:r>
            <a:r>
              <a:rPr lang="en-US" altLang="zh-TW" sz="2400" b="1" i="1" dirty="0"/>
              <a:t> </a:t>
            </a:r>
            <a:r>
              <a:rPr lang="en-US" altLang="zh-TW" sz="2400" dirty="0"/>
              <a:t>approximation we use below.) </a:t>
            </a:r>
            <a:endParaRPr lang="en-US" altLang="zh-TW" sz="2400" dirty="0" smtClean="0"/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have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TW" sz="2400" dirty="0"/>
              <a:t>and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small </a:t>
            </a:r>
            <a:r>
              <a:rPr lang="en-US" altLang="zh-TW" sz="2400" i="1" dirty="0" smtClean="0"/>
              <a:t>P : </a:t>
            </a:r>
            <a:r>
              <a:rPr lang="en-US" altLang="zh-TW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(1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P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</a:t>
            </a:r>
            <a:r>
              <a:rPr lang="en-US" altLang="zh-TW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TW" sz="24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/>
              <a:t>T</a:t>
            </a:r>
            <a:r>
              <a:rPr lang="en-US" altLang="zh-TW" sz="2400" dirty="0" smtClean="0"/>
              <a:t>he </a:t>
            </a:r>
            <a:r>
              <a:rPr lang="en-US" altLang="zh-TW" sz="2400" dirty="0"/>
              <a:t>expected value of a sum is the sum of the </a:t>
            </a:r>
            <a:r>
              <a:rPr lang="en-US" altLang="zh-TW" sz="2400" dirty="0" smtClean="0"/>
              <a:t>expected values.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We have </a:t>
            </a:r>
            <a:r>
              <a:rPr lang="en-US" altLang="zh-TW" sz="2400" dirty="0"/>
              <a:t>that the expected value of the non-ugliness of a position </a:t>
            </a:r>
            <a:r>
              <a:rPr lang="en-US" altLang="zh-TW" sz="2400" dirty="0" smtClean="0"/>
              <a:t>is </a:t>
            </a:r>
          </a:p>
          <a:p>
            <a:pPr>
              <a:spcBef>
                <a:spcPts val="600"/>
              </a:spcBef>
            </a:pP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4835526"/>
            <a:ext cx="4943356" cy="13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6010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b) Expected </a:t>
            </a:r>
            <a:r>
              <a:rPr lang="en-US" altLang="zh-TW" dirty="0"/>
              <a:t>Density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300" y="965200"/>
            <a:ext cx="8712200" cy="5892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400" b="1" i="1" dirty="0"/>
              <a:t>Comparison to 0 mod p </a:t>
            </a:r>
            <a:r>
              <a:rPr lang="en-US" altLang="zh-TW" sz="2400" b="1" i="1" dirty="0">
                <a:solidFill>
                  <a:srgbClr val="008000"/>
                </a:solidFill>
              </a:rPr>
              <a:t>with guarantee</a:t>
            </a:r>
            <a:endParaRPr lang="en-US" altLang="zh-TW" sz="2400" b="1" dirty="0" smtClean="0">
              <a:solidFill>
                <a:srgbClr val="008000"/>
              </a:solidFill>
            </a:endParaRPr>
          </a:p>
          <a:p>
            <a:pPr>
              <a:spcBef>
                <a:spcPts val="600"/>
              </a:spcBef>
            </a:pP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endParaRPr lang="en-US" altLang="zh-TW" sz="2400" dirty="0">
              <a:solidFill>
                <a:srgbClr val="0000FF"/>
              </a:solidFill>
            </a:endParaRPr>
          </a:p>
          <a:p>
            <a:r>
              <a:rPr lang="en-US" altLang="zh-TW" sz="2400" dirty="0"/>
              <a:t>The next step is to minimize the density. Let 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Setting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                      and </a:t>
            </a:r>
            <a:r>
              <a:rPr lang="en-US" altLang="zh-TW" sz="2400" dirty="0"/>
              <a:t>solving we </a:t>
            </a:r>
            <a:r>
              <a:rPr lang="en-US" altLang="zh-TW" sz="2400" dirty="0" smtClean="0"/>
              <a:t>have</a:t>
            </a:r>
            <a:r>
              <a:rPr lang="zh-TW" altLang="en-US" sz="2400" dirty="0" smtClean="0"/>
              <a:t>                     </a:t>
            </a:r>
            <a:r>
              <a:rPr lang="en-US" altLang="zh-TW" sz="2400" dirty="0" smtClean="0"/>
              <a:t>or</a:t>
            </a:r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check </a:t>
            </a:r>
            <a:r>
              <a:rPr lang="en-US" altLang="zh-TW" sz="2400" dirty="0" smtClean="0"/>
              <a:t>that                                       so </a:t>
            </a:r>
            <a:r>
              <a:rPr lang="en-US" altLang="zh-TW" sz="2400" dirty="0"/>
              <a:t>we have found the global</a:t>
            </a:r>
          </a:p>
          <a:p>
            <a:r>
              <a:rPr lang="en-US" altLang="zh-TW" sz="2400" dirty="0"/>
              <a:t>minimum. If we use this optimal value,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the Safe </a:t>
            </a:r>
            <a:r>
              <a:rPr lang="en-US" altLang="zh-TW" sz="2400" i="1" dirty="0"/>
              <a:t>0 mod p </a:t>
            </a:r>
            <a:r>
              <a:rPr lang="en-US" altLang="zh-TW" sz="2400" dirty="0" smtClean="0"/>
              <a:t>algorithm has </a:t>
            </a:r>
            <a:r>
              <a:rPr lang="en-US" altLang="zh-TW" sz="2400" dirty="0"/>
              <a:t>density at </a:t>
            </a:r>
            <a:r>
              <a:rPr lang="en-US" altLang="zh-TW" sz="2400" dirty="0" smtClean="0"/>
              <a:t>least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/>
              <a:t>which is considerably more than that of winnowing: </a:t>
            </a:r>
            <a:r>
              <a:rPr lang="en-US" altLang="zh-TW" sz="2400" dirty="0" smtClean="0"/>
              <a:t>2/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i="1" dirty="0"/>
              <a:t>w </a:t>
            </a:r>
            <a:r>
              <a:rPr lang="en-US" altLang="zh-TW" sz="2400" dirty="0"/>
              <a:t>+ 1).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36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622300" y="1406527"/>
            <a:ext cx="4216400" cy="676274"/>
            <a:chOff x="1625600" y="4835527"/>
            <a:chExt cx="4216400" cy="67627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r="53499" b="51124"/>
            <a:stretch/>
          </p:blipFill>
          <p:spPr>
            <a:xfrm>
              <a:off x="1625600" y="4835527"/>
              <a:ext cx="2298700" cy="67627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39307" t="68838" r="14192" b="-112"/>
            <a:stretch/>
          </p:blipFill>
          <p:spPr>
            <a:xfrm>
              <a:off x="3543300" y="4939373"/>
              <a:ext cx="2298700" cy="432727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4" y="2235201"/>
            <a:ext cx="2225501" cy="392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t="-12848" b="25887"/>
          <a:stretch/>
        </p:blipFill>
        <p:spPr>
          <a:xfrm>
            <a:off x="1553673" y="2686980"/>
            <a:ext cx="1430827" cy="368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836" y="2686980"/>
            <a:ext cx="1198228" cy="4172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8225" y="2528230"/>
            <a:ext cx="1276350" cy="6858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000" y="3192462"/>
            <a:ext cx="2371725" cy="381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2712" y="4490243"/>
            <a:ext cx="5498328" cy="8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Winnowing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altLang="zh-TW" dirty="0" smtClean="0"/>
              <a:t>Winnowing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dirty="0"/>
              <a:t>Expected </a:t>
            </a:r>
            <a:r>
              <a:rPr lang="en-US" altLang="zh-TW" dirty="0" smtClean="0"/>
              <a:t>Density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b="1" dirty="0"/>
              <a:t>Queries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68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36073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) Queries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00" y="998082"/>
            <a:ext cx="8940800" cy="554050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/>
              <a:t>This section is primarily about how to choose hashes well, but </a:t>
            </a:r>
            <a:r>
              <a:rPr lang="en-US" altLang="zh-TW" sz="2400" dirty="0" smtClean="0"/>
              <a:t>we digress </a:t>
            </a:r>
            <a:r>
              <a:rPr lang="en-US" altLang="zh-TW" sz="2400" dirty="0"/>
              <a:t>a bit here </a:t>
            </a:r>
            <a:r>
              <a:rPr lang="en-US" altLang="zh-TW" sz="2400" dirty="0">
                <a:solidFill>
                  <a:srgbClr val="0000FF"/>
                </a:solidFill>
              </a:rPr>
              <a:t>to discuss how hashes can be used once selected</a:t>
            </a:r>
            <a:r>
              <a:rPr lang="en-US" altLang="zh-TW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/>
              <a:t>In a typical application, one first builds a database of </a:t>
            </a:r>
            <a:r>
              <a:rPr lang="en-US" altLang="zh-TW" sz="2400" dirty="0" smtClean="0"/>
              <a:t>fingerprints and </a:t>
            </a:r>
            <a:r>
              <a:rPr lang="en-US" altLang="zh-TW" sz="2400" dirty="0"/>
              <a:t>then queries the fingerprints of individual documents </a:t>
            </a:r>
            <a:r>
              <a:rPr lang="en-US" altLang="zh-TW" sz="2400" dirty="0" smtClean="0"/>
              <a:t>against this database.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Winnowing </a:t>
            </a:r>
            <a:r>
              <a:rPr lang="en-US" altLang="zh-TW" sz="2400" dirty="0"/>
              <a:t>gives us some </a:t>
            </a:r>
            <a:r>
              <a:rPr lang="en-US" altLang="zh-TW" sz="2400" dirty="0" smtClean="0">
                <a:solidFill>
                  <a:srgbClr val="0000FF"/>
                </a:solidFill>
              </a:rPr>
              <a:t>flexibility </a:t>
            </a:r>
            <a:r>
              <a:rPr lang="en-US" altLang="zh-TW" sz="2400" dirty="0">
                <a:solidFill>
                  <a:srgbClr val="0000FF"/>
                </a:solidFill>
              </a:rPr>
              <a:t>to treat the two fingerprinting times </a:t>
            </a:r>
            <a:r>
              <a:rPr lang="en-US" altLang="zh-TW" sz="2400" dirty="0"/>
              <a:t>(database-build time and </a:t>
            </a:r>
            <a:r>
              <a:rPr lang="en-US" altLang="zh-TW" sz="2400" dirty="0" smtClean="0"/>
              <a:t>query time</a:t>
            </a:r>
            <a:r>
              <a:rPr lang="en-US" altLang="zh-TW" sz="2400" dirty="0"/>
              <a:t>) differently</a:t>
            </a:r>
            <a:r>
              <a:rPr lang="en-US" altLang="zh-TW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/>
              <a:t>Consider a database of fingerprints (obtained from </a:t>
            </a:r>
            <a:r>
              <a:rPr lang="en-US" altLang="zh-TW" sz="2400" i="1" dirty="0"/>
              <a:t>k</a:t>
            </a:r>
            <a:r>
              <a:rPr lang="en-US" altLang="zh-TW" sz="2400" dirty="0"/>
              <a:t>-grams) </a:t>
            </a:r>
            <a:r>
              <a:rPr lang="en-US" altLang="zh-TW" sz="2400" b="1" dirty="0" smtClean="0"/>
              <a:t>generated</a:t>
            </a:r>
            <a:r>
              <a:rPr lang="en-US" altLang="zh-TW" sz="2400" dirty="0" smtClean="0"/>
              <a:t> by </a:t>
            </a:r>
            <a:r>
              <a:rPr lang="en-US" altLang="zh-TW" sz="2400" dirty="0"/>
              <a:t>winnowing documents </a:t>
            </a:r>
            <a:r>
              <a:rPr lang="en-US" altLang="zh-TW" sz="2400" b="1" dirty="0"/>
              <a:t>with window size </a:t>
            </a:r>
            <a:r>
              <a:rPr lang="en-US" altLang="zh-TW" sz="2400" b="1" i="1" dirty="0"/>
              <a:t>w</a:t>
            </a:r>
            <a:r>
              <a:rPr lang="en-US" altLang="zh-TW" sz="2400" dirty="0"/>
              <a:t>. Now, </a:t>
            </a:r>
            <a:r>
              <a:rPr lang="en-US" altLang="zh-TW" sz="2400" b="1" dirty="0" smtClean="0"/>
              <a:t>query</a:t>
            </a:r>
            <a:r>
              <a:rPr lang="en-US" altLang="zh-TW" sz="2400" dirty="0" smtClean="0"/>
              <a:t> documents </a:t>
            </a:r>
            <a:r>
              <a:rPr lang="en-US" altLang="zh-TW" sz="2400" dirty="0"/>
              <a:t>can be fingerprinted using </a:t>
            </a:r>
            <a:r>
              <a:rPr lang="en-US" altLang="zh-TW" sz="2400" b="1" dirty="0"/>
              <a:t>a different window size</a:t>
            </a:r>
            <a:r>
              <a:rPr lang="en-US" altLang="zh-TW" sz="2400" b="1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advantage of winnowing query </a:t>
            </a:r>
            <a:r>
              <a:rPr lang="en-US" altLang="zh-TW" sz="2400" dirty="0" smtClean="0"/>
              <a:t>documents with </a:t>
            </a:r>
            <a:r>
              <a:rPr lang="en-US" altLang="zh-TW" sz="2400" b="1" dirty="0"/>
              <a:t>a window size </a:t>
            </a:r>
            <a:r>
              <a:rPr lang="en-US" altLang="zh-TW" sz="2400" b="1" i="1" dirty="0" smtClean="0"/>
              <a:t>w’  </a:t>
            </a:r>
            <a:r>
              <a:rPr lang="en-US" altLang="zh-TW" sz="2400" b="1" i="1" dirty="0"/>
              <a:t>≥ w </a:t>
            </a:r>
            <a:r>
              <a:rPr lang="en-US" altLang="zh-TW" sz="2400" b="1" dirty="0"/>
              <a:t>is that </a:t>
            </a:r>
            <a:r>
              <a:rPr lang="en-US" altLang="zh-TW" sz="2400" b="1" i="1" dirty="0" err="1" smtClean="0"/>
              <a:t>F</a:t>
            </a:r>
            <a:r>
              <a:rPr lang="en-US" altLang="zh-TW" sz="2400" b="1" i="1" baseline="-25000" dirty="0" err="1" smtClean="0"/>
              <a:t>w</a:t>
            </a:r>
            <a:r>
              <a:rPr lang="en-US" altLang="zh-TW" sz="2400" b="1" i="1" baseline="-25000" dirty="0" smtClean="0"/>
              <a:t>’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/>
              <a:t>⊆ </a:t>
            </a:r>
            <a:r>
              <a:rPr lang="en-US" altLang="zh-TW" sz="2400" b="1" i="1" dirty="0" err="1"/>
              <a:t>F</a:t>
            </a:r>
            <a:r>
              <a:rPr lang="en-US" altLang="zh-TW" sz="2400" b="1" i="1" baseline="-25000" dirty="0" err="1"/>
              <a:t>w</a:t>
            </a:r>
            <a:r>
              <a:rPr lang="en-US" altLang="zh-TW" sz="2400" b="1" dirty="0"/>
              <a:t>, </a:t>
            </a:r>
            <a:r>
              <a:rPr lang="en-US" altLang="zh-TW" sz="2400" dirty="0"/>
              <a:t>which </a:t>
            </a:r>
            <a:r>
              <a:rPr lang="en-US" altLang="zh-TW" sz="2400" dirty="0" smtClean="0"/>
              <a:t>means </a:t>
            </a:r>
            <a:r>
              <a:rPr lang="en-US" altLang="zh-TW" sz="2400" dirty="0" smtClean="0">
                <a:solidFill>
                  <a:srgbClr val="0000FF"/>
                </a:solidFill>
              </a:rPr>
              <a:t>fewer </a:t>
            </a:r>
            <a:r>
              <a:rPr lang="en-US" altLang="zh-TW" sz="2400" dirty="0">
                <a:solidFill>
                  <a:srgbClr val="0000FF"/>
                </a:solidFill>
              </a:rPr>
              <a:t>memory or disk accesses to look up </a:t>
            </a:r>
            <a:r>
              <a:rPr lang="en-US" altLang="zh-TW" sz="2400" dirty="0" smtClean="0">
                <a:solidFill>
                  <a:srgbClr val="0000FF"/>
                </a:solidFill>
              </a:rPr>
              <a:t>fingerprints.</a:t>
            </a:r>
          </a:p>
          <a:p>
            <a:pPr lvl="1">
              <a:spcBef>
                <a:spcPts val="600"/>
              </a:spcBef>
            </a:pPr>
            <a:r>
              <a:rPr lang="en-US" altLang="zh-TW" sz="2200" i="1" dirty="0" err="1"/>
              <a:t>F</a:t>
            </a:r>
            <a:r>
              <a:rPr lang="en-US" altLang="zh-TW" sz="2200" i="1" baseline="-25000" dirty="0" err="1"/>
              <a:t>w</a:t>
            </a:r>
            <a:r>
              <a:rPr lang="en-US" altLang="zh-TW" sz="2200" i="1" dirty="0"/>
              <a:t> </a:t>
            </a:r>
            <a:r>
              <a:rPr lang="en-US" altLang="zh-TW" sz="2200" dirty="0"/>
              <a:t>be the set of fingerprints chosen for a document by </a:t>
            </a:r>
            <a:r>
              <a:rPr lang="en-US" altLang="zh-TW" sz="2200" dirty="0" smtClean="0"/>
              <a:t>winnowing with </a:t>
            </a:r>
            <a:r>
              <a:rPr lang="en-US" altLang="zh-TW" sz="2200" dirty="0"/>
              <a:t>window size </a:t>
            </a:r>
            <a:r>
              <a:rPr lang="en-US" altLang="zh-TW" sz="2200" i="1" dirty="0"/>
              <a:t>w</a:t>
            </a:r>
            <a:r>
              <a:rPr lang="en-US" altLang="zh-TW" sz="2200" dirty="0"/>
              <a:t>.</a:t>
            </a:r>
            <a:endParaRPr lang="en-US" altLang="zh-TW" sz="2200" b="1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06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36073"/>
            <a:ext cx="7886700" cy="662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) </a:t>
            </a:r>
            <a:r>
              <a:rPr lang="en-US" altLang="zh-TW" dirty="0"/>
              <a:t>Queries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00" y="1130300"/>
            <a:ext cx="8940800" cy="54082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Fingerprint a </a:t>
            </a:r>
            <a:r>
              <a:rPr lang="en-US" altLang="zh-TW" sz="2400" b="1" dirty="0"/>
              <a:t>query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document </a:t>
            </a:r>
            <a:r>
              <a:rPr lang="en-US" altLang="zh-TW" sz="2400" dirty="0" smtClean="0">
                <a:solidFill>
                  <a:srgbClr val="0000FF"/>
                </a:solidFill>
              </a:rPr>
              <a:t>with </a:t>
            </a:r>
            <a:r>
              <a:rPr lang="en-US" altLang="zh-TW" sz="2400" dirty="0">
                <a:solidFill>
                  <a:srgbClr val="0000FF"/>
                </a:solidFill>
              </a:rPr>
              <a:t>the same window </a:t>
            </a:r>
            <a:r>
              <a:rPr lang="en-US" altLang="zh-TW" sz="2400" i="1" dirty="0">
                <a:solidFill>
                  <a:srgbClr val="0000FF"/>
                </a:solidFill>
              </a:rPr>
              <a:t>w </a:t>
            </a:r>
            <a:r>
              <a:rPr lang="en-US" altLang="zh-TW" sz="2400" dirty="0"/>
              <a:t>used to generate the database, </a:t>
            </a:r>
            <a:r>
              <a:rPr lang="en-US" altLang="zh-TW" sz="2400" dirty="0" smtClean="0"/>
              <a:t>and then </a:t>
            </a:r>
            <a:r>
              <a:rPr lang="en-US" altLang="zh-TW" sz="2400" dirty="0">
                <a:solidFill>
                  <a:srgbClr val="0000FF"/>
                </a:solidFill>
              </a:rPr>
              <a:t>sort</a:t>
            </a:r>
            <a:r>
              <a:rPr lang="en-US" altLang="zh-TW" sz="2400" dirty="0"/>
              <a:t> all of the selected fingerprints in ascending </a:t>
            </a:r>
            <a:r>
              <a:rPr lang="en-US" altLang="zh-TW" sz="2400" dirty="0" smtClean="0"/>
              <a:t>order.</a:t>
            </a:r>
          </a:p>
          <a:p>
            <a:r>
              <a:rPr lang="en-US" altLang="zh-TW" sz="2400" dirty="0"/>
              <a:t>look up some number of the fingerprints in the database, </a:t>
            </a:r>
            <a:r>
              <a:rPr lang="en-US" altLang="zh-TW" sz="2400" dirty="0" smtClean="0"/>
              <a:t>starting with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smallest.</a:t>
            </a:r>
          </a:p>
          <a:p>
            <a:pPr lvl="1"/>
            <a:r>
              <a:rPr lang="en-US" altLang="zh-TW" dirty="0"/>
              <a:t>If we </a:t>
            </a:r>
            <a:r>
              <a:rPr lang="en-US" altLang="zh-TW" dirty="0">
                <a:solidFill>
                  <a:srgbClr val="0000FF"/>
                </a:solidFill>
              </a:rPr>
              <a:t>stop after a few</a:t>
            </a:r>
            <a:r>
              <a:rPr lang="en-US" altLang="zh-TW" dirty="0"/>
              <a:t>, fixed number of hashes</a:t>
            </a:r>
            <a:r>
              <a:rPr lang="en-US" altLang="zh-TW" dirty="0" smtClean="0"/>
              <a:t>, we </a:t>
            </a:r>
            <a:r>
              <a:rPr lang="en-US" altLang="zh-TW" dirty="0"/>
              <a:t>have realized </a:t>
            </a:r>
            <a:r>
              <a:rPr lang="en-US" altLang="zh-TW" dirty="0" err="1"/>
              <a:t>Broder’s</a:t>
            </a:r>
            <a:r>
              <a:rPr lang="en-US" altLang="zh-TW" dirty="0"/>
              <a:t> and </a:t>
            </a:r>
            <a:r>
              <a:rPr lang="en-US" altLang="zh-TW" dirty="0" err="1"/>
              <a:t>Heintze’s</a:t>
            </a:r>
            <a:r>
              <a:rPr lang="en-US" altLang="zh-TW" dirty="0"/>
              <a:t> approach for testing </a:t>
            </a:r>
            <a:r>
              <a:rPr lang="en-US" altLang="zh-TW" dirty="0" smtClean="0"/>
              <a:t>document </a:t>
            </a:r>
            <a:r>
              <a:rPr lang="en-US" altLang="zh-TW" dirty="0" smtClean="0">
                <a:solidFill>
                  <a:srgbClr val="0000FF"/>
                </a:solidFill>
              </a:rPr>
              <a:t>resemblance</a:t>
            </a:r>
            <a:r>
              <a:rPr lang="en-US" altLang="zh-TW" dirty="0" smtClean="0"/>
              <a:t> </a:t>
            </a:r>
            <a:r>
              <a:rPr lang="en-US" altLang="zh-TW" dirty="0"/>
              <a:t>[8, 5].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we </a:t>
            </a:r>
            <a:r>
              <a:rPr lang="en-US" altLang="zh-TW" dirty="0">
                <a:solidFill>
                  <a:srgbClr val="0000FF"/>
                </a:solidFill>
              </a:rPr>
              <a:t>use all of the hashes as fingerprints</a:t>
            </a:r>
            <a:r>
              <a:rPr lang="en-US" altLang="zh-TW" dirty="0" smtClean="0"/>
              <a:t>, we </a:t>
            </a:r>
            <a:r>
              <a:rPr lang="en-US" altLang="zh-TW" dirty="0"/>
              <a:t>realize the standard notion of testing for document </a:t>
            </a:r>
            <a:r>
              <a:rPr lang="en-US" altLang="zh-TW" dirty="0">
                <a:solidFill>
                  <a:srgbClr val="0000FF"/>
                </a:solidFill>
              </a:rPr>
              <a:t>containment</a:t>
            </a:r>
            <a:r>
              <a:rPr lang="en-US" altLang="zh-TW" dirty="0" smtClean="0"/>
              <a:t>.</a:t>
            </a:r>
          </a:p>
          <a:p>
            <a:r>
              <a:rPr lang="en-US" altLang="zh-TW" sz="2400" dirty="0"/>
              <a:t>There is also a spectrum where </a:t>
            </a:r>
            <a:r>
              <a:rPr lang="en-US" altLang="zh-TW" sz="2400" b="1" dirty="0"/>
              <a:t>we stop anywhere </a:t>
            </a:r>
            <a:r>
              <a:rPr lang="en-US" altLang="zh-TW" sz="2400" b="1" dirty="0" smtClean="0"/>
              <a:t>in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between </a:t>
            </a:r>
            <a:r>
              <a:rPr lang="en-US" altLang="zh-TW" sz="2400" b="1" dirty="0"/>
              <a:t>these two extremes</a:t>
            </a:r>
            <a:r>
              <a:rPr lang="en-US" altLang="zh-TW" sz="2400" dirty="0"/>
              <a:t>. </a:t>
            </a:r>
            <a:r>
              <a:rPr lang="en-US" altLang="zh-TW" sz="2400" dirty="0" err="1"/>
              <a:t>Broder’s</a:t>
            </a:r>
            <a:r>
              <a:rPr lang="en-US" altLang="zh-TW" sz="2400" dirty="0"/>
              <a:t> paper on resemblance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containment </a:t>
            </a:r>
            <a:r>
              <a:rPr lang="en-US" altLang="zh-TW" sz="2400" dirty="0"/>
              <a:t>gives distinct algorithms to compute these two </a:t>
            </a:r>
            <a:r>
              <a:rPr lang="en-US" altLang="zh-TW" sz="2400" dirty="0" smtClean="0"/>
              <a:t>properties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[</a:t>
            </a:r>
            <a:r>
              <a:rPr lang="en-US" altLang="zh-TW" sz="2400" dirty="0"/>
              <a:t>5]; </a:t>
            </a:r>
            <a:r>
              <a:rPr lang="en-US" altLang="zh-TW" sz="2400" b="1" dirty="0">
                <a:solidFill>
                  <a:srgbClr val="0000FF"/>
                </a:solidFill>
              </a:rPr>
              <a:t>winnowing naturally realizes both.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3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80145"/>
            <a:ext cx="7886700" cy="779318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554" y="839064"/>
            <a:ext cx="8582891" cy="189344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Most previous techniques for detecting partial copies, which </a:t>
            </a:r>
            <a:r>
              <a:rPr lang="en-US" altLang="zh-TW" sz="2400" dirty="0" smtClean="0"/>
              <a:t>we discuss </a:t>
            </a:r>
            <a:r>
              <a:rPr lang="en-US" altLang="zh-TW" sz="2400" dirty="0"/>
              <a:t>in more detail in Section 2, make use of the following idea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For efficiency, only a subset of the hashes should retained as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document’s fingerprints.</a:t>
            </a:r>
            <a:r>
              <a:rPr lang="zh-TW" altLang="en-US" sz="2400" dirty="0"/>
              <a:t> </a:t>
            </a:r>
            <a:r>
              <a:rPr lang="en-US" altLang="zh-TW" sz="2400" i="1" u="sng" dirty="0"/>
              <a:t>-&gt; </a:t>
            </a:r>
            <a:r>
              <a:rPr lang="en-US" altLang="zh-TW" sz="2400" i="1" u="sng" dirty="0">
                <a:solidFill>
                  <a:srgbClr val="0000FF"/>
                </a:solidFill>
              </a:rPr>
              <a:t>0 mod p</a:t>
            </a:r>
            <a:r>
              <a:rPr lang="en-US" altLang="zh-TW" sz="2400" i="1" u="sng" dirty="0"/>
              <a:t>, for some fixed p.</a:t>
            </a:r>
            <a:endParaRPr lang="zh-TW" altLang="en-US" sz="2400" i="1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395370" y="2496309"/>
            <a:ext cx="5669309" cy="4361691"/>
            <a:chOff x="1153392" y="1957967"/>
            <a:chExt cx="6172200" cy="446997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t="86112"/>
            <a:stretch/>
          </p:blipFill>
          <p:spPr>
            <a:xfrm>
              <a:off x="1153392" y="5719548"/>
              <a:ext cx="6172200" cy="7083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t="16097" b="69030"/>
            <a:stretch/>
          </p:blipFill>
          <p:spPr>
            <a:xfrm>
              <a:off x="1153392" y="2685402"/>
              <a:ext cx="6172200" cy="7585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-2374" b="88114"/>
            <a:stretch/>
          </p:blipFill>
          <p:spPr>
            <a:xfrm>
              <a:off x="1153392" y="1957967"/>
              <a:ext cx="6172200" cy="72736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t="34224" b="41396"/>
            <a:stretch/>
          </p:blipFill>
          <p:spPr>
            <a:xfrm>
              <a:off x="1153392" y="3447402"/>
              <a:ext cx="6172200" cy="12434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t="62001" b="18034"/>
            <a:stretch/>
          </p:blipFill>
          <p:spPr>
            <a:xfrm>
              <a:off x="1153392" y="4701238"/>
              <a:ext cx="6172200" cy="10183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筆跡 9"/>
              <p14:cNvContentPartPr/>
              <p14:nvPr/>
            </p14:nvContentPartPr>
            <p14:xfrm>
              <a:off x="2464200" y="2815560"/>
              <a:ext cx="6243120" cy="3812400"/>
            </p14:xfrm>
          </p:contentPart>
        </mc:Choice>
        <mc:Fallback>
          <p:pic>
            <p:nvPicPr>
              <p:cNvPr id="10" name="筆跡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880" y="2810880"/>
                <a:ext cx="6256800" cy="38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6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Background and 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Winnowing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Local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Conclusions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Meaningful measures of document </a:t>
            </a:r>
            <a:r>
              <a:rPr lang="en-US" altLang="zh-TW" sz="2400" dirty="0">
                <a:solidFill>
                  <a:srgbClr val="0000FF"/>
                </a:solidFill>
              </a:rPr>
              <a:t>similarity</a:t>
            </a:r>
            <a:r>
              <a:rPr lang="en-US" altLang="zh-TW" sz="2400" dirty="0"/>
              <a:t> can also </a:t>
            </a:r>
            <a:r>
              <a:rPr lang="en-US" altLang="zh-TW" sz="2400" dirty="0" smtClean="0"/>
              <a:t>be derived </a:t>
            </a:r>
            <a:r>
              <a:rPr lang="en-US" altLang="zh-TW" sz="2400" dirty="0"/>
              <a:t>from the number of fingerprints shared between </a:t>
            </a:r>
            <a:r>
              <a:rPr lang="en-US" altLang="zh-TW" sz="2400" dirty="0" smtClean="0"/>
              <a:t>document. </a:t>
            </a:r>
          </a:p>
          <a:p>
            <a:r>
              <a:rPr lang="en-US" altLang="zh-TW" sz="2400" dirty="0"/>
              <a:t>A disadvantage of this method is that it gives </a:t>
            </a:r>
            <a:r>
              <a:rPr lang="en-US" altLang="zh-TW" sz="2400" dirty="0">
                <a:solidFill>
                  <a:srgbClr val="FF0000"/>
                </a:solidFill>
              </a:rPr>
              <a:t>no guarantee </a:t>
            </a:r>
            <a:r>
              <a:rPr lang="en-US" altLang="zh-TW" sz="2400" dirty="0" smtClean="0"/>
              <a:t>that matches </a:t>
            </a:r>
            <a:r>
              <a:rPr lang="en-US" altLang="zh-TW" sz="2400" dirty="0"/>
              <a:t>between documents are </a:t>
            </a:r>
            <a:r>
              <a:rPr lang="en-US" altLang="zh-TW" sz="2400" dirty="0" smtClean="0"/>
              <a:t>detected.</a:t>
            </a:r>
          </a:p>
          <a:p>
            <a:r>
              <a:rPr lang="en-US" altLang="zh-TW" sz="2400" dirty="0" smtClean="0"/>
              <a:t>If fingerprints are selected </a:t>
            </a:r>
            <a:r>
              <a:rPr lang="en-US" altLang="zh-TW" sz="2400" i="1" dirty="0" smtClean="0"/>
              <a:t>0 mod p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0000"/>
                </a:solidFill>
              </a:rPr>
              <a:t>the maximum gap </a:t>
            </a:r>
            <a:r>
              <a:rPr lang="en-US" altLang="zh-TW" sz="2400" dirty="0" smtClean="0"/>
              <a:t>between two fingerprints is </a:t>
            </a:r>
            <a:r>
              <a:rPr lang="en-US" altLang="zh-TW" sz="2400" dirty="0" smtClean="0">
                <a:solidFill>
                  <a:srgbClr val="FF0000"/>
                </a:solidFill>
              </a:rPr>
              <a:t>unbounded</a:t>
            </a:r>
            <a:r>
              <a:rPr lang="en-US" altLang="zh-TW" sz="2400" dirty="0"/>
              <a:t> and any matches inside a gap are not detected. </a:t>
            </a:r>
            <a:br>
              <a:rPr lang="en-US" altLang="zh-TW" sz="2400" dirty="0"/>
            </a:br>
            <a:r>
              <a:rPr lang="en-US" altLang="zh-TW" sz="2400" dirty="0" smtClean="0"/>
              <a:t>(Call the </a:t>
            </a:r>
            <a:r>
              <a:rPr lang="en-US" altLang="zh-TW" sz="2400" dirty="0"/>
              <a:t>distance between consecutive selected </a:t>
            </a:r>
            <a:r>
              <a:rPr lang="en-US" altLang="zh-TW" sz="2400" dirty="0" smtClean="0"/>
              <a:t>fingerprints the </a:t>
            </a:r>
            <a:r>
              <a:rPr lang="en-US" altLang="zh-TW" sz="2400" b="1" dirty="0">
                <a:solidFill>
                  <a:srgbClr val="0000FF"/>
                </a:solidFill>
              </a:rPr>
              <a:t>gap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between them</a:t>
            </a:r>
            <a:r>
              <a:rPr lang="en-US" altLang="zh-TW" sz="2400" dirty="0" smtClean="0"/>
              <a:t>.)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2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In this paper we give the </a:t>
            </a:r>
            <a:r>
              <a:rPr lang="en-US" altLang="zh-TW" sz="2400" dirty="0">
                <a:solidFill>
                  <a:srgbClr val="0000FF"/>
                </a:solidFill>
              </a:rPr>
              <a:t>first efficient </a:t>
            </a:r>
            <a:r>
              <a:rPr lang="en-US" altLang="zh-TW" sz="2400" dirty="0"/>
              <a:t>algorithm for </a:t>
            </a:r>
            <a:r>
              <a:rPr lang="en-US" altLang="zh-TW" sz="2400" b="1" dirty="0"/>
              <a:t>selecting the fingerprints from a sequence of hashes </a:t>
            </a:r>
            <a:r>
              <a:rPr lang="en-US" altLang="zh-TW" sz="2400" dirty="0"/>
              <a:t>that </a:t>
            </a:r>
            <a:r>
              <a:rPr lang="en-US" altLang="zh-TW" sz="2400" dirty="0">
                <a:solidFill>
                  <a:srgbClr val="0000FF"/>
                </a:solidFill>
              </a:rPr>
              <a:t>guarantees that at least part of any sufficiently long match is detected</a:t>
            </a:r>
            <a:r>
              <a:rPr lang="en-US" altLang="zh-TW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introduce the class of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local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document fingerprinting algorithms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which seems to capture </a:t>
            </a:r>
            <a:r>
              <a:rPr lang="en-US" altLang="zh-TW" sz="2400" b="1" dirty="0" smtClean="0"/>
              <a:t>an </a:t>
            </a:r>
            <a:r>
              <a:rPr lang="en-US" altLang="zh-TW" sz="2400" b="1" dirty="0"/>
              <a:t>essential property </a:t>
            </a:r>
            <a:r>
              <a:rPr lang="en-US" altLang="zh-TW" sz="2400" dirty="0"/>
              <a:t>of any fingerprinting</a:t>
            </a:r>
            <a:r>
              <a:rPr lang="zh-TW" altLang="en-US" sz="2400" dirty="0"/>
              <a:t> </a:t>
            </a:r>
            <a:r>
              <a:rPr lang="en-US" altLang="zh-TW" sz="2400" dirty="0"/>
              <a:t>technique guaranteed to detect copies. </a:t>
            </a:r>
          </a:p>
          <a:p>
            <a:r>
              <a:rPr lang="en-US" altLang="zh-TW" sz="2400" dirty="0"/>
              <a:t>We prove </a:t>
            </a:r>
            <a:r>
              <a:rPr lang="en-US" altLang="zh-TW" sz="2400" b="1" dirty="0"/>
              <a:t>a novel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lower bound </a:t>
            </a:r>
            <a:r>
              <a:rPr lang="en-US" altLang="zh-TW" sz="2400" dirty="0"/>
              <a:t>on the performance of any local algorithm. </a:t>
            </a:r>
          </a:p>
          <a:p>
            <a:r>
              <a:rPr lang="en-US" altLang="zh-TW" sz="2400" dirty="0"/>
              <a:t>We also</a:t>
            </a:r>
            <a:r>
              <a:rPr lang="zh-TW" altLang="en-US" sz="2400" dirty="0"/>
              <a:t> </a:t>
            </a:r>
            <a:r>
              <a:rPr lang="en-US" altLang="zh-TW" sz="2400" dirty="0"/>
              <a:t>develop </a:t>
            </a:r>
            <a:r>
              <a:rPr lang="en-US" altLang="zh-TW" sz="2400" dirty="0">
                <a:solidFill>
                  <a:srgbClr val="0000FF"/>
                </a:solidFill>
              </a:rPr>
              <a:t>winnowing</a:t>
            </a:r>
            <a:r>
              <a:rPr lang="en-US" altLang="zh-TW" sz="2400" dirty="0"/>
              <a:t>, an efficient local fingerprinting algorithm, and</a:t>
            </a:r>
            <a:r>
              <a:rPr lang="zh-TW" altLang="en-US" sz="2400" dirty="0"/>
              <a:t> </a:t>
            </a:r>
            <a:r>
              <a:rPr lang="en-US" altLang="zh-TW" sz="2400" dirty="0"/>
              <a:t>show that winnowing’s performance is </a:t>
            </a:r>
            <a:r>
              <a:rPr lang="en-US" altLang="zh-TW" sz="2400" i="1" dirty="0"/>
              <a:t>within 33% of the </a:t>
            </a:r>
            <a:r>
              <a:rPr lang="en-US" altLang="zh-TW" sz="2400" i="1" dirty="0" smtClean="0"/>
              <a:t>lower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bound</a:t>
            </a:r>
            <a:r>
              <a:rPr lang="en-US" altLang="zh-TW" sz="2400" i="1" dirty="0"/>
              <a:t>. </a:t>
            </a:r>
            <a:endParaRPr lang="zh-TW" altLang="en-US" sz="2400" i="1" dirty="0" smtClean="0"/>
          </a:p>
          <a:p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3421080" y="4489200"/>
              <a:ext cx="1550880" cy="41184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6400" y="4485240"/>
                <a:ext cx="156240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2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Background and 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Winnowing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Local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Conclusions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321"/>
          </a:xfrm>
        </p:spPr>
        <p:txBody>
          <a:bodyPr/>
          <a:lstStyle/>
          <a:p>
            <a:pPr marL="514350" indent="-514350"/>
            <a:r>
              <a:rPr lang="en-US" altLang="zh-TW" dirty="0"/>
              <a:t>Background and related 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099" y="1177446"/>
            <a:ext cx="8542749" cy="5544029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Not all copy-detection algorithms are based on selecting </a:t>
            </a:r>
            <a:r>
              <a:rPr lang="en-US" altLang="zh-TW" sz="2400" dirty="0" smtClean="0"/>
              <a:t>fingerprints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i="1" dirty="0"/>
              <a:t>k</a:t>
            </a:r>
            <a:r>
              <a:rPr lang="en-US" altLang="zh-TW" sz="2400" dirty="0"/>
              <a:t>-grams. </a:t>
            </a:r>
            <a:endParaRPr lang="en-US" altLang="zh-TW" sz="2400" dirty="0" smtClean="0"/>
          </a:p>
          <a:p>
            <a:r>
              <a:rPr lang="en-US" altLang="zh-TW" sz="2400" dirty="0" smtClean="0"/>
              <a:t>To </a:t>
            </a:r>
            <a:r>
              <a:rPr lang="en-US" altLang="zh-TW" sz="2400" dirty="0"/>
              <a:t>give some basis for discussing </a:t>
            </a:r>
            <a:r>
              <a:rPr lang="en-US" altLang="zh-TW" sz="2400" dirty="0" smtClean="0"/>
              <a:t>different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techniques</a:t>
            </a:r>
            <a:r>
              <a:rPr lang="en-US" altLang="zh-TW" sz="2400" dirty="0"/>
              <a:t>, we list several criteria that a copy-detection </a:t>
            </a:r>
            <a:r>
              <a:rPr lang="en-US" altLang="zh-TW" sz="2400" dirty="0" smtClean="0"/>
              <a:t>algorithm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should </a:t>
            </a:r>
            <a:r>
              <a:rPr lang="en-US" altLang="zh-TW" sz="2400" dirty="0"/>
              <a:t>satisfy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/>
              <a:t>These requirements are based on our own </a:t>
            </a:r>
            <a:r>
              <a:rPr lang="en-US" altLang="zh-TW" sz="2400" dirty="0" smtClean="0"/>
              <a:t>experience, </a:t>
            </a:r>
            <a:r>
              <a:rPr lang="en-US" altLang="zh-TW" sz="2400" dirty="0"/>
              <a:t>but echo </a:t>
            </a:r>
            <a:r>
              <a:rPr lang="en-US" altLang="zh-TW" sz="2400" dirty="0" smtClean="0"/>
              <a:t>many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dirty="0"/>
              <a:t>the goals outlined in papers on related techniques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/>
              <a:t>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copy-detection algorithm should have three properties</a:t>
            </a:r>
            <a:r>
              <a:rPr lang="en-US" altLang="zh-TW" sz="24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Whitespace insensitivity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800" i="1" dirty="0" smtClean="0"/>
              <a:t>Matches should be </a:t>
            </a:r>
            <a:r>
              <a:rPr lang="en-US" altLang="zh-TW" sz="1800" i="1" dirty="0"/>
              <a:t>unaffected by </a:t>
            </a:r>
            <a:r>
              <a:rPr lang="en-US" altLang="zh-TW" sz="1800" i="1" dirty="0" smtClean="0"/>
              <a:t>such things </a:t>
            </a:r>
            <a:r>
              <a:rPr lang="en-US" altLang="zh-TW" sz="1800" i="1" dirty="0"/>
              <a:t>as extra whitespace, </a:t>
            </a:r>
            <a:r>
              <a:rPr lang="en-US" altLang="zh-TW" sz="1800" i="1" dirty="0" smtClean="0"/>
              <a:t>capitalization, punctuation</a:t>
            </a:r>
            <a:r>
              <a:rPr lang="en-US" altLang="zh-TW" sz="1800" i="1" dirty="0"/>
              <a:t>, etc</a:t>
            </a:r>
            <a:r>
              <a:rPr lang="en-US" altLang="zh-TW" sz="1800" i="1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 smtClean="0"/>
              <a:t>Noise suppression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i="1" dirty="0"/>
              <a:t>Discovering short </a:t>
            </a:r>
            <a:r>
              <a:rPr lang="en-US" altLang="zh-TW" sz="2000" i="1" dirty="0" smtClean="0"/>
              <a:t>matches</a:t>
            </a:r>
            <a:r>
              <a:rPr lang="zh-TW" altLang="en-US" sz="2000" i="1" dirty="0" smtClean="0"/>
              <a:t> </a:t>
            </a:r>
            <a:r>
              <a:rPr lang="en-US" altLang="zh-TW" sz="2000" i="1" dirty="0"/>
              <a:t>is uninteresting</a:t>
            </a:r>
            <a:endParaRPr lang="en-US" altLang="zh-TW" sz="20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Position independence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i="1" dirty="0"/>
              <a:t>Coarse-grained permutation of the </a:t>
            </a:r>
            <a:r>
              <a:rPr lang="en-US" altLang="zh-TW" sz="2000" i="1" dirty="0" smtClean="0"/>
              <a:t>contents of </a:t>
            </a:r>
            <a:r>
              <a:rPr lang="en-US" altLang="zh-TW" sz="2000" i="1" dirty="0"/>
              <a:t>a </a:t>
            </a:r>
            <a:r>
              <a:rPr lang="en-US" altLang="zh-TW" sz="2000" i="1" dirty="0" smtClean="0"/>
              <a:t>document </a:t>
            </a:r>
            <a:r>
              <a:rPr lang="en-US" altLang="zh-TW" sz="2000" i="1" dirty="0"/>
              <a:t>should not affect the set of discovered matches.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3013920" y="3912840"/>
              <a:ext cx="3961800" cy="270180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1040" y="3906720"/>
                <a:ext cx="3971880" cy="27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1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and 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65752"/>
            <a:ext cx="7886700" cy="4972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Karp-Rabin String </a:t>
            </a:r>
            <a:r>
              <a:rPr lang="en-US" altLang="zh-TW" sz="2400" b="1" dirty="0" smtClean="0"/>
              <a:t>Matching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(1/2)</a:t>
            </a:r>
          </a:p>
          <a:p>
            <a:r>
              <a:rPr lang="en-US" altLang="zh-TW" sz="2400" dirty="0" smtClean="0"/>
              <a:t>It for </a:t>
            </a:r>
            <a:r>
              <a:rPr lang="en-US" altLang="zh-TW" sz="2400" dirty="0">
                <a:solidFill>
                  <a:srgbClr val="0000FF"/>
                </a:solidFill>
              </a:rPr>
              <a:t>fast substring matching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apparently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earliest version of </a:t>
            </a:r>
            <a:r>
              <a:rPr lang="en-US" altLang="zh-TW" sz="2400" dirty="0">
                <a:solidFill>
                  <a:srgbClr val="0000FF"/>
                </a:solidFill>
              </a:rPr>
              <a:t>fingerprinting based on </a:t>
            </a:r>
            <a:r>
              <a:rPr lang="en-US" altLang="zh-TW" sz="2400" dirty="0" smtClean="0">
                <a:solidFill>
                  <a:srgbClr val="0000FF"/>
                </a:solidFill>
              </a:rPr>
              <a:t>k-grams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Their problem, which was motivated by string matching </a:t>
            </a:r>
            <a:r>
              <a:rPr lang="en-US" altLang="zh-TW" sz="2400" dirty="0" smtClean="0"/>
              <a:t>problems in </a:t>
            </a:r>
            <a:r>
              <a:rPr lang="en-US" altLang="zh-TW" sz="2400" u="sng" dirty="0"/>
              <a:t>genetics</a:t>
            </a:r>
            <a:r>
              <a:rPr lang="en-US" altLang="zh-TW" sz="2400" dirty="0"/>
              <a:t>, is to </a:t>
            </a:r>
            <a:r>
              <a:rPr lang="en-US" altLang="zh-TW" sz="2400" b="1" dirty="0"/>
              <a:t>find occurrences of a particular string </a:t>
            </a:r>
            <a:r>
              <a:rPr lang="en-US" altLang="zh-TW" sz="2400" b="1" i="1" dirty="0"/>
              <a:t>s </a:t>
            </a:r>
            <a:r>
              <a:rPr lang="en-US" altLang="zh-TW" sz="2400" b="1" dirty="0"/>
              <a:t>of </a:t>
            </a:r>
            <a:r>
              <a:rPr lang="en-US" altLang="zh-TW" sz="2400" b="1" dirty="0" smtClean="0"/>
              <a:t>length </a:t>
            </a:r>
            <a:r>
              <a:rPr lang="en-US" altLang="zh-TW" sz="2400" b="1" i="1" dirty="0" smtClean="0"/>
              <a:t>k </a:t>
            </a:r>
            <a:r>
              <a:rPr lang="en-US" altLang="zh-TW" sz="2400" b="1" dirty="0" smtClean="0"/>
              <a:t>within a much longer string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The idea is </a:t>
            </a:r>
            <a:r>
              <a:rPr lang="en-US" altLang="zh-TW" sz="2400" b="1" dirty="0"/>
              <a:t>to compare hashes </a:t>
            </a:r>
            <a:r>
              <a:rPr lang="en-US" altLang="zh-TW" sz="2400" b="1" dirty="0" smtClean="0"/>
              <a:t>of all </a:t>
            </a:r>
            <a:r>
              <a:rPr lang="en-US" altLang="zh-TW" sz="2400" b="1" dirty="0"/>
              <a:t>k-grams</a:t>
            </a:r>
            <a:r>
              <a:rPr lang="en-US" altLang="zh-TW" sz="2400" dirty="0"/>
              <a:t> in the long string with a hash of s. </a:t>
            </a:r>
            <a:endParaRPr lang="en-US" altLang="zh-TW" sz="2400" dirty="0" smtClean="0"/>
          </a:p>
          <a:p>
            <a:r>
              <a:rPr lang="en-US" altLang="zh-TW" sz="2400" dirty="0" smtClean="0"/>
              <a:t>However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hashing strings </a:t>
            </a:r>
            <a:r>
              <a:rPr lang="en-US" altLang="zh-TW" sz="2400" dirty="0"/>
              <a:t>of length k is </a:t>
            </a:r>
            <a:r>
              <a:rPr lang="en-US" altLang="zh-TW" sz="2400" dirty="0">
                <a:solidFill>
                  <a:srgbClr val="FF0000"/>
                </a:solidFill>
              </a:rPr>
              <a:t>expensive</a:t>
            </a:r>
            <a:r>
              <a:rPr lang="en-US" altLang="zh-TW" sz="2400" dirty="0"/>
              <a:t> for large k, </a:t>
            </a:r>
            <a:r>
              <a:rPr lang="en-US" altLang="zh-TW" sz="2400" dirty="0" smtClean="0"/>
              <a:t>so they propose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a </a:t>
            </a:r>
            <a:r>
              <a:rPr lang="en-US" altLang="zh-TW" sz="2400" b="1" dirty="0">
                <a:solidFill>
                  <a:srgbClr val="0000FF"/>
                </a:solidFill>
              </a:rPr>
              <a:t>“rolling” hash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function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ED44-A0EA-45DC-834C-A5F09E8F3565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095560" y="2603160"/>
              <a:ext cx="3599640" cy="338832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7280" y="2598480"/>
                <a:ext cx="3615840" cy="33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5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3913</Words>
  <Application>Microsoft Office PowerPoint</Application>
  <PresentationFormat>如螢幕大小 (4:3)</PresentationFormat>
  <Paragraphs>387</Paragraphs>
  <Slides>40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Winnowing: Local Algorithms for Document Fingerprinting</vt:lpstr>
      <vt:lpstr>Outline </vt:lpstr>
      <vt:lpstr>Introduction (1/4)</vt:lpstr>
      <vt:lpstr>Introduction (2/4)</vt:lpstr>
      <vt:lpstr>Introduction (3/4)</vt:lpstr>
      <vt:lpstr>Introduction (4/4)</vt:lpstr>
      <vt:lpstr>Outline </vt:lpstr>
      <vt:lpstr>Background and related work</vt:lpstr>
      <vt:lpstr>Background and related work</vt:lpstr>
      <vt:lpstr>Background and related work</vt:lpstr>
      <vt:lpstr>Time complexity of 暴力法</vt:lpstr>
      <vt:lpstr>Time complexity of Karp-Rabin String Matching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Outline </vt:lpstr>
      <vt:lpstr>Winnowing</vt:lpstr>
      <vt:lpstr>a) Winnowing (1/6)</vt:lpstr>
      <vt:lpstr>a) Winnowing (2/6)</vt:lpstr>
      <vt:lpstr>a) 0 mod p VS. winnowing (3/6)</vt:lpstr>
      <vt:lpstr>a) Winnowing (4/6)</vt:lpstr>
      <vt:lpstr>a) Winnowing (5/6)</vt:lpstr>
      <vt:lpstr>a) Winnowing (6/6)</vt:lpstr>
      <vt:lpstr>Winnowing</vt:lpstr>
      <vt:lpstr>b) Expected Density (1/7)</vt:lpstr>
      <vt:lpstr>b) Expected Density (2/7)</vt:lpstr>
      <vt:lpstr>b) Expected Density (3/7)</vt:lpstr>
      <vt:lpstr>b) Expected Density (4/7)</vt:lpstr>
      <vt:lpstr>b) Expected Density (5/7)</vt:lpstr>
      <vt:lpstr>b) Expected Density (6/7)</vt:lpstr>
      <vt:lpstr>b) Expected Density (7/7)</vt:lpstr>
      <vt:lpstr>Winnowing</vt:lpstr>
      <vt:lpstr>c) Queries (1/2)</vt:lpstr>
      <vt:lpstr>c) Queries (2/2)</vt:lpstr>
      <vt:lpstr>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Leo Chen</cp:lastModifiedBy>
  <cp:revision>204</cp:revision>
  <dcterms:created xsi:type="dcterms:W3CDTF">2017-05-17T09:54:40Z</dcterms:created>
  <dcterms:modified xsi:type="dcterms:W3CDTF">2017-05-19T02:41:17Z</dcterms:modified>
</cp:coreProperties>
</file>