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ink/ink1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3.xml" ContentType="application/inkml+xml"/>
  <Override PartName="/ppt/notesSlides/notesSlide16.xml" ContentType="application/vnd.openxmlformats-officedocument.presentationml.notesSlide+xml"/>
  <Override PartName="/ppt/ink/ink14.xml" ContentType="application/inkml+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9" r:id="rId2"/>
    <p:sldId id="257" r:id="rId3"/>
    <p:sldId id="258" r:id="rId4"/>
    <p:sldId id="261" r:id="rId5"/>
    <p:sldId id="260" r:id="rId6"/>
    <p:sldId id="262" r:id="rId7"/>
    <p:sldId id="263" r:id="rId8"/>
    <p:sldId id="264" r:id="rId9"/>
    <p:sldId id="266" r:id="rId10"/>
    <p:sldId id="267" r:id="rId11"/>
    <p:sldId id="265" r:id="rId12"/>
    <p:sldId id="269" r:id="rId13"/>
    <p:sldId id="268" r:id="rId14"/>
    <p:sldId id="273" r:id="rId15"/>
    <p:sldId id="274" r:id="rId16"/>
    <p:sldId id="292" r:id="rId17"/>
    <p:sldId id="275" r:id="rId18"/>
    <p:sldId id="294" r:id="rId19"/>
    <p:sldId id="277" r:id="rId20"/>
    <p:sldId id="279" r:id="rId21"/>
    <p:sldId id="284" r:id="rId22"/>
    <p:sldId id="278" r:id="rId23"/>
    <p:sldId id="280" r:id="rId24"/>
    <p:sldId id="281" r:id="rId25"/>
    <p:sldId id="282" r:id="rId26"/>
    <p:sldId id="287" r:id="rId27"/>
    <p:sldId id="270" r:id="rId28"/>
    <p:sldId id="285" r:id="rId29"/>
    <p:sldId id="288" r:id="rId30"/>
    <p:sldId id="290" r:id="rId31"/>
    <p:sldId id="272" r:id="rId32"/>
    <p:sldId id="289"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7030A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75353" autoAdjust="0"/>
  </p:normalViewPr>
  <p:slideViewPr>
    <p:cSldViewPr snapToGrid="0">
      <p:cViewPr varScale="1">
        <p:scale>
          <a:sx n="72" d="100"/>
          <a:sy n="72" d="100"/>
        </p:scale>
        <p:origin x="7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09:25.613"/>
    </inkml:context>
    <inkml:brush xml:id="br0">
      <inkml:brushProperty name="width" value="0.05292" units="cm"/>
      <inkml:brushProperty name="height" value="0.05292" units="cm"/>
      <inkml:brushProperty name="color" value="#7030A0"/>
    </inkml:brush>
  </inkml:definitions>
  <inkml:trace contextRef="#ctx0" brushRef="#br0">16517 11345 31 0,'-11'9'15'0,"1"57"-10"15,3-41 15-15,-4 10-20 16,-3 6 0-16,-4 2 1 15,1-2 0-15,-1 0-1 0,4-10 0 16,4-9 1-16,2-9 1 16,5-10 0-16,3-12 0 15,7-4 0 1,7-12 0-16,4-13 0 0,10-18 0 0,-3-1-1 16,6-2 1-16,5-1 1 31,3 4 0-31,3 2 0 15,7 14 1-15,-3 8-1 0,-7 10 1 16,-7 13-1-16,-4 9 1 0,-10 9-2 16,-4 10 0-16,-7 9-1 15,-7 4 1-15,0 9-1 32,-11 6 0-32,-3-7-6 0,0-2 1 15,3-3-6-15,1-7 0 16,-1-3-6-16,1-10 1 15</inkml:trace>
  <inkml:trace contextRef="#ctx0" brushRef="#br0" timeOffset="151.5394">16605 11527 27 0,'-14'9'13'0,"21"-21"-2"0,-3 5 16 0,-1 1-23 16,4 0 1-16,0-4 1 15,7-2 1-15,1 3-9 16,-1-4 0-16,0-3 3 0,0 7 1 15,0-1-9-15,0 1 1 16,-3 6-7-16,3-3 0 16</inkml:trace>
  <inkml:trace contextRef="#ctx0" brushRef="#br0" timeOffset="285.9445">16729 11276 27 0,'-7'6'13'0,"0"16"-14"15,7-6 18-15,-4 6-17 16,1 6 0-16,-1 0-5 0,0 7 0 16,1 2 0-16,-1-2 1 15</inkml:trace>
  <inkml:trace contextRef="#ctx0" brushRef="#br0" timeOffset="481.1689">16588 11734 28 0,'-11'0'14'0,"11"-3"-9"15,0 3 24-15,4-3-26 16,3-4 0-16,0-15 1 0,3 16 0 16,4 0-5-16,4-1 0 15,3 1 1-15,0 0 1 16,-3 3-7-16,0 3 1 16,-4 0-7-16,0 9 1 31</inkml:trace>
  <inkml:trace contextRef="#ctx0" brushRef="#br0" timeOffset="661.0196">16517 11997 43 0,'-18'16'21'0,"22"-22"-17"0,3 2 38 16,0-5-39-16,4-7 1 15,3 1 1-15,7-7 0 16,0 3-7-16,7-3 0 15,1 3 0-15,-1 3 1 16,-4 4-9-16,1 3 1 16,-4-1-7-16,-7 4 1 0</inkml:trace>
  <inkml:trace contextRef="#ctx0" brushRef="#br0" timeOffset="814.0992">16588 11906 27 0,'-7'63'13'0,"0"3"-11"0,3-44 16 0,4 3-18 16,0 3 0-16,4-6-5 15,-1-3 0-15,4-3 0 16,0-7 0-16</inkml:trace>
  <inkml:trace contextRef="#ctx0" brushRef="#br0" timeOffset="984.3876">16732 11812 24 0,'-3'-22'12'0,"10"3"-8"16,-7 23 17-16,0 2-19 15,-4 3 1-15,1 10 0 16,-1 12 1-16,1 4-5 16,-1 9 0-16,1 3 0 15,-1-3 0-15,1-4-8 16,3-2 1-16</inkml:trace>
  <inkml:trace contextRef="#ctx0" brushRef="#br0" timeOffset="1401.4446">16506 12355 30 0,'-28'9'15'0,"46"-18"-6"0,-11 2 22 0,4-5-30 16,3-1 0-16,3-2 1 15,4-1 0-15,8 0-3 16,-1 1 1-16,0 2-3 0,0 7 0 16,1 0-4-16,2 2 1 31,-10-2-2-31,1 3 1 16,-8 3-1-16,-18 0 1 15,-3 3 6-15,-3 3 0 16,-8 4 6-16,-3 2 1 0,-7 4 1 15,3 3 1-15,0 3 0 16,0 0 0-16,4 3-2 16,4-3 0-16,3-7-4 15,3 4 1-15,7-3-2 16,4-7 1-16,4-6-2 16,7-3 1-16,3-6-1 15,3 0 0-15,4 0 1 0,1 3 0 16,-5-1-1-16,4 1 0 0,-3 0-7 15,10-3 1-15,8-4-7 16,6-2 1-16</inkml:trace>
  <inkml:trace contextRef="#ctx0" brushRef="#br0" timeOffset="1616.9063">17558 11373 45 0,'-53'3'22'0,"42"13"-19"0,8-7 36 0,3 10-39 16,-4 0 0-16,1 9 0 16,-4 4 0-16,0 2-6 15,-1-3 0-15,1-2-8 16,4 2 1-16</inkml:trace>
  <inkml:trace contextRef="#ctx0" brushRef="#br0" timeOffset="1781.8562">17237 11706 31 0,'-39'3'15'0,"21"0"-5"0,15-3 18 0,3 0-28 31,3 0 0-31,8 0 1 16,6-3 1-16,8-4-7 15,18-2 1-15,6-4-6 16,11 1 1-16,3-4-2 0,-6-3 1 16</inkml:trace>
  <inkml:trace contextRef="#ctx0" brushRef="#br0" timeOffset="1887.189">17734 11542 35 0,'-3'-3'17'0,"-22"16"-20"0,18-7 36 15,-4 7-33-15,-3 6 1 16,-3-4-8-16,-5 10 0 15,1-3 0-15,0 0 0 16</inkml:trace>
  <inkml:trace contextRef="#ctx0" brushRef="#br0" timeOffset="2203.0974">17212 12041 39 0,'-18'0'19'0,"1"9"-17"0,17-9 32 0,0-6-30 16,3-3 0-16,4-7 2 16,7-6 1-16,8-6-9 15,6 0 1-15,18-4 5 16,10 1 1-16,4 0-2 16,0-1 0-16,-3 1-1 15,-5 6 1-15,1 6-1 0,-10 0 0 16,-8 7-2-1,-7 2 1-15,-7 10 0 0,-10 7 1 16,-8 2-4-16,1 0 0 0,-11 10-6 16,-4 0 0-16,-3 6-9 15,0 0 0-15,4 7-1 16,-22 5 0-16</inkml:trace>
  <inkml:trace contextRef="#ctx0" brushRef="#br0" timeOffset="2469.9767">17462 12173 41 0,'4'0'20'0,"28"-13"-23"16,-22 10 41-16,4-3-34 16,8-4 0-16,-5-2 2 15,1-4 1-15,-4-3-8 16,-3 4 1-16,-4 2 6 0,-7 1 1 15,-7 5-3-15,-4 1 0 16,-7 3-1-16,-3-3 1 16,4-1-3-16,-1 4 1 15,4 0-6-15,3 6 0 16,4 7-8-16,4 8 1 16,3 8-7-16,0 2 0 15</inkml:trace>
  <inkml:trace contextRef="#ctx0" brushRef="#br0" timeOffset="2762.7205">17332 12464 41 0,'-18'13'20'0,"22"-19"-17"0,3-1 31 16,11-8-30-16,6 2 0 0,8-6 2 15,10 1 1-15,-3-1-9 16,0 3 0-1,7 16 5 1,-11 3 1-16,-3 3-3 16,-7 7 1-1,-4 6-1-15,-7 0 0 16,-4 3 0-16,-6 0 0 16,-4 0-2-16,-4 3 0 15,1-10-6-15,-4-2 1 16,0-4-9-16,0-12 1 15,3-6-2-15,-6-10 0 16</inkml:trace>
  <inkml:trace contextRef="#ctx0" brushRef="#br0" timeOffset="2918.9942">17618 12323 46 0,'0'-19'23'0,"14"4"-20"0,-14 15 46 0,0 6-45 15,0 13 0-15,-4 12 3 16,-6 16 1-16,-4 22-10 15,-4 3 0-15,-3 1 6 16,7-8 0-16,7-8-11 16,10-10 1-16,8-6-13 15,13-19 1-15</inkml:trace>
  <inkml:trace contextRef="#ctx0" brushRef="#br0" timeOffset="3434.5485">18609 11665 30 0,'-18'-25'15'0,"11"6"6"0,4 19 8 16,-8 3-25-16,-10 3 1 15,-4 7 2-15,-3 9 0 0,-4 9-10 16,-3 7 1-16,0 12 6 15,3 6 0-15,0 1-7 16,4-4 0-16,7-6-7 31,3-9 0-31,8-13-5 0,6-6 0 16</inkml:trace>
  <inkml:trace contextRef="#ctx0" brushRef="#br0" timeOffset="3605.1345">18288 12025 47 0,'7'-12'23'0,"7"15"-15"0,-10 3 42 16,-1 7-48-16,1 12 0 0,-4 6 3 16,-4 7 0-16,1 9-7 15,-1 3 1-15,1 0 3 16,-1 0 1-16,4 1-6 16,4-4 1-16,3-10-10 15,3-12 0-15,8-15-6 16,3-10 0-16</inkml:trace>
  <inkml:trace contextRef="#ctx0" brushRef="#br0" timeOffset="3793.9831">18821 11684 56 0,'-4'-13'28'0,"25"7"-31"16,-14 0 50-16,8-1-46 15,-1 1 0-15,3 0 1 16,1-4 0-16,3 4-7 31,7 0 1-31,-10-1-9 16,-4 14 0-16,-10-4-3 15,-19 3 0-15</inkml:trace>
  <inkml:trace contextRef="#ctx0" brushRef="#br0" timeOffset="3938.7333">18757 11624 44 0,'-17'28'22'0,"2"16"-30"0,12-28 39 0,-1 6-31 16,-3 12 1-16,0 7-9 15,4 3 1-15,-1 3-1 16,8-3 1-16</inkml:trace>
  <inkml:trace contextRef="#ctx0" brushRef="#br0" timeOffset="4349.9633">18644 12069 23 0,'-10'16'11'0,"-1"31"-5"0,8-31 10 15,-4-1-15-15,0 7 1 0,3 7 3 16,0-4 0-16,1 0-6 16,-1-3 1-16,1-4 3 15,3-2 1-15,-4-3-2 16,1-1 1-16,3-5-1 15,0-7 0-15,3-7 0 16,4-5 0-16,4-4 1 16,3-6 0-1,4 0 1-15,3-9 1 16,0-10 0-16,0 0 1 16,4 0 0-16,0 1 0 15,3 5-1-15,0 1 0 16,-3 9-2-16,-4 6 1 0,0 9-2 15,-3 10 0-15,-4 10-1 16,-7 9 0-16,0 6-1 16,-7 3 1-16,0 0-1 15,-4 4 1-15,-3-4-6 16,-3 0 0-16,-1 0-8 16,1-3 1-16,-1-3-7 0,0-6 1 15</inkml:trace>
  <inkml:trace contextRef="#ctx0" brushRef="#br0" timeOffset="4519.7679">18747 12129 39 0,'10'-13'19'0,"15"7"-21"16,-18 6 28-16,7 3-25 15,0 3 0-15,0 4-7 16,-3 2 1-16,-1 4 0 0,-6-3 1 15,-4 2-6-15,-4 1 0 16</inkml:trace>
  <inkml:trace contextRef="#ctx0" brushRef="#br0" timeOffset="4938.4227">18722 12308 18 0,'-7'-10'9'0,"7"-2"-7"0,3 5 12 0,1 1-13 15,-1 0 0-15,4 0 0 0,4 2 1 16,0 4-3-16,-4 0 0 15,0 0 2-15,0 4 0 16,-4 2-1-16,-3 0 1 16,0 4-1-16,-3-1 0 15,-1 0 1-15,-3 4 1 16,0-1 1-16,0 1 0 0,-3-4 0 16,-1 1 1-16,4-1 0 15,7-6 0-15,0 0-2 31,0-3 1-31,7-3-3 16,4-3 1-16,3 0-1 16,0 0 1-16,0-1-1 15,0 1 1-15,-3 6-1 0,-8 6 0 16,-3 4 2-16,-3 8 0 16,-4 1 2-16,-4 6 1 0,4 4 1 15,0-1 1-15,0 0-1 16,3 0 1-16,4-6-2 15,4-6 0-15,6-7-3 32,8-9 1-32,7-6-11 15,3-10 1-15,14-2-10 16,18-4 1-16</inkml:trace>
  <inkml:trace contextRef="#ctx0" brushRef="#br0" timeOffset="5386.3207">19604 11693 45 0,'-14'-3'22'16,"-11"15"-17"-16,25-5 31 0,0 2-35 16,7 4 0-16,4-1 0 15,3 4 1-15,0 3-8 16,0-4 1-16,0 14-8 0,-3 2 0 15</inkml:trace>
  <inkml:trace contextRef="#ctx0" brushRef="#br0" timeOffset="5555.5923">19431 12107 40 0,'-18'-9'20'0,"32"-4"-21"0,-3 10 26 0,3-7-25 15,7 10 1-15,8 0-6 16,6 7 0-16,0 2-2 0,-3 7 0 16,0 3-3-16,-4 6 0 15</inkml:trace>
  <inkml:trace contextRef="#ctx0" brushRef="#br0" timeOffset="5705.6886">19586 12417 37 0,'-60'38'18'0,"36"-7"-16"15,20-27 37-15,0 2-36 16,1-6 0-16,3 0 0 15,3-6 1-15,5-7-6 16,13-6 1-16,7-3 0 16,7-6 1 15,29-38-13-31,-8-12 0 16</inkml:trace>
  <inkml:trace contextRef="#ctx0" brushRef="#br0" timeOffset="6168.4786">19981 11690 31 0,'-10'-6'15'0,"-18"37"-4"0,17-18 14 0,4 5-23 16,-4 11 0-16,1 11 0 15,3 7 1-15,0 10-4 16,-4-7 1-16,4 0 2 16,0-9 0-16,0-7-1 0,0-9 0 15,3-3 0-15,1-6 1 16,-1-13-1-16,4-12 0 15,4-7 0-15,3-15 1 16,3-7-1 0,8-9 1-16,3 0-1 15,0 3 0-15,8 7 0 16,-8 8 0-16,-4 7 0 16,-3 7 0-16,-3 8 0 15,-4 11 1-15,-3 8-1 16,-8 7 0-16,-3 9 0 0,-4 10 0 15,-6 3 1-15,-4 6 0 16,0-7 0-16,-1-2 1 0,8-7 0 16,4-2 0-16,-1-7 0 15,4-4 0-15,4-2-1 16,3 0 1-16,0-7-1 16,3-3 0-16,1-2-1 15,3-1 0-15,0-3-1 16,0-3 1-16,7-1-8 0,0-2 0 15,11-3-10-15,-1-10 0 16,12-3-2-16,-1-9 0 16</inkml:trace>
  <inkml:trace contextRef="#ctx0" brushRef="#br0" timeOffset="6336.9968">20172 11906 38 0,'-14'-3'19'0,"24"25"-21"0,-10-13 34 0,0 10-31 31,-3 10 1-31,-1-1 0 16,-3 6 0-16,4-2-3 16,-4-4 0-16,7-6-1 15,7-7 0-15,3-11-7 0,4-11 0 16,11-18-3-16,0-9 1 0</inkml:trace>
  <inkml:trace contextRef="#ctx0" brushRef="#br0" timeOffset="6650.3344">20443 11502 53 0,'8'-19'26'0,"2"28"-31"16,-6 1 55-16,-4 5-48 31,0 10 1-31,0 1 3 0,-4 8 0 16,1 16-7-16,-1 4 0 15,-3 18 5-15,-7 12 1 0,3 7-2 16,1 3 1-16,-1-6-1 15,4 16 0-15,0-7 0 16,-7-3 1-16,0-13 0 16,3-15 0-16,-3-9 0 15,-4-13 1-15,-3-10-2 16,-3-9 1-16,-8-9-1 0,-3-10 0 16,3-6-2-16,0-12 0 15,4-7-7-15,7 0 0 16,3-6-14-16,11 3 0 15,0-6-5-15,10 3 0 16</inkml:trace>
  <inkml:trace contextRef="#ctx0" brushRef="#br0" timeOffset="9493.1015">15346 11056 19 0,'-7'-18'9'0,"28"11"1"0,-10 14 9 0,-4 2-16 16,3 4 1-16,1 2 2 15,3 1 0-15,4 3-8 16,-1 0 0-1,4-7 6-15,8-2 0 16,6-10-3-16,11-7 1 0,10-2-1 16,8-7 0-16,-1-6 0 15,-3-3 0-15,-3 3 0 0,-1 6 0 16,-7 7 0-16,-6 9 1 16,-8 9 1-16,-3 7 0 15,-8 0 0-15,1 3 1 16,0-1-2-16,7-5 1 0,6-4-1 15,5-2 1-15,6-7-2 16,-3-7 1-16,0 1-1 31,7-6 0-31,-4-4-1 16,4-6 0-16,11 0 0 16,3 0 1-16,0 0-1 15,-4 10 0-15,-6 2 0 16,-5-2 0-16,-2 5 0 0,-1 1 1 15,1-3 0-15,3-1 0 16,10 1 0-16,4 3 1 16,0-7-1-16,-3 1 1 0,-1-4-1 15,-3-3 0-15,4 0 0 16,-4-3 0-16,10 7-1 16,4 5 0-16,-3 4 0 15,-4 3 0-15,-14 9 0 16,-7-3 0-16,-4 7 0 0,0-1 0 15,1-3 0-15,2-12 1 16,5 3-1-16,13-3 1 16,15-7 0-16,-1-3 1 15,-2 7-2 1,2 6 0-16,-3 6 0 16,7-3 1-16,1 9-1 15,2 4 1-15,-10-1-1 16,-3 1 0-16,-8 0 1 15,-3-4 0-15,-3 3 0 16,-4-2 0-16,-4-4-1 0,4 4 1 16,0-1 0-16,-7 0 0 15,-4-2-1-15,4-1 1 16,-4-3-4-16,-3 0 1 16,0-3-7-16,0 0 0 15,0 3-9-15,3 0 0 16,-3-9-1-16,24-6 0 0</inkml:trace>
  <inkml:trace contextRef="#ctx0" brushRef="#br0" timeOffset="10145.7623">21336 10225 35 0,'-49'-18'17'0,"42"11"-10"15,10 1 34-15,8 0-37 16,10-4 0 0,11-2 1-16,3-4 0 0,7-6-6 15,15-3 0-15,-1 3 2 16,15 3 0-16,-1 4-9 15,-3 2 0-15,-7 7-7 16,-10 9 1-16</inkml:trace>
  <inkml:trace contextRef="#ctx0" brushRef="#br0" timeOffset="10278.1065">21833 10144 38 0,'-70'16'19'0,"13"15"-14"0,40-22 27 0,-8 10-32 15,0 6 1-15,1 0-2 16,3 0 1-16,3 1-6 15,7-11 0-15,4-2-6 16,7-4 1-16</inkml:trace>
  <inkml:trace contextRef="#ctx0" brushRef="#br0" timeOffset="10478.1911">21724 10204 40 0,'7'9'20'0,"-10"38"-18"0,-1-31 33 0,1 9-33 15,-8 15 0-15,-3 1 0 16,-4 6 1-16,1 0-4 16,-1 3 0-16,0-2 3 15,4-5 0-15,4 1-6 16,3-9 0-16,3-7-8 0,4-12 1 16,7-7-3-16,4-15 1 15</inkml:trace>
  <inkml:trace contextRef="#ctx0" brushRef="#br0" timeOffset="10627.3458">21685 10483 42 0,'-7'-38'21'0,"4"19"-14"0,3 19 42 0,0 3-48 31,0 7 0-31,3 5 1 16,4 4 0-16,4 0-3 16,10 0 1-16,7 0-4 15,7-4 1-15,4-2-9 0,4-4 0 16,-1-2-4-16,4-7 0 15</inkml:trace>
  <inkml:trace contextRef="#ctx0" brushRef="#br0" timeOffset="10943.1392">22412 10025 24 0,'-42'22'12'0,"13"22"-14"16,26-35 17-16,-1 4-16 15,4 5 1-15,7-2 0 0,-3 3 0 16,-1-3 1-16,5-1 0 31,-5 4 1-31,4-3 0 16,-3-1 1-16,-1 7 1 16,1-3 0-16,-4 0 1 0,0 3 0 15,-4-3 0-15,1 3-1 16,-8 6 1-16,-3 0-2 15,0-3 1-15,0-3-1 16,0 0 0-16,3 0-4 16,0 0 0-16,1 0-5 0,3-6 1 15,3-4-8-15,1 1 0 16</inkml:trace>
  <inkml:trace contextRef="#ctx0" brushRef="#br0" timeOffset="11246.0509">22521 10100 42 0,'21'-25'21'0,"4"0"-21"15,-18 15 36-15,4 1-33 16,6 0 1-16,5-7 1 16,6-6 0-1,4-3-7-15,-1 3 1 16,8 3 4-16,3 3 0 15,-6 7-2-15,-4 12 0 0,-1 3 0 16,-2 10 1-16,-5 3-2 16,-10 6 1-16,-7 10 0 15,-7 8 0-15,-7 8 0 16,-14 18 1-16,-4 0-3 0,-3-4 1 16,0-2-5-16,0-6 0 15,0-4-5-15,6-6 0 16,5-9-7-16,3-7 1 15</inkml:trace>
  <inkml:trace contextRef="#ctx0" brushRef="#br0" timeOffset="11611.4316">22627 10263 46 0,'4'-31'23'0,"17"9"-24"16,-11 12 41-16,5 1-39 31,2 0 0-31,8-1 0 16,0 4 1-16,-1 6-3 0,-3 3 1 15,1 10-5-15,-8 5 0 16,-11 11-7-16,-6-1 0 0,-8 6-2 16,-3 1 0-16,-4-4 0 31,57-25 14-31,-116 16 3 15,41 0 1-15,8 0 8 16,7-9 1-16,7-4 2 16,3-6 0-16,8 1-7 0,3-4 0 15,7-10-4-15,7-2 1 32,4-4-9-32,3 0 0 15,0-6-8-15,-4 3 0 0,-2 1-4 16,-5-4 1-16</inkml:trace>
  <inkml:trace contextRef="#ctx0" brushRef="#br0" timeOffset="11780.3303">22804 10056 50 0,'-15'0'25'0,"-13"41"-27"0,21-25 50 16,-7 21-45-16,-4 20 0 0,-3 15 0 16,0 3 0-16,3 3-4 15,8-5 0-15,6-1-7 16,8-3 1-16,6-7-10 15,5-15 1 17</inkml:trace>
  <inkml:trace contextRef="#ctx0" brushRef="#br0" timeOffset="12230.6773">23527 10257 34 0,'-21'22'17'0,"59"-13"-6"0,-20-12 19 16,7-3-26-16,3-13 1 16,7-3 0-16,8 0 0 0,2-6-7 15,1 0 1-15,4-1 1 16,-4 1 0-16,-8 6-10 16,-2 3 1-16,-19 7-5 15,-6 2 0-15</inkml:trace>
  <inkml:trace contextRef="#ctx0" brushRef="#br0" timeOffset="12394.3572">23731 10059 44 0,'-35'47'22'0,"3"54"-28"0,18-67 39 0,-3 16-33 16,-8 7 1-16,0 5 0 15,4 4 1-15,3-12-5 16,11-1 0-16,7-6-4 15,7-19 0-15,7-6-5 16,15-22 1-16</inkml:trace>
  <inkml:trace contextRef="#ctx0" brushRef="#br0" timeOffset="12580.7131">24014 9987 47 0,'-4'-16'23'0,"-24"38"-25"0,17-9 45 0,-3 15-42 16,-7 13 1-16,3 19 0 15,1 5 1-15,-1 4-4 16,4-6 1-16,0-3-3 31,7-1 1-31,0-9-10 16,0-6 1-16,0-9-4 0,0-4 1 16</inkml:trace>
  <inkml:trace contextRef="#ctx0" brushRef="#br0" timeOffset="13014.5403">23728 10335 30 0,'7'10'15'0,"11"27"-18"16,-11-30 23-16,0 5-19 16,-4 7 1-16,-3 3 0 0,-3 0 1 15,-4-3-4-15,-4 3 1 16,0-1 3-16,-3 1 0 15,4 0-1-15,-1-6 0 16,4-3-1 0,4-7 1-16,3-3-1 15,0-3 0-15,10-6-1 16,1-4 0-16,3 4 0 16,0 0 0-16,0 0 0 15,-3 6 0-15,-4 3 1 16,-7 6 1-16,-7 7 1 15,-4 6 0-15,-3 3 2 0,0 9 0 16,0 1 0-16,-4 2 1 16,0 1-1-16,4-7 0 0,4-2-2 15,10-4 1-15,0-6-3 16,3-1 1-16,4-5-1 16,4-4 0-16,7-9-6 15,3-3 1-15,7-6-11 16,4-4 0-16,6-9-2 15,19-9 1-15</inkml:trace>
  <inkml:trace contextRef="#ctx0" brushRef="#br0" timeOffset="13265.7921">24712 10003 56 0,'-28'3'28'0,"-18"22"-38"16,28-16 56-16,-10 10-45 0,-7 3 0 16,-7 13 0-16,-4 12 1 15,-4 6-3-15,1 10 1 16,-4-4-6-16,0-8 1 15,14-8-11-15,11-8 1 16</inkml:trace>
  <inkml:trace contextRef="#ctx0" brushRef="#br0" timeOffset="13412.8093">24335 10389 45 0,'-18'15'22'0,"4"29"-19"0,10-25 31 16,-3 3-34-16,0 3 1 0,0 3 0 15,4 0 0-15,3-3-8 16,7-3 0-16,3-6-6 16,8-6 0-16</inkml:trace>
  <inkml:trace contextRef="#ctx0" brushRef="#br0" timeOffset="13665.121">24811 10075 46 0,'14'-31'23'0,"39"15"-23"0,-35 13 38 16,6 6-36-16,19 3 0 16,-5 4 2-16,5 5 1 0,-5 7-6 15,-6 6 0-15,-7 16 4 32,-14 10 1-32,-11 2-2 15,-11 4 1-15,-10-7-2 16,0-3 1-16,3-9-1 0,0-10 0 15,4-9-6-15,4-9 0 16,3-10-7-16,0-9 1 16,3-13-6-16,0-19 0 15</inkml:trace>
  <inkml:trace contextRef="#ctx0" brushRef="#br0" timeOffset="13827.96">25047 10119 33 0,'11'-10'16'0,"-22"36"-13"15,11-14 24-15,-3 7-26 16,-1 9 0-16,1 0 0 15,-1 1 1-15,1-1-3 16,-1-13 1-16,1 1-3 16,-1-10 0-1,0-2-5-15,1-14 0 16,-1 1-3-16,1-10 1 16</inkml:trace>
  <inkml:trace contextRef="#ctx0" brushRef="#br0" timeOffset="13998.6692">24973 9990 43 0,'-28'3'21'0,"-21"79"-22"16,34-54 45-16,-2 29-40 16,-4 15 1-16,-8 3 2 0,8 3 1 15,7-2-10-15,11-7 0 16,10-10 6-16,10-5 0 16,8-20-6-16,10-9 0 15,18-9-15-15,21-4 1 16,18-12-2-1,-4-50 1-15</inkml:trace>
  <inkml:trace contextRef="#ctx0" brushRef="#br0" timeOffset="14497.3096">25633 10122 42 0,'-18'6'21'0,"32"-6"-20"0,-3 0 39 15,-1 0-38-15,5 3 0 0,2-3 1 16,4 4 0-16,1-1-6 16,-1 0 1-16,0 3-8 15,-3 3 0-15,-11 7-4 31,-7 0 0-31</inkml:trace>
  <inkml:trace contextRef="#ctx0" brushRef="#br0" timeOffset="14795.0053">25569 10326 43 0,'-10'3'21'0,"10"13"-27"0,3-13 38 0,8 3-32 15,6 3 1-15,1 1-7 16,7 9 1-16,0 3 1 15,-4 9 1-15,-7 0-6 16,-11 7 1-16,-3 3 0 16,-7-1 1-16,-7 4 7 15,-7 3 0-15,3 0 7 0,1-12 1 16,3-7 4-16,3-6 1 16,4-9-2-16,7-10 0 15,14-6-4-15,7-13 0 0,11-6-8 31,10-6 0-31,1-4-8 16,3-8 0-16,-1 5-6 16,5-12 0-16</inkml:trace>
  <inkml:trace contextRef="#ctx0" brushRef="#br0" timeOffset="14949.4233">26236 10012 57 0,'-10'-3'28'0,"17"3"-38"0,-4 0 54 15,8 3-43-15,3 0 0 16,7 0 1-16,7 4 0 0,-3 2-4 16,-4 4 0-16,0-1-6 15,-3 4 1-15,-8 3-8 16,-3 9 0-16</inkml:trace>
  <inkml:trace contextRef="#ctx0" brushRef="#br0" timeOffset="15227.59">25919 10476 45 0,'-39'7'22'0,"25"5"-19"0,14-12 34 0,3-6-35 31,4 0 0-31,4-7 3 16,10-6 0-16,7 0-6 16,15-3 0-16,13 1 4 15,11-5 0-15,7 4-1 16,0-3 1-16,7 7-3 0,-3 2 1 15,10 6 0-15,-10 4 0 16,-11 3-1-16,-11 6 0 16,-10 0 0-16,-14 7 1 0,-11 2 0 15,-10 4 1-15,-15 0-6 16,-14 2 1-16,-3 4-9 16,-10 4 0-16,-8 11-5 15,0-15 0-15</inkml:trace>
  <inkml:trace contextRef="#ctx0" brushRef="#br0" timeOffset="15844.1842">26561 10633 34 0,'-18'-9'17'0,"-10"12"-14"0,21 0 25 0,-4 0-27 16,-3 0 1-16,0 4-1 15,3-1 1-15,-3 0-6 16,4 0 1-16,3 4-6 16,0-4 1-16,-4 0-3 15,0 4 0-15</inkml:trace>
  <inkml:trace contextRef="#ctx0" brushRef="#br0" timeOffset="17671.8622">26208 10774 23 0,'-42'-25'11'0,"24"3"-2"31,18 22 16-31,0-9-21 16,7 3 1-16,4-4 4 0,6-2 0 16,4-1-10-16,8-3 1 15,2-2 6-15,1 2 1 16,0 0-2-16,-4 0 0 0,0 4-2 15,0 6 0-15,4 3-5 16,0-1 1-16,-7 4-7 16,-8 4 0-1,-3 5-8-15,-3 7 1 16</inkml:trace>
  <inkml:trace contextRef="#ctx0" brushRef="#br0" timeOffset="18497.4416">26077 10925 32 0,'-14'12'16'0,"4"38"-11"16,6-40 19-16,1 2-22 16,-1 10 1-16,1-6 0 0,-1-3 1 15,0-4-5-15,4-3 0 16,8-6 5-1,2-6 0-15,8-7-1 16,10-5 0-16,11-7 0 16,7-1 0-16,3-5-1 15,-3 3 1-15,0 0-2 16,3-4 0-16,-3 7 0 31,-4 10 1-31,-10 2-1 0,-7 10 0 16,-8 9 0-16,-6 4 1 15,-7 8-1-15,-12 4 0 16,-2 3 0-16,-4 4 1 16,-4-1-2-16,-3 0 0 0,-11-3-1 15,11-3 0-15,-18-3 0 16,4-7 0-16,7-2-1 16,3-4 1-16,11-6 0 15,3 0 1-15,8-6-1 16,6-10 0-16,8-6 0 15,7-6 1-15,6 0-1 0,-3-4 1 16,-3 4-1-16,0 0 1 16,-4 9 0-16,-4 3 0 0,-3 10-1 15,-3 6 1-15,0 10 0 16,-4 2 0-16,-4 7-1 31,-7 3 1-31,1 0-1 16,-4 6 1-16,-4-3 0 15,0 3 0-15,-3 4 0 16,0-7 0-16,-4 3 0 16,1-3 0-16,3-3 0 0,3-3 0 15,4-3 0-15,7-7 0 16,10-3 0-16,8-3 0 16,7-3 0-16,-1-3 1 15,8-3-1-15,0 0 1 0,-4 3-1 16,-4 3 0-16,-3 0 0 15,-3 3 1-15,-11 6-1 16,-7 4 1-16,-7-1 0 16,0 4 1-16,-7 3-1 15,3 3 0-15,4-7 0 0,7-2 0 32,7-4-1-32,14-9 1 15,11-6-7-15,6-3 1 16,8-10-9-16,7 0 0 15,7-3-1-15,14-12 0 0</inkml:trace>
  <inkml:trace contextRef="#ctx0" brushRef="#br0" timeOffset="19035.7772">27245 10266 45 0,'-14'-12'22'0,"-7"30"-25"0,14-11 45 16,-4 5-41-16,-10 10 1 16,0 3 1-16,0 4 0 0,3-7-4 15,4-1 0-15,7-2 2 16,3-9 1-16,8-1-1 16,6-3 0-16,5-2-1 15,2-1 0-15,4 0 0 16,0 3 0-16,1 0 0 0,-8 4 1 15,-7 2-1-15,-4-2 1 16,-6 2 1-16,-11 4 0 16,-4 3 0-16,0-4 0 15,1 1 0 1,3 0 0-16,3-4-1 16,8-2 1-16,3-4-2 15,7-3 1-15,7-3-3 16,7-3 0-16,14-6-6 15,15-4 1-15,6 0-8 16,0-5 1-16,1-4-3 0,3-7 0 16</inkml:trace>
  <inkml:trace contextRef="#ctx0" brushRef="#br0" timeOffset="19284.9859">27785 10301 46 0,'-25'-10'23'0,"-10"39"-27"15,24-23 47-15,-6 6-42 16,-1 4 1-16,-3 3 1 15,7-3 0-15,-4-1-3 16,4 10 0-16,3-9 2 16,4 3 1-16,4-4-1 0,-1 1 0 15,8-10-1-15,3 1 1 32,3-4-1-32,5-3 0 15,2 0 0-15,-3-3 0 0,4 0-2 16,-4-1 1-16,-3 4-7 15,-4 7 1-15,-7-4-8 16,-4 6 0-16,-6 7-3 16,-5 3 0-16</inkml:trace>
  <inkml:trace contextRef="#ctx0" brushRef="#br0" timeOffset="19969.8994">27270 10737 29 0,'-39'9'14'0,"28"19"-7"0,8-18 23 15,-1 2-27-15,-3 4 0 16,0 3 3-16,0 6 0 0,0-3-7 16,0 0 0-16,0-4 5 31,0-2 0-31,3-3-1 0,1-4 0 0,3-9-2 16,7-6 1-16,3-4-1 15,5-8 0-15,13-4-1 16,7-7 1-16,4 1-1 15,7 0 1-15,0 3 0 0,-4 3 0 16,4 3 0-16,-7 3 0 31,-8 7 0-31,-2 0 1 16,-12 9-1-16,-3 9 1 16,-10 7-1-16,-8 9 1 15,-3 6-3-15,-3-3 1 16,-1 4-4-16,1-1 0 15,-12 0-5-15,1-5 0 0,0-4-6 0,-4-7 1 16,-6-2-1-16,-5-4 0 16,5-3 2 15,101 10 13-31,-169-50 0 16,85 15 1-16,11 0 6 15,10 0 1-15,7 0 3 16,4 7 0-16,10-1-6 15,-4 4 1-15,-2 6-3 16,2 6 1-16,-10 0-3 16,-3 10 1-16,-11 2-3 0,-7 4 1 15,-7 0-2-15,-7 3 1 16,3-7-1-16,-3 1 0 16,0 3 0-16,-8-10 0 0,5-2 2 15,6-1 1-15,4-3 0 16,0-3 1-16,10-3 1 15,4 3 0-15,7-6-1 16,8 2 1-16,2-5-1 16,4-3 0-16,8 2-1 15,-1 4 1-15,0-4-6 0,0 7 1 32,-7 3-9-32,-6 7 1 15,-5 2-2-15,-6 13 1 16</inkml:trace>
  <inkml:trace contextRef="#ctx0" brushRef="#br0" timeOffset="20203.4237">27016 11285 24 0,'-21'19'12'0,"17"-13"-11"16,4-6 22-16,4 0-19 15,3 0 1-15,3-3 2 0,4 0 1 16,4 3-9-16,0-6 0 0,6 0 7 15,1-1 0-15,3 1-2 16,0 0 0-16,11 0-4 31,-3-1 1-31,-1 1-6 16,-3 0 0-16,-4 3-9 16,-7 3 1-16</inkml:trace>
  <inkml:trace contextRef="#ctx0" brushRef="#br0" timeOffset="20385.7343">27245 11182 34 0,'-18'6'17'0,"8"19"-18"0,6-18 23 0,-3 2-22 16,-3 7 0-16,-1 9 0 15,-3 3 0-15,0 6-3 16,0-2 0-16,3-4-6 0,1-3 0 15</inkml:trace>
  <inkml:trace contextRef="#ctx0" brushRef="#br0" timeOffset="20569.4613">27407 11172 46 0,'-3'0'23'0,"-4"16"-29"0,3-6 43 0,-6 5-36 16,-4 7 1-16,-1 6 0 16,-2 7 0-16,6 3-5 15,8-4 0-15,3-6-4 0,3 0 0 16,8-2-7-16,6-11 1 0</inkml:trace>
  <inkml:trace contextRef="#ctx0" brushRef="#br0" timeOffset="20817.3774">28176 10542 60 0,'-24'6'30'0,"27"1"-41"16,4-4 59-16,0 6-48 15,0 1 1 1,4 5 0-16,0 4 0 16,-1 3-8-16,-3 3 1 0,-7 3-9 15,0 13 1-15,-3 0-2 16,-4-7 1-16</inkml:trace>
  <inkml:trace contextRef="#ctx0" brushRef="#br0" timeOffset="20970.6561">27965 10944 45 0,'-43'-13'22'0,"29"4"-25"0,14 9 45 0,0 0-42 16,11 0 0 0,21 15-8-1,-4 4 1-15,-3 3 1 16,-8 3 1-16,-3 6-8 16,-3 4 0-16</inkml:trace>
  <inkml:trace contextRef="#ctx0" brushRef="#br0" timeOffset="21118.8379">27944 11370 41 0,'-46'38'20'0,"-25"-13"-14"0,61-19 38 0,-5 3-42 16,5-5 1-16,3 2 0 15,3-3 0-15,4-3-5 16,14 0 1-16,15-6-1 16,9-10 0-16,8-3-7 15,-3-12 0-15,10 3-6 16,-4-7 0-16</inkml:trace>
  <inkml:trace contextRef="#ctx0" brushRef="#br0" timeOffset="21320.6741">28480 10837 61 0,'-18'-13'30'0,"25"17"-40"0,0-11 59 16,7 4-48-16,8-6 1 15,-1 2 0 1,0 1 0-16,4 0-2 15,-1 0 0-15,8-1 0 16,-4 1 0-16,-7 3-7 0,-3-3 0 16,-7 6-10-16,-1 6 1 15,-10 0-2-15,0-3 0 16</inkml:trace>
  <inkml:trace contextRef="#ctx0" brushRef="#br0" timeOffset="21437.5981">28564 10796 41 0,'-38'6'20'0,"-1"26"-30"15,28-20 41-15,-3 10-32 16,-14 0 1-16,3 10-11 16,1-1 1-1,-1 0 5-15,0 7 1 16</inkml:trace>
  <inkml:trace contextRef="#ctx0" brushRef="#br0" timeOffset="21585.5124">28254 11166 43 0,'11'-12'21'0,"6"-1"-23"0,-10 7 38 0,7 0-34 16,8-1 0-16,13-2 0 15,4 3 1-15,3-1-11 0,0 4 0 16,-6-3-4-16,-5 9 0 16</inkml:trace>
  <inkml:trace contextRef="#ctx0" brushRef="#br0" timeOffset="21935.5351">28385 11248 35 0,'-71'25'17'0,"7"44"-14"0,50-57 23 0,-7 13-24 31,4 4 1-31,-1 2 3 16,0 4 0-16,8-4-7 15,3 0 1-15,7-6 4 16,7-6 1-16,3-3-2 15,8-4 1-15,7-2-2 0,3-17 0 16,14-5-3-16,4-7 1 0,0-6-5 16,0-6 0-16,-4-1-2 15,-3 1 0-15,-11 3-1 16,-7 9 0-16,-3 3 4 16,-8 10 1-16,-2 9 7 15,-5 7 0-15,-6 8 3 16,-1 7 0-16,0 7 0 0,1-1 0 15,-4-3-4-15,0-3 1 16,7-3-12-16,0-3 0 16,7 3-6-16,-14-6 0 15</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20:23.953"/>
    </inkml:context>
    <inkml:brush xml:id="br0">
      <inkml:brushProperty name="width" value="0.05292" units="cm"/>
      <inkml:brushProperty name="height" value="0.05292" units="cm"/>
      <inkml:brushProperty name="color" value="#7030A0"/>
    </inkml:brush>
  </inkml:definitions>
  <inkml:trace contextRef="#ctx0" brushRef="#br0">6618 4785 41 0,'0'0'20'0,"25"-38"-18"0,-15 26 20 0,1-7-22 16,3-3 1-16,4-3 1 15,-1 3 0-15,5-6-5 16,-1-1 1-16,-4 4-5 15,-6 0 1-15,-4 3-4 16,-7 3 1-16,-7 1-2 16,-7 2 0-16,0 3 3 15,-4 7 1-15,0 12 8 0,-3 13 0 16,-3 3 5-16,-1 10 0 31,0 11 2-31,0 14 0 16,1 2 0-16,3 4 0 0,-1-3-3 15,5-7 0-15,3-3-2 16,3-3 0-16,8 3-2 16,-1-6 1-16,4-6-1 15,11-3 0-15,-1-4-2 16,8-15 0-16,3-10-9 0,4-12 0 16,10-4 0-16,0-6 0 0</inkml:trace>
  <inkml:trace contextRef="#ctx0" brushRef="#br0" timeOffset="330.4007">6989 4678 34 0,'-4'6'17'0,"15"-18"-21"0,-4 6 34 16,7-4-30-16,3-5 0 15,5-1 1-15,2-3 1 16,-3-3-3-16,-3 0 1 15,0 3-4-15,-4 1 0 0,-7-1-4 16,-4 3 1-16,-6 4-2 16,-11 5 1-16,-7 10 1 15,-11 10 0-15,-10 9 8 16,3 3 0-16,3 19 4 16,1 6 1-16,7 0 1 0,0 13 0 15,10-10-1-15,4-3 0 16,3 1-3-16,8-4 1 31,6-10-2-31,4-2 0 0,15-10-9 16,16-3 1-16,8-7-3 15,7-5 0-15</inkml:trace>
  <inkml:trace contextRef="#ctx0" brushRef="#br0" timeOffset="715.7326">7412 4440 29 0,'-39'6'14'0,"39"4"-8"0,4-10 23 0,6 0-28 15,11 0 0-15,4-4 1 16,10-2 0-16,8 0-3 16,-1-4 1-16,0-2-4 15,-6-1 1-15,-8 4-5 16,-3 0 0-16,-8 9-1 15,-10 6 0-15,-7 3 1 16,-14 7 0-16,-11 9 8 16,-6 6 0-1,-12 10 7-15,5 6 0 16,2 3 2-16,8-6 0 16,3 0-1-16,8-6 1 0,3-10-4 15,3-6 1-15,7-9-2 16,4-13 0-16,11-7-1 15,3-12 0-15,7-12-4 16,4-3 0-16,0-1-5 0,-1-6 0 16,-2-3-7-16,-1-12 0 15</inkml:trace>
  <inkml:trace contextRef="#ctx0" brushRef="#br0" timeOffset="899.0176">7648 4064 22 0,'-3'0'11'0,"3"28"-2"0,0-9 11 0,-4 15-16 16,-3 19 0-16,0 4 2 31,-7 15 0-31,0 13-8 16,-7 15 0-16,-4 7 6 15,-3-10 0-15,3-3-2 16,4-3 0-16,7 3-6 0,0-6 1 16,3-16-7-16,1-19 1 15,2-9-2-15,1-25 0 16</inkml:trace>
  <inkml:trace contextRef="#ctx0" brushRef="#br0" timeOffset="1036.0844">7264 5014 36 0,'-7'-7'18'15,"14"1"-23"-15,0 3 36 0,10 3-31 16,5-3 1-16,13-10 0 16,14-9 1-16,15-9-9 15,-1-7 1 1,-3 1-4-16,7-7 1 0</inkml:trace>
  <inkml:trace contextRef="#ctx0" brushRef="#br0" timeOffset="1214.5235">8132 4120 40 0,'-18'38'20'0,"7"2"-27"16,15-27 36-16,3 3-29 15,0 2 1-15,4 1-3 0,-1 6 0 16,-3 4-5-16,-3-7 1 16,-4 3-4-16,-4 0 0 15</inkml:trace>
  <inkml:trace contextRef="#ctx0" brushRef="#br0" timeOffset="1653.2705">7923 4565 19 0,'-45'13'9'0,"6"-7"1"0,35-6 11 0,-3 0-19 31,7-3 1-31,4-3-1 16,6-4 1-16,8-2-4 0,3-1 0 16,18 1 3-16,-4-1 0 15,4 4-2-15,0 2 1 16,-7 4 0-16,-11 6 0 0,-4 4-1 16,-13 2 1-16,-8 4-1 15,-6 2 0-15,-15 10 0 16,0 1 0-16,1 2 1 15,-1-3 0-15,4-3 0 16,3 0 1-16,4-7-1 16,3-2 0-16,8-4 0 15,3-2 1-15,7-4-2 0,4-3 0 16,10 6 0-16,7-3 0 16,4-3 0-1,-1 6 0-15,5 1 0 16,-5 2 1-16,-2 1 0 15,-8 8 1-15,-3 1 0 16,-11 6 1-16,-7 4 0 16,-11-4 0-16,-7 0 0 15,-10 3 0-15,-7 0-1 16,-4 0 0-16,-3 1-1 0,-4-1 1 16,4-13-5-16,-1-5 1 15,11-13-10-15,8-10 0 16,10-15-2-16,7 0 0 15</inkml:trace>
  <inkml:trace contextRef="#ctx0" brushRef="#br0" timeOffset="1798.8966">7863 4753 36 0,'22'-3'18'0,"-1"19"-14"15,-18-7 33-15,4 10-36 16,0 9 0-16,0 7 1 16,4 3 1-16,7-1-5 15,3 1 1-15,7-4-5 16,4 4 0-1,7 3-7-15,6-7 1 16</inkml:trace>
  <inkml:trace contextRef="#ctx0" brushRef="#br0" timeOffset="2010.25">8523 4744 48 0,'-49'9'24'0,"49"13"-25"16,3-18 43-16,4-1-41 16,7 3 1-16,18-3 0 15,7 0 0-15,3-3-5 16,1-3 0-16,-1-3-6 16,-3-4 0-16,3 1-6 0,0-7 1 0</inkml:trace>
  <inkml:trace contextRef="#ctx0" brushRef="#br0" timeOffset="2287.0851">9278 4296 29 0,'-28'3'14'0,"0"28"-5"16,17-15 19-16,-7 0-27 15,-3 5 1-15,-3 8 1 16,2-1 1-16,5 3-4 15,3-6 1-15,3-6 3 16,4-3 0-16,3-4 0 16,8-2 0-16,14-4-1 15,10-3 1-15,4 0-2 16,6-6 1-16,1-6-1 0,4-7 0 31,-1-3-6-31,0 0 1 0,1 7-8 16,-5-1 1-16,-6 4-5 15,-11-4 0-15</inkml:trace>
  <inkml:trace contextRef="#ctx0" brushRef="#br0" timeOffset="2516.283">9454 4506 22 0,'-35'31'11'0,"18"26"4"16,13-39 11-16,0 20-21 15,-3 12 0-15,-3 10 4 0,-4-1 0 16,0 4-11-16,-1 3 0 15,-2 3 8-15,-1-3 0 16,1-10-2-16,-5-6 1 16,5-15-2-16,-4-10 1 0,-4-16-2 15,0-9 1-15,1-15-3 16,-1-10 1-16,4-10-11 16,3-6 1-16,4-9-8 0,0-19 0 31</inkml:trace>
  <inkml:trace contextRef="#ctx0" brushRef="#br0" timeOffset="3421.4396">10037 4402 22 0,'-32'19'11'0,"7"72"-9"0,18-56 12 0,0 18-14 16,-4 10 1-16,-6 2 0 16,-1-2 1-16,0-10-2 15,4-9 0-15,-3-6 1 16,6-13 1-16,1-6 0 16,2-13 1-1,8-9-1-15,4-16 0 0,3-18-1 16,7-23 0-16,4 0 1 15,3-2 0-15,11 8-1 16,-4 7 0-16,4 10 1 16,3 8 0-16,-3 11 0 15,-1 5 1-15,1 10-1 0,-7 6 1 16,-7 7-2-16,-11 2 1 16,-7 10 0-16,-7 9 0 0,-4 13 0 15,-3-3 0-15,-4 0 0 16,-3 0 0-16,0-10 0 15,0-6 0-15,3-9-1 32,4-10 0-32,3-3-1 15,4-9 0-15,4 0-2 16,6-7 1-16,4 4-1 0,4-4 1 16,0 4-1-16,3 2 0 15,-4 1 1-15,1 6 0 16,-4 3 1-16,-4 7 0 15,-6 5 0-15,-8 7 0 0,-3 3 2 16,0 0 1-16,-4-6 0 16,1 0 0-16,3-3 0 15,3-4 0-15,4-2 0 16,4-7 0-16,6 0-4 16,8-9 1-16,6-13-6 15,8-9 0-15,3-19-8 16,15-7 1-16,13 1-2 0,-3-3 0 15</inkml:trace>
  <inkml:trace contextRef="#ctx0" brushRef="#br0" timeOffset="4290.1074">10527 4399 36 0,'0'3'18'0,"3"-15"-22"0,-3 12 36 0,7 0-32 16,4-7 1-16,3 1 0 31,4 0 0-31,-1-3-2 15,1-4 0-15,0 0-4 16,-4 7 1-16,-4-3-4 16,-3-1 0-16,1 1-3 0,-8 3 0 0,-4-1 3 31,-42-49 8-31,64 131 0 16,-46-56 1-16,3 3 4 15,0 0 1-15,4 0 1 16,0 0 0-16,3 3-5 15,8 0 1-15,-1-3-3 16,4-3 1-16,0-4-2 0,7-2 0 16,0 0 0-16,0-7 1 15,3 0-2-15,1-3 1 16,-4-3 0-16,7-3 1 16,0-3 0-16,4-4 1 15,3-2 0-15,0-1 0 31,4 1 0-31,-1-1 0 0,-3 1 1 16,4 2 0-16,-8 4-2 16,-2 6 0-16,-8 9 0 15,-8 7 1-15,-2 6-1 0,-8 3 0 16,1 6-1-16,-1 4 0 16,-3-1 1-16,3 4 0 15,1-7 1-15,6 1 1 0,4-7 0 16,3-6 1-16,4-4 0 15,4-8 1-15,3-10 0 32,4-7 0-32,3-18-2 0,7-7 1 0,0 4-1 31,4-3 0-31,-1-1-4 16,-2 1 1-16,-1 2-2 0,-7 4 1 15,0 6-1-15,-7 6 0 16,-3 10 0-16,-4 9 0 15,-4 10 3-15,-3 9 0 0,-4 18 1 16,-3 14 1-16,0 12 1 16,-4 6 0-16,1-3 0 15,-4 0 1-15,3 0-2 16,0 6 1-16,-3-3-1 16,0-9 1-16,0-16-4 15,3-6 1-15,1-16-7 0,-1-6 1 16,0-19-5-16,4-13 0 15,0-22-2-15,0-8 0 16,3-4 6 0,4 9 1-16,7 7 7 15,4 2 1-15,-1 4 5 16,8 10 1-16,7 2 1 16,3 0 0-16,7 1-4 15,4 3 0-15,7-1-10 16,3 1 1-16,14-1-5 15,4 1 1-15</inkml:trace>
  <inkml:trace contextRef="#ctx0" brushRef="#br0" timeOffset="4573.6475">11070 4440 33 0,'4'-3'16'0,"24"0"-19"16,-14-1 28-16,4-2-25 16,3 3 1-16,4 6 0 15,-4-3 0-15,7 0 0 16,-7 3 0 0,-7 7 1-16,-10 5 1 15,-4 11-1-15,-7-5 1 16,-4 5-1-16,-7 5 1 0,-3 3-2 15,0 1 1-15,0-4-6 16,0-6 0-16,3-3-8 16,0-6 1-16</inkml:trace>
  <inkml:trace contextRef="#ctx0" brushRef="#br0" timeOffset="4855.4872">11060 4565 30 0,'7'-6'15'0,"14"-6"-12"0,-11 8 19 0,1-2-22 15,3 0 1-15,0 3-1 32,0 3 1-32,-3 3-1 0,-8 3 1 0,-3 4-1 31,-7 5 1-31,-3 13 0 16,-4 4 0-16,-4 5 1 15,0 4 0-15,4-3 0 16,0-1 1-16,7-8-1 0,0-7 0 15,4-7 1-15,-1-5 0 16,4-10-2-16,4-7 1 0,3-5-5 16,0-7 1-16,0-9-6 15,0-13 0-15,0 3-5 16,0 4 1-16</inkml:trace>
  <inkml:trace contextRef="#ctx0" brushRef="#br0" timeOffset="5007.381">11081 4553 30 0,'-21'28'15'0,"3"38"-14"0,11-38 26 15,-7 19-26 1,-7 13 0-16,-11 6 0 16,-7 3 1-16,-10 12-3 15,10 10 1-15,7-9 0 16,7-7 1-16,4-12-7 16,11-10 0-16,10-12-4 15,14-16 1-15</inkml:trace>
  <inkml:trace contextRef="#ctx0" brushRef="#br0" timeOffset="5388.745">11631 4371 35 0,'-14'19'17'0,"-11"28"-16"0,18-32 31 0,-10 14-32 15,-5 2 0-15,-6 13 1 16,0 0 1-16,3-3-3 31,4-10 1-31,7-6 1 0,3-12 0 16,8-7 0-16,10-19 1 15,7-12-2-15,7-9 1 16,4-10-1-16,3 3 1 16,4-3-1-16,0 3 1 15,-4 4 0-15,-3 15 0 0,-4 16 1 16,-4 9 1-16,-6 9 0 15,-8 16 0-15,-3 16 0 16,-7 10 0-16,-3 15-1 16,-8 9 0-16,1-3-1 15,-5 1 0-15,-6-1-3 16,-4-3 1-16,1-6-7 16,6-16 1-16,7-9-8 0,4-16 0 15,7-16 0-15,4-15 0 0</inkml:trace>
  <inkml:trace contextRef="#ctx0" brushRef="#br0" timeOffset="5704.3153">11486 4625 28 0,'15'-38'14'0,"6"19"-12"16,-14 16 27-16,3 3-29 0,4 3 1 16,1 1-1-16,2-1 1 15,1 0-2-15,-4 6 1 16,-3 10-3-16,-4 3 0 15,-7-3-1-15,-4 3 0 16,-3 0 0-16,0-3 0 0,-4-4 1 16,-3-2 0-16,-3-1 5 15,-1 1 1-15,-3-10 1 16,7 0 0-16,0-3 0 16,3 3 1-16,4-6-2 15,7 0 1-15,0-3-2 16,7-4 0-1,0 4-4-15,4 0 1 16,-1-4-4-16,-3 7 0 16,0 3-5-16,-7 3 0 0</inkml:trace>
  <inkml:trace contextRef="#ctx0" brushRef="#br0" timeOffset="5959.0643">11391 4876 21 0,'-42'41'10'0,"-15"9"3"0,47-44 13 0,-1 3-24 16,1 1 1-16,-1 2 0 0,4 4 1 15,0 0-5-15,7-1 0 16,4 1 3-16,3-3 0 16,3-4-1-16,8-3 0 0,3-3-1 15,0-3 1-15,0-6 0 16,-3 0 0-16,-4 0 0 16,-7-4 1-16,-3 1-1 15,-4-4 0 16,-15 7 1-15,1 3 0-16,4 3-1 0,3 0 1 16,7 0-5-16,7 0 0 15,10 0-9-15,12 0 0 16</inkml:trace>
  <inkml:trace contextRef="#ctx0" brushRef="#br0" timeOffset="6558.512">12238 4449 25 0,'-7'-3'12'0,"24"3"0"0,-9-3 10 15,6 0-21-15,0-3 0 16,3 6 1-16,5-7 0 16,6-2-3-16,0-7 1 0,4 1-2 31,-4 2 1-31,-7-6-7 15,-3 4 1-15,-8 2-3 0,-3 4 1 16</inkml:trace>
  <inkml:trace contextRef="#ctx0" brushRef="#br0" timeOffset="6688.0131">12326 4258 20 0,'-18'13'10'0,"1"9"-7"0,13-13 17 0,-3 10-20 15,0 0 1-15,0-1 0 16,-3 4 1-16,-1 7-5 31,0-1 1-31,1 3-5 0,3-3 1 16</inkml:trace>
  <inkml:trace contextRef="#ctx0" brushRef="#br0" timeOffset="6975.2987">12037 4888 27 0,'-21'35'13'0,"21"-16"-8"0,3-16 22 0,4 0-23 16,4 0 0-16,6-9 2 16,5-7 0-16,-1-9-8 15,3-6 0-15,1-10 5 0,-4-2 1 16,0 2-2-16,-6-3 1 16,-5 13-1-16,-6 3 0 0,-8 6-1 31,-3 7 1-31,-3 12 0 15,-5 6 0-15,1 6-2 16,-3 13 0-16,-5 4-6 16,5 2 0-16,-1 7-8 15,4 2 1-15,0 1-1 16,0-3 0-16</inkml:trace>
  <inkml:trace contextRef="#ctx0" brushRef="#br0" timeOffset="7142.3123">11942 5130 29 0,'-11'3'14'0,"14"3"-10"0,5-6 29 16,2 0-31-16,8 0 1 16,3 0 0-16,7-3 0 0,0-3-4 15,1 0 1-15,-1-4 1 16,0 1 0-16,0-1-7 16,0 4 1-16,1 0-6 15,-5 6 0-15</inkml:trace>
  <inkml:trace contextRef="#ctx0" brushRef="#br0" timeOffset="7307.542">12266 5076 29 0,'-32'13'14'0,"-10"15"-8"0,31-21 20 0,-3 2-25 16,-3 10 0-16,-8 6 0 15,0 0 0-15,-3 6-1 16,3 1 0-16,4-4-5 15,4-6 0-15,6 0-5 0,7-3 1 16</inkml:trace>
  <inkml:trace contextRef="#ctx0" brushRef="#br0" timeOffset="7457.1306">12153 5208 39 0,'-3'13'19'0,"10"6"-16"0,-4-10 34 0,4 7-37 31,4 6 0-31,3 3 2 16,4 3 1-16,-1 0-8 0,4 0 0 16,1-3-7-16,-1 4 0 15</inkml:trace>
  <inkml:trace contextRef="#ctx0" brushRef="#br0" timeOffset="10338.1799">12883 4481 12 0,'-35'-10'6'0,"25"7"-1"0,10 3 7 15,7-6-11 1,7-4 1-16,3 7 1 0,19 0 1 15,2 0-4-15,5 0 1 16,-4 3 3-16,-1-3 0 16,-2 3 1-16,-8 3 0 15,-3 3 0-15,-8 4 0 0,-3 5 0 16,-7 4 0 0,-10 0-2-16,-4 9 1 15,-11 13-1-15,-3 0 1 0,-7 9-2 16,-7 0 1-16,-1 0-2 15,5-6 1-15,-1-6-2 16,7-10 0-16,0-6-7 16,8-3 1-16,-1-4-8 15,7-8 1-15</inkml:trace>
  <inkml:trace contextRef="#ctx0" brushRef="#br0" timeOffset="10484.5518">12834 4700 23 0,'-3'-6'11'0,"6"15"-4"0,-3-9 9 15,4 0-14-15,3 0 1 0,3 3 0 16,4-6 1-16,4 0-5 16,14 3 1-16,3-6-4 15,7 0 0-15,4-1-5 16,4 4 1-16</inkml:trace>
  <inkml:trace contextRef="#ctx0" brushRef="#br0" timeOffset="10986.9001">13653 4559 22 0,'-25'0'11'0,"-21"9"-8"0,28-5 16 0,-3-1-18 16,-4 0 0-16,1 6 0 16,3-2 1-16,3-4-3 15,4-3 1-15,3 3 0 0,4-3 0 16,0 0 0-16,7 0 0 15,11 0-1-15,-4 3 0 16,3 3 0-16,1-3 0 16,0 10 0-16,-1-1 1 15,-3 4 0-15,-3 0 1 16,-4 3 0-16,-4-1 1 16,1 1 0-1,-4-3 0-15,0 3 0 16,-1-7 1-16,1-2-1 15,0-4 0-15,-3 0-4 16,3-3 1-16,-7-3-4 0,3-6 0 16,-3-6-3-16,-4-1 0 15,1-9-1-15,-1 0 0 16,0 0 4-16,4 6 1 16,4 4 5-16,3 3 1 0,3 2 3 15,1 4 0-15,3 3 2 16,3 0 0-16,4 0-2 15,4 3 1-15,-1 0-2 16,4 1 0-16,4 2-2 16,-4-3 1-16,0 3-6 15,-3 4 0-15,-4 5-5 16,-7 4 0 0</inkml:trace>
  <inkml:trace contextRef="#ctx0" brushRef="#br0" timeOffset="11288.8744">13130 5004 11 0,'-45'7'5'0,"16"-4"4"0,26-3 1 0,3 0-10 16,0-7 0-16,0 7 1 15,7-3 0-15,3 0-1 16,-3 3 1-16,1 0 1 16,-1 3 1-16,-4 4 1 15,-3 5 0-15,0 4 0 16,-3 6 1-16,-1-3-1 15,1 3 1-15,-1 9-2 0,0-12 1 0,1 15-3 16,-1-2 1-16,-3-4-1 16,-3 3 0-16,-4 1 0 31,-4 2 0-31,0-3 0 16,4-2 0-16,0-11 0 0,4 1 0 0,-1-13-3 31,4-6 0-31,3-6-5 15,8-9 0-15,7-7-4 16,10-7 0-16</inkml:trace>
  <inkml:trace contextRef="#ctx0" brushRef="#br0" timeOffset="11520.9106">13363 4920 20 0,'21'-25'10'0,"-6"18"-5"15,-15 7 13-15,0 7-17 16,0 2 0-16,-4 4 0 15,-3 2 1-15,0-5-3 0,0-1 1 16,0 4 1-16,0-4 0 16,0 0-1-16,0 1 1 15,3-1-1-15,1 1 0 0,3-1 0 16,3-3 0-16,4-3 0 31,4 1 0-31,-1-4 0 16,1 0 0-16,-1 0 0 15,1 0 1-15,-4 0-1 16</inkml:trace>
  <inkml:trace contextRef="#ctx0" brushRef="#br0" timeOffset="14216.5092">13279 5164 12 0,'-18'-12'6'0,"11"15"4"0,3-3 7 0,4 0-15 16,0 0 0-16,4 3 2 16,3-3 0-16,4-3-4 15,6 0 1-15,4-4 3 16,4-2 0-16,3 3-1 15,-3 0 1 1,3-1-2-16,4 4 0 16,-11 3 0-16,-3 3 0 15,-8 4 0-15,-10 5 0 0,-3 7 0 0,-4 3 0 32,-7 3 0-32,-1 3 1 15,-2 0-2-15,-8 1 0 0,0-7 0 16,1 6 1-16,-1 0-3 15,4-12 1-15,3-1-4 0,1-8 0 16,3-11-5-16,3-5 0 16,4-10-4-16,0-15 0 15</inkml:trace>
  <inkml:trace contextRef="#ctx0" brushRef="#br0" timeOffset="14382.4294">13261 5158 22 0,'7'9'11'0,"7"7"-5"0,-7-7 16 0,0 4-18 16,4 9 1-16,-1 0 1 31,1 6 0-31,0 0-8 16,3 1 0-16,0-1 6 0,0 0 0 15,0-6-6-15,0 0 1 16,4-3-8-16,-1-10 1 16,12-3-3-16,2-6 1 15</inkml:trace>
  <inkml:trace contextRef="#ctx0" brushRef="#br0" timeOffset="14813.8125">14132 4452 24 0,'-17'0'12'0,"3"4"-9"0,6 5 20 16,-6 0-20-16,0 7 1 0,-3 3 0 16,-5 3 1-16,-2 3-6 15,-1 6 0-15,4 4 4 16,0-4 1-16,0-3-3 15,10-6 1-15,4-3-1 16,3-3 1-16,8-7-1 16,7-3 1-16,6-6-2 15,4-6 1-15,4-3 0 16,10-4 0-16,4-6 1 16,3-3 0-16,1 4-3 15,-1-1 0-15,-7 0-4 16,-3 0 0-1,-4 4-6-15,-3-1 1 16,-4 0-3-16,-3-3 0 16</inkml:trace>
  <inkml:trace contextRef="#ctx0" brushRef="#br0" timeOffset="14968.3659">14390 4383 22 0,'-4'-12'11'0,"-6"21"-7"0,6 1 20 0,-3 2-20 15,-3 10 1-15,-8 10 1 16,-3 15 0-16,-4 9-9 15,-7 10 1-15,1 3 6 0,-8 0 0 16,3-3-6-16,5-4 1 16,6-5-5-16,0-4 0 15,8-3-5-15,3-3 1 0</inkml:trace>
  <inkml:trace contextRef="#ctx0" brushRef="#br0" timeOffset="15177.5886">13998 4898 27 0,'-10'-44'13'0,"13"28"-3"16,-3 16 20-16,7-3-27 31,0-3 0-31,14 3 2 16,8 3 0-16,2 3-7 0,5-3 0 16,-5 0 5-16,5 3 1 15,-1 3-4-15,-7-6 0 16,0 6-7-16,-6 7 0 15,-5 3-6-15,-3 6 1 0</inkml:trace>
  <inkml:trace contextRef="#ctx0" brushRef="#br0" timeOffset="15402.4443">14009 5070 31 0,'-46'6'15'0,"11"1"-4"15,24-4 23-15,8-3-30 16,-1 0 0-16,8 3 3 0,10 0 0 15,3-3-9 1,15-3 1-16,7 0 5 16,10-3 1-16,1-1-3 15,-1-2 1-15,-3-4-2 16,0 1 1-16,-4 2-2 16,-3 1 1-16,0 3-8 0,-4-1 1 15,0 4-10-15,-3 0 0 16</inkml:trace>
  <inkml:trace contextRef="#ctx0" brushRef="#br0" timeOffset="17122.3713">15018 4534 14 0,'0'-13'7'0,"10"26"0"0,-10-7 8 0,0 7-13 15,0 6 0-15,-3 15 2 16,-1 7 0-16,-3 3-4 0,-3 0 0 16,-1 0 4-16,0-7 1 31,-6-9 0-31,3-2 0 16,0-14-2-16,3-9 1 15,0-12-2-15,4-7 1 16,4-18-2-16,-1-10 0 15,4-3-1-15,7 0 0 0,11 3-1 16,0 3 1-16,3 6-1 16,0 7 1-16,4 6 0 15,-1 3 0-15,1 7 0 32,3-1 0-32,1 7 1 15,-8 6 0-15,0 6 0 16,-7 7 1-16,-3 6 0 0,-4 0 0 15,-7 12 0-15,-11 7 1 0,-3 2-1 16,0 4 0-16,0 0 0 16,0 3 1-16,3-6-7 15,4-10 1-15,3-6-8 16,4-3 0-16,18-6-3 16,0-7 1-16</inkml:trace>
  <inkml:trace contextRef="#ctx0" brushRef="#br0" timeOffset="17492.5082">15494 4487 30 0,'4'0'15'0,"13"-9"-16"0,-10 5 26 16,4-2-25-16,-1 0 0 15,5-4 0-15,2 4 0 0,1 6 0 31,-1 0 1-31,-2 0-4 16,-5 0 1-16,-3 6-4 0,-3 10 1 16,-8 3-3-16,-3 3 1 15,-7 6-1-15,-7 7 1 0,-4-4 5 16,-3 7 1-16,0-4 6 16,-4 1 0-16,4-1 3 31,7-6 1-31,-1-9 0 15,12-3 1-15,3-4-4 0,10-9 0 16,4-3-2-16,4-12 0 16,7-7-3-16,3-12 0 15,7-7-5-15,7 4 1 16,4-1-7-16,7 1 1 0,10-1-2 16,1 4 0-16</inkml:trace>
  <inkml:trace contextRef="#ctx0" brushRef="#br0" timeOffset="17809.1343">16020 4230 28 0,'-18'31'14'0,"-3"-12"-12"15,10-13 26-15,1 1-27 16,-1 2 1-16,1 0 0 0,2-2 0 16,5-1-3-16,-4 0 1 15,14 4 1-15,0-1 1 0,4-3-2 16,-1 1 1-16,4 2 0 31,0 0 0-31,4-2-1 16,0 2 1-16,-1-6-1 15,1 3 0-15,0 1 0 16,-4-1 1-16,-4 3-1 0,-3 1 1 16,-3 2 0-16,-4 4 0 15,-7 0 0-15,0-1 0 16,-4 1-5-16,1-3 0 15,-5-1-5-15,5-2 1 16,-4-1-3-16,3 0 0 0</inkml:trace>
  <inkml:trace contextRef="#ctx0" brushRef="#br0" timeOffset="18026.1731">15991 4484 20 0,'4'-6'10'0,"3"2"-3"15,-7 4 16-15,0 4-18 0,-4 2 0 31,1 3 3-31,-1 7 1 16,-3 0-11-16,-7 9 0 0,-3 6 8 16,-5 7 0-16,-9 6-3 15,-1 3 0-15,-3 6-1 16,-1-6 0-16,5-3-4 16,2-3 0-16,5-4-6 15,6-2 0-15,4-4-5 16,7-6 0-16</inkml:trace>
  <inkml:trace contextRef="#ctx0" brushRef="#br0" timeOffset="18357.6665">15826 4888 34 0,'-7'-12'17'0,"0"15"-13"0,7-3 28 0,0 0-30 15,0-6 1-15,0-1 2 16,0 7 1-16,3-3-7 15,4 3 1-15,0 0 4 16,0 3 1-16,0 1-1 16,0 5 0-16,0 3-1 15,0 4 0 1,-3 0-1-16,7-4 0 16,-1 1-1-16,4-1 1 0,0 4-2 15,0 0 1-15,1-4-1 16,-5 1 1-16,4-4-1 15,-3 1 1-15,-1-4-1 16,1 0 1-16,0 4-4 16,-1-7 1-16,1 0-9 0,-1 3 1 15,1 0-7-15,3 1 0 16</inkml:trace>
  <inkml:trace contextRef="#ctx0" brushRef="#br0" timeOffset="32527.6682">16365 4647 24 0,'-17'-6'12'0,"13"2"0"15,4 4 12-15,7 0-22 16,7-3 1-16,4 0 0 16,10-6 0-1,4-1-4-15,0 4 0 16,-1 0 3-16,5-4 1 16,-4 4-5-16,-1 0 0 15,-6 6-6-15,-7 6 0 0,-11 10-3 16,-7 9 1-16</inkml:trace>
  <inkml:trace contextRef="#ctx0" brushRef="#br0" timeOffset="32695.6459">16503 4910 25 0,'-42'47'12'0,"17"-22"-4"0,21-21 20 15,4-4-25-15,0 3 0 16,7-10 0-16,4-5 1 16,7-7-5-16,-1-6 0 15,1-3 2 1,0-7 1-16,-1 1-7 15,1-4 1-15,-4-9-6 16,0 13 0-16,0-4-1 0,0-3 0 16</inkml:trace>
  <inkml:trace contextRef="#ctx0" brushRef="#br0" timeOffset="32875.7949">16651 4434 29 0,'-7'12'14'0,"-14"45"-11"0,17-39 29 0,-3 8-31 16,0 14 0-16,0 17 0 15,-3 9 1-15,-4-1-3 16,3-2 1-16,0-3 1 16,4-1 0-16,0 1-5 0,4 6 1 15,3-19-6-15,3-10 1 16,4-12-3-16,7-21 1 31</inkml:trace>
  <inkml:trace contextRef="#ctx0" brushRef="#br0" timeOffset="33144.9015">16806 4703 24 0,'50'-19'12'0,"24"7"-11"0,-53 9 21 0,4-3-19 16,-1 2 1-16,1 4 1 16,0 4 1-16,-1-1-7 15,-2 9 0-15,-8 4 5 0,-4 9 1 16,-3 3-1-16,-7 10 0 15,-3-1-1-15,-8-2 0 0,-3 3-1 16,-7-1 1-16,-7-2-2 16,-4-1 1-16,-14-2-1 31,4 2 0-31,-1-9-5 16,12-6 1-16,3-10-9 15,6-2 0-15,8-17-1 0,0-18 0 16</inkml:trace>
  <inkml:trace contextRef="#ctx0" brushRef="#br0" timeOffset="33375.5048">16810 4819 43 0,'-39'16'21'0,"36"22"-16"0,3-29 42 0,3 10-45 16,8 0 0-16,6-1 2 15,8 8 0-15,3-1-5 0,7 3 0 16,8-3 3-16,-8 9 0 15,-3 1-1-15,3 3 0 16,0 2-1-16,1 4 1 16,-1 3-1-16,-3 0 1 0,-4 0-6 15,-3-12 0-15,-1-4-10 16,8 1 0-16,-7-4-2 16,-1-22 1-16</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21:06.986"/>
    </inkml:context>
    <inkml:brush xml:id="br0">
      <inkml:brushProperty name="width" value="0.05292" units="cm"/>
      <inkml:brushProperty name="height" value="0.05292" units="cm"/>
      <inkml:brushProperty name="color" value="#7030A0"/>
    </inkml:brush>
  </inkml:definitions>
  <inkml:trace contextRef="#ctx0" brushRef="#br0">19353 4547 39 0,'0'0'19'0,"18"0"-18"0,-11 0 19 0,4 3-20 16,-1 3 1-16,-3 0 0 15,0 4 0-15,-7 5-1 16,0 10 1-16,-7 7 0 16,-3 2 0-16,-1 1 0 15,-6 5 0-15,2 1 0 16,1 0 0-16,0-10-1 0,4 1 1 16,3-1-1-16,-1-3 0 15,1 1 0-15,4-1 0 16,-1-3 0-16,1 3 1 15,-1 0 1-15,1 1 1 16,-1-1 0-16,1 3 0 16,-1-3-1-16,1 1 1 15,3-11-1 1,0 7 0-16,0-9-2 16,3-3 0-16,1-4-5 15,3-3 1-15,3-12-7 16,8-3 1-16,3-4-4 15,4-9 0-15</inkml:trace>
  <inkml:trace contextRef="#ctx0" brushRef="#br0" timeOffset="431.5514">19851 4581 35 0,'-14'9'17'0,"0"38"-17"0,3-25 32 0,-7 13-31 15,-6 12 0-15,-8 6 0 16,-10-3 1-16,3 4-3 16,0-1 1-16,4 3 1 15,3 4 1-15,7-10-1 16,4-6 0-16,7-13-3 0,3-5 1 16,4-11-2-16,7-21 0 15,4-13-2-15,6-15 1 16,8-13-1-16,14-19 1 15,7-22 1 1,14 0 0-16,-8 10 3 16,1 3 0-16,4 15 2 15,-4 13 1-15,3 9 0 16,-3 13 1-16,3 10 0 16,-7 8 1-16,1 10-1 15,-11 10 1-15,-8 18-1 16,-13 16 0-16,-15 13-1 15,-6-1 0-15,-8 7 0 0,-7 3 0 16,-3 3-6-16,-4 10 0 16,1 0-6-16,-1-10 0 0,7-10-5 15,11-8 0-15</inkml:trace>
  <inkml:trace contextRef="#ctx0" brushRef="#br0" timeOffset="966.3542">19833 4926 25 0,'-21'-6'12'0,"25"15"-4"16,3-12 17-16,3-3-24 15,8-1 0-15,7-5 0 16,3-1 1-16,0-2-6 0,0-1 1 31,-7 3-4-31,-3 1 1 16,-4 6-3-16,-7 2 0 15,-7 4-1 1,21-50 10-16,-70 129 0 16,21-51 0-16,3-6 4 15,0-3 1-15,8-1 2 0,3-2 0 16,3-3-4-16,0-1 0 16,4-2-3-16,4-1 1 15,3 0-1-15,0 1 0 0,0 2-1 31,0 1 1-31,-4 6-1 16,1-4 1-16,-1 1-1 16,-3-3 1-16,0-1 0 15,0-2 1-15,-4-4 0 0,1 3 1 16,3 4 0-16,0-1 1 16,0-2-1-16,3 2 0 15,1 7-1-15,3-3 0 16,7-4 0-16,0 1 0 15,0 3 0-15,0-7 1 0,0 0 0 16,0-9 1-16,0-3-1 16,0-6 1-16,0-1-2 15,0 1 1-15,4-10-8 16,3-3 1-16,4-6-6 16,6-3 1-16</inkml:trace>
  <inkml:trace contextRef="#ctx0" brushRef="#br0" timeOffset="2084.9375">20345 4819 40 0,'-4'-6'20'0,"22"3"-22"15,-8-3 35-15,5-4-32 0,6-2 0 16,3-4 0-16,8-6 1 15,0-3-2-15,3 0 1 16,4 0-2-16,0 6 1 16,-7 3-5-16,-8 4 1 15,-6 2-3-15,-11 1 0 16,-11 3-1-16,-6 6 1 16,-11 6 2-16,-8 13 0 0,-2 9 6 15,-5 6 1-15,1 4 2 16,3 0 1-16,4-1 0 15,7 1 1-15,0-7-1 16,10-6 1-16,8-6-3 16,6-6 1-16,8-10-2 15,3-9 1-15,7-10-3 0,0-6 1 16,0-6-6-16,1-7 1 16,-5-5-5-16,-3-4 1 0,-3 0-2 15,-1 3 0-15,-2 7 2 16,-5 5 1-16,1 10 6 31,-4 10 1-31,-4 6 5 16,1 9 0-16,-5 13 2 15,-2 16 0-15,-4 12-1 0,-4 9 0 16,-3 7-2-16,-4-7 0 16,4 4-2-16,0-1 0 15,0 1-1-15,3 3 0 16,1-10-3-16,2-9 0 0,5-10-2 15,3-12 0-15,3-9-1 16,4-13 1-16,0-16 0 16,0-3 1-16,0 4 5 15,-3-1 0-15,-4 3 2 16,-4 4 1-16,0 3 0 16,1 3 1-16,-1 3-2 0,4 0 1 15,4 0-3-15,10-4 1 31,7-2-1-31,4-6 0 16,3-4-4-16,7-9 1 0,7 0-5 16,11-13 0-16,0-3-5 15,7-3 0-15,3-6-2 16,4 0 1-16,-3-3 4 31,-33 0 8-31,5 53 4 16,9-38 1-16,-13 13 6 15,-11 9 0-15,-14 7 1 0,-7 2 1 16,-7 14-6-16,0 5 0 16,3 1-4-16,4-1 0 0,4 1-2 15,6-1 1-15,4 1-2 16,7 3 0-16,-3-1 0 16,3 7 0-16,0 0 1 15,-3-3 0-15,-1 0 1 16,-2 3 0-16,-8 0 1 15,-8 0 0-15,-6-3-1 32,-10 2 1-32,-12 1-1 15,1 0 0-15,0-3-5 0,-4 0 1 16,4-3-6-16,-1-4 0 0,8-2-8 16,7-10 0-16</inkml:trace>
  <inkml:trace contextRef="#ctx0" brushRef="#br0" timeOffset="2247.4624">20648 4782 40 0,'18'9'20'0,"21"7"-17"16,-29-7 30-16,8-3-31 15,3 1 0-15,7 2 1 0,0 1 0 16,1-4-7-16,-1 0 1 16,-3 4-6-16,-4-1 1 15,0 10-5-15,0-4 1 0</inkml:trace>
  <inkml:trace contextRef="#ctx0" brushRef="#br0" timeOffset="2899.9679">20440 5211 37 0,'-53'7'18'0,"35"15"-17"16,15-19 31-16,3 0-30 16,3 0 0-16,4 0 3 15,8-3 0-15,9-6-6 16,12-7 1-16,2 1 3 0,12-7 0 16,6-3 0-16,1 3 0 15,-4-3-5-15,-8 0 1 16,-6 3-5-16,-11 4 1 31,-6 2-4-31,-12 4 0 16,-6-1-1-16,-8 10 1 0,-6 10 3 15,-8-1 1-15,-7 7 4 16,-3 6 1-16,0 6 2 16,3 3 0-16,0 7 1 15,1 6 0-15,3-3-1 16,-1 6 1-16,1-3-3 15,4-10 0-15,2-3-2 0,5-5 1 16,3-8-2-16,0-5 0 16,7-4 0-16,3-6 0 0,4-15 1 15,4-4 0-15,0-6 1 16,-1 0 1-16,1 0 2 16,-4 4 1-16,0-1 0 15,-4 9 0 1,-13 14 3-1,-4 5 0-15,-8 7 2 32,-2 9 0-32,-4 0-1 15,3-3 1-15,0 3-2 0,8 3 1 16,6-3-3-16,0-3 1 16,11-3-3-16,14-7 1 15,8-8-2-15,6-11 0 16,11-5-5-16,21-4 1 0,14-6-7 15,7-16 1-15,11-2-7 16,17-10 1-16</inkml:trace>
  <inkml:trace contextRef="#ctx0" brushRef="#br0" timeOffset="3120.0072">21816 4531 44 0,'-85'34'22'0,"15"51"-25"0,52-54 36 0,-7 20-31 31,-3 8 1-31,-4 4 0 16,-7 6 0-16,-3 9-4 0,-4 10 0 16,7-13 1-16,-3 1 0 15,10-17-6-15,11-12 0 16,11-6-7-16,13-10 0 15</inkml:trace>
  <inkml:trace contextRef="#ctx0" brushRef="#br0" timeOffset="3385.8403">21879 4848 41 0,'0'3'20'0,"-28"22"-19"0,10-13 31 15,-3 10-29-15,-7-6 1 16,-7 6 2-16,-4 6 1 31,0 0-8-31,7 1 1 16,4 5 5-16,7-6 0 0,7-3-2 15,3 7 1-15,8-7-1 16,3-3 1-16,7-7-2 16,7-2 0-16,4-10-4 15,6-9 1-15,8-4-9 16,10 1 1-16,4-4-9 15,0 4 0-15</inkml:trace>
  <inkml:trace contextRef="#ctx0" brushRef="#br0" timeOffset="3941.6262">22578 4565 43 0,'-14'13'21'0,"-11"37"-19"16,18-31 31-16,0 12-31 15,-4 10 1-15,-6 9 0 16,-1-3 0-16,0 0-4 31,-6 3 0-31,-1-3-1 16,0 10 0-16,4-1-8 15,3-2 1-15,4-4-5 0,-3-6 1 16</inkml:trace>
  <inkml:trace contextRef="#ctx0" brushRef="#br0" timeOffset="4257.4784">22253 5208 37 0,'-7'-3'18'0,"0"-13"-17"0,7 19 31 0,0 4-31 16,4-4 1-16,3-6 1 16,3-4 0-16,18-2-4 15,11-3 1-15,7-7-2 16,0-6 0-16,3-4-7 0,-3 4 0 16,-3-12-3-16,-1-7 0 15,-7 3-1 16,4-9 13-31,-50 62 2 16,29-37 0-16,-7 13 8 16,-4 9 1-16,-4 6 3 15,1 3 1-15,-4 3-8 16,3 1 1-16,1-1-4 16,3-2 0-16,0-1-6 15,4-3 0-15,3-3-7 0,3-3 1 16,1-7-7-16,10 4 1 15</inkml:trace>
  <inkml:trace contextRef="#ctx0" brushRef="#br0" timeOffset="4408.781">23142 4810 33 0,'7'-6'16'0,"-3"15"-7"0,-4-6 24 0,-4 10-30 16,-6 6 1-16,-15 6 0 15,-7 0 1-15,-10 3-7 0,-4 3 1 16,0 4-1-16,-7-4 1 15,0 10-12-15,7 0 0 32</inkml:trace>
  <inkml:trace contextRef="#ctx0" brushRef="#br0" timeOffset="4556.8649">22818 5020 55 0,'7'6'27'0,"-7"26"-31"15,0-20 46-15,3 7-43 16,4 3 1-16,7 6-25 16,15 10 1-16,2-7 21 0,1-15 1 15</inkml:trace>
  <inkml:trace contextRef="#ctx0" brushRef="#br0" timeOffset="5324.9916">23594 4572 34 0,'7'-7'17'0,"28"10"-16"15,-28-3 17-15,4 0-16 16,3 4 0-16,0-1 1 16,-3 0 1-16,-1-3-5 15,-3 0 1-15,-3 0 3 0,-4 3 0 16,-7 0-2-16,-4 10 1 15,-3 2-1-15,-4 10 0 16,1 1-1-16,-1 2 0 0,4 3-1 16,3 0 1-16,4 1 1 15,4-1 0-15,3 1 1 16,-7-4 0-16,-4 0 1 16,1 0 0-16,-8-3 0 15,-7 0 0-15,1-3-1 16,2-6 0-1,5-7-6-15,-4-5 1 16,6-8-5-16,1-5 0 16,4-10-6-16,3-12 1 15,3-7-1-15,4-18 1 0,4-7 5 32,38 13 8-32,-81 59 4 15,39-31 0-15,-3 32 7 16,-1 15 1-16,-6 19 1 15,-8 12 1-15,-3 10-7 16,-4 19 1-16,0 9-3 0,1-3 0 16,3-16-4-16,3-3 0 15,4-12-8-15,7-13 1 16,10-16-8-16,11-9 0 0</inkml:trace>
  <inkml:trace contextRef="#ctx0" brushRef="#br0" timeOffset="5827.5384">24423 4330 43 0,'-35'10'21'0,"-33"37"-22"0,47-38 32 15,-10 4-30-15,-8 2 1 16,-4 1-1-16,1-4 1 15,7 4-4-15,10-3 1 0,11 2 1 16,10 1 0-16,12 0-1 16,6 3 1-16,3 2 0 15,1 5 1-15,0 5 1 16,-4 0 0-16,-4-3 1 0,-3 1 0 16,-7-4 1-16,-7 3 1 15,-3 0-2-15,-11-6 0 31,-15 3-1-31,1 4 1 0,-4-4-1 16,-3-7 0-16,-4-2-4 16,4-3 1-16,6-4-7 15,8-6 1-15,10-12-9 16,8-4 0-16,10-6-1 16,10 1 1-16,5-7 0 31,30-26 16-31,-66 92 1 0,42-44 1 15,8 3 9-15,-5 6 1 16,5-3 0-16,-1 4 1 16,21-4-14-1,-6 0 0-15,-12 3-9 16,-6 10 0-16</inkml:trace>
  <inkml:trace contextRef="#ctx0" brushRef="#br0" timeOffset="6291.4649">23894 5073 36 0,'-39'16'18'0,"21"-10"-16"0,18-6 28 16,0 0-30-16,7-3 1 15,7-3 0-15,4-7 1 0,14 1-3 16,0-7 1-16,10 6 1 16,-10 4 0-16,-8 3-2 15,-6-1 0-15,-11 4-1 16,-14 6 1-16,-14 7-1 15,-4 6 0-15,-7 9 2 0,-6 9 0 16,-1-2 3-16,3 8 0 16,8-2 1-16,3-7 0 15,8-3 1-15,6-2 0 16,8-8-1-16,6-8 0 16,8-4-3-16,6-15 1 0,5-4-3 15,2-6 1-15,8-3-5 31,0-3 0-31,0 0-5 16,-4-6 0-16,-3-1-5 16,-1 4 1-16,-10 3 4 0,-3 3 0 15,-4 3 7-15,-7 10 1 16,-4 9 8-16,-6 3 0 16,-8 13 5-16,1-1 1 15,-5 11-2-15,-2 8 1 0,-4 16-4 16,-1 0 0-16,5 1-8 15,-1 2 1-15,4-6-10 16,10-9 0-16,8-4-4 16,6-9 1-16</inkml:trace>
  <inkml:trace contextRef="#ctx0" brushRef="#br0" timeOffset="6559.424">24966 4568 39 0,'-32'-12'19'0,"4"15"-17"15,18 3 36-15,-8 4-35 16,-7 5 0-16,-14 14 0 0,-14 5 0 15,-14 13-4-15,-3 6 0 0,-4 1 0 16,7-13 0-16,7-7-7 16,17-6 1-16,12-3-7 15,10-3 1-15</inkml:trace>
  <inkml:trace contextRef="#ctx0" brushRef="#br0" timeOffset="6743.9694">24458 4870 39 0,'0'18'19'0,"-14"29"-16"0,7-37 32 16,-7 9-32-16,-4 9 0 15,1 9 1-15,-5 10 0 16,-2 7-6-16,2-4 1 0,5 0-1 16,3 3 1-16,7-12-8 15,3-6 0-15,8-13-5 16,10-10 1-16</inkml:trace>
  <inkml:trace contextRef="#ctx0" brushRef="#br0" timeOffset="7056.6494">25019 4716 38 0,'-28'16'19'0,"-43"62"-21"0,50-62 33 0,-4 9-30 16,1 3 1-16,-8-3 1 31,-3 3 0-31,-1 4-3 16,1 2 0-16,0 7 2 0,0 9 1 15,3-3-1-15,7 6 1 16,4-2-2-16,3-4 1 16,8-10-1-16,3 1 0 15,7-10 0-15,7-6 1 0,0-6-1 16,3-10 1-16,4-3-1 15,4-3 0-15,0-12-6 16,3-7 0-16,4-13-8 16,-1-12 0-16,1 1-2 15,-4 5 0-15</inkml:trace>
  <inkml:trace contextRef="#ctx0" brushRef="#br0" timeOffset="7227.6111">24761 5095 34 0,'-10'7'17'0,"10"-4"-18"0,0-3 31 16,0 0-28-16,3-7 1 31,8 1 1-31,3-3 0 0,0-1-6 16,7-2 1-16,1-4 3 15,2 7 1-15,1 2-6 16,-4-2 1-16,-3 3-7 16,-8 3 0-16,-6 3-3 15,-8 6 1-15</inkml:trace>
  <inkml:trace contextRef="#ctx0" brushRef="#br0" timeOffset="7427.8031">24811 5007 27 0,'-14'-3'13'0,"7"3"-6"0,7 0 22 0,0 0-26 15,-4 3 0-15,4 4 1 16,-3 2 1-16,3 4-6 31,0-1 0-31,7 4 4 16,0-7 1-16,3 1-2 15,4-1 1-15,1-3-2 16,-1 1 1-16,0-1-7 0,-4 0 1 16,1 7-8-16,-8 6 0 15,-3 6-1-15,-3 0 0 0</inkml:trace>
  <inkml:trace contextRef="#ctx0" brushRef="#br0" timeOffset="7575.6831">24807 5356 27 0,'-14'12'13'0,"11"-18"-6"16,3 9 24-16,0-3-30 15,0 3 1-15,3-9 0 0,4 0 0 16,0-4-3-16,7 1 0 16,1 2-5-16,2 1 1 15,-3 6-6-15,0 6 1 16</inkml:trace>
  <inkml:trace contextRef="#ctx0" brushRef="#br0" timeOffset="7700.764">24811 5409 31 0,'0'-13'15'0,"17"4"-21"15,-6 6 25-15,7-7-34 16,3 10 1-16</inkml:trace>
  <inkml:trace contextRef="#ctx0" brushRef="#br0" timeOffset="8538.6893">25961 4801 27 0,'3'-66'13'0,"26"12"-1"16,-22 42 13-16,-4-4-22 15,-3 4 0-15,-7-1 0 16,-7 4 1-16,-4 6-6 15,-6 9 1-15,-8 9 3 0,-7 7 0 16,-3 10-2-16,0 2 1 0,6 7-1 16,8 0 0-16,3-4 1 31,4 7 0-31,4 6 1 16,-1 10 0-16,-3 9 0 15,0 0 0-15,-1 3 1 0,-2-3 0 16,-1-12-4-16,4-4 1 15,3-9-6-15,1-10 1 16,2-5-7-16,1-8 0 16,7-5-2-16,0-10 0 0</inkml:trace>
  <inkml:trace contextRef="#ctx0" brushRef="#br0" timeOffset="8673.6843">25351 5399 34 0,'-15'-40'17'0,"15"21"-20"0,8 9 33 15,2-2-30-15,8-1 1 16,10 1 0-16,7-4 0 31,8 4-4-31,10 2 0 16,6 4-4-16,1 0 0 15,-3-1-3-15,-4 11 1 0</inkml:trace>
  <inkml:trace contextRef="#ctx0" brushRef="#br0" timeOffset="8989.4215">25979 5283 34 0,'-43'0'17'0,"-3"19"-12"15,25-6 33-15,-14 6-34 16,-4 3 0-16,0 3 1 16,8-7 0-16,6 1-7 0,7-3 0 15,18-4 4-15,4-2 1 16,10-7-2-16,7 0 0 16,14-6-1-1,-6 3 0-15,-5 0 0 16,-3 0 1-16,-3 3-1 31,-4 3 0-31,0 1 0 16,-3 5 0-16,-4 1 0 15,-4-4 1-15,1 1 0 0,-4-1 0 16,0 0-3-16,0-2 1 16,0-4-5-16,7-3 1 15,4-3-7-15,6-13 0 16,8-9-3-16,0-6 0 0</inkml:trace>
  <inkml:trace contextRef="#ctx0" brushRef="#br0" timeOffset="9189.6635">26465 4713 42 0,'7'-7'21'0,"-10"51"-19"16,-1-22 40-16,-3 10-40 0,-14 8 0 15,-7 11 0-15,-11 5 1 16,-10 16-4-16,3 13 1 0,4-10 1 31,3 0 0-31,11-12-7 0,3-13 1 0,11-9-8 31,10-10 0-31,4-6-2 16,18-9 1-16</inkml:trace>
  <inkml:trace contextRef="#ctx0" brushRef="#br0" timeOffset="9505.2864">26589 5080 44 0,'-18'6'22'0,"-31"19"-29"0,38-19 45 15,-3 4-36-15,-3 2 0 0,2-2-1 16,1-1 1-16,7 4-4 16,4-4 1-16,3 7 1 15,3 2 0-15,4 8 0 16,4 2 1-16,-1 3 0 15,-2 0 1 1,-5 7 1-16,1-3 0 16,-4-7 1-16,-4-3 0 15,-3 0-2-15,-4-6 1 0,-3 0 0 16,4-4 0-16,-4-2-1 16,-1-7 0-16,-2-3-5 15,3-3 1-15,7-3-9 16,7-6 0-16,10-10-6 15,11-9 0-15</inkml:trace>
  <inkml:trace contextRef="#ctx0" brushRef="#br0" timeOffset="9773.4679">26681 5371 39 0,'14'-9'19'0,"25"18"-14"0,-25-21 29 15,7-7-32-15,0 0 1 0,0-3 0 16,-3-3 1-16,-11 6-5 31,-7 0 1-31,-11 10 2 16,-13 6 0-16,-5 9-1 15,-2 7 1-15,-5 5 0 0,5 11 0 16,2 5-1-16,5 1 1 16,6-1-1-16,7-6 1 15,11-3-1-15,7-6 1 16,8-3-6-16,2-3 1 0,18-4-7 15,11-3 0-15,11 0-6 16,10 1 1-16</inkml:trace>
  <inkml:trace contextRef="#ctx0" brushRef="#br0" timeOffset="10254.012">27584 5171 28 0,'-21'-4'14'0,"31"51"-4"0,-6-34 17 0,-4 6-25 16,3 6 1-16,-3 3 2 15,0 0 0-15,-3-6-5 16,-1 3 0-16,1-9 4 16,3-3 1-16,0-7-2 15,7-9 1-15,3-4-2 32,8-8 0-32,10-7-1 15,4-10 0-15,10 1-1 0,4 0 0 0,3 3-1 16,1 2 1-16,-8 11 0 0,-7 5 0 31,-3 7 0-31,-11 6 1 16,-3 13 0-16,-7 3 1 15,-11 9 0-15,-7 7 0 16,-11-4-1-16,-7 10 1 0,-7-4-1 16,4-5 1-16,4-7-6 15,2-6 0-15,8-4-8 16,7-2 1-16,11-4-5 15,6 1 0-15</inkml:trace>
  <inkml:trace contextRef="#ctx0" brushRef="#br0" timeOffset="10555.3117">28162 5356 35 0,'21'-13'17'0,"18"-25"-15"0,-28 29 27 0,3-7-28 15,4 4 0-15,-1-7 1 16,1 0 0-16,-8 7-2 15,-3-4 0-15,-7 6 3 32,-10 1 0-32,-8 9-1 15,-10 9 1-15,-4 7 1 0,1 6 0 16,-1 6-1-16,0 1 0 16,0-1-1-16,8 0 1 15,6 3-2-15,4-6 1 0,14 1-1 16,0-1 0-16,10-13-3 15,5 1 0-15,6-10-5 16,7 0 1-16,4-3-7 16,3-6 0-16,11-1-3 15,3-2 1-15</inkml:trace>
  <inkml:trace contextRef="#ctx0" brushRef="#br0" timeOffset="10922.1806">28674 5268 28 0,'10'-22'14'0,"-31"34"-6"0,18-5 25 16,-8 2-28-16,-7 0 1 15,-10 10 2 1,7 0 1-16,-7 3-11 16,7 0 0-16,3-6 7 15,4-1 0-15,3-2-3 16,4-4 1-16,7-9-2 16,7 0 1-16,7-6-2 15,8-3 1-15,-5-7 0 16,8 7 0-16,-7 2-1 0,-4 1 0 15,0 9 0-15,-4 10 0 16,-6 2 0-16,-4 7 0 16,-7 3 0-16,-11-3 0 0,-3 7 0 15,-11-1 1-15,-6 0 0 16,-1 0 0-16,-4-3 0 16,-2-3 1-16,6 0-1 15,0 6 1-15,4-12-1 16,6 0 1-16,8-7-5 0,7-3 1 31,7-9-7-31,14-3 1 16,7-3-10-16,7-1 1 15</inkml:trace>
  <inkml:trace contextRef="#ctx0" brushRef="#br0" timeOffset="11440.45">29231 5252 46 0,'-17'3'23'0,"-40"29"-18"16,32-17 35-16,-10 4-37 15,-11 9 0-15,4 4 1 16,3-1 0-16,4-3-5 16,7-6 0-16,3-6 3 15,14-4 1-15,4 1-2 0,7-7 0 0,7-3 0 31,15-3 0-31,6-3 0 16,3 0 0-16,5-3-1 16,-4 9 1-16,-1-6-1 15,-6 6 0-15,-4 0-1 16,-7 3 1-16,4 1 0 0,-11-1 1 16,0 0-1-16,-7 0 1 15,-7 4-1-15,0-1 0 16,-4 1-4-16,4-4 1 0,4-3-6 15,3-3 1-15,10-3-6 16,1-3 1-16,3-4-2 16,-3-9 0-16,3-9 4 15,0-9 0-15,-4-1 8 16,1-6 0-16,3 3 8 0,0 13 1 16,0 0 3-16,0 9 0 15,4 10 0-15,7-7 1 16,-1 10-3-16,5-7 0 15,6 7-3-15,4 0 0 16,7-7-3 0,-4 4 0-16,0 2-7 15,-6-2 1-15,-12-4-8 16,4 7 0-16</inkml:trace>
  <inkml:trace contextRef="#ctx0" brushRef="#br0" timeOffset="11640.6242">29630 5036 40 0,'-32'3'20'0,"-10"25"-13"0,24-15 31 16,-3 2-35-16,-4 14 0 0,-3 8 1 15,-11 13 0-15,0 4-6 16,4 2 1-16,0-3 2 16,0-6 0-16,13-3-8 15,5-3 1-15,6-10-9 31,1-2 0-31,17-11 0 0,3-5 0 16</inkml:trace>
  <inkml:trace contextRef="#ctx0" brushRef="#br0" timeOffset="11792.6699">29542 5431 38 0,'7'-13'19'0,"0"23"-23"0,-14-4 39 0,3 13-34 15,-13 0 0-15,-1-4 0 16,-3 4 0-16,3 0-5 15,-3 3 1-15,3 0-7 16,4-3 1-16,-3 9-2 0,6-9 0 16</inkml:trace>
  <inkml:trace contextRef="#ctx0" brushRef="#br0" timeOffset="12425.2002">29580 5371 38 0,'18'-62'19'0,"14"-4"-20"0,-25 53 38 15,0 10-37 1,4 3 0-16,-1 9-5 16,1-2 0-16,-8 2 0 15,8 10 1-15,-11 0-6 16,-11 9 0-16,8 0 1 16,-8 10 0-16,1-7 6 31,-5-3 0-31,1 1 7 0,-3-4 0 15,13-3 5-15,-3-4 1 16,4-2 0-16,-1-3 1 16,8-4-3-16,3-3 1 0,0 1-4 15,14-4 1-15,-4-3-3 16,1 0 1-16,3-3-3 16,0-4 1-16,1 4-7 0,-1 0 1 31,-4 3-5-31,1 3 1 15,-4 3-2-15,-7 4 1 16,0-1 0-16,-3 1 1 0,-4-1 5 16,0 1 1-16,0-1 6 15,3-3 1-15,4-3 0 16,4-3 1-16,0-3 0 16,10-6 0-16,-4-1-1 15,5-2 1-15,16-1-2 0,-9 1 0 16,-8-4-1-16,-11 0 1 15,-3 1 0-15,-14-4 0 16,4 6-1-16,-11 4 0 16,-8 3-1-16,-9 6 1 0,3 6-1 15,3 0 1-15,0 7-2 16,0 2 1-16,8 7-2 16,6 0 1-16,11 3-1 15,11 1 1-15,6 2 0 16,8-3 0-16,3 0-1 15,11 0 0-15,11-6-9 32,10-4 1-32,7 11-9 0,3-11 1 15</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21:53.510"/>
    </inkml:context>
    <inkml:brush xml:id="br0">
      <inkml:brushProperty name="width" value="0.05292" units="cm"/>
      <inkml:brushProperty name="height" value="0.05292" units="cm"/>
      <inkml:brushProperty name="color" value="#7030A0"/>
    </inkml:brush>
  </inkml:definitions>
  <inkml:trace contextRef="#ctx0" brushRef="#br0">27517 11110 30 0,'-21'0'15'0,"-25"0"0"0,39 0 16 16,0 0-25-16,-1 0 1 15,5-3 2-15,3 3 1 16,0 0-13-16,11 0 0 16,3 0 9-16,3 0 0 15,-3 6-4-15,1 3 1 16,2 4-1-16,1 3 0 15,3 2 0-15,0 4 0 16,4 3-1-16,3 4 0 16,0-1 0-16,0 0 1 0,11 3-2 15,-3-2 1-15,-5-4-1 16,-2 0 0 0,-5-3 0-16,-6-3 1 0,-4-4-1 15,-3 1 1-15,-1-7-1 16,1 4 1-16,-4-4-1 15,0-2 0-15,0-1 0 16,-4 0 1-16,-3-6 0 16,0 3 0-16,-7 3 1 31,-3 4 0-31,-15-1 0 16,-7 7 0-16,-10 0 0 0,-11-1 1 15,-10 10-1-15,-29 4 0 16,-7 5-1-16,-7 1 0 15,7 5-6-15,1 7 1 16,2 7-16-16,8 2 0 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22:51.779"/>
    </inkml:context>
    <inkml:brush xml:id="br0">
      <inkml:brushProperty name="width" value="0.05292" units="cm"/>
      <inkml:brushProperty name="height" value="0.05292" units="cm"/>
      <inkml:brushProperty name="color" value="#7030A0"/>
    </inkml:brush>
  </inkml:definitions>
  <inkml:trace contextRef="#ctx0" brushRef="#br0">25492 11436 23 0,'-21'-35'11'0,"-15"7"1"0,29 25 11 15,-3 0-19-15,-1-3 0 0,0-1 3 0,4 4 1 16,0 3-8-16,4 0 0 31,3 3 6-31,7 0 1 16,3 4-2-16,8-1 1 15,7 7-2-15,7-1 0 16,-1 7-2-16,15 0 1 16,4 3-2-16,-1 0 0 0,0 0-1 15,-6 3 1-15,-1-3-1 16,-3 0 1-1,-4-4-1-15,-3-5 0 0,-7-1 0 16,-4 1 0-16,-4 0 0 16,1-4 1-16,-7 0-1 15,-1-2 1-15,-3-1 0 16,-3 0 1-16,-4 0 1 16,-4-2 0-16,-3-1 0 15,-7 3 0-15,-11 3 0 0,-10 1 0 16,-28 2-1-16,-15 7 0 15,-14 16-1-15,-21 21 0 16,-28 16-6-16,0 10 0 0,7 21-15 16,-4 7 0-16,138-110 20 15</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23:00.204"/>
    </inkml:context>
    <inkml:brush xml:id="br0">
      <inkml:brushProperty name="width" value="0.05292" units="cm"/>
      <inkml:brushProperty name="height" value="0.05292" units="cm"/>
      <inkml:brushProperty name="color" value="#7030A0"/>
    </inkml:brush>
  </inkml:definitions>
  <inkml:trace contextRef="#ctx0" brushRef="#br0">9761 4296 25 0,'0'0'12'0,"-21"81"-8"0,14-65 12 0,-10 9-14 16,-1 6 1-16,0 1 1 15,1-4 1-15,6-3-6 16,0-3 0-16,4-10 4 15,4-5 1-15,3-7-2 0,10-10 0 16,12-8-1-16,13-8 1 16,4 1-2-16,3-9 1 15,0-1-1-15,1 7 0 16,-5 3-1-16,1 6 1 16,-10 10 0-16,-8 9 1 15,-7 12 0-15,-4 4 1 16,-6 3-1-16,-4 6 1 15,-7 3 0-15,0 4 0 16,0-7 0 0,0 3 1-16,3-6-1 0,1-3 0 15,3-4-5-15,3-5 1 0,4-7-6 16,4-3 1-16,3-6-6 16,7-4 0-16</inkml:trace>
  <inkml:trace contextRef="#ctx0" brushRef="#br0" timeOffset="349.1038">10375 4399 27 0,'-14'-3'13'0,"-32"19"-5"0,29-16 19 0,-8 9-25 16,-3 7 0-16,3 3 1 16,4 6 1-16,3-7-5 15,4 1 0-15,7-6 3 16,3-1 0-16,4-2-1 15,8-7 0-15,6-6 0 16,7-7 0-16,4-2 0 16,-1-4 0-16,1 4-1 0,-4 2 0 15,-3 1 0-15,-1 6 1 16,-3 6-2-16,-3 3 1 16,-7 3 0-16,-1 7 0 15,-3-3 0 1,0 2 0-16,0-2 1 15,-3-1 1-15,3 1-3 16,3-4 1-16,4 1-5 16,0-10 0-16,4-6-6 15,3-1 0-15,4-5-2 16,-1-7 1-16</inkml:trace>
  <inkml:trace contextRef="#ctx0" brushRef="#br0" timeOffset="563.2647">10566 4412 22 0,'7'0'11'0,"-14"9"-8"0,3-6 20 15,-3 7-19-15,-3 8 0 16,-1 8 3-16,0-5 0 0,1 1-8 16,-1 0 0-16,4-9 7 15,0-4 0-15,4-6-2 16,3 1 0-16,3-11-1 16,4-5 0-16,4-7-1 0,3-6 1 15,3 3-3-15,8-3 0 16,0-10-7-16,3 7 0 15,0 3-7-15,8 3 1 32</inkml:trace>
  <inkml:trace contextRef="#ctx0" brushRef="#br0" timeOffset="812.1182">10866 4405 25 0,'-32'29'12'0,"-25"2"-1"0,43-18 12 15,0 2-20-15,4 1 0 16,-1-4 2-16,0 1 0 16,4-4-6-16,0-2 1 15,4-1 4-15,3-3 1 16,3-9-2-16,4-7 1 16,7-2-2-16,4-4 1 15,3 3-2-15,7 0 0 16,1-9-7-1,-1 6 0-15,4-2-6 0,3-1 0 0,-7 6-2 32,-3 0 0-32</inkml:trace>
  <inkml:trace contextRef="#ctx0" brushRef="#br0" timeOffset="1031.8811">11035 4380 26 0,'-18'38'13'0,"-13"15"-7"0,27-40 24 15,-3 2-27-15,7 4 0 0,0-6 2 16,3-4 0-16,5-2-5 15,2-4 0-15,1-6 5 16,6-10 0-16,1-6-2 16,0 3 0-16,-1-5 0 15,-3-11 0-15,-3 10-2 16,-4 0 1-16,-4 3-1 0,-3 7 0 16,-3 6-3-16,-1-1 0 15,-3 11-6 1,4 2 1-16,-1 3-8 15,1 1 1-15</inkml:trace>
  <inkml:trace contextRef="#ctx0" brushRef="#br0" timeOffset="1351.0259">11134 4446 27 0,'-7'3'13'0,"0"35"-1"15,7-35 14-15,0 3-25 16,3 1 1-16,1-4 2 0,3-3 1 15,3-7-6-15,4-2 1 16,4-7 3-16,3 4 1 16,7-7-1-16,1 6 0 15,-1 1-2-15,-7 6 1 0,-3 9-1 16,-8-3 1-16,-3 6-1 16,-3 3 0-16,-4 4 0 15,0 0 1 1,0 2 0-16,0-5 0 15,3-1 0-15,1-3 1 16,-1-3 0-16,11-3 0 16,1-3-1-16,6-3 1 0,7 0-7 15,-3-4 1-15,3 4-14 16,4 3 1-16</inkml:trace>
  <inkml:trace contextRef="#ctx0" brushRef="#br0" timeOffset="2048.6396">12467 4434 35 0,'-42'-7'17'0,"-22"7"-10"0,50 3 14 0,-3 10-20 15,-5 15 0-15,1 4 0 16,4 2 0-16,3 7-1 15,6-3 0-15,8-10 1 16,8-6 1-16,6-13-1 16,7-18 1-16,18-10 0 15,10-16 1-15,14-5-1 16,-6-20 1-16,-4-22-1 0,-4-8 0 16,1-11-1-16,-1-9 1 15,-3 1-2-15,-4 11 0 16,-7 14 0-16,-10 21 1 15,-7 19 0-15,-4 13 0 0,-7 28-1 16,-11 18 1-16,-6 20 0 16,-8 12 1-16,-3 25-1 15,-4 19 0-15,1 12-1 16,-1-8 1-16,4-1-1 16,0-7 1-16,3-2-5 15,11 0 0-15,0-13-7 16,3-13 0-16,11-8-4 0,4-23 1 31</inkml:trace>
  <inkml:trace contextRef="#ctx0" brushRef="#br0" timeOffset="2299.253">12859 4568 37 0,'-14'22'18'0,"21"-18"-20"16,0-8 33-16,3 4-29 15,4-6 0-15,8-6 1 16,9-7 1-16,1-3-4 0,-4 3 0 16,-3-9 3-16,0-4 1 15,-8 4-1-15,-10 0 0 16,-10 6-1-16,-8 10 1 16,-6 8-2-1,-8 4 0-15,4 10-1 16,0 2 0-16,3-2-8 15,4-1 1-15,7-3-8 16,3 4 1-16</inkml:trace>
  <inkml:trace contextRef="#ctx0" brushRef="#br0" timeOffset="2615.938">13134 4456 29 0,'-18'22'14'0,"-13"12"-7"0,23-25 16 0,5 1-21 16,3-1 0-16,3 1 1 15,8-7 1-15,7-6-5 16,6-7 1-16,1-2 2 16,0-4 1-16,-1-3-1 0,-2 7 0 15,-1 2-1-15,-4 1 1 32,-6-1-1-32,-4 10 1 15,-3 10 0-15,-1-4 1 16,-3 0-1-16,0 1 1 0,0-1-1 15,4 0 1-15,-1-6-1 16,8-3 1-16,-1-3-2 16,4-4 1-16,4 4-5 15,0-6 1-15,-1 5-8 16,1 1 1-16,7 3-7 0,-4-3 1 16</inkml:trace>
  <inkml:trace contextRef="#ctx0" brushRef="#br0" timeOffset="2902.2054">13540 4437 27 0,'-14'3'13'0,"-18"13"-1"0,28-10 16 0,1 0-24 16,-4 0 0-16,3 1 3 15,1-1 1-15,-1-3-10 16,4-3 1 0,18-12 6-1,6-4 1-15,8-6-3 16,3 0 0-16,4 0-2 15,0 0 1 1,-4 3-2-16,-3 0 1 16,0 10-2-16,-4 3 1 15,-7 3 0-15,-3 12 0 0,-4 4 0 16,-7 5 1-16,-7 1-1 16,-4 6 1-16,1 0-5 15,-1 0 0-15,1 4-11 16,6-1 0-16</inkml:trace>
  <inkml:trace contextRef="#ctx0" brushRef="#br0" timeOffset="4637.9023">14884 3621 21 0,'-4'4'10'0,"-28"36"-7"0,18-27 10 0,-7 9-13 16,-7 6 1-16,-4-3 0 16,-7 0 1-16,8-3-3 15,2 0 1-15,8-3 1 16,7-3 0-16,4-4-1 15,2-2 1-15,16-4-1 16,6-3 1 0,7-3-1-16,4 0 0 0,3 0 0 15,0 0 0-15,-7 3 0 16,0 3 0-16,-3 4 1 16,-11 2 0-16,-7 7 2 15,-7 0 0-15,-4 3 1 16,-10 3 0-16,4 6 1 0,2-2 0 15,-2-1-2-15,6-6 1 16,4 0-2-16,4-7 1 16,6 1-2-16,8-10 0 15,6-6-1-15,12-9 1 16,2-7-5-16,1-9 0 16,7 0-5-16,7-3 0 0,3 3-3 15,15 0 0-15</inkml:trace>
  <inkml:trace contextRef="#ctx0" brushRef="#br0" timeOffset="4901.5225">15406 3835 19 0,'0'-16'9'0,"-43"29"0"16,29-7 13-16,-10 3-18 15,-12 1 0-15,1 5 2 0,3 1 0 32,4-3-8-32,3-1 0 15,8-3 5-15,6 1 1 0,8-4-3 16,10 0 1-1,10-2-1-15,8-1 0 0,10-3-1 16,4 0 0-16,-4-3 0 16,-3-1 1-16,0 1-1 15,-4 0 0-15,-7 0 1 0,1 3 0 16,-12 3-5-16,-3 3 0 16,-10 7-6-16,-8 3 0 15,-14 18-1-15,-10 4 0 16</inkml:trace>
  <inkml:trace contextRef="#ctx0" brushRef="#br0" timeOffset="5521.7412">14894 4446 21 0,'-10'-6'10'0,"10"6"-1"0,0 0 18 16,3-6-24-16,4-1 0 15,4-5 0-15,10-7 1 16,0-3-6-16,4 0 1 15,0 0 3-15,-4 3 1 16,-4 7-3-16,-2 2 1 0,-8 7-1 16,-7 6 0-16,-7 10 0 15,-8 9 0-15,-6 0-1 16,-3 3 0-16,2 6 0 16,1 4 1-16,0 2 0 0,3-5 1 15,8-1 0-15,3-6 0 31,7 0 1-31,0-9 0 16,7-10 0-16,3-12 0 16,8 0 0-16,0-7 0 0,-1-9-1 15,1-3 1-15,3 0-3 16,-3-6 0-16,-1-16-2 16,-6-4 0-16,0-2-1 15,-4 9 1-15,0 7-2 16,-4 12 0-16,1 9 3 15,-4 13 1-15,-4 12 0 0,1 10 1 16,-1 6 0-16,-3 10 0 16,-7 8 1-16,0 11 0 15,-4 18-1-15,1 3 1 0,-5 10-1 16,5-4 1-16,-1-2-4 16,-3-10 0-16,7-10-4 15,3-9 1-15,-3-15-2 31,4-10 0-31,-5-12 0 16,1-10 0-16,0-10 7 16,0-2 1-16,4 3 5 0,-1-7 0 15,4 4 4-15,7-7 0 16,3-3-1-16,12 0 1 16,2-6-3-16,4 0 0 15,4-3-9-15,7-6 1 16,7-7-8-16,-1 0 0 0</inkml:trace>
  <inkml:trace contextRef="#ctx0" brushRef="#br0" timeOffset="5903.3974">15385 4430 20 0,'17'-15'10'0,"1"-1"-1"16,-7 13 10-16,-4 0-18 0,0 0 0 16,0 3 0-16,0 6 1 0,0 0-2 15,-4 7 0-15,-3 2 2 31,-3 7 0-31,-4 7-1 16,0-7 0-16,-7 3 0 16,-8-3 0-16,5-4-1 15,-1 1 1-15,0-9-3 16,-3-4 0-16,4-9-1 0,-1-3 0 16,0-10 0-16,4 0 0 15,4 4 0-15,-1-1 0 16,1 7 4-16,-8 9 1 15,-7 41 4 1,4 6 0-16,3 3 2 16,4 1 0-16,7-4 0 15,4-6 1-15,13-10-2 16,8-9 0-16,10-3-4 16,4-9 1-16,7-7-9 15,0-12 0-15,3-4-9 0,7-5 0 16</inkml:trace>
  <inkml:trace contextRef="#ctx0" brushRef="#br0" timeOffset="6889.6208">16118 3926 37 0,'-28'28'18'0,"-11"53"-15"0,29-40 21 0,-4 25-24 16,0 6 1-16,-11 7 0 15,-3 11 1-15,-1 11-3 16,-2-4 1-16,6-15 1 16,0-10 0-16,4-6-1 0,4-16 1 15,2-13-1-15,8-12 0 16,7-15-2-16,4-16 1 31,6-23-1-31,5-27 0 16,2-16 0-16,11-16 0 15,8-22 0-15,6-12 1 16,4 15 2-16,3 13 0 0,11 10 2 16,4 21 0-16,3 16-1 15,0 9 1-15,-7 13 1 16,-4 13 1-16,-3 15-2 15,-11 9 0-15,-10 20-1 16,-7 15 1-16,-11 15-1 0,-10 7 0 16,-11 3-1-16,-8 1 1 15,-9 5-1-15,-8 10 1 16,-7-4-7-16,-10-5 1 0,6-13-8 16,8-7 1-16,3-12-4 15,4-12 0-15</inkml:trace>
  <inkml:trace contextRef="#ctx0" brushRef="#br0" timeOffset="7238.7356">16094 4427 29 0,'17'-6'14'0,"26"-25"-17"0,-29 21 25 31,18-2-21-31,3-1 0 16,4 1 0-16,-1-1 1 0,-2 4-3 15,-5 2 1-15,-2 4 1 16,-15 10 0-16,-4 5-1 16,-13 10 1-16,-18-6-1 15,-11 6 0-15,-3 3 1 0,-1 0 0 16,1 6 0-16,3-6 1 16,8-6-1-16,6-3 1 15,4-4-1-15,7-2 0 16,3-7 0-16,8 0 0 0,3-6-1 15,4-6 1-15,3-4 0 16,7-3 0-16,3 1-3 31,1-7 1-31,0-3-5 16,0-1 0-16,-1 1-5 16,-6 0 1-16</inkml:trace>
  <inkml:trace contextRef="#ctx0" brushRef="#br0" timeOffset="7408.3869">16439 4180 25 0,'-3'-7'12'0,"-4"4"-3"0,7 0 18 16,-7 6-25-16,3-3 0 16,1 6 1-16,-4 4 0 15,0 9-4-15,0 0 0 0,-4 6 2 16,0 3 1-16,-3 3-5 16,-3-3 0-16,-4 4-5 15,3-1 0-15,0 0-3 16,4 4 1-1</inkml:trace>
  <inkml:trace contextRef="#ctx0" brushRef="#br0" timeOffset="8058.1951">16185 4609 20 0,'-7'-3'10'0,"0"9"-7"16,7-6 15-16,0 0-17 16,0 0 1-16,0 0 3 15,4-3 1-15,3 3-7 16,4-6 1-16,-1 0 3 15,11-1 1-15,4-2-2 0,-4-4 1 16,0 1-2-16,-3 3 0 16,-4-1 0-16,-7 4 0 15,-7 0-1-15,-3 2 1 16,-4 8-2-16,-11-1 1 16,0 3-2-16,4 3 0 15,0 1-2-15,0 2 0 16,3 1-2-1,1 3 1-15,-1 2 0 16,1 1 0-16,3 0 0 0,-1-3 1 16,5-7 1-16,-1 0 1 15,1 1 2-15,3-4 0 16,3-6 2-16,4-3 0 16,1 3 1-16,-1-3 0 15,0-7-1-15,3 1 1 0,1 0-1 16,-1-1 0-16,1-2-1 15,-8 5 0-15,-3 7 0 16,-3 0 1-16,-1 4-2 16,-3 2 0-16,0 6 1 15,-3 4 1-15,-1 0-1 16,1 3 1-16,-1 3 0 0,0-4 0 16,4 1 0-16,4-3 1 31,-1-4-2-31,1-2 0 15,3-4 0-15,3-6 0 0,4-3-1 16,0-3 1-16,0-7-1 16,4-3 1-16,3-6-1 15,-3 4 0-15,6-1-1 16,-3 3 1-16,1 4-2 16,-5-1 0-16,-3 7 0 0,-7 6 1 15,4 3 0-15,-1 0 0 16,-3 3-1-16,-7 7 1 15,-3-1-4-15,-1 7 1 16,0 6-4-16,-3 13 0 0</inkml:trace>
  <inkml:trace contextRef="#ctx0" brushRef="#br0" timeOffset="8222.9384">15995 5086 34 0,'-7'3'17'0,"7"-9"-16"16,3-1 32-16,4-2-31 15,4 0 1 1,3-4 0-16,4 4 0 16,7-1-4-16,3 1 1 15,0 3-5-15,14-1 0 0,8 1-7 16,-4-3 1-16</inkml:trace>
  <inkml:trace contextRef="#ctx0" brushRef="#br0" timeOffset="8492.9379">17082 4829 49 0,'-11'44'24'0,"-38"15"-29"0,38-46 43 15,-7-1-38-15,-6 1 0 16,-1 3-5-16,-7-1 1 16,4-2-7-16,10-1 0 0</inkml:trace>
  <inkml:trace contextRef="#ctx0" brushRef="#br0" timeOffset="9015.2881">17699 3979 34 0,'7'3'17'0,"32"-9"-16"15,-25 0 17-15,7-4-18 16,7-2 1-16,11-1-9 16,3 0 0-1,4 4 3-15,-7 0 0 16</inkml:trace>
  <inkml:trace contextRef="#ctx0" brushRef="#br0" timeOffset="9175.5269">18023 3716 37 0,'-35'25'18'0,"-14"31"-20"16,35-40 32-16,3 6-30 15,-3 12 0-15,0 4 0 16,3 6 1-16,1 9-7 15,3 0 0-15,0 1-4 16,0 11 0-16</inkml:trace>
  <inkml:trace contextRef="#ctx0" brushRef="#br0" timeOffset="9606.221">17642 4468 34 0,'-17'-3'17'0,"17"-16"-17"0,3 13 27 0,4 3-27 16,7-4 0-16,8-5 0 15,2-4 1-15,8-3-1 16,0 4 0-16,7-1-1 16,-1 7 1-16,-2 6-2 15,-8 6 1-15,-7 6-1 16,-7 7 1-16,-24-1-1 16,-4 11 1-1,-8 2 2-15,-2 6 1 16,-5 4 3-16,5 0 0 15,-1 2 1-15,7-8 1 16,4-7-1-16,4-3 0 16,3-7-3-16,7-8 1 0,7-7-3 15,3-13 1-15,8-6-1 16,3 0 0-16,4-2-1 16,7-1 1-16,3 0-1 0,0 3 1 15,0 3-2-15,-6 4 1 16,-8 2-1-16,-4 7 1 15,-6 3 0-15,-4 6 0 0,0 4 0 16,-3 2 0-16,3-2-2 16,3-1 1-16,1 0-7 15,7-5 0-15,3-1-7 16,7-6 0-16</inkml:trace>
  <inkml:trace contextRef="#ctx0" brushRef="#br0" timeOffset="9821.2468">18655 3904 47 0,'-42'6'23'0,"31"-6"-27"0,7 0 38 16,4 0-35-16,11 0 1 31,10 0 1-31,4-6 1 15,3-1-5-15,4 1 1 0,3-6-7 16,0-1 1-16,1 4-5 16,-12-1 1-16</inkml:trace>
  <inkml:trace contextRef="#ctx0" brushRef="#br0" timeOffset="10445.3827">18863 3778 35 0,'-39'13'17'0,"7"21"-16"0,25-24 30 0,-3-1-31 31,-1 7 1-31,1 9 0 16,-1 0 0-16,-3 0-4 0,0 6 1 15,-4 4-3-15,1-1 1 16,2 1-2-16,5-1 0 16,-1-2 0-16,1-4 0 0,-1-9 3 15,4-4 0-15,0 1 4 16,0-6 0-16,3-1 3 15,4-3 0-15,0-6 1 16,11-3 0-16,3-6-1 16,4-4 1-16,-1-3-2 15,1 4 0-15,0 2-2 0,-1-2 1 16,-3-4-2-16,1 10 1 31,-5 0-1-31,-3 3 1 16,-7 6-1-16,-3 6 1 15,-1 10-1-15,-3-7 0 0,-7 7 1 16,0 3 0-16,-4 0 0 16,4-3 0-16,4 0-1 15,2-7 0-15,5-2 0 16,3-7 1-16,7 0-1 16,4-9 0-16,-1 0 0 15,1-4 1-15,-1 4-1 16,1 0 0-16,-4 2 0 15,0 8 1-15,-7 2-1 0,-4 6 0 16,-6 10-1-16,-11 3 1 0,-7 1 1 16,-4-1 1-16,-7 3 0 15,4 0 1-15,3 0 0 32,7-6 0-32,8-3 0 15,6-3 1-15,11-7-2 16,14-6 0-16,11-6-1 15,14-9 0-15,-1-7-5 0,8 3 0 16,4-12-7-16,3-10 1 16,3 1-5-16,8-4 0 15</inkml:trace>
  <inkml:trace contextRef="#ctx0" brushRef="#br0" timeOffset="10938.9467">19181 4029 38 0,'-29'3'19'0,"33"-6"-17"16,3 0 34-16,3-3-34 16,8-4 0-16,0-2 0 0,-1-4 1 15,1-3-4-15,3 0 0 16,0 7-2-16,1-7 1 16,-5 0-6-1,1 0 0-15,-8-6-5 16,1 7 0-16,-4 2-2 31,7-47 15-31,-35 132-2 16,14-59 1-16,-4 2 5 15,-3 13 1-15,0 3 4 16,0 10 1-16,-11 9-6 16,1 3 0-16,-5 7-2 0,1-4 1 15,0 3-3-15,0-9 1 16,-4-9-4-16,7-7 1 0,4-5-3 15,3-11 1-15,8-12-1 16,6-9 1-16,1-13 1 16,6-3 0-16,1-3 6 15,3 0 0-15,0 3 2 16,0 3 1-16,4 4 0 16,3-1 0-16,0 3-1 15,7 1 0-15,0-1-6 16,4 7 1-1,-4 3-7-15,0 3 0 16,-7 3-5-16,4 3 1 0</inkml:trace>
  <inkml:trace contextRef="#ctx0" brushRef="#br0" timeOffset="12077.6831">18997 4405 39 0,'-46'16'19'0,"4"-7"-23"15,31-5 36-15,1-1-32 16,-4 6 0-16,0 7 0 16,-4 0 1-16,4 2-1 0,0 1 1 15,0 0 0-15,3 0 1 16,0 0-1-16,4-4 1 16,0 1-1-1,4-3 1-15,-1-7-1 16,4 0 1-16,0-6-1 15,4-9 0-15,3-1 0 0,7-5 0 16,4-4 0-16,3-3 0 16,3 0-1-16,5 3 1 15,6 3 0-15,7 1 0 16,-3-1-1-16,-7 0 1 0,-4 7-1 16,-7 6 1-16,-7 0 0 15,-10-1 0-15,-8 8-1 16,-13 2 1-16,-5 6-1 15,-2 7 1-15,-4 0-1 16,-1 0 0-16,5-3 0 16,-1-1 0-16,11-2 0 0,3-4 1 31,4 1-1-31,4-7 1 16,6-3-1-16,4 0 1 0,4-3-1 15,3-4 1-15,0 1-4 16,7 0 0-16,-7 0-3 15,4-1 1-15,-4 4-2 16,-7 3 0-16,-7 3-1 16,-7 4 1-16,0-1 2 15,-4 3 0-15,-3 4 3 0,-3 2 0 16,-8 4 1-16,0 3 0 16,4 0-1-16,0-3 0 15,0 0-2-15,7 3 0 16,0-3 0-16,3-4 1 15,0 4-1-15,1-3 1 0,3-4 2 16,0-2 0-16,0-1 4 16,0-3 1-16,3 1 1 15,1-1 1-15,-1 0 0 16,0 0 1 0,1 1-2-16,-1 2 1 15,1-3-1-15,-1 4 0 16,1-4-2-16,-1 0 1 15,4-3 0-15,0 1 0 16,0-4 0-16,7-4 0 0,0-5-1 16,4 0 1-16,7-7-1 15,3 0 0-15,7 1-1 16,0-7 0-16,4 3-1 16,7 3 0-16,0 7 0 15,-11-4 0-15,0 7-1 0,0 12 0 16,-10-3 0-16,-4 10 1 15,-7-1 0-15,-7 7 0 16,-3 0-1-16,-12-3 1 16,1 6-2-1,0-10 0-15,0 4-4 16,-4-4 1-16,4-2-5 16,-3-4 0-16,3-9-2 15,0-3 0-15,6-10 0 16,5-9 0-16,3-3 5 15,0 0 0-15,3-1 6 16,5 1 1-16,-5 6 6 0,8 3 0 31,-4 7 5-31,-7 12 0 16,0 9 0-16,-4 13 0 0,-3 9-2 16,-14 20 0-16,0-4-4 15,-7 9 1-15,-1 4-5 16,5 12 0-16,-1 0-1 15,-3 3 0-15,-1-9-9 16,1-3 1-16,11-7-11 16,-1-2 0-16</inkml:trace>
  <inkml:trace contextRef="#ctx0" brushRef="#br0" timeOffset="15165.2961">19978 3954 28 0,'-25'0'14'0,"-7"19"-9"16,25-10 14-16,-3 4-18 15,-1 2 0-15,-3 10 0 0,0 4 1 16,3-1-2-16,1-3 0 16,-4 0 2-1,3 0 0-15,4-6-1 16,3-10 1-16,4 1-1 16,0-4 1-16,4-6-1 0,3 0 1 15,4-6-2-15,6-1 1 16,4 1 0-16,1 0 0 0,2 0-1 31,1 2 1-31,-7 1-2 16,-4 3 1-16,-4 3 0 0,-3 1 1 15,-3 5 0-15,-4 0 0 0,-7 1 1 0,-4 6 0 16,1-1 1-16,-1 4 0 16,1-3-1-16,-1-4 0 15,7-2-2-15,1-1 1 16,6-6-1-1,8 0 1-15,0-6-4 16,3-3 1-16,7-7-3 16,4 1 0-16,13-7-4 15,5-3 1-15,6-6-4 16,0-7 0-16,-3 1 1 16,-3 6 1-16,-5 3 5 0,-6 3 1 15,-7 3 6-15,-7 3 1 16,-11 7 4-16,-4 6 1 15,-6 3 2-15,-1 3 0 0,-3 0-2 16,-4 3 1-16,1 7-4 16,-1 2 1-16,1 4-2 15,3-6 0-15,3 6-1 32,1-4 0-32,3 1-2 15,3 0 1 1,11-1-1-1,0-5 1-15,0-7-1 0,1-3 1 16,-1 0-1-16,0 0 0 16,0 0 0-16,0-3 0 15,-7 3 0-15,0 3 0 0,-3 0-1 16,-4 3 1-16,0 0 0 16,0-2 0-16,0 2-6 15,0 0 1-15,-4 4-6 16,1 2 1-16,-4 4-6 15,-1 6 0-15</inkml:trace>
  <inkml:trace contextRef="#ctx0" brushRef="#br0" timeOffset="15665.9639">20041 4452 38 0,'-7'0'19'0,"0"4"-21"0,7 2 32 0,-3 0-29 16,-1 4 0-16,1 2 1 31,-1 4 0-31,1-4-3 16,-1 1 1-16,0-1 1 0,1 1 0 16,3-1 0-16,-4 1 0 15,4 0 0-15,-3-4 0 0,3-3 0 16,-4-3 1-16,4 4-1 15,-3-7 0-15,-1-3 0 16,1-1 1-16,3 1-2 16,-4 0 0-16,4-3 0 15,0 3 0 1,0 3-1-16,0 0 0 16,0 0 0-16,0 0 0 15,0 0 1-15,0 0 0 16,0 3-1-16,0 0 0 15,0-3 0-15,0 6 1 0,4 1 0 16,-4-1 0-16,3 3 0 16,-3 1 0-16,0-1 0 15,0 0 1-15,0 4 0 16,-3-1 0-16,3-2-1 16,-4-4 0-16,4 0-3 0,0-2 1 15,0-1-6-15,0-3 0 16,7-3-5-16,4-1 0 15</inkml:trace>
  <inkml:trace contextRef="#ctx0" brushRef="#br0" timeOffset="16369.0373">20267 4387 19 0,'-11'-7'9'0,"11"1"0"0,0 6 10 16,0 0-16-16,0 0 1 15,0 0 0-15,0 0 1 31,0 0-6-31,11 0 0 16,0 3 4-16,-1 0 1 0,4-3-3 16,0 0 1-16,-3 0-2 15,0 0 0-15,-1 0-6 16,-3 7 0-16,-3 2-4 0,-4 0 0 16</inkml:trace>
  <inkml:trace contextRef="#ctx0" brushRef="#br0" timeOffset="16704.1517">20006 4590 29 0,'-21'4'14'0,"10"-8"-11"15,11 4 24-15,7 0-25 16,0-3 0-16,7-3 1 31,4-3 0-31,10-1-4 16,8-2 1-16,6-1 2 0,7 1 1 15,-3-4-2-15,0 0 1 16,-4 4-2-16,1 2 1 0,-1 1-1 16,-3-1 1-16,-4 4-1 15,-7 3 1-15,-6 3 1 16,-5 3 0-16,-3 3-1 16,-3 7 1-16,-4 0 0 15,-7 2 0-15,-4 1-5 16,1 0 1-16,-4-4-6 0,-4 4 1 15,-3 3-6-15,-4 3 0 16,-3 3 0-16,0 0 0 31</inkml:trace>
  <inkml:trace contextRef="#ctx0" brushRef="#br0" timeOffset="17370.0171">20207 4728 20 0,'-25'-15'10'0,"18"15"-6"0,7 0 20 0,7-7-21 16,8-5 0-16,2 2 2 15,11-2 0-15,-3-1-6 16,0 1 0-16,-1-1 5 0,5 4 0 16,-5 3-2-16,1-1 1 15,-7 7-1-15,-1 4 1 16,1 2-2-16,-11 3 1 16,-7 4-1-16,-3 6 1 0,-5-1-1 15,-2 4 0-15,-1 0 0 16,1 0 0-16,-4 3 0 15,0-9 0-15,-1 0-1 16,5-4 1-16,-1-6-2 16,4-6 1-16,0-6-3 31,4-3 0-31,-1-4-2 0,4-2 1 16,0-1-2-16,0 0 1 15,0 7 0-15,0 9 1 16,0 3 1-16,-3 6 0 15,-1 7 2-15,-3 0 0 16,0 9 1-16,0 3 0 0,-4 0 1 16,1-3 0-16,-1 0 0 15,-3 0 1-15,0 4 0 16,-4-4 0-16,-3-3 0 16,3-3 1-16,4-7-2 0,7 1 1 15,4-7-1-15,6-6 0 16,8-3-1-16,6-7 1 15,5 1-1-15,6-4 1 0,0 4-1 32,-3 3 0-32,-1-4 0 0,1 4 1 0,-4 0 0 15,-3 3 0-15,-7 3 1 16,-4 0 0-16,-7 3 1 16,-4 6 1-16,-3 7 0 31,-4 0 0-31,-10 9-1 15,4-7 1-15,-1 4-1 16,4 0 1-16,0-9-3 0,7 3 0 16,7-7-1-16,7-3 1 0,7-12-6 15,4-3 1-15,6-7-8 16,8-6 0-16,7-3-3 16,3-16 1-16</inkml:trace>
  <inkml:trace contextRef="#ctx0" brushRef="#br0" timeOffset="17740.05">21011 4399 33 0,'-38'0'16'0,"31"6"-10"0,7-6 27 15,3-3-33-15,4-6 1 16,7-1 0-1,4-5 0-15,3-1-1 16,4-6 0-16,-1-3-2 0,5 3 1 16,2-3-5-16,-2 0 1 15,-8 6-4-15,-4 0 1 16,-2 4-1-16,-8 2 1 16,-4 1 5-16,-10 12 0 15,-3 9 7-15,-5 3 0 16,1 7 4-16,-3 3 1 0,-1 13-1 15,-3 2 1-15,0-5-4 32,0 5 0-32,-1 4-3 15,1 0 1-15,4 6-6 16,-1 0 1-16,4 3-5 0,0-9 0 16,3 0-5-16,8 3 0 15</inkml:trace>
  <inkml:trace contextRef="#ctx0" brushRef="#br0" timeOffset="18056.9402">20842 4678 33 0,'7'-19'16'0,"21"-15"-17"16,-17 25 28-16,3-1-27 16,7 1 0-16,4-1 0 0,0 1 1 15,-4 3-2-15,-4 2 0 16,-2 8-1-16,-8 2 0 15,-7 13 0-15,-4 6 1 0,-7 9 1 32,-6 7 1-32,-1 3 2 15,-3 3 1-15,0-6 1 16,0-7 1-16,7-9 0 16,3-6 0-16,8-6-3 15,10-7 1-15,3-12-5 16,4-10 1-16,11-9-6 0,3-6 0 15,4-10-5-15,3-6 0 32</inkml:trace>
  <inkml:trace contextRef="#ctx0" brushRef="#br0" timeOffset="18589.7416">21445 4258 24 0,'0'3'12'0,"-35"25"4"16,28-12 9-16,0 0-22 15,0 6 1-15,0-7 1 16,7 1 0-16,0-3-5 0,7-1 0 15,7-6 4-15,0-2 1 32,4-4-2-32,3-10 0 15,-3-6-1-15,3-2 1 16,-4-1-2-16,1-6 0 16,-4 0 0-16,-3-4 0 0,-8 11 0 15,-6 5 1-15,-4 4-2 16,-4 6 1-16,0 9 0 15,1-3 0-15,-1 6-1 16,4 4 0-16,0-4-1 0,4-2 1 16,-1-1 0-16,4-3 0 15,0-3 0-15,0 0 1 16,7-3-3-16,0-3 1 16,0 2-4-16,0 1 0 0,0 0-4 15,0 0 1-15,-3 3-2 16,0-3 0-16,-4 3 1 15,3-3 0-15,-3 3 6 16,0 0 0-16,0 3 5 16,0 0 1-16,-3 6 2 31,3 1 1-31,-4 2 0 16,-3 4 1-16,0 6-1 0,0 3 1 15,-4 3-3-15,-3 10 1 16,-3 6-3-16,-1 3 1 0,-7 3-3 15,8 3 0-15,-1-2-6 16,4-4 0-16,3-10-7 16,4 1 0-16,0-4-1 15,4-18 1-15</inkml:trace>
  <inkml:trace contextRef="#ctx0" brushRef="#br0" timeOffset="18772.1254">21318 4562 45 0,'0'-12'22'0,"22"2"-25"0,-12 7 49 16,8 0-45 0,-1 0 0-16,5 3 0 0,-1 0 0 0,3 0-1 31,1 0 0-31,0 0 0 16,-1 0 0-16,-2 3-7 15,-5 6 0-15,-6 7-7 16,-4 12 0-16</inkml:trace>
  <inkml:trace contextRef="#ctx0" brushRef="#br0" timeOffset="18955.8202">21230 4976 45 0,'-60'25'22'0,"50"-31"-20"16,10 6 36-16,7-3-38 16,7 0 1-16,10-4 0 15,12-5 1-15,3-10-3 16,3-6 1-16,0-4-4 15,8-8 0 1,10-4-8-16,0-7 1 16,14 8-3-16,0-4 1 15</inkml:trace>
  <inkml:trace contextRef="#ctx0" brushRef="#br0" timeOffset="19139.0669">22151 4267 55 0,'-14'7'27'0,"14"-1"-38"16,0-6 56-16,7-3-44 15,3 3 0-15,5-6 0 16,2-7 0-16,1 0-5 0,-1-2 1 16,5-1-5-16,6-6 0 0,-3 3-7 15,-8 4 1-15</inkml:trace>
  <inkml:trace contextRef="#ctx0" brushRef="#br0" timeOffset="19301.5747">22317 4070 30 0,'-46'9'15'0,"25"29"-3"15,14-22 19-15,-4 9-30 16,-3 9 1-16,0 7-1 16,-4 0 1-16,1-7-4 15,-1 4 1-15,0 3-5 16,4-4 1-1,0 1-7-15,7-1 1 16</inkml:trace>
  <inkml:trace contextRef="#ctx0" brushRef="#br0" timeOffset="19489.7842">21946 4578 38 0,'-56'-3'19'0,"31"6"-8"15,22-3 32-15,3 0-41 16,3 0 1-16,8 0 0 15,10-3 1-15,4-4-5 16,6 1 0-16,1-6 3 16,7-4 0-16,3-3-3 15,4 0 0-15,7 4-8 16,0-1 1-16,3-6-8 16,-3 6 1-16</inkml:trace>
  <inkml:trace contextRef="#ctx0" brushRef="#br0" timeOffset="19690.4709">22631 4136 48 0,'-11'6'24'0,"-21"38"-20"0,18-28 40 15,-10 12-43-15,-12 3 0 16,-13 4 1-16,-11 5 0 0,3 7-3 16,-3 0 1-16,8 7-2 15,6-4 0-15,7-3-5 16,4-6 1-16,3-7-8 15,11-6 1-15,14-6-3 16,3-6 0-16</inkml:trace>
  <inkml:trace contextRef="#ctx0" brushRef="#br0" timeOffset="20038.2226">22112 4681 29 0,'14'-3'14'0,"-7"9"-9"0,-7 1 26 0,-3 5-30 15,-4 7 1-15,0 3 1 16,-4 9 0-16,-3 4-4 15,0-4 0-15,0 1 3 16,3-7 0-16,4-6-1 0,0-4 1 16,3-5-1-16,4-7 0 15,0-10 0-15,8-8 1 16,2-7-1-16,4-9 1 16,7-7-1-16,4-6 1 15,3 0 0-15,1 10 1 0,9 2-2 31,1 4 1-31,0 6 0 16,0 6 0-16,0 7 0 16,-8 3 1-16,1 6-2 15,-4 6 1-15,-10 13-1 16,-11 6 1-16,-7 3 0 0,-4 7 0 16,-6-1-3-16,-8 7 1 15,-3-7-5-15,-4 1 0 16,1-7-8-16,3-6 1 0,-1-3-5 15,5-4 1-15</inkml:trace>
  <inkml:trace contextRef="#ctx0" brushRef="#br0" timeOffset="20341.0598">22232 4851 34 0,'0'-10'17'0,"14"-9"-9"16,-7 16 27-16,4 0-32 15,6-3 0-15,5 0 0 0,6-1 1 31,-3 7-6-31,-4-3 1 0,-4 3 0 16,-3 7 0-16,-6-4-6 16,-5 9 1-16,-10 1-4 15,-7-1 1-15,-14 7-1 16,-4 3 1-16,0 0 7 16,-3-6 0-16,-4 2 8 15,4 1 0-15,3-3 4 16,7-3 1-16,4-4 0 15,11-3 1-15,6 0-5 16,11-2 0-16,11-4-4 16,-1 0 1-16,5-4-12 0,-1 1 0 0,3 6-7 15,5 1 0-15</inkml:trace>
  <inkml:trace contextRef="#ctx0" brushRef="#br0" timeOffset="31008.1753">23047 4374 34 0,'21'-12'17'0,"21"-4"-9"16,-34 13 18-16,2 3-24 0,1 0 0 16,3 0 1-16,3 0 0 15,1-3-3-15,0-4 0 0,-1 1 3 16,1 3 0-16,-4 0-6 31,0-7 1-31,-3 4-5 0,-4 0 1 0,0-4-5 31,-4-8 0-31,-3-4-2 16,0-3 1-16,-3 3 5 16,-1 0 1-16,1 6 6 15,-4 3 1-15,0 13 4 0,0 19 0 0,0 6 1 16,-4 10 0-16,-3 6 0 15,0 2 0-15,-4 8-3 16,1 5 1-16,-8 13-2 16,-3 6 0-16,-8 1 0 0,-6-1 0 15,-4-6 0-15,0-13 0 32,0-6 2-32,8-9 1 15,2-6 0-15,12-10 1 16,2-6-1-16,8-10 1 15,7-6-2-15,7-3 1 0,7-6-3 16,4 0 1-16,7-1-2 16,10-8 1-16,4-7-1 15,6 0 0-15,12-6-6 16,-8-4 0-16,0-2-6 16,1-10 1-16,-1 0-6 15,0-6 1-15</inkml:trace>
  <inkml:trace contextRef="#ctx0" brushRef="#br0" timeOffset="31342.2066">23375 4383 27 0,'-11'-6'13'0,"1"6"-3"0,10 0 18 0,0 0-27 15,7 6 1-15,4-2 0 16,13-4 1-16,4 0-4 31,11-4 1-31,0 1 2 16,0 0 0-16,-7-3-6 0,-1 0 1 15,-6-1-2-15,0-2 0 16,-8 0-1-16,-2-4 0 16,-5 4 0-16,-3 2 1 0,-7 10 4 15,-3 10 0-15,-8 9 4 16,-10 9 0-16,-7 10 0 16,-4 19 1-16,0 12-1 15,-7 6 1-15,8-3-2 16,6-9 0-16,7-6-1 0,4-7 0 15,4-6-1-15,6-9 1 16,8-10-5-16,6-6 1 16,-3-3-6-16,4-10 0 0</inkml:trace>
  <inkml:trace contextRef="#ctx0" brushRef="#br0" timeOffset="31436.0257">23520 4713 18 0,'-11'-25'9'0,"8"9"-17"15,3 7 7-15,7-1-3 16,0-2 0-16</inkml:trace>
  <inkml:trace contextRef="#ctx0" brushRef="#br0" timeOffset="31643.1505">23763 4117 35 0,'-7'0'17'0,"25"-3"-18"0,-11 3 34 16,3 3-33-16,1 3 1 15,3 0 0-15,0 1 0 32,0 2-7-32,-3 4 0 15,-1 5-4-15,-3-8 0 0</inkml:trace>
  <inkml:trace contextRef="#ctx0" brushRef="#br0" timeOffset="32212.0294">23753 4694 37 0,'0'-3'18'0,"-15"6"-14"16,8 3 29-16,-3 4-30 15,-11 5 0-15,-11 7 1 16,-10 6 0-16,-15 1-6 15,1 2 1-15,3-3 3 16,3-6 0-16,15-3-12 0,10-3 0 16,18-10-3-16,4-15 0 15</inkml:trace>
  <inkml:trace contextRef="#ctx0" brushRef="#br0" timeOffset="32660.2587">24306 4352 25 0,'-3'-3'12'0,"17"6"-8"0,-7-6 15 16,4 0-17-16,6 0 0 16,1-4 1-16,3 1 1 15,0 6-4-15,0 0 0 16,8 3 3-16,-15 4 1 15,-7 2-1-15,-7 4 1 0,0 2-1 16,-4-5 1-16,-3-1-1 16,-3 4 0-16,-1-1-1 15,-3 1 1-15,0 2-2 32,0 4 1-32,0-3-7 15,-1-4 0-15,1 4-7 16,0-3 0-16,4-4-2 0,3-3 1 15</inkml:trace>
  <inkml:trace contextRef="#ctx0" brushRef="#br0" timeOffset="32961.3811">24261 4487 23 0,'3'3'11'0,"11"-9"-8"0,-3 3 19 0,3-4-22 15,3 1 1-15,1 3 0 0,0 0 0 16,-4 3-1-16,0 0 1 15,-7 3 0-15,-7 0 1 16,-3 7-1-16,-5 2 0 31,-6 1-1-31,-3 2 1 16,-4 7 0-16,-1 3 0 0,1 7 0 16,4-7 0-16,2 0 1 15,5-9 0-15,-4-4 0 16,10-3 0-16,1-5-1 15,3-11 1-15,3-5-4 16,1-1 0-16,3-6-6 16,0 1 0-16,3-4-3 0,5-3 1 15</inkml:trace>
  <inkml:trace contextRef="#ctx0" brushRef="#br0" timeOffset="33123.7206">24313 4418 25 0,'-14'3'12'0,"-7"19"-4"0,14-13 21 0,-3 13-27 16,-1 3 0-16,-7 13 0 15,-6 19 1-15,-5 8-4 16,-6 8 0-16,0-4 3 16,3-4 0-16,4-5-3 15,3 0 0-15,8-7-6 0,9-6 1 16,12-16-5-16,7-6 1 16</inkml:trace>
  <inkml:trace contextRef="#ctx0" brushRef="#br0" timeOffset="33494.2585">24783 4440 34 0,'-22'28'17'16,"-62"29"-19"-16,59-45 29 0,-7 7-25 15,1 3 0-15,6 0 1 16,7-10 1-16,8-5-5 0,6-10 0 0,18-7 3 15,7-6 0-15,11-6-1 16,3-6 1-16,4 0-2 16,4-3 0-16,-1-7 0 15,0 7 0-15,-3 6 1 16,-4 9 0-16,-3 10 1 31,-7 12 0-31,-11 6 0 16,-3 14 1-16,-15 8 0 15,-17 26 0-15,-4 12-1 0,-3 12 0 16,-11-5-1-16,-3 2 1 16,-4-2-5-16,4-7 0 0,-1-6-6 15,8-4 0-15,3-15-5 16,15-18 0-16</inkml:trace>
  <inkml:trace contextRef="#ctx0" brushRef="#br0" timeOffset="33796.6331">24603 4691 30 0,'-14'-22'15'0,"52"-10"-9"0,-23 23 22 15,9 0-28-15,1-1 0 16,3 1 0 0,4-1 0-16,-4 1-2 15,-3 3 1-15,-8 3-3 16,-10 6 0-16,-10 3-1 15,-8 10 0-15,-10 6 0 16,-7 3 1-16,-7 0 4 16,-1-3 0-16,1 0 4 0,7-7 1 15,14 1 1-15,3 3 0 16,11-13 0-16,11-6 0 16,6-6-2-16,5-10 0 15,2 7-5-15,-2-1 0 0,-5 1-6 16,-3 3 1-16,-7 9-5 15,-10 6 0-15</inkml:trace>
  <inkml:trace contextRef="#ctx0" brushRef="#br0" timeOffset="33996.7341">24458 4954 26 0,'-53'32'13'0,"21"5"-6"0,29-31 19 16,3 4-24-16,3-4 1 15,4-3 2-15,8-3 0 16,2-6-6-16,1-3 0 15,14-1 5-15,-8-2 1 16,-3-1-2-16,-6 1 1 16,-5-1-2-16,-10-3 1 15,-3 7-1-15,-4-4 1 0,0-5-9 16,3-1 0-16,15 0-8 16,10-6 0-16</inkml:trace>
  <inkml:trace contextRef="#ctx0" brushRef="#br0" timeOffset="34393.939">25336 4525 37 0,'-28'40'18'0,"28"-24"-16"16,4-13 24-16,3 3-25 31,3-6 1-31,5-3 0 16,6-3 0-16,0-3-3 0,4-7 1 15,-1-3 1-15,5 0 1 16,-12 4-1-16,-3-1 1 0,-10 3-2 16,-11 4 1-16,-11 0 0 15,-10 15 1-15,0 0 0 16,-4 4 0-16,0 2 0 15,0 4 0-15,8-4 0 0,10 1 1 16,7-7-2-16,14-3 1 31,7-3-1-31,7-3 0 16,4-3 0-16,3 0 0 16,0-1-4-16,-3 4 1 0,-4 0-6 15,-3 6 0-15,-8 3-7 16,-6 4 1-16</inkml:trace>
  <inkml:trace contextRef="#ctx0" brushRef="#br0" timeOffset="34943.8021">25241 4788 27 0,'-60'34'13'0,"25"-21"-3"0,31-10 15 16,1-3-24-16,6-6 0 16,8 0 1-16,7-7 0 0,3-3-3 15,7-2 1-15,0-11 1 16,-3 7 0-16,0-3-4 15,-4 10 1-15,-4-1-2 16,1 3 1-16,-7 7-1 16,-4 6 1-16,-7 6 0 15,0 4 0-15,-4 5 3 16,-3 7 1 0,0 10 1-16,0 2 1 15,-7 7-1-15,-4-6 0 16,4-4 0-16,-3 0 0 0,2-3-2 15,1-2 1-15,4-4-3 16,3-7 0-16,3-2-2 16,1-4 0-16,3-3-2 15,7-2 0-15,0-8 0 16,3-2 0-16,4 0 2 16,-3 0 0-16,0-1 4 15,-4 4 0-15,-4-6 3 16,-10 6 0-16,-7 3 3 0,-4 0 0 15,-6 6 1-15,-4 0 1 0,-4 7-1 16,4 6 1-16,3 6-1 31,4-3 0-31,3-4-2 16,7 8 1-16,4-5-2 16,14-2 1-16,11-3-2 15,14-10 0-15,7-9-1 16,-1-6 1-16,8-7-6 0,7-3 0 15,4-6-11-15,10 0 1 16,3-6-3-16,-10-20 1 16</inkml:trace>
  <inkml:trace contextRef="#ctx0" brushRef="#br0" timeOffset="35141.0006">25792 4503 45 0,'-7'0'22'0,"14"0"-23"15,3-4 44-15,4 1-42 16,0 0 0-16,4 0 1 16,7-3 0-16,3 0-3 0,4-1 1 15,3 1-4-15,-3 3 1 32,-1-3-9-32,-2 6 1 15,-1 6-4-15,-14 0 1 16</inkml:trace>
  <inkml:trace contextRef="#ctx0" brushRef="#br0" timeOffset="35264.4098">26000 4543 23 0,'-53'16'11'0,"0"3"-13"15,35-13 16-15,-6 4-14 0,-5 5 0 16,-2-2-2-16,-5 2 1 16,8 4-2-16,0-6 0 15,7-4-3-15,10 1 1 0</inkml:trace>
  <inkml:trace contextRef="#ctx0" brushRef="#br0" timeOffset="35666.4785">25619 4791 27 0,'-32'16'13'0,"18"-1"-9"16,10-11 26-16,-3-1-28 16,0 0 0-1,0 3 1-15,0-6 1 16,4 0-5-16,3 0 0 15,7-6 3-15,3 0 1 16,8-1-2-16,10-2 0 0,7 3-1 16,4-4 1-16,0 1-1 15,-4-1 1-15,-3 1-1 16,-4 3 1-16,-7-1-1 0,1 4 0 16,-8 3 0-16,-7 3 1 15,-7 10-1-15,-7 0 1 16,-11 2-1-16,-10 4 0 15,-4 0 1-15,-7 3 1 16,8-3-1-16,2 3 1 16,8-4 0-1,3-5 0-15,4-1 0 16,7-2 1-16,0-1-1 16,4 1 0-16,3-1-1 15,0-3 1-15,7 1-1 16,0-1 0-16,0-3-9 0,-4 0 0 15,4 0-7-15,1-3 0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09:51.237"/>
    </inkml:context>
    <inkml:brush xml:id="br0">
      <inkml:brushProperty name="width" value="0.05292" units="cm"/>
      <inkml:brushProperty name="height" value="0.05292" units="cm"/>
      <inkml:brushProperty name="color" value="#7030A0"/>
    </inkml:brush>
  </inkml:definitions>
  <inkml:trace contextRef="#ctx0" brushRef="#br0">14439 7228 27 0,'-14'-10'13'15,"28"7"-1"-15,-7 3 13 0,4 0-23 16,3-3 1-16,4 0 0 16,-1 3 0-16,-3 3-4 15,-3 0 1 1,-4 6 2-16,-7 7 1 15,-7 6-1-15,-7 3 1 0,-7 3-1 16,-4 4 1-16,0 2-2 16,4-2 0-16,3-7-2 15,8 0 1-15,3-13-1 16,7-2 0-16,7-1 1 16,7-3 0-16,7-2 0 0,0 2 1 15,0 6 2-15,1 4 0 16,-5 6 1-16,-6 6 1 0,-4 7 0 15,-7-7 0-15,-7 3-2 16,-4 1 1-16,1-1-1 16,-4-6 0-16,-1-3-1 15,5-3 1-15,-1-7-7 32,4-2 1-32,0-10-4 15,7-6 0-15,4-7-9 0,6-6 0 16,4-6-3-16,1-3 1 15</inkml:trace>
  <inkml:trace contextRef="#ctx0" brushRef="#br0" timeOffset="370.4892">15064 7105 44 0,'0'-6'22'0,"-22"31"-22"15,12-9 42-15,-4 9-41 16,-4 6 1-16,0 4 1 0,4-7 1 15,0 25-5-15,4 7 1 16,-1-1 2-16,4 10 1 31,0-12-1-31,14-7 0 0,0-6 0 16,7-10 0-16,4-8-1 16,3-14 1-16,4-6 0 15,-1-18 1-15,12-16-2 16,-5-10 1-16,-6-9 0 15,-7-3 0-15,-8 0 0 16,-13-1 1-16,-4 1-2 16,-4 9 0-16,-6 10 0 15,-1 3 1-15,0 9-2 0,1 3 1 16,3 4-2-16,-1 2 0 16,5 7-5-16,3 6 0 0,7 4-9 15,7 5 1-15,3 4-5 16,1 6 0-16</inkml:trace>
  <inkml:trace contextRef="#ctx0" brushRef="#br0" timeOffset="720.7447">15593 7162 41 0,'-28'19'20'0,"-11"-1"-22"0,28-11 33 0,-3 8-29 16,0 7 0-16,-4 3 4 15,-3 13 1-15,0 0-7 16,0 2 0-16,10 1 5 15,8-3 0-15,10-10-1 16,0-3 0-16,3-9-2 16,8-7 0-16,3-12-1 15,4-6 1-15,3-7-6 16,0-6 0-16,1-3-6 16,2-6 0-16,1 2-7 15,-4 4 1-15</inkml:trace>
  <inkml:trace contextRef="#ctx0" brushRef="#br0" timeOffset="855.2559">15720 7253 39 0,'-18'0'19'0,"8"12"-15"0,10-9 30 16,-4 7-30-16,1 2 0 0,3 4 0 15,0 3 1-15,3 6-10 16,4 6 1-16,7 4-4 16,0 2 1-16,-3 4-7 15,-4 0 1-15</inkml:trace>
  <inkml:trace contextRef="#ctx0" brushRef="#br0" timeOffset="1119.9956">15427 7918 48 0,'-14'18'24'0,"17"-2"-27"0,8-13 45 0,0-3-42 16,6-3 1-16,4-3 0 15,8-7 0-15,-1-6-1 16,-3 1 0-16,-8-1 2 16,-3 3 1-16,-7 4-1 15,-10 2 0-15,-4 4 0 16,-7 3 0-16,0 3-1 0,-4 0 1 16,7 0-6-16,1 0 0 0,6-3-10 15,15-4 1-15,6-2-4 16,1-13 1-16</inkml:trace>
  <inkml:trace contextRef="#ctx0" brushRef="#br0" timeOffset="1706.8415">16538 7491 38 0,'-7'-13'19'0,"-7"7"-22"0,7 9 33 16,-4 7-30-16,-6-1 1 15,-1 7-1-15,4 0 0 16,0-4-1-16,7 4 1 16,0-1 0-16,7 4 0 0,14-3-1 15,0 0 1-15,4 2 0 16,-4 8 0-16,0-5 2 16,-4-5 0-16,-2 0 2 15,-5-1 1-15,-3 4 0 16,-7 0 0-16,-7 0-1 15,-4 3 1-15,-6-3-2 16,-12 3 1-16,5-7-6 0,6-2 1 16,7-4-6-16,11-6 0 15,7-3-7-15,18-12 1 16,14-1-3-16,10-2 1 16</inkml:trace>
  <inkml:trace contextRef="#ctx0" brushRef="#br0" timeOffset="1966.814">16672 7758 28 0,'21'-13'14'0,"1"-28"-3"0,-15 26 25 16,0-4-31 0,0-3 0-16,0-6 3 0,0-1 0 15,-7 7-10-15,-4 0 0 16,-3 7 6-16,-10 12 1 16,-8 9-3-16,0 13 0 0,1 3-1 15,-1 9 0-15,4-3-1 16,3 1 0-16,8-8-1 15,2 1 1-15,8 0-1 16,4 0 1-16,7-6 0 16,6-3 0-16,4-7-2 15,4-3 0-15,3-6-6 16,15 3 0-16,-1-6-7 16,0-1 0-1</inkml:trace>
  <inkml:trace contextRef="#ctx0" brushRef="#br0" timeOffset="2204.099">16944 7698 36 0,'-28'31'18'0,"-8"26"-12"0,22-45 24 0,4 7-26 16,-1 3 0-16,4-3 4 16,0-3 1-16,4-4-10 15,6-9 1-15,8-9 7 16,3-10 0-16,3-6-3 0,8-3 1 0,7-12-2 15,0-10 0-15,-4 3-4 32,0-6 1-32,0 3-7 15,4-1 1-15,-4 11-6 16,0 9 1-16,-3 6-7 16,-4 6 0-16</inkml:trace>
  <inkml:trace contextRef="#ctx0" brushRef="#br0" timeOffset="2407.0047">17247 7463 30 0,'-10'28'15'0,"3"32"-5"0,3-45 20 16,1 7-25-16,-1 10 0 16,1-4 3-16,-1-3 0 15,0 0-10-15,4-3 0 16,0 0 7-16,4-10 1 16,7-5-3-16,3-4 0 0,3-9-1 15,5-4 1-15,9-9-5 16,5 1 1-16,2-8-8 0,5-2 1 31,3 0-9-31,-11 6 1 16</inkml:trace>
  <inkml:trace contextRef="#ctx0" brushRef="#br0" timeOffset="2890.1326">17635 7607 31 0,'-7'16'15'0,"7"6"-4"16,0-22 17-16,0 0-26 15,0 0 0-15,7-7 2 16,4-2 1-16,0-10-6 15,3-3 1-15,-4 0 3 16,1 0 1-16,-4 4-1 16,-7-4 1-16,-7 9-2 0,-4 7 0 15,-3 12 0-15,-4 3 0 16,-3 7-1-16,4 3 1 16,-1 6-1-16,7 3 1 0,4 0-1 15,4 4 0-15,3-7-1 16,7 0 1-16,0-3-1 31,4 0 0-31,10-13-7 16,3-6 1-16,5 1-7 15,-1-4 0-15,0-10-3 16,0-9 0-16,-7 1-3 31,-17-4 19-31,7 31 0 16,-4-9 0-16,0 6 8 15,-7 7 0-15,0-1 5 16,-4 7 0-16,1-3-4 16,-1-4 0-16,1-2-3 15,3-7 1-15,0-3-2 16,7-6 1-16,3-10-3 16,4-3 1-16,4-9-3 0,14-7 1 15,3 1-4-15,7-1 1 16,4 7-10-16,-3 6 1 15,-1 13-6-15,0 3 0 16</inkml:trace>
  <inkml:trace contextRef="#ctx0" brushRef="#br0" timeOffset="3070.4438">18457 7798 47 0,'-46'19'23'0,"-3"22"-22"0,35-29 39 16,-11 7-40-16,-3 0 1 16,0 3-5-16,-4 3 0 0,7-6-8 15,8-3 1-15,3-10-3 16,14-6 1-16</inkml:trace>
  <inkml:trace contextRef="#ctx0" brushRef="#br0" timeOffset="3831.5098">19339 7322 35 0,'-35'-3'17'0,"-11"46"-10"16,39-36 17-16,-35 49-22 15,-15 19 0-15,4-2 2 16,8 2 0-16,13-3-6 15,11 0 1-15,17-12 3 16,22-4 0-16,13-12 0 0,12-13 0 16,-1-12-1-16,0-13 0 15,-3-12 1-15,-3-6 1 16,-8-1 0-16,-11 1 1 16,-6-1-1-16,-11 7 1 0,-7-1-1 15,-7 11 1-15,-14 2-2 16,-8 0 1-16,-6 4-2 15,3-1 1-15,4 0-4 32,10-6 1-32,8 1-7 15,20-11 1-15,15-5-9 16,17-4 0-16,11-6-1 0,3-6 0 16</inkml:trace>
  <inkml:trace contextRef="#ctx0" brushRef="#br0" timeOffset="4293.5998">19876 7372 42 0,'-18'-3'21'0,"-7"18"-21"0,15-2 42 0,-12 6-39 15,-2 9 1-15,-1-3 2 0,4 0 0 16,7-3-8-16,7-3 1 16,7-3 5-16,3-4 0 15,8-2-2-15,6-4 1 31,5-6-2-31,-1-6 1 0,7-10-1 16,4-3 1-16,3 0-5 16,0-6 1-16,1 0-4 15,-8 3 0-15,-4-3-4 16,-2 9 1-16,-8 1-1 16,-7 5 1-16,-7 10 3 15,-7 3 0-15,0 13 5 16,-4 12 0-16,1 10 3 0,-5 9 1 15,-2 6 2-15,-1 4 1 16,-3 5 1-16,-4 7 1 0,4 4-1 16,-4 2 1-16,-3-6-1 15,-4-6 1-15,1-4-2 16,-1-15 0-16,-3-13-1 16,-1-6 0-16,5-15-2 15,6-4 0-15,4-12-4 16,7-13 0-16,10-12-8 15,15-7 1-15,6-6-11 16,15 0 0-16,10 7-1 16,11-10 0-16</inkml:trace>
  <inkml:trace contextRef="#ctx0" brushRef="#br0" timeOffset="4750.937">20666 7303 46 0,'-43'19'23'0,"19"40"-25"15,17-37 45-15,-4 13-41 16,-3 9 0-16,-4 6 0 15,1-3 0-15,-1 0-3 16,-3 0 0-16,3-3 2 16,1 0 1-16,6-13-2 15,-3-6 1-15,10-9-2 0,8-10 0 16,10-12-1-16,4-10 1 16,10-21-1-16,4-23 1 15,17-18-1-15,7 2 1 16,8 1 0-16,-4 6 1 0,-4 6 1 15,1 16 0-15,-4 13 1 16,-4 15 1-16,-10 10 0 16,-7 15 0-16,-11 10 0 15,-7 9 1-15,-7 15-2 16,-7 7 1-16,-7 7-2 16,0 5 0-16,-7-9-5 15,0-2 0-15,0-5-7 0,-1-2 0 16,1-3-6-16,7-4 0 15</inkml:trace>
  <inkml:trace contextRef="#ctx0" brushRef="#br0" timeOffset="4930.3081">20779 7654 39 0,'-18'-28'19'0,"43"-7"-14"15,-11 26 31-15,10-7-33 16,1 4 1-16,3-1 0 0,8-2 0 15,2 8-7-15,-2 1 1 16,-8 6-2-16,-7 6 0 0,-7 10-10 16,-10 9 1-16,-8 3-2 15,-6 7 1-15</inkml:trace>
  <inkml:trace contextRef="#ctx0" brushRef="#br0" timeOffset="5065.8286">20705 7817 40 0,'-85'-3'20'0,"50"-3"-13"0,31 3 41 15,4-4-45-15,4 1 0 16,10-6 2-16,21-7 0 16,14-10-7-16,11 8 1 15,4-5-4-15,3 1 0 16,3 10-11-16,12 2 1 0</inkml:trace>
  <inkml:trace contextRef="#ctx0" brushRef="#br0" timeOffset="5599.4969">21502 7410 38 0,'-11'-4'19'0,"18"11"-12"15,0-17 22-15,4 1-26 16,10-7 0-16,7-3 0 16,4-3 1-16,0 0-6 15,10 4 1-15,4 2-1 16,-4 0 0-16,-6 7-8 16,-5 3 1-16,-9 9-5 15,-8 3 1-15</inkml:trace>
  <inkml:trace contextRef="#ctx0" brushRef="#br0" timeOffset="5967.579">21692 7140 27 0,'-10'-6'13'0,"3"49"-8"0,3-33 20 16,-3 6-25-16,-3 9 0 16,2 3 0-16,1-3 1 15,0 9-4-15,4 1 1 16,-4-1-4-16,3 1 0 16,-3 6-3-16,0-7 1 15</inkml:trace>
  <inkml:trace contextRef="#ctx0" brushRef="#br0" timeOffset="6399.7976">21509 7620 27 0,'-11'-4'13'0,"11"-8"-10"15,4 6 24-15,3-4-25 16,3-5 0-16,5-1 1 16,6 0 1-16,3 1-5 0,1 2 0 15,0 4 2-15,-8 2 1 16,-2 7-1-16,-8 7 0 0,-7 8 0 15,-7 4 0-15,-8 9 1 16,-2 4 1-16,-4-1 1 16,-1-3 0-16,5-3-1 15,3-9 1-15,3-3-1 16,4-1 0-16,4-3-2 16,3-5 0-16,3-11-1 0,4 4 1 15,0-3-1-15,4 0 0 16,-1-1 0-16,1 4 0 15,-4 0 0-15,0 3 0 32,-3 10 0-32,-4 2 0 15,-4 1 0-15,1 9 0 0,-5 3 0 16,1 0 0-16,-3 0 0 16,3 0 0-16,0-6 0 15,3-4 1-15,1 1-5 16,3-3 1-16,3-10-6 0,8-3 1 15,3-6-6-15,7-4 0 16</inkml:trace>
  <inkml:trace contextRef="#ctx0" brushRef="#br0" timeOffset="6684.6917">22020 7353 34 0,'-3'-38'17'0,"17"16"-11"16,-7 19 27-16,4 0-30 15,3 0 1-15,0 3 1 16,0 6 1-16,4 4-8 0,-4 5 0 16,0 14 5-16,-7 5 0 15,-4 13-2-15,-3 10 1 16,0-10-1-16,0 0 1 16,0-7-1-16,0-11 0 0,4-4 0 15,3-6 0-15,0-7-1 16,4-6 0-16,-1-6-4 15,1-9 1-15,-1-7-6 16,-3-2 1-16,0-11-7 0,-7-5 1 16,0-4-1-16,0-12 1 15</inkml:trace>
  <inkml:trace contextRef="#ctx0" brushRef="#br0" timeOffset="6991.9231">22172 7190 37 0,'-18'-13'18'0,"-6"35"-18"0,20-15 38 0,-6 5-34 31,-1 10 0-31,-3 10 2 16,-4 15 1-16,1 6-9 16,-12 13 1-16,-2 3 4 15,-8-7 1-15,-10 4-2 16,10-3 1-16,3-7-5 0,8-9 0 16,7-9-5-16,3-10 0 15,8-12-4-15,3-7 0 16,3-9-4-16,4-9 1 0,11-10 4 15,-1-3 0-15,4-6 9 16,1 3 1-16,-1 0 7 16,0 9 0-16,0-3 5 15,4 13 1-15,-1 3-2 16,4 12 0-16,4-2-5 16,3 2 1-16,-3-3-10 15,3 1 0-15,4-1-11 16,3 0 1-16</inkml:trace>
  <inkml:trace contextRef="#ctx0" brushRef="#br0" timeOffset="7457.5165">22793 7353 42 0,'-25'-3'21'0,"-17"15"-20"0,31-8 31 15,-6 5-31-15,-4 7 1 16,-1 6-1-16,5 3 0 16,-1 3-3-16,0-6 1 0,11-3-4 15,4-4 1-15,3-2-5 16,7-4 0-16,4-2-4 16,10 2 1-16</inkml:trace>
  <inkml:trace contextRef="#ctx0" brushRef="#br0" timeOffset="7755.6166">22906 7538 42 0,'3'-9'21'0,"-52"27"-26"0,38-14 42 16,-3 5-36-16,-7 7 0 15,-7 3 0-15,-4 2 0 16,0 5-2-16,1-1 1 16,2-3-2-16,5-4 0 15,6-5-5-15,4-4 1 0,7 4-1 16,3-7 0-16,4-3 0 15,0 0 1-15,4 1 4 16,-1-1 0-16,1 0 6 16,0 6 0-16,-1 4 1 31,1 2 1-31,-4 4 0 16,0 6 0-16,-4 0-3 0,1 10 1 0,-1-4-6 15,4 4 1-15,0-7-8 16,4-6 0-16,6-3-3 15,4-13 1-15</inkml:trace>
  <inkml:trace contextRef="#ctx0" brushRef="#br0" timeOffset="8308.1496">22969 7585 46 0,'-10'-31'23'0,"56"15"-27"0,-29 7 47 16,4-4-42-1,8 4 0-15,-1-4 1 0,4 4 0 16,-1 2-5 0,1 4 1-16,-4 6-3 15,-10 7 1-15,-7 6-4 16,-8 6 0-16,-6 3-2 16,-12 3 0-16,-2 3 2 0,-4 1 0 15,-8-4 7-15,1-6 0 16,-4-3 6-16,4-4 0 15,7-5 2-15,3-1 1 16,8-3-1-16,6-3 0 16,4-9-4-16,11 3 0 0,3-10-2 15,0 7 0-15,0 3-2 16,0 0 1-16,0 0 0 16,1 3 0-16,-5 3-1 15,-3 0 1-15,0 0-1 0,-3 3 0 31,-1 4 0-31,-3-1 1 16,0 7-1-16,-3 6 1 16,-4 6 1-16,0 4 1 15,-4 15 1-15,-3 0 1 16,-7 3 1-16,0 3 0 0,-4-6 1 16,0-3 0-16,4-9 1 15,0-10 0-15,0-3-2 16,-7-7 0-16,6-9-1 15,5-2 0-15,-1-8-2 0,0-5 0 16,4-7-5-16,0-6 0 16,4-6-11-16,6-13 0 15,4-2-6-15,18-17 1 0</inkml:trace>
  <inkml:trace contextRef="#ctx0" brushRef="#br0" timeOffset="10780.8311">23848 7698 24 0,'-4'6'12'0,"-6"16"-6"0,6-16 12 0,-3 7-16 15,-4 0 1-15,-3 5 0 16,0 4 1-1,-3 0-5-15,-1 0 1 16,0 0 4-16,-3-6 0 0,-3 3-1 16,2-10 0-16,1-6-1 15,7-9 1-15,3-7-1 16,11-9 0-16,8-6 0 0,6 0 1 16,7-13-2-1,4-6 1-15,3-3-1 16,7 3 0-16,0-3 0 15,4 9 1-15,3 13-2 0,4 6 1 16,0 9 0-16,-11 20 0 0,-6 11 1 16,-8 11 0-16,-7 8-1 15,-7 4 1-15,-7 3 0 16,-7 0 0-16,-11 3-1 31,4-3 1-31,-3 3-2 16,2-6 1-16,5-4-6 15,3-5 0-15,7-10-8 16,10-4 1-16,8-2-4 0,0-7 1 16</inkml:trace>
  <inkml:trace contextRef="#ctx0" brushRef="#br0" timeOffset="11151.5379">24405 7880 41 0,'-10'-10'20'0,"10"-2"-17"16,7-1 38-16,3-2-39 16,4-10 0-16,15-10 1 15,-1-12 1-15,7-6-5 0,4-13 0 16,-4 0 3-16,4-3 0 0,-4 0 0 31,-3-6 1-31,-7 9-1 16,-8 6 0-16,-3 10-1 15,-7 16 1-15,-7 24-1 16,-14 20 0-16,-7 12-1 16,-11 12 0-16,-6 13-1 15,-1 19 0-15,0 12 0 16,7 10 1-16,4-12-1 0,3-4 1 16,4-10 0-16,7-2 1 15,11-10-2-15,3-9 0 0,7-16-5 16,14-6 1-16,7-10-6 15,7-9 1-15,4-3-6 16,3-6 0-16</inkml:trace>
  <inkml:trace contextRef="#ctx0" brushRef="#br0" timeOffset="11408.9603">24853 7632 34 0,'-7'0'17'0,"4"35"-12"0,3-29 27 31,0 3-28-31,3-2 1 15,1-4 2-15,3 3 0 0,7-12-9 16,0-4 0-16,4-2 6 16,-1-7 1-16,-3 3-2 15,-3-6 1-15,0 4-2 16,-8-1 1-16,-6 0-1 16,-1 3 0-16,-7 7-1 15,1 3 1-15,-4-1-2 16,3 10 0-16,1 1-6 15,2 2 0-15,5 0-6 16,6 0 1-16,8 4-6 16,7-7 0-16</inkml:trace>
  <inkml:trace contextRef="#ctx0" brushRef="#br0" timeOffset="11835.6057">25185 7620 29 0,'3'15'14'0,"-20"14"-5"0,13-17 21 16,-3 1-26-1,0 2 0-15,4-2 4 0,-1-1 0 16,4 1-10-16,7-10 1 16,0 3 6-16,4-3 0 0,3-12-3 15,7-7 1-15,0 1-2 16,0-1 1-16,0-3-2 16,-3-3 1-16,3 3-1 15,-3 4 0-15,0 2 0 16,-4 4 0-16,-4 12-1 15,1 6 1-15,-4 7-1 16,-4 3 1-16,-3 6 0 0,-3 0 0 16,-4 3 0-16,3 0 0 15,-10 16 1-15,0 3 0 16,-7 10 1-16,-4-7 0 0,-3-3 0 31,3-3 0-31,1-13 1 16,2-12 1-16,5-6-2 15,3-10 1-15,7-6-1 16,3-10 0-16,4-9-1 16,11-6 1-16,-1-7-5 15,8 7 1-15,7 3-10 16,3 3 1-16,7 10-8 16,0-1 1-16</inkml:trace>
  <inkml:trace contextRef="#ctx0" brushRef="#br0" timeOffset="12765.3651">17145 4026 35 0,'4'0'17'0,"-8"38"-13"0,4-23 18 0,0 14-21 16,4 5 0-16,3-3 1 16,3-9 0-16,4-9-2 15,7-7 0-15,8-15 1 16,9-7 1-16,8 0-1 0,-3-2 0 16,-1 5-1-1,-7 10 1-15,-7 6-1 16,-6 3 1-16,-8 19 1 0,-7 0 1 0,-7 1 1 15,0 2 1 1,0-6 0-16,3-3 1 0,4-7-1 16,4-6 0-16,7-6-2 15,-1-9 0-15,4-7-2 16,1-6 1-16,2-3-4 16,1-6 0-16,3 3-6 15,-3-7 1-15,0 10-6 0,-1 3 0 16,-3 3-4-16,1 7 1 15</inkml:trace>
  <inkml:trace contextRef="#ctx0" brushRef="#br0" timeOffset="12916.3981">17918 4032 21 0,'-15'10'10'0,"8"24"-2"16,4-21 12-16,-1 6-19 15,1 2 0-15,-1 5 1 16,4 2 0-16,0-3-3 0,0-3 1 15,0-3-5-15,0-4 1 0,7 1-4 16,4-7 1-16</inkml:trace>
  <inkml:trace contextRef="#ctx0" brushRef="#br0" timeOffset="13044.8243">17935 3816 36 0,'-24'-13'18'0,"34"4"-27"15,-3 12 35-15,7 3-39 16,0 1 1-16,8 5-6 31,-1 1 1-31</inkml:trace>
  <inkml:trace contextRef="#ctx0" brushRef="#br0" timeOffset="13322.0275">18105 4158 36 0,'-22'47'18'0,"12"-7"-16"0,10-36 35 16,0-4-36-16,0 0 1 0,7-13 0 0,3-3 1 16,5 1-4-16,-1-4 1 15,3-3 2-15,1-6 0 16,0 6-1-16,3 3 1 16,-4 6-1-16,1 4 0 0,0 6 0 31,-4 3 0-31,-4 9-1 15,-3 7 1-15,-3 6 0 16,-4 3 0-16,0 6-2 16,0-9 1-16,0 0-6 15,3-3 1-15,1-3-9 0,7-7 1 16,3-9-2-16,3-9 1 16</inkml:trace>
  <inkml:trace contextRef="#ctx0" brushRef="#br0" timeOffset="13688.9902">18503 4070 39 0,'-46'38'19'0,"4"52"-18"16,35-68 39-1,3 22-36 1,4-9 1 0,4-7 1-16,7-9 1 15,13-7-9-15,4-12 0 16,1-18 5-16,-1-17 1 15,7-12-3-15,-3-9 1 0,0-10-1 16,-4-6 0-16,0-19-1 16,0-7 0-16,-3 8 0 15,-4 17 0-15,-3 17 0 16,-8 15 1-16,-3 16 0 16,-7 25 0-16,-7 22 0 15,-3 19 0-15,-1 12 0 0,-3 10 0 16,-4 3 0-16,-3 18 1 15,0 1-4-15,4 3 1 16,6-13-6-16,7-18 0 0,8-10-9 31,7-10 1-31,6-5-3 16,4-17 1-16</inkml:trace>
  <inkml:trace contextRef="#ctx0" brushRef="#br0" timeOffset="13920.0273">18874 4340 43 0,'0'9'21'0,"3"-9"-19"0,-3 0 42 16,7-6-41-16,0-4 0 16,4-9 2-16,-1-2 1 0,1-1-6 15,-4-7 0-15,4 1 5 16,-11 0 1-16,-11 9-3 16,0 0 1-16,-6 13-2 15,-4-3 1-15,3 2-3 16,0 7 1-16,1 3-6 15,3-3 1-15,7 7-9 0,7-4 1 16,7 0-7-16,7 3 1 31</inkml:trace>
  <inkml:trace contextRef="#ctx0" brushRef="#br0" timeOffset="14618.898">19812 4064 45 0,'-46'-4'22'0,"21"4"-16"16,15 10 35-16,-1-1-40 0,-3 4 1 15,0 6 1-15,0-7 0 16,-4 4-4-16,1 0 1 16,6 2 2-16,1-5 0 15,6-4-1-15,4 4 0 16,4-4-1-16,3 4 1 16,7-4-2-16,0 4 1 15,3-1-1 1,1 1 1-16,0-1 1 15,-1 4 0-15,-3-3 1 0,-3 2 1 16,-7 1 0-16,-4 0 0 16,-8-1 1-16,-6-2 0 15,-3-1-2-15,-8 1 1 16,-7-1-2-16,1-2 1 0,6-1-3 16,0-2 1-16,8 2-10 15,6-6 0-15,7 0-9 16,19-6 0-16</inkml:trace>
  <inkml:trace contextRef="#ctx0" brushRef="#br0" timeOffset="15412.9659">21322 3487 29 0,'-11'12'14'0,"-10"67"-3"0,14-54 15 16,-14 15-24-16,0 7 1 16,0 10 0-16,-4 2 0 15,4 17-5-15,0-1 1 16,-1 3 3-16,5-2 0 15,6-11-4-15,4-11 1 16,11-10-8-16,3-10 0 16,7-9-3-16,14-15 1 15</inkml:trace>
  <inkml:trace contextRef="#ctx0" brushRef="#br0" timeOffset="15666.9355">21484 4261 30 0,'-10'32'15'0,"13"-26"-11"0,1-3 26 0,3-3-28 16,7-13 0-16,0-5 1 16,4-11 1-16,-1 1-4 15,1-3 1-15,-8-1 4 16,1 10 1-16,-15 4-2 16,-10 5 1-16,-3 7-1 15,-4 6 0-15,-4 3-2 16,-3 10 0-16,3-1-3 0,0 7 0 15,15 0-6-15,6-4 1 16,15-2-7-16,6-10 1 0,1 6-4 16,7-5 1-16</inkml:trace>
  <inkml:trace contextRef="#ctx0" brushRef="#br0" timeOffset="16117.5357">21883 4095 42 0,'7'13'21'0,"-25"21"-18"0,11-18 42 16,0 6-42-16,-3 3 0 16,2 0 1-16,5-6 1 15,6 3-7-15,8-7 1 16,3-5 4-16,4-7 0 16,7-9-2-16,-1-7 1 0,1-3-2 15,-4-9 1-15,0 0-1 16,4 0 1-16,-4 6-1 15,0 4 1-15,-3 15-2 16,-4 12 1-16,-3 7 0 0,-8 9 1 16,-3 13-2-16,-7 0 1 15,-4 3 0-15,-3 6 0 16,0 0 1-16,-3 6 0 16,-5 4 0-16,-6-4 1 0,-7-2-1 15,-11-7 1-15,4-10 0 31,-1 1 0-31,1-13-2 16,0-3 1-16,3-13-1 16,7-9 1-16,4-15-1 0,7-10 1 15,10-10-2-15,15-6 1 16,10 7-1-16,11 3 1 16,17 2-3-16,11 4 1 0,3 3-8 15,4 3 0-15,7 7-8 16,-3-1 0-16</inkml:trace>
  <inkml:trace contextRef="#ctx0" brushRef="#br0" timeOffset="17964.8482">19163 4393 13 0,'-4'6'6'0,"11"-18"5"0,-7 5 2 16,0 1-11-1,4 0 1-15,-4 0 2 16,0 6 0-16,0 0-5 0,0 3 0 15,-4 6 4 1,1 4 1-16,-4 2-2 0,-4 7 1 0,1 3-1 16,3 7 0-16,0-7-2 15,3-3 1-15,4-3-1 16,0-7 1-16,4-3-1 16,6-5 1-1,1-4-2-15,3-7 1 16,3-8-1-16,1-7 1 15,0 0-1-15,-1 3 1 16,-3-12-1-16,1 2 1 0,-5 7 1 16,4 7 0-16,-3 2 0 15,-1 4 0-15,-2 9 0 16,-1 6 1-16,-4 3-1 16,1 1 0-16,-1 2-1 15,4 1 0-15,-3 3 0 16,3-1 1-16,-4 1-1 0,4-3 0 15,-3-4 1-15,3-3 0 16,0-3 0-16,4-9 0 16,3-6-1-16,3-1 1 0,8-12-2 15,7-3 0-15,0-4-11 16,3-8 1-16,-3-7-6 16,-11-4 1-16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10:45.420"/>
    </inkml:context>
    <inkml:brush xml:id="br0">
      <inkml:brushProperty name="width" value="0.05292" units="cm"/>
      <inkml:brushProperty name="height" value="0.05292" units="cm"/>
      <inkml:brushProperty name="color" value="#7030A0"/>
    </inkml:brush>
  </inkml:definitions>
  <inkml:trace contextRef="#ctx0" brushRef="#br0">4540 4537 28 0,'-17'6'14'0,"17"-9"-2"0,0 3 14 15,0-6-23-15,10 3 1 16,-3-3 4-16,7-4 1 16,4-2-11-1,7-1 1-15,10 1 6 16,4-1 1-16,3-6-3 16,0 0 0-16,-3 1-7 0,-3-4 0 15,-5-7-4 1,-13-2 1-16,3-3-3 15,-10-1 0-15,-11-3 0 16,-7-2 0-16,-4 5 5 0,4 10 1 0,-4 9 6 16,1 20 0-16,-1 21 3 15,-3 18 0-15,-4 11 1 32,1 15 0-32,6 9 0 15,4 16 0-15,0-3-1 16,4 3 0-16,3-15-2 15,7-4 0-15,0-9-1 0,-4-10 0 0,4-9-5 16,4-6 0-16,-8-16-6 16,8-6 0-16,0-13-4 15,3-9 0-15</inkml:trace>
  <inkml:trace contextRef="#ctx0" brushRef="#br0" timeOffset="246.861">4872 4547 27 0,'-21'15'13'0,"-25"7"-9"0,35-16 21 0,-6 13-21 15,-5 3 0-15,8 3 2 16,-3-3 0-16,3 3-7 16,7-6 1-16,-4-6 5 15,0 2 1-15,8-5-3 0,3-1 1 16,3-3-2-16,11-2 1 15,4-8-2-15,3-2 1 16,0-3-3-16,4-13 1 0,7 0-8 16,-4-6 0-1,4 6-7-15,7 0 1 0</inkml:trace>
  <inkml:trace contextRef="#ctx0" brushRef="#br0" timeOffset="531.1503">5073 4249 38 0,'-14'-10'19'0,"24"1"-17"15,1-1 29-15,0 1-31 16,-4 0 1-16,7 2 0 16,0-2 0-1,0 9-1-15,-3 0 0 16,-4 6 1-16,-4 10 1 15,-3 6-1-15,-3 6 1 0,-4 0 0 16,-4 0 0-16,-3 4 0 16,3-4 0-16,1 0-6 0,3-6 1 15,0-6-6-15,0-4 1 16,3-2-6-16,4-7 1 0</inkml:trace>
  <inkml:trace contextRef="#ctx0" brushRef="#br0" timeOffset="787.5757">5034 4377 29 0,'0'6'14'0,"18"-21"-10"32,-11 12 23-32,0 0-27 15,7 3 1-15,-3-4-1 0,-4 8 1 16,0 2-1-16,-4 3 0 16,1 1 0-16,-8 2 1 15,1 4-1-15,-4 6 1 16,0 6-1-16,-4-3 1 0,4-6-2 15,0-3 1-15,0-4-1 16,3 1 1-16,1-7 0 16,3-3 0-16,0-3 0 15,3-6 1-15,1-4-4 16,-1-5 0-16,1-4-6 16,-4 3 1-16,0-6-2 15,-4-9 1 1</inkml:trace>
  <inkml:trace contextRef="#ctx0" brushRef="#br0" timeOffset="965.2567">5006 4311 26 0,'-7'32'13'0,"0"27"-14"16,7-43 26-16,0 12-22 15,0 10 0-15,0 18 1 16,0 16 0-16,0 10-6 16,0 3 1-16,0-7 4 0,0 0 0 15,3 7-5-15,1-7 0 16,3-12-4-16,0-16 1 15,0-18-5-15,4-17 1 16</inkml:trace>
  <inkml:trace contextRef="#ctx0" brushRef="#br0" timeOffset="1352.8405">5348 4311 34 0,'-7'41'17'0,"-25"28"-22"0,22-50 31 16,-4 12-26-16,-1-3 0 16,5 4 0-16,-1 2 1 15,1-2-1-15,-1-4 0 16,4-6 0-16,4-16 1 16,-1-9-1-16,1-13 0 0,3-6 0 15,7-12 0-15,7-4 0 16,7-9 1-16,7-12 0 15,4-1 1-15,0 10 0 16,-1 6 0-16,1 13 1 0,-7 15 1 16,-4 16-1-16,-3 19 1 15,-4 15-2-15,-4 10 1 16,-3 9-1-16,-3 20 0 0,-1 14 0 16,-3 11 0-16,-3-11-1 31,-1 4 0-31,1-12-5 0,-1 2 0 0,1-2-6 15,-1-13 0-15,1-10-4 32,-4-18 0-32</inkml:trace>
  <inkml:trace contextRef="#ctx0" brushRef="#br0" timeOffset="1668.612">5302 4503 38 0,'11'-16'19'0,"31"0"-26"16,-28 13 36-16,0 0-28 16,4 3 0-16,-7 6-2 15,-4 4 0-15,-18 5-1 16,-3 7 1-16,-4 3-1 16,-3 4 1-16,-4-1-1 15,4-6 1 1,0-7 0-16,7-2 0 15,3-10 1-15,8-6 1 0,10-10 0 16,4 1 1-16,6-1-1 16,1-2 1-16,3-1 0 15,0 3 0-15,-3 4-2 16,-4 3 0-16,0 3-5 16,-7 3 0-16,-7 6-5 0,-7 10 0 15</inkml:trace>
  <inkml:trace contextRef="#ctx0" brushRef="#br0" timeOffset="2332.3008">5168 4835 30 0,'-3'3'15'0,"10"-25"-13"0,0 10 25 0,0-1-27 16,7-9 1-16,7-3 0 16,0-3 0-16,0 0-2 15,1 6 1-15,-5 6-4 31,-6 7 1-31,-4 9-4 16,-7 6 0-16,0 10 0 0,-18 5 0 16,1 5 3-16,-1 2 0 0,4 3 5 15,0 1 0 1,3-1 5-16,4-3 1 0,4-3-1 16,-1-3 1-16,4-6-2 15,0-4 0-15,4-5-2 16,-1-7 0-16,4-7-2 15,4-5 1-15,-1-7-1 0,1 0 0 16,-8-6-3-16,1-3 1 16,-1-10-4-16,1-3 1 15,-4 10-2-15,0 6 1 16,0 9-1-16,0 7 1 0,-7 12 2 31,0 10 0-31,-4 9 4 16,4 9 0-16,0 10 1 15,0 3 0-15,0-4-1 16,4 1 1-16,-1 3-1 16,1-3 1-16,3-4-2 0,0 4 1 15,0-13-1-15,0 1 1 16,3-11-1-16,1-5 0 16,3-13 0-16,3-6 1 15,4-4-2-15,-3-5 0 0,-1-1-1 16,-6-3 1-16,-11 3 0 15,0 4 0-15,-4 6 2 16,-6-1 1-16,3 14 2 16,-1-1 0-16,1 3 1 15,4 1 0-15,3-4 0 16,3 0 0-16,4 1-2 16,4-7 0-1,3-4-3-15,7-5 1 16,14-7-7-16,11-6 0 15,-4 4-5-15,15-8 0 16</inkml:trace>
  <inkml:trace contextRef="#ctx0" brushRef="#br0" timeOffset="2531.4876">5990 4224 46 0,'-53'18'23'0,"-10"39"-27"0,38-38 43 16,-3 6-39-16,-4 3 0 16,0 6 0-16,-3 4 0 0,0 6 0 15,3 3 1-15,4-3-6 16,7-13 1 0</inkml:trace>
  <inkml:trace contextRef="#ctx0" brushRef="#br0" timeOffset="2709.521">5652 4562 31 0,'-4'0'15'0,"-3"41"4"16,3-25 4-16,1 15-22 15,-1 7 1-15,1 9 0 16,-1 9 0 0,1-12-3-16,6-3 0 15,4-4-1-15,0-5 0 0,4-10-8 16,3-7 0-16,0-5-2 15,7-10 1-15</inkml:trace>
  <inkml:trace contextRef="#ctx0" brushRef="#br0" timeOffset="2868.4646">6054 4289 46 0,'-18'22'23'0,"22"32"-33"0,-4-39 47 16,3-2-37-1,4 3 1-15,-3 2-3 16,3 4 1-16,-4 7-6 0,-3-4 1 16,0 15-6-16,-10 1 0 15</inkml:trace>
  <inkml:trace contextRef="#ctx0" brushRef="#br0" timeOffset="3020.7012">5860 4807 34 0,'-14'-6'17'0,"21"-20"-14"0,3 11 27 15,11-10-29-15,11 0 1 0,0-1 0 16,-4 1 0-16,0 3-4 16,0 4 0-16,-3 5-6 15,-4 4 1-15,-3 6-4 16,-4 12 0-16</inkml:trace>
  <inkml:trace contextRef="#ctx0" brushRef="#br0" timeOffset="3186.414">6047 4801 30 0,'-29'15'15'0,"12"4"-11"0,13-13 25 0,4-3-29 16,0 4 1-16,0 2 0 15,4 4 0-15,3-4-2 16,3 7 1-16,1-7 0 16,0-3 1-16,-1-2-5 0,1-1 0 15,3 3-6-15,0-3 0 16</inkml:trace>
  <inkml:trace contextRef="#ctx0" brushRef="#br0" timeOffset="3484.5121">6265 4844 23 0,'-17'19'11'0,"-4"16"-9"0,13-23 13 0,1 4-15 15,-3-4 0-15,-4 4-4 16,-4 3 0-16,0 3 0 15,-10 0 1-15,-7 0-2 32,-7 6 0-32,-4-12 3 15,-4-7 1-15,12-6 4 0,6-3 0 0,14-6 5 16,15-3 1-16,10-1 1 16,14-2 1-16,18-1-2 15,-8 4 0-15,8 2-1 16,7 1 0-16,7-6-3 15,-4 8 1-15,18 1-9 0,11 0 1 16,3 3-12-16,0-19 0 16</inkml:trace>
  <inkml:trace contextRef="#ctx0" brushRef="#br0" timeOffset="4684.4598">7627 5660 35 0,'-11'-19'17'0,"43"-22"-9"0,-18 29 17 0,0-7-23 16,4-6 1 0,3-4 0-16,4 1 0 15,7-3-4-15,-1 3 0 0,5-4 2 16,6 4 1-16,15-6-7 16,-12 5 1-16,1-2-8 15,-7 12 1-15,-11 7-2 16,-3-1 1-16</inkml:trace>
  <inkml:trace contextRef="#ctx0" brushRef="#br0" timeOffset="4932.2185">8033 5058 31 0,'-46'0'15'0,"28"12"-13"0,18-9 30 16,0-3-30-16,14 0 0 16,11 0 1-16,7 0 0 15,7-3-3-15,-1-3 0 0,1-7 3 31,0 7 0-31,-4 0-1 16,-6 6 0-16,-8 3 0 16,-7 13 0-16,-7 2 0 15,-7 4 0-15,-4 16-1 0,-6 3 1 16,-11 3 0-16,3-7 0 16,0-5-4-16,1-7 0 0,10-10-5 15,3-2 1-15,8-10-9 16,6-12 1-16</inkml:trace>
  <inkml:trace contextRef="#ctx0" brushRef="#br0" timeOffset="5180.4706">8925 4490 48 0,'-7'-3'24'0,"-28"28"-27"0,28-16 40 16,-4 1-36 0,-3 6 0-16,-3 5 0 15,-1 5 0-15,0-1-3 16,4 0 0-16,4 0-3 0,6-3 0 16,4-7-6-16,11-5 0 15,6-7-3-15,8 0 1 16</inkml:trace>
  <inkml:trace contextRef="#ctx0" brushRef="#br0" timeOffset="5349.8401">9112 4575 35 0,'18'-13'17'0,"-18"13"-12"0,-4 3 34 0,-6 0-36 16,-4 4 0-16,-8 12 1 16,1 6 0-16,-7 9-6 15,0 4 1-15,0-1 1 16,-1 7 1-1,5-6-8-15,-1-4 0 16,11-8-7-16,7-5 1 16</inkml:trace>
  <inkml:trace contextRef="#ctx0" brushRef="#br0" timeOffset="5550.6978">8957 4744 46 0,'-3'19'23'0,"-5"53"-25"15,5-50 39-15,-4 6-37 16,0 7 1-16,0 5 0 0,0-2 1 16,3 3-4-16,4 3 1 15,0-7-4-15,4-5 1 0,3-7-7 16,3-13 0-16,4-9-3 16,4-6 0-16</inkml:trace>
  <inkml:trace contextRef="#ctx0" brushRef="#br0" timeOffset="5786.2223">9536 4434 29 0,'-11'-4'14'0,"-17"23"-10"0,17-6 25 16,-3 6-28-16,-4 3 0 0,4 3 2 15,0 9 0-15,-7 4-3 16,7-4 1-16,0 1 3 15,3-1 1-15,1-5-1 16,6 2 0-16,4-12-1 16,4-4 0-16,3-8-1 15,3-7 1-15,4-10-5 0,4-5 0 16,7-1-7-16,-4-12 1 16,4-1-6-16,-1 7 0 15</inkml:trace>
  <inkml:trace contextRef="#ctx0" brushRef="#br0" timeOffset="5997.5107">9730 4484 31 0,'-14'0'15'0,"-11"12"-6"15,14-5 21-15,1 2-27 16,-4 4 0-16,3-4 3 16,0 0 1-16,4 4-8 15,4-1 0-15,-1 1 5 0,4-4 1 16,7 4-2-16,4-7 1 15,3-3-3-15,4-6 0 0,3 0-6 16,0 0 1-16,0 0-9 16,-3 3 0-16,-4 6-2 15,-11 0 0-15</inkml:trace>
  <inkml:trace contextRef="#ctx0" brushRef="#br0" timeOffset="6153.1617">9599 4681 28 0,'-18'22'14'0,"4"22"-12"0,11-22 24 16,-4 3-25-16,0 10 0 16,-4-4 0-16,1 7 1 15,-1 2-5-15,0 1 0 16,1-6-2-16,-1 9 1 16,4 0-5-16,4-7 0 15</inkml:trace>
  <inkml:trace contextRef="#ctx0" brushRef="#br0" timeOffset="6452.4202">9539 5064 27 0,'14'-28'13'0,"14"3"-8"0,-17 21 22 0,3-5-27 15,0-3 0-15,0 2 1 32,-3 4 1-32,-11 0-3 15,-7 9 1-15,-4 3 1 16,-6 3 1-16,-8 7 0 15,-7 9 1-15,0 0 2 16,1 19 0-16,3-3 0 16,3-3 1-16,0-1 0 15,7-9 0-15,8-6-1 0,6-6 0 16,8-13-2-16,10-3 0 16,11-3-2-16,3-10 1 15,4 1-4-15,10-10 1 16,7 6-13-16,1 10 1 0,-1 6-4 15,11-6 0-15</inkml:trace>
  <inkml:trace contextRef="#ctx0" brushRef="#br0" timeOffset="8323.7456">10093 5036 24 0,'-28'62'12'0,"24"-2"-8"0,8-54 12 0,6 4-13 32,4-10 0-32,11-10 2 15,14-5 1-15,7-10-7 16,0-4 0-16,0-5 6 15,-8-7 1-15,-9 7 0 16,-12 2 0-16,-13 7-1 16,-15 3 0-16,-17 13 0 15,-11 6 0-15,0 9-2 16,4 3 0-16,0 1-2 0,10 2 1 0,7-6-4 31,8-2 0-31,6-1-6 16,11-10 0-16,11-2-7 0,10 0 0 15,8-7-1-15,2-3 1 16</inkml:trace>
  <inkml:trace contextRef="#ctx0" brushRef="#br0" timeOffset="8539.5282">10523 4597 26 0,'14'-35'13'0,"11"13"-7"16,-14 16 26-16,-1 0-29 16,4-1 0-16,4 7 1 15,0 7 1-15,3 5-6 16,-3 4 0-16,6 15 4 15,-13 13 1 1,-8 9-2-16,-3 13 0 16,-7-3 0-16,-7 0 0 15,0-1-2-15,0-2 0 16,3 0-5-16,1-4 1 0,-1-3-9 16,-3-9 1-16,7-9-2 15,0-13 1-15</inkml:trace>
  <inkml:trace contextRef="#ctx0" brushRef="#br0" timeOffset="8856.3596">10478 4866 37 0,'17'-28'18'0,"29"19"-26"0,-32 6 37 15,4-1-29-15,-1 8 0 16,1-1-5-16,-4 3 0 15,-7 10 3 1,-7 6 0-16,-3 3-5 16,-8 0 1-16,-7 0 1 15,-3 3 1-15,0-3 3 16,3-3 1-16,4-3 4 0,4 0 1 16,-1-10 1-16,4-3 1 15,7-6-2-15,0-6 0 0,4-3-2 16,3-7 0-16,3 4-5 15,1 2 1-15,3-9-6 16,0-3 1-16,0-3-4 16,0-3 1-16</inkml:trace>
  <inkml:trace contextRef="#ctx0" brushRef="#br0" timeOffset="8988.8173">10597 4791 29 0,'-17'35'14'0,"-4"18"-12"0,17-31 26 0,-3 0-28 16,-4 6 1-16,1 10 0 31,-1 6 1-31,1 3-6 16,3-10 0-16,3 10-5 15,8-3 0-15</inkml:trace>
  <inkml:trace contextRef="#ctx0" brushRef="#br0" timeOffset="9338.8524">10989 4590 36 0,'14'4'18'0,"0"11"-18"0,-7-8 29 16,0 2-29-16,0 7 0 0,-3-1 1 16,-4 4 1-16,-4 6-2 15,-3 0 1-15,-3 0 0 0,-1 4 0 31,-3-4 0-31,0-7 1 16,3 4-2-16,4-6 0 16,4 0-1-16,3 3 1 15,3-4-1-15,-3 1 1 0,-3 0 0 16,3-1 0-16,-4 1 0 16,-3 3 1-16,0 0-2 15,-3-4 1-15,-1-2-4 16,-3-4 1-16,7-6-6 15,0-3 0-15,3-9-3 16,4-4 1-16</inkml:trace>
  <inkml:trace contextRef="#ctx0" brushRef="#br0" timeOffset="9490.9789">10936 4681 30 0,'-3'13'15'0,"13"18"-10"0,-6-9 27 0,-4 19-31 15,-7 6 0-15,-7 9 0 16,-4 7 1-16,0 12-5 15,8 4 1-15,6-10-6 32,4 0 1-32,7-3-3 15,0-7 0-15</inkml:trace>
  <inkml:trace contextRef="#ctx0" brushRef="#br0" timeOffset="9687.1886">11155 4995 54 0,'3'-3'27'0,"33"-16"-34"0,-22 10 55 0,7-4-48 15,11 0 1-15,6-2 0 16,8-1 1-16,0 0-7 0,0 7 0 16,-7-3-8-16,0 2 0 15,3 7-2-15,-3-6 0 16</inkml:trace>
  <inkml:trace contextRef="#ctx0" brushRef="#br0" timeOffset="9941.616">12005 4509 41 0,'-49'31'20'0,"-40"16"-22"15,75-37 37-15,0 9-32 31,0-1 1-31,4 1 1 0,2 0 1 16,5-3-8-16,6-4 1 16,8-2 5-16,10-7 0 0,11-6-2 15,7-10 0-15,7-3-1 16,-8-6 1-16,1 4-7 16,-3-1 1-16,-5 3-7 15,-6 4 0-15,-4 2-5 0,-3 4 1 31</inkml:trace>
  <inkml:trace contextRef="#ctx0" brushRef="#br0" timeOffset="10140.7399">12086 4763 29 0,'-25'69'14'0,"-6"25"-9"0,24-72 22 0,-7 12-24 16,-4 7 0-16,4 9 6 15,-4 4 0-15,-3-1-9 16,-7-6 1-16,7-9 6 15,-1-7 1-15,1-6-1 16,4-16 1-16,-1-2-4 0,0-14 1 16,4-14-8-16,0-14 1 15,7-3-14-15,4 1 0 16,-1-1-2-16,15-12 0 0</inkml:trace>
  <inkml:trace contextRef="#ctx0" brushRef="#br0" timeOffset="10575.4634">12658 4631 40 0,'-11'-3'20'0,"32"-13"-18"16,-10 10 35-16,10-3-35 16,11-7 1-16,7-3 0 15,17 0 1-15,11 1-6 16,4-1 1-16,-11 0-4 15,-11 6 0-15,-7 4-9 0,-6 9 1 16</inkml:trace>
  <inkml:trace contextRef="#ctx0" brushRef="#br0" timeOffset="11275.9989">12675 4920 36 0,'-10'18'18'0,"13"-27"-13"0,1 3 24 16,6-7-28-16,4-6 1 16,11-6 2-16,7-6 1 15,7 0-6-15,10-4 1 16,4 7 3-16,3 3 0 16,-10 9-1-16,-3 7 0 15,-8 9-1-15,-7 3 0 0,-10 6 0 16,-11 4 0-16,-7 6-3 15,-11-1 1-15,-6 8-2 0,-12-4 1 16,-2-1-1 0,-1-2 0-16,4-3-1 0,3 0 1 15,4-4 1-15,7-6 1 16,0-2 0-16,10-4 0 0,8-4 0 16,3-2 0-16,14-3 0 15,-4 3 1-15,5 2-1 31,-8 4 1-31,-7 4-1 16,-7-1 1-16,-7 6 0 16,-7 10 0-16,-4 0 0 15,-3-4 0-15,-7 1 1 0,3 3 1 16,4 0-1-16,3-4 1 16,4-2 0-16,3-4 0 15,4-2 1-15,4-4 0 16,3 0-2-16,7-3 1 0,0-3-1 15,4-4 0-15,3 1 0 16,0-3 0-16,3 2-1 16,1 1 0-16,10 6 0 15,-7-3 0-15,1 3 0 16,-5 3 0-16,-3 3 0 16,-3 4 0-16,-11 6 0 15,-4-1 0-15,-3 7 0 16,0-3 0-1,-3-3 0-15,-1-1 1 0,4-5-2 16,0 2 0-16,3 1-2 16,1-10 1-16,-1 0-3 15,1 0 1-15,-1 0-4 16,4 1 1-16,4-11-6 16,3 1 1-16</inkml:trace>
  <inkml:trace contextRef="#ctx0" brushRef="#br0" timeOffset="11707.5517">12827 5120 29 0,'0'-6'14'0,"7"-3"-11"16,-3 6 21-16,3-4-23 16,3 1 0-16,4 0 0 0,0 3 0 31,1-1-2-31,9 1 1 0,-3 3 0 0,-3 3 0 16,-4 4-2-16,-10 2 0 15,-11 4-1-15,-4-1 0 31,-3 10-1-31,-4 0 1 16,-6 0 1-16,2 0 1 0,5-3 3 16,3-10 0-16,3 4 2 15,4-7 0-15,4-3 0 0,3-3 1 16,3-6-2-16,4 0 0 0,4-7-2 31,-1-3 1-15,15-9-7-1,0 0 1-15,3 0-7 16,-3 0 1-16</inkml:trace>
  <inkml:trace contextRef="#ctx0" brushRef="#br0" timeOffset="12007.7826">13102 4371 39 0,'-3'-9'19'0,"-11"56"-23"0,10-38 33 16,-3 13-28-16,-4 12 0 0,1 20 1 16,-4 21 1-16,-7 6-4 15,-1 14 1-15,5 2 2 16,-1 6 0-16,0 4 0 0,1-7 1 31,-4-15-1-31,3-10 0 16,4-6 1-16,0-16 0 15,3-12 0-15,1-6 0 0,-1-13-1 16,4-10 0-16,-4-9-4 16,4-12 1-16,0-10-8 15,4-9 0-15,6-13-6 16,8-6 0-16</inkml:trace>
  <inkml:trace contextRef="#ctx0" brushRef="#br0" timeOffset="12256.5">13885 4377 52 0,'0'6'26'0,"-31"26"-31"0,20-26 47 15,-3 7-42-15,-7 9 0 16,-11 6 1-16,-7 6 0 15,0 1-3-15,-6-1 1 0,6 4-4 16,7-10 1 0,4-6-6-16,7-6 0 15,3-7-5-15,7-3 1 0</inkml:trace>
  <inkml:trace contextRef="#ctx0" brushRef="#br0" timeOffset="12403.5171">13568 4625 38 0,'3'34'19'0,"-24"76"-20"15,11-82 34-15,-4 13-32 16,-4 3 0-16,0 6 1 16,4 7 0-16,4-1-4 15,2 4 0-15,5-10-4 16,3-9 1-16,11-13-7 0,10-6 1 16</inkml:trace>
  <inkml:trace contextRef="#ctx0" brushRef="#br0" timeOffset="12678.0217">14097 4456 44 0,'-35'9'22'0,"-8"32"-27"0,33-29 40 0,-8 7-35 16,-3 3 1-16,3 6 1 31,1 1 1-31,6-1-3 0,1-6 1 15,10-4 2-15,10-5 1 16,1-4-1-16,3-2 1 16,0-4-1-16,4 0 0 15,10-3-1-15,0-9 1 16,4 2-2-16,3-8 1 0,0 2-6 0,4 1 1 16,-7 5-9-16,-4 1 0 31,-3 15-5-31,-22 1 1 15</inkml:trace>
  <inkml:trace contextRef="#ctx0" brushRef="#br0" timeOffset="12907.4016">13822 5039 54 0,'-4'3'27'0,"11"-6"-32"16,4 0 52-16,3-4-46 15,4 1 0-15,6-3 0 0,1 2 1 16,3 1-3-16,8-3 1 16,-1-4 0-16,4-2 1 0,-4-4-7 15,4 3 1-15,-11-3-10 16,4 4 0-16,-11-1-1 16,-7-9 0-16</inkml:trace>
  <inkml:trace contextRef="#ctx0" brushRef="#br0" timeOffset="13094.0496">14323 4434 59 0,'-11'0'29'0,"-31"40"-37"0,28-24 62 0,-14 19-54 16,-15 24 1-16,-3 23 0 16,-7 12 0-16,-3 9-2 15,3 13 0-15,11 3-4 16,6-18 0-16,19-13-9 15,10-10 0-15,14-18-3 0,7-20 0 16</inkml:trace>
  <inkml:trace contextRef="#ctx0" brushRef="#br0" timeOffset="13376.4675">14474 4609 54 0,'-24'13'27'0,"27"-7"-35"0,4-3 54 15,7 3-45-15,4 4 0 0,7-4 1 16,14-6 0-16,3-3-3 15,4-6 1-15,3-4-4 16,-6 1 0-16,-5-4-9 16,-2 0 0-16,-5 4-3 15,-6-4 0-15</inkml:trace>
  <inkml:trace contextRef="#ctx0" brushRef="#br0" timeOffset="13577.6845">14870 4340 42 0,'-22'62'21'0,"-38"17"-25"0,43-48 41 0,-11 35-36 16,-11 22 0-16,-4-1 1 15,5 14 0-15,2 2-3 16,5 7 1-16,-1-13 1 16,7-12 0-16,8-13-4 15,2-12 0-15,8-16-5 0,7-16 1 16,7-16-6-16,8-15 0 15</inkml:trace>
  <inkml:trace contextRef="#ctx0" brushRef="#br0" timeOffset="13776.844">14619 4879 43 0,'-56'19'21'0,"13"28"-16"16,33-41 39-16,-1 3-41 31,-3 4 0-31,3 0 1 15,4 2 0-15,4 1-6 16,3 0 1-16,7-4 3 0,7 1 0 16,7-10-1-16,11-6 0 15,10-7-6-15,4-2 1 16,7-4-9-16,-4-6 0 16,4-6-3-16,-3-10 0 0</inkml:trace>
  <inkml:trace contextRef="#ctx0" brushRef="#br0" timeOffset="13944.6978">15222 4383 54 0,'-31'32'27'0,"-19"-17"-37"0,47-8 54 16,-4 5-44-16,0 10 0 16,3-3-2-16,1 0 0 0,-5 3-3 31,1 3 0-31,-3 3-10 15,-1 7 1-15</inkml:trace>
  <inkml:trace contextRef="#ctx0" brushRef="#br0" timeOffset="14240.7671">14884 4634 44 0,'-14'0'22'0,"17"3"-22"0,-3-3 33 16,7-3-32-16,4 3 0 0,3 3 0 15,11-3 1-15,-1-3-6 16,8 0 1-16,0-3-5 16,10 0 1-16,4-1-6 15,3 1 1-15,-3 0-2 32,-60-47 14-32,71 96-1 15,-22-49 1 1,-10 3 5-16,-11 3 1 15,-4 0 4-15,-3 0 0 16,-7 13-7-16,-7-1 1 0,-7 10-9 16,-7 3 1-16,-11 6-7 15,-3 4 1-15</inkml:trace>
  <inkml:trace contextRef="#ctx0" brushRef="#br0" timeOffset="14503.4109">14905 4998 26 0,'0'0'13'0,"3"-28"-2"0,1 22 18 16,3-7-25-16,11-6 0 16,-1-3 3-16,8-3 1 15,0 0-10-15,3 0 1 16,11-3 5 0,3 6 0-16,0 6-1 0,1 0 0 0,-1 10-3 15,-3 0 1-15,-4 6 0 16,-7 3 0-16,-3 0-1 31,-7 10 0-31,-4-4-5 16,-7 4 1-16,0 2-6 15,-11 1 1-15,-6 0-6 0,-4-1 0 16</inkml:trace>
  <inkml:trace contextRef="#ctx0" brushRef="#br0" timeOffset="15361.3594">15184 4942 31 0,'-29'12'15'0,"19"-15"-10"0,10 3 24 0,10-6-25 15,4-4 1-15,4 1 4 16,3-4 0-16,0-5-10 0,1-1 0 16,-1 0 8-16,-4-6 1 15,-2 3-3-15,-5 3 1 16,-3 10-3-16,0-1 1 16,-7 7-5-16,-3 3 0 15,-4 10-6 1,0 2 0-16,-4 4-6 15,-3 6 1-15,0 0-6 16,-14 3 1 0,-11 6 0 15,25-81 17-31,-18 144-1 0,-3-59 0 16,6-4 6-16,8-6 1 15,4 0 5-15,2-6 0 0,5-7-4 16,3-2 0-16,3-4-2 15,4-3 0-15,7-3-1 16,4-6 0-16,3-3-1 16,4-4 1-16,13-3-3 31,5 1 1-31,6-4-1 0,0 9 1 16,-3 4-2-16,-4-3 1 15,-6 6-1-15,-5 3 1 16,-2 6 0-16,-8 3 0 15,-4 7-1-15,-3 3 0 16,-7 0-2-16,0-1 0 16,-7 1-5-16,0 6 0 0,0 4-4 15,-7-14 1-15,-4 4-3 16,-3-10 1-16,-3 1 3 16,-5-7 0-16,1-3 6 15,3 0 1-15,8-6 5 16,3-1 1-16,3 4 2 0,8-9 1 15,10-1-1-15,3 4 1 16,8-4-2-16,-1 1 0 0,1-1-3 16,0 1 1-16,-1-1-2 31,1 4 1-31,-7 2-3 0,-1 1 1 0,-3 3-1 16,-7 3 1-16,0 3-1 15,-3 3 0-15,-4 1 0 31,-4-1 0-31,-3 7 1 16,-4-1 1-16,-6-3 0 0,-5 10 1 16,5 3 2-16,-1 0 0 15,4 0 1-15,3 0 0 16,4-6 1-16,3-1 0 0,8-2-1 16,3-7 1-16,7-3-2 15,11-3 0-15,6-3-1 16,5-6 0-16,2 6-3 15,8-10 1-15,0 1-12 16,0-4 1-16,3 13-8 16,0-13 0-16</inkml:trace>
  <inkml:trace contextRef="#ctx0" brushRef="#br0" timeOffset="16936.9925">8357 7337 10 0,'-10'-12'5'0,"10"-20"2"0,3 23 5 0,-3-3-9 16,4-1 1-16,-4 4 2 16,3-1 1-1,-3 10-7-15,0 10 0 16,-3 8 6-16,-1 7 1 0,-3 13-2 15,4 6 1-15,-1 3-2 16,1 3 1-16,-1 0-1 16,4-3 0-16,4-6-1 15,3-9 1-15,3-4-1 16,4-6 0-16,0-3-1 16,4-7 0-16,7-3-1 0,0 1 1 15,3-16-5-15,0-1 0 0,0 1-5 16,-7 0 1-16,-3-4-4 15,-7-2 0-15,-11-4-1 16,0 1 1-16,-11 2 5 31,0 0 0-31,4 4 6 16,4 0 1-16,3 9 3 16,10 3 1-16,4 0 0 0,4-3 1 15,7 9-1-15,3 4 1 16,-3 3-1-16,-1-1 1 15,-6-2 0-15,-4 2 0 16,-7 1-1-16,-7 3 1 16,-7-3-1-16,-3 2 0 0,-4-2-2 15,-4 0 0-15,0-4-3 16,-3-2 1-16,3-4-7 16,8-6 1-16,3-6-9 15,7-4 1-15,14-2-2 16,7-13 0-16</inkml:trace>
  <inkml:trace contextRef="#ctx0" brushRef="#br0" timeOffset="17139.2243">9183 7206 46 0,'3'3'23'15,"8"6"-27"-15,0-9 47 0,3 0-42 31,7 0 0-31,3-3 0 16,1 3 0-16,0 0-1 0,-4-3 0 16,0-3-3-16,0 6 1 15,-3-3-7-15,-4 6 1 16,-3 0-6-16,-8 6 0 16</inkml:trace>
  <inkml:trace contextRef="#ctx0" brushRef="#br0" timeOffset="17455.175">9010 7478 29 0,'-42'38'14'0,"20"-16"-5"16,19-19 19-16,3 3-24 15,0-2 0 1,0-4 3-16,7-7 0 0,7-8-9 0,7-7 1 31,15-7 5-31,13 1 1 16,11-6-2-16,0 2 0 15,0 1-2-15,0 3 0 0,3 6 0 16,8 3 0 0,-4 3-1-16,0 7 0 0,-7 3 0 15,-7 3 1-15,-7 3 0 0,-11 6 0 16,-10 3 0-16,-11 7 0 16,-11 6-2-16,-10 0 1 15,-10 6-6-15,-12 3 1 16,-6 4-6-16,-4-1 0 15,4-5-5-15,-4 2 0 0</inkml:trace>
  <inkml:trace contextRef="#ctx0" brushRef="#br0" timeOffset="17720.6147">9387 7400 29 0,'-3'-16'14'0,"-8"29"-12"15,8-7 23-15,-8 10-24 0,-3 3 0 16,-4 12 1-16,1 0 1 31,-1 4-3-31,4 3 0 16,3-4 3-16,4-3 1 15,0-2 0-15,4-7 0 16,3-4-1-16,0-2 1 0,0-3-1 16,3 2 0-16,1-5-1 15,3-1 0-15,-4-3-5 16,5-2 0-16,-1-4-5 0,3-4 1 15,4-2-7-15,0 0 0 16</inkml:trace>
  <inkml:trace contextRef="#ctx0" brushRef="#br0" timeOffset="17987.8108">9402 7616 23 0,'0'-15'11'0,"0"18"-3"0,0-3 12 16,10-6-15-1,4-4 0-15,4-2 0 31,0-1 1-31,3-3-9 16,0 4 1-16,0 3 5 16,0-1 0-16,-3 4-3 0,-1 0 0 15,-2 2 0-15,-1 11 0 16,-11 2 0-16,-3 10 1 16,-7 0-1-16,-3 6 1 0,-5 3-1 15,-2 3 0-15,-4-2 0 16,-1-4 1-16,5 0-3 15,3 0 1-15,0-9-5 16,3-4 0-16,4-2-5 16,3-7 0-1</inkml:trace>
  <inkml:trace contextRef="#ctx0" brushRef="#br0" timeOffset="18105.6777">9550 7673 19 0,'7'-16'9'0,"7"-3"-6"0,-14 19 10 0,7-3-13 15,0 0 0-15,0 3-3 16,-3 3 1-16,-1 0-2 16,-3 7 0-16</inkml:trace>
  <inkml:trace contextRef="#ctx0" brushRef="#br0" timeOffset="18686.2942">9342 7899 24 0,'-22'3'12'0,"29"-3"-11"0,-7 0 21 16,7-3-19-16,1-4 1 16,-1 1 1-16,3 0 1 0,1 0-8 31,-4-1 1-31,7-2 4 0,7 0 0 0,-3-1-2 16,-4 4 0-16,0 3-1 15,-7 0 1-15,-3 3-1 31,-4 6 1-31,-4 0-1 16,-7 7 1-16,1-4-1 0,-1 7 1 0,1-7-1 16,-1 1 0-16,1-4-1 15,2 0 1-15,5 0 0 16,3-2 0-16,3-4 0 16,5 0 1-16,6-4 0 15,0 4 0-15,3-6 0 16,5 3 1-16,2 0 0 15,1 3 0-15,-4 0 0 0,-3 3 1 32,-1 0-1-32,-6 3 0 0,-4 7 0 15,-3 3 0-15,-8 2-1 16,-3 4 0-16,-4 0 0 16,-3-3 0-16,0 3-2 15,-3-6 1-15,-1-4-3 16,4-9 1-16,0-6-1 15,3-3 1-15,4-3-1 0,0-4 0 16,7-3 0-16,0 1 1 16,7 2 1-16,0 1 1 15,7-1 1-15,-3 4 0 16,3-1 1-16,-4 7 0 16,5-3-1-16,-1 0 1 0,3 6-11 15,15 0 0-15,7 0-3 16,3-4 0-16</inkml:trace>
  <inkml:trace contextRef="#ctx0" brushRef="#br0" timeOffset="19179.0481">10329 7557 34 0,'-21'-19'17'0,"7"25"-11"0,3 1 28 15,-6 2-31-15,-8 10 1 16,-3 6 0-16,0 3 1 0,-4-3-7 16,0 0 1-16,0 0 3 15,4-3 1 1,7 0-6-16,3-6 0 16,4-10-6-16,7-6 0 15,4 0-5-15,6-12 1 16</inkml:trace>
  <inkml:trace contextRef="#ctx0" brushRef="#br0" timeOffset="19359.9033">10171 7102 42 0,'24'-37'21'0,"8"43"-15"16,-21 0 38-16,3 16-40 16,3 6 0-16,1 16 1 15,7 9 0-15,3 16-7 16,0 7 0-16,0 2 5 0,4-6 0 15,-7-6-5-15,0 0 1 0,-1-6-12 16,1 5 1-16,-4-2-5 16,-3-13 0-16</inkml:trace>
  <inkml:trace contextRef="#ctx0" brushRef="#br0" timeOffset="20079.311">11049 7224 25 0,'11'-9'12'0,"17"-29"-9"15,-18 38 12-15,1 4-15 0,0 2 0 16,-4 6 0-16,0 7 0 0,-7 3 0 16,0 6 1-16,-7 13 1 15,0-6 1 1,-4-1-1-16,0 4 1 16,1-1-1-16,3-8 1 15,0-4-2-15,3 0 1 16,1-3-3-16,3 0 1 15,0-3-1-15,0 6 1 0,0 3 1 16,0 0 0-16,0 0 0 16,-4 4 1-16,1 2 0 15,3-3 1-15,0-2 0 16,3 2 0-16,4-6-1 16,0-3 0-16,0-6-1 15,4-1 1-15,-1-5-5 16,5-7 0-16,-1-6-7 15,0-3 1-15,3-1-3 0,1-8 0 16</inkml:trace>
  <inkml:trace contextRef="#ctx0" brushRef="#br0" timeOffset="20375.5191">11561 7256 25 0,'-11'3'12'0,"7"6"-9"0,4-9 20 31,4 4-19-31,3-1 0 16,0 0 1-16,4 0 1 0,-1 0-8 15,4 0 0-15,0 0 5 16,1 0 0-16,-5 1-6 16,1-1 0-16,-4 3-8 15,-4 3 1-15</inkml:trace>
  <inkml:trace contextRef="#ctx0" brushRef="#br0" timeOffset="20845.4753">11465 7513 21 0,'-35'3'10'0,"28"-12"-1"0,7 9 8 0,3-3-17 16,8-7 1-16,3 4 0 31,7-13 1-31,1 0-3 16,2-3 1-16,-3 10 1 0,1 2 0 16,-5 1 0-16,-3 9 0 15,-7 0-1-15,-3 6 0 0,-4 10 0 16,-4 3 1-16,-3 12 0 15,-3-3 1-15,-4 7 0 16,-4-7 1-16,0 0 0 16,4 4 0-16,4-7 0 15,3-3 0-15,0-4-1 16,3-2 0 0,8-3-2-16,3-7 1 15,3-6-2-15,4-3 0 16,0-10-2-16,4-2 0 15,0-1-1-15,-1-3 0 0,1 0-1 16,-4 0 1-16,0 4 1 16,-7 5 0-16,-3 4 4 15,-4 9 1-15,-7 7 1 16,0 5 1-16,-4 1-1 16,-3 6 1-16,-4 0 0 15,1-3 0-15,3 0-3 16,-1-4 1-16,1 4-3 0,7-6 0 31,14-4-10-31,7-3 0 16</inkml:trace>
  <inkml:trace contextRef="#ctx0" brushRef="#br0" timeOffset="21046.7155">11829 7526 41 0,'-11'0'20'0,"-21"31"-18"31,22-22 31-31,-4 4-33 0,-4 6 1 16,-3 6-1-16,-4 6 1 15,4-6-2-15,0-3 1 0,3 0-3 16,4-3 1 0,3-7-7-16,4-2 0 0,4-4-3 15,6-3 0-15</inkml:trace>
  <inkml:trace contextRef="#ctx0" brushRef="#br0" timeOffset="21162.386">11673 7726 27 0,'7'-6'13'0,"4"3"-5"0,-11 3 22 16,7 0-29-16,0 3 1 15,4 3 1-15,-1 0 0 32,4-2-7-32,1 2 1 15,-1-6-7-15,14 3 1 0</inkml:trace>
  <inkml:trace contextRef="#ctx0" brushRef="#br0" timeOffset="21843.0879">12234 7193 44 0,'-17'0'22'0,"-15"16"-25"0,25-10 36 15,-4 3-34 1,1 7 1-16,-8 3 0 0,4-3 0 16,3-1-1-16,4-2 1 15,7-1-1-15,7-5 1 16,0-4 0-16,4-3 0 15,0-3 0-15,3 0 0 16,0 3 0-16,0 0 0 0,-3 0 0 16,-1 3 1-16,-3 0-1 15,-7 3 0-15,-7 7 3 16,-3 2 0-16,-1 4 0 16,0 3 0-16,-3 0 0 15,4 0 1-15,3-6-1 0,3-1 1 16,4-5-4-16,0-7 1 15,7-3-2-15,7-13 0 0,4-2-4 16,7-10 0-16,3 3-3 16,4-3 0-16,10-1-2 31,4 1 0-31,0 0 1 16,-1 3 0-16,-9-3 5 15,-8 10 1-15,-7 2 6 16,-10 0 0-16,-11 13 3 0,-4 0 1 15,-6 4 1-15,-4-1 0 16,3 3-1-16,-7 0 0 16,11 1-2-16,0-4 1 0,7 0-3 15,0 0 1-15,7 0-3 16,4-3 1-16,3 0-1 16,4-3 1-16,-1-3-4 15,4 3 1-15,-3-1-5 16,0 1 0-16,-4 6-7 15,-11 4 1-15,-6 2-3 16,-8 4 0-16</inkml:trace>
  <inkml:trace contextRef="#ctx0" brushRef="#br0" timeOffset="22329.806">12312 7469 26 0,'-39'38'13'0,"22"-19"-7"0,17-16 22 31,0-3-27-31,3-10 0 0,4 4 0 16,4-7 1-16,3 1-3 15,0-1 1-15,0 10 1 16,4-6 0-16,6 6 0 16,-6-7 0-16,0 13-1 15,-4 1 1-15,0 2-1 0,-7 3 0 16,-7 1 0-16,-11 5 1 16,-3 4 0-16,0 0 0 15,0 0 0-15,0-4 1 0,0-2 0 16,3 0 0-16,4-4-1 15,0 0 0-15,4-6 0 16,-1-3 0-16,4-6-1 31,0-6 0-31,0-4 0 16,4-6 0-16,-1-6-2 0,4-4 0 16,0 4-1-16,0 6 1 15,-3-3 0-15,-1 10 0 16,1 5-1-16,-4 4 1 15,0 9 2-15,-4 10 0 0,1 8 0 16,-1 17 1-16,-3 0-1 16,0 12 1-16,0-3-1 15,-4 3 0-15,1 0 1 16,-1 0 0-16,1 7-1 16,3-4 1-16,0-6-4 0,0-3 0 15,0-9-6-15,-1-4 1 16,1 0-3-16,4-15 1 15</inkml:trace>
  <inkml:trace contextRef="#ctx0" brushRef="#br0" timeOffset="22630.6288">12196 7814 36 0,'14'-28'18'0,"21"-4"-20"16,-21 26 38-16,4 0-35 31,-1-7 0-31,12 10 0 15,-1 0 0-15,-4 0-1 16,-9 3 0-16,-5 6-1 0,-13 4 0 16,-8 5-1-16,-3 4 1 15,-7 3-1-15,-4 3 0 0,0 0 1 16,1 3 0-16,-1-2 3 16,7-11 0-16,4 1 2 15,7-10 0-15,7-6 0 16,7-6 1-16,11-7-2 15,7-2 1-15,13-4-5 16,15-3 1 0,11 3-9-16,-4 3 0 15,7 1-5-15,-4-7 0 16</inkml:trace>
  <inkml:trace contextRef="#ctx0" brushRef="#br0" timeOffset="23229.4332">12926 7924 42 0,'7'-16'21'0,"53"-37"-23"16,-39 31 37-16,11-16-33 15,3-15 1-15,0-10 1 16,-6-3 0-16,-5-3-5 16,-3-3 1-16,-3 3 2 15,-7 3 1-15,-8 4-1 16,-3 15 0-16,-7 9-1 0,-4 19 0 31,-10 10 0-31,-7 18 0 16,0 10-1-16,-4 12 1 0,4 10-1 15,14 19 0-15,0 9 1 16,3 12 0-16,8-12-1 16,3 0 0-16,3-6 0 15,4-7 1-15,7-5-1 16,0-14 1-16,4-12-7 0,10-6 1 15,0-13-9-15,4-9 1 16,3-6-3-16,4-13 1 16</inkml:trace>
  <inkml:trace contextRef="#ctx0" brushRef="#br0" timeOffset="23877.2051">13448 7532 46 0,'-14'47'23'0,"-4"3"-26"16,18-44 45-16,0 4-41 15,7 2 0 1,0-9 2-16,0-3 0 16,7-6-3-16,-3-6 0 15,3-4 3-15,0 0 0 16,-10 1 0-16,-11-1 0 16,-4 3-1-16,-3-2 1 0,-4 5-1 15,4 4 0-15,-3 0-2 16,6 3 1-16,8-1-4 15,3-2 1-15,7 0-5 16,3 0 0-16,11-4-5 16,11-2 1-16,0 2-2 15,7 1 0-15,-4-4 2 0,0-6 1 16,-7 13 5-16,-6 0 1 16,-5 12 7-16,-6 4 1 15,-8 8 3-15,1 7 1 0,-4 1 1 16,0-1 0-16,3-3-1 15,4-4 0-15,4 1-4 32,0-9 1-32,-1-4-2 15,1-6 1-15,3-9-2 16,0-7 0-16,4-6-1 0,-1-9 0 16,8 2-1-16,-4 4 1 15,0 6-1-15,0-3 0 16,-3 7 0-16,0 5 0 15,-8 14 0-15,-3 14 0 0,-3 11-1 16,-4 2 1-16,-7 7 0 16,-4 9 1-16,-3-7 1 15,-7 1 0-15,3 0 1 16,-3 0 0-16,0-1 1 16,0-8 0-16,-4-7-1 15,-3-3 1-15,-4-10-2 16,0-2 1-16,4-10-2 0,4-10 1 15,9-8-5-15,8-4 1 32,11-7-9-32,10 4 1 15,14 3-9-15,7 0 0 16</inkml:trace>
  <inkml:trace contextRef="#ctx0" brushRef="#br0" timeOffset="24699.4701">14556 7431 21 0,'-4'-12'10'0,"8"-7"2"0,-4 13 2 16,0 6-11-16,0 0 1 15,0 6 1-15,-4 10 1 16,-3 12-8-16,-4 6 1 15,1 4 5-15,-4 3 0 16,-4-3-2-16,0-4 1 0,1-9-1 16,-1 0 1-16,4-9 0 15,-4-4 0-15,4-8 0 16,4-14 1-16,3-9-2 16,7-12 1-16,3-10-1 15,8-9 0-15,10 3-2 16,7 3 1-1,0 0-1-15,15 13 1 16,6 6-1-16,1 6 1 16,-8 10 0-16,0 9 0 0,-10 6 1 15,-7 16 0-15,-15 6 0 16,-6 13 0-16,-8 9 0 16,-3-3 0-16,-3-6-7 15,6-4 1-15,4-5-11 16,11-4 1-16,-1-12-3 0,1-16 1 15</inkml:trace>
  <inkml:trace contextRef="#ctx0" brushRef="#br0" timeOffset="25381.1957">15413 7435 45 0,'-14'37'22'0,"-7"38"-28"0,14-46 44 16,-8 8-37-16,-2 7 1 15,-4 6-1-15,-4 7 1 16,4-1-3-16,-7 4 1 16,3-4 1-1,4 1 0-15,3-10-4 16,4-10 0-16,3-11-5 16,1-14 1-16,6-15-5 0,1-13 1 15,6-15-1-15,11-16 0 16,4-3 4-16,3-7 1 15,7-2 7-15,4-1 1 16,3 10 6-16,-3 3 0 16,-4 19 2-16,1-1 0 0,-1 11 0 15,0 2 0-15,-7 7-2 16,-3 5 1-16,-4 8-2 16,-7 8 0-16,-7 1-2 15,-4 2 1-15,-3-2-1 0,-3 3 0 31,-1 2-2-31,1-2 0 16,-4 0-3-16,-4-7 1 16,7-3-7-16,4-6 1 0,4-6-6 15,10-6 0-15,3-4-4 16,12-6 1-16</inkml:trace>
  <inkml:trace contextRef="#ctx0" brushRef="#br0" timeOffset="25580.2573">15727 7425 27 0,'17'3'13'0,"-17"57"-5"16,-7-44 21-16,-3 2-26 0,-1 4 1 16,1 3 3-16,-1-3 1 15,4-6-10-15,0-3 1 16,3-4 5-16,4-3 1 16,0-9-2-16,8-3 0 15,9-7-6-15,4-2 1 0,8-1-6 31,-1-6 1-31,7-3-7 0,0 3 0 0</inkml:trace>
  <inkml:trace contextRef="#ctx0" brushRef="#br0" timeOffset="25817.0031">16020 7529 39 0,'-11'31'19'0,"8"7"-15"0,3-35 32 16,3 0-32-16,1 0 0 31,3-3 2-31,3-6 0 15,4-10-8-15,4-6 0 0,0-3 5 16,-4 0 1-16,-4 3-2 16,-6 0 0-16,-8 6-1 0,-3-2 0 15,-3 8 0-15,-4-2 0 16,-1 5 0-16,1-2 0 16,4 3-5-16,3 3 0 15,7 6-7-15,7-3 0 16,3 0-5-16,8 3 0 0</inkml:trace>
  <inkml:trace contextRef="#ctx0" brushRef="#br0" timeOffset="26018.1537">16397 7356 43 0,'-32'25'21'0,"4"25"-22"0,25-34 37 15,-1 3-36-15,1 0 0 16,3 3 1-16,3 0 0 16,4-4-2-16,4-2 1 15,-1-6-5-15,8-4 0 16,3-6-7-16,4 0 0 16</inkml:trace>
  <inkml:trace contextRef="#ctx0" brushRef="#br0" timeOffset="26349.6916">16641 7431 40 0,'-32'-6'20'0,"32"12"-16"0,3-9 30 0,4 0-31 16,4-6 1-16,3-4 0 16,4-2 1-16,3-1-7 15,0-3 0-15,-3 3 5 16,-4 4 0-16,-7 2-2 15,-4 4 0-15,-6 6-1 16,-8 6 0-16,-3 4 0 16,-4 2 0-16,-3 7 1 0,4 6 0 15,3 0 0-15,3 4 0 0,0 2 1 16,4-3 0-16,4-3 0 16,-1-3 0-16,4-3-1 31,4 0 0-31,3-7-6 15,3-2 1-15,5-13-8 16,2-4 1-16,4 1-5 16,18-3 0-16</inkml:trace>
  <inkml:trace contextRef="#ctx0" brushRef="#br0" timeOffset="26668.1097">17092 7281 42 0,'-3'-6'21'0,"-1"3"-23"0,1 6 36 0,-1 0-31 15,-3 3 0-15,-4 3 2 16,1 1 0-16,-1-1-7 16,4 1 1-16,4-1 4 0,-1 1 1 15,4-1-2-15,4 10 1 16,3 3-1-16,-4 3 1 16,1 9 0-16,3 1 0 15,-7-4 0-15,0 7 0 16,-7-4 0-1,0-2 0-15,-4-1-1 16,-3-9 1-16,-4-3-2 16,1-4 1-16,-1-2-2 15,0-7 0-15,-3-3-7 16,7-9 0-16,7-6-11 16,4-1 1-16,6-6-2 0,8-9 0 15</inkml:trace>
  <inkml:trace contextRef="#ctx0" brushRef="#br0" timeOffset="26984.4211">17480 7209 50 0,'-32'12'25'0,"-45"1"-31"15,63-7 49-15,0 4-43 16,3-1 1-16,0 0-1 15,4 1 1-15,4-1-1 16,3 4 0 0,3-1 1-16,1 10 1 15,3 3 0-15,4 10 1 0,-1 2 1 16,-6 7 0-16,-1-3 1 16,-6 0 1-16,-4-3-2 15,0-4 1 1,-18-6-2-1,-3-6 0-15,-1-6-9 0,1 0 1 16,0-10-13-16,7 0 1 16,-18-3-3-16,-7-12 0 15</inkml:trace>
  <inkml:trace contextRef="#ctx0" brushRef="#br0" timeOffset="27863.4401">7080 8488 16 0,'-14'6'8'0,"7"32"0"0,11-25 9 16,3 2-12 0,3 10 1-16,11 7 4 15,1 9 0-15,2-4-12 0,12 4 1 16,6-7 9-16,11-2 0 16,21-7-2-16,7-6 0 15,-10-7-2-15,-4-2 0 16,-4-1-1-16,-3-3 1 0,-7 1-5 15,-11-4 0-15,1 0-8 16,-12 0 1-16,12 0-7 31,-11 0 0-31</inkml:trace>
  <inkml:trace contextRef="#ctx0" brushRef="#br0" timeOffset="28031.2098">7994 8673 22 0,'-39'-12'11'0,"39"31"3"0,4-10 9 16,-1 7-19-16,11 2 1 16,11 11 1-16,-4 2 1 15,4 7-9-15,3-1 0 0,-3 1 7 16,-1 0 0-16,-2-4-1 16,-8 7 1-16,-4-4-2 15,-10 1 1-15</inkml:trace>
  <inkml:trace contextRef="#ctx0" brushRef="#br0" timeOffset="35011.446">8675 8629 23 0,'-4'-9'11'0,"8"6"4"0,-4-3 11 0,0 6-23 32,-4-4 1-32,-6 11 1 15,-4 5 0-15,-8 4-7 16,-2 3 1-16,-1 6 3 15,-3 12 1-15,-4 1-2 16,0 6 0-16,1 0-1 16,2 3 0-16,1 6-3 0,7-6 1 15,3-3-7-15,8-9 0 16,3-7-3-16,7-9 1 16</inkml:trace>
  <inkml:trace contextRef="#ctx0" brushRef="#br0" timeOffset="35191.5766">8474 8937 28 0,'0'0'14'0,"0"22"-13"16,0-10 24-16,0 4-25 15,0 12 1-15,3 7 0 16,-3 8 1-16,0 8-4 16,0 2 0-1,4-3-2-15,-1-6 0 16,1-3-5-16,3-4 0 15</inkml:trace>
  <inkml:trace contextRef="#ctx0" brushRef="#br0" timeOffset="35395.0537">8710 9059 28 0,'0'-13'14'0,"28"1"-7"16,-14 6 23-16,4-1-28 15,3-2 1-15,4-4-1 0,7-5 1 0,-1-1-4 16,5 0 0-16,-8 0-1 16,-3 3 0-16,-4 4-7 15,-4-1 0-15,-6 4-2 32,-4 0 0-32</inkml:trace>
  <inkml:trace contextRef="#ctx0" brushRef="#br0" timeOffset="35607.296">8943 8648 24 0,'-14'-31'12'0,"7"68"-7"0,3-18 20 16,-3 13-23-16,-3 8 1 0,3 7 0 15,-1 7 1-15,5 5-5 16,3 10 0-16,3-6 3 16,5-3 0-16,-1-4-2 15,7-3 1-15,-4-9-1 16,1-9 1-16,-1-38-4 15,1 28 0-15,0-13-5 16,3-12 1-16,-4-12-3 0,1-13 0 16</inkml:trace>
  <inkml:trace contextRef="#ctx0" brushRef="#br0" timeOffset="35775.8327">8982 8579 30 0,'-7'-9'15'0,"10"31"-12"16,1-16 29-16,-1 7-30 15,4 2 0-15,0 10 0 32,0-3 1-32,4 0-7 15,3 3 0-15,7-15-4 0,4 15 0 16,3 0-3-16,0 0 0 16</inkml:trace>
  <inkml:trace contextRef="#ctx0" brushRef="#br0" timeOffset="35942.1688">9391 8711 37 0,'3'6'18'0,"26"-18"-24"0,-19 2 37 0,4 1-30 16,4-4 0-1,3-2-3-15,0-1 0 16,1-6-5-16,-5 6 0 15,1 4-3-15,-8 2 1 16</inkml:trace>
  <inkml:trace contextRef="#ctx0" brushRef="#br0" timeOffset="36078.8949">9518 8567 20 0,'-18'78'10'0,"-6"47"-12"16,20-96 15-16,1 8-19 15,-1 4 1-15,1 6-5 0,6 6 0 16</inkml:trace>
  <inkml:trace contextRef="#ctx0" brushRef="#br0" timeOffset="36643.8628">9356 8946 27 0,'-25'-19'13'0,"39"-3"-11"15,-7 16 27-15,4-3-28 16,6-1 0-16,5-2 0 16,6 2 1-16,0 1-3 0,-3 3 0 15,-1 6-1-15,-2 6 0 16,-5 0-2-16,-6 4 1 31,-4 2-2-31,-7 4 1 16,-4 3 0-16,-3 3 0 15,-3-1 2-15,-8 5 1 0,-3 5 1 0,0 3 1 16,0 1 1-16,3-10 1 16,4-3-1-16,3-6 0 15,4-7-1-15,7-6 1 16,4 0-1-16,3-9 0 0,3 0-2 16,1-4 1-16,3 1-1 31,0-4 1-31,0 7-1 15,-3 6 0-15,-1 0 0 16,-3 0 1-16,-3 6-1 16,-8 4 0-16,-3 5 0 15,0 7 0-15,-3 0 0 16,-4 3 1-16,0 4-1 0,3 2 0 16,0 0 0-16,1-6 1 15,3 1-1-15,0-4 1 0,3-4-1 16,-3 1 1-16,4-3 0 15,3-4 0-15,0-2 0 16,0-7 1-16,10-3-1 16,-3-3 1-16,4 0-4 15,-1-7 0-15,4 1-3 32,4-7 1-32</inkml:trace>
  <inkml:trace contextRef="#ctx0" brushRef="#br0" timeOffset="36861.8794">9698 9188 15 0,'0'0'7'0,"-53"18"6"0,42-8 10 0,-3 2-19 16,0 10 0-16,4 0 2 16,-1 0 0-16,4 0-8 0,0-3 0 15,7 0 5-15,0-4 1 16,3-2-3-16,4-1 1 15,4-5-3-15,7-7 1 16,6-10-8-16,8-5 1 16,3-7-4-16,11 0 1 0</inkml:trace>
  <inkml:trace contextRef="#ctx0" brushRef="#br0" timeOffset="37442.3577">10061 8727 29 0,'-32'-22'14'0,"32"28"-6"0,0-6 24 0,8-3-29 16,2 0 0-16,4 3 0 0,0 0 1 15,4 3-6-15,0 3 1 32,10 3 4-32,-7 7 0 15,0 6-2-15,-7 0 1 0,0-3-4 16,-7 0 0-16,-10-1-1 15,-8 4 1-15,1 0-2 16,-4 0 1-16,0-3-1 16,-1 0 0-16,5-7 3 15,-1 1 0-15,4-4 0 0,4-2 0 16,3-4 0-16,3-3 0 16,4 3 0-16,0 0 1 15,0 3-1-15,0 4 1 16,0 2 0-16,-3 7 0 0,-4 6 1 15,0 3 1-15,-4 13 0 16,1-3 1-16,-1-4 0 16,4 4 0-16,0-7-2 15,4-2 1-15,-1-8-1 32,5-2 1-32,2-3-5 15,4-3 0-15,7-10-5 0,1-3 0 16,6-13-3-16,4-6 0 15</inkml:trace>
  <inkml:trace contextRef="#ctx0" brushRef="#br0" timeOffset="37639.5089">10689 8469 36 0,'-7'-6'18'0,"14"3"-20"16,0 3 34-16,0 0-32 15,4 3 1-15,3 0 0 16,4 0 1-16,-4 4-5 0,0 2 0 16,0 0-4-16,-3 4 1 15,-4 3-5-15,-7 9 1 0</inkml:trace>
  <inkml:trace contextRef="#ctx0" brushRef="#br0" timeOffset="38162.7781">10604 8796 26 0,'-17'15'13'15,"-4"-9"-6"-15,21-6 20 0,0 4-26 16,0-4 0-16,7-4 1 16,0 1 0-16,7-6-2 31,4-4 0-31,3-2 1 0,3-7 1 16,8-6-1-16,3 6 1 15,-3 0-2-15,-4 0 0 16,-6 9-2-16,-8 4 0 0,-7 6 0 15,-7 9 1-15,-4 3-1 16,-10 4 0-16,-4 3 0 0,1 5 1 16,-1 5 1-16,-3-1 0 31,3 0 1-31,1 0 0 16,-1 3-1-16,0 0 1 0,1 0 0 15,3 1 0-15,3-1-1 16,4-6 0-16,0-3 0 15,3-4 0-15,4-2-1 16,8-7 1-16,2-6-4 16,1-6 1-16,3-4-4 15,0-2 0-15,0-1-2 0,4 1 1 16,-4 2 0-16,-7 4 0 16,-4 3 6-16,-3 3 0 15,0 6 5-15,-3 4 1 16,-1 2 4-16,-3 1 0 0,0 2 0 15,0 4 0-15,0 0-4 16,0 3 1-16,4-3-3 31,-1 3 1-31,0-3-6 0,4-4 0 0,0-2-5 32,8-7 1-32,-1-6-2 15,14-3 1-15</inkml:trace>
  <inkml:trace contextRef="#ctx0" brushRef="#br0" timeOffset="38346.3333">11063 8890 37 0,'-3'3'18'0,"-15"16"-22"16,14-10 39-16,-6 10-35 16,-4 0 1-16,-7 9 0 0,-1 3 0 15,-2 7-2-15,-8 6 1 16,-7-4-3-16,4 4 0 15,3-3-6-15,4 6 1 16,7-12-3-16,7-10 1 16</inkml:trace>
  <inkml:trace contextRef="#ctx0" brushRef="#br0" timeOffset="38495.2978">10922 9191 39 0,'-4'0'19'0,"15"6"-21"15,-7-3 38-15,3 3-36 16,3 7 1-16,4 6-6 16,4-4 1-16,3-5-6 0,7-1 1 15</inkml:trace>
  <inkml:trace contextRef="#ctx0" brushRef="#br0" timeOffset="39096.905">11395 9216 20 0,'10'19'10'0,"36"-35"2"16,-28 0 5-16,3-12-13 16,0-7 0-16,4-5 3 15,0-4 0-15,-1 0-8 32,1-3 0-32,3-16 7 15,-7 4 0-15,-3 2-1 0,-11 1 0 16,-7 2-2-16,-7 7 0 15,-4 13-1-15,1 9 1 16,-4 9-2-16,0 10 0 0,-1 15-1 16,1 13 1-16,-3 10-1 15,-1 15 1-15,-7 3 0 16,4 0 0-16,4 3-1 16,2 4 0-16,5 12 0 15,3-7 0-15,7-2 0 0,0-4 0 16,7-5-3-16,7-14 1 15,4-2-6-15,-1-13 1 16,8-13-8-16,7-3 1 0</inkml:trace>
  <inkml:trace contextRef="#ctx0" brushRef="#br0" timeOffset="39430.4915">11882 9087 35 0,'-36'44'17'0,"26"13"-12"16,10-45 24-16,3-3-27 15,11 1 1-15,4-1 0 16,0-2 0-16,3-14-3 16,7-2 0-16,-7-7 4 0,0-6 0 15,-7 3-1-15,4-6 1 16,-11 0 0-16,-7 3 1 15,-3 0-1-15,-8 4 0 0,0 2-2 16,-3 3 1 0,0 4-2-16,0 3 0 15,4-1-1-15,-1 7 0 16,4 0-5-16,7 0 0 16,0 0-5-16,10 0 1 15,5 0-7-15,2 0 0 16,4 3-1-16,11-6 1 15</inkml:trace>
  <inkml:trace contextRef="#ctx0" brushRef="#br0" timeOffset="39793.2153">12248 8921 37 0,'4'6'18'0,"-15"22"-18"0,8-21 38 16,-4 5-34-16,0 4 0 16,0 6 1-16,3-3 1 15,1 3-8-15,3-7 0 16,3-5 5-16,1 2 1 0,3-9-3 15,0-6 1-15,3-6-1 32,1 3 0-32,0-1 0 15,3 1 0-15,-4 3-1 16,1 0 0-16,-1 12 0 16,-3 4 1-16,-3 9-1 0,-4 12 0 15,-4 4 0-15,-3 3 0 16,-3 6 0-16,-4-10 1 15,-4 1 0-15,-3 0 1 0,0-4 0 16,0-3 1-16,-4-2-1 16,-3-7 1-16,-1-4-1 15,1-8 1-15,7-7-3 16,0-6 0 0,35-29-18-1,-14-21 1-15</inkml:trace>
  <inkml:trace contextRef="#ctx0" brushRef="#br0" timeOffset="40481.2927">12760 8723 22 0,'0'-15'11'0,"21"2"6"15,-10 7-8-15,3 0-6 0,3-1 0 16,5 4 2-16,-1 3 0 16,3 0-5-1,-2 10 0-15,-1 2 6 16,-11 10 0-16,-3 6-1 16,-10 1 0-16,-4 5 0 15,0 4 0-15,-4-1-2 16,-6-2 0-16,-1 9-4 0,0-4 0 15,1 1-6-15,3-9 1 16,-1-10-8-16,5 0 0 0,3-10-1 16,3-9 1-16</inkml:trace>
  <inkml:trace contextRef="#ctx0" brushRef="#br0" timeOffset="40631.3869">12767 8908 31 0,'-18'-9'15'0,"15"15"-8"16,3-6 30-16,3 3-34 0,4 1 1 15,1-1 0-15,2 0 1 16,4 0-7-16,4 0 1 16,3-3-3-1,4 0 0-15,6 0-9 16,15 0 1-16</inkml:trace>
  <inkml:trace contextRef="#ctx0" brushRef="#br0" timeOffset="40963.9525">13458 8758 38 0,'-42'22'19'0,"-4"12"-21"0,39-27 26 16,-3 2-24-16,-1-3 0 15,0 4-1-15,4-4 0 16,4 0-2-16,3-3 1 15,7 1-3-15,4-4 1 0,3 0-2 32,3 0 1-32,1 0 0 0,0 3 0 15,3 0 2-15,-4 0 1 16,-6 0 3-16,-4 0 1 16,-7 3 1-16,-4 4 0 0,-3-1 1 15,-3 1 0-15,-4-1-1 16,-4 4 1-16,0-7-7 15,1 0 1-15,-1-3-6 16,1-3 1-16</inkml:trace>
  <inkml:trace contextRef="#ctx0" brushRef="#br0" timeOffset="41113.9544">13219 8786 20 0,'-4'-16'10'0,"11"20"-2"0,-3-1 13 15,-1 3-18-15,4 0 0 0,0 4 1 16,4 2 1-16,-1 1-7 31,5-7 0-31,-1 3-1 0,-4 1 0 0,1 2-6 31,-4 4 1-31</inkml:trace>
  <inkml:trace contextRef="#ctx0" brushRef="#br0" timeOffset="41512.0762">13099 9065 21 0,'-36'3'10'0,"22"-12"-9"0,18 3 13 16,-1 3-14-16,4-1 0 16,4-2-1-16,7 0 1 15,-1 6 0-15,1 0 0 16,-8 6 0-16,1 4 0 0,-4 2 0 16,-7 1 0-16,0 2 0 15,-3 7 1-15,-4-3 0 16,-4-3 0-16,0-1 0 0,4-2 0 15,0 0 0-15,0-1 0 16,0 1-1-16,0-1 1 31,0 4-1-31,0-4 1 16,3 4-2-16,1 0 1 0,3-4 0 16,0 4 0-16,0 0 0 15,-4 6 1-15,1-4 0 16,-4 1 0-16,0 3 1 15,-4 0 0-15,-3 0-1 16,3 0 1-16,8-3-2 16,-8-7 0-16,4 1-3 0,7-7 1 15,4 0-7-15,3-12 1 16</inkml:trace>
  <inkml:trace contextRef="#ctx0" brushRef="#br0" timeOffset="41949.0702">13310 9150 19 0,'-3'-13'9'0,"10"7"-2"16,-7 6 12-16,3-6-17 15,-3 6 0-15,7 0 1 16,0 0 0-16,1 3-4 16,-1 0 1-1,0 0 2-15,0 0 1 16,0 0-2-16,3 1 1 15,-3-1-2-15,0 0 1 0,1 0 0 16,-5 3 0-16,-3 7-1 16,-7 3 1-16,-4 5-2 15,-3-2 1-15,0 6 0 16,0-6 1-16,0-3-2 16,3 0 0-16,4-7 1 0,4-3 0 15,3 0-1-15,0-2 1 16,3-1-1-16,4 3 1 0,0 0 0 15,4 1 1-15,0 5 1 16,-1 1 0-16,1-4 0 31,-1 4 1-31,1-1 0 16,-4 1 1-16,-3 2-1 16,-4 1 1-16,-4 3-2 0,-3-3 0 15,0 2-5-15,-4-2 1 16,1 0-5-16,-1-7 0 15,-3-3-6-15,3-6 0 16</inkml:trace>
  <inkml:trace contextRef="#ctx0" brushRef="#br0" timeOffset="42074.0669">13250 9467 23 0,'-3'-4'11'16,"13"33"-5"-16,-6-20 15 0,3 4-19 16,4-1 0-16,-1 4 0 15,4-4 1-15,4-2-7 16,7-4 1-16,3-6-5 15,11-6 1-15</inkml:trace>
  <inkml:trace contextRef="#ctx0" brushRef="#br0" timeOffset="42365.9821">14058 8767 38 0,'-53'44'19'0,"-3"31"-17"0,45-59 32 16,1 3-32-16,-1 3 1 15,8-3 3-15,3-7 0 16,10 1-7-16,4-7 1 16,4-6 4-16,10-6 1 0,7-7-2 15,8-2 0-15,-1-1-2 16,0-3 1-16,-3 3-8 31,-4-6 0-31,-6 7-7 16,-8-1 1-16,-3 7-4 15,-1-7 1-15</inkml:trace>
  <inkml:trace contextRef="#ctx0" brushRef="#br0" timeOffset="42499.4799">14242 8789 41 0,'-25'63'20'0,"-24"19"-24"0,38-54 38 0,-7 12-34 15,1 14 1-15,-4 2-4 16,3 7 1-16,4-3-2 16,0-7 0-16,3-3-8 15,1-3 1-15</inkml:trace>
  <inkml:trace contextRef="#ctx0" brushRef="#br0" timeOffset="42683.4779">13963 9228 44 0,'-7'-9'22'0,"28"-22"-21"0,-14 27 39 0,7 1-39 31,11 3 0-31,7 0 1 16,-1 0 0-16,5 3-8 16,-5 4 1-16,-6 5-8 0,-7 10 0 15,-8 6-1-15,-10 4 0 16</inkml:trace>
  <inkml:trace contextRef="#ctx0" brushRef="#br0" timeOffset="42849.6457">13811 9586 59 0,'-28'9'29'0,"32"-12"-38"16,3 0 64-16,7-3-51 16,7-1 0-16,14-5 0 15,15-1 1-15,17-2-7 16,0-1 0 15,21-3-13-31,-4 7 0 16,-13-4-3-16,14-12 0 15</inkml:trace>
  <inkml:trace contextRef="#ctx0" brushRef="#br0" timeOffset="43450.1143">14753 9137 24 0,'-17'32'12'0,"24"21"-1"16,0-40 10-16,3-1-19 16,4-6 1-16,8-6 1 15,-5-3 1-15,1-9-6 0,-1-7 1 16,1-3 5-16,-4-3 0 15,-3 3 0-15,-4 0 1 16,-4 3-2 0,-3 0 1-16,-3 4-1 15,-4 5 1-15,-7 1-3 16,-4 6 0-16,0 6-1 16,-3 3 0-16,4 0-3 15,2-3 0-15,5 1-5 16,10-4 0-16,10-4-9 0,12-5 1 15</inkml:trace>
  <inkml:trace contextRef="#ctx0" brushRef="#br0" timeOffset="43627.8514">15558 8501 45 0,'-18'12'22'0,"-21"35"-23"16,28-28 33-16,-10 13-31 15,-10 11 1-15,-12 4-1 16,-6 0 1-16,-1 1-9 16,8-1 0-1,7-7-5-15,7-2 0 16</inkml:trace>
  <inkml:trace contextRef="#ctx0" brushRef="#br0" timeOffset="43801.6281">15314 8833 39 0,'28'-31'19'0,"18"-1"-20"16,-32 26 29-16,4-3-28 15,7-1 1-15,-4 7 0 16,3 3 0-16,-2 0-6 16,-5 3 0-16,-3 13-4 15,-7 3 1-15,-10 3-3 16,-4 6 0-16</inkml:trace>
  <inkml:trace contextRef="#ctx0" brushRef="#br0" timeOffset="43949.5573">15346 9031 27 0,'-57'9'13'0,"19"-18"-8"0,31 2 26 15,7 1-30-15,3-3 1 16,8-1-1-16,6-2 1 16,8-1-3-16,3 1 0 15,0-1 0-15,1 4 1 0,-1 3-8 16,0-1 1-16,-7 14-3 15,-3-1 0-15</inkml:trace>
  <inkml:trace contextRef="#ctx0" brushRef="#br0" timeOffset="44131.9555">15381 9125 36 0,'-49'25'18'0,"-4"-38"-10"16,46 16 34-16,0-6-41 0,7 3 1 15,10-6 1-15,8-10 0 16,7 1-4-16,3-4 0 15,0 0 3-15,4-3 0 16,3 0-5-16,-3 0 1 16,0 3-8-1,-8 4 1-15,-3 2-5 16,-3 7 0-16</inkml:trace>
  <inkml:trace contextRef="#ctx0" brushRef="#br0" timeOffset="44534.3704">15374 9200 9 0,'-46'72'4'0,"-14"13"9"0,50-69-4 0,-1-4-6 15,4 1 1-15,3-1 3 16,-3-2 0-16,7-4-6 16,4-3 0-16,7-3 6 15,3-6 0-15,3-4-1 16,4-5 0-1,8-1-1-15,-5-6 1 16,5 0-3-16,-1 3 0 16,4 4-1-16,-4 2 1 15,0 4-2-15,-7 2 1 0,-3 10-1 16,-8 7 0-16,-6 2 0 16,-4 4 0-16,-7 0 0 15,0 3 0-15,-4-1 1 16,1-5 0-16,-4-1 0 15,3 1 0-15,0-4-1 0,4 1 1 16,4-4-1-16,3-6 1 16,0 0-4-16,10-3 0 15,4-13-5-15,8-3 0 0,2-9-8 16,1-3 1-16,7-10-2 16,7-6 0-16</inkml:trace>
  <inkml:trace contextRef="#ctx0" brushRef="#br0" timeOffset="44780.9488">16062 8742 59 0,'11'-6'29'0,"24"-16"-41"16,-18 9 63-16,5-2-51 15,13-4 0-15,11-3 0 16,0-3 1-16,0 6-3 16,-4 0 1-16,-3 4-5 15,-4 8 1-15,-7 4-10 16,-7 13 1-16,-3 5-2 0,-11 4 0 16</inkml:trace>
  <inkml:trace contextRef="#ctx0" brushRef="#br0" timeOffset="45051.3643">16083 8971 43 0,'-25'19'21'0,"29"-10"-25"0,3-12 42 0,7 0-36 0,4-6 0 16,10-4 1-16,7 1 1 16,4-4-5-16,3 0 1 15,-3 1 2-15,-7 2 0 16,-7 0 0-16,-8 4 0 15,-6 0 0-15,-11 9 0 0,-11 0-1 16,-6 0 1-16,-8 3-1 16,0 0 0-16,4-3-1 15,-4 3 1-15,4 0-5 16,4 3 1-16,-1 4-8 16,4 2 1-16,3 4-6 31,4 3 1-31</inkml:trace>
  <inkml:trace contextRef="#ctx0" brushRef="#br0" timeOffset="45717.5328">16094 9112 34 0,'-14'-15'17'0,"21"-7"-12"0,0 15 26 0,3-2-29 15,8 3 1-15,3-4 2 16,11 1 1-16,0-1-7 0,-1 4 0 15,1 0 4-15,-4 6 0 16,-3 0-1-16,-4 3 0 16,-7 10-1-16,-10-7 0 15,-4 10 0-15,-7-1 0 0,-7 4-1 16,-7 3 1-16,-1 0-1 31,-2-3 0-31,2 0 0 16,5-4 0-16,3-5-1 15,3 2 1-15,4-2-1 16,0-1 1-16,0-3 0 16,0 7 0-16,3-4 0 15,1 1 0-15,-1-4-1 0,1-3 1 16,3 0 0-16,0-3 1 16,3-12-4-16,1-4 1 15,3-15-4-15,0-4 1 16,0-3-4-16,7-5 1 0,-3-4-2 15,6-16 1-15,1-6 3 16,0 0 0-16,-1 3 7 16,1 10 1-16,0 12 4 15,-4 12 0-15,-4 4 2 0,1 19 1 16,-4 9-1-16,-4 15 1 31,-10 17-4-31,0 15 1 16,-7 9-2-16,-10 16 0 15,-1 19-1-15,-3 16 0 0,-1-10-1 16,1 0 1-16,0-3 0 16,3-6 1-16,1-19-1 15,2 6 1-15,1-15-1 16,4-13 1-16,-1-12-1 16,0-4 0-16,-3-19-2 15,-4-2 1-15,-6-10-1 0,-8-13 1 16,4-9-6-16,-8-6 0 15,8 0-10-15,3-3 0 16,0 5-6-16,1 1 0 0</inkml:trace>
  <inkml:trace contextRef="#ctx0" brushRef="#br0" timeOffset="48205.1179">5609 10439 18 0,'-7'3'9'0,"-3"34"-5"0,6-24 9 16,4 6-12 0,-11 12 0-16,4 13 1 15,0 22 0-15,-3 22-3 16,-4 6 1-16,-4 3 2 15,0 22 0-15,1 13-1 16,-1-4 0-16,0 7 0 16,4 6 0-16,7 4 0 0,0-17 0 15,14-12 1-15,4-19 1 16,6-12 1-16,5-16 0 16,-5-16 1-1,8-15 1-15,3-13-1 16,4-6 1-16,0-7-2 0,3-2 0 15,4-1-2-15,0-6 1 16,3 4-2-16,-3-1 1 16,0-6-2-16,-8 3 1 0,1 0 0 15,-7-9 0-15,-4 9-1 16,-3-6 0-16,-1 0-5 16,-3-3 1-16,-7-1-5 15,0-2 0-15,-7-1-5 16,-3-2 1-16,-1-1-1 15,-3-2 1-15</inkml:trace>
  <inkml:trace contextRef="#ctx0" brushRef="#br0" timeOffset="48438.6853">5937 12270 21 0,'4'3'10'0,"13"-9"-12"0,-10 3 21 0,8 3-17 16,2 3 1-16,1 0 4 15,-4 3 1-15,0 4-9 16,-3 2 1-16,-1 4 6 15,-3 9 1-15,-3 0-1 16,-4 6 0-16,0 4-2 16,-7-1 1-16,-4 4-1 0,-10 0 1 15,-7-4-3-15,-7 1 1 16,-4-1-2-16,11-9 1 16,-4-9-6-16,7 0 1 15,11-13-8-15,14-10 0 0,18-8-4 16,6-10 1-16</inkml:trace>
  <inkml:trace contextRef="#ctx0" brushRef="#br0" timeOffset="49072.5164">6720 12220 29 0,'-10'-6'14'0,"-15"34"-9"15,18-13 21-15,-3 11-24 16,-5 17 1-16,-6 14 1 0,0 15 1 0,0 0-6 16,3-6 1-16,4-6 3 15,14-7 0-15,4-6-1 16,6-9 1-16,4-7-1 16,0-12 0-16,4-10-1 15,0-12 0-15,3-10 0 16,0-2 1-16,-3-10-1 0,-1 6 1 15,-6-3 0-15,-8 3 0 32,-6 10 0-32,-8 2 0 15,-3 7-1-15,-3 10 1 16,-12 2-1-16,1 4 0 16,0 3-1-16,7 0 0 0,3-1-4 15,11-5 0-15,7-4-5 16,14-5 0-16,4-11-7 15,7-2 1-15</inkml:trace>
  <inkml:trace contextRef="#ctx0" brushRef="#br0" timeOffset="49588.2479">7154 12348 37 0,'0'-12'18'0,"-24"28"-16"0,13-10 28 0,-3 3-27 16,0 10 0-16,0 6 3 15,-4-3 0-15,8 0-7 16,2-6 0-16,5-1 5 16,3-2 1-16,7-1-2 31,0-2 0-31,7-7-1 16,7-3 0-16,-3-6-1 0,0-7 0 15,3-2 0-15,0-7 0 16,0 6-3-16,0-3 0 15,0 3-2-15,-3 4 0 0,-4 2-2 16,-3 1 0-16,-4 6 0 16,-4 3 0-16,-3 0 2 15,0 3 1-15,-3 6 1 16,-4 7 1-16,0 6 2 16,0 6 1-16,0 7 0 0,-4 12 0 15,0 0 1-15,1-3 0 16,3 3 0-16,0 3 1 15,0-3 0-15,0 6 1 0,0-6-1 32,3-3 1-32,-3-6 0 0,0 0 0 0,-4-10-1 31,1-6 1-31,-1-4-1 16,-3-11 0-16,-4-7-2 15,1-3 0-15,3-7-2 16,0-5 0-16,-1-1-8 0,8-6 0 15,7-3-11-15,15-3 0 16</inkml:trace>
  <inkml:trace contextRef="#ctx0" brushRef="#br0" timeOffset="53832.2358">7761 12395 23 0,'0'0'11'0,"-7"7"-4"16,4-4 11-16,-1 6-15 15,0 7 1-15,1 0 1 0,-8 6 0 16,4-4-7-16,-3 1 1 15,3 3 4 1,-4-6 0-16,8-4-2 0,3 1 1 0,0-7-2 31,7-6 1-31,0-6-1 16,3-4 1-16,1 4-1 16,-1-3 0-16,-3 3 0 0,1 6 1 15,-5 3 0-15,-3 9 0 16,0 4 2-16,-3 6 1 15,-1 6 0-15,-3 0 0 16,3-3 0-16,-3-3 0 0,0-3-1 16,4-3 0-16,3-4-2 15,0-2 1-15,3-4-1 16,4-3 0 0,4-6-4-16,7-9 1 15,-1-4-4-15,8-6 0 16,0-6-4-16,-4 6 1 15,18-13-2-15,3 1 0 0,0-4 3 16,-10 4 0-16,-4-1 5 16,-3 10 0-16,-7 6 6 15,-11 7 0-15,-7 5 4 16,-11 4 0-16,-7 16 2 16,1 2 0-16,-1 1-1 15,4-3 1-15,3 2-3 0,1-2 0 16,3-7-2-16,7 4 1 15,7-4-3-15,7-9 0 16,4 3-1-16,3-3 0 0,3-7 0 16,1 4 0-16,0-3-1 15,-4 2 0-15,0 4 0 32,-7-3 1-32,-3 3-4 15,-4 3 1-15,-4 3-6 16,-3 6 0-16,-3 4-6 15,-4 6 0-15,0 3-2 16,-11 6 1-16</inkml:trace>
  <inkml:trace contextRef="#ctx0" brushRef="#br0" timeOffset="54753.869">7846 12825 22 0,'-14'6'11'0,"17"-9"-7"0,1 0 18 0,3-3-18 16,3-7 1-16,4 7 1 15,4-3 1-15,7-4-9 16,0 4 0-16,3-7 6 16,0 0 0-16,0 1-3 15,-7-1 1-15,1 3-2 0,-5 1 0 16,-6 6-2 0,-4 2 0-16,-4 1-2 15,-10 6 0-15,0 4 0 16,-3-1 1-16,-12 3 0 15,5 1 0-15,-1 2 1 16,1-2 1-16,6-4 1 16,0 3 0-16,4-5 0 15,0-8 0-15,4 4 0 0,3-6 1 16,7-3-2-16,0 2 1 16,7-5 0-16,4 6 0 15,-8 2 0-15,1 1 0 16,3 6 0-16,-11 4 0 15,-3 2 0-15,-3 4 0 0,-8-1 1 16,-3 4 1-16,-3 3 1 16,-5 3 0-16,5 6 0 15,-1-3 1-15,4-3 0 16,3-6 0-16,4-4-1 16,4-2 0-16,3-4-2 15,7-3 1-15,3-6-1 16,5-7 0-16,9-2-1 0,1-1 1 15,3-2-1-15,-7 2 0 32,4 4-1-32,-11-1 1 15,0 7-1-15,-7 3 1 0,-3 3-1 16,-8 4 1-16,4-1 0 16,-10 3 0-16,3-2 0 15,0-1 0-15,3 0-1 16,1-3 1-16,3-3 0 15,0 0 0-15,7-6 0 0,-4 0 0 16,4-4-1-16,-7 1 0 0,7-1-1 16,-3 4 1-16,-4 6-1 15,-4 0 0-15,4 6-1 32,-3 4 1-32,-1 2 1 15,-3 7 1-15,0 3-1 16,0 0 1-16,4 9 0 15,-12 4 0-15,5 3 0 0,-4-1 1 16,0 1-1-16,-1-4 1 16,5-2 0-16,-1-10 0 15,1-7-1-15,-1-2 1 16,4-7-1-16,0-6 1 16,4-9-1-16,3-4 1 0,0-6-2 15,0 1 1-15,3 2 0 16,1 0 0-16,3 4 1 15,3-7 0-15,8 6-1 16,3-2 1-16,7-7-5 0,4 0 0 16,7 3-7-16,7-3 1 15</inkml:trace>
  <inkml:trace contextRef="#ctx0" brushRef="#br0" timeOffset="55238.611">8594 12370 39 0,'-46'16'19'0,"7"25"-21"16,32-38 32-16,0 13-29 0,0-4 0 0,3 4-1 16,4-7 1-16,4 1-2 15,-1-7 1-15,4 0 0 16,4 0 1-16,0 0-2 15,-4 3 1-15,3 4 0 16,-6 2 1-16,-4 4-2 16,-4 6 1-16,-3 0 0 31,0 3 0-31,-3 0 2 16,-1 0 0-16,0-6 0 0,4-3 1 15,4-4-1-15,3-2 1 16,3-7-1-16,4-3 1 15,0 0-2-15,4-6 0 0,7-1-1 16,-4 7 0-16,0 0-2 16,-4 3 1-16,-3 7-1 15,-10-4 1-15,-4 7-1 16,-4 2 0-16,1 4 1 16,-1 0 0-16,1 3 2 15,-1-3 0-15,0-4 0 16,4-2 1-16,4-1-1 0,-1-2 1 15,4-7-4-15,7-3 1 16,0-6-8-16,11-4 1 16,10-2-6-16,4-4 1 15</inkml:trace>
  <inkml:trace contextRef="#ctx0" brushRef="#br0" timeOffset="55831.6569">8862 12471 31 0,'7'-16'15'0,"21"0"-10"16,-14 10 23-16,0 6-27 16,7 0 1-16,1-3 0 15,-1 3 1-15,0 6-4 32,-7 4 1-32,-3 2 1 0,-4 4 1 15,-7 6-1-15,-4 6 1 0,-6-3-2 16,-1 0 1-16,-7 3-2 15,1-3 1-15,-4-6-2 16,-1 0 1-16,5-6-1 16,-1-1 0-1,8-6 0-15,2-2 0 16,5-4 1-16,3 3 0 16,3 0 0-16,5 0 1 0,2 3 1 15,4 1 0-15,0-4 1 16,0 3 0-16,1-3 2 15,-1 3 0-15,-4-2 0 16,1 2 0-16,-8 3 0 16,-3 4 0-16,-3-1-1 15,-4 7 1-15,-4 0-2 16,-3 0 0-16,0-4-3 0,-4 1 0 16,1-3-3-16,-4-4 0 15,6-6-6-15,5 0 1 16,-1-12-2-16,4-1 1 15,4-2 2-15,3 3 0 0,0-1 6 16,3 4 0-16,4 3 6 16,4 3 0-16,-1 3 2 15,1 3 1-15,0 0-1 16,6 1 0-16,-6-1-3 16,3-3 1-16,-3-3-7 15,-1 0 1-15,-3 0-7 16,0-3 1-1,-7 3-3-15,0 0 0 16</inkml:trace>
  <inkml:trace contextRef="#ctx0" brushRef="#br0" timeOffset="56020.5417">8890 12646 41 0,'-11'25'20'0,"1"22"-18"16,6-34 40-16,-3 3-39 15,0 9 1-15,-3 9 0 0,-12 10 1 16,-2 3-7-16,-1 3 0 0,-7-3 1 16,1-3 0-16,2-6-12 15,5 0 1-15,10-10-3 32,-1-16 0-32</inkml:trace>
  <inkml:trace contextRef="#ctx0" brushRef="#br0" timeOffset="59540.7646">17801 12574 12 0,'0'0'6'0,"0"-19"-5"0,4 13 6 0,-1 0-4 16,4-4 0-16,0 1 2 15,0-4 0-15,0 4-6 16,4 3 1-16,10 3 4 16,7 3 0-16,15 6 0 15,6 0 1-15,4 4 0 16,14-10 0-16,25-4-1 31,24 4 0-31,8-6-1 16,13 3 0-16,22 0-1 15,-4 0 0-15,15 3-1 0,13 0 1 16,0 0 0-16,22 0 0 16,0 0 1-16,20-3 1 15,8-4-1-15,21-5 0 0,-3-4-1 16,13-3 1-16,-3 4-2 15,15-4 1-15,-5 0-1 16,15 0 0-16,-4 0 0 16,29 4 0-16,-15 5 1 15,11 10 0-15,-7-3 0 0,10-3 0 16,-6 0-1-16,-5-1 0 16,-2 1 0-16,-8-3 1 15,-14-1-2-15,-10-2 1 16,-25 2-1-16,3 1 1 15,-24-7-1 1,-11 4 0-16,4-1 0 16,-15-3 0-16,-24 1 0 15,-7 2 0-15,-14 4-5 16,-22-4 0-16,-17 4-9 16,-14-1 1-16,-11 4-4 15,4-13 1-15</inkml:trace>
  <inkml:trace contextRef="#ctx0" brushRef="#br0" timeOffset="61472.9709">27058 12289 38 0,'-3'-3'19'0,"-15"9"-15"16,11 0 20-16,-4 7-23 15,-3-1 1-15,-11 7 0 0,-3 0 0 32,7 0-3-32,3 3 0 15,4 0 2-15,11 0 0 16,6 0-1-16,8 3 0 15,3 3-1-15,0-3 1 0,7-6 0 16,-3 3 0-16,-4-7 2 16,0 4 0-16,-3-6 1 15,-8 2 1-15,-3 4 0 16,-7 0 0-16,0-3 0 0,-10 3 1 0,-5-1-3 16,-6 1 0-16,3-3-3 31,1-4 1-31,6-2-6 15,4-7 1-15,10-3-8 16,8-6 1-16,10-1-4 16,14-2 1-16</inkml:trace>
  <inkml:trace contextRef="#ctx0" brushRef="#br0" timeOffset="61757.631">27199 12643 27 0,'21'-16'13'0,"29"-12"1"0,-36 22 21 0,3-3-30 16,1-10 1-16,0 3 2 15,-4-3 0-15,-7 4-10 16,-4-7 0-16,-10 15 6 16,-17 1 1-16,-5 9-4 0,-6 7 1 15,0 12-2-15,-4 3 1 16,0 9-1-16,1 1 1 16,6-1-1-16,7-2 1 15,4-4-1-15,7-3 1 16,7 0-1-16,3-3 1 15,11-6-1-15,7-4 1 16,4-3-3-16,7-9 1 0,6-6-7 31,12-3 0-31,10-1-8 16,3 1 0-16</inkml:trace>
  <inkml:trace contextRef="#ctx0" brushRef="#br0" timeOffset="61976.2375">27605 12452 34 0,'-28'0'17'0,"-1"41"-9"16,22-32 21-16,-7 16-27 15,0 0 1-15,0 3 1 16,3 4 0-16,4-1-5 16,0-3 0-16,4 1 3 15,10-7 1-15,3-4-5 31,1-5 1-31,0-7-6 0,3-3 0 16,3-6-7-16,8-9 1 16</inkml:trace>
  <inkml:trace contextRef="#ctx0" brushRef="#br0" timeOffset="62275.429">27672 12580 37 0,'-25'29'18'0,"11"8"-14"0,14-27 30 0,0 5-32 15,7 1 1-15,0 0 2 16,7-4 0-16,4 1-7 16,3-4 1-16,4-2 4 15,7-4 0 1,31-22-1-16,-6 0 0 16,-12 0-2-1,-6 7 1-15,-11 2 0 16,-10 4 0-16,-4 9 0 15,-7 7 0-15,-7 2 0 16,-3 4 0-16,-4-1 0 16,-4 4 1-16,0-3-3 0,4 0 1 15,4-1-9-15,6-2 0 16,1-4-7-16,10 4 1 16</inkml:trace>
  <inkml:trace contextRef="#ctx0" brushRef="#br0" timeOffset="62518.9071">28162 12734 36 0,'-24'31'18'0,"-5"20"-13"16,26-42 25-16,-4 4-25 16,3-4 1-16,1-3 2 15,3-3 1-15,3-9-11 16,4-6 0-16,4-1 7 15,7-12 0 1,3 3-3-16,0-9 1 16,4 2-2-16,-1 1 0 0,1 0-5 15,7 3 1-15,-1 3-8 16,1 9 0-16,0 7-5 16,0 6 0-16</inkml:trace>
  <inkml:trace contextRef="#ctx0" brushRef="#br0" timeOffset="62777.1834">28579 12631 26 0,'-15'0'13'0,"19"15"-10"16,-4-12 15-16,0 4-13 0,-4 2 1 15,4 4 2-15,-10 5 0 16,6-2-10-16,-3 0 0 15,0 3 6-15,0 3 1 16,-3 0-3-16,-1 3 0 16,-3-3-1-16,7 0 1 15,0-4-5-15,0-5 1 16,3-4-6-16,4-2 0 0,7 2-4 16,0-9 0-16</inkml:trace>
  <inkml:trace contextRef="#ctx0" brushRef="#br0" timeOffset="62924.0343">28681 12358 44 0,'-18'-32'22'0,"18"17"-26"0,0 15 41 0,0 0-37 16,0 0 0-16,7 0-5 16,-3 3 1-16,3 3-6 31,0 4 0-31</inkml:trace>
  <inkml:trace contextRef="#ctx0" brushRef="#br0" timeOffset="63102.8312">28847 12380 54 0,'17'-3'27'0,"33"-10"-32"0,-33 10 46 0,8-3-41 0,10-1 1 31,-3-2-3-31,-4-4 1 16,8 4-6-16,-12 0 0 0,-3-4-7 16,-3 7 0-16</inkml:trace>
  <inkml:trace contextRef="#ctx0" brushRef="#br0" timeOffset="63276.4006">28981 12283 54 0,'-32'25'27'0,"-3"25"-29"15,28-35 46-15,-7 14-44 16,3 18 0-16,-3 3 1 16,0 6 0-16,0-12-6 15,3-6 1-15,0-4-8 16,8-5 1-16,3-4-5 16,0-6 1-16</inkml:trace>
  <inkml:trace contextRef="#ctx0" brushRef="#br0" timeOffset="63442.2181">28967 12577 56 0,'-4'7'28'0,"25"11"-35"0,-14-11 56 0,4 2-49 15,10 0 1-15,-3 1-1 16,3-1 1-16,7-2-6 31,-7-4 0-31,4-6-6 16,-4 3 1-16,0 3-6 0,0-3 1 15</inkml:trace>
  <inkml:trace contextRef="#ctx0" brushRef="#br0" timeOffset="63598.4254">29238 12709 54 0,'-17'25'27'0,"-15"-3"-27"0,14-16 52 16,-3 4-48-16,-18 5 1 0,-3 4-1 15,-4 6 1-15,4-6-10 16,-1-3 1-16,19-4-5 15,3-2 0-15,17-1-10 16,-3 4 0-16</inkml:trace>
  <inkml:trace contextRef="#ctx0" brushRef="#br0" timeOffset="64245.9161">29736 12841 30 0,'-7'6'15'0,"28"-28"-5"0,-7 9 14 0,0-2-22 16,14-13 1-16,-7-4 2 16,11-9 0-16,-4-6-6 15,4-6 1-15,3-3 3 0,1-4 0 16,-12 7-1-1,-6 9 1-15,-7 0-2 0,-18 9 1 16,-4 10-1-16,-7 10 0 0,1 2 0 16,-5 13 0-16,-9 10 0 15,13 8 0-15,-3 11 0 32,0 18 1-32,0 12-2 15,3 4 1-15,4 3 0 16,3-7 0-16,4-2 0 0,4-7 0 15,3-6-3-15,7-3 1 16,3-7-6-16,4-12 0 16,8-6-8-16,2-4 1 15,15-9-2-15,0-3 1 16</inkml:trace>
  <inkml:trace contextRef="#ctx0" brushRef="#br0" timeOffset="64559.045">30237 12684 34 0,'-25'16'17'0,"-10"28"-19"16,31-38 35-16,-3 6-31 16,4 4 0-16,-5 3 1 0,8 3 0 15,8-7-4-15,2-2 1 16,4-4 3-16,0-2 0 16,0-7 0-1,-3-7 0-15,7-2 0 16,-8-4 1-16,-3 1 0 15,-3 2 0-15,-4-5-1 16,0-1 0-16,-11 0-2 16,1 4 1-16,-8-1-2 0,7 10 1 15,-3 0-4-15,0 6 1 16,11 0-6-16,3 4 1 16,3-4-7-16,11 3 0 15,7 0-2-15,4 1 0 16</inkml:trace>
  <inkml:trace contextRef="#ctx0" brushRef="#br0" timeOffset="64944.0396">30462 12747 38 0,'-21'9'19'0,"-14"10"-18"0,31-13 37 16,-3 7-35-16,-3 9 1 15,6-4 1-15,1 1 1 16,3 0-8-16,3-3 0 0,1-7 5 15,6 1 1-15,1-7-3 16,10-6 1 0,-3-7-1-16,3 1 0 0,4-4-1 15,-1 1 1-15,-3 2-1 16,-3 4 0-16,-7 6-1 16,-4 6 1-16,-14 7 1 15,-4 6 0-15,1 12 0 16,-12 10 1-16,-6 3 1 15,0 6 0-15,-4 0 1 0,0 0 0 16,1-9-1-16,-5-3 1 0,-6-7-1 16,-4-6 0-16,-7-6-2 15,4-7 1-15,3-2-1 32,4-4 0-32,3-6-3 15,11-3 1-15,-4-10-10 16,18 1 1-16,7-7-10 0,3-6 0 15</inkml:trace>
  <inkml:trace contextRef="#ctx0" brushRef="#br0" timeOffset="66133.9754">30942 12580 19 0,'-17'-22'9'0,"24"13"6"0,-4 3-3 0,1 3-7 16,-1 0 0-16,8 3 2 0,6 0 1 16,-3 0-10-16,1 0 0 31,-1-4 6-31,7 1 1 16,14-6-2-16,0-7 0 0,4 1-2 15,-3-1 0-15,2-3-6 16,-6 3 1-16,-4-6-4 0,-7 0 1 15,-6 0-3 1,2-3 0-16,-6 0 0 0,-4 3 1 16,-4 4 5-16,-3 5 1 0,-10 4 4 15,-8 9 1-15,-7 12 2 16,-13 13 1-16,-1 16 0 16,-3 22 1-16,-4 15-2 31,-4 0 1-31,11 1-3 15,-3 2 1-15,14 7-2 16,-4 6 1-16,4-9-3 0,14-13 1 16,0-9-5-16,3-16 0 15,1-10-3-15,17-5 0 16</inkml:trace>
  <inkml:trace contextRef="#ctx0" brushRef="#br0" timeOffset="66366.5966">30974 12794 28 0,'-14'-10'14'0,"-11"20"-14"0,15-7 27 0,-1 6-23 15,0 7 0-15,1-4 2 16,6 1 1-16,-3-4-8 16,4 1 0-16,3-4 6 15,7 0 0 1,7-3-2-16,7-3 0 0,7-6-3 15,7-3 1-15,15-1-7 16,-1-5 1-16,11-4-7 16,0-6 1-16,-3-10-3 15,-4-9 0-15</inkml:trace>
  <inkml:trace contextRef="#ctx0" brushRef="#br0" timeOffset="66518.8215">31648 12276 28 0,'-7'3'14'0,"3"10"-11"0,4-10 27 15,0 3-29-15,0 4 1 16,0 2 0-16,4 4 1 16,-4 6-4-16,7 3 0 15,-4 0-4-15,4 3 0 16,-3 1-5-16,3-1 0 0</inkml:trace>
  <inkml:trace contextRef="#ctx0" brushRef="#br0" timeOffset="66666.8719">31390 12493 27 0,'-28'3'13'0,"-21"22"-13"0,45-19 19 0,-3 0-19 0,14 4 0 16,7-1-7-16,4 1 1 16,3-4 2-16,18 0 0 15</inkml:trace>
  <inkml:trace contextRef="#ctx0" brushRef="#br0" timeOffset="66814.0834">32036 12392 36 0,'-7'-6'18'0,"-25"6"-25"0,21 6 34 0,-6 4-27 16,-11 5 1-16,6 7-5 15,-9 7 0-15,-8-1-4 16,0 6 1-16</inkml:trace>
  <inkml:trace contextRef="#ctx0" brushRef="#br0" timeOffset="67100.5055">31231 12831 27 0,'-3'0'13'0,"13"-25"-6"0,1 19 18 16,10 0-21-16,7-7 0 15,4-6 1 1,7 1 1-16,3-4-8 16,8 6 1-16,10 3 4 15,7 7 1-15,-7 3-3 16,-7 3 1-16,-4 3-1 16,-10 3 0-1,-7-3 0-15,-15 7 1 16,-6 2-3-16,-11 1 0 0,-11 0-5 15,1-4 1-15,-8 0-7 16,-3 1 1-16,-7-1-3 16,-4 4 1-16</inkml:trace>
  <inkml:trace contextRef="#ctx0" brushRef="#br0" timeOffset="67301.5234">31542 12850 20 0,'-11'0'10'0,"22"-6"-5"15,-4 3 18-15,4 0-18 0,-1-1 1 16,11-2 3-16,7 0 0 0,4-4-10 15,-4-2 0-15,4 6 8 16,-14-1 0-16,-1 1-3 16,-13 3 1-16,-4 3-4 15,-4-3 1-15,-13 6-8 16,-1 3 0-16,-3 4-8 31,0 2 1-31,-7 13-2 0,-4 4 1 16</inkml:trace>
  <inkml:trace contextRef="#ctx0" brushRef="#br0" timeOffset="67785.9027">31309 13120 23 0,'-32'9'11'0,"18"10"-4"0,14-16 20 0,0-3-25 16,7 3 1-16,0 0 3 0,4-3 0 16,3-3-7-16,7-6 0 15,4-4 5-15,7-5 1 16,-1-8-2-16,8 1 0 15,11 0-1-15,-8 6 0 16,4 4-1-16,-7 2 0 16,-8 7-1-16,-10 3 1 15,-3 6-1-15,-14 0 1 0,-4 10 0 16,-11-4 0-16,-3 4-1 16,0 2 1-16,0-2-1 15,-4-4 1-15,4 1-1 31,0-1 1-31,3-6-1 16,1 0 0-16,10-9-1 0,10 0 1 16,1-1-1-16,6-2 1 15,5 3-1-15,2 0 0 16,-2-1 0-16,-8 7 1 16,-4 3-1-16,-10 13 1 15,-14 0 0-15,-4 3 1 16,1 3 0-16,-4-1 1 0,-1 1 0 15,5 4 1-15,3-11-1 16,3-2 0-16,4-1 0 16,7-2 0-16,11-7-3 15,-1-3 1-15,18-3-8 0,15-4 1 16,-4-2-9-16,17 3 1 31</inkml:trace>
  <inkml:trace contextRef="#ctx0" brushRef="#br0" timeOffset="68019.9629">32226 12765 47 0,'32'-3'23'0,"17"3"-23"16,-27 0 36-16,6-6-36 0,0 0 1 0,0-4 0 15,-3-2 0-15,3-1-1 16,0-2 1-16,-6-4-6 16,-5 0 1-16,-3-3-7 15,4-6 1-15,-7-4-4 32,-1-2 0-32</inkml:trace>
  <inkml:trace contextRef="#ctx0" brushRef="#br0" timeOffset="68570.3952">32625 12860 46 0,'49'-16'23'0,"11"0"-25"16,-39 13 40-16,18 0-37 15,4-3 0-15,2-4 1 16,-6 4 0-16,-7 0-5 16,7-1 1-16,-11 1-4 15,-3 0 1 1,-8 3-7-16,5-4 1 15,-12-2-3-15,8-3 0 0</inkml:trace>
  <inkml:trace contextRef="#ctx0" brushRef="#br0" timeOffset="68752.6744">33080 12558 26 0,'-25'10'13'0,"11"24"-6"16,7-18 24-16,-21 6-28 0,-4 9 0 15,-17 10 0-15,-4 6 1 16,-7 19-5-16,-7 0 0 15,7 3 3-15,0-3 1 0,7-7-5 16,-3-5 1-16,17-14-7 16,0-5 0-16,18-4-4 15,10-6 1-15</inkml:trace>
  <inkml:trace contextRef="#ctx0" brushRef="#br0" timeOffset="69152.0197">32635 13139 26 0,'8'31'13'0,"-26"32"-16"0,7-44 21 16,1 2-18-16,-8 8 1 15,-3 2 2-15,3 4 1 16,4 8-4-16,-3-8 0 16,-5-1 2-16,5-12 0 15,6-3 0-15,1-9 0 0,10-7-2 16,7-10 1-16,3-5 0 0,1-10 1 15,3-9-1-15,14-4 1 16,0-12-1-16,15-3 0 16,6-7 2-16,0 4 0 15,8 3 1-15,-15 15 0 0,8 4 0 32,-12 12 1-32,-6 10 0 15,-4 6 0-15,-6 12-1 16,-1 10 1-16,-11 9-3 15,1 10 1-15,-4-4-1 16,-7 4 0-16,-7 6-1 16,-4 3 1-16,-10 0-1 15,-7 9 0-15,3-5-5 0,-3-4 1 16,-11-4-7-16,11-5 0 16,-4 0-7-16,4-7 0 0</inkml:trace>
  <inkml:trace contextRef="#ctx0" brushRef="#br0" timeOffset="69337.6304">32667 13358 35 0,'28'-9'17'0,"4"9"-19"0,-14 0 25 0,3 3-23 15,0-3 0-15,4 3 0 16,-11 0 1 15,-7 3-10-31,-14 4 0 16</inkml:trace>
  <inkml:trace contextRef="#ctx0" brushRef="#br0" timeOffset="69499.3164">32625 13418 41 0,'-18'3'20'0,"18"-6"-17"15,0 3 32-15,7 0-33 16,4 0 1-16,10-3 0 0,0 3 0 15,-3-4-4-15,14 4 0 16,-4 0-3-16,0 0 1 0,-7 4-10 16,0-1 1-16,-3 0-2 15,0 0 1-15</inkml:trace>
  <inkml:trace contextRef="#ctx0" brushRef="#br0">32078 13204 60 0,'7'13'-9'0,"-3"6"0"15</inkml:trace>
  <inkml:trace contextRef="#ctx0" brushRef="#br0" timeOffset="71956.3471">32438 12533 18 0,'0'-15'9'0,"18"-1"-4"0,-18 16 11 16,0 0-13 0,0 3 0-16,7 10 5 0,-4 6 0 15,-3 9-9-15,-3 9 0 16,-11 7 6-16,3 6 1 15,-10 7-2-15,-7 15 0 16,6 6-3-16,-9 4 1 0,-1-4-1 16,4 4 1-16,-1-10-2 15,8-9 1-15,4-7-1 16,6-9 1-16,0-3-1 16,1-9 0-16,10-10-5 15,-4-6 1-15,4-10-5 16,4-6 0-1,-4 3-3-15,21-12 0 16</inkml:trace>
  <inkml:trace contextRef="#ctx0" brushRef="#br0" timeOffset="72355.6562">31948 13603 25 0,'-7'-10'12'0,"7"-21"-4"16,7 18 21-16,-7 1-26 15,0-4 1-15,7-3 4 16,-4-3 0-16,4 0-8 15,4-3 0-15,-1 3 6 16,1-6 1-16,10 0-2 16,0-7 1-16,-3 1-3 15,10-7 0-15,-3-3-2 0,10 0 1 16,4 1-1-16,-4-1 1 16,11 3-2-16,-4 3 0 15,-6 4 0-15,-12 2 1 16,5 4-1-16,-12 3 1 15,-3 6-6-15,-3 4 1 0,0-1-7 16,3-3 1-16,0 10-7 16,7-1 0-16</inkml:trace>
  <inkml:trace contextRef="#ctx0" brushRef="#br0" timeOffset="79380.7488">6459 13844 24 0,'-17'47'12'0,"3"0"-9"0,10-31 12 0,1 3-14 15,-4 6 1 1,-1 3 2-16,5-6 1 16,-4 0-5-16,3-10 1 15,1-2 3-15,-1-13 1 0,8-7-1 16,10-8 1-16,0-14-1 0,7-9 1 31,4-9-2-31,7-3 1 16,-4 0-1-16,0 2 0 0,0 8-1 0,1-8 1 15,-5 14-2-15,1 12 0 16,-4 12 0-16,-3 7 0 16,-4 15 0-16,-7 13 1 15,-4 13-2-15,-6 9 1 16,-1-4 0-16,-3 1 0 0,4 0-1 15,-4 0 1-15,0-7-2 32,-4-6 0-32,4-3-3 15,-4-6 1-15,4-6-2 16,0-1 0-16,-3-8 0 16,3-8 0-16,3-8 0 0,4-4 1 15,4-3 2-15,3 4 0 16,0-1 1-16,3 0 1 15,-3 7 0-15,4 3 1 16,-4-1 1-16,-3 7 1 0,-4 7 1 16,-4 5 1-16,1 7 0 15,-4 6 0-15,-1 6 0 16,1 13 1-16,0 0-1 16,0-3 0-16,4-3-3 15,-1-7 1-15,4-6-1 16,0-6 0-16,0-10-1 0,4-6 1 15,3-9-4-15,3-16 1 16,1-6-7-16,3-3 1 16,4-4-9-16,6-6 0 15,-2-3-2-15,-5-9 0 0</inkml:trace>
  <inkml:trace contextRef="#ctx0" brushRef="#br0" timeOffset="79564.2055">6840 13540 47 0,'4'-6'23'0,"17"9"-25"16,-10-9 49-16,6-1-47 0,12 1 1 15,-1-3 0-15,0-1 0 16,0-2-2 0,0-1 0-16,1 4-4 15,-8-1 0-15,-4 4-7 0,-2 0 0 0,-5 3-3 16,4 3 1-16</inkml:trace>
  <inkml:trace contextRef="#ctx0" brushRef="#br0" timeOffset="80298.111">7027 13487 24 0,'-24'34'12'0,"-8"38"-15"0,28-53 19 16,-3 6-17-16,4 3 1 15,-1 1-3-15,4-4 0 16,0 0 3-16,4-6 0 15,3-7-2-15,0-6 1 32,0 1 1-32,0-7 1 0,7 0 3 15,0-13 0-15,4-2 1 16,3-4 0-16,4 0 0 16,-1-9 0-16,-2 3-2 15,-1-1 1-15,-4 11-3 0,-2 2 0 0,-5 13-2 16,-6 13 1-16,-4 6-1 15,-4 9 1-15,-6 13 0 16,-8-7 0-16,-3 1 1 16,-4-1 0-16,4-3 1 31,0 1 1-31,3-7 1 16,4-6 1-16,3-7-1 0,8-5 0 15,3-4-1-15,3-10 0 16,4-2-1-16,4-4 0 15,3-5-2-15,0-4 1 0,4-7-1 16,-1 1 1-16,1 3-3 16,-4 0 0-16,-3 0-2 15,-1 3 0-15,-3 3-1 16,1 0 1-16,-5 7-1 16,1 6 0-16,-4 9 4 15,0 9 0-15,0 10 2 16,0 3 1-16,-4 10 0 0,1 6 1 15,-5 6 0-15,1 3 0 32,-3 6 0-32,-1 7 0 15,1-4-1-15,-4-2 0 0,-1-4-1 16,1-6 1-16,0-9-5 16,-3-7 0-16,2-15-5 15,1-13 0-15,4-9-3 16,-4-13 0-16,3-22 0 15,0 0 1-15,1 4 7 0,6 5 0 16,4 4 7-16,0 6 1 16,4 3 4-16,6 4 0 15,5 2-1-15,2 4 1 16,4-1-4-16,8-5 0 16,-1-7-10-16,0 0 1 15,4-3-8-15,3 0 1 0</inkml:trace>
  <inkml:trace contextRef="#ctx0" brushRef="#br0" timeOffset="80930.4641">7468 13415 35 0,'25'-19'17'0,"10"12"-15"0,-24 4 27 0,7 3-27 15,3 0 0-15,0 3 2 16,4 4 0-16,-4 5-4 15,-4 1 0-15,-6 3 3 16,0 9 1-16,-8 3-2 16,-3 6 1-16,-7 1-1 15,-7 2 0-15,0-5-4 16,-7 2 0-16,-1-2-1 16,-6-4 0-16,4-9 0 0,-5-7 0 15,8-5 0-15,3-1 0 16,4-9 1-16,7-4 1 0,11 1 0 15,3 6 1-15,3-9-1 32,1 2 1-32,0 1-1 15,-4 6 0-15,3 0 2 16,-3 3 0-16,0 0 1 16,-7 7 0-16,0-1 1 15,-3 7 1-15,-1-4-1 0,1 1 1 16,3-7-2-16,-4 1 1 15,1-4-2-15,-1-3 1 0,4-7-2 16,0-2 0-16,-3-10-4 16,3 0 0-16,-4-9-4 15,1-9 1-15,-4 2-3 16,0-3 0-16,-4 4 1 16,4 3 0-16,-4 5 7 15,4 8 0-15,0 8 6 0,0 10 1 16,0 10 2-16,0 18 0 15,0 9 0-15,0 14 1 16,0 5-4-16,-7 10 1 16,3 3-3-16,1 9 0 15,-1 7-2-15,0 9 0 16,1-12-4-16,3-10 1 16,3-13-7-1,4-5 0-15,11-17-2 16,-4-12 0-16</inkml:trace>
  <inkml:trace contextRef="#ctx0" brushRef="#br0" timeOffset="81328.3759">7811 13480 37 0,'-4'16'18'0,"-3"31"-21"0,3-22 36 0,1 7-32 16,-1 8 0-16,1 1 1 15,-1-3 1-15,1-10-4 16,-1-3 1-16,4-6 1 16,0-10 1-1,0-9-1-15,7-12 1 16,0-13-1-16,4-13 0 16,3-12-1-16,4 0 1 0,3-7 0 15,4 4 0-15,6 0 0 16,1 9 0-16,0 6 1 15,-4 19 0-15,0 13 1 16,0 12 0-16,-6 13 0 16,-5 16 0-16,-3 15-2 15,-7 3 1-15,0 13-1 16,-10 6 1-16,-1 6-1 0,-6-2 0 16,-4 8-4-16,-7-2 1 15,-4 3-6-15,0-10 1 16,4-9-9-16,3-13 1 15,1-6-1-15,-1-16 0 0</inkml:trace>
  <inkml:trace contextRef="#ctx0" brushRef="#br0" timeOffset="81649.1458">7899 13738 37 0,'17'-7'18'0,"1"-2"-23"15,-11 3 37-15,14-4-32 16,-3-2 1-16,3 2-1 16,-10 7 1-16,-1 3-4 15,-17 13 0-15,-3 9-1 16,-8 9 1 0,0 0-1-16,-6 4 1 15,-1-1 0-15,0-2 0 16,8-7 5-16,2-6 1 15,8-7 1-15,4-9 1 16,6-6-1-16,4-9 0 0,8-4 0 16,-1-6 0-16,3-3-5 15,-3 6 0-15,-3 0-6 16,0 0 1-16,-1 7-5 16,-6 6 0-16</inkml:trace>
  <inkml:trace contextRef="#ctx0" brushRef="#br0" timeOffset="81932.6825">7786 13998 31 0,'-35'56'15'0,"20"20"-8"0,12-55 25 16,6 5-29-16,1-4 0 0,3-4 2 15,4 1 0-15,3-9-6 16,0-7 0-16,3-10 5 16,1-8 0-16,0-7-2 15,-4-6 0-15,-4 2 0 16,-3 5 1-16,-3-1-1 31,-8 3 0-15,-10 6 0-1,0 7 1-15,0 0-1 16,4 3 0-16,6 3-1 0,4 0 0 16,4-4-1-16,3-2 0 15,7-3-12-15,3-1 0 16,5-2-4-16,16-29 0 15</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13:01.722"/>
    </inkml:context>
    <inkml:brush xml:id="br0">
      <inkml:brushProperty name="width" value="0.05292" units="cm"/>
      <inkml:brushProperty name="height" value="0.05292" units="cm"/>
      <inkml:brushProperty name="color" value="#7030A0"/>
    </inkml:brush>
  </inkml:definitions>
  <inkml:trace contextRef="#ctx0" brushRef="#br0">15589 6742 40 0,'7'6'20'0,"18"-6"-13"0,-14-3 20 0,10-4-24 16,11 1 0-16,6-3 1 16,1-4 1-16,7-6-7 15,-4-3 1-15,-3-3 4 16,0 3 0-16,-7-3-6 0,-4 0 1 16,-7 6-7-1,-7 1 1-15,-3-1-6 16,-4 6 1-16</inkml:trace>
  <inkml:trace contextRef="#ctx0" brushRef="#br0" timeOffset="182.3332">15928 6375 37 0,'-28'50'18'0,"-4"41"-16"0,25-63 29 0,-4 7-30 16,-3 8 0-16,-3 8 0 15,2 8 0-15,5 4-2 16,-1 0 1-16,4-4-1 15,4-6 0-15,3-9-5 16,3-9 1-16,8-7-6 16,-1-9 0-16</inkml:trace>
  <inkml:trace contextRef="#ctx0" brushRef="#br0" timeOffset="384.5759">16076 6362 35 0,'4'-22'17'0,"-1"41"-13"0,-3-10 28 0,0 13-31 32,-3 13 1-32,-4 12 0 15,0 3 0-15,-4 13-3 0,4 3 1 16,0 9 2-16,0 6 0 16,0 4-4-16,0-16 1 15,3-6-6-15,1-4 0 16,3-5-5-16,3-1 0 15</inkml:trace>
  <inkml:trace contextRef="#ctx0" brushRef="#br0" timeOffset="600.4323">15864 6801 39 0,'-10'13'19'0,"20"-10"-23"0,1-3 33 31,0 0-29-31,3 6 1 16,0-3 0-16,3-3 0 0,-2 3-3 15,-1 4 0-15,-4 5-4 16,1 4 0-16,-8 3-5 16,-3 6 1-16</inkml:trace>
  <inkml:trace contextRef="#ctx0" brushRef="#br0" timeOffset="932.9555">15826 7083 26 0,'-14'-3'13'0,"10"10"-13"0,11-7 20 16,4-7-18-16,3-2 0 15,3-4 1-15,5-2 0 0,-1 2-4 32,0-3 0-32,4 7 3 15,-8 0 0-15,1 5-1 16,-4 4 0-16,-7 7-1 15,-7 5 1-15,0 7 0 16,-7 3 1-16,-4 0-1 0,-3 3 1 16,0 0 0-16,0 0 0 15,3-3-1-15,1-3 1 16,10-3-2-16,0-4 1 16,0-2-1-16,10-1 0 15,-2 0 0-15,-1-2 0 16,0-1 0-16,-4-3 1 15,4 0-2-15,0-3 0 0,0-3-5 16,7-3 1-16,4-4-6 0,7-2 0 16</inkml:trace>
  <inkml:trace contextRef="#ctx0" brushRef="#br0" timeOffset="1191.0265">16750 6318 39 0,'-39'-12'19'0,"21"21"-12"16,15-6 33-16,-4 7-39 15,0 2 0-15,-4 10 0 0,-3 3 0 16,-4 7-2-16,-3 5 1 15,-3 4 1-15,-12 0 0 16,1 3-7-16,3-7 1 16,4-5-9-16,10-4 1 15</inkml:trace>
  <inkml:trace contextRef="#ctx0" brushRef="#br0" timeOffset="1366.5213">16528 6648 52 0,'-11'18'26'0,"-10"32"-32"16,17-34 44-16,1 6-38 16,-4 9 1-16,3 10-1 15,4 6 1-15,-3-6-7 16,6-3 1-16,4-4-6 16,4-2 0-16,3-7-3 15,4-10 0-15</inkml:trace>
  <inkml:trace contextRef="#ctx0" brushRef="#br0" timeOffset="1598.9858">16672 6641 43 0,'21'-28'21'0,"15"-10"-26"0,-26 29 43 0,22-7-38 16,0 1 1-16,3 5 2 31,4 7 1-31,0 3-4 16,-1 3 0-16,-9 7 3 15,-5 5 0-15,-2 1 0 0,-5 3 0 16,-3 0-2-16,-3-1 1 16,-4 4-1-16,-7 0 0 15,0 0-5-15,0-3 0 16,0-3-7-16,-4-4 0 0,1-2-5 16,3-7 1-16</inkml:trace>
  <inkml:trace contextRef="#ctx0" brushRef="#br0" timeOffset="1750.2521">17053 6378 31 0,'-10'19'15'0,"-22"56"-12"15,21-56 23-15,1 6-26 16,-4 3 1-16,7 3-2 16,-4-2 1-1,4-1-5-15,0-3 0 0,0-3-4 16,3-3 0-16</inkml:trace>
  <inkml:trace contextRef="#ctx0" brushRef="#br0" timeOffset="1982.5798">16902 6381 39 0,'-22'25'19'0,"-27"60"-17"0,35-51 35 15,0 10-34-15,-4 6 1 16,1 22 3-16,2 7 1 0,8 5-10 15,7-5 1-15,4-20 5 16,14-8 1-16,13-11-2 16,8-8 0-16,7-7-4 31,0-6 0-31,0-10-10 16,0-9 0-16,3-9-6 0,-10-13 1 15</inkml:trace>
  <inkml:trace contextRef="#ctx0" brushRef="#br0" timeOffset="4420.3038">17544 6666 29 0,'-7'-3'14'0,"14"3"-3"0,3 0 15 0,4 0-23 16,4-9 1-16,7-4 1 16,3-6 0-16,4-3-7 15,3 1 1-15,4-5 5 16,10-2 0-16,1 0-6 15,-1 0 1-15,0 3-7 0,-6 6 0 16,-8 3-5-16,-7 13 1 16</inkml:trace>
  <inkml:trace contextRef="#ctx0" brushRef="#br0" timeOffset="4587.0957">17949 6519 27 0,'-70'25'13'0,"35"22"-5"15,20-34 18-15,-6 5-26 16,-3 8 1-16,-5 2 0 16,1 0 1-16,-4 6-3 15,1 4 1-15,2-3-5 0,8-10 0 16,7 0-4-16,4-10 0 16</inkml:trace>
  <inkml:trace contextRef="#ctx0" brushRef="#br0">17727 6666 35 0,'7'-6'17'0,"4"12"-10"16,-8-3 29-16,1 10-33 15,-4 9 1 1,0 9 1-16,-4 13 0 0,-3 13-7 0,0 9 0 16,-3-1 5-16,-1-5 0 31,0 0-2-31,1 2 1 15,3-8-7-15,0-7 1 16,3-4-8-16,4-5 0 16,7-13-3-16,0-12 1 0</inkml:trace>
  <inkml:trace contextRef="#ctx0" brushRef="#br0" timeOffset="4952.0364">17748 6961 39 0,'0'-22'19'0,"0"35"-19"0,0-4 36 16,4 4-35-16,-1 9 0 15,4 3 1-15,4-3 0 0,3-4-5 16,4-5 0-16,10-7-6 16,7-6 0-16,8-6-3 31,2-7 0-31</inkml:trace>
  <inkml:trace contextRef="#ctx0" brushRef="#br0" timeOffset="5185.2631">18383 6340 38 0,'-17'22'19'0,"27"-31"-18"0,-3 2 35 16,7-2-35-16,15 0 0 0,2-1 0 15,8-2 1-15,7-1-3 16,-4-3 1-16,1 4 1 0,-1-1 1 15,-3-2-8-15,-7 5 0 32,-4 7-6-32,-7 6 0 15</inkml:trace>
  <inkml:trace contextRef="#ctx0" brushRef="#br0" timeOffset="5553.5471">18299 6701 41 0,'-39'34'20'0,"11"16"-22"0,24-40 31 15,0-1-29-15,1-2 0 16,3-1 0-16,3-6 1 16,8-6 0-16,7-10 0 15,6-9 0-15,5 0 1 0,17-7 0 16,10-2 1-16,4-4-1 15,-4 1 0-15,-3 2-1 32,-3 4 1-32,-4 12-1 15,-8 0 0-15,-2 13 1 0,-8 6 0 16,-7 6 0-16,-7 13 1 16,-7 12-1-16,-3-9 0 15,-8 3 0-15,-3 0 1 16,-3 1-4-16,-1-1 1 0,0-7-7 15,1-5 1-15,-4-4-7 16,3-6 0-16,-3-3-3 16,3-6 0-16</inkml:trace>
  <inkml:trace contextRef="#ctx0" brushRef="#br0" timeOffset="5918.3024">18641 6362 29 0,'-11'-12'14'0,"8"62"-13"0,-4-31 25 16,3 6-26-16,-3 12 0 15,0 1-2-15,0 0 0 0,3-4-1 32,-3 4 1-32,-3-1-4 15,-1-2 1-15,1-1-2 16,-8 1 1-16,4-7-1 16,-4-6 1-16,4-6 2 15,3-13 1-15,1-3 3 16,-1-6 0-16,4-1 3 0,0-2 1 15,0 3 1-15,-3 2 1 16,3 1 0-16,-1 3 0 16,1 0 0-16,4 3 0 15,-1 1-2-15,1-1 0 16,3 3-1-16,0-3 0 0,7-3-1 16,0-3 0-16,11 0-1 15,6-3 1-15,4-4-5 16,4-6 0-16,0-2-5 0,3-4 1 15,-3 6-3-15,-4 0 0 16</inkml:trace>
  <inkml:trace contextRef="#ctx0" brushRef="#br0" timeOffset="6087.1969">18722 6648 29 0,'-7'-4'14'0,"-14"20"-10"0,14-16 27 0,3 0-28 16,1 0 0-16,3 0 1 31,0 3 0-31,3 0-6 15,4-3 1-15,0 0 3 16,4 0 1-16,-1 0-3 16,1-6 0-16,0 6-6 0,-1 3 0 31</inkml:trace>
  <inkml:trace contextRef="#ctx0" brushRef="#br0" timeOffset="6269.6929">18507 6908 35 0,'-18'3'17'0,"29"-16"-11"0,-1 4 14 15,11-4-20-15,8-2 1 16,2-7 0-16,1 3 0 16,0-3-2-16,-4 3 1 15,-3 4-4-15,-4 2 1 16,-3 7-5-16,-8 6 0 15,-6 6-2-15,-4 0 0 0</inkml:trace>
  <inkml:trace contextRef="#ctx0" brushRef="#br0" timeOffset="6387.4292">18704 6836 21 0,'-14'12'10'0,"-14"7"-13"0,21-16 18 16,-4 7-16-16,-3-1 1 16,-3 0-8-16,-1 4 0 15,0 6 7-15,-6 0 0 16</inkml:trace>
  <inkml:trace contextRef="#ctx0" brushRef="#br0" timeOffset="6822.1213">18404 7115 20 0,'-7'19'10'0,"7"-13"-6"15,0-9 19-15,0 3-20 16,0 0 1-16,0 3 1 16,0-3 1-16,0 0-8 15,0 0 1-15,0 0 5 16,4 0 0-16,10-6-1 15,11-4 0-15,3-2 0 0,4-7 1 16,6 0-1-16,1 0 1 16,-3 0-2-16,-5 4 1 15,1 5-1-15,-4 1 0 0,-3 6-2 16,-7 3 1-16,-4 6-1 16,-7 7 1-16,-7-1-4 15,-4 7 1-15,1 0-4 16,-4 3 0-16,-4-7-3 0,-3 1 1 15,0 0-3-15,0-4 1 16,0-9 2-16,3 1 0 31,8-4 5-31,-1 0 1 16,4 0 3-16,7-7 1 0,0-2 4 16,0 6 1-16,0 3 1 15,-3 9 1-15,-4 1 0 16,-7 2 0-16,-4 1-2 15,-3-1 0-15,3 4-3 16,1-1 1-16,3-2-5 16,3-4 0-16,8-2-8 0,10-10 1 15,7-4-8-15,7-5 1 16</inkml:trace>
  <inkml:trace contextRef="#ctx0" brushRef="#br0" timeOffset="7036.9425">19283 6368 42 0,'-21'-12'21'0,"28"2"-13"0,0 10 35 16,3-6-42 0,8-9 0-16,7 2 0 0,6 0 1 15,5 1-3-15,24-4 1 16,0 1-3-16,0-1 1 0,-7 6-8 15,-8 4 1-15,-6 6-6 16,-4 6 0-16</inkml:trace>
  <inkml:trace contextRef="#ctx0" brushRef="#br0" timeOffset="7354.9158">19209 6767 39 0,'-32'25'19'0,"46"-22"-17"0,-7-6 32 0,7-4-31 32,4-5 1-32,3-7 1 15,0 0 0-15,7-9-6 16,4-13 0-16,4 4 4 16,6-1 1-16,14 4-2 15,-6 2 0-15,-1 7-1 16,0 13 0-16,-10 8 0 0,-7 11 0 15,-4 5 0-15,-10 10 0 16,-8 6 0-16,-10-6 0 16,-3 3 0-16,-4 1 1 15,0-4-4-15,-7-1 0 0,0-2-7 16,-1-6 1-16,-2-4-9 16,-4-3 1-16</inkml:trace>
  <inkml:trace contextRef="#ctx0" brushRef="#br0" timeOffset="7637.3323">19463 6522 31 0,'-18'16'15'0,"-3"34"-11"0,14-38 18 15,0 4-21-15,0 3 0 32,-4 3-1-32,4-3 1 15,4 0-2-15,3-7 1 0,0-3-3 16,3-2 1-16,4-7-4 15,4-7 1-15,3-2-2 16,0-3 0-16,7-7 0 0,-3 3 0 16,-4 0 5-16,0 4 0 15,0 2 4-15,-7 7 0 16,-3 6 2-16,-1 4 1 16,-3-1-1-16,-3 3 0 0,-1 7-5 15,-3 0 0-15,0 6-5 16,0 3 0-16</inkml:trace>
  <inkml:trace contextRef="#ctx0" brushRef="#br0" timeOffset="7837.421">19279 6945 39 0,'-10'-12'19'0,"13"2"-20"0,1 4 39 0,6-3-35 0,8-4 1 16,3-2 0-16,7-1 1 31,4 0-6-31,7-6 0 16,14 3 1-16,-7 4 1 15,0 2-9-15,-8 7 1 0,-6 9-7 16,-11 10 0-16</inkml:trace>
  <inkml:trace contextRef="#ctx0" brushRef="#br0" timeOffset="8037.8169">19311 7159 43 0,'-18'6'21'0,"25"-3"-19"0,1-6 36 0,2-6-36 16,11-10 0-16,4 3 0 16,3-6 1-16,7 0-4 15,8-3 0-15,-1 0-2 16,-7 3 1-16,-3 3-7 15,-7 3 1-15,-4 4-6 0,-17 12 1 16</inkml:trace>
  <inkml:trace contextRef="#ctx0" brushRef="#br0" timeOffset="8189.8565">19456 7068 25 0,'-43'34'12'0,"22"1"0"0,21-20 15 0,0-2-24 16,4-1 1-16,3 1 0 15,3 0 0-15,1-1-6 16,7-3 1-16,-4-2 3 15,0-7 0 1,0 0-6-16,4-7 0 16,6 1-7-16,-6-3 1 15,7-4-2-15,-4-9 0 16</inkml:trace>
  <inkml:trace contextRef="#ctx0" brushRef="#br0" timeOffset="8337.6455">19664 7043 39 0,'-11'9'19'0,"1"38"-17"16,3-31 41-16,-7 6-40 15,-8 9 1-15,-2 7 0 16,-5-1 1-16,5 4-7 16,-1-3 0-16,4-7-1 15,3-6 0-15,4-6-12 16,11-10 1-16</inkml:trace>
  <inkml:trace contextRef="#ctx0" brushRef="#br0" timeOffset="9038.1207">20359 6864 31 0,'-4'12'15'0,"-13"32"-7"16,10-31 14-16,-4 9-20 15,-3 0 0-15,-4 3 2 16,-3 3 1-16,-4-6-6 16,1-6 1-16,-5-7 4 15,5-9 0-15,6-12-1 0,4-10 1 0,3-13-2 16,11-9 1-16,18 0-1 16,7-3 0-16,10 0-2 15,0 6 1-15,1 7-2 16,2 9 1-16,1 9 0 31,0 4 0-31,-4 12 1 16,-3 6 0-16,-11 13 0 0,-7 9 1 15,-7 10 0-15,-7 6 1 16,-3 6-1-16,-4-3 0 0,-4 0-1 16,4 0 1-16,0-13-4 15,4-5 0-15,3-8-6 16,3-2 1-16,1-6-8 15,3-4 0-15,3-12-2 16,1-9 1-16</inkml:trace>
  <inkml:trace contextRef="#ctx0" brushRef="#br0" timeOffset="9503.8893">21131 6566 36 0,'-17'13'18'0,"-19"34"-27"16,26-38 37-16,-8 7-28 16,-3 6 0-16,0 3 1 31,0 0 1-31,-7 12-1 16,-4 7 1-16,4 3 3 15,6-6 0-15,5-3 0 0,6-7 1 0,8-3 0 16,6-6 0-16,11-6-1 15,0-7 0-15,4-12-3 16,3-6 1-16,4-7-1 16,0-12 0-16,-4 0-4 15,0-1 0-15,0 1-5 16,-3-3 0-16,-4-7-4 16,-4 4 1-16,1 2-2 0,-7 7 1 15,-1 3 3-15,-3 10 1 16,-3 2 7-16,-5 14 1 31,-2 8 4-31,-4 10 1 16,-4 16-1-16,0 18 1 0,1 7-2 15,-1 9 1-15,1 0-4 16,-5 0 1-16,1 10-5 16,4-10 1-16,6-9-5 15,4-4 1-15,0-9-5 16,7-9 0-16</inkml:trace>
  <inkml:trace contextRef="#ctx0" brushRef="#br0" timeOffset="9705.6359">20899 7187 43 0,'-32'9'21'0,"-11"16"-21"16,40-22 41-16,-1 4-40 15,4-1 0-15,4 0 0 31,7 1 1-31,6-4-3 16,4-6 1-16,4-4 1 0,3-2 0 16,8-10-6-16,-1-3 1 15,4-6-9-15,6-7 1 16,8 1-2-16,-7-10 0 0</inkml:trace>
  <inkml:trace contextRef="#ctx0" brushRef="#br0" timeOffset="10040.2905">21541 6610 40 0,'-11'-3'20'0,"-7"18"-24"16,11-5 40-16,0-1-35 15,-3 1 1-15,3-1 0 0,0 0 0 16,3 1-3-16,1-1 0 0,3 1 2 16,0-1 1-16,7 0-1 31,0 1 0-31,3-1 0 15,1 1 0-15,3-1 1 16,0 4 1-16,0-1-1 16,0 4 0-16,0 3 0 15,-3 3 1-15,-4 0-1 16,-7 3 1-16,-7 6-1 0,0-3 0 16,-4 4-1-16,-3-4 1 15,-3 0-5-15,-5 0 1 16,-9-3-6-16,-1-3 1 0,-3-6-7 15,3-10 1-15,4-9-3 16,6-13 0-16</inkml:trace>
  <inkml:trace contextRef="#ctx0" brushRef="#br0" timeOffset="10153.8808">21294 6936 36 0,'14'6'18'0,"7"10"-19"0,-10-13 33 16,-1 3-32-1,4 1 0 1,0 5-9-16,4-2 1 0,3-4 1 0,7 6 1 31</inkml:trace>
  <inkml:trace contextRef="#ctx0" brushRef="#br0" timeOffset="10472.8895">21696 7027 35 0,'-32'16'17'0,"-14"-13"-15"0,36 3 27 0,-1 0-29 16,4 1 1-16,0-4-1 0,3 3 0 0,1 0 0 16,6 4 1-16,1-1 0 15,3 4 0-15,4-1 0 16,-1 1 1-16,1 6 1 16,-1-10 1-16,1 7 0 31,-4-1 1-31,-3 7-1 0,-4 3 1 0,-4 0-1 31,-3 0 0-31,-7 4-1 16,0-1 0-16,-4 3-3 0,0-2 0 15,1-11-6-15,-1 4 1 16,4-6-10-16,0-7 1 16,3-6-2-16,-3-12 0 0</inkml:trace>
  <inkml:trace contextRef="#ctx0" brushRef="#br0" timeOffset="10586.7371">21463 7347 36 0,'0'9'18'0,"18"-9"-21"0,-11 0 33 16,3-3-34-16,8-3 1 15,7-7-17-15,6-2 0 16</inkml:trace>
  <inkml:trace contextRef="#ctx0" brushRef="#br0" timeOffset="10939.9163">22271 6522 42 0,'0'-6'21'0,"25"18"-17"16,-11-9 34-16,0 1-37 31,-4 5 1-31,4 0 1 16,-3 1 0-16,0-1-4 0,-4 1 0 15,-7-1 3-15,0 0 0 16,-7 1-1-16,3-1 0 16,-14 1-1-16,1-1 1 15,-1 4-2-15,4 2 1 16,3 1-1-16,4 3 1 0,0 0-1 16,4-4 0-1,-1 1 0-15,1-3 1 16,-1-1 0-16,-3 1 1 15,0 5-3-15,-3-2 1 16,-1 0-5-16,0-4 0 0,1-5-7 16,-1-4 1-16,4-6-3 15,0-13 1-15</inkml:trace>
  <inkml:trace contextRef="#ctx0" brushRef="#br0" timeOffset="11124.4405">22123 6635 40 0,'-14'19'20'0,"7"3"-18"15,7-7 41-15,-4 10-40 16,-3 23 1-16,0 11-1 0,-4 23 1 0,1-10-6 16,-1 6 1-16,4 1 2 15,0 5 0-15,3-12-7 16,4-6 0-16,4-16-9 16,3-9 1-16,7-16-1 31,0-15 0-31</inkml:trace>
  <inkml:trace contextRef="#ctx0" brushRef="#br0" timeOffset="11441.3621">22786 6472 43 0,'-18'-6'21'0,"1"31"-26"0,6-16 44 16,-3 10-38-16,-4 3 1 0,-3 6 0 15,-4-3 0-15,1 3-4 16,3 1 0-16,-1-4 1 0,8-6 1 16,4-4-2-1,6-2 0-15,4-7 0 0,4-3 0 16,3-3 1-16,3-6 1 16,8 0 1-16,3-4 1 15,4 1 0-15,3 3 0 0,0-1 0 16,1 1 1-16,9 0-5 15,-6 3 0-15,-4-1-6 16,-7 4 0-16,-6 0-5 16,-8 7 0-16</inkml:trace>
  <inkml:trace contextRef="#ctx0" brushRef="#br0" timeOffset="11739.4602">22747 6795 27 0,'-32'19'13'0,"15"-13"-3"0,17-6 18 16,0 0-27-16,0 0 1 0,7-3-1 15,7-3 1-15,0-1-3 16,4 1 1-16,-4 0-1 16,0 3 1-16,-4 3-3 15,-3 0 0-15,1 3-2 16,-8 3 0-16,-4 7 0 16,-3 2 0-16,-4 10 2 15,-3-3 1-15,-3 0 5 0,-1 3 0 16,0-3 2-16,4 0 0 15,4-3 1-15,3-3 1 32,3-4-2-32,4-9 0 15,7-3-4-15,4-6 1 0,3-3-4 16,0-10 0-16,0-3-5 16,0 0 1-16,0-3-6 15,0-3 0-15</inkml:trace>
  <inkml:trace contextRef="#ctx0" brushRef="#br0" timeOffset="11940.2448">22842 6704 41 0,'-3'6'20'0,"-8"26"-20"0,8-20 37 15,-1 7-34-15,-3 9 0 16,-3 19 1-16,-5 7 0 0,-2 5-6 16,-4-2 1-16,-1 2 3 15,1 1 1-15,4 9-3 31,-1-10 0-31,4-2-6 16,3-13 1-16,4-13-8 0,0-9 1 16,7-10-3-16,0-12 1 15</inkml:trace>
  <inkml:trace contextRef="#ctx0" brushRef="#br0" timeOffset="12090.1104">22677 7115 46 0,'0'-19'23'16,"-15"25"-27"-16,8-3 47 0,-3 0-42 15,-4 7 0-15,-4 6 0 16,-3 2 1-16,-4-5-8 16,4-1 1-16,3 1-8 15,1 0 1-15,6-1-2 16,4-3 1-16</inkml:trace>
  <inkml:trace contextRef="#ctx0" brushRef="#br0" timeOffset="12247.0506">22842 7090 61 0,'67'-16'30'0,"60"76"-32"0,-102-42 65 0,0-2-63 16,-1 3 0-16,-2 0-7 16,-1-1 1-16,-4 1-3 15,1-3 1-15,-4 0-11 16,-3-4 1-16</inkml:trace>
  <inkml:trace contextRef="#ctx0" brushRef="#br0" timeOffset="18735.2576">9384 8557 18 0,'-4'3'9'0,"15"-15"-1"0,-4 2 9 15,0 1-15-15,7-4 0 16,0-5 3-16,0-4 0 0,1-3-6 15,-5 0 1 1,1 6 3-16,-4 3 1 16,-7 0-2-16,-4 7 1 0,-6 9-2 15,-4 9 0-15,-1 7-1 16,1 6 0-16,-7 9 1 16,-4 7 0-16,8 3 0 0,3-1 0 15,3-2 1-15,8 3 0 16,-1-7 0-16,8-5 1 15,-1-7-1 1,4-1 1-16,0-5-1 16,0-3 0-16,4-7 0 0,-1-6 0 0,5-6-4 15,6-10 0-15,-4-3-5 32,5-3 1-32,-1-3-7 15,0-6 0-15</inkml:trace>
  <inkml:trace contextRef="#ctx0" brushRef="#br0" timeOffset="18935.325">9581 8457 22 0,'-3'12'11'0,"-4"10"-3"0,7-15 11 15,0 2-16-15,0 4 1 0,3-1 3 16,-3-2 0-16,4-1-8 16,-1-6 0-16,4-3 5 15,1-6 1-15,2-7-3 16,4 1 1-16,7-4-1 15,4-6 0-15,3 0-7 16,1 0 0-16,2 3-7 16,1 4 1-16</inkml:trace>
  <inkml:trace contextRef="#ctx0" brushRef="#br0" timeOffset="19233.4922">9871 8488 27 0,'-7'13'13'0,"7"-7"-6"0,0-6 15 0,7-3-20 16,0-3 0-16,3-1 0 16,1-2 1-16,3-4-4 15,-7 1 0-15,0-1 3 16,-3 4 0-16,-4 3-1 0,-4 3 0 16,-10 6-1-16,-7 6 1 15,-4 0 0-15,0 10 0 16,1 3 0-16,-1 0 1 15,7 0 0-15,4 0 0 0,11-6 0 16,3-1 1-16,7 1-1 31,7-10 1-31,4-6-4 16,3-3 1-16,3-9-6 16,1-1 0-16,-4-6-7 0,4 1 0 15</inkml:trace>
  <inkml:trace contextRef="#ctx0" brushRef="#br0" timeOffset="19518.073">9980 8473 24 0,'-18'25'12'0,"8"15"-5"0,10-33 13 0,0 2-16 15,-4 0 0-15,4-2 1 16,4-4 1-16,-1-3-8 16,4-10 0-16,4-2 5 15,0-4 0-15,3 4-3 16,3-4 1-16,1 0-1 15,0 4 0-15,3-1 0 0,-4 1 1 16,1 5 0-16,-4 1 0 16,-3 6 0-16,-1 6 1 15,-6 1-1-15,-1 2 1 0,-3 13 0 16,-3 3 0-16,-1-3-4 31,1-3 0-31,-1-3-5 16,4-4 1-16,0-6-6 15,0-6 0-15</inkml:trace>
  <inkml:trace contextRef="#ctx0" brushRef="#br0" timeOffset="19812.9633">10199 8413 33 0,'17'-9'16'0,"19"-10"-14"0,-22 9 26 15,3 1-28-15,5-4 1 0,-1-2 0 16,7-10 1-16,-7 6-6 15,-3 0 1-15,-4 0-3 16,0 3 1-16,-10 4-3 16,-4 3 1-16,-4 5 0 0,-3 4 0 31,-7 7 6-31,0 11 0 16,0 1 6-16,-4 3 0 15,4 6 3-15,0 10 0 0,0 0-1 16,3 3 1-16,8-1-4 15,-1-2 1-15,8-4-3 16,6-5 1-16,8-11-7 16,3-5 1-16,0-10-8 15,4-3 0-15</inkml:trace>
  <inkml:trace contextRef="#ctx0" brushRef="#br0" timeOffset="20253.0644">10830 8200 30 0,'-53'22'15'0,"11"-7"-7"0,35-8 19 15,0-1-26-15,-4 3 0 16,1-2 1-16,-4 2 1 0,0 4-4 16,-1-4 0-16,1 3 2 15,4 1 0-15,-1 6-1 16,4 0 0-16,4-1-1 16,3 4 1-16,0-3-1 15,3 3 1-15,4 3 0 16,0 3 1-16,-3 1 2 15,-1 2 0-15,-3 0 1 0,-3 1 0 16,-1 5 0-16,-3-8 0 16,0-4-1-16,-4-3 1 0,4-7-4 15,0 1 1-15,0-13-7 16,4-6 1-16,6-13-9 31,4-9 0-31,4-12-1 16,3-10 0-16</inkml:trace>
  <inkml:trace contextRef="#ctx0" brushRef="#br0" timeOffset="20483.3365">10823 8485 27 0,'-3'9'13'0,"6"1"-6"0,1-10 24 16,6-3-28-16,1-4 0 0,7-5 2 16,-1-4 0-16,1-3-6 15,3-2 0-15,-10 2 5 16,-1 3 0-16,-10 3-2 15,-7 4 1-15,-7 6-2 16,-11 3 1-16,4 6-2 16,-7 4 1-16,3 2-2 0,4 1 0 15,7-1-6-15,7-2 0 16,14-4-7-16,7-3 1 31</inkml:trace>
  <inkml:trace contextRef="#ctx0" brushRef="#br0" timeOffset="20737.5074">10996 8435 30 0,'-18'25'15'0,"18"0"-7"15,4-16 19-15,0 1-25 16,3-1 0-16,0-6 0 0,0 1 1 16,3-1-4-16,1-10 0 15,-1 1 3-15,1 0 0 16,0-4-4-16,-1 1 1 15,-3 3-3-15,0 0 0 16,-3 2-1-16,-1 1 1 0,-3 3-1 31,4 0 0-31,-4 0 2 16,3 0 1-16,1 0 0 16,-1 0 1-16,1 0-6 15,3-3 0-15</inkml:trace>
  <inkml:trace contextRef="#ctx0" brushRef="#br0" timeOffset="20986.9501">11190 8404 24 0,'-7'22'12'0,"0"15"-5"16,7-31 19-16,-4 7-23 15,4-1 1-15,0 4 3 16,0-6 0-16,0 2-8 15,4-6 1-15,0-2 5 16,-1-11 1 0,1-2-2-16,3-1 0 15,0-2-2-15,3-1 1 0,1-2-7 16,-1-4 1-16,1 3-5 16,3 1 0-16,0 2-6 15,4 0 0-15</inkml:trace>
  <inkml:trace contextRef="#ctx0" brushRef="#br0" timeOffset="21512.7482">11532 8338 21 0,'-17'-7'10'0,"3"20"-3"0,10-10 9 15,-3 3-15-15,0 4 1 16,0 2 3 0,0 4 1-16,0 0-6 15,3-1 0-15,4 1 4 0,0-3 1 16,7-4-1-16,0-3 0 16,0-3-2-16,4 1 0 15,0-1-8-15,3-3 0 16,0-7-5-16,3 1 0 15</inkml:trace>
  <inkml:trace contextRef="#ctx0" brushRef="#br0" timeOffset="21828.4923">11620 8419 26 0,'-3'7'13'0,"17"-17"-5"0,-7 4 17 0,4-4-24 16,3-2 0-16,3-1 0 15,5-2 0-15,2-7-1 16,1-3 1-16,-7 0 1 16,-4 6 1-16,-7 3-2 15,-4 3 1-15,-6 7-1 16,-4 9 1-16,0 10-1 16,-7-1 0-16,0 7 2 0,-1 6 0 15,1 10 1-15,4-10 0 16,-1 13 0-16,4-4 1 0,7 1-2 15,4-1 1-15,6-3-2 16,1-9 0-16,-1-6-7 16,4-3 0-16,1-10-10 15,6 0 0-15</inkml:trace>
  <inkml:trace contextRef="#ctx0" brushRef="#br0" timeOffset="24902.9226">9483 15628 16 0,'-4'-18'8'0,"-3"8"-3"0,7 10 9 16,-3 3-14-16,-4 4 1 31,-4 5 1-31,0 7 0 0,4 3-2 15,0 9 1-15,0 4 1 0,4 2 0 16,3 7 1 0,0 0 1-16,3 6-1 15,4-9 0-15,4-6-1 16,3-7 1-16,4 0-1 0,-1-6 1 0,1-3-2 16,-1 0 1-16,1-10-5 15,0-3 1-15,-1 1-5 16,-3-4 0-16,1-3-3 15,-5-3 1-15</inkml:trace>
  <inkml:trace contextRef="#ctx0" brushRef="#br0" timeOffset="25198.7886">9596 15967 13 0,'3'-9'6'0,"4"2"-1"0,-3 4 6 16,6 0-10-16,4 6 1 15,4 0 1-15,0 10 1 16,-1 3-5-16,1 9 1 15,-4 0 3-15,-3 6 0 16,-8 7 0-16,-3 3 1 16,0-4 0-16,-7 10 1 15,-3-6 0-15,-8-3 0 16,0-4-1-16,-3-6 1 16,0-3-1-16,0-12 1 31,0-4-2-31,-1-2 0 15,-2-10-1-15,3-7 1 0,3-2-2 0,4-7 1 16,3 3-5-16,4 0 0 16,7 4-5-16,4 2 1 15,6 4-6-15,4 9 0 0</inkml:trace>
  <inkml:trace contextRef="#ctx0" brushRef="#br0" timeOffset="28026.0383">9991 16372 25 0,'-11'-7'12'0,"11"-8"-9"0,0 15 13 0,0 0-15 16,0 3 0-1,0 0 2-15,4 3 1 0,-4 7-4 16,0 2 0-16,-4 1 2 16,1 3 1-16,-1 0-2 0,1 3 1 15,-5 3-2-15,5-6 1 16,-1-4-1-16,4 1 1 16,4-3-1-16,-1-1 0 0,5-3-1 31,-5 1 1-31,1 2 0 15,-1 4 0-15,-3 9 1 16,-3 7 1-16,-1 5 0 16,1 1 1-16,-1 6 0 15,4-4 0-15,0 4 1 16,0-3 0-16,4-10-2 0,-1 4 1 16,4-10-1-16,0-6 1 15,4-10-4-15,-1-2 0 16,4-11-6-16,1-8 1 0,2-7-7 15,1-6 0-15</inkml:trace>
  <inkml:trace contextRef="#ctx0" brushRef="#br0" timeOffset="28257.4463">10467 16265 36 0,'-11'-3'18'0,"1"6"-17"0,3 3 27 16,-7 10-27-16,-11 9 1 16,0 6 0-16,-10 13 0 15,0 3-3-15,-1 0 1 16,5 0 1-16,2 0 1 0,5-3-5 16,3-6 1-16,6-7-6 15,5-9 0-15,6-9-4 0,4-10 1 16</inkml:trace>
  <inkml:trace contextRef="#ctx0" brushRef="#br0" timeOffset="28428.1904">10273 16513 38 0,'0'0'19'0,"0"31"-22"0,-7-12 37 0,0 0-34 16,-4 9 1-16,-3 6 0 16,4 10 1-16,6-3-2 15,0-3 0-15,12-1 0 16,2-5 0-16,4-10-5 15,4-13 1-15,7-12-6 32,-1-6 1-32,-3-7-3 15,1-6 1-15</inkml:trace>
  <inkml:trace contextRef="#ctx0" brushRef="#br0" timeOffset="28893.3766">10478 16331 28 0,'3'-19'14'0,"11"7"-13"16,-7 12 27-16,0 3-28 15,0 3 1-15,0 3 0 0,4 7 0 16,-4 3-1-16,-3 9 0 16,-8 10 1-16,-3 6 0 15,-4-4-1-15,-6 1 1 32,-4 0-1-32,-1-4 1 0,-2-2-1 0,3-4 0 0,-1-9-1 31,12-6 1-31,6-10-1 15,11-9 1-15,4-6-1 16,7-4 1-16,-4-3 0 16,0-5 0-16,0 8 0 15,-4 4 0-15,-2 2 0 0,-1 4 0 16,-4 6 1-16,-3 4 0 16,0 5 0-16,-3 4 1 15,-1 6-1-15,1 0 1 16,3 0 0-16,0-4 0 15,0-2-1-15,0 0 1 0,3-4-2 16,1 1 1-16,-1-1-1 16,1 1 1-16,-4-4-1 15,0 4 0-15,3-4 0 16,-3 1 1-16,4-10 0 16,-1 0 0-16,4 0-3 15,4-7 0-15,3-5-8 0,7-7 1 31,4-6-3-31,7-19 1 16</inkml:trace>
  <inkml:trace contextRef="#ctx0" brushRef="#br0" timeOffset="29267.7004">10922 16463 39 0,'7'-16'19'0,"21"-12"-22"0,-17 18 36 0,3 1-32 15,0-10 0-15,4 0 0 32,3 0 1-32,0 1-5 0,4-4 1 15,-4 0-5 1,0 0 1-16,-3 3-6 0,-4 3 1 15</inkml:trace>
  <inkml:trace contextRef="#ctx0" brushRef="#br0" timeOffset="29401.1264">11084 16168 27 0,'-24'37'13'0,"6"45"-14"16,14-48 19-16,-3 10-18 15,-3 16 0-15,3-7-6 16,0-3 1-16,0 1 0 15,3-4 1-15</inkml:trace>
  <inkml:trace contextRef="#ctx0" brushRef="#br0" timeOffset="29832.6525">10908 16826 24 0,'-14'-18'12'0,"28"-14"-14"16,-4 20 19-16,5-4-17 15,2 0 1-15,4-3-1 16,1 4 1-16,-1-4-2 31,0 6 0-31,-3-2 0 16,-4 8 1-16,-4 4 0 15,-3 6 0-15,-7 4 1 0,-3 2 0 16,-4 13 3-16,-4 6 0 16,1 1 1-16,-5 8 0 0,1 7 1 15,4 0 0-15,-1 0-2 16,8-10 0-16,3-2-2 15,0-7 1-15,7-16-1 16,0-3 0-16,0-15-1 16,3-16 1-16,4 0-1 0,1-3 1 31,-1-1-1-31,0 1 0 16,-4 3-2-16,1 3 1 15,0 7-1-15,-4 5 1 0,-7 10 1 16,0 10 0-16,0 2 0 15,0 10 0-15,0 3 0 16,3 0 0-16,4 3-3 16,7-9 1-16,4-13-8 15,3 1 0-15,11-7-5 0,3-10 0 16</inkml:trace>
  <inkml:trace contextRef="#ctx0" brushRef="#br0" timeOffset="30051.6756">11677 16268 37 0,'-4'0'18'0,"33"-9"-21"0,-19 9 31 0,4-3-27 16,4 3 0-16,0-4-4 15,-4 4 1 1,3 0-5-16,-3 0 1 16,-6 4-4-16,-12 2 0 15</inkml:trace>
  <inkml:trace contextRef="#ctx0" brushRef="#br0" timeOffset="30366.4673">11561 16566 29 0,'-32'31'14'0,"7"1"-10"15,22-29 24-15,-1 0-26 16,1 0 0-16,-1 0 1 0,4-3 1 16,7-3-5-1,7-6 1-15,4-7 3 16,-1-3 1-16,8-3-1 16,3-6 0-16,8-3 0 15,-1-4 0-15,11 1-1 16,7 2 1-16,0 1-2 15,-1 6 1-15,1 6-2 16,-10 7 1-16,-8 2 0 0,-10 4 0 16,-4 6 0-16,-3 0 0 15,-11 19-1-15,-7 3 1 16,-7 6-6-16,-4 6 1 0,-3 1-9 16,-7 6 1-16,-8-4-3 15,-13 1 0-15</inkml:trace>
  <inkml:trace contextRef="#ctx0" brushRef="#br0" timeOffset="30783.6872">11730 16648 29 0,'-7'-13'14'0,"-4"16"-13"16,8 0 24-1,-4 0-24-15,-4 4 1 16,-3 12 0-16,0 2 0 0,3 1-2 15,1 0 0-15,3 0 2 16,3-3 0-16,4-3 0 16,0 3 1-16,0-1 0 15,4 4 1-15,-4 3-1 16,0-3 0-16,0 4 0 0,0-5 0 16,0 1-3-1,0-3 0-15,3-9-4 0,1-7 0 16,3-6-5-16,0-13 0 15,0 0-5-15,-4-6 1 0,1 0 0 32,-43 101 13-32,81-189-2 15,-38 82 1-15,3 6 5 32,-3 3 1-17,10-3 4-15,0 6 0 16,0 1-10-16,0-1 0 15,0 4-7-15,-3 2 1 16</inkml:trace>
  <inkml:trace contextRef="#ctx0" brushRef="#br0" timeOffset="30980.4326">11920 16619 25 0,'14'-15'12'0,"8"5"-9"15,-15 7 18-15,3-3-19 16,4 9 1-16,-3 0 0 15,0 3 1-15,-1 7-5 0,-3-4 0 16,0 7 3-16,-3 0 0 16,-4 3-1-16,-4 2 0 15,-3-2-3-15,0 3 0 0,0-3-6 32,0-3 0-32,-4 6-2 0,-3-7 1 0</inkml:trace>
  <inkml:trace contextRef="#ctx0" brushRef="#br0" timeOffset="31134.7917">11927 16732 24 0,'15'-9'12'0,"13"-4"-16"0,-18 10 22 16,1 0-19-16,0 0 1 0,-4 3-7 15,0 0 1-15,-4 3 3 16,-3 0 1-16</inkml:trace>
  <inkml:trace contextRef="#ctx0" brushRef="#br0" timeOffset="31335.9779">11818 16883 24 0,'-28'22'12'0,"14"3"-3"0,14-22 21 16,0 0-28-16,0-3 1 16,3-3 1-16,4-6 1 31,0-4-6-31,4 0 0 15,7-2 3-15,3 5 1 16,3-2-2-16,-2-1 1 0,6 1-7 16,-7-1 1-16,-3 4-5 15,-4 3 0-15,-4 6-3 0,-3 3 0 16</inkml:trace>
  <inkml:trace contextRef="#ctx0" brushRef="#br0" timeOffset="31819.6792">11758 16996 29 0,'-32'25'14'0,"4"25"-13"0,21-34 26 0,0-4-26 31,3 1 1-31,1-4 1 0,3 7 0 0,3-7-4 32,8-6 1-32,3 0 3 15,4-6 0-15,3-9-1 16,4-1 0-16,10 1 1 15,-3-4 0-15,6 3-1 16,-2 1 0-16,3 3-1 0,-11 9 1 16,-3 0 0-16,-11 6 0 15,-7 3-1-15,-4 7 0 16,-6 6-1-16,-4 0 1 16,-7 0-4-16,3-3 1 15,-3-4-4-15,-4-2 0 0,4-4-3 0,-4-6 0 16,-3-6-2-16,7-3 0 15,0-4 4-15,3-2 0 16,1 3 5-16,3 5 1 16,0-2 5-16,3 0 0 15,1 3 3-15,-1-4 0 16,1 4 0 0,-1 6 0-16,4 1-2 15,0 2 0-15,7-3-2 16,-3 3 1-16,6 1-2 15,-3-1 0-15,4-3-1 16,3-3 1-16,4 0-4 16,3-3 1-16,4-7-8 15,6-2 0-15,8-7-3 0,0-9 1 16</inkml:trace>
  <inkml:trace contextRef="#ctx0" brushRef="#br0" timeOffset="32301.5378">12672 16619 38 0,'3'10'19'0,"-3"18"-24"0,-3-15 36 16,-1 8-29 0,1 1 0-16,-8 13 1 15,-3-1 1-15,-4 7-4 0,-3 6 1 16,-3-3 3-16,-5-6 1 16,-2-1 0-16,2-18 0 15,8-9-1-15,7-20 0 16,11-9-2-16,6-15 1 0,8-4-2 15,10-6 1-15,0 0-2 16,11 4 1-16,-4 2-1 16,0 0 0-16,0 1 0 31,1 9 1-31,-1 6-1 16,-3 9 0-16,-4 10 0 15,-4 12 0-15,-6 10 0 0,-4 9 0 16,-7 10 0-16,0 3 0 15,0 3-3-15,0-4 0 16,0 4-12-16,4-3 0 16,3-19-2-16,0-13 1 0</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14:16.675"/>
    </inkml:context>
    <inkml:brush xml:id="br0">
      <inkml:brushProperty name="width" value="0.05292" units="cm"/>
      <inkml:brushProperty name="height" value="0.05292" units="cm"/>
      <inkml:brushProperty name="color" value="#7030A0"/>
    </inkml:brush>
  </inkml:definitions>
  <inkml:trace contextRef="#ctx0" brushRef="#br0">25587 6277 12 0,'-4'-18'6'0,"22"11"-1"16,-18 7 6-16,0 0-9 15,4-9 0-15,3 6 1 0,0 0 1 16,3 0-5-16,4-1 1 15,15 1 2-15,6 3 1 16,4-3-1-16,10 0 0 16,11 3 0-16,11 0 1 0,27 0-1 15,1 0 0 1,4 3 0-16,-1 0 0 0,7 0-1 16,11 1 1-16,-11-1-1 15,1 3 0-15,-1 3 0 16,15-2 0-16,-8-1 0 15,-7-6 0 1,-13 0 0-16,-12 0 1 16,-6 0-6-16,-15-3 0 15,-13 3-5-15,-4 0 0 16</inkml:trace>
  <inkml:trace contextRef="#ctx0" brushRef="#br0" timeOffset="1182.3434">5119 7366 8 0,'-25'-7'4'0,"11"1"4"16,7 3 4-16,3 0-9 15,1-3 0-15,-1-4 1 0,4 4 1 16,4 0-6 0,3 2 0-16,4 4 4 0,6 4 1 0,4-1-1 15,15 3 1-15,13-3-1 16,18 0 1-16,0 0-2 31,11-3 1-31,6 4-1 16,22-1 1-16,7-3-2 0,-4 3 1 15,4-3-1-15,11-3 1 16,3-4-1-16,-11-2 1 16,-3 0 0-16,-11-1 0 15,4 1 0-15,-3-1 0 0,-8 4 0 16,-14 0 1-16,-18 0-4 16,-13 2 0-16,-8 1-9 15,-7 3 1-15,-6 7-3 16,-12-4 0-16</inkml:trace>
  <inkml:trace contextRef="#ctx0" brushRef="#br0" timeOffset="4861.7111">23883 7613 44 0,'25'-28'22'0,"38"-3"-18"0,-42 15 22 0,11-3-26 15,7-3 0-15,-4-3 0 16,-3 3 1-16,-4 0-6 15,-7 7 1-15,-3 2-7 16,-4 1 1-16,-3 2-2 31,-1 1 0-31</inkml:trace>
  <inkml:trace contextRef="#ctx0" brushRef="#br0" timeOffset="5165.1805">24116 7290 29 0,'-11'25'14'0,"-13"19"-13"0,20-19 28 15,-3 10-28-15,-4 15 0 16,-6 10 1-16,-4 2 1 16,-4 4-3-16,0 6 0 15,-6 10 2-15,2-1 0 0,1-8 0 16,0-8 1-16,3-5 1 16,0-13 1-16,8-16 0 15,-1-9 0-15,4-9 0 16,0-10 1-16,7-6-2 15,3-13 1-15,4-6-2 16,0-6 0-16,7-6-2 0,8-4 1 16,6-6-2-16,7 3 0 15,7-3-7-15,15 0 1 16,13 1-8-16,1-1 0 16,-1 3-4-16,-3-3 1 15</inkml:trace>
  <inkml:trace contextRef="#ctx0" brushRef="#br0" timeOffset="5382.3124">24483 7362 34 0,'7'-3'17'0,"49"0"-13"16,-42-3 30-16,11 3-32 0,0 0 1 16,3 0 2-16,0 3 0 15,-7 3-6-15,-3 3 1 16,-7 10 3-16,-4 2 1 0,-11 8-2 15,-10-1 1-15,-4 9-5 16,-3-6 0-16,0-6-4 16,-4-3 1-16,4-3-6 15,0-7 1-15,3-6-5 16,4-3 1-16</inkml:trace>
  <inkml:trace contextRef="#ctx0" brushRef="#br0" timeOffset="5818.1061">24486 7466 22 0,'-3'6'11'0,"-4"26"-13"0,7-23 16 0,-4 0-15 16,1 4 1-16,-4 6-1 15,0 0 1-15,-8-1 0 16,5 4 0-16,-1-6 1 16,1 3 0-16,-1-7 3 15,1 1 0-15,2-4 1 0,5-2 1 16,-1-1 2-16,4-3 0 15,0-3-1-15,7-6 0 16,4-4-3-16,3-2 1 16,0-4-2-16,0-6 0 0,8 0-6 15,2-3 1-15,-3 0-6 16,-6-6 1-16,-1 2-4 16,-7 4 0-16,-11 7 0 15,-6-1 1-15,-1 9 6 16,-3 10 1-16,-7 10 6 15,0 15 1-15,-11 6 5 16,4 16 0-16,-4 3 1 0,0 1 1 31,7-1-3-31,4 6 0 16,7-12-3-16,7 3 0 0,11-9-2 16,6-4 1-16,11-12-3 15,11-9 0-15,14-10-7 16,10-9 1-16,18-7-10 15,1-3 1-15</inkml:trace>
  <inkml:trace contextRef="#ctx0" brushRef="#br0" timeOffset="7838.7984">25873 7275 38 0,'-7'-3'19'0,"21"-1"-10"0,-7 4 22 0,3 0-29 16,5-3 1-16,2 0 1 16,4 0 0-1,11 6-9-15,-11 3 0 16,-10 4-2-16,-8 2 1 15,-6 4-7-15,-8 9 0 16</inkml:trace>
  <inkml:trace contextRef="#ctx0" brushRef="#br0" timeOffset="8156.2408">25703 7529 26 0,'-38'12'13'0,"-19"16"-5"16,50-18 16-16,0 2-22 15,-4 1 0-15,4-4 2 16,0 1 1-16,4-1-5 31,-1 1 0-31,4-7 4 0,4 0 1 16,6-6-1-16,8-7 0 15,10-5-1-15,11-4 0 16,7-3-1-16,3-3 0 0,8 0-2 16,6 0 1-16,8 3-1 15,3 0 1-15,0 0-1 16,-7 6 1-16,-7 4-1 15,-11-1 1-15,-10 7-1 16,-11-1 1-16,-6 4 0 16,-8 10 0-16,-7-1-3 0,-11 10 1 15,-10 5-5-15,-11 5 0 16,-17-1-8-16,0 9 0 16,-4 1-1-16,-4 2 0 15</inkml:trace>
  <inkml:trace contextRef="#ctx0" brushRef="#br0" timeOffset="8771.3666">25799 7745 28 0,'-18'-22'14'0,"14"3"-5"16,4 13 26-16,8 3-33 15,-5 0 1-15,-3 3 3 0,0 0 0 16,4 0-7-16,-1 6 0 0,1 0 4 15,-1 4 1-15,-3-1-2 16,0 0 1-16,-3 7-2 16,-1-3 0-16,-6 2 0 15,-5 1 0-15,-2 3-2 16,-1 0 0-16,4 0-3 16,-4-4 1-16,8-2-3 15,3-7 0 1,0-3-4-16,7-3 1 15,7-6-3-15,7-4 0 16,0-5 2-16,0 2 1 16,0-2 3-16,0 2 1 15,7-3 6-15,-3-2 1 0,0 2 4 16,-1 0 1-16,5 0 1 16,2 4 1-16,1 3-1 15,0 2 0-15,-4 4-3 16,4 6 0-16,-8 4-2 15,-3-1 0-15,-3 3-1 16,-4 1 1-16,-7 2-4 16,-4-2 1-16,-3 5-4 0,-3 1 1 15,-4 3-2-15,-8 0 0 16,1-4-1-16,4 1 1 16,-5-4 1-16,5 1 0 15,3-4 5-15,3-2 1 16,1-1 1-16,2 0 0 15,8-3 1-15,4 1 1 16,3-8 0-16,0 1 0 16,0-3-2-16,4 0 1 15,-1-4-5-15,1 1 1 16,0-1-7-16,-1 1 1 16,1-3-6-16,-1-1 1 0</inkml:trace>
  <inkml:trace contextRef="#ctx0" brushRef="#br0" timeOffset="8918.7136">25950 7773 27 0,'-21'0'13'0,"0"22"-12"0,14-16 20 16,0 4-20-16,0-1 0 15,-4 1-5-15,-3 2 0 16,0 1-1-16,-4-1 1 16,1 1-4-16,-1-1 1 15</inkml:trace>
  <inkml:trace contextRef="#ctx0" brushRef="#br0" timeOffset="9072.6396">25633 7905 23 0,'-21'-9'11'0,"35"-1"-2"0,-4 7 22 0,1-3-27 31,10-1 1-31,7 1 3 16,4-3 0-16,3-1-10 0,1 1 0 16,6-4 7-16,4 1 0 15,-4 2-6-15,1 1 0 16,-8 3-8-16,-7 3 0 0,-7 6-5 15,-10 6 1-15</inkml:trace>
  <inkml:trace contextRef="#ctx0" brushRef="#br0" timeOffset="9489.5495">25682 8068 26 0,'-28'35'13'0,"14"-20"-12"0,3-9 18 31,1 4-18-31,-1 2 0 16,4 4 3-16,-4-3 1 0,4-1-5 15,4 1 1-15,-1-7 3 16,4-6 0-16,11-6 0 16,7-4 0-16,3-2-2 15,3-7 1-15,5 0-1 0,-1 0 1 16,4 1-2-16,-4 2 1 15,0 0-1-15,-7 7 1 16,0 2-1-16,-6 7 1 16,-5 4-1-16,-3 8 1 15,-7 7 0-15,-7 0 0 0,-3 0 0 32,-5 6 1-32,1-6-1 15,0 6 1-15,4-3-1 16,3-4 0-16,3 1-1 15,4-6 0-15,7-4-2 16,7-6 0-16,0-3-6 16,4-3 0-16,7-3-9 0,6-7 0 15</inkml:trace>
  <inkml:trace contextRef="#ctx0" brushRef="#br0" timeOffset="9971.2487">26441 7880 39 0,'-11'19'19'0,"1"18"-12"0,10-27 24 16,0 5-29-16,0-2 1 15,7 3 2-15,3-4 0 16,4-12-6-16,11-9 1 0,3-7 3 15,4 4 0-15,3-7-1 16,4-3 0-16,0 3-1 16,0 3 0-16,-8 4 0 15,-2 2 0-15,-12 7 1 16,-10 9 0-16,-10 4 0 31,-11 6 0-31,-4 12 0 0,0 3 0 16,1 0-1-16,-1-2 0 15,8-1-6-15,2-3 1 16,8-9-7-16,4-4 1 16,14-9-7-16,6-6 0 0</inkml:trace>
  <inkml:trace contextRef="#ctx0" brushRef="#br0" timeOffset="10288.1252">27111 7776 50 0,'-11'0'25'0,"-20"-6"-28"0,20 6 44 16,-3 6-40-16,0 1 0 16,0 2 0-16,0 0 1 15,3 1-3-15,4 2 0 0,3 1 1 16,4 0 1-16,8-1-1 16,-5-3 1-16,8 7 0 31,-4 0 0-31,3 3 1 15,-3-4 0-15,-3 7-1 16,-1-3 1-16,-3 0 0 16,-3-3 0-16,-1-1-1 15,-3 1 1-15,0-4-4 0,0-2 1 16,0-7-7-16,4-3 1 16,3-6-10-16,0-7 1 0,10-2-1 15,4-1 0-15</inkml:trace>
  <inkml:trace contextRef="#ctx0" brushRef="#br0" timeOffset="10558.0638">27125 7939 30 0,'14'-6'15'0,"18"-6"-9"0,-21 5 29 16,3-5-30-16,3-1 0 31,8-2 1-31,0-1 1 16,-1 0-10-16,-6 4 1 0,-7 2 6 15,-15 1 0-15,-10 3-3 16,-11 9 0-16,-3 6-1 15,-7 7 1-15,-1 3 0 16,1 3 0-16,7 6 0 16,3 0 1-16,8 0 0 15,3-3 1-15,10-3-1 16,4 0 1-16,7-3-2 0,4-10 1 16,6-5-5-16,8-4 1 15,3-13-8-15,7-9 1 16,4 13-8-16,0-4 1 15</inkml:trace>
  <inkml:trace contextRef="#ctx0" brushRef="#br0" timeOffset="10842.492">27527 7801 38 0,'-7'16'19'0,"-10"19"-12"31,6-26 27-31,0 7-31 0,-3 6 1 16,-3 3 3-16,3 6 0 15,-1-3-8-15,1-3 1 0,4-6 5 16,3-3 1 0,3-7-2-16,4-6 1 0,7-9-2 15,4-13 0-15,3 1-1 16,4 2 0-16,-1-3-2 16,4 0 1-16,-3 4-1 15,0-1 0-15,-1 3-3 16,8 1 1-16,0 2-6 0,3 4 0 31,25 6-11-31,-4 0 1 16</inkml:trace>
  <inkml:trace contextRef="#ctx0" brushRef="#br0" timeOffset="11388.4843">28088 7754 23 0,'-21'19'11'0,"25"-16"1"16,-4-3 3-16,7-3-10 16,3 3 0-16,4-9 3 15,7-4 0-15,1-9-9 0,2-3 0 16,1 0 8-16,-4-3 0 16,-7 3-2-16,-3 6 0 15,-8 3-1-15,-10 10 0 16,-7 9-2-16,-3 7 1 0,-5 2-2 15,-6 13 0-15,11 0-5 16,-1-3 1-16,4-3-6 16,0-3 1-16,3-1-6 15,8 4 1-15,3-3-2 32,3-3 0-32</inkml:trace>
  <inkml:trace contextRef="#ctx0" brushRef="#br0" timeOffset="11556.8068">28162 7801 21 0,'11'7'10'0,"-15"5"-3"0,1-5 16 16,-8 5-20-16,4 4 0 15,-3 9 0-15,-5 6 0 16,1 7-5-16,4-4 0 16,-4-2 0-16,0 5 0 0,-1-5-4 15,5-4 0-15,6-6-3 16,-3 0 1-16</inkml:trace>
  <inkml:trace contextRef="#ctx0" brushRef="#br0" timeOffset="11821.5048">28074 8140 24 0,'11'-16'12'0,"3"-5"-10"0,-7 11 21 0,0 1-23 32,0-1 0-32,0 1-1 15,-7 3 1-15,0 2-1 16,-7 4 0-16,0 4 0 15,-7 8 0-15,-7 4 2 16,-11 3 0-16,-3 3 2 16,-4 6 0-16,-4 0 2 0,12-3 1 15,2 0-1-15,12-9 1 16,3 0-1-16,7-4 0 16,14-2-2-16,10-4 0 0,5-3-4 15,20-9 1-15,4-7-7 16,0-9 0-16,6-3-6 15,-2-9 0-15</inkml:trace>
  <inkml:trace contextRef="#ctx0" brushRef="#br0" timeOffset="12341.6962">28462 7767 35 0,'-21'-9'17'0,"49"5"-12"0,-14 4 28 15,4 0-30-15,3 0 1 0,0 0 1 16,7 4 0-16,-6-1-7 16,-5 0 0-16,-3 3 5 15,-3 4 0-15,-7 2-2 16,-4 4 1-16,-4-1-1 16,-3 4 0-16,-11 0-1 15,-6 3 0-15,-8 0-1 0,-3-3 1 16,-1 0-1-16,1-1 0 0,10 1-1 15,4-3 1-15,4-4-1 16,9-2 1-16,5-7-1 16,3-3 1-16,7-9-2 31,7-4 1-31,0-3-2 16,0-2 1-16,4-1-2 0,-4-3 0 15,4-3-1-15,-4 0 1 16,-7 6 1-16,3 3 0 15,-10 4 4-15,-10 8 0 16,-1 8 3-16,-17 5 0 16,3 4 2-16,-3 8 0 15,0 11 1-15,0 9 1 16,3 2-3-16,0 5 0 0,4 5-1 16,4-9 0-16,2-7-2 15,5-2 1-15,6-7-5 16,8-9 0-16,6-3-6 0,8-7 0 15,14-6-5-15,10-6 1 16</inkml:trace>
  <inkml:trace contextRef="#ctx0" brushRef="#br0" timeOffset="12557.5711">28684 7936 39 0,'-28'7'19'0,"-4"36"-19"16,18-33 34-16,-7 2-31 15,0-2 0-15,-4-1 3 16,11 7 0-16,4 0-7 0,-1 2 1 16,7 1 4-16,8 0 1 15,3 3-2-15,4 0 1 16,6-9-2-16,1 2 0 16,0-2-6-16,3-7 1 0,3-6-8 15,5-3 0-15,2 3-5 16,-2-6 0-16</inkml:trace>
  <inkml:trace contextRef="#ctx0" brushRef="#br0" timeOffset="12958.9028">29436 7736 36 0,'-7'-10'18'0,"7"-2"-13"0,-4 12 29 0,-3-3-33 16,-3 6 1-16,-8 0 2 15,0 6 1-15,-6 1-6 16,-1 2 1-16,0-2 3 16,-3 2 0-16,14-2-1 0,0 2 0 15,3 1-2-15,1 2 1 16,3 4-2-16,-1 0 1 15,5 3 0-15,-1 3 0 16,1 0 0-16,3 0 1 16,0 0 1-16,-4 0 0 0,1-3 0 31,-1 6 1-31,1-6-1 16,-8 0 1-16,1 0-2 15,-4-6 1-15,-8 0-2 0,-2-1 1 16,6-2-6-16,-3-7 1 15,10-3-7-15,1-6 0 16,10 3-6-16,7-12 1 16</inkml:trace>
  <inkml:trace contextRef="#ctx0" brushRef="#br0" timeOffset="13268.267">29288 7930 43 0,'17'-6'21'0,"26"-7"-18"16,-33 7 37-16,4-3-38 15,4-4 0-15,0 4 1 0,-4-1 0 16,-4 1-4-16,-6-1 0 16,-8 7 2-1,-10 6 0-15,-7 4-1 16,-7 5 0-16,-4 7-1 16,0 0 1-16,4 9 0 15,3 3 0-15,4-6 1 16,11 4 1-16,-1-1-1 15,4-6 1-15,3-6-1 16,8-4 1-16,3-6-3 16,4-6 1-16,13-6-6 15,1-3 1-15,0-4-8 0,-1-3 1 16,-2 4-4-16,13-13 0 16</inkml:trace>
  <inkml:trace contextRef="#ctx0" brushRef="#br0" timeOffset="13473.8741">29429 7949 34 0,'-14'28'17'0,"-4"16"-13"16,11-38 29-16,7 1-29 15,-4 2 1-15,-3-3 3 16,7-3 1-16,0-3-11 16,11-9 1-16,0-10 6 0,3 0 1 15,10-3-3-15,15-3 1 31,-7 0-7-31,7-3 0 16,-4 3-6-16,0 3 0 0,-3 3-8 16,-4 7 1-16</inkml:trace>
  <inkml:trace contextRef="#ctx0" brushRef="#br0" timeOffset="13690.6447">29739 7877 39 0,'-21'31'19'0,"10"10"-15"0,8-32 30 0,3 7-31 16,0-4 1-16,3 1 1 16,1 0 1-16,3-7-7 15,0 0 0-15,4-3 4 32,3-9 1-32,0-7-4 15,0-2 0-15,7-1-8 0,0 0 0 16,4 4-7-16,-4-1 0 15</inkml:trace>
  <inkml:trace contextRef="#ctx0" brushRef="#br0" timeOffset="14027.3582">29930 7908 37 0,'-4'-3'18'0,"15"3"-10"0,-4-3 26 0,3-3-32 16,8-4 1-16,3 1 0 15,4-4 0-15,3 1-4 16,-7-1 0-16,-3 1 3 16,-8 2 1-16,-2 1-2 15,-12 2 0 1,-28 11 0 0,4 2 0-16,-4 6 0 15,4 4 1-15,-4 3-1 16,15 0 1-16,-4 6 0 15,6 6 0-15,5-3 0 16,3 1 0-16,7-1-1 0,3-6 0 16,4-7-1-16,4-2 0 15,7-7-5-15,3-6 1 16,14-9-7-16,-3-1 0 16,0 1-6-16,-1-10 1 0</inkml:trace>
  <inkml:trace contextRef="#ctx0" brushRef="#br0" timeOffset="14308.7292">30258 7870 41 0,'-4'19'20'0,"-17"6"-14"15,14-12 33-15,-4 3-36 16,1 2 0-16,-8 7 3 0,8-3 0 16,-1 4-7-16,0-1 1 31,4-10 5-31,4-5 0 15,3-4-1-15,7-12 1 0,4-4-2 16,10-12 0-16,0-6-1 16,0 3 0-16,7-3-2 15,0 3 0-15,1 3-2 16,-5 0 1-16,8 6-7 16,-7 4 0-16,0 5-10 15,-1 7 0-15,1 3-1 16,14 4 1-16</inkml:trace>
  <inkml:trace contextRef="#ctx0" brushRef="#br0" timeOffset="14710.1197">30815 7776 41 0,'4'-3'20'0,"27"3"-25"0,-16 0 38 0,9-3-33 15,8 0 1-15,0-3-2 16,17-1 0-16,-3-2-5 15,-11-4 0-15,4 7-5 16,-7 0 1-16</inkml:trace>
  <inkml:trace contextRef="#ctx0" brushRef="#br0" timeOffset="14894.4447">31030 7601 46 0,'-28'19'23'0,"-4"28"-25"0,22-32 43 0,-1 1-41 31,1 6 1-31,-4 6-4 16,3 0 1-16,-3 4-2 15,3 2 0-15,1 7-8 0,-4 0 1 16,10 3-2-16,-17-4 0 16</inkml:trace>
  <inkml:trace contextRef="#ctx0" brushRef="#br0" timeOffset="15345.0251">30695 8146 36 0,'-21'-18'18'0,"10"-11"-17"16,11 29 34-16,8-6-34 16,2-3 1-16,4 2 2 15,7-2 0-15,-3 0-5 16,3 9 0-16,7 0 3 16,-6 0 0-16,-1 6-2 0,-4 0 0 15,-6 7-1-15,0-1 1 16,-11 4-1-16,-4 3 0 0,-3 3 1 15,-14 3 1-15,0 0 2 32,-11 3 0-32,-3-6 1 15,3 0 1-15,0-3 1 16,7 0 0-16,4-1-1 16,11 1 1-16,-1-6-3 15,18-1 1-15,4-5-3 0,6-4 1 16,8 0-2-16,7-9 1 15,3-4-1-15,4-2 0 16,3 2 0-16,1 1 0 16,-5 6 0-16,-6-7 0 15,-4 7 0-15,-3 0 0 16,-11 3 0-16,-3 0 0 0,-4 3 0 16,-7 3 0-16,0 7 0 15,-7-4 0-15,7 4-4 16,-4-1 1-16,4 1-6 15,0-4 0-15,4 1-8 16,6-4 0-16,1-3-2 16,3-3 1-16</inkml:trace>
  <inkml:trace contextRef="#ctx0" brushRef="#br0" timeOffset="15794.3251">31821 7569 46 0,'-11'7'23'0,"11"27"-25"15,-4-18 46-15,-13 12-42 16,-4 3 0-16,-11 10 1 0,-3 9 0 0,-4 13-4 16,-7 6 1-16,0 6 2 15,4 1 1-15,3-17-2 16,0-2 1-16,11-10-1 31,7-7 0-31,10-8 0 16,4-10 0-16,7-10-1 15,7-12 0-15,11 0 0 0,7-15 1 16,13-14-1-16,8 4 0 16,7 3 0-16,-4 0 0 15,-3 7-1-15,-3 5 1 16,-12 7-1-16,-9 6 1 0,-5 7 0 15,-10 5 0-15,-7 4 0 16,-14-3 1-16,4 6 0 16,-1-6 0-16,7 2-4 15,-3-2 0-15,4 0-5 16,6-4 0-16,8 1-7 16,0-4 1-16,6-3-3 15,-6 1 1-15</inkml:trace>
  <inkml:trace contextRef="#ctx0" brushRef="#br0" timeOffset="16290.8218">32110 8203 29 0,'-21'-3'14'0,"10"-13"-11"0,11 16 26 16,-10 0-26-16,-1 3 1 15,4 7 2-15,-4 2 0 0,-3 7-6 16,-3 0 0-16,6 0 5 15,0-4 1-15,4 4-2 16,-3-6 0-16,6-1-1 0,8 1 0 16,6-7-2-16,1-6 1 31,7 0-2-31,3-3 1 16,-4-10-1-16,5 4 1 15,-1-7-1-15,-4 4 0 0,-6-1 0 16,-1 10 0-16,1-3 0 15,-4 9 0-15,-7 0 0 16,-7 6 1-16,4 1-1 16,-15 2 1-16,7 4-1 0,-6 6 1 15,6-3-3-15,-3 0 1 16,0-4-6-16,10 1 1 16,-3-3-7-16,7-4 1 15,7 0-4-15,-3 4 1 0</inkml:trace>
  <inkml:trace contextRef="#ctx0" brushRef="#br0" timeOffset="16642.9445">32417 8253 40 0,'17'-3'20'0,"-27"-7"-21"0,3 10 38 16,3-3-34-16,-6 3 0 15,-8 3 2-15,0 1 1 16,-3-1-8-16,11 3 1 16,-1 3 4-16,0 4 0 15,1 0-2-15,3-1 1 0,7 1-1 16,-4 2 0-16,4 7 0 16,0-3 1-16,-7 0 0 0,7 0 0 15,-10-4 0-15,-1-2 0 16,-7 6 0-16,4-7 0 31,-3 4-1-31,-1-4 1 0,-3-2-4 16,10-4 0-16,-6 0-5 15,13-2 0-15,-3-8-8 16,7-2 0-16,11 0-3 16,-1-4 0-16</inkml:trace>
  <inkml:trace contextRef="#ctx0" brushRef="#br0" timeOffset="17510.0981">32822 7811 28 0,'11'-6'14'0,"0"-1"-8"16,-11 7 24-16,7 7-26 15,-14 2 0-15,0 10 3 16,-8 3 0-16,-2 12-9 16,-11 13 1-16,3 10 5 15,-10 5 1-15,3-2-3 16,4-10 0-16,-4 0-1 16,4-3 0-16,3-3-1 0,0-3 1 15,11-10 0-15,-3-5 0 16,6-1-1-16,4-13 1 15,3 4 0-15,4-7 0 16,4-9 0-16,3-3 0 16,11-6-1-1,3-4 1-15,0 1-1 16,7-1 1-16,-7 4-1 16,0 2 0-16,-3 4 0 15,-4 3 0-15,-7 3 0 16,4 4 0-16,-1 2 0 15,-10 4 0-15,0-1 0 0,0 4 0 16,-3 3-1-16,-4-1 1 16,-4 4-6-16,4-3 1 0,4 3-10 15,-4 0 0-15,3-3 0 16,-3-6 0-16</inkml:trace>
  <inkml:trace contextRef="#ctx0" brushRef="#br0" timeOffset="19156.5973">24913 7566 35 0,'-10'-15'17'0,"24"-10"-10"0,-7 12 29 0,7-3-31 31,4 1 1-31,-1-1 2 0,11 0 0 0,4-3-11 31,3 7 0-31,1-1 7 16,2 4 1-16,-2 0-5 0,-8 2 0 0,-3 4-6 15,-4 0 0-15,-4 12-6 16,-2-9 0-16,-5 4-4 0,1-4 0 16</inkml:trace>
  <inkml:trace contextRef="#ctx0" brushRef="#br0" timeOffset="19304.6203">25259 7337 30 0,'-35'7'15'0,"3"5"-12"0,21-9 25 0,-3 10-28 15,-11-1 1-15,4 10 0 16,0 0 0-16,3 7-4 16,1-4 1-16,-1 0-4 15,1 3 0-15,-1 3-4 0,4 1 1 16</inkml:trace>
  <inkml:trace contextRef="#ctx0" brushRef="#br0" timeOffset="19771.422">24896 7780 25 0,'-4'6'12'0,"-7"25"-11"0,11-18 20 0,-3 6-20 15,-4 2 0-15,0 1 2 31,0 16 0-31,0-7-4 16,0 1 0-16,0-7 3 0,3 0 0 16,0-6-1-16,1-7 0 15,-1 1 0-15,1-7 0 0,-4-6-1 16,3-6 1-16,1 0-1 16,-1-16 0-16,1-7 0 15,3 4 0-15,3-6 0 16,4-4 1-16,0 4 0 15,7 3 1-15,1-3 1 16,6 5 0-16,3-2 1 0,1 3 0 16,0 3-1-16,17 0 1 15,-3 13 0-15,3-1 0 32,1 7-2-32,-1 0 0 0,-7 9 0 15,-6 7 0-15,-8-1-1 16,-4 4 0-16,-6 6 0 15,-11 3 1-15,-7 0-1 16,0 4 0-16,-4 5-1 16,-3 1 0-16,-7 2-5 15,3-6 1-15,1 1-7 0,-8 2 0 16,0 1-5-16,4-7 0 16</inkml:trace>
  <inkml:trace contextRef="#ctx0" brushRef="#br0" timeOffset="19971.8542">25033 7896 28 0,'7'-13'14'0,"28"10"-13"0,-24 3 20 0,7 0-20 16,3 0 0-16,-4 0 0 15,1 3 1 1,-4 0-5-16,-3 3 1 15,-4 1-3-15,-7-1 1 16,-7 3-4-16,-7 7 0 0</inkml:trace>
  <inkml:trace contextRef="#ctx0" brushRef="#br0" timeOffset="20239.6901">24966 8015 20 0,'-46'-13'10'0,"50"-6"-8"15,-4 19 15-15,7-6-17 0,3 0 1 16,5 6 0-16,-1 0 0 15,0 0-2-15,0 3 1 0,7 3 1 16,4-6 0-16,-8 6-1 16,1-2 0-16,-7-1-1 31,-4 3 1-31,-4 3-1 16,-6 1 1-16,-4-4-1 15,-4-6 1-15,4 3-1 16,0 0 1-16,0-3-1 15,3-1652 1-15,1 3314 0 0,3-1662 0 16,10 0-1-16,1 0 0 16,3 3-2-16,4 0 0 15,-1-3-3-15,-3 0 1 0</inkml:trace>
  <inkml:trace contextRef="#ctx0" brushRef="#br0" timeOffset="20556.6802">25008 8143 22 0,'-31'19'11'0,"-8"6"-10"16,32-25 20-16,0 0-17 16,0 3 0-16,3 0 0 0,1 1 0 15,3-1-6-15,7-3 0 32,0-3 4-32,3 3 1 15,8-4-3-15,-4-2 1 0,4 0-1 16,-1 3 1-16,8-3-1 15,-4 2 0-15,-3 8 0 16,-8 2 1-16,-10 0-1 16,-7 3 1-16,0 4-1 15,-3 9 1-15,-1-6-1 0,1-1 1 16,3 7-1-16,-1-3 1 16,5 0-2-16,-1 3 1 15,4-6-8-15,0-1 1 0,4 1-3 16,-4-7 1-16</inkml:trace>
  <inkml:trace contextRef="#ctx0" brushRef="#br0" timeOffset="36611.2229">11144 11210 28 0,'-3'-6'14'0,"20"0"-4"0,-10 2 14 0,0 1-22 15,4 0 1-15,3-3 1 0,4-4 0 16,14-2-5-1,3-1 0-15,4 1 4 0,3-4 0 16,0-3-8 0,-3-3 1-16,-11 7-7 15,-6 5 0-15</inkml:trace>
  <inkml:trace contextRef="#ctx0" brushRef="#br0" timeOffset="36765.7811">11444 10956 24 0,'-25'25'12'0,"1"3"-8"0,20-12 12 16,-3 0-16-16,4-1 1 16,-4 1-1-16,-1 3 0 15,-2 6-5-15,-1 3 1 16,-3 4-3-16,0 2 1 16</inkml:trace>
  <inkml:trace contextRef="#ctx0" brushRef="#br0" timeOffset="37232.719">11134 11574 19 0,'-18'-6'9'0,"14"12"-4"0,4-6 14 0,4-6-18 15,3-4 1-15,4 1 0 16,3-7 0-16,0-3-3 16,4-3 1-16,3 4 1 15,3-8 0-15,8 4 0 16,-4 4 1-16,-6 2-2 15,-5 7 0-15,-3 2 1 16,-7 7 0-16,-7 7 0 16,-14 8 0-16,0 10 0 15,-4 10 0-15,-3 2 2 16,0-2 0-16,0-1-1 16,3 1 1-16,4 3-1 15,4-7 1-15,3-6-2 16,3-3 1-16,4-6-1 15,7-7 0-15,4-6 0 16,3-9 0-16,0-7 0 0,11 1 0 16,-1-4-1-16,5-3 1 0,-1-3-1 15,0 4 0-15,-7 2 0 16,0 3 0-16,0 16-1 16,-10 10 1-16,-4 0 0 15,-7 5 0-15,0 4 0 16,4 0 0-16,3-3 0 15,3-3 1-15,4-4-6 0,4-9 0 16,0-6-7-16,6-6 1 31</inkml:trace>
  <inkml:trace contextRef="#ctx0" brushRef="#br0" timeOffset="37584.1685">11832 11041 25 0,'-7'0'12'0,"49"19"-7"16,-27-16 12-16,6-6-15 15,7 3 0-15,-3-4 1 0,3 4 0 16,-3-3-4-16,-8 3 0 16,-6 0 3-16,-4 7 0 15,-11-1-1-15,-6 3 0 0,-8 1-1 16,-7-1 1-16,-3 7 0 15,0 3 0-15,0 3 0 16,7 3 0-16,3-3 0 16,7-7 0-16,4 4 0 31,4 0 1-31,-1 3-1 16,1-3 1-16,3-1-1 0,0 4 0 15,-4-6 0-15,4-3 1 16,0-4-5-16,-3 0 0 0,-1-9-6 15,4 0 0-15,0-9-3 16,-3-4 1-16</inkml:trace>
  <inkml:trace contextRef="#ctx0" brushRef="#br0" timeOffset="37749.8847">11783 11113 29 0,'-11'3'14'0,"-3"38"-9"15,11-22 26-15,-4 12-29 0,-1 22 1 16,-2 13 0-16,-4 3 1 15,-4 3-5-15,4 0 0 16,3-9 3 0,4 6 1-16,4-9-7 15,3-13 0-15,7-10-8 16,7-12 1-16</inkml:trace>
  <inkml:trace contextRef="#ctx0" brushRef="#br0" timeOffset="37950.0377">12545 10818 34 0,'-35'19'17'0,"-11"41"-16"0,24-39 23 16,-2 14-24-16,-12-1 0 15,5 7 0-15,-5 0 0 16,5-3-4-16,3-4 0 15,6-6-5-15,5 1 0 0</inkml:trace>
  <inkml:trace contextRef="#ctx0" brushRef="#br0" timeOffset="38585.6047">12248 11179 24 0,'15'-25'12'0,"6"6"-1"0,-11 13 16 0,1-1-25 15,3-2 1-15,14-4 0 16,4-2 1-16,7-4-5 15,-4 3 0-15,-3 0 2 16,-4 4 1-16,-7 3-6 16,-7 12 1-16,-10 12-5 15,-11 1 0-15,-7 6-3 0,-15 3 0 16,-6 3 3-16,0 1 0 16,-4-4 7-16,4-7 0 0,7 1 7 15,3-6 1-15,7-4 2 16,8 1 0-16,6-7-2 15,4-3 1-15,7-7-5 16,7 1 1-16,0-3-2 16,8 3 0-16,6-1-3 31,0 4 1-31,-3 3-4 16,-4 0 0-16,-11 6-2 0,-6 4 0 15,-15-1-1-15,-3 7 0 16,-7 6 3-16,0 0 0 15,-4-3 5-15,4 3 0 16,0-4 4-16,3-2 0 16,4-3 0-16,4-1 1 15,3-6-2-15,3-6 0 16,8-6-2-16,3-6 1 0,3-7-2 16,4 0 0-16,0 0-5 15,1-6 0-15,-1 3-5 0,0 0 0 16,-4 3-1-16,-3 4 1 15,-3 5 0 17,-39 26 9-32,63-19 1 0,-39 25 1 0,1 12 5 15,-1 16 0-15,-3 4 0 32,0 5 1-32,0-2-6 15,0-1 1-15,3-3-2 16,1 1 0-16,2-7-3 15,1-6 1-15,4-10-7 0,-1-9 1 16</inkml:trace>
  <inkml:trace contextRef="#ctx0" brushRef="#br0" timeOffset="38786.0369">12224 11608 22 0,'-28'-3'11'0,"-8"28"-5"15,29-18 14-15,-3-1-18 16,3 0 0-16,3 0 1 15,4 1 0-15,4-4-4 16,6-3 1-16,8 0 2 16,6-3 1-16,5 0-1 15,2 3 1 1,8-4-1-16,4-2 0 16,-5 3-7-16,1-6 1 0,4 5-6 15,-5-11 0 1</inkml:trace>
  <inkml:trace contextRef="#ctx0" brushRef="#br0" timeOffset="39619.6651">13166 10991 29 0,'10'-4'14'0,"15"8"-9"15,-18-1 15-15,0 0-20 32,0 6 1-32,0 1 1 15,0 2 0-15,0-2-2 16,-3 2 1-16,-1 1 1 15,-6-4 1 1,-15 10-1-16,1 0 0 16,-5 0-1-16,1-1 1 15,4-2-2-15,2 0 0 16,12-1-1-16,3 1 1 16,7 0-1-16,0 3 1 0,0 9 0 15,4 3 0-15,-4 4 0 16,-4-4 0-16,1-3 1 15,-1-3 0-15,-6-3-2 16,3-6 1-16,-4-7-5 0,4-9 0 16,0-15-6-16,0-7 1 15</inkml:trace>
  <inkml:trace contextRef="#ctx0" brushRef="#br0" timeOffset="39787.497">13187 10994 28 0,'-14'0'14'0,"7"47"-3"0,0-35 20 0,-7 17-28 15,-4 11 0-15,-7 26 4 16,-10 22 0-16,-4 9-8 31,-3 4 0-31,-1-1 5 16,1 3 1-16,14-5-2 16,3-11 0-16,11-11-9 15,7-17 1-15,11-21-10 0,6-19 1 16</inkml:trace>
  <inkml:trace contextRef="#ctx0" brushRef="#br0" timeOffset="40053.3404">13839 10715 39 0,'-14'0'19'0,"-7"28"-16"16,18-16 25-16,-4 10-26 16,-11 10 0-16,-7 12 2 0,-10 6 1 15,-14 0-6 1,-1 3 0-16,4 7 3 16,1-7 0-16,6 0-7 15,3-2 0-15,8-4-8 0,7-7 0 16</inkml:trace>
  <inkml:trace contextRef="#ctx0" brushRef="#br0" timeOffset="40253.0719">13522 11129 34 0,'-21'3'17'0,"35"3"-13"15,-7-3 23-15,0 0-27 16,0 4 0-16,4-1 1 15,-1 0 0-15,1 3-1 16,-1 1 1 0,5-1-5-16,-1 1 1 15,0-4-7-15,3 0 0 16</inkml:trace>
  <inkml:trace contextRef="#ctx0" brushRef="#br0" timeOffset="40568.0442">13822 11072 24 0,'-21'-6'12'0,"17"25"-8"15,4-16 13-15,0 0-18 16,0 0 1-16,0 0 0 16,4 0 0-16,-1-3-1 15,4 0 0-15,4 0-2 16,3-3 1-16,4-3-2 15,-1 0 0-15,1 3 1 16,-4 3 0-16,-3 0 3 16,-1 0 1-16,-6 3 4 15,-4 0 0-15,-11 3 2 16,1 3 1-16,-5 4-1 0,1 3 0 16,0-1-3-16,0 1 0 15,3 0-2-15,1-4 0 16,3 1-7-16,0-1 0 0,3 1-6 15,4 6 0-15</inkml:trace>
  <inkml:trace contextRef="#ctx0" brushRef="#br0" timeOffset="41621.2854">13585 11411 34 0,'-42'0'17'0,"14"0"-14"16,28-3 26-1,7 0-27-15,4-4 0 16,6-2 1-16,4-7 0 0,8-3-4 16,2 1 0-16,1-4 3 15,-4 3 0-15,1 0-5 16,-5 3 1-16,-3 4-6 16,-3 2 1-16,-4 4-2 15,-7 6 0-15,-3 3 1 16,-8 3 0-16,1 4 5 0,-4 6 0 15,-7-1 5-15,-1 4 1 16,1 0 1-16,0 0 0 16,4-4 0-16,-1-2 0 15,7-4-2-15,1-2 0 0,3-1-2 16,7-3 1-16,0-3-1 16,4-6 1-16,-1-1-1 15,1 1 1-15,3-6-1 16,0-1 1-16,-3 4-3 15,-1 6 0-15,-3 3-2 16,-7 3 1-16,-3 9-1 31,-8 4 0-31,-10 3 1 0,-4 9 0 16,-3-3 5-16,-4-3 0 16,1-3 3-16,-1 0 0 0,7-4 1 15,7-5 0-15,11-4-2 16,7-6 1-16,7-6-2 15,8-1 1-15,6-5-3 16,11-4 0-16,-4 1-1 16,-4-1 1-16,5 0-1 15,-5 4 1-15,-2 2-1 16,-1 4 0-16,-4 6 1 0,-6 3 0 16,-1 3-1-16,-6 7 1 15,-4 6 0-15,-4 0 1 16,-3-1-3-16,-3 4 1 15,-1-3-2-15,1 0 0 0,-4-3-3 16,-1-4 1-16,1-2-2 31,0-4 1-31,0-3 0 16,4 0 1-16,-1-3 0 16,4 0 1-16,7-6 2 0,0 6 0 15,7-3 1-15,4-4 1 16,-1 4 0-16,1 0 0 0,-1 0 0 15,-3 3 1-15,0 0-2 16,-3 3 1-16,-4 10-1 16,-7-1 1-16,-7 1-1 15,-4-1 1-15,-7 1 0 16,-3 3 1-16,0-1-1 16,0 1 1-16,3-4 0 15,7 1 0-15,11-4-1 16,4-2 1-1,6-1-1-15,8-3 0 16,3 0-1-16,4-3 0 0,-4 0 0 16,0 0 0-16,-3 0 0 15,-1 3 0-15,-6 0 1 16,-4 7 0-16,-4-1 1 16,-3 4 0-16,0-1 2 15,3-2 0-15,-3 5 0 16,4-2 0-16,3-4-1 15,3 1 0-15,4-4-1 0,8-6 1 16,-1-3-4-16,7-6 1 16,0-4-8-16,4-6 1 15,3 0-6-15,4-3 0 0</inkml:trace>
  <inkml:trace contextRef="#ctx0" brushRef="#br0" timeOffset="42136.1965">14612 10853 46 0,'-32'-4'23'0,"11"33"-30"0,11-17 40 15,-8 10-34-15,-3 10 1 16,-7 2 2-16,-1 4 1 15,1 9-3-15,-4-7 1 16,4-2 1-16,3 3 1 16,8-3 0-16,6-4 0 15,8 0-2-15,6 1 1 16,4-13-1-16,-3-6 1 0,10-7-1 16,4-12 0-16,3-10 0 15,0-2 1-15,11-10-5 16,-8-1 1-16,1-2-6 15,-4-6 0-15,0 2-7 32,-3-5 0-32,-4-7-1 15,-3 3 0-15,-4 13 8 16,-25 44 8 0,25-16 2-16,-24 28 1 15,-1 13 7-15,-3 21 0 16,0 17 0-16,-4 8 0 15,0-5-8-15,4 0 1 0,3-1-3 16,8 7 1-16,-1-13-3 16,4-12 0-16,4-10-5 15,-1-18 1-15,4-20-4 16,7-21 0-16</inkml:trace>
  <inkml:trace contextRef="#ctx0" brushRef="#br0" timeOffset="42337.3287">14439 11495 27 0,'-24'-18'13'0,"-5"40"-5"0,22-10 22 16,-3 4-26-16,-1 6 0 16,0 0 3-16,1-3 1 15,6-4-10-15,1-2 1 16,3-4 5-16,7-3 1 16,3-9-2-1,5 3 1-15,6-9-6 16,3-13 1-16,8 0-8 0,-4-3 0 15,15-3-6-15,-1-10 1 16</inkml:trace>
  <inkml:trace contextRef="#ctx0" brushRef="#br0" timeOffset="42721.0451">14979 10956 44 0,'-18'22'22'0,"-17"50"-25"15,21-56 39-15,-4 9-34 16,-10 13 0-16,-11 12 3 16,-14 16 0-1,-10 46-5-15,10-14 1 32,18-17 3-32,10-12 0 15,7-3-2-15,8-13 1 0,6-12-1 16,8-13 0-16,6-12-2 15,11-13 1-15,11-12 0 16,4-10 0-16,2-9-2 16,-2-4 0-16,-5 1-1 0,-6-3 0 15,-4 2-1-15,-3 1 1 16,-4 6-1-16,-3 12 1 16,-1 10 2-16,-6 9 1 15,-1 7 0-15,-3 3 0 0,0 2 1 31,0 4 0-31,4-3-8 16,3 0 1-16,10-3-11 16,8-7 1-16</inkml:trace>
  <inkml:trace contextRef="#ctx0" brushRef="#br0" timeOffset="43537.3345">15512 11078 29 0,'3'-6'14'0,"36"-3"-5"0,-25 2 11 15,4 1-19-15,3 6 0 16,11 3 2-1,-1 7 0-15,-2-1-3 0,-8 1 0 16,-4 2 3-16,-6 4 0 16,-4 3 0-16,-10-1 0 15,-5 4-1-15,-6 0 1 16,0 3-4-16,-3-3 0 16,-1 3-3-16,-3-6 1 15,0-3-3-15,3 0 1 16,0-7-2-16,1-18 0 0,3 2 3 15,0 4 0-15,6 0 1 16,5 0 1-16,3 6 2 16,0-3 1-16,7 3 1 15,4 0 1-15,-1 0 1 0,1-3 0 16,-1 0 0-16,1 4 1 16,-4-8-2-16,0 4 1 15,-7 0-2-15,0 4 1 16,0 5-2-16,-4-3 0 0,-3 7 0 15,0-1 0-15,0 1-1 16,0-1 1-16,0 1-3 16,4-4 1-16,-1 4-4 31,4-10 1-31,0 3-6 16,0-6 1-16,0 0-2 15,7-6 0-15</inkml:trace>
  <inkml:trace contextRef="#ctx0" brushRef="#br0" timeOffset="44158.2682">15533 11245 17 0,'-4'-4'8'0,"11"1"-1"16,-7 3 13-16,4-6-18 15,-1 0 0-15,4 0 3 0,1-1 0 16,-1 1-6-16,0 3 0 16,3-3 3-16,1 2 1 15,-1 1-2-15,1 0 0 32,0 0-8-32,-4 3 0 15,0 3-2-15,-4 0 0 0</inkml:trace>
  <inkml:trace contextRef="#ctx0" brushRef="#br0" timeOffset="44487.3161">15487 11354 17 0,'-11'0'8'0,"8"-3"-1"0,3 3 11 0,3 3-14 31,4-6 1-31,4 0 2 0,0-3 0 16,3-4-9-16,0 1 1 15,3-7 5-15,1 4 1 0,0-1-4 16,-1 1 1 0,-3-1-7-16,1 4 0 0,-5-1-6 15,4 4 1-15</inkml:trace>
  <inkml:trace contextRef="#ctx0" brushRef="#br0" timeOffset="44740.8876">15639 11006 26 0,'-14'-9'13'0,"-4"21"-6"15,14-5 19-15,1 5-24 16,-4 1 1-16,-4 9 0 16,-3 12 1-16,-4 16-5 15,-3 16 1-15,0 19 2 16,-4 3 1-16,-6 0-2 15,-8-4 1-15,7 4-1 0,4-10 0 16,7-6-1-16,3-9 0 16,8-6-5-16,10-20 0 15,3-12-7-15,11-12 1 0</inkml:trace>
  <inkml:trace contextRef="#ctx0" brushRef="#br0" timeOffset="45522.2243">15893 11423 33 0,'0'-18'16'0,"21"8"-18"15,-7 1 31-15,0 2-29 16,0-2 1-16,4-4 0 15,-1 4 0-15,-2 3-1 16,-5 3 0-16,-3 6-3 16,-7 6 1-16,-3 10-2 0,-4 3 0 15,-8 3-1 1,-2 0 0-16,-8-3 1 16,-3-3 0-16,0 3 5 15,7-6 1-15,6-7 2 16,5-3 0-16,10-3 1 15,7-12 1-15,3-4-2 16,8-2 1-16,3-7-3 16,4-3 0-16,0-4-10 0,-1 1 1 15,5 6-3-15,-5 3 0 16</inkml:trace>
  <inkml:trace contextRef="#ctx0" brushRef="#br0" timeOffset="47129.0605">15974 11116 7 0,'0'-3'3'0,"-4"3"4"15,4 0-6-15,4-6-1 0,-1-1 1 16,-3 7 3-1,0 0 1-15,0 0-4 0,0 0 1 16,0 0 3-16,0 3 0 16,0 4 1-16,-3 8 0 0,-8 11-3 15,1 5 1 1,-8 3-2-16,0 7 0 16,4 0-1-16,0 0 0 15,4-7-2-15,-1-6 1 16,4-3 0-16,3-6 1 0,4-9-3 15,0-7 1-15,4 0-2 16,-1-9 0-16,4-4-2 16,-3-5 1-16,0-4-1 15,3-3 0-15,-4-3 2 16,4 3 0-16,0 0 3 16,4 0 1-16,3 3 3 15,-3 0 0-15,-1 0 2 0,4-2 0 16,0-1 0-16,4 3 0 15,0 3-1-15,3 0 0 0,0-2-1 16,0 5 0-16,4-3-2 16,-4 7 1-16,-3 3-1 15,-4 9 0-15,0 0 0 16,-4 3 1-16,-3 4-1 16,-3 8 0-16,-4 8 0 31,-4-1 0-31,-3 15 0 15,-3 14 0-15,-4 8-1 0,-4 7 0 16,-3-3-1-16,-4 3 0 16,1 0-4-16,2 10 1 15,5-14-6-15,-4-2 0 0,10-10-5 16,0-2 0-16</inkml:trace>
  <inkml:trace contextRef="#ctx0" brushRef="#br0" timeOffset="47683.831">15632 11696 24 0,'-15'35'12'0,"12"9"-7"16,6-38 15-16,8 0-17 16,0-3 1-1,6-3 2-15,4-6 0 16,8-7-7-16,-1-5 0 15,-3-1 6-15,-1 3 0 16,-6-3-1-16,-7 4 1 0,-11-1-2 16,-11 10 0-16,-7-1-1 15,-6 7 1-15,2 0-2 16,5 0 1-16,3-3-5 16,7 3 1-16,7 0-10 15,17 0 0-15,15-15-2 16,3-17 0-16</inkml:trace>
  <inkml:trace contextRef="#ctx0" brushRef="#br0" timeOffset="48233.5066">16577 11094 24 0,'-7'19'12'0,"0"3"-4"0,7-13 18 31,0 7-24-31,3 3 0 16,1 0 1-16,0-4 1 0,-1 1-5 15,4-4 1-15,4-5 3 16,3-7 1-16,7-10-2 16,0-5 1-16,0-7-1 0,0 0 0 15,-3 0-1-15,-7 0 1 16,-4 0-1-16,-7 6 1 15,-7 4-1-15,-4 5 0 16,-7 11-1-16,1 2 1 16,-4 3-1-16,3 1 1 15,4-1-1-15,3 0 1 16,4 1-1-16,4-4 1 16,3 0 0-16,7-2 0 15,0-4 0-15,7 0 0 0,4-4 0 16,3-2 0-16,3 0-3 15,5 0 0-15,2 2-7 16,-2 4 1-16,-8 4-6 31,-7 5 0-31</inkml:trace>
  <inkml:trace contextRef="#ctx0" brushRef="#br0" timeOffset="48798.4833">16531 11445 35 0,'-7'13'17'0,"11"-26"-17"0,-1 7 26 16,4-3-26-16,0-7 1 0,4 3 0 15,7 1 1-15,-1-4-2 16,4-3 0-16,0 1 0 16,1 2 0-16,-1 0-3 15,-4 7 0-15,-6 2-1 0,0 1 0 16,-8 9-1-16,-3-3 0 15,-3 10 2-15,-4 5 0 0,-1 7 3 16,1 3 1-16,0 4 1 16,0 5 0-1,0 1 0 1,0-1 1-16,0 1-2 16,4-7 1-16,-4 0-2 15,3-3 1-15,1 0-2 16,3-6 1-16,3-3-1 15,4-7 0-15,0-9-1 0,4-3 0 32,6-13 0-32,-6 4 0 15,-4-4 1-15,-7 0 1 16,-7 7 1-16,-4 9 1 0,-6 3 2 16,-4 10 0-16,-1-4 1 15,1 7 0-15,0 6 1 16,3 0 1-16,1 0-2 15,6 0 1-15,4 0-2 16,7 0 1-16,4-7-1 0,6-5 0 16,8-1-2-16,10-3 0 15,11-6-1-15,17-9 1 32,15-7-1-32,0-6 0 15,3 0-8-15,7-6 1 0,-7-3-9 16,7-1 0-16</inkml:trace>
  <inkml:trace contextRef="#ctx0" brushRef="#br0" timeOffset="49017.3456">17208 11103 44 0,'-56'-3'22'0,"45"3"-17"0,11 0 30 16,8 3-34-16,2-3 1 0,11 0 0 15,4-3 1-15,14-3-4 16,7 0 1-16,3-7-1 31,0 4 0-31,4-7-8 16,-10 7 1-16,-12 9-6 16,-2 3 0-16</inkml:trace>
  <inkml:trace contextRef="#ctx0" brushRef="#br0" timeOffset="49635.1236">17346 11129 28 0,'-78'12'14'0,"11"10"-15"0,50-13 18 0,-1 4-17 16,1 0 0-16,-1-1 0 15,4 1 0-15,3-1-2 16,1-6 0-16,3 1-1 16,3-1 1-16,1 3-1 0,-1-2 0 15,4 2 1-15,0 0 1 16,0 4 2-16,0 0 0 15,-4 5 2-15,1 1 1 16,-4 3 0-16,-4 3 1 16,-3 0-1-1,4 7 1-15,-8-1-1 16,7-3 0-16,-3-3-1 16,4-3 1-16,-1-3-2 15,4-9 1-15,3-4-1 16,4-6 1-16,8-13-2 15,6-6 1-15,3-3-1 0,4-6 0 16,1-3 0-16,2 0 1 16,8-4-1-16,0 4 0 15,3 2 0-15,0 4 0 0,-3 3 0 16,-7 7 1-16,0 5-1 16,-11 4 0-16,-4 6 0 15,-10 3 0-15,-3 10 0 16,-8-1 1-16,-3 10-2 15,-7 0 1-15,-4 3-1 0,-3 4 1 16,3-1-1-16,1-3 0 16,-1-3 0-16,4 0 1 15,0 0-2-15,6 0 1 16,5-7 0-16,3 1 0 31,7-3 0-31,0-1 1 16,0-3 0-16,3 1 0 15,1-1 0-15,-1-2 0 0,1-1 1 16,-1-3 0-16,1 3-6 16,-1-3 0-16,1 1-9 15,0-1 1-15,6 0-4 0,4-9 1 16</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15:17.169"/>
    </inkml:context>
    <inkml:brush xml:id="br0">
      <inkml:brushProperty name="width" value="0.05292" units="cm"/>
      <inkml:brushProperty name="height" value="0.05292" units="cm"/>
      <inkml:brushProperty name="color" value="#7030A0"/>
    </inkml:brush>
  </inkml:definitions>
  <inkml:trace contextRef="#ctx0" brushRef="#br0">9620 6952 47 0,'0'0'23'0,"-14"94"-22"0,11-66 23 0,-1 0-24 16,1-3 0-16,-1 4 0 16,0-4 1-16,1-7 0 15,-1-2 0-15,1-7 0 16,3-9 1-16,0 0-1 0,3-18 1 15,4-20-2-15,8-22 0 16,13-5-1-16,7-1 0 16,7 3-1-1,1 10 0-15,-4 9 0 16,-8 12 1-16,-2 11 0 16,-5 8 0-16,-3 10 1 15,1 6 0-15,-8 10 1 0,-4 5 0 16,-3 11 1-16,-7 14 0 15,0-2-2-15,-3 6 1 16,-11-3-7-16,3-3 1 16,-7-7-7-16,4-5 1 15,4-1-2-15,-4-9 0 16</inkml:trace>
  <inkml:trace contextRef="#ctx0" brushRef="#br0" timeOffset="266.8554">9758 7083 19 0,'3'4'9'0,"29"-45"-5"0,-18 34 16 15,7-5-19-15,4-1 0 32,-4 1 0-32,0 6 1 15,1 6-3-15,-8 0 1 0,-4 6 1 16,-6 6 1-16,-4 4-2 16,-7 6 1-16,-7 3 1 15,-11 3 0-15,-3-3 1 16,-4 4 1-16,7-7 0 15,1 0 1-15,6-4 0 16,4-2 0-16,7-3-3 0,7-7 1 16,7-3-2-16,10-6 0 15,5-7-8-15,6-5 0 16,7-4-5-16,4-16 1 16</inkml:trace>
  <inkml:trace contextRef="#ctx0" brushRef="#br0" timeOffset="465.9485">10167 6663 54 0,'7'0'27'0,"60"-9"-37"16,-39-4 51-16,4-9-41 0,7-6 1 15,0-10 0-15,7-9 1 16,-8 10-7-16,-2-4 0 0,-5 7-5 15,-6 5 1-15,-11 10-5 16,-7 13 0-16</inkml:trace>
  <inkml:trace contextRef="#ctx0" brushRef="#br0" timeOffset="650.4911">10372 6563 27 0,'-85'100'13'0,"-10"1"-3"16,81-67 19-16,0 19-25 0,3 10 0 15,4-3 4-15,7-10 1 16,10-3-11-16,12-6 1 15,9-4 6-15,12-9 1 16,-1-9-3 0,0-9 1-16,1-10-7 15,6-3 0-15,-7-10-11 16,1 7 1-16,-8-10-2 16,-10-6 1-16</inkml:trace>
  <inkml:trace contextRef="#ctx0" brushRef="#br0" timeOffset="830.4191">10425 6688 49 0,'-11'10'24'0,"4"-7"-29"0,18-3 48 0,-1 0-43 16,4-6 1-16,4-1 0 16,3-2 1-16,4-4-6 15,-1-2 0-15,1-4-7 16,-4 3 0-16,-3 7-3 15,-4-4 0-15</inkml:trace>
  <inkml:trace contextRef="#ctx0" brushRef="#br0" timeOffset="964.2215">10552 6622 31 0,'-36'32'15'0,"8"9"-10"0,25-29 26 15,-8 7-31-15,0 3 0 0,1-3 0 16,6-1 1-16,1-2-6 15,6-3 0-15,4-7-5 16,4-6 0-16</inkml:trace>
  <inkml:trace contextRef="#ctx0" brushRef="#br0" timeOffset="1148.6861">10619 6563 44 0,'-11'6'22'0,"-3"19"-29"0,10-15 39 0,1-1-32 15,-1 0 0-15,-3 1 0 32,4 2 1-32,-4 4-4 15,3 3 0-15,1 0-7 0,-1-1 1 16,4 8-2-16,4-4 0 16</inkml:trace>
  <inkml:trace contextRef="#ctx0" brushRef="#br0" timeOffset="1380.1638">10283 7043 25 0,'-21'-4'12'0,"39"1"-7"16,-11 3 21-1,4-6-25-15,6 0 1 16,4-7 0-16,4-6 0 0,0 4-3 16,3-4 1-16,-3-3-2 15,-1-3 0-15,-2 6-7 16,-1 3 0-16</inkml:trace>
  <inkml:trace contextRef="#ctx0" brushRef="#br0" timeOffset="1533.4371">10516 6836 25 0,'-17'6'12'0,"3"19"-8"0,10-16 14 0,1 4-18 16,-5 6 0-16,-2 3 0 15,-1 0 1-15,-3 0-4 16,0 0 0-16,-4 3-4 16,8-3 0-16</inkml:trace>
  <inkml:trace contextRef="#ctx0" brushRef="#br0" timeOffset="1965.0378">10329 7181 13 0,'7'-7'6'0,"-7"4"5"0,0 3 4 32,0 0-13-32,0 0 0 15,0 0 1-15,0 0 1 16,0-6-4-16,7 0 0 0,0-1 3 15,4-5 1-15,3-4-2 16,4 0 1-16,3-2-1 16,-7-1 1-16,0 3-1 15,0-3 0-15,4 4-1 0,-4-1 1 16,-3 3-1-16,-1 7 0 16,1-3 0-16,-4 2 0 0,0 1-1 31,-7 6 1-31,0 6 0 0,0 4 0 0,-4-1 0 31,-3 10 1-31,-3 3-2 16,-1 0 1-16,-3 0 0 15,0 3 1-15,0-3-1 0,3-6 1 16,1 3-1-16,3-10 1 16,3 0 0-16,4 1 0 15,0-4 0-15,0-6 0 16,7-9-1-16,4-1 0 15,3-2-6-15,4-10 1 16,3 6-10-16,7 0 1 16</inkml:trace>
  <inkml:trace contextRef="#ctx0" brushRef="#br0" timeOffset="2565.4338">11165 6478 45 0,'-21'3'22'0,"-14"29"-24"0,24-23 33 16,-3 7-31-1,-10 9 0-15,-8-3 0 0,-7 3 0 16,4-3 0-16,-1 0 0 16,12-7-1-16,10-2 1 15,10-7-2-15,15-3 1 16,10-3-1-16,11-6 0 0,-1 0-1 16,8 0 1-16,4-4 0 15,-1 4 0-15,0 3 1 16,8-3 1-16,-8 6 3 15,-10 3 0-15,-8 0 2 16,-6 3 0-16,-18 7 1 16,-7 5 0-16,-7 4-1 0,-7 0 1 15,-8 16-2-15,-6 3 0 16,-4 9-2-16,-7 0 0 16,-10 3-3-16,-7 1 0 0,3-14-8 15,7-8 0-15,14-10-7 16,11-3 0-16</inkml:trace>
  <inkml:trace contextRef="#ctx0" brushRef="#br0" timeOffset="2702.0449">10926 6873 47 0,'17'0'23'0,"8"0"-23"0,-15 0 37 15,5-3-37-15,2-3 1 16,4 3-10-16,8-4 1 0,-1 1-2 15,4 6 1-15</inkml:trace>
  <inkml:trace contextRef="#ctx0" brushRef="#br0" timeOffset="3066.2111">11120 7199 39 0,'-32'25'19'0,"11"-34"-17"0,21 9 27 15,0 0-29-15,3-3 0 32,4-3 0-32,7-10 0 15,7 0 0-15,4 1 0 0,0-7 0 16,10 9 0-16,4 4 0 16,0 2 0-16,-7 4 0 15,-11 6 0-15,0 7 0 0,-14 6 1 16,-7 2 0-16,-14-2 0 15,-4 3 2-15,-3 3 0 16,-4 0 1-16,1 0 1 16,-1 0 0-16,4-7 0 15,3-2-1-15,8-4 0 16,2-2-2-16,8-4 1 0,8-10-5 16,9-5 1-16,11-4-9 15,15-12 1-15,10-3-7 31,10-10 0-31</inkml:trace>
  <inkml:trace contextRef="#ctx0" brushRef="#br0" timeOffset="3284.6643">12174 6478 55 0,'-14'6'27'0,"-21"26"-29"0,17-20 48 15,-10 13-45-15,-14-3 0 16,-4 3 0-16,-3 4 1 16,-4 2-3-16,3 0 1 0,8-6-4 0,7 1 1 15,6-8-9-15,8-5 0 16,7-4-4-16,11-2 0 16</inkml:trace>
  <inkml:trace contextRef="#ctx0" brushRef="#br0" timeOffset="3435.5591">11748 6782 45 0,'7'13'22'0,"-11"9"-22"16,4-6 40-16,-3 15-40 15,-5 3 1-15,1 7 0 16,0 6 0-16,4-6-6 16,-1-3 1-16,8-10-9 0,3-3 1 15,3-6-2-15,1-7 1 16</inkml:trace>
  <inkml:trace contextRef="#ctx0" brushRef="#br0" timeOffset="3612.7638">12284 6848 48 0,'-11'-9'24'0,"-14"43"-28"16,18-27 50-16,-3 2-46 15,-4 7 1-15,-4 2 0 0,-3 1 0 16,-4-6-3-16,-7 6 0 15,1-4-7-15,6-2 1 32,0-4-6-32,8-9 0 15</inkml:trace>
  <inkml:trace contextRef="#ctx0" brushRef="#br0" timeOffset="3801.8238">12026 6785 48 0,'7'0'24'0,"-35"26"-18"0,21-11 42 0,-7 20-44 15,-7 12 1-15,-8 15 1 0,5-2 1 16,6 3-9-16,8 0 0 16,17-1 6-16,14-5 0 15,14-7-2-15,4-9 0 0,3-23-3 16,8-18 1-16,6-6-16 16,18-6 1-16,0-7-5 31,-7-25 1-31</inkml:trace>
  <inkml:trace contextRef="#ctx0" brushRef="#br0" timeOffset="15564.2938">9603 11386 22 0,'-11'-16'11'0,"7"0"-3"0,4 16 11 0,0 3-15 0,-3 10 1 15,-1 9 2-15,1 19 1 16,-4 9-10-16,-4 16 0 16,1 12 6-1,-4 10 1-15,-1 12-3 0,-2-6 1 16,-1 0-2-16,4-12 0 16,4-16 0-16,2-13 1 15,1-9-1-15,4-13 0 16,-1-6-3-1,4-12 1-15,4-19-1 16,-1-13 0-16,4-19-2 16,-3-28 0-16,-4-12 0 0,4-10 0 15,3-3 2-15,7-12 0 16,3 6 1-16,4 6 0 16,1 9 1-16,9 19 0 15,8 13 1-15,7 13 1 0,0 8 0 16,0 7 0-16,-4 16 0 15,-3 6 0-15,-4 16 0 16,-3 18 0-16,-4 20 0 16,-10-1 0-16,-8 10-1 15,-3 6 1-15,-3 6 0 0,-4 0 0 16,0-6-2-16,0 3 0 16,-4-12-6-16,1-13 0 15,3-9-6-15,0-7 0 16</inkml:trace>
  <inkml:trace contextRef="#ctx0" brushRef="#br0" timeOffset="15752.0182">9631 11809 26 0,'-18'-9'13'0,"25"2"-4"16,7 4 15-16,8-3-22 15,2-3 0-15,4-4 1 16,8-6 0-16,3 0-4 15,-4 1 0-15,-3-1 2 16,-4 3 1-16,-4 0-7 31,-2 13 0-31,-8 3-5 0,-7 7 0 16</inkml:trace>
  <inkml:trace contextRef="#ctx0" brushRef="#br0" timeOffset="16014.4034">9705 12003 28 0,'-32'60'14'0,"7"-32"-10"0,33-25 20 15,2-3-21-15,8-3 0 32,6-6 1-32,5-7 1 15,6 0-6-15,-3-9 0 0,-4-6 5 16,-3 6 0-16,-4 0-1 16,-7 3 1-16,-4 3 0 15,-6 10 0-15,-11 6-2 16,-4 3 1-16,-6 3 0 15,-4 0 0-15,-4 0-2 0,0-3 0 16,8 3-2-16,-1-9 1 16,14 0-8-16,8-1 1 15,14-5-8-15,17-1 0 16</inkml:trace>
  <inkml:trace contextRef="#ctx0" brushRef="#br0" timeOffset="19203.7419">10142 11809 31 0,'-10'0'15'0,"17"0"1"0,0 0 15 16,11 0-27-16,6-3 0 16,8 0 2-1,7-4 1-15,3 1-9 0,-3 0 1 0,0-7 5 32,7 1 0-32,-4-4-2 15,0 1 1-15,-3-1-6 0,3 3 0 16,8 4-8-16,-1-4 0 0,8 1-5 15,-8-1 1-15</inkml:trace>
  <inkml:trace contextRef="#ctx0" brushRef="#br0" timeOffset="19388.3871">10950 11426 30 0,'-17'-6'15'0,"34"-6"-6"0,-6 9 22 16,3-7-30-16,4-2 0 31,3-10 1-31,7 3 0 16,4-3-3-16,3-6 1 0,4 3-2 15,10-1 0-15,1 8-9 0,-1 5 1 16</inkml:trace>
  <inkml:trace contextRef="#ctx0" brushRef="#br0" timeOffset="20389.0262">10986 11737 27 0,'-43'22'13'0,"15"-16"-4"16,21-6 13-16,7-6-21 16,7-4 1-16,7-5 1 31,4-4 1-31,3-9-4 15,4-4 0-15,3-5 3 16,4-7 0-16,3 3-1 0,0 10 0 0,0 6-1 16,4 6 1-16,-4 6-1 15,-6 13 0-15,-8 7-1 16,-7 8 1-16,-14 4 0 16,-7 6 0-16,-4 3 0 15,-6-3 1-15,-4 1-1 16,-4 2 0-16,0-3-1 15,0-3 1-15,4-3-1 0,4-7 1 16,2-2-2-16,5-4 0 16,6-6 0-16,4 0 0 31,7-3 0-31,4 0 0 0,0-1 0 16,-1 1 0-16,-3 3 1 15,-3 3 0-15,-4 4 0 16,-7 5 0-16,-4 7 1 15,-3 0 0-15,0 6 1 16,0 0 0-16,3 0 0 0,1 0 1 16,3-9-1-16,0 0 1 15,3-7-1-15,4-3 1 16,0-6-2-16,7-9 0 16,4-4-1-16,3 1 0 15,-4 2-6-15,1 1 1 0,-1 6-4 16,-2 0 0-16,-5 3-3 15,-3 0 1-15,-3 3-1 16,-5 0 0-16,-2 3 5 16,-1-6 1-16,-3 3 6 31,0-3 0-31,0-3 4 0,0 0 0 16,7 0 2-16,3-3 1 15,1-1 0-15,3 1 0 16,7 0-2-16,3 0 1 15,5-4-3-15,2-2 0 0,4 2-1 16,0 1 0-16,1 3-1 16,-1 2 0-16,-4 4-1 15,-6 4 1-15,-4 2-1 16,-7 6 1-16,-7 4 0 0,0 6 0 16,-4 3-1-16,-3 3 0 15,-3 7 0-15,3-7 1 16,-1-3-1-16,5-6 0 0,3-3 0 15,0-1 0-15,0-5 0 32,3-4 1-32,1-3-1 0,3 0 0 0,0 0 0 31,0-6 1-31,0 3-1 16,0-6 1-16,0 0-1 15,0-1 0-15,0 4 0 16,0 0 0-16,0-3 0 0,0 0 0 15,0 2 0-15,0-2 0 16,3-6 1-16,1-1 0 0,-1 1-4 16,4-7 0-16,0-3-5 15,4-3 0-15,-1-4-4 16,5-5 1-16</inkml:trace>
  <inkml:trace contextRef="#ctx0" brushRef="#br0" timeOffset="20723.7876">11194 10824 31 0,'0'-40'15'0,"3"18"-12"0,-3 22 25 0,0 6-26 15,0 10 0-15,-3 18 1 16,-1 19 0-16,-3 10-4 15,0 19 0-15,-4 34 3 16,1 6 1-16,-4 10-1 0,3 12 0 16,-3 6 0-16,0-15 0 15,3-9 1-15,1-26 1 16,3-6-1-16,0-15 0 16,0-23 1-16,0-18 0 15,-1-16-2-15,1-13 1 16,0-15-3-16,0-16 1 0,-3-13-8 15,3-15 1-15,3-19-10 16,11 10 0-16</inkml:trace>
  <inkml:trace contextRef="#ctx0" brushRef="#br0" timeOffset="21038.1796">11755 11379 34 0,'-15'4'17'0,"5"5"-10"16,3-3 19-16,0 4-25 15,-4 2 1-15,-3 7 0 16,0 3 0-16,-4 6-3 16,-3 0 1-16,0 1 1 15,0-7 1-15,0-4-5 16,3-8 1-16,7-7-8 16,8-6 0-16,10-13-2 15,7-12 1-15</inkml:trace>
  <inkml:trace contextRef="#ctx0" brushRef="#br0" timeOffset="21240.2102">11762 10969 42 0,'3'9'21'0,"-10"57"-20"0,4-47 42 16,-4 12-42-16,-4 10 1 0,0 22 0 16,-3 9 0-16,0 15-3 15,-4-8 1-15,1 6 1 16,-1-1 1-16,4 4-3 15,0-3 0 1,3-4-8-16,4-12 1 16,4-15-6-16,6-17 0 15</inkml:trace>
  <inkml:trace contextRef="#ctx0" brushRef="#br0" timeOffset="21391.5326">11677 11608 41 0,'3'10'20'0,"-3"15"-23"16,4-25 32-16,3 3-29 0,0 0 0 16,4-3-7-16,3-3 0 15,0-6 0-15,4-1 0 16</inkml:trace>
  <inkml:trace contextRef="#ctx0" brushRef="#br0" timeOffset="21592.9542">11956 11201 47 0,'0'3'23'0,"17"-6"-21"15,-6 0 41-15,7-1-42 16,3-2 0-16,3-3 0 0,1-1 1 31,0-2-3-31,3-1 1 16,0 4-1-16,-3-4 1 15,0 1-8-15,-4 2 0 16,0-2-7-16,-3 2 1 0</inkml:trace>
  <inkml:trace contextRef="#ctx0" brushRef="#br0" timeOffset="21726.387">12273 10918 23 0,'-25'10'11'0,"1"43"2"0,17-34 9 15,-4 9-21-15,1 7 0 16,-5 5 0-16,1 8 1 15,-3 8-5-15,3-3 0 16,-1 7-5-16,5-10 0 16</inkml:trace>
  <inkml:trace contextRef="#ctx0" brushRef="#br0" timeOffset="21923.3726">11973 11351 31 0,'-31'-25'15'0,"31"-6"-5"0,0 31 23 16,7-7-31-16,7 4 0 16,7 0 2-16,7 0 0 15,0-3-5-15,-3 0 0 0,0-1 3 16,-1 4 1-16,-2 6-9 16,-5 0 1-16,-6 10-8 15,-1 9 1-15</inkml:trace>
  <inkml:trace contextRef="#ctx0" brushRef="#br0" timeOffset="22100.8524">12044 11492 29 0,'-42'13'14'0,"31"-16"2"0,11 3 16 15,3-3-28-15,8-4 0 32,3-5 1-32,4-7 0 15,3 3-7-15,0-9 0 0,0 0 5 16,0 0 1-16,1 6-7 15,-5 4 0-15,-3 2-8 16,0 4 0-16,1 15-3 16,-8-3 0-16</inkml:trace>
  <inkml:trace contextRef="#ctx0" brushRef="#br0" timeOffset="22475.1174">12114 11489 21 0,'-42'38'10'0,"3"28"-5"0,29-51 12 16,-4 14-15-16,-4 2 0 0,0 0 3 15,1 10 0-15,6 3-6 16,-3 0 0-16,7-3 5 31,3-10 0-31,4 0-1 16,0-15 1-16,4-13-2 16,3-12 1-16,4-7-1 0,-1-12 0 15,8-7-1-15,3-5 1 16,4-7 0-16,-1-7 0 0,1-2 0 15,0-1 1-15,-1 13 0 16,1 7 1-16,-4 9-1 16,0 6 1-16,-3 9-2 15,0 13 1-15,-4 10-2 16,-4 8 1-16,-3 7-1 0,-3 4 1 16,-4 5-1-16,-4 7 0 15,-3 0 0-15,-3 3 0 16,-1 6-4-16,1-3 1 15,-4 0-8-15,-1-3 1 16,8 0-7 0,4-7 0-16</inkml:trace>
  <inkml:trace contextRef="#ctx0" brushRef="#br0" timeOffset="22790.9723">12076 11803 34 0,'-7'-19'17'0,"28"-6"-8"15,-14 19 23-15,3-1-31 16,1-2 1-16,-1 0 1 0,5-1 1 0,-1 4-5 16,0 0 1-16,-4 2-1 15,1 4 0-15,-4 7-7 16,-7 2 1-16,0 4-4 16,-3-1 0-16,-5 1 0 15,-2-4 0-15,-1 1 6 16,1-1 1-16,-4-3 9 15,3-3 1 1,-3 0 6-16,3 1 0 16,4-1 1-16,4-3 0 15,3 0-4-15,0 0 1 16,7-3-5-16,0-1 1 16,0 1-11-16,3 0 1 15,1 3-11-15,7 0 0 0</inkml:trace>
  <inkml:trace contextRef="#ctx0" brushRef="#br0" timeOffset="26238.4797">12573 11367 23 0,'-4'97'11'0,"-6"25"-8"0,6-84 10 0,1 6-13 31,-1 12 0-31,1 4 1 15,-1 0 1-15,4-7-2 0,0-6 0 16,0-13 0-16,4-12 1 16,3-9 0-16,0-13 0 15,-4-13-1-15,4-15 1 0,-3-3-1 16,3-16 1-16,-3-7-1 31,6-21 1-31,4-19 1 16,4-9 0-16,3 9 2 15,7 12 0-15,4-3 2 16,3 16 0-16,1 13-1 0,9 12 1 16,5 13-2-16,10 12 0 15,-7 13-2-15,-4 12 1 16,-7 16-3-16,-6 12 1 0,-8 23 0 16,-7 18 0-16,-10 13 0 15,-11 0 0-15,-7-4 0 16,-7 7 1-16,-11-3-3 0,0-7 0 31,0-12-6-31,-6-6 0 0,3-13-7 0,6-12 0 31</inkml:trace>
  <inkml:trace contextRef="#ctx0" brushRef="#br0" timeOffset="26625.6441">12682 11624 29 0,'-3'-25'14'0,"24"-28"-7"16,-10 40 16-16,6-9-22 16,8-3 0-16,7-3 0 0,-4 0 1 15,11 3-3-15,-4 6 1 0,-3 6 0 16,-15 13 0-16,-3 13-2 16,-17 15 0-16,-4 6 0 15,-7 10 0-15,-7-3 1 31,3 6 0-31,4 0 2 16,3-6 1-16,4-7 2 16,7-8 0-16,4-8 2 0,6-5 0 15,1-10-1-15,3-6 1 16,11-7-1-16,-8-5 1 16,-3-1-1-16,-6 4 1 15,-12 2-1-15,-3 1 0 0,-7 2-2 16,-7 1 1-16,-1 3-2 15,1 0 0-15,4 3-8 16,-1 3 0-16,4 0-12 16,10 7 1-16,4-1-2 15,0-25 1-15</inkml:trace>
  <inkml:trace contextRef="#ctx0" brushRef="#br0" timeOffset="27176.7682">9514 12678 42 0,'-14'-29'21'0,"-7"42"-17"0,14 0 21 0,-3 5-24 15,-1 4 0-15,-3 7 0 16,0 5 1-16,-7 7-3 16,3 6 0-16,4 0-5 0,7-3 1 15,7-7-7 1,10-5 1-16</inkml:trace>
  <inkml:trace contextRef="#ctx0" brushRef="#br0" timeOffset="27325.8429">9663 12800 38 0,'38'-16'19'0,"5"10"-21"0,-26 0 30 16,5-4-28-16,2 1 1 15,1 3-4-15,-4 6 1 0,-3 0-5 16,-4 6 1-16,-4 6-4 15,-3 14 0-15</inkml:trace>
  <inkml:trace contextRef="#ctx0" brushRef="#br0" timeOffset="27578.0287">9521 13123 26 0,'-42'31'13'0,"25"-50"-12"0,17 19 21 16,7-9-21-16,7-3 1 15,3-1 1-15,8 13 1 16,10-3-4-16,4 6 1 15,7 13 3-15,-4-1 1 16,-6 7 1-16,-5 13 0 16,-6-4-1-16,-11 10 1 0,-3 3-2 31,-15-3 1-31,1 6-2 16,-8-3 1-16,0-1-5 15,1-8 0-15,-1-10-6 16,-3-9 1-16,0-7-8 0,0-15 1 15,3-7-3-15,1-9 1 16</inkml:trace>
  <inkml:trace contextRef="#ctx0" brushRef="#br0" timeOffset="27744.8281">9737 13201 44 0,'-4'-6'22'0,"-31"22"-24"16,24-7 46-16,-6 7-43 15,-5 3 0-15,-2 3 0 16,-1 3 1-16,4 0-3 0,3 0 1 31,4-6-4-31,7-7 0 0,7-6-10 0,11-2 1 16,17-11-2-16,4-15 1 31</inkml:trace>
  <inkml:trace contextRef="#ctx0" brushRef="#br0" timeOffset="27977.372">10389 12546 49 0,'-49'28'24'0,"-18"22"-33"0,46-31 51 16,-4 6-42-16,0 0 1 15,-3 7-1 1,0 2 1-16,3 1-6 15,4 2 1-15,3-8-7 16,4-8 1-16,11-2-4 16,6-9 1-16</inkml:trace>
  <inkml:trace contextRef="#ctx0" brushRef="#br0" timeOffset="28561.1764">10234 12778 29 0,'42'-16'14'0,"8"-21"-8"0,-29 27 24 0,4-5-29 16,-1 2 0-16,1 1 0 15,-7 5 1-15,-1 7-2 16,-6 7 0-16,-4 11 0 16,-7 1 1-16,-11 6-1 15,-6 3 0-15,-8 4 0 16,-10-1 0-16,3-3-1 16,-7 1 1-16,11-11 0 0,3-2 0 31,8-10 0-31,6-2 0 15,4-8-1-15,14-2 1 0,4 0 0 16,3 0 0-16,7-1-1 16,-3 1 1-16,3 3 0 15,-4 0 0-15,1 3-1 16,0 3 1-16,-4 3 0 16,-4 4 1-16,-6 5-1 15,-4 7 0-15,-7 13 0 0,-4 2 1 16,-6 4-1-16,-1 0 1 15,0-4-1-15,1-5 0 0,6-10 0 16,4-3 0-16,4-10 0 16,3-9 1-16,3-6-1 15,4-7 0-15,4 1 0 16,-4-4 0-16,0 0 0 16,-4 4 1-16,-3 5-1 31,-3 14 0-31,-4-4 2 15,-7 6 0-15,-8 7 2 0,1 6 0 16,0 0 1-16,4 0 0 16,2 0 0-16,5-3 1 15,3-4-4-15,10-2 1 0,11-4-2 16,11-6 1-16,10-3-3 16,1-15 0-16,6-7-9 15,4-16 0-15,7-6-6 16,0-3 1-16</inkml:trace>
  <inkml:trace contextRef="#ctx0" brushRef="#br0" timeOffset="28793.6067">10844 12471 38 0,'-17'3'19'0,"17"16"-16"16,7-16 27-16,3 0-29 16,-3 3 0-16,8 4 0 31,-1-4 1-31,0 0-3 16,0 0 0-16,4 1-5 0,-8 2 1 15,-3 7-7-15,-7 6 1 0</inkml:trace>
  <inkml:trace contextRef="#ctx0" brushRef="#br0" timeOffset="29692.0789">10732 12791 21 0,'-57'21'10'0,"25"-5"2"16,29-16 8-16,-1 0-18 0,4 0 1 15,4-6 0-15,6-4 0 16,4-2-5-16,18-1 1 16,7-5 3-16,7-4 0 15,0 0-3-15,-4 3 0 16,-7 3-2-16,1 10 1 15,-15 3-1-15,-7 12 0 32,-7 7 1-32,-11 0 0 0,-10 6 3 15,-7-1 1-15,-4 5 3 16,-6 2 0-16,2-6 1 16,1-3 0-16,7-4-2 0,11-2 1 15,10-7-3-15,3-3 1 16,11-3-3-16,7-6 1 15,4-4-1-15,7 1 0 0,0-3-1 16,-8-1 0-16,1-3-3 16,-4 4 1-16,-3 5-1 15,-8-2 0-15,-3 6 0 16,-7 9 1-16,-10 10 1 31,-11 3 0-31,-11 3 3 16,-21 9 1-16,-4 7 2 0,5-1 0 15,2 4 1-15,8-3 1 16,7-10-1-16,10-6 1 16,7-6-2-16,11-10 1 0,11-6-2 15,10-19 0-15,11-3-2 16,13-6 0-16,15-4-1 16,4-5 1-16,-4-1-1 15,3-3 0-15,-7 7-5 16,-3 6 1-16,-10 3-2 15,-8 6 1-15,-11 13-2 0,-10 6 1 16,-10 9-1-16,-8 13 1 16,-3 3 5-16,-7 6 1 15,-7 13 1-15,-7 0 1 16,3 3 0-16,4-6 1 0,6-7 0 31,5-5 0-31,10-11-1 16,3-8 1-16,8-7-2 15,6-6 0-15,8-10 0 16,-4-2 0-16,4-4-1 16,-4-3 1-16,0 3-1 15,-3 0 1-15,-4 0-3 0,-4 4 0 16,1-1-1-16,-8 0 0 16,1 4-1-16,-1-1 1 0,1 4-1 15,-1 0 1-15,4 2 1 16,0 7 0-16,0 0 3 15,0 7 0-15,0 2 0 16,-3 7 0-16,-1 6 0 16,0 9 1-16,-3 7-1 15,-3 5 0-15,-1 4 0 0,-3-6 0 32,4-3-4-32,-8 0 1 15,7-4-6-15,1-3 1 16,3-6-3-16,3-3 0 15</inkml:trace>
  <inkml:trace contextRef="#ctx0" brushRef="#br0" timeOffset="29995.588">10841 13233 33 0,'3'-13'16'0,"33"-18"-14"16,-19 18 30-16,4-2-32 15,1-4 1-15,-1 3 0 0,0 4 1 16,-3-4-3-16,-4 10 0 15,0 6-2-15,-7 6 0 0,-4 10-2 16,-3 2 0-16,-10 7 0 16,-8 7 0-16,-6-1 2 15,-12 1 0-15,-13-1 7 16,10-3 0-16,4-3 4 16,10-6 0-16,7-3 0 31,4-7 1-31,18-6-2 15,10-9 0-15,11-3-4 16,6-4 1-16,8-9-7 0,4-3 1 16,-1-10-10-16,4 4 0 15,3-7-2-15,15 1 0 0</inkml:trace>
  <inkml:trace contextRef="#ctx0" brushRef="#br0" timeOffset="30564.5203">11451 12515 43 0,'11'-29'21'0,"17"1"-25"0,-14 22 41 0,4-7-35 31,-1 4 1-31,5 0-1 16,2-1 0-16,4 4-3 15,1 3 0-15,-8 0 3 0,0 3 0 16,-7 6-1-16,-7 10 1 0,-7 5 0 16,-7 11 0-16,-7 5-1 15,-4 4 1-15,-3 3-1 16,-11-3 0 0,-6 0 0-16,-5-4 0 15,1-2-3-15,3-7 1 16,4-6-6-16,3-6 1 15,7-13-5-15,8-16 0 0,3 1 0 16,7-1 0-16,7-6 4 16,7 1 0-16,0 2 9 15,3 0 0-15,1 7 5 16,-1 2 1-16,8 4 1 16,0 0 0-16,3 6-2 15,0 0 0-15,4-3-8 16,3-3 0-16,0 0-11 0,4 0 0 15</inkml:trace>
  <inkml:trace contextRef="#ctx0" brushRef="#br0" timeOffset="31030.6597">11984 12408 40 0,'-25'-9'20'0,"-28"40"-21"16,36-25 27-16,-1 4-26 31,4-1 0-31,0 4 0 16,3-1 1-16,4-6-2 0,7 1 1 15,7-4 0-15,11-3 0 16,3 3-1-16,7-3 1 16,4 0-1-16,-4 0 1 0,-3 12-1 15,0-8 0-15,-8 2 1 16,-6 3 1-16,-8 1-1 15,-3 5 1-15,-3 1 0 0,-4-3 0 16,-4-4 0-16,-6-3 0 16,-1-3-3-16,0-6 1 31,-6-3-5-31,-1-7 1 16,0-5-2-16,7-4 1 0,4-7 0 15,4 1 1-15,3 9 4 16,0 4 1-16,3 2 5 15,1 4 0-15,3 3 1 16,0 6 1-16,3 3-1 16,8 3 0-16,-1 3-3 15,1 4 1-15,-1-1-8 0,-2 4 1 16,-5 3-8-16,-3 6 1 16,0 0-1-16,-14 6 0 15</inkml:trace>
  <inkml:trace contextRef="#ctx0" brushRef="#br0" timeOffset="31330.8885">11656 12784 18 0,'-43'16'9'0,"19"0"-6"16,20-16 16-16,1 0-18 16,3-4 0-16,0-5 0 15,3 3 1-15,4 3-3 16,4-4 1-16,3 1 0 16,-3 3 1-16,3-3-1 15,-4 6 0-15,-3 0 1 16,-3 6 0-1,-1 7 2-15,-3 2 0 16,-3 10 1-16,-4 0 0 16,0 0 0-16,-4 13 1 15,4 3-1-15,-4 0 1 0,1-4-3 16,-1 4 1-16,4 0-2 16,-3-4 0-16,-1-2-1 15,1-10 1-15,-1-6-3 0,0 0 0 16,4-13-5-16,4-3 0 15,3-3-5-15,14-16 1 16</inkml:trace>
  <inkml:trace contextRef="#ctx0" brushRef="#br0" timeOffset="31794.6242">11825 12756 34 0,'14'-9'17'0,"11"-16"-16"16,-18 15 28-16,0-2-28 15,-3 5 1-15,3 1 0 32,-7 6 0-32,0 0-3 0,0 3 0 15,3 3 2-15,1 4 0 16,-1-4-1-16,1 7 0 16,-1-4 0-16,1-3 0 15,-4 1-1-15,0-1 1 0,-11 3-1 16,-3 7 0-16,-4 0-1 15,-3 9 1-15,4-3-1 0,-1 0 1 16,0-4 0-16,4 1 1 16,7-3-1-16,4-3 1 31,6-7-1-31,8 0 1 16,3-6 0-16,7 6 0 0,7-6 1 15,0 0 0-15,-3 7 1 16,0 5 1-16,-11 1 1 15,-3 2 1-15,-8 4-1 16,-6 6 1-16,-4-3-1 16,-11 3 1-16,-10 4-3 15,3-4 1-15,0-3-5 16,1-13 0-16,-1-6-7 0,0-6 1 16,8-19-7-16,2-12 1 15</inkml:trace>
  <inkml:trace contextRef="#ctx0" brushRef="#br0" timeOffset="31911.581">11751 12900 41 0,'14'0'20'0,"7"25"-17"0,-14-15 33 0,0 12-35 16,4 9 1-16,7 10 0 15,-1 3 0-15,8-3-14 32,3 2 0-32,7-11 0 0,-6-13 0 15</inkml:trace>
  <inkml:trace contextRef="#ctx0" brushRef="#br0" timeOffset="32497.4313">12407 12402 31 0,'-63'3'15'0,"31"53"-10"0,21-40 22 16,1 9-24-16,-1 6 0 15,4-2 2-15,7-1 1 16,7 3-6-16,4-6 0 0,10-3 5 16,14-6 0-16,8-7-2 15,13-2 1-15,-7-11-1 16,-3-8 0-16,-3-4-6 15,-5-9 0-15,-2 0-6 16,-8-3 0-16,-7-4-5 16,-7 1 0-1,-7 0-2-15,-3-1 1 16,-8-2 3 0,-28 62 12-1,43-78 3-15,-32 44 0 0,-4 12 6 16,0 19 0-16,-3 16 1 15,0 15 0-15,-4 4-5 16,-3 6 1-16,7 0-7 16,3-1 0-16,4 1-9 0,10-3 0 15</inkml:trace>
  <inkml:trace contextRef="#ctx0" brushRef="#br0" timeOffset="32678.1408">12319 12856 29 0,'-18'-18'14'0,"43"-1"-6"0,-14 12 19 0,13-2-26 15,8 3 0-15,7 3 0 16,0 0 1-16,-4 3-7 16,-3 3 1-16,-4 3-6 15,-7 6 1 1</inkml:trace>
  <inkml:trace contextRef="#ctx0" brushRef="#br0" timeOffset="32845.8982">12333 13117 43 0,'-28'31'21'0,"17"-25"-22"0,11-6 36 0,7 0-34 16,4-3 1-16,7-6 0 0,13-10 0 15,12-9-7-15,10-4 1 16,-4 1-7-16,0 0 0 15,8-1-2-15,-8 1 0 16</inkml:trace>
  <inkml:trace contextRef="#ctx0" brushRef="#br0" timeOffset="33013.494">12778 12584 46 0,'-14'-4'23'0,"24"-5"-32"15,1 3 47-15,6-4-38 16,4 1 1-16,8 0 0 31,6-4 1-31,7 4-9 16,-3-1 1-16,-7 7-6 0,-4 12 0 0</inkml:trace>
  <inkml:trace contextRef="#ctx0" brushRef="#br0" timeOffset="33165.6157">12876 12800 39 0,'-45'28'19'0,"2"0"-13"16,36-24 29-16,4-1-35 16,3-3 0-1,3-7 1-15,8-5 1 32,38-29-9-32,4 0 0 15,7-3-5-15,-4 4 0 0</inkml:trace>
  <inkml:trace contextRef="#ctx0" brushRef="#br0" timeOffset="33431.494">13243 12377 41 0,'-21'9'20'0,"-11"10"-19"0,29-13 31 16,-1-6-32-16,1 0 1 16,3 0-1-16,7 0 1 15,3 3 0-15,5-6 0 16,2 6 1-16,4-3 0 0,1 7 0 15,-1-1 1-15,0 3-1 16,-4 7 1-16,-2 0-1 16,-5 6 0-16,-3 6-1 31,-7-3 1-31,-3-3-3 16,-4 3 0-16,-4-6-7 15,0-4 1-15,1-5-6 0,-1-4 0 16,4-3-2-16,4-6 0 15</inkml:trace>
  <inkml:trace contextRef="#ctx0" brushRef="#br0" timeOffset="33722.0434">13264 12552 25 0,'-10'6'12'0,"-1"32"0"15,8-28 22-15,-1 8-32 16,-6 4 1-16,-8 7 1 16,-7-1 0-16,-6 3-6 0,-8 4 1 15,0 2 4-15,0-2 0 16,4-1-5-16,3-6 0 15,7-6-5-15,8-6 1 16,3-7-4-16,7-9 0 0,7 0-1 16,7-9 0-16,7-3 7 15,3-1 1-15,1 0 8 16,3 4 0-16,0 3 6 16,4 3 1-16,0-1 0 15,3 8 1-15,0-1-5 16,-3 0 0-16,3 3-9 15,0 0 0-15,4 1-13 16,3-1 1-16</inkml:trace>
  <inkml:trace contextRef="#ctx0" brushRef="#br0" timeOffset="34463.492">12682 13346 21 0,'-3'0'10'0,"20"-7"2"0,-6 4 2 15,3-3-11-15,4 0 1 0,7-7-1 32,-1 4 1-32,1-7-6 15,0 0 1-15,6-2 2 16,-6 8 1-16,-11 4-6 16,-10 6 0-16,-4 12-2 0,-7 4 0 15,-8 3 1-15,-6 6 1 16,-3 6 3-16,-1 1 0 15,4-4 6-15,3-3 1 0,4-6 2 16,3-7 0-16,8-2-1 16,3-4 0-16,3-9-3 15,8-7 1-15,3-8-4 16,7-7 1-16,0-13-4 16,4-3 0-16,7 0-6 0,-4-9 0 15,-3 0-4-15,-11 6 1 16,-3 7 0-1,-40 74 11 1,43-84 1-16,-31 60 1 0,-4 12 5 16,-1 9 1-16,5 4 4 15,-1 3 0-15,1 6-6 32,2-7 0-32,5 11-3 15,3-1 0-15,0-3-6 16,3-6 1-16,4-10-9 15,7-12 1-15,7 0-2 0,0-16 0 16</inkml:trace>
  <inkml:trace contextRef="#ctx0" brushRef="#br0" timeOffset="34699.1656">13123 13261 38 0,'22'-16'19'0,"30"-18"-22"0,-37 27 37 0,2 7-33 16,1 0 0-16,-1 4 1 15,1 8 0-15,-4 1 0 16,-7 6 0-16,-7-1 2 16,-3 4 1-1,-8 6 0-15,-3 4 0 16,0-1-1-16,-7 1 0 16,-7-1-2-16,-1 0 0 15,-2-6-6-15,2-9 0 0,1-7-10 16,7-9 1-16,10-9-3 15,1-10 0-15</inkml:trace>
  <inkml:trace contextRef="#ctx0" brushRef="#br0" timeOffset="34847.1606">13116 13346 49 0,'14'9'24'0,"18"10"-19"0,-21-13 47 16,-1 7-49-16,4 12 1 15,4-3 0-15,3 3 1 16,4 6-7-16,3 7 1 15,0-7-9 1,1 7 1-16,2 2-9 16,5-14 1-16</inkml:trace>
  <inkml:trace contextRef="#ctx0" brushRef="#br0" timeOffset="36866.6849">19985 14355 54 0,'0'0'27'0,"99"-40"-36"0,-71 27 28 16,4-3-31 0,-4 7 1-16,-7 9-11 0,-14 6 0 15</inkml:trace>
  <inkml:trace contextRef="#ctx0" brushRef="#br0" timeOffset="37050.6773">19452 14986 48 0,'-42'47'24'16,"70"-25"-24"-16,-10-22 43 0,24-10-41 16,18-2 0-16,4-10 0 15,3-7 1-15,0-5-4 16,0-7 1-16,-4-6-4 16,4 0 0-16,-7 6-9 0,-11 4 1 15,-6-1-4 1,-15 4 1-16</inkml:trace>
  <inkml:trace contextRef="#ctx0" brushRef="#br0" timeOffset="37233.1871">20034 14437 40 0,'-46'19'20'0,"11"37"-21"16,28-37 38-16,0 22-35 16,-4 18 1-16,1 10 0 0,-4 7 0 15,0 5-4-15,3 4 0 16,0 3 3-16,1-4 0 15,3 1-6-15,0-22 0 16,0-20-8-16,3-11 0 16,1-20-1-16,-1-15 0 15</inkml:trace>
  <inkml:trace contextRef="#ctx0" brushRef="#br0" timeOffset="37382.1003">19759 14622 40 0,'-3'-16'20'0,"24"19"-28"15,-14 0 39-15,0 4-31 16,0 2 0-16,3 1 1 0,5-1 1 31,6-6-6-31,0 0 1 16,4-6-7-16,3-6 0 16</inkml:trace>
  <inkml:trace contextRef="#ctx0" brushRef="#br0" timeOffset="37551.0571">20108 14471 41 0,'-42'7'20'0,"24"18"-24"15,15-19 32-15,-1 0-28 16,1 4 0-16,-1 2-2 0,1 1 0 0,3-1-6 16,3-2 0-1,4-7-3-15,4-3 1 0</inkml:trace>
  <inkml:trace contextRef="#ctx0" brushRef="#br0" timeOffset="37782.4938">20482 14446 43 0,'-35'7'21'0,"49"-11"-27"0,-3 1 43 0,6 3-37 16,4-3 1-16,4-3 2 16,3-4 0-16,8-2-6 15,-1-1 0-15,0-9-6 16,-3 7 0-16,-7-4-3 16,-8 0 0-16</inkml:trace>
  <inkml:trace contextRef="#ctx0" brushRef="#br0" timeOffset="38032.7487">20638 14255 37 0,'-50'38'18'0,"22"53"-24"0,21-73 33 0,-4 14-27 15,1 5 0-15,-4 7-5 32,-1 6 1-32,1 13 2 15,4-10 1-15,-4-2-3 0,3-7 1 16,0-7 1-16,-3-6 1 15,7-2 3-15,4-4 1 16,-1-10 2-16,4-5 1 16,7-7-1-16,11-9 1 0,0-7-3 15,6-15 0-15,8-7-8 16,14-8 0-16,10-4-6 16,11-4 0-16</inkml:trace>
  <inkml:trace contextRef="#ctx0" brushRef="#br0" timeOffset="38366.3291">21198 14076 37 0,'-45'22'18'0,"2"47"-19"0,29-50 31 0,-4 9-28 16,1 10 0-16,-1-4 3 15,1 1 1-15,6-10-7 16,0-6 1-16,8-7 4 15,3-5 1-15,7-4-2 16,3 0 0-16,8-3-1 16,3-6 1-16,0 2-1 15,8 1 0-15,6 6-1 0,0 10 1 16,-3-1 0-16,-7 10 1 0,-8 7 0 16,-6 8 0-16,-11 10-1 15,-11 7 0-15,-3 8 0 31,-3 1 0-31,-5-6-5 16,1-10 0-16,0-7-9 16,0-2 0-16,3-10-6 15,4-15 0-15</inkml:trace>
  <inkml:trace contextRef="#ctx0" brushRef="#br0" timeOffset="38533.0628">21004 14515 49 0,'0'-9'24'0,"32"3"-33"0,-21 2 41 0,3 4-32 16,3 0 1-16,-2 4-7 15,-1-1 0-15,-4 3-2 16,-3 3 1-16,-7 4-5 16,-3 3 0-16</inkml:trace>
  <inkml:trace contextRef="#ctx0" brushRef="#br0" timeOffset="38683.1529">20920 14754 52 0,'-25'6'26'0,"22"-9"-30"0,6 0 54 0,4-7-48 15,4-2 1-15,6-7-1 16,12 6 1-16,2-2-6 16,5-1 1-16,2 0-8 15,12 1 0-15,6-1-7 0,-3 0 1 16</inkml:trace>
  <inkml:trace contextRef="#ctx0" brushRef="#br0" timeOffset="39167.9948">21922 14042 37 0,'-29'-16'18'0,"15"19"-13"15,4 3 25-15,-11 4-29 32,-4 12 0-32,-3 6 1 15,-8 10 0-15,1 6-3 0,-4-1 1 16,4 1 1-16,3-3 0 16,4-10-6-16,7-5 0 15,7-11-7-15,7-2 0 0</inkml:trace>
  <inkml:trace contextRef="#ctx0" brushRef="#br0" timeOffset="39349.3652">21611 14355 38 0,'-7'22'19'0,"0"22"-19"16,7-31 29-16,-3 12-28 16,-5 6 0-16,1 7 1 15,0 6 0-15,0 15-3 16,0-5 1-1,0-1-1-15,0-6 0 0,4-9-8 16,6-10 1-16,8-16-4 16,3-12 1-16</inkml:trace>
  <inkml:trace contextRef="#ctx0" brushRef="#br0" timeOffset="39519.1945">21858 14434 33 0,'-18'-13'16'0,"43"-3"-15"15,-11 10 29-15,7 0-29 16,4 0 0-16,7-7 1 16,3-3 1-16,4 1-6 0,3-4 1 15,-3 0-3-15,-4 3 0 16,1 4-6-16,-1-1 1 16</inkml:trace>
  <inkml:trace contextRef="#ctx0" brushRef="#br0" timeOffset="39666.2541">22253 14133 35 0,'-32'-22'17'0,"-6"31"-12"0,27-3 30 16,-3 7-34-16,-4 6 0 15,1 6 0-15,-1 6 1 16,0 1-4-16,4 2 0 0,0 4-5 16,-3-7 1-16,-1 0-6 15,4-6 0-15</inkml:trace>
  <inkml:trace contextRef="#ctx0" brushRef="#br0" timeOffset="40035.2688">21908 14553 28 0,'-32'19'14'0,"14"15"-10"0,15-24 20 16,-4 12-23-16,-4 9 0 16,4 3 0-16,-7 7 1 15,-4 0-3-15,4 0 1 16,3-10 1-16,1-3 0 15,3-3-1-15,0-9 0 32,21-35 0-32,3-12 1 15,5-7 0-15,6-9 0 16,4 0 1-16,-1 0 0 16,1 3 0-16,10 0 1 15,-3 4 0-15,0 11 0 0,-4 7 0 16,-3 7 0-16,-7 5 0 15,-8 10 0-15,-6 10-1 16,-7 9 0-16,-8 6-1 16,-3 3 1-16,-4 9-5 15,1-2 0-15,-1-1-8 16,1-5 0-16,3-1-4 0,3-9 1 16</inkml:trace>
  <inkml:trace contextRef="#ctx0" brushRef="#br0" timeOffset="40483.5459">22049 14584 23 0,'3'-6'11'0,"18"3"-11"16,-14 6 15-16,0 0-15 16,0 3 0-16,-3 7 0 15,-4-4 1-15,-4 7-1 0,-3 3 0 16,0 0 0-16,-3-4 0 15,-1 4 0-15,1 0 1 16,-1-7-1-16,0 1 0 16,-3-4 0-16,4-5 0 15,3 2 0-15,3-6 0 0,1 0 0 16,3 3 0-16,-4-3 0 16,4 0 0-16,0 0 0 15,4 3 0-15,-4-3 0 16,0 0 0-16,3 0-1 15,1 3 1-15,-4-3 2 0,0 0 1 32,-7 0 1-32,0 0 1 15,-4 0 0-15,4 3 0 0,0 1 1 16,3-4 0-16,4 0-3 16,0 0 0-16,11-10-2 15,3 1 1-15,0-1-1 16,7-2 0-16,4-4-4 15,0 0 0-15,3 7-6 16,-3 0 0-16,-4 5-3 0,-7 8 1 16</inkml:trace>
  <inkml:trace contextRef="#ctx0" brushRef="#br0" timeOffset="40669.1491">21735 15048 42 0,'-36'16'21'0,"43"-16"-26"0,0-3 40 0,11-3-31 32,10-4 0-32,11-2 1 15,7 2 0-15,3-9-7 0,4 4 1 16,0-7 1-16,4-3 0 16,10 0-8-16,7-7 1 15,0 4-7-15,0 0 0 0</inkml:trace>
  <inkml:trace contextRef="#ctx0" brushRef="#br0" timeOffset="40872.7487">22550 14841 43 0,'-29'16'21'0,"40"40"-27"16,-11-46 37-16,3 6-31 15,-3-4 1-15,4 1-1 16,3-4 1-16,-3 0-4 0,3 1 0 16,0-4-8-16,3-3 0 15</inkml:trace>
  <inkml:trace contextRef="#ctx0" brushRef="#br0" timeOffset="41369.6244">22631 14035 34 0,'-21'0'17'0,"21"-6"-11"0,7 3 22 15,3-6-25-15,8-4 0 16,3-9 3-16,7 0 0 0,4-9-8 31,14-4 1-31,7-2 4 16,7-4 1-16,-7-3-5 15,0 3 1-15,-11 4-6 16,-7 5 0-16,-7-2-4 16,-3 9 1-16,-11 0-5 15,-3 0 1-15</inkml:trace>
  <inkml:trace contextRef="#ctx0" brushRef="#br0" timeOffset="41553.7414">23100 13433 35 0,'-28'19'17'0,"-18"31"-12"0,35-25 31 0,-10 19-33 16,-4 16 1-16,-6 3 0 15,2 12 1-15,5 6-7 16,3 7 0-16,3 9 4 16,4-9 1-16,3-9-2 15,1-7 0-15,3-3-5 16,3-16 1-16,4-9-7 16,4-10 0-16,3-12-4 15,3-12 0 1</inkml:trace>
  <inkml:trace contextRef="#ctx0" brushRef="#br0" timeOffset="41753.2875">22832 14039 33 0,'-25'-13'16'0,"7"13"-13"16,15 6 27-16,-4 4-27 16,0 2 0-16,0 7 4 0,0-3 0 15,3-1-9-15,4-2 1 16,7-4 5-16,4-5 0 15,3-4-2-15,4-7 1 16,10 1-3-16,7-7 0 16,7-5-8-16,8-4 1 0,-8-3-7 15,4-4 0-15</inkml:trace>
  <inkml:trace contextRef="#ctx0" brushRef="#br0" timeOffset="41870.0261">23266 13634 38 0,'-21'6'19'0,"31"-28"-16"0,-3 16 28 16,4-3-29-16,6-7 0 15,5 0 1-15,9 1 0 0,8-1-4 16,3 0 0-16</inkml:trace>
  <inkml:trace contextRef="#ctx0" brushRef="#br0" timeOffset="41932.4567">23650 13499 1 0,'0'0'0'0</inkml:trace>
  <inkml:trace contextRef="#ctx0" brushRef="#br0" timeOffset="46133.6114">23181 13948 19 0,'-14'-16'9'0,"10"-6"1"0,4 22 9 15,0-6-16 1,0-1 1-16,0 7-1 16,0 0 1-16,-3 7-6 15,-1 2 1-15,1 4 3 16,-1 2 1-16,-3 1-2 0,0 0 1 16,4-1-1-16,-1 1 0 15,1-6-1-15,3-7 1 31,10-32 0-31,8 4 0 16,3-9 0 0,7-1 0-16,0 1 0 15,4 2 0-15,7 7 0 16,7 0 0-16,-4 7 0 16,1 5 1-16,-1 0-1 0,-10 7 1 15,-8 3 0-15,-3 6 0 0,-10 7 0 16,-4 5 1-16,-7 1-1 15,-3 3 0-15,-8 0-4 16,-3-4 0-16,0 1-5 16,-7-4 0-16,-4-2-5 0,4-4 0 31,-4-3-2-31,7-6 1 16</inkml:trace>
  <inkml:trace contextRef="#ctx0" brushRef="#br0" timeOffset="46983.3112">23326 13691 19 0,'7'-16'9'0,"0"13"-5"16,-7 3 15-16,0 0-18 16,0 0 0-16,0 6 0 15,-4 3 1-15,1 10-3 0,-4 0 1 16,-4 6 1-16,-3 0 0 16,0-3-1-16,0 3 0 15,-4-3 0-15,4-3 1 0,3-6-2 16,1-1 1-16,3-6 0 15,7-3 0-15,7-3 0 32,7-3 0-32,4-6 0 15,3 0 0-15,0-1 0 16,4-2 0-16,3-1-1 0,0 10 1 16,-7 3 0-16,-3 6 0 15,-11 4 0-15,-14-1 0 16,-4 7 0-16,-3-1 1 15,0 4-1-15,-4-3 1 0,1 0 0 16,3-4 1-16,0-3 0 16,3-2 0-16,0-1-1 15,4-3 1-15,4 0-1 16,3-3 1-16,7-3-2 16,3-3 1-16,5 0-1 15,-1-1 1-15,3 1-1 0,4 0 0 16,-3 0 0-16,-4 2 1 31,-10 8-1-31,-8 2 1 16,-3 3-1-16,-3 4 0 0,-5 2 0 15,-2 1 0-15,-1 0 0 16,4-4 0-16,0-2 0 16,3-1 1-16,4-3 0 15,4-2 0-15,3-1-1 16,0-3 1-16,3 0-1 15,4 0 1-15,0 0-1 0,0 0 0 16,1 9 0-16,-5 7 0 16,-3 6 0-16,0 6 1 15,0 3-1-15,-3 10 0 16,-1 0 0-16,-3-4 1 0,-4 1-1 16,4-10 0-16,-3 1 0 15,-1-4 0-15,1-7 0 16,3-5 1-16,-1-4-1 15,5-5 1-15,-1-4-1 16,4-7 1-16,-3-5-1 16,3-4 0-16,-4-3 0 15,4 0 0-15,0 4 0 0,-3 5 0 32,3 4 0-32,0 6 0 15,3 0 0-15,8-3 1 16,3 0 0-16,4-7 0 15,3-2-2-15,18-13 1 0,7 0-6 16,10-10 0-16,4 1-5 16,0-10 0-16</inkml:trace>
  <inkml:trace contextRef="#ctx0" brushRef="#br0" timeOffset="47934.4615">23992 13333 36 0,'-31'3'18'0,"48"-3"-23"31,-10 0 31-31,4 0-26 16,7 3 0-16,3 0 0 0,0 4 1 15,-7-1-2-15,-3 3 1 16,-4 1 0-16,-7 2 0 15,-11 4 0-15,-7 3 0 0,-6 0-1 16,-8 6 1-16,0 6-1 16,-7 7 1-16,4-4 0 15,7-2 1-15,3-1 0 16,8 0 0-16,2-6 0 16,8-3 0-16,7-9 0 15,4-1 0-15,3 1-1 0,4 0 1 16,-1-4-1-16,-3 3 1 31,0-2-1-31,-3 6 1 16,-8-1 0-16,-3 4 0 0,-3 0 1 15,-1 0 0-15,-3-1 1 16,3-2 0-16,1-3-1 16,3-4 1-16,3-6-1 15,4-3 0-15,7-6-1 16,7-3 0-16,4-10-5 15,7-9 1-15,10-13-5 0,11-13 0 16,10-5-3-16,1-4 1 16,-4 4-2-16,0-1 1 15,-4 13 4-15,-3 3 1 0,-7 10 6 16,-8 2 1-16,-6 7 4 16,-7 9 0-16,-8 7 2 15,-10 3 1-15,-7 6 0 16,-3 3 0-16,-4 6-2 15,-1 7 0-15,-2 3-1 16,-1 3 0-16,-3 6-2 16,-4 3 0-16,-3 7-1 15,3 3 0-15,8-10-2 16,6-3 1 0,8-9-1-16,6-9 1 15,11-7-1-15,0-10 1 0,4-5-1 16,0-4 0-16,-1-3 1 15,4 4 0-15,-3-1-1 16,0 3 0-16,-4 1-1 16,-4 3 0-16,-3 2 1 0,-7 7 0 15,-3 0 0-15,-1 7 0 16,1 2 0-16,-1-3 0 16,1 0 0-16,3 1 1 15,0-1-1-15,0-6 1 16,7 0-1-16,3-6 1 15,1-1-1-15,0 1 1 0,-1 0-1 32,4 0 1-32,0 3-2 15,1-1 1-15,-1 1-4 16,-4 3 0-16,1 7-4 16,-4 2 0-16,-4 3-5 15,-3 14 1-15,-3-5-1 16,-4 5 0-16</inkml:trace>
  <inkml:trace contextRef="#ctx0" brushRef="#br0" timeOffset="48182.7916">23820 14035 35 0,'-18'0'17'0,"21"-3"-21"16,4 0 38-16,4 0-31 15,3-3 0 1,4 0 1-16,14-4 0 16,3-9-5-16,14 0 0 15,4 1 4-15,-3-7 0 16,-1-7-3-16,0-2 1 0,-6-1-5 16,-5 4 1-16,-6 6-6 15,-7 0 1-15,-7-4-5 16,-1 4 0-16</inkml:trace>
  <inkml:trace contextRef="#ctx0" brushRef="#br0" timeOffset="48367.6004">24296 13622 24 0,'-21'15'12'0,"3"39"-10"0,14-33 18 0,-3 5-19 16,0 5 0-16,-10 10 1 16,-4 3 1-16,-1 9-4 15,-2 10 1-15,-1 6 1 16,0-4 1-16,4-5-3 15,3-4 0-15,8-8-5 32,3-8 0-32,7-12-3 15,7-6 1-15</inkml:trace>
  <inkml:trace contextRef="#ctx0" brushRef="#br0" timeOffset="49101.458">24832 13267 29 0,'-32'-3'14'0,"32"9"-3"0,4-3 27 0,3 7-37 32,3-4 0-32,5 0 2 15,2 1 1-15,4-1-6 16,1 0 0-16,2 0-3 15,8-2 1-15,3-1-6 16,8-3 0-16,9-7-3 16,5-2 0-16</inkml:trace>
  <inkml:trace contextRef="#ctx0" brushRef="#br0" timeOffset="49514.348">25372 13183 24 0,'-21'3'12'0,"-1"-3"-14"15,12 6 22 1,-8 0-19-16,-6 7 0 0,-1 9 0 15,-3-7 0-15,-8 4-2 16,1 0 1-16,3 3 0 16,-3 0 1-16,0 0-1 15,3-3 0-15,0-1 0 0,4 1 0 16,0-6 2-16,7-4 0 16,7 1 1-16,3-4 0 15,4-3 1-15,7-3 0 16,7-6 0-16,4-4 0 15,6-2-2-15,1-1 0 16,7-2-2 0,-1 2 1-16,4 1-4 15,-3 2 1-15,-4 4-3 16,-3 0 1-16,-4 2-2 16,-3 1 1-16,-4 0-1 15,-7 3 1-15,0 0 3 0,-7 0 0 16,-4 3 4-16,0 7 0 15,1 2 1-15,-1 4 0 0,-3 6 0 16,4 6 1-16,-1 3-4 16,0 1 1-16,1-1-6 15,3 4 1-15,0-4-4 16,3-6 0-16</inkml:trace>
  <inkml:trace contextRef="#ctx0" brushRef="#br0" timeOffset="50234.728">24913 13603 21 0,'-3'-29'10'0,"10"23"-6"16,0 0 14-16,3-3-16 15,8-1 0-15,0 4 0 0,3-4 0 32,3 4-3-32,5 0 0 15,-1 6 3-15,-3 0 0 0,-4 3-1 16,-7 6 0-16,-7 1 0 0,-11 12 0 15,-10 3 0-15,-7-3 0 16,0 3-1-16,-4 0 1 16,-3-3 0-16,0-3 0 15,0 3 1-15,-4-3 0 0,7-7 0 16,8 1 0-16,2-4 0 16,5-3 0-16,3-3-1 31,3-3 1-31,4 0-2 15,7-3 1-15,4-3-1 16,7-3 0-16,-1-4 0 16,4 1 1-16,4-1-1 0,0 4 0 15,3-1 0-15,-3 1 0 16,-4 3-1-16,-4 2 1 16,-6 4 0-16,-4 4 0 15,-14 2-1-15,-4 6 1 0,1 1 0 16,-4 6 0-16,0 3 0 15,0-4 1-15,-1 1-2 16,1-3 1-16,4 3 0 16,-4 0 1-16,0-1-1 15,-1-2 0-15,1 0 0 0,4-1 0 16,-1 1 0-16,1 0 0 16,-5-1 0-16,1 1 0 15,0 0 0-15,4 0 1 31,-1-4 0-31,0 1 1 0,4 2 1 16,0-2 0-16,0-4 1 16,0-3 0-16,4 1 0 15,3-7 1-15,0 6-2 16,7-6 1-16,7-3-2 16,11-3 1-16,6-1-1 15,12 1 0-15,17 0-1 16,3-4 1-16,1 1-1 15,-4 0 0-15,0-4-6 0,0 1 0 0,-1-4-9 16,1 6 1-16,15-2-4 16,-12-13 0-16</inkml:trace>
  <inkml:trace contextRef="#ctx0" brushRef="#br0" timeOffset="52634.321">21251 10131 22 0,'-14'-3'11'0,"42"13"-4"0,-21-7 12 0,4 0-17 31,3 6 1-31,4 4 0 0,3-1 0 15,0 1-4-15,0 3 1 16,1-4-1-16,-8 1 1 16,0-1-6-16,-7 4 0 15,-4 0-3-15,-13 2 0 16</inkml:trace>
  <inkml:trace contextRef="#ctx0" brushRef="#br0" timeOffset="53099.4244">21160 10432 22 0,'-46'13'11'0,"21"-13"-8"0,25 0 18 0,0 0-21 15,7-3 0-15,4 0 0 16,6 3 1-16,15 0-1 16,7-3 0-16,10-1 0 0,1 1 0 15,-4 3 1-15,-4 0 1 16,-7 0-1-16,0 7 1 16,-13-7 0-16,-8 9 1 15,-7 4 0-15,-7 2 1 16,-7 1-2-16,-11 0 0 15,-7-1 0-15,-10 1 0 0,0-4-1 32,-4 1 1-32,4-4-1 15,-1 1 0-15,5-4-2 16,2 0 1-16,8-3-5 16,4-3 1-16,6 0-4 15,4-3 0-15,7-3-2 0,4 0 0 16,3 0 1-16,3-1 0 15,1 4 7-15,-4 3 1 0,0 3 5 16,0 4 0-16,-4 5 4 16,-6 7 0-16,-1 3 0 15,1 6 1-15,-1 10-4 16,-3 12 1-16,0 0-3 16,0 0 0-16,0-3-2 15,0-6 1-15,4-6-2 16,-1-4 1-1,1-3-4-15,3-12 0 16,3-4-5-16,4-9 0 16,7-15-3-16,7-7 1 0</inkml:trace>
  <inkml:trace contextRef="#ctx0" brushRef="#br0" timeOffset="53281.9362">21251 10690 34 0,'-7'-4'17'0,"11"4"-17"16,-4 0 33-16,7 4-31 0,0-1 1 15,7 0 1-15,0 0 0 16,4 3-5-16,-1-3 1 16,-2 1 1-16,2-1 1 15,1 6-6-15,-1-6 0 16,1 3-8-16,0 1 1 0,6-10-2 16,-2 3 0-16</inkml:trace>
  <inkml:trace contextRef="#ctx0" brushRef="#br0" timeOffset="55929.6266">21671 10407 21 0,'-10'-6'10'0,"3"47"-1"0,3-32 10 0,-3 10-19 16,0 3 1-16,0 3 1 16,0 3 0-16,-4 1-3 31,4-1 1-31,0-6 1 0,0-3 1 15,0-7-1-15,3 1 1 16,1-7-2-16,3-6 1 0,0-10-1 16,7-5 1-1,-4-7 0-15,5-3 0 16,2-16-2-16,1-3 1 16,3 3 0-16,3-3 1 0,1 4 0 15,7 2 1-15,7 7-2 16,-1 9 1-16,5 3 0 0,2 6 1 15,1 7-1-15,-11 3 0 16,1 19-1 0,-5 6 0-16,-6 9 1 15,-7 7 0-15,-8 2 0 16,-10 4 0-16,0 0-2 16,-7-3 1-16,-7-3-6 15,3-4 1-15,0-3-6 16,1-2 0-16</inkml:trace>
  <inkml:trace contextRef="#ctx0" brushRef="#br0" timeOffset="56363.4012">21759 10445 13 0,'32'-6'6'0,"-14"28"-3"15,-15-16 2-15,-3 6-3 16,0 1 0-16,-7 0 2 15,-3 2 0-15,-1 1-4 16,-3 0 0 0,-4-1 4-16,-3 4 0 15,3-3-1-15,1-4 1 16,-1 1-2-16,8-4 0 0,3-2-1 16,3-1 1-16,8-3-2 15,6 0 1-15,4-3-1 16,11 0 1-16,3-3 0 15,0 0 0-15,1 0-1 16,-1 0 1-16,-7 3 0 16,-7 3 0-16,-7 3 1 0,-10 3 1 15,-8 4 1-15,-10 6 0 16,0 6 1-16,0 3 0 16,-1 0 0-16,5-3 0 15,6-3-2-15,4 0 1 0,4-6-2 16,6-4 0-16,18-5-6 15,4-14 0-15,14-5-7 16,7-7 0-16,7-6-3 31,3-3 0-31</inkml:trace>
  <inkml:trace contextRef="#ctx0" brushRef="#br0" timeOffset="56568.4671">22292 10197 42 0,'-49'35'21'0,"38"9"-28"16,11-35 40-16,4 0-33 16,6 4 1-16,15-10 0 0,7-3 1 15,3-6-8-15,14-7 1 16,-3-9-6-16,4 0 0 15</inkml:trace>
  <inkml:trace contextRef="#ctx0" brushRef="#br0" timeOffset="56776.7646">22754 10078 37 0,'-35'22'18'0,"-22"25"-14"0,43-25 28 0,-10 9-31 15,-12 13 0-15,-10 10 1 16,-13 2 0-16,-5 7-3 31,1 9 1-31,-1 6 1 16,4 7 0-16,0 6 0 15,7-10 0-15,7-15-4 0,15-9 0 16,9-13-8-16,12-10 1 16,17-9-3-16,7-19 1 0</inkml:trace>
  <inkml:trace contextRef="#ctx0" brushRef="#br0" timeOffset="57232.7519">22211 10426 29 0,'-4'-16'14'0,"29"4"-11"0,-14 9 26 0,13 0-29 16,8 0 0-16,7-1 0 15,10 1 1-15,-6 6-1 16,-1-3 0-16,-7 4 1 15,-7-4 0-15,-6 9 0 16,-8 0 0-16,-4 4 0 16,-10 9 0-16,-3 0 0 0,-15-3 0 15,-7-4-1-15,-6 1 0 16,-1-4 0-16,-10-2 0 16,13-1 0-16,8 1 1 0,4-1-1 15,10-3 0-15,14 1 0 31,3-1 1-31,8-3-1 16,7 3 0-16,6 1 0 16,-6 2 0-16,-4 4 0 15,-3 5 0-15,-4 4 0 16,-4 3 1-16,-3 13-1 0,1-3 1 16,-8-1-1-16,-8 1 1 15,1-4 0-15,-7 0 0 16,4-3-2-16,-4-2 1 0,-4-8-5 15,0-2 1-15,-3-3-4 16,4-7 0-16,-12-6-4 16,5-3 1-16</inkml:trace>
  <inkml:trace contextRef="#ctx0" brushRef="#br0" timeOffset="57467.9841">22281 10787 18 0,'4'-25'9'0,"31"0"-3"0,-24 18 13 16,-1-5-15-16,1 2 0 15,0 4 3-15,-1 3 0 16,1 0-8-16,-8 6 1 16,-3 3 7-16,-3 1 0 15,-4 8-1-15,-4 1 0 16,8 0-2-16,-1-1 1 16,8 1-2-1,6-7 0-15,8-6-5 16,3-3 1-16,7-3-12 15,7 0 0-15,1-3-1 0,-1 0 0 16</inkml:trace>
  <inkml:trace contextRef="#ctx0" brushRef="#br0" timeOffset="57948.0623">23118 10166 31 0,'-11'22'15'0,"-7"44"-13"0,15-44 26 16,-4 3-27-1,0 6 1-15,-4 4 0 16,0 2 0-16,-3-2-3 0,0-7 0 16,0-3 2-1,4-6 1-15,3-4-2 0,3-5 0 16,4-7 0-16,7-6 1 16,7-16-1-16,11-12 0 15,0-10-1-15,6-12 1 16,5 2 1-16,6 4 0 15,0 4 1 1,8 5 0-16,3 10 0 16,-1 9 1-16,-6 6 0 15,0 7 1-15,-18 6-1 16,-3 6 0-16,-11 10-1 0,-10 12 1 16,-15 4-1-16,-14 5 0 15,1 4-5-15,-8 0 1 16,0-4-7-16,1-5 1 15,-1-4-7-15,4-6 0 0</inkml:trace>
  <inkml:trace contextRef="#ctx0" brushRef="#br0" timeOffset="58395.7489">23125 10417 26 0,'-4'-32'13'0,"15"23"-5"16,-8 6 16-1,4 0-23-15,7 0 1 0,0-7 0 16,8 1 0-16,2-4-2 15,1-2 0-15,3-1 0 16,-3 3 0-16,0-2-5 16,-4 2 0-1,-7 4-5-15,-7-1 1 0,-4 4-2 16,-3 6 1-16,0 0 3 31,43 6 7-31,-103-6 2 16,42 13 1-16,-3 6 4 15,3-1 1-15,1 8-1 0,-1 2 1 16,0-3-5-16,1 3 0 16,3 0-3-16,3-3 0 0,1-6-1 15,3-3 0-15,-1-4-1 16,1 1 1-16,4-7-1 16,3 0 0-16,0-2 1 15,0-4 0-15,7-7 2 31,4-2 1-31,3-4 1 16,3 1 0-16,4-1 0 0,1 1 0 16,-1-4-1-16,0 7 1 15,-3-1-9-15,-4 7 1 16,-4 9-4-16,-6 4 1 16</inkml:trace>
  <inkml:trace contextRef="#ctx0" brushRef="#br0" timeOffset="58603.0427">23036 10671 38 0,'-120'19'19'0,"120"-13"-18"0,8-6 36 0,2-3-33 16,15-4 0-16,3 1 1 16,4-3 0-16,3-7-7 15,4-3 0-15,7 0 4 16,0 4 1-16,-4-7-6 15,4 3 0-15,-7 0-7 16,-4 3 1-16,-7 1-5 16,-7 9 0-16</inkml:trace>
  <inkml:trace contextRef="#ctx0" brushRef="#br0" timeOffset="58763.8454">23220 10523 25 0,'-50'32'12'0,"22"-1"-11"0,21-18 16 16,-7 5-17-16,0 4 0 0,0 0 0 15,3 3 1-15,4 1-2 16,7-1 1-16,7-7-2 16,4-8 0-16,-1-7-3 15,8-9 1-15,0-7-3 16,3-3 0-16</inkml:trace>
  <inkml:trace contextRef="#ctx0" brushRef="#br0" timeOffset="59135.242">23343 10545 27 0,'11'-15'13'0,"-11"21"-12"15,-4-6 26-15,-3 3-26 0,-3 3 1 16,-4 7 1-16,-4 3 0 16,0 2-4-16,-3 4 0 15,0 0 2 1,3 0 0-16,1 3-1 16,-1-3 1-16,4-3-1 15,3 3 0-15,1-9 0 16,-1 2 0-16,8-2 0 0,-1-4 1 15,4-9-1-15,7-3 1 16,4-10-1-16,3 1 1 16,0 3-1-16,0 2 1 15,-3 4-1-15,-4 3 1 16,-4 3 1-16,-3 7 0 0,-3-1 2 16,-4 7 0-16,0-1 1 15,0 4 1-15,0 0-1 16,0 3 0-16,3-6-2 15,4-4 0-15,4-5-3 32,6-4 1-32,4-6-8 0,11-7 1 15,3-6-10-15,14 4 1 16,11-7 0-16,0-9 0 0</inkml:trace>
  <inkml:trace contextRef="#ctx0" brushRef="#br0" timeOffset="59452.1513">23929 10182 36 0,'0'22'18'0,"3"6"-16"0,-3-19 36 16,4 1-35-16,-4 5 1 15,4 1 0-15,-4 3 0 16,3 0-6-16,4 2 1 16,-7 1 2-16,-7 0 1 15,4 3-7-15,-1-6 0 16,0-3-7-16,1-3 1 15,-1-4-3-15,-3 0 0 0</inkml:trace>
  <inkml:trace contextRef="#ctx0" brushRef="#br0" timeOffset="59618.9501">23731 10398 41 0,'-21'-13'20'0,"7"17"-19"16,14-4 41-1,0 0-42-15,0 0 1 0,4 0-1 16,6 3 1-16,8-3-4 15,7-3 1-15,3 3-5 16,3-7 1-16,12 7-6 16,3 0 0-16,-4 0-1 15,7 7 0-15</inkml:trace>
  <inkml:trace contextRef="#ctx0" brushRef="#br0" timeOffset="59736.6596">24169 10395 36 0,'0'-10'18'0,"-14"14"-25"16,14-4 38-16,-4-4-31 0,-3 1 0 15,-3 6 0-15,-5 4 0 16,-2-1-8-16,-1 6 1 16,-7 10-3-16,-6-6 1 15</inkml:trace>
  <inkml:trace contextRef="#ctx0" brushRef="#br0" timeOffset="60030.4818">23608 10649 41 0,'-11'-3'20'0,"36"-7"-21"16,-14 4 40-1,3-3-35-15,3-1 0 0,5-2 2 16,9 2 0-16,5 1-8 16,2 3 0-16,12-1 5 15,3 4 1-15,3 0-3 16,1 3 1-16,-12 3-2 15,-6 3 1-15,-11 4 0 16,-6 2 0-16,-8 1-4 16,-11 6 1-16,-10 0-5 0,-3 2 0 15,-5 1-7-15,-2-3 0 16,3 3-2-16,-22 0 0 16</inkml:trace>
  <inkml:trace contextRef="#ctx0" brushRef="#br0" timeOffset="60244.2185">23869 10693 37 0,'11'-7'18'0,"13"-5"-18"0,-13 6 35 0,6-1-31 15,5-2 1-15,-1-4 0 16,-4 4 1-16,1-4-8 16,-7 4 0-16,-4 0 5 31,0 2 0-31,-7 4-3 15,-4 3 1-15,-6 0-5 16,-4 3 0-16,-1 4-8 16,1 5 1-16,-3 4-3 0,-4 6 0 15</inkml:trace>
  <inkml:trace contextRef="#ctx0" brushRef="#br0" timeOffset="60550.8854">23678 10918 33 0,'-7'0'16'0,"11"-6"-13"15,-1 3 29-15,8-3-29 16,3-4 1-16,7-5 3 16,8 2 1-16,-1 7-9 15,3 3 0-15,1 6 6 16,4 3 1-16,-5 4-3 0,-2 5 1 15,-5 4-2-15,-6 3 0 16,-8 3-1-16,-6 0 0 16,-11 0 0-16,-4 0 0 0,1-6-1 15,-4-3 0-15,-4-4-5 16,4-2 1-16,0-4-7 31,0-3 1-31,0-3-7 16,3-6 1-16</inkml:trace>
  <inkml:trace contextRef="#ctx0" brushRef="#br0" timeOffset="60736.455">23894 10661 43 0,'7'-3'21'0,"-7"31"-21"0,-4-12 36 16,-3 22-33-16,-7 15 1 15,-11 13 0-15,-6 3 1 0,2 6-7 16,1 10 1-16,-4-1 1 15,1 4 1-15,-1-3-12 16,0-10 0-16,4-6-4 16,-4-9 1-16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16:24.344"/>
    </inkml:context>
    <inkml:brush xml:id="br0">
      <inkml:brushProperty name="width" value="0.05292" units="cm"/>
      <inkml:brushProperty name="height" value="0.05292" units="cm"/>
      <inkml:brushProperty name="color" value="#7030A0"/>
    </inkml:brush>
  </inkml:definitions>
  <inkml:trace contextRef="#ctx0" brushRef="#br0">1108 4600 41 0,'21'0'24'0,"-11"0"0"0,-10 0-24 0,8 0 1 0,6 0 1 16,3 0 2-16,1-3 1 0,3 6-6 0,-7-3 1 16,4 6 3-16,-11 4 1 15,3 8-2-15,-10 4 1 16,-7 13-2-16,4 2 0 15,-8 4 0 1,-6 0 0-16,6-3-1 16,-10-4 0-16,3 1 0 15,1-1 0-15,-5 1 1 16,5-1 0-16,-4-6 0 16,0-3 0-16,3 4 1 15,4-11 0-15,3 1 0 16,11-6 1-16,0-1 0 15,4-2 1-15,3-10-1 0,3 3 0 16,1-6-1-16,0-4 0 0,6 4 0 16,-6 0 0-16,-1 0-1 15,1-3 0-15,7-1-8 16,3-2 0-16,0 0-9 16,0-1 0-16,7 1-3 15,0-1 1-15</inkml:trace>
  <inkml:trace contextRef="#ctx0" brushRef="#br0" timeOffset="415.003">1715 4998 45 0,'-11'3'22'0,"4"-9"-20"15,3 6 42-15,4-3-42 16,-7 3 1-16,7-3 1 16,-7 3 0-16,7 0-5 0,-3 0 0 15,3 0 3-15,0 0 1 16,-7 3-2-16,7 0 1 16,0 0-2-16,0 0 0 15,7 0 0-15,-7-3 0 0,0 0 0 16,10 0 0-16,-10-3 1 15,11 0 1-15,-11 3 0 16,0-3 1-16,0 3 0 16,0 0 1-16,0 0 0 31,0 0 0-31,0 0-1 16,0-3 0-16,0 0-1 15,-4-4 0-15,4-2-1 0,-7 6 0 16,7-7 0-16,0 4 0 0,-7 3-12 15,7 9 1-15,7 4-11 16,4-7 0-16</inkml:trace>
  <inkml:trace contextRef="#ctx0" brushRef="#br0" timeOffset="26710.8211">8283 15926 13 0,'-14'-18'6'0,"14"-42"5"0,0 54 6 15,0-1-14-15,0 1 1 16,0 9 3-16,0 10 1 16,0 18-9-16,-3 13 1 15,-8 6 6-15,-3 7 0 0,-4 9-2 16,-3-4 0-16,-4 20-1 15,-6 6 0-15,-1-7-2 16,0-6 0-16,7-2-1 16,8-17 1-16,10-15-8 15,10-13 1-15,15-19-6 0,10-15 0 16</inkml:trace>
  <inkml:trace contextRef="#ctx0" brushRef="#br0" timeOffset="27014.6108">8343 16274 24 0,'-10'35'12'0,"20"50"-1"16,-3-63 13-16,4-4-23 31,6-2 1-31,1-10 1 0,10-15 0 16,1-19-4-16,2-1 1 15,1-8 3-15,-4-4 0 16,-3 0 1-16,-4 4 1 15,-14-1 0-15,-7 7 0 16,-10 2 0-16,-8 4 0 0,0 10-1 16,1-1 1-16,-1 13-3 15,-3 9 1-15,0 4-2 16,7-4 0-16,0 3-2 16,6 1 1-16,5-4-8 0,6-3 1 15,8-3-9-15,3-6 0 16</inkml:trace>
  <inkml:trace contextRef="#ctx0" brushRef="#br0" timeOffset="27582.0289">8869 15770 36 0,'-21'25'18'0,"-8"56"-18"15,22-62 22-15,-7 6-22 16,-3 6 1-16,3 1-1 0,-1-7 1 16,5 0-2-16,6-6 1 0,1-7 0 15,10-2 1-15,3-7 0 16,5-3 0-16,-1-10 1 16,3-5 1-16,4-4 1 15,1 0 1-15,2-9-1 16,1 3 1-16,3 0-1 15,-3-7 0-15,0 1-5 0,-4 6 1 16,-4 3-7-16,-2 6 1 16,-1 1-7-16,-4-1 0 15,-6 7-2-15,-4-1 1 16,-4 1-2 15,-52 75 16-31,98-132-1 16,-56 78 0-16,0 20 6 15,3 12 1-15,1 9 2 16,-1 6 1-16,4 10-3 16,4 0 1-16,-1 4-1 0,4 5 0 15,0 7 2-15,0-13 0 16,0-13 0-16,-3-2 1 16,-1-7-1-16,-3-9 0 0,0-7-2 15,-4-6 1-15,1-6-4 16,-8-12 1-16,4-13-2 15,0-10 0-15,-4-3-6 32,1-9 1-32,2-6-7 15,12 0 0-15,6-1-9 16,12-5 1-16</inkml:trace>
  <inkml:trace contextRef="#ctx0" brushRef="#br0" timeOffset="27831.256">9387 15961 58 0,'-7'28'29'0,"14"-6"-35"16,0-25 50-16,4-3-44 15,7-7 1-15,3-6 0 0,4-9 1 0,-1-3-6 32,1-4 0-32,-4 7-7 15,-3 3 1-15,-1 0-6 16,-3-3 1-16</inkml:trace>
  <inkml:trace contextRef="#ctx0" brushRef="#br0" timeOffset="28048.0944">9529 15597 31 0,'-22'35'15'0,"8"37"-7"0,11-44 21 16,3 32-26-16,-4 12 1 16,1 12 2-16,-1 4 0 0,4 22-7 15,-3 3 0-15,3-10 4 16,0 1 1-16,3-16-2 16,1-13 1-16,-1-3-5 15,1-19 1-15,-1-15-6 16,-3-19 0-16,0-13-5 15,-3-22 0 1,-1-18-3-16,-3-20 1 16</inkml:trace>
  <inkml:trace contextRef="#ctx0" brushRef="#br0" timeOffset="28215.8887">9394 16312 35 0,'-7'3'17'0,"4"3"-14"0,3 1 35 15,0 2-34-15,0 4 0 0,0-4 2 16,0-3 1-16,3-6-9 15,1-3 1-15,3-9 5 16,7 2 0-16,0-5-3 16,0-10 1-16,4-7-8 15,7-2 1-15,-1-7-10 0,5-9 0 16</inkml:trace>
  <inkml:trace contextRef="#ctx0" brushRef="#br0" timeOffset="28798.6578">9754 15744 40 0,'7'4'20'0,"18"-4"-16"0,-14 0 26 0,3 0-29 31,0-4 0-31,0 4 1 16,4 0 1-16,-4 10-4 16,-4 2 1-16,1 7 0 15,-4 9 1-15,-4 1-2 0,-6-1 0 16,-4 3-2-16,-4-6 0 15,-3 0-1-15,-3 1 1 16,-1-8 0-16,4-5 0 16,-4-4 1-16,8-2 0 0,3-7 1 15,3-4 0-15,8-2 0 16,3 3 0-16,0-3 0 16,7 6 1-16,-7 0-1 0,3 3 1 15,-3 3 1-15,-3 4 0 16,-4-1 1-16,0 4 1 31,-7-1-1-31,3-3 0 16,-3 1 0-16,0-4 1 0,0 0-1 15,0-2 0-15,0-14-2 16,4-6 0-16,-1-9-2 16,1-9 0-16,-5-10-3 15,5-3 0-15,-1 3 0 16,1 6 0-16,-1 4 1 15,1 6 0-15,-1 9 4 0,1 9 1 16,-1 10 3-16,1 13 1 16,-4 25 1-16,3 21 0 15,-3 10 0-15,-3 13 0 0,-5 21-2 16,-2 13 1-16,3-3-2 16,3 0 0-16,8-16-2 15,6-12 1-15,8-10-4 16,-1-18 1-16,11-20-9 15,1-12 1-15,9-22-5 16,-6-12 0 0</inkml:trace>
  <inkml:trace contextRef="#ctx0" brushRef="#br0" timeOffset="29197.867">10065 15760 28 0,'-14'41'14'0,"-8"72"-13"16,19-76 19-16,-4 1-18 16,0 3 0-16,0 0 0 15,0-4 0-15,3-12-3 16,1-9 1-16,3-13 2 16,3-12 0-16,4-13-1 15,4-19 1-15,-1-15-1 16,5-4 0-16,-1 0 0 0,3-2 0 15,1-1 1-15,0 13 0 16,3 9 2-16,3 10 0 16,-2 6 1-16,-1 12 0 15,0 16 0 1,0 16 0-16,-7 15-2 16,-3 26 1-16,-8 22-2 0,1 5 0 15,-11 14-1-15,-7 18 0 16,-4-3 0-16,4-3 0 15,0 0-4-15,3-19 0 16,4-10-5-16,0-15 1 0,4-15-9 16,-1-26 0-16,1-19-1 15,-5-18 1-15</inkml:trace>
  <inkml:trace contextRef="#ctx0" brushRef="#br0" timeOffset="29515.8718">10044 15942 36 0,'14'3'18'0,"7"-15"-26"0,-11 8 38 0,5-2-30 15,-1 0 1-15,0 0-1 16,0 3 1-16,-4-1-4 16,-6 11 1-16,-4 8-3 15,-4 10 0-15,-3 7-1 16,-3-4 1-16,-8 3-1 15,-3 1 1-15,3-1 4 16,4-6 0-16,0-3 3 16,7-9 1-16,4-7 2 0,3-6 0 0,7-9 0 15,3-4 1-15,4-3-3 16,0 1 1-16,1-4-5 16,-1-3 0-16,-4 9-8 15,1 1 0-15</inkml:trace>
  <inkml:trace contextRef="#ctx0" brushRef="#br0" timeOffset="30183.0058">9955 16331 21 0,'-10'12'10'0,"6"-30"-4"0,4 11 10 15,4-2-16-15,3-4 1 16,0-2 0-16,4-4 0 0,3 0-1 15,0 3 0-15,0 1-1 16,0 5 1-16,-3 4-3 16,-4 9 1-16,-4 3 0 15,-3 7 0-15,-3 3 0 0,-4-1 0 16,-1 4 3-16,1 0 0 16,0 3 3-16,4-3 1 15,-1 3-1-15,4-7 1 16,4-5-1-16,-1-10 1 15,4-3-2-15,0-10 0 16,1-3-2-16,-1-2 0 0,0-4-1 31,0-3 1-31,0-7-2 0,-4 1 1 0,-3-4-1 32,0 4 0-32,4 9-1 15,-4 0 1-15,0 13 0 0,-4 9 0 16,1 6 1-16,-1 10 0 15,1 9 0-15,-1 6 0 16,4 4 1-16,0 8 0 0,0 14-1 16,0 9 1-16,-3-4 0 15,-1-5 0-15,4-4-1 16,-3-3 1-16,3-9-1 16,0-9 0-16,0-7 0 15,0-13 0-15,0-12-3 16,0-9 0-16,0-7-1 0,3-6 0 31,-3-6 0-31,0 3 0 16,-3-3 0-16,-1 9 0 0,-3 0 4 15,0 6 0-15,0 4 4 16,0 9 0-16,0 0 2 16,0 6 1-16,3-3 0 15,4 4 1-15,0-1-2 16,4-3 1-16,3-6-3 15,3-3 1-15,4-4-10 16,4-5 1-16,3-7-9 0,7-3 0 16</inkml:trace>
  <inkml:trace contextRef="#ctx0" brushRef="#br0" timeOffset="30450.9286">10950 15619 40 0,'-74'3'20'0,"25"0"-13"0,31 0 30 16,-3 7-36-16,-4 2 1 15,-3 4 0-15,-4 6 0 16,1 16-3-16,-5 6 0 31,4 6-1-31,4 0 1 16,4-3-8-16,2-13 1 15,12-5-6-15,6-14 1 0</inkml:trace>
  <inkml:trace contextRef="#ctx0" brushRef="#br0" timeOffset="30633.2721">10562 15967 48 0,'4'22'24'0,"-1"50"-24"0,1-56 43 0,-1 12-42 16,1 7 0-16,3 2 0 16,0 4 0-16,3 0-1 31,1 0 0-31,0-7-3 16,-1-6 0-16,1-9-7 15,3-6 1-15,7-26-6 0,7-9 0 16</inkml:trace>
  <inkml:trace contextRef="#ctx0" brushRef="#br0" timeOffset="31401.6923">11031 15666 47 0,'4'3'23'0,"-1"10"-25"0,1-10 43 16,-1 3-41-16,5 4 1 15,-1-4 0-15,0 3 0 16,0 7-6-16,0 6 0 31,-4 6-4-31,-3 16 1 16,-7 0-3-16,-7-3 0 0,-7-1 1 15,-7-2 1-15,-4-7 8 16,0-2 1-16,8-7 7 16,-1 0 0-16,14-10 5 15,11-9 0-15,11-3-1 16,14-9 0-16,-1-16-4 15,4-7 0-15,4-2-3 0,3-7 1 16,4 0-4-16,0 7 1 16,-4-1-7-16,4 10 1 15,-7 3-5-15,-7 10 0 16,-8 9-2-16,-10 9 1 16,-10 3 0-16,-4 7 0 0,-11 9 6 31,-3 3 1-31,-7 7 6 15,-1 6 0-15,1-1 2 16,4 1 1-16,2 0 0 16,1 0 0-16,7-10-1 15,4-3 0-15,6-3-2 0,4-6 0 16,7-3-2-16,4-4 1 16,3-2-2-16,3-7 1 0,5-6-4 15,2-7 0-15,1-2-2 16,0-4 1-16,3 0-1 15,-3 4 0-15,-8 2 1 16,1 1 0-16,-4 3 4 16,-14 6 0-16,-4 6 2 15,-3 10 0-15,-7 3 1 0,-3 3 1 16,-8 3 2-16,-3 12 0 16,-4 1 0-16,4 6 0 15,-4 0 0-15,11-13 0 16,3-3 0-16,4 0 0 0,3-12-2 15,8-3 1-15,6-1-1 32,8-12 1-32,3-6-1 15,11-7 1-15,7-9-2 16,10-6 0-16,11 3-2 16,7-9 1-16,0 9-1 0,-7-7 0 15,3 4-7-15,-10 3 1 16,0 0-13-16,0 0 0 15,-7 6-3-15,-11-25 0 0</inkml:trace>
  <inkml:trace contextRef="#ctx0" brushRef="#br0" timeOffset="41593.7774">21280 12693 18 0,'-11'-9'9'0,"11"-4"-1"0,0 13 10 15,-11 4-17-15,-6 8 0 16,-1 4 1 0,0-1 0-16,-3 4-2 15,0 0 1-15,4 0 1 16,2 0 0-16,5-1-1 16,3-5 1-16,3-4-1 0,4-2 1 15,4-1-2 1,6-6 1-16,4 0 0 0,11-3 0 15,3-3-1-15,4-1 1 16,0 1 0-16,0 0 1 0,-8-1-1 16,-6 7 1-16,-11 4 0 15,-7 2 0-15,-11 3 1 16,-3 4 0-16,-7 3 0 16,0-1 0-16,3-2 0 15,4-4 0-15,4 1 0 16,3-1 0-16,0 0-1 15,10-5 1-15,8-1-2 16,-4 0 1-16,10 0-3 16,1-3 1-16,7-3-7 0,6-3 1 15,5-7-8-15,3-6 0 16,10 0-1-16,-3-3 0 16</inkml:trace>
  <inkml:trace contextRef="#ctx0" brushRef="#br0" timeOffset="41938.8202">21752 12690 21 0,'-46'28'10'0,"4"1"-5"16,32-23 17-16,-8 3-19 15,0 1 1-15,4 2 2 16,4-2 0-16,-1-1-8 16,4 0 1-16,3-2 4 0,4-4 1 15,4 0-3-15,3-3 1 16,4 0-1-16,-1 0 0 0,4 0 0 15,4-3 1-15,-4 0 1 16,0 0 0-16,0-1 1 16,-3-2 0-16,-8 6 0 15,-3 6 1-15,-7 4-1 16,-3 2 0-16,-4 1-2 16,3 0 1-16,0-4-2 0,4 0 0 15,4-2-1-15,6-1 1 16,4-3-7-16,0 0 1 15,1 0-8-15,-1 0 1 32,0 4-4-32,-7-1 0 15</inkml:trace>
  <inkml:trace contextRef="#ctx0" brushRef="#br0" timeOffset="42609.8921">21463 12998 20 0,'-14'6'10'0,"-11"28"-6"16,22-21 11-16,-1 9-14 16,-3 6 0-16,-3 3 1 15,-5 7 1-15,1-4-4 0,4-8 1 16,-4-4 1-16,3-4 1 16,4-5-1-16,0-4 1 15,3-6-1-15,4-3 1 16,4-9-1-1,3-7 1-15,4-2-1 16,6-11 1-16,8-2 0 0,0-4 0 16,-1 1 1-16,12-4 0 15,-8 10 0-15,0 6 0 0,0 6 0 16,-7 4 0-16,-3 9-1 16,-4 9 1-16,-7 10-1 15,-7 3 0-15,-7 9-2 16,0 3 0-16,-4 4-3 15,-3-4 0-15,0-6-4 16,0 0 0-16,0-9-2 16,3-7 1-16,1-2 0 0,-8-7 0 15,4-4 3-15,4-2 0 16,-1-6 4-16,11-1 1 16,3 4 2-1,1-4 0-15,3 4 2 16,4-1 0-16,3 4 0 15,0 3 1-15,0 0-1 16,-3 6 0-16,-4 0-2 16,-4 6 1-16,-3 4-3 15,-3-1 1-15,-8 4-1 16,0 0 1-16,-3 0-1 0,-3-1 1 16,-4-2-1-16,3-4 0 15,0-6 0-15,11 0 1 16,4-3 0-16,10-3 0 0,3 0 0 15,4-3 1-15,1-4-1 16,-1 4 1-16,0-3-2 16,3 3 1-16,-3-4-4 15,1 4 0-15,-5 0-3 16,-3 9 1-16,-7 3-6 31,-3 7 0-31</inkml:trace>
  <inkml:trace contextRef="#ctx0" brushRef="#br0" timeOffset="42811.2329">21255 13427 18 0,'-64'10'9'0,"57"-10"-2"16,7 0 10-16,7 0-13 15,7-4 0-15,4 1 4 16,-4 0 0-16,14-3-9 16,4 0 0-16,3-7 6 15,-3 4 1-15,0-1-2 16,0 1 0-16,-1-1-2 0,1 1 0 15,-4 0-7-15,1 5 1 16,-5 1-7-16,-2 0 0 16,-5 0-1-16,-3 3 0 0</inkml:trace>
  <inkml:trace contextRef="#ctx0" brushRef="#br0" timeOffset="43012.4431">21491 13317 21 0,'-17'22'10'0,"2"-3"-9"32,12-13 18-32,-1 4-18 15,-10 5 1-15,4 4 0 0,-1-3 0 16,-3 0-3-16,0-1 1 16,3 4 1-16,1 0 0 0,3-6-5 15,3-4 1-15,4-6-4 16,4 0 0-16</inkml:trace>
  <inkml:trace contextRef="#ctx0" brushRef="#br0" timeOffset="43195.9114">21523 13333 24 0,'7'-6'12'0,"7"9"-5"0,-14-3 20 16,0 0-24-16,4 6 0 0,-8 7 1 31,1 6 0-31,-1 2-5 15,-3 8 0-15,3-4 3 16,1 0 1-16,3 0-7 16,0-6 1-16,3-7-8 15,8-2 1-15</inkml:trace>
  <inkml:trace contextRef="#ctx0" brushRef="#br0" timeOffset="43646.2618">22087 12791 18 0,'-3'-13'9'0,"38"4"3"0,-21 2 4 16,4 1-13-16,3 3 0 15,4 3 1-15,7 3 1 16,-4 0-5-16,-4 3 1 15,-6 1 5-15,-4 2 0 16,-17 4-1-16,-4 5 1 16,-8 4-1-16,-9 0 0 15,-1 7-2 1,-7 2 1-16,1 0-2 16,2 4 0-16,5-7-6 15,3-6 0-15,3-9-7 16,4-7 1-16,3-16-5 15,8-2 1-15</inkml:trace>
  <inkml:trace contextRef="#ctx0" brushRef="#br0" timeOffset="43778.5731">22056 12888 28 0,'7'9'14'0,"7"1"-7"0,-7-7 22 16,0 0-28-16,4 3 0 15,3 0 1-15,0 1 1 0,3 2-10 16,5-3 0-16,-1-3-3 15,18 1 1-15</inkml:trace>
  <inkml:trace contextRef="#ctx0" brushRef="#br0" timeOffset="44112.2158">22677 12775 31 0,'-36'0'15'0,"1"16"-16"0,28-13 23 16,0 3-22-16,0 0 0 16,3 4-4-16,4-4 1 15,0 0 1 1,7 0 0 0,11-2-2-1,0-1 0-15,-1 0 1 0,-3 0 1 16,-3 0 4-16,-4 3 0 0,-3 1 2 15,-4 2 1-15,-7 0 0 16,-4 4 0-16,-3 0-1 16,3-1 1-16,-3-2-7 31,4-1 1-31,-8-3-5 16,4-6 1-16,-4 0-5 15,0-6 1-15</inkml:trace>
  <inkml:trace contextRef="#ctx0" brushRef="#br0" timeOffset="44246.7235">22451 12841 27 0,'0'-7'13'0,"-4"14"-8"0,8-4 23 0,3 3-26 16,0 0 1-16,0 4 0 15,11-1 0-15,-4 1-4 16,0-1 1-16,0 0-3 16,-4 7 1-16,1 0-8 15,-4 3 0-15</inkml:trace>
  <inkml:trace contextRef="#ctx0" brushRef="#br0" timeOffset="44581.2543">22193 13167 16 0,'-17'-16'8'0,"17"16"-2"0,0 0 3 0,3-3-9 16,4 3 0-16,0 0 1 15,0 0 0-15,0 3-1 16,-3 3 1-16,-1-2 1 31,-3 2 1-31,0 3 1 16,0 4 0-16,0-1-1 0,-3 13 1 15,-1-9-1-15,1 3 0 16,-4 3-1-16,0 3 1 16,-4 0-2-16,1 3 1 0,-5-3 0 15,1 0 1-15,4 1-1 16,-1-1 0-16,1 0 0 15,3-3 0-15,-4 3-1 16,4-3 0-16,0-7-3 16,0 1 1-16,3 0-6 15,1-10 0-15,3-3-4 16,10-12 0-16</inkml:trace>
  <inkml:trace contextRef="#ctx0" brushRef="#br0" timeOffset="44979.4644">22458 13145 29 0,'32'-22'14'0,"6"19"-12"15,-27 6 23-15,-4 0-25 16,0 0 1-16,-3 3 0 16,-4 4 1-16,-7 6-2 15,-8-4 1-15,-2 10 0 0,-8 0 1 16,0 0-1-16,4-6 0 0,0-4 0 15,0-2 0-15,10-1-1 16,8-3 0-16,6 1 0 16,-3-4 0-16,14 0 0 31,4-3 1-31,7 3-1 16,-4 0 0-16,-3-3 0 15,-1 3 0-15,-3 0 0 16,-3 4 1-16,-8 2 0 0,1 4 0 15,-8-1 0-15,-3 4 0 16,-3-1 1-16,-1 4 0 16,-3-3-1-16,0-3 0 15,-4-1-2-15,-3-3 1 0,4 4-6 16,-5-7 1-16,5-6-7 16,3-6 0-16</inkml:trace>
  <inkml:trace contextRef="#ctx0" brushRef="#br0" timeOffset="45130.713">22281 13358 30 0,'-3'6'15'0,"10"23"-7"0,-4-23 22 16,5 10-28-16,-1 2 0 15,3 1 0 1,1 9 0-16,3 7-3 16,0-4 1-16,4-3-4 15,6 4 1-15,8-7-8 16,7-3 0-16</inkml:trace>
  <inkml:trace contextRef="#ctx0" brushRef="#br0" timeOffset="45730.0854">23146 12778 29 0,'-7'-3'14'0,"3"9"-2"0,1-3 18 15,-4 4-28-15,-8 5 1 16,-9 10 2-16,-4 3 0 0,-11 10-7 15,-4 5 1-15,1 4 4 16,7 0 0-16,3-3-2 16,7-7 1-16,4-5-4 31,7-11 1-31,7-5-1 16,3-4 0-16,8-9-1 15,3-6 1-15,14 0-1 16,7-4 0-16,8-2 3 0,3-1 0 15,6-2 0-15,-6-7 1 16,0 3 0-16,-4 0 1 16,-3 0-2-16,0 4 1 0,0 2-6 15,-8 1 0-15,-3 2-4 16,-3 1 0-16,-4-4-3 16,-3 1 0-16</inkml:trace>
  <inkml:trace contextRef="#ctx0" brushRef="#br0" timeOffset="45877.0868">23252 12841 24 0,'-18'9'12'0,"-10"29"-7"0,21-26 22 16,-4 13-26-16,1 13 1 16,-5 15-1-16,-6 10 1 15,0-3-3-15,0-7 1 16,0 0-2 0,3-3 0-16,4-3-7 15,3-9 1-15,4 3-1 16,4-10 0-16</inkml:trace>
  <inkml:trace contextRef="#ctx0" brushRef="#br0" timeOffset="46180.4789">22874 13289 38 0,'-21'-16'19'0,"46"7"-22"0,-11 9 41 16,7-3-37-16,7 3 1 15,11-3 0-15,-4 3 0 16,-3 0-3-16,0 6 0 15,-8 0-2-15,-6 7 1 0,-7 3-4 16,-8 2 1-16,-6 4-1 16,-8 3 0-16,-7 0 1 15,-10 4 1-15,-4-4 7 16,-6 0 0-16,2-3 4 16,5 3 1-1,6-13 0-15,7 4 0 0,8-6-2 16,13-4 1-16,11-9-5 15,8-10 0-15,13-3-9 16,0-5 0-16,4-5-7 16,10-2 0-16</inkml:trace>
  <inkml:trace contextRef="#ctx0" brushRef="#br0" timeOffset="46545.0084">23686 12775 42 0,'-43'37'21'0,"-31"11"-23"0,60-39 33 15,7 0-31-15,0 1 0 16,10-1 1-16,8-3 0 16,3-6-1-1,7-3 0-15,0-3 0 16,1 0 0-16,-5-4 0 15,1 4 0-15,-8 6-1 0,1 0 1 16,-7 3-1-16,-4 7 1 16,-4-1 1-16,-3 7 1 0,-4 6 1 15,-6 0 0-15,-4 0 0 16,-1 3 1-16,8-3-1 16,4 0 1-16,3-10-2 15,3 1 0-15,8-7-5 0,6-9 1 16,8-7-6-16,0-2 0 15,3-7-7-15,10-3 0 16</inkml:trace>
  <inkml:trace contextRef="#ctx0" brushRef="#br0" timeOffset="46828.5929">24021 12772 41 0,'-18'3'20'0,"-28"3"-19"0,39-3 33 0,-7 7-31 31,3-1 0-31,1 4 1 16,-1-1 0-16,4 1-6 16,4-4 1-16,3-3 3 0,3 1 1 15,4-4-2-15,4-3 0 16,3-3-1-16,7 0 1 0,-3-1-1 16,-1 1 1-16,-3 3-1 15,-3 3 0-15,-4 1 0 16,-3 2 0-16,-4 0 0 15,0 3 1-15,-7 4-4 16,-4 0 0-16,0 5-6 16,-3 11 0-16,-3 2-6 31,-8 0 1-31</inkml:trace>
  <inkml:trace contextRef="#ctx0" brushRef="#br0" timeOffset="47166.5716">23477 13342 34 0,'-60'7'17'0,"39"-4"-10"0,25-3 27 16,10 0-30-16,7-3 1 16,11 0 2-16,7-4 0 0,-1-8-9 15,1-1 1-15,0-12 5 16,3-10 1-16,1 0-5 16,-5-2 0-16,-2-1-6 0,-5 0 1 15,-6 4-5-15,-4-1 0 31,-3-9 0-31,-7 9 0 0,-4 16 5 32,-7 10 0-32,-4 12 6 15,-6 9 0-15,-5 23 3 16,-2 15 1-16,-4 15 0 16,-1 4 1-16,1 9-3 0,4 1 0 15,3 5-1-15,3 7 1 16,0-10-3-16,4-9 1 15,4-9-7-15,-1-16 0 16,4-10-6-16,4-15 1 0</inkml:trace>
  <inkml:trace contextRef="#ctx0" brushRef="#br0" timeOffset="47463.6241">23731 13352 34 0,'-17'0'17'0,"-1"9"-16"15,15-6 25-15,-4 4-26 16,-8 2 1-16,1 4 0 16,-3 2 0-1,-1 1-2-15,-3 0 1 16,0-1 0-16,3-5 1 16,0 2-1-16,4-5 0 0,4 5 0 15,3-6 0-15,3 1 1 16,4 2 1-16,11-9 1 15,3 0 0-15,3-3 0 16,1 0 1-16,0-3-1 0,-1-1 1 16,1-2-6-16,-4 3 1 15,4-4-8-15,-1-2 1 16,8-1-5-16,3-3 0 16</inkml:trace>
  <inkml:trace contextRef="#ctx0" brushRef="#br0" timeOffset="47644.7674">24003 13179 43 0,'-4'0'21'0,"15"19"-28"16,-7-16 38-16,-1 4-34 16,4-1 1-1,0 0-17-15,4 4 0 16,3-4 19-16,0-3 0 15</inkml:trace>
  <inkml:trace contextRef="#ctx0" brushRef="#br0" timeOffset="47898.3594">24278 12991 52 0,'-14'10'26'0,"25"-17"-38"16,-1 4 54-16,4 0-42 0,7-3 1 16,8 0-4-16,2-1 0 15,12 1-7-15,3 3 1 16,-8 9-4-16,-9 4 0 15</inkml:trace>
  <inkml:trace contextRef="#ctx0" brushRef="#br0" timeOffset="48064.7599">24331 13252 46 0,'-25'9'23'0,"25"-3"-25"16,7-6 43-16,4-9-40 15,7-1 0-15,3-5 0 0,7-4 1 16,14-9-6-16,15-1 1 31,3-14-5-31,-4 2 0 16,-3 3-6-16,0 1 0 15</inkml:trace>
  <inkml:trace contextRef="#ctx0" brushRef="#br0" timeOffset="48333.0802">24913 12762 42 0,'-32'13'21'0,"-17"6"-18"16,42-13 37-16,-4 6-36 15,1-2 0-15,3 2 1 16,0 1 1-16,3-4-8 16,8 1 1-16,3-4 5 0,7 3 0 15,7-2-2-15,0-1 0 16,7 0 0-16,1 4 1 16,-5-4-2-16,8 7 1 0,-11-1-1 15,-3 7 0-15,-4 6 1 16,-10 3 0-16,-4 7-2 31,-4-1 1-31,-3 1-5 16,-4-10 1-16,1-3-8 15,-8 3 0-15,1-3-8 0,-5-3 0 16</inkml:trace>
  <inkml:trace contextRef="#ctx0" brushRef="#br0" timeOffset="48531.1408">24874 13110 34 0,'-3'-9'17'0,"3"34"-7"16,-4-16 22-16,-3 10-29 16,-3 6 1-16,-4 7 2 15,-11 2 0-15,-7 4-8 16,-7 6 0-16,-7-3 5 16,1 15 1-16,2-9-6 0,8 0 1 15,3-9-9-15,8-7 1 16,9-6-6-16,5-9 1 15</inkml:trace>
  <inkml:trace contextRef="#ctx0" brushRef="#br0" timeOffset="48733.4642">24656 13493 42 0,'0'-6'21'0,"24"-4"-12"0,-13 10 36 0,3 0-38 31,0 3 1-31,7 4 3 16,4 2 0-16,7 4-15 15,-1 5 1-15,5 4 9 0,-1 0 0 16,0 0-4-16,8 7 1 0,-5-11-3 16,-2-2 0-16,3 0-6 15,-1-4 0-15,1-12-10 16,0 7 1-16,0 2-6 16,-4-12 1-16</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17:58.900"/>
    </inkml:context>
    <inkml:brush xml:id="br0">
      <inkml:brushProperty name="width" value="0.05292" units="cm"/>
      <inkml:brushProperty name="height" value="0.05292" units="cm"/>
      <inkml:brushProperty name="color" value="#7030A0"/>
    </inkml:brush>
  </inkml:definitions>
  <inkml:trace contextRef="#ctx0" brushRef="#br0">10816 4032 57 0,'0'0'28'0,"71"-6"-22"15,-43 0 28-15,-3-1-33 16,-1-2 0-16,5 0 0 16,-1-7 1-16,0 3-2 15,4-2 0-15,-4-1-2 16,0 3 0-16,-7 4-7 15,-3 0 1-15,-7-4-6 16,-4 1 1-16,-7-1-4 16,-4-9 0-16</inkml:trace>
  <inkml:trace contextRef="#ctx0" brushRef="#br0" timeOffset="282.4972">11067 3756 21 0,'-22'29'10'0,"5"27"-4"0,13-40 15 15,-6 15-18-15,-1 3 1 16,-3 20 1-1,3 15 0-15,-3 9-7 16,-3-3 1-16,-1 1 4 0,-3-10 0 16,0 9-2-16,-8 0 1 15,5-9 0-15,-1-13 0 0,4-9 2 16,0-9 1-16,3-10 0 16,1-10 1-1,2-5-1-15,5-4 1 16,3-6-2-16,3-9 1 15,4-7-4-15,7-12 1 0,11 0-3 16,10-10 1-16,11-3-7 16,3 0 0-16,4-6-7 15,4-9 0-15,2-1-2 16,-2-2 0-16</inkml:trace>
  <inkml:trace contextRef="#ctx0" brushRef="#br0" timeOffset="815.0051">11261 4017 36 0,'-11'9'18'0,"15"-6"-17"16,-1-3 35-16,8 0-31 31,6-3 1-31,8 0 2 0,3-3 0 16,4-1-10-16,7-5 0 0,0-1 7 15,-8-2 0-15,-2-4-4 16,-8 6 0 0,3-3-7-16,-2-2 0 15,-5-1-6-15,-3-6 0 16,-3 3-5-16,-8 0 1 16,-3 3 0-1,-38-44 16-15,59 135 1 16,-42-53 0-16,-4 16 7 15,0 12 0-15,-3 19 5 16,3 15 1-16,1 1-7 16,-1-4 1-16,4-6-4 15,3-6 0-15,8-6-3 0,6-4 1 16,4-12-9-16,7-9 0 16,-3-7-7-16,17-13 1 15</inkml:trace>
  <inkml:trace contextRef="#ctx0" brushRef="#br0" timeOffset="960.1666">11617 4305 35 0,'-35'0'17'0,"-11"28"-7"0,28-18 24 0,-10 9-34 16,-4-7 1-16,-3-3-1 31,3 1 1-31,7-7-7 16,8-6 1-16,6-10-7 0,22-12 0 15</inkml:trace>
  <inkml:trace contextRef="#ctx0" brushRef="#br0" timeOffset="1130.8409">11631 3734 47 0,'-3'3'23'0,"3"7"-11"0,0-7 40 15,0 3-49-15,3 1 1 16,1 2-1-16,-1 4 0 0,8-1-8 0,-1 1 0 15,8-1-7-15,0 1 0 16,3-1-6-16,3-9 0 16</inkml:trace>
  <inkml:trace contextRef="#ctx0" brushRef="#br0" timeOffset="1433.3517">12368 3662 60 0,'-88'57'30'0,"18"-4"-43"16,56-37 56-16,-1-1-43 16,-2 1 0-16,-1-3 1 0,4 2 0 0,3 7-1 15,4 3 1-15,4 3 0 16,3 10 1-16,3 9-1 15,1 13 1-15,-1 2-1 16,-3 1 1-16,-3 0-1 16,-4-4 0-1,-4-5 0-15,1-4 1 16,-4 3-7-16,3-12 1 16,-3-6-10-16,7-10 0 15,10-19-3-15,4-12 0 0</inkml:trace>
  <inkml:trace contextRef="#ctx0" brushRef="#br0" timeOffset="1731.3307">12171 4039 39 0,'25'-29'19'0,"17"-5"-17"0,-28 24 33 15,7 1-33-15,7 3 1 16,11-1-1-16,-4 4 1 16,-3 3-4-16,0 0 1 15,-11 7 2-15,-7 2 0 16,-10 4-2-16,-15 5 1 0,-10 7-1 15,-7 7 0-15,-8 2-1 32,5 4 1-32,-1-4-1 15,0 4 1-15,8-13 0 16,6-3 1-16,7-3 0 16,4-7 0-16,7-8 0 15,7-4 0-15,7-10-1 0,8-6 0 16,6-9-9-16,14-9 1 15,11-4-6-15,4 1 0 16</inkml:trace>
  <inkml:trace contextRef="#ctx0" brushRef="#br0" timeOffset="2101.5784">12894 3631 47 0,'-18'12'23'0,"-20"29"-20"0,27-28 40 16,-3 9-43-16,-4 3 1 15,1 3-1-15,-5 6 1 16,5 4-1-16,-1 3 0 31,1 0 0-31,-1 3 1 0,4 3 0 16,0-7 0-16,0 4 0 16,-1 0 0-16,5-6 0 15,-4-1 0-15,3-2-3 16,1-7 0-16,-1-3-3 15,0-6 1-15,8-6-4 16,-1-10 1-16,4-10 0 0,7-8 0 16,0-13 1-16,8-7 1 15,2 4 4-15,4-4 1 16,1-2 2-16,2 8 1 0,1 1 0 16,3 0 1-16,4 3-1 15,0 0 1-15,-4 3-9 16,-3 3 1-16,-1 3-7 31,4 10 0-31</inkml:trace>
  <inkml:trace contextRef="#ctx0" brushRef="#br0" timeOffset="2235.0297">12785 4114 49 0,'-29'50'24'0,"5"31"-27"0,20-62 43 0,-3 6-40 16,0 4 0-16,0-1-9 15,0 6 1-15,0 1-2 16,10-4 1-16</inkml:trace>
  <inkml:trace contextRef="#ctx0" brushRef="#br0" timeOffset="2519.5804">13215 3794 54 0,'-7'3'27'0,"28"3"-30"15,-7-9 45-15,11 6-42 16,10-3 1-16,8-3 0 15,17-3 1-15,7 0-4 16,0-7 0-16,-7 1-8 16,-7-4 0-16,-4 3-6 15,-10 1 1-15</inkml:trace>
  <inkml:trace contextRef="#ctx0" brushRef="#br0" timeOffset="2679.0043">13458 3668 39 0,'-77'101'19'0,"-8"31"-22"0,68-92 31 16,-15 20-28-16,0 9 1 15,0 3-12-15,4-3 1 16,14-19 4 0,7-3 1-16</inkml:trace>
  <inkml:trace contextRef="#ctx0" brushRef="#br0" timeOffset="2768.6871">13377 3973 31 0,'-24'22'15'0,"6"75"-9"16,11-63 23-16</inkml:trace>
  <inkml:trace contextRef="#ctx0" brushRef="#br0" timeOffset="7009.9838">13303 4167 13 0,'-3'-9'6'0,"3"-26"4"0,0 26 7 0,0 9-14 16,0-6 0-16,0 6 3 15,0 6 1-15,0 19-8 32,-4 25 0-32,-3 6 5 15,0 10 0-15,0 3-2 16,0 16 1-16,3-7-2 15,1 1 0-15,-1-7-1 0,1-13 1 16,3-15-1-16,0-12 1 16,3-20-3-16,4-12 1 15,1-19-2-15,-5-15 1 16,1-13-1-16,-1-13 0 0,4-2 0 16,0-10 1-16,0-4 0 15,4-2 1-15,3 6 2 16,0 9 1-16,4 7 0 15,3 5 1-15,0 11 0 0,4 5 0 16,6 7 0-16,5 6 1 16,-1 6-2-16,-3 7 0 15,-4 9-1-15,-3 6 1 16,-8 16 0-16,-6 19 0 16,-8 12 0-16,-10 16 0 15,-3-3 0-15,-4 0 0 0,0-3-1 31,3-1 0-31,0 4-5 16,1-6 0-16,3-10-6 16,-4-9 1-16,1-10-4 15,-1-9 0-15</inkml:trace>
  <inkml:trace contextRef="#ctx0" brushRef="#br0" timeOffset="7312.7909">13374 4434 25 0,'-7'0'12'0,"21"-19"-7"0,-7 13 21 0,4-1-25 16,3-2 0-16,7-1 1 16,7 1 0-16,4 3-3 15,0 0 1-15,-4 2 1 16,-4 8 0-16,-6 2-5 16,-7 6 0-16,-11 1-3 15,-11 6 0 1,-14 3 0-16,-3 6 0 15,-4-3 3-15,1-6 0 16,-1 3 7-16,7-3 1 0,1-7 2 16,9-3 1-16,8-5 0 15,7-1 1-15,7-10-3 16,8-5 0-16,9-4-6 16,8 1 0-16,3 2-8 0,1 4 0 15</inkml:trace>
  <inkml:trace contextRef="#ctx0" brushRef="#br0" timeOffset="8062.9684">13995 3929 30 0,'0'-13'15'0,"39"-6"-10"0,-18 16 16 0,10-3-21 16,8-7 1-16,4-2 0 15,-1-7 0-15,-3-3-4 16,-4-3 1-16,-3-1-4 16,-4 1 1-16,-7-3-4 15,-7 6 0-15</inkml:trace>
  <inkml:trace contextRef="#ctx0" brushRef="#br0" timeOffset="8225.1157">14344 3499 23 0,'-18'6'11'0,"-10"104"-7"0,25-69 19 16,-12 19-21-16,-2 21 0 15,-4 29 0-15,-4 9 0 16,0-3-3-16,1 3 0 0,-1 0 2 16,11-6 1-16,7-16-2 15,3-15 0-15,4-19-4 16,4-16 0-16,3-22-5 15,3-22 1-15</inkml:trace>
  <inkml:trace contextRef="#ctx0" brushRef="#br0" timeOffset="8426.4907">14305 4129 30 0,'-28'26'15'0,"-25"49"-10"0,39-53 24 0,-7 6-26 16,-4 3 0-16,4-6 1 15,3-3 1-15,11-3-7 16,4-3 1-16,10-7 4 16,7-2 0-16,11-14-2 15,6-8 0-15,1-14-6 16,3-8 0-16,1-10-7 16,2-7 0-16</inkml:trace>
  <inkml:trace contextRef="#ctx0" brushRef="#br0" timeOffset="8992.5444">14743 3722 26 0,'14'-19'13'0,"7"25"-1"0,-18-3 13 0,4 1-23 16,8 2 0-16,-1 0 1 15,0 3 0-15,0 1-4 16,-4 6 1-16,-2 2 2 31,-5 1 1-31,-3 6-2 16,-7 4 1-16,-7 5-3 0,-7-3 0 15,-4-6-2-15,-3-3 0 16,-4-3-1-16,0-9 0 16,4-4 0-16,7-3 0 0,3-6 1 15,8-3 1-15,6-1 0 16,4 1 0-16,7 0 1 16,7 3 1-16,0 3 0 15,4 3 0-15,-4 0 1 16,-3 0 0-16,-4 3 2 0,0 1 1 15,-14 2 0-15,-4 0 0 16,-3 4-1-16,-7 0 1 16,3-1-1-16,4-3 0 31,4-2-2-31,3-7 1 16,7-7-1-16,7-2 0 0,7-10-4 15,-4-6 0-15,4 0-4 16,4-9 1-16,0-4-3 15,-4-3 1-15,-4 7 0 16,-6 9 1-16,-4 9 5 0,-11 16 1 16,-6 16 5-16,-8 12 1 15,-3 16 2-15,0 22 1 16,-1 21-2-16,-2 4 0 0,-1 13-3 16,4-1 1-16,6 7-2 15,5-6 0-15,3-10-4 16,7-19 1-16,7-12-8 31,7-16 1-31,3-13-3 16,4-21 0-16</inkml:trace>
  <inkml:trace contextRef="#ctx0" brushRef="#br0" timeOffset="9374.655">15102 3716 37 0,'-24'56'18'0,"-15"13"-22"0,28-50 35 0,-3 12-31 16,0-3 0-16,0-6 0 15,0 3 1-15,3-6-2 16,4-3 1-16,4-10 0 16,3-6 1-16,7-16-1 15,3-12 1-15,8-6-1 0,3-20 1 16,7-15-1-16,15-3 1 15,-1 10-1-15,4 11 1 0,-7 14 0 32,-4 12 1-32,-7 18 0 15,-7 26 1-15,-10 16 0 16,-7 21 1-16,-12 4-2 16,-6 6 1-16,-3 21-2 15,-12 4 1-15,1 3-1 0,0-6 0 16,0 3-5-16,0-16 0 15,3 4-8-15,7-10 1 16,4-19-3-16,4-15 0 16</inkml:trace>
  <inkml:trace contextRef="#ctx0" brushRef="#br0" timeOffset="9708.611">15042 3882 36 0,'-14'-3'18'0,"25"-1"-20"0,-4 1 33 15,7 6-31-15,4 1 1 16,13-4 0-16,5 0 1 16,-1 0-3-16,-7-4 1 15,-7 1-1-15,-3 3 0 32,-25 10-3-32,-11-1 0 31,-3 1-1-31,0-1 1 0,3 0 1 15,1-2 1-15,3-4 2 16,3-3 1-16,4-3 3 16,3-4 0-16,4-2 0 15,0 0 1-15,4-1-3 16,7 4 1-16,6-4-2 0,1-5 1 16,3 5-6-16,-3 4 1 0,-1 0-7 15,-6 3 1-15,-4 6-2 16,-7 3 1-16</inkml:trace>
  <inkml:trace contextRef="#ctx0" brushRef="#br0" timeOffset="11936.3288">14841 4311 18 0,'-17'-6'9'0,"10"9"-1"0,7-3 9 0,7 0-13 15,0-3 0-15,3-3 3 16,1-4 1-16,3-2-10 16,0-7 1-16,0-6 6 15,4 0 0-15,7-10-2 0,-4 4 1 16,0 6-3-1,0 3 1-15,-3 6-3 16,-8 4 0-16,-3 9-3 16,-7 12 0-16,-7 16-1 0,-3 6 0 15,-8 13-1 1,0 0 1-16,-3 0 2 16,4-6 1-16,-1-4 4 15,0-2 0-15,8-10 1 16,3-4 0-16,3-5 1 0,4-7 0 15,4-3-1-15,3-6 1 0,0-12-2 16,3-7 0-16,5-3-2 16,-5-4 1-16,1-8-5 15,-1 5 0-15,1-5-4 16,-4-4 0-16,0 3-2 0,-3 7 0 16,-1 6 1-16,-3 6 1 15,0 6 6-15,-3 13 1 16,-5 10 5-16,1 12 1 15,0 19 1-15,-3 15 0 32,-1 0-1-32,-3 7 1 0,0 0-3 15,3 3 0-15,4 6-3 16,0-6 1-16,4-7-4 16,-1-9 0-16,4-6-5 15,0-9 1-15</inkml:trace>
  <inkml:trace contextRef="#ctx0" brushRef="#br0" timeOffset="12371.0996">14905 4421 27 0,'0'-19'13'0,"3"-6"-15"16,1 19 22-16,-1 0-20 16,-3 6 0-16,0 0 0 31,11 0 0-31,-4 0 0 15,0 3 0-15,-3 0 0 16,3 3 0-16,-4 4 0 0,1-4 1 16,-4 3-1-16,0-2 0 15,-4-1 0-15,1 3 1 16,-4 1-1-16,0-1 0 0,0 0 0 16,-4 4 1-16,4-7-1 15,3 1 1-15,1-1-1 16,-1-3 1-16,4 0-2 15,0 0 1-15,0 0 0 16,0-3 0-16,4 0-1 0,-1 0 1 16,1 0 0-16,-1 0 0 15,8 0-1-15,-7 0 1 16,3 0 1-16,-4 0 0 16,1 0 0-16,-1 0 1 15,1 3 0-15,-1 1 1 16,1 2-1-1,3 0 1-15,0-3-6 16,7 0 0-16,4-6-6 16,-1 0 0-16</inkml:trace>
  <inkml:trace contextRef="#ctx0" brushRef="#br0" timeOffset="12621.3545">16164 3612 35 0,'-56'13'17'0,"-1"46"-17"16,43-40 28-16,-10 6-28 15,-15 6 0 1,-21 7 1-16,0 6 0 31,-32 50-6-31,18-19 1 16,14-12-6-16,18-13 0 0</inkml:trace>
  <inkml:trace contextRef="#ctx0" brushRef="#br0" timeOffset="12803.7896">15656 4060 38 0,'-3'29'19'0,"-15"52"-22"0,15-56 31 16,-1 7-28-16,-3 8 0 16,3-5 1-16,4-4 0 15,0-2-5-15,8-8 1 16,2-5-6-16,15-6 0 0,7-4-1 31,6-12 0-31</inkml:trace>
  <inkml:trace contextRef="#ctx0" brushRef="#br0" timeOffset="12971.6202">16323 3734 39 0,'-18'38'19'0,"-6"9"-28"0,17-38 40 0,0 1-30 16,0 2 0-16,3 7-8 15,0 0 0-15,-3 0 2 16,0 3 0-16,-3 0-5 15,-4 0 0-15</inkml:trace>
  <inkml:trace contextRef="#ctx0" brushRef="#br0" timeOffset="13472.1327">16013 4145 37 0,'-22'13'18'0,"22"-29"-20"0,7 7 38 16,4-4-34-16,7-3 1 16,6 1-1-1,5-4 1-15,-1 3-4 16,11-3 1-16,3 1 0 15,-3-1 0-15,-7 3-5 16,-8 7 0-16,-6 6-1 16,-15 9 0-16,-13 3-1 15,-8 13 0-15,-7 10 3 16,-6 8 1-16,-5 4 5 16,5 6 1-16,-1 1 1 0,7-8 0 15,4-11 0-15,7-4 1 16,3-6-2-16,4-6 0 0,7-1-2 15,7-5 1-15,8-7-3 16,2-9 1-16,8-7-4 16,7-9 1-16,13 0-2 15,-2 0 0-15,-4 3-1 16,-8 4 0-16,-9 2 1 0,-8 10 1 31,-11 6 2-31,-10 7 1 16,-14 5 1-16,-4 7 0 15,-7 0 2-15,1-3 0 16,-5 3 4-16,5 0 0 16,-1 0 2-16,7 0 0 15,4-3 1-15,7 3 0 0,7-10-2 16,0 1 1-16,17-10-4 16,15-10 1-16,7-5-4 15,17-1 1-15,8-5-8 16,6 2 1-16,1 3-10 0,-1-9 0 15</inkml:trace>
  <inkml:trace contextRef="#ctx0" brushRef="#br0" timeOffset="14054.7246">16768 4017 34 0,'10'-10'17'0,"64"-9"-11"0,-56 10 19 0,10-7-25 16,11-3 1-16,-4-3 0 16,0-9 0-16,1-10-1 15,-5 7 1-15,-2-1-4 0,-8 7 1 16,-7 6-5-16,-11 7 1 16,-6 2-2-16,-8 10 0 15,-10 9 0-15,-7 4 1 16,-11 11 6-16,-3 8 0 0,-4 2 6 15,0 10 1-15,11 3 1 16,3 9 1-16,7 0-1 16,8-2 0-16,6-4-3 15,8-7 0-15,10-2-6 16,14-13 0-16,7-9-8 16,7-10 0-1</inkml:trace>
  <inkml:trace contextRef="#ctx0" brushRef="#br0" timeOffset="14371.593">17420 3813 36 0,'-10'-7'18'0,"13"4"-16"0,1 0 27 0,3-3-29 16,7-3 0-16,0-7 1 15,0-3 1-15,0-3-3 16,-3 6 1-16,-8 1-3 0,-6 5 0 15,-15 7-2-15,-14 6 1 16,-6 10-1-16,-1 6 0 16,-4 9 3-16,5 0 0 0,2 3 5 15,5 1 0-15,6-1 1 16,7-6 1-16,8-3 0 31,6-3 0-31,11-6-2 16,7-10 0-16,7-6-2 15,4-7 1-15,10 1-9 16,4-1 1-16,0 7-5 0,-7 3 0 16</inkml:trace>
  <inkml:trace contextRef="#ctx0" brushRef="#br0" timeOffset="14766.115">17096 4302 36 0,'-32'31'18'0,"-28"16"-21"16,49-37 29-16,1-1-27 15,-1 4 1-15,4-1 0 16,4 1 1-16,-1-4 0 16,0 1 0-16,1-1 1 15,3-3 0-15,0-3 0 16,0-3 1-16,7-6-1 15,7-6 0-15,7-4 0 0,0-6 1 16,4-13-1 0,7-2 0-16,3-4-1 15,4-6 1-15,0 3 0 16,3 6 0-16,4 10-1 0,-7 9 1 16,-7 4-2-16,-4 9 1 15,-4 12-1-15,-6 6 1 16,-11 13 0-16,-10 4 1 15,-8 5-1-15,-7 4 1 0,1-1-6 16,-1-8 1-16,4-4-6 16,0-3 1-16,0-4-8 15,3-5 1-15</inkml:trace>
  <inkml:trace contextRef="#ctx0" brushRef="#br0" timeOffset="15019.5345">17268 4365 22 0,'11'-7'11'0,"7"-21"-6"15,-8 22 11-15,4 0-15 16,8-4 0-16,-5 4 1 16,-3 3 1-16,-3 0-2 15,-4 3 0 1,-14 6 3-16,-4 3 0 16,-6 4 1-16,-4 9 0 0,-4-3 1 15,0-1 0-15,4 4-1 16,3-3 0-16,4 0-2 15,7 0 1-15,4-7-2 0,6-5 1 16,8-4-12-16,6 0 0 16,1 0-6-16,14-6 1 0</inkml:trace>
  <inkml:trace contextRef="#ctx0" brushRef="#br0" timeOffset="15720.161">17794 4010 28 0,'-18'-28'14'0,"22"12"-2"0,3 10 15 0,4-6-25 16,3-1 1-1,39-9 0 1,7-3 1-16,0 3-5 16,-11-9 0-16,-3 2 2 15,0 4 1-15,-7 0-8 16,-4 6 1-16,-7 7-7 15,-7 6 1-15</inkml:trace>
  <inkml:trace contextRef="#ctx0" brushRef="#br0" timeOffset="16068.7407">18115 3631 27 0,'-10'50'13'0,"-22"57"-5"16,25-79 16-16,-7 16-23 15,-4 31 1-15,0 10-1 16,-6-1 1-16,2 4-3 16,5-9 1-16,3-10 1 15,0-4 0-15,7-2-2 16,3-13 0-16,4-12-5 0,7-10 1 16,0-12-5-16,11-7 1 15</inkml:trace>
  <inkml:trace contextRef="#ctx0" brushRef="#br0" timeOffset="16287.2514">18108 4032 25 0,'-18'-19'12'0,"-17"35"-4"0,25-10 18 0,-8 13-23 16,-3 3 1-16,-4 3 1 0,4-3 1 15,7 0-8-15,3 0 1 16,-3-3 5-16,14-3 1 15,14-4-2-15,0-6 0 16,11-9-1-16,3-6 1 16,8-10-4-16,-1-6 1 0,0-10-7 15,7-2 0-15,1-7-7 16,-4 3 1-16</inkml:trace>
  <inkml:trace contextRef="#ctx0" brushRef="#br0" timeOffset="16988.7544">18457 3719 30 0,'-42'31'15'0,"14"35"-12"0,21-54 21 16,-4 10-23-16,-3 10 1 16,-4-1 1-16,1 10 0 15,-1 3-4-15,0 3 0 32,4-3 3-32,0-4 0 15,4 1-2-15,3-13 1 16,0-6-1-16,3-6 1 0,4-10-1 15,4-18 0-15,3-13 0 16,7-13 0-16,3-15 0 0,8 3 1 16,3-13 0-16,15-6 1 15,2 6 0-15,5 4 1 16,-4 8-1-16,0 11 1 16,-4 5-1-16,-7 7 0 0,-3 12 0 15,-4 10 0-15,-3 12-1 31,-8 13 0-31,-6 12 0 0,-11 7 0 0,-3 6 0 32,-5 6 1-32,-6 0-1 15,-3 4 0-15,-4-1-3 16,-4 0 0-16,4-6-5 16,-4-3 1-16,4-12-5 0,-4-1 1 15,0-15-3-15,4-13 0 0,4-13 3 16,3-5 0-16,3-17 5 15,4 7 1-15,7-3 5 16,7 3 1-16,4 3 3 16,-1 3 0-16,8 3 1 15,3 7 1-15,-3 3-1 16,-1 3 0-16,1 3-2 16,-8 0 1-16,1 6-1 15,-7 0 0-15,-4 0-1 0,-7 7 1 31,-8 3-1-31,-9 6 1 16,-5 6-1-16,1 3 1 0,0 4-1 16,0 5 1-16,0-5-1 15,10-7 1-15,4-3-2 16,7-3 0-16,3-3 0 16,4-3 0-16,4-7-1 15,3-6 1-15,3-3-2 0,12-9 1 16,9-4-6-16,-10 4 0 15,15-13-9-15,6 3 1 16,4-9-3-16,-4-3 0 16</inkml:trace>
  <inkml:trace contextRef="#ctx0" brushRef="#br0" timeOffset="17454.8185">19339 3534 39 0,'-28'53'19'0,"-4"69"-23"0,18-87 36 32,-11 6-32-32,-6 9 1 0,-5 12-1 15,-6 7 1-15,3 0-1 16,4 4 0-16,0-1 1 15,3-13 0-15,4-9 0 16,7-9 0-16,-1-13 0 0,12-15 0 16,10-13-1-16,7-22 0 15,14-25-1-15,11-22 0 16,14-13-1-16,10-5 1 0,1-7-1 16,-4 6 0-16,-1 3 1 15,1 16 0-15,-7 22 2 31,-3 16 0-31,-5 15 0 16,5 16 1-16,-8 16 0 16,-10 15 1-16,-15 10-1 15,-10 12 1-15,-3 4-1 0,-8 27 0 16,-3 7 0-16,-4 0 0 16,-3 3-4-16,0-9 1 15,-4 3-8-15,4 3 1 16,0 6-6-16,0-25 1 0</inkml:trace>
  <inkml:trace contextRef="#ctx0" brushRef="#br0" timeOffset="17850.1316">19233 4198 39 0,'25'-34'19'0,"10"-32"-25"0,-20 50 34 16,6 1-28-16,7-4 1 15,0 0-2-15,-3 3 0 16,-4 4-3 0,-3 6 0-16,-11 9-2 15,-7 12 0-15,-11 20 0 16,-10 12 1-16,-4 16 3 16,-3 3 0-16,3-4 6 15,4-5 0-15,4-7 3 16,6-9 0-16,4-7 0 0,3-9 0 15,4-9-2-15,4-10 1 16,3-9-2-16,0-10 0 16,0 1 0-16,-3-1 1 15,-4 1-2-15,-4-4 1 0,-3 4-2 16,0-4 1-16,-4 3-2 16,4-2 1-16,-3 2-6 15,6 1 0-15,8-1-8 16,3-3 0-16,7 4-3 15,4-4 0-15</inkml:trace>
  <inkml:trace contextRef="#ctx0" brushRef="#br0" timeOffset="18206.2982">19985 4026 33 0,'-11'47'16'0,"-20"50"-13"0,20-75 27 15,0 3-28-15,-3 7 0 16,0-1 4-16,-3-3 0 0,2-9-6 31,-6-6 0-31,4-7 4 16,-5-9 1-16,8-13-1 0,4-18 0 0,10-17-3 31,7-2 1-31,3-7-2 16,1 7 1-16,3 12 0 15,7 7 0-15,4-1 0 16,3 13 1-16,4 4-1 16,3 8 1-16,-7 4-1 15,4 9 0-15,-4 13-1 0,-6 6 1 16,-15 18-1-16,-7 8 1 16,-4 8-1-16,-3 4 1 15,0-1-6-15,0-15 0 16,0-3-12-16,0-4 1 15</inkml:trace>
  <inkml:trace contextRef="#ctx0" brushRef="#br0" timeOffset="18865.7823">20309 3788 27 0,'4'-32'13'0,"38"4"-4"16,-31 19 14 15,28-1-22-31,3 7 0 0,4 3 1 15,3 3 0 1,-3 10-3-16,-7 2 1 16,-7 11 2-16,-15-1 1 15,-10 6-1-15,-14 4 0 16,-7 2 0-16,-3 1 1 0,-5 6 0 16,-2 0 0-16,-5-1-1 15,1-2 0-15,0-3 0 0,0-1 0 16,3-8-5-16,4-4 0 15,0-10-9-15,7-2 1 16,3-10-3-16,-3-19 1 0</inkml:trace>
  <inkml:trace contextRef="#ctx0" brushRef="#br0" timeOffset="19016.5786">20405 3991 24 0,'-4'0'12'0,"4"19"-2"0,0-16 19 16,4 1-28-16,-1 2 0 15,4 0 1-15,4-3 1 16,6-3-6-16,5 0 1 16,6-3-7-16,4 0 1 0,10-6-2 15,4-1 1-15</inkml:trace>
  <inkml:trace contextRef="#ctx0" brushRef="#br0" timeOffset="19332.4164">21107 3882 37 0,'-21'0'18'0,"-22"12"-22"0,33-9 36 16,-5 4-32-16,1-1 0 31,0 0 0-31,4 0 1 0,-1-2-3 16,4-1 1-16,4-3-3 15,3 0 0-15,3 0-1 16,4 0 0-16,4 3-1 15,3 0 0-15,3 0 1 16,1 0 1-16,0 0 3 16,-8 1 1-16,1 2 2 0,-8 3 1 15,-3 1 1-15,-3 2 0 16,-8-2 1-16,1 5 0 16,-4-2-1-16,3-1 0 0,0-2-5 15,1-4 0-15,-1 0-8 16,4-3 1-16</inkml:trace>
  <inkml:trace contextRef="#ctx0" brushRef="#br0" timeOffset="19499.042">20877 3910 25 0,'-14'-3'12'0,"14"0"-8"16,0 3 14-16,7 0-16 15,4 3 1 1,0 3 1-16,-1 0 0 15,1 1-6-15,-1 2 0 0,1 0-1 16,-1 4 0-16,-6 3-5 16,-8 6 0-16</inkml:trace>
  <inkml:trace contextRef="#ctx0" brushRef="#br0" timeOffset="19798.3759">20588 4311 18 0,'-28'16'9'0,"14"-3"-5"0,14-20 9 16,0 1-14-16,3 0 1 15,4-4 0-15,4-2 0 16,3-1 0-16,4 1 1 16,6-1 0-16,1 7 0 15,0 9 1 1,-8 3 0-16,-2 4 1 16,-8 5 1-16,-7 10-1 15,-7 1 1-15,-4-4-1 0,0 3 1 16,-3 3-1-16,0 3 0 15,-3 1-1-15,-1-4 0 16,0 9-1-16,1-2 1 16,-1-1-1-16,4 1 0 0,0-7-2 15,3-6 0-15,4-3-5 16,4-13 0-16,3-6-5 16,10-9 1-16</inkml:trace>
  <inkml:trace contextRef="#ctx0" brushRef="#br0" timeOffset="20467.7905">20944 4280 34 0,'-14'19'17'0,"-3"-16"-19"0,13-3 28 0,1 3-26 16,-1 0 0-16,4-3 0 15,4-6 1-15,3 0-2 31,3-4 1-31,1 1 0 16,6-4 0-16,-2 4 0 16,2 3 0-16,1-1 0 0,-1 1 1 15,1 6-1-15,-4 3 1 16,-3 3 0-16,-8 4 0 16,-10 6 0-16,-7 12 0 15,-7 0-1-15,-4-6 0 0,-13 3 1 16,-8 0 0-16,10-3-1 15,5-3 1-15,6 3-1 16,11-10 1-16,14-2 0 16,10-4 0-16,12-3-1 15,-1-6 1-15,7-3-1 32,4-4 0-32,7 1 0 15,-4 0 0-15,-3 2 0 0,-4 7 0 16,-7 3 1-16,-3 10 0 0,-11 0 2 15,-7 5 0-15,-7 4 0 16,-4 0 1-16,-7 10 0 16,1 2 0-16,-1 4-2 15,0-7 1-15,1-6-2 16,-1 0 1-16,-3-3-5 0,-7-6 1 16,7-4-6-16,-1-12 1 15,8-12-7-15,0-13 1 16,4-7-3-16,6 4 1 15,4 3 8 17,25-28 7-32,-36 90 3 15,25-43 0-15,0 6 7 16,1 3 0-16,-5 4 1 16,4 2 1-16,4 0-8 15,-4-2 1-15,4-7-8 16,3-3 1-16,7-4-9 15,0 4 0-15</inkml:trace>
  <inkml:trace contextRef="#ctx0" brushRef="#br0" timeOffset="20784.3775">21780 3778 43 0,'-49'13'21'0,"7"34"-23"16,28-38 33-16,-7 4-28 15,-4 6 0 1,0-1 3-16,4 4 0 16,0 0-7-16,7-3 0 15,7 3 5-15,3 0 0 0,8 0-2 16,10-9 1-16,7-4-2 15,7-9 1-15,14-3-1 16,8-3 0-16,6-7 0 16,1 0 0-16,-8-2-6 0,-7-1 1 15,-3-3-6-15,-3 4 0 16,-12 2-7-16,-6 0 1 16</inkml:trace>
  <inkml:trace contextRef="#ctx0" brushRef="#br0" timeOffset="20949.7681">21908 3866 36 0,'-60'41'18'0,"-18"34"-19"16,64-50 29-16,-4 16-28 16,-3 12 0-16,-4 10 1 15,1-7 0-15,-1 4-1 32,4-4 0-32,3-2-5 0,4-14 1 15,0 4-6-15,7-9 0 16</inkml:trace>
  <inkml:trace contextRef="#ctx0" brushRef="#br0" timeOffset="21267.2249">21548 4343 42 0,'7'-3'21'0,"28"-4"-24"15,-17 1 36-15,3-7-33 16,7 1 1-16,7 3-1 0,4-1 0 15,-4 7-5 1,-6 6 0-16,-12 7-4 16,-10 8 0-16,-17 7-3 15,-8 1 0-15,-10 5 4 16,-7 6 0-16,-8 7 9 16,1 0 0-16,3 0 8 15,7-6 0-15,1-7 4 16,9-6 0-16,8-6-3 0,7-13 1 15,7-6-4-15,14-12 0 16,15-7-6-16,9-9 1 16,22-7-10-16,18 1 1 0,0-7-7 15,3-6 0-15</inkml:trace>
  <inkml:trace contextRef="#ctx0" brushRef="#br0" timeOffset="21461.8738">22426 4001 50 0,'-46'0'25'0,"36"-3"-28"16,10 3 44-16,10-3-41 15,11-4 1-15,11 1 1 16,3-3 0 0,4-4-5-16,0 1 0 0,0 2-6 15,-4 1 1-15,-7 9-7 16,-6 6 1-16</inkml:trace>
  <inkml:trace contextRef="#ctx0" brushRef="#br0" timeOffset="21615.4693">22352 4305 47 0,'-71'19'23'0,"68"-10"-28"16,6-15 40-16,15-3-34 15,10-7 0-15,11-3 0 0,7-15 1 0,3-4-9 16,4 0 1-16,4-6-4 15,-1 1 0-15,8 2-3 16,-1 3 0-16</inkml:trace>
  <inkml:trace contextRef="#ctx0" brushRef="#br0" timeOffset="21903.0443">23072 3712 29 0,'-4'-12'14'0,"-28"21"-4"0,22-2 26 15,-8-1-33-15,1 0 1 16,-1 3 1-16,0 1 1 15,4-1-7-15,7 4 0 16,21-1 5 0,4-2 0-16,3-1-2 15,4-3 1-15,-1 7-2 16,1-4 1-16,0 1-1 16,-1 2 0-16,-2 4-1 15,-1-3 0-15,0-1 0 16,-3 1 1-16,-8-1-1 15,-3 1 1-15,-7-1-1 0,-3 1 1 16,-4-1-5 0,-4 1 1-16,1-4-6 15,-1-2 0-15,0-4-7 16,-6 3 1-16</inkml:trace>
  <inkml:trace contextRef="#ctx0" brushRef="#br0" timeOffset="22101.1891">23054 3954 36 0,'-7'6'18'0,"-4"7"-12"0,8-10 26 16,-8 3-31-16,-6 3 1 15,-15 13 1-15,-7 4 1 0,4 5-5 16,-4 3 1-16,-3 1 2 16,3 6 1-16,4-7-6 15,3 1 1-15,7-4-8 16,4-6 0-16,3-6-4 15,11-3 1 1</inkml:trace>
  <inkml:trace contextRef="#ctx0" brushRef="#br0" timeOffset="22252.2946">22670 4352 26 0,'14'0'13'0,"10"19"-1"0,-17-13 20 0,0 0-27 16,0 4 1-16,4-4 1 15,0 0 0-15,-1 1-10 16,4-1 1-16,0-3 5 15,15-3 1-15,2 0-10 16,5 0 1-16,-1 0-9 16,11-3 1-16</inkml:trace>
  <inkml:trace contextRef="#ctx0" brushRef="#br0" timeOffset="22452.5092">23304 4029 42 0,'-7'-9'21'0,"32"-10"-19"16,-14 13 31-16,3-1-31 31,11-2 0-31,6 0 0 16,8-1 1-16,3-2-5 0,-3-1 1 16,-4 4-4-16,-6-1 1 15,-5 4-8-15,-6 9 0 16,-7 10-1-16,-8 5 0 15</inkml:trace>
  <inkml:trace contextRef="#ctx0" brushRef="#br0" timeOffset="22600.8422">23481 4211 34 0,'-42'31'17'0,"-1"-28"-15"15,40 1 34-15,-1-8-36 16,4-2 1-16,7-6 0 16,7-7 0-16,8 0-2 15,6-3 1-15,-4-6-5 0,5 6 0 31,-8-3-7-31,3 0 1 16</inkml:trace>
  <inkml:trace contextRef="#ctx0" brushRef="#br0" timeOffset="22784.8209">23608 3901 40 0,'-42'15'20'0,"-11"35"-18"15,31-37 34-15,-2 9-34 16,-4 12 1-16,3 10 0 15,0 6 1-15,0 4-6 0,4-4 1 16,4-9 3-16,3-7 1 16,3-6-6-16,4-6 1 15,7-3-6-15,3-6 0 0,8-4-6 16,3-9 0-16</inkml:trace>
  <inkml:trace contextRef="#ctx0" brushRef="#br0" timeOffset="23019.0911">23689 3979 36 0,'32'-35'18'0,"17"17"-14"16,-35 14 28-16,4 8-29 16,3 2 1-1,0 3 3-15,-3 4 0 16,0-1-9-16,-1 1 1 0,-3 12 6 16,-7 0 0-16,-3 6-2 15,-8 4 1-15,-3 3-3 16,-3 5 1-16,-8-2-1 15,-3 0 1-15,-4-6-3 16,0-7 1-16,1-3-7 16,-1-6 0-16,4-4-9 15,-7 4 0-15</inkml:trace>
  <inkml:trace contextRef="#ctx0" brushRef="#br0" timeOffset="23211.8782">23668 4126 53 0,'7'7'26'0,"11"15"-24"0,-8-10 40 0,4 10-41 16,4 6 1-16,3 4-1 15,4 5 1-15,3-2-3 32,0 2 1-32,0 4-1 15,1-3 0-15,-5 3-11 16,1-4 1-16,0 4-5 0,-8-7 1 15</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7-06-09T01:18:34.504"/>
    </inkml:context>
    <inkml:brush xml:id="br0">
      <inkml:brushProperty name="width" value="0.05292" units="cm"/>
      <inkml:brushProperty name="height" value="0.05292" units="cm"/>
      <inkml:brushProperty name="color" value="#7030A0"/>
    </inkml:brush>
  </inkml:definitions>
  <inkml:trace contextRef="#ctx0" brushRef="#br0">7377 4336 41 0,'0'0'20'0,"-7"60"-16"0,3-47 21 0,0 5-25 16,1 7 1-16,3 7 0 15,0 2 1-15,0 13-4 16,0 7 0-16,0 5-7 15,-4 7 0-15,1-3-2 16,-1-10 0-16</inkml:trace>
  <inkml:trace contextRef="#ctx0" brushRef="#br0" timeOffset="332.6053">7214 5149 40 0,'-10'0'20'0,"13"0"-23"0,-3 0 38 16,7-4-34-16,4-5 1 15,3-10 2-15,4-6 0 16,6 0-4-16,5-16 0 16,6-3-1-1,7-3 0-15,4-6-6 16,-4-3 0-16,-3 5-6 16,-4-2 1-16,-3 6-2 0,-11 3 1 0,-3 10 7 15,-4 5 0-15,-7 11 7 31,-3 8 1-31,-4 10 6 16,-4 7 1-16,1-1 0 16,-1 6 1-16,4 4-4 0,0 3 1 15,4 3-3-15,6-3 1 16,1-4-7-16,3-2 0 16,0-4-8-16,4-3 1 15,3-6-2-15,0-6 1 0</inkml:trace>
  <inkml:trace contextRef="#ctx0" brushRef="#br0" timeOffset="515.0192">7973 4493 31 0,'-21'28'15'0,"-11"16"-12"0,21-31 30 16,-6 18-32-16,-1 7 1 16,-3 9 0-16,-4 6 1 0,4 1-4 15,3-7 1-15,1-7 0 16,-1-2 1-16,4-7-8 15,3-6 1-15,8-6-5 32,6-6 0-32</inkml:trace>
  <inkml:trace contextRef="#ctx0" brushRef="#br0" timeOffset="649.5044">7761 4920 21 0,'4'-32'10'0,"-1"42"6"0,1-7 11 15,-1 6-24-15,1 7 0 16,-1-4 0-16,1 4 1 15,3 3-5-15,3-3 1 16,5-1-1-16,2-2 1 0,4-7-11 16,1 0 1-16</inkml:trace>
  <inkml:trace contextRef="#ctx0" brushRef="#br0" timeOffset="848.1842">8167 4788 38 0,'-25'3'19'0,"22"3"-17"0,10-2 28 31,3-4-29-31,8 0 0 0,3-4 1 16,0-5 0-16,0-4-3 16,4-2 0-16,3-4-6 15,4-3 1-15,0 6-6 16,3 1 1-16</inkml:trace>
  <inkml:trace contextRef="#ctx0" brushRef="#br0" timeOffset="1149.8992">9042 4314 38 0,'-53'41'19'0,"-4"13"-22"0,43-42 32 0,-3 7-29 15,-1 6 1-15,0-3 1 16,1-3 1-16,6 0-2 31,4-4 1-31,7 1 2 16,0-7 0-16,7-2 0 16,7-4 0-16,4-6 0 0,7-7 0 15,6-5-2-15,1-7 0 16,10 3-1-16,4 0 1 0,0-3-7 15,-4-6 0-15,-6 6-5 16,-12 6 0-16,-9 4-6 16,-5 2 1-16</inkml:trace>
  <inkml:trace contextRef="#ctx0" brushRef="#br0" timeOffset="1366.5904">9130 4490 24 0,'-35'44'12'0,"17"38"-7"0,14-54 16 0,1 19-18 15,-4 12 0-15,0 1 3 16,0-4 0-16,0 1-5 15,0-10 0-15,0-3 6 16,0-10 0-16,-4 4-1 31,0-13 1-31,-3-6-2 16,-3-7 1-16,-1-9-3 0,0-3 0 16,1-3-5-16,-4-6 0 15,6-10-13-15,8 0 0 16,4-18-1-16,-15-14 0 15</inkml:trace>
  <inkml:trace contextRef="#ctx0" brushRef="#br0" timeOffset="1787.846">9606 4305 27 0,'-14'-19'13'0,"25"19"-5"16,-1-3 13-16,8 3-21 15,3-3 1-15,7 3 0 16,4 0 1-16,-4 9-6 16,-3 4 1-16,-7 3-4 0,-11 2 1 0,-4 4-3 15,-10 3 1-15</inkml:trace>
  <inkml:trace contextRef="#ctx0" brushRef="#br0" timeOffset="2038.001">9571 4619 18 0,'-21'22'9'0,"21"-13"-10"16,7-12 15-16,7-3-14 15,11-7 0 1,13 4 3-16,12-1 0 16,-1 1-2-16,-3 3 0 15,-4 2 3-15,-3 4 1 0,-7 4 1 16,-4 2 0-16,-10 16 1 16,-8 6 0-16,-10 10-1 15,-7 2 0-15,-10 11-2 16,-19-8 1-16,-6 5-2 15,-7-1 0-15,-1-4-5 16,4-5 1-16,11-10-8 16,7-9 1-16,7-13-6 0,7-12 1 15</inkml:trace>
  <inkml:trace contextRef="#ctx0" brushRef="#br0" timeOffset="2189.0538">9790 4951 24 0,'3'22'12'0,"1"-6"1"16,-4-10 14-16,-7 6-27 31,0 7 1-31,-1 3 1 16,-6 10 0-16,7 8-3 15,-7 1 1-15,7-3-4 0,0-4 0 16,4-2-6-16,3-14 1 16</inkml:trace>
  <inkml:trace contextRef="#ctx0" brushRef="#br0" timeOffset="2352.7858">9850 5130 36 0,'-8'3'18'0,"12"6"-12"0,-4-9 29 0,4 0-35 15,3 3 1-15,3 1 2 0,1-4 0 16,-1 0-6-16,8-10 1 16,7-5-5-16,-1-7 1 15,5-4-6-15,2-11 0 16</inkml:trace>
  <inkml:trace contextRef="#ctx0" brushRef="#br0" timeOffset="2623.8629">10365 4443 31 0,'-32'6'15'0,"11"38"-5"16,10-25 22-16,-10 12-30 15,-4 20 1-15,1 11 3 0,-1 7 1 16,4 3-8-16,3 1 1 15,4-5 5-15,3-5 0 16,8 0-1-16,3-3 1 16,0-13-3-16,7-7 0 0,3-11 0 15,8-8 0-15,7-14-1 16,7-14 1-16,3-8-1 16,0-7 1-16,-7-3-4 15,1-3 1-15,-8-1-15 16,3 4 1-16,-24-6-3 15,-3-16 1 1</inkml:trace>
  <inkml:trace contextRef="#ctx0" brushRef="#br0" timeOffset="3689.2105">11049 4437 35 0,'0'-3'17'0,"-11"9"-13"16,8-3 18-16,-11 6-22 16,-7 13 0-16,-8 0 0 15,-13 10 1-15,-4 5-3 16,7 4 1-16,4 3-4 16,3-3 1-16,8-4-2 15,3-5 1-15,6-4-2 0,5-9 1 16,6-7 2-16,4-5 1 15,14-14 4-15,11 1 0 16,14-13 1-16,3-6 1 16,4-9 1-16,0 2 0 0,-7 1-2 15,0 6 1-15,-8 3-2 16,-2 6 1-16,-12 7-4 16,-3 6 1-16,-10 12-2 15,-8 16 1-15,-3 10-1 31,-7 5 0-31,-11 4 0 0,-6 7 1 16,-8-11 3-16,4 1 0 16,3-6 3-16,7-7 0 15,7-6 0-15,8-7 1 16,10-5 1-16,7-10 0 0,7-3-3 16,7-10 1-16,7-12-2 15,1-3 1-15,-5-10-1 16,-2 1 0-16,-1-10-5 15,0-1 0-15,-7 11-6 16,0-1 1-16,-3 4-3 16,-4 2 0-16,-4 7-2 15,-45-28 13 1,77 106 0-16,-42-43 1 0,0 15 6 16,0 12 1-16,-4 14 3 15,-6 11 0-15,-4-2-4 16,-8 3 0-16,1 2-3 15,-4 8 1-15,-6-4-3 32,2 0 1-32,8-7-3 15,7-12 1-15,3-12-8 0,4-3 0 16,11-17-5-16,17-21 0 16</inkml:trace>
  <inkml:trace contextRef="#ctx0" brushRef="#br0" timeOffset="3855.7704">11257 4512 34 0,'7'-13'17'0,"14"4"-14"0,-7 3 26 0,4 3-29 16,7-4 0-16,3 1 2 16,0 3 0-16,0 0-8 0,-6 6 1 15,-5 3-5-15,-3 7 0 31</inkml:trace>
  <inkml:trace contextRef="#ctx0" brushRef="#br0" timeOffset="4290.8177">11247 4735 22 0,'-32'31'11'0,"18"-28"-4"0,14-3 10 0,0 0-17 16,3-9 1-16,4-4-1 15,7-2 1-15,4-4-2 16,3 6 1-16,0 1 0 15,1 2 0-15,-1 10 0 16,-7 3 0-16,-7 7 0 0,-7 9 0 16,-4-1 2-16,-6 7 0 0,-1 4 0 15,1-7 0-15,-1-10 0 16,4 1 1-16,0-1-1 16,3-5 1-16,1-11-2 31,6-8 0-31,8-4-3 15,-8-9 0-15,5-6-3 16,2-10 0-16,4 6-3 0,-3 1 0 16,-1 3 0-16,1 9 0 15,-4 3 4-15,0 9 0 16,-7 10 5-16,0 4 0 16,-7 14 3-16,-7 17 1 15,-4 12 0-15,1 13 1 0,-1 2-2 16,-3 1 0-16,3 0-2 15,1 6 1-15,-1 12-3 16,4-6 1-16,0-6-8 16,3-12 1-16,4-10-2 15,4-9 1-15</inkml:trace>
  <inkml:trace contextRef="#ctx0" brushRef="#br0" timeOffset="4440.5876">11091 5186 45 0,'-3'-19'22'0,"20"10"-26"0,-6 3 49 0,7-4-44 16,3-5 0-16,7-4 1 31,14-6 0-31,11 0-7 16,7-10 0-16,-3 4-9 0,6-4 1 16</inkml:trace>
  <inkml:trace contextRef="#ctx0" brushRef="#br0" timeOffset="4657.6633">11963 4415 41 0,'-67'15'20'0,"24"-11"-19"0,43-4 26 16,7 3-27-16,4 3 0 15,10 0 1-15,7 1 0 32,1-1-5-32,6-3 1 15,0-6-8-15,0-3 1 0</inkml:trace>
  <inkml:trace contextRef="#ctx0" brushRef="#br0" timeOffset="4874.5865">12252 4355 41 0,'-46'60'20'0,"-14"15"-20"0,35-47 32 0,-10 29-31 16,-18 24 1-16,-3 4 1 15,-4 9 0-15,0 6-4 16,10 7 1-16,5-4 2 31,9-15 0-31,8-16-4 16,7-12 0-16,7-16-8 15,7-16 1-15,10-15-5 0,4-29 1 16</inkml:trace>
  <inkml:trace contextRef="#ctx0" brushRef="#br0" timeOffset="5191.4432">11970 4628 38 0,'56'-38'19'0,"18"23"-23"15,-56 8 34-15,7-2-30 16,3 0 0-16,4-1 0 15,-1 4 0-15,1 0 0 16,-4 6 1-16,1 6 0 16,-15 7 0-16,-7 5 0 15,-7 17 0-15,-4 6 0 0,-6 6 0 16,-8 6 0-16,-3 3 0 16,0-15-1-16,-1-3 0 15,1-1 0 1,0 1 1-16,3-3-1 15,4-1 1-15,4 7-2 16,3-13 1-16,3 7-2 16,4-1 1-16,0 0-4 15,4-5 0-15,-1-4-5 0,1 3 1 16,-4-6-3-16,3 0 1 16</inkml:trace>
  <inkml:trace contextRef="#ctx0" brushRef="#br0" timeOffset="5826.3745">11980 4854 13 0,'-21'-16'6'0,"18"16"0"16,-1-3 7-16,1 0-11 31,3 3 1-31,0 0 1 16,0 0 1-16,0 0-5 15,7-3 1-15,3 0 5 0,4-1 0 16,4-2-1 0,7 0 1-16,-1 0-2 0,-2 3 1 15,2-4-2-15,1 1 1 16,0 3-3-16,-1 3 0 0,1-3 0 16,0 3 0-16,-1 0-1 15,-2 0 1-15,-1 0-1 16,-4 0 1-16,-3 0 0 15,1 3 0-15,-8 3 0 16,-4 10 1-16,-3-1-1 16,-3 4 1-16,-1 0-1 0,-3-3 1 15,0-1-2-15,0-2 1 16,3-4-7-16,1-2 0 16,-1-4-8-1,1-3 1-15</inkml:trace>
  <inkml:trace contextRef="#ctx0" brushRef="#br0" timeOffset="6344.2286">11892 5124 21 0,'-3'-7'10'0,"3"4"-2"16,0 3 6-16,3-3-11 16,1-3 1-1,-1-1 1-15,4 1 1 0,4 0-7 16,-1-4 0-16,5 1 5 16,2 0 1-16,4-4-2 15,8 1 0-15,-1 2-1 16,-4 1 0-16,1 2-1 0,0 1 0 15,-4 6-1-15,0-3 1 16,-3 3-1-16,-4 3 1 16,-3 0-1-16,-1 0 1 0,-3 1-1 15,0-1 1-15,0 0 0 32,-3 0 1-32,-1-3-8 0,1 0 0 0,3 0-6 31,-4 0 1-31</inkml:trace>
  <inkml:trace contextRef="#ctx0" brushRef="#br0" timeOffset="6893.8371">11860 5268 24 0,'-21'9'12'0,"-3"16"-10"0,20-18 12 16,-3-4-14-16,0 3 1 16,0 3-1-16,3-2 0 15,1-4 0-15,-1 0 0 16,4-3 0-16,7-6 1 0,4-4-1 15,7-2 0-15,3-1-1 16,0 4 1-16,7-1-1 16,4 1 0-16,-7 3 2 15,-1-4 0-15,1 1 2 32,0-1 1-32,-4 1 0 0,-4 3 1 15,-2-1 0-15,-1 4 0 16,-4 3-1-16,-3 0 0 15,4-6-3-15,-4 3 1 16,0 3-3-16,4 0 0 16,3 0-10-16,3 0 0 0</inkml:trace>
  <inkml:trace contextRef="#ctx0" brushRef="#br0">12894 4547 22 0,'-7'0'11'0,"0"25"1"0,3-16 11 15,1 19-21 1,-4 13 1-16,-4 15 0 16,-3 7 0-16,0-6-4 15,-4-1 0-15,4-3 2 16</inkml:trace>
  <inkml:trace contextRef="#ctx0" brushRef="#br0" timeOffset="7844.568">12894 4907 27 0,'-7'-41'13'0,"25"7"-1"0,-4 24 15 0,3-2-26 16,8-1 0-16,3-2 0 31,4-4 0-31,0-3-1 0,3 3 0 0,-7-3-4 31,1 0 1-31,-8 7-7 16,0-1 0-16</inkml:trace>
  <inkml:trace contextRef="#ctx0" brushRef="#br0" timeOffset="7976.9429">13243 4550 19 0,'-10'0'9'0,"-1"12"0"0,8-9 6 16,-4 7-15-16,-4 2 0 0,-3 10 0 16,3 10 1-16,-6 2-4 15,-1 7 1-15,-3 6-4 16,-4-3 0-16</inkml:trace>
  <inkml:trace contextRef="#ctx0" brushRef="#br0" timeOffset="8308.1175">12890 5111 21 0,'-10'9'10'0,"10"-18"-7"0,0 9 15 32,7-9-17-32,4-4 0 0,3-3 0 15,10 1 1-15,1-1-3 16,3 0 1-16,1-3 0 15,-5 1 1-15,-3 5-2 16,-3 7 1-16,-4 12-2 16,-3 0 1-16,-8 1 0 15,-6 2 0-15,-4 7 1 0,-4 3 0 16,0-4 3-16,-3 4 0 16,4-6 1-16,-1-1 0 15,4-2 1-15,4-4 0 16,-1-3-1-16,4-3 0 0,4-6-2 15,-1-1 0-15,4-2-1 16,0 0 1-16,-3 2-3 16,-4-2 0-16,0 3-8 15,-4-4 1-15,4 4-3 16,-3 0 0-16</inkml:trace>
  <inkml:trace contextRef="#ctx0" brushRef="#br0" timeOffset="9316.9935">12679 4487 22 0,'-7'3'11'0,"7"19"-8"0,0-16 15 16,0 7-15-16,0 3 1 15,0 9 1-15,0 6 0 0,0 7-7 16,0 2 1-16,3-2 4 16,-3 3 0-16,0-10-2 15,0-6 1-15,0 0-1 16,4-6 0-16,-1-9-1 15,1-7 1-15,3-3 0 16,0 0 0-16,0-10-1 0,4 1 1 16,-4-1-1-16,0-2 1 15,0 6-3-15,-4 2 1 16,1 1-4-16,-4 3 1 0,0 0-3 16,0 0 1-16,0 7-1 31,0-1 0-31,-4 3 2 15,1-2 0-15,-4 2 3 16,0 0 1-16,0 1 2 16,3-1 0-16,1 1 1 0,-1 2 1 31,4 4 0-31,4-7 0 16,-1 4 0-16,4-4 1 15,0 4-1-15,0-1 1 16,-3 1-1-16,-1 2 0 0,-3 4-1 15,0 3 1-15,-3 0 0 16,-1 0 0-16,-3 6-1 16,0 4 1-16,0-7-2 15,0 0 1-15,4-6-1 0,-1-7 0 16,0 4-1-16,4-4 1 31,0 1-1-31,0-4 0 16,0 1 0-16,4-4 0 15,0 4 0-15,-1-4 0 0,1 0 0 16,3 3 0-16,0 1 0 16,0-4 1-16,0 7-2 15,0-7 0-15,3-3-5 16,1-3 1-16,3-6-6 16,0-16 0-16</inkml:trace>
  <inkml:trace contextRef="#ctx0" brushRef="#br0" timeOffset="9685.1317">12919 4578 36 0,'-14'-10'18'0,"17"1"-16"16,-3 9 30-16,0 0-30 31,0 0 0-31,11-3 3 0,-1-3 1 15,8-1-7-15,3-2 1 16,4 3 3-16,7-4 0 16,-1 4-1-16,1 3 1 15,0 3-3-15,-4 3 0 0,0 0 0 16,0 7 1-16,-3-1-1 16,-4 0 0-16,1 7 0 15,-5 6 0-15,-3 6 0 16,-3 13 0-16,-4 12 1 15,-7 10 0-15,-4-3-1 0,-3 2 1 16,0 1 0-16,0 9 0 16,0-3-4-16,0-6 0 15,0-16-8-15,4-6 1 16,6-10-5-16,1-12 1 16</inkml:trace>
  <inkml:trace contextRef="#ctx0" brushRef="#br0" timeOffset="10383.0055">13734 4622 38 0,'-39'28'19'0,"32"3"-19"0,10-24 32 0,4-1-31 15,7-6 1-15,4-6 2 16,3-4 0-16,4-9-4 16,7 1 0-1,3-7 0-15,0-1 1 16,-3 1-6-16,3 0 1 0,-3 3-7 15,-7 3 0-15,-4 4-3 0,-3-7 1 16</inkml:trace>
  <inkml:trace contextRef="#ctx0" brushRef="#br0" timeOffset="10553.2987">14030 4280 23 0,'-18'3'11'0,"1"35"-6"0,10-16 19 0,-4 6-22 15,-7 16 1-15,-3 9 0 16,-7 19 1-16,3 13-5 15,1-4 0-15,-1 1 3 16,4-7 0-16,3-6-4 16,4 0 1-16,7-3-7 15,3-16 1-15,4-9-3 0,11-13 1 16</inkml:trace>
  <inkml:trace contextRef="#ctx0" brushRef="#br0" timeOffset="10753.5557">14012 4405 27 0,'-3'-22'13'0,"6"54"-11"16,-3-29 24-16,0 9-26 15,-3 14 0-15,-1 5 0 16,1 3 1-16,-1 10-1 16,-3 10 0-16,0-1 1 15,-3 7 0-15,-1-4-3 16,-3-6 0-16,0-3-4 15,-4-3 1 1,4-9-4-16,0-4 0 16</inkml:trace>
  <inkml:trace contextRef="#ctx0" brushRef="#br0" timeOffset="11051.7892">13850 5001 11 0,'14'-6'5'0,"18"-16"2"0,-21 13 4 15,6-4-10-15,1 0 0 16,-4 1 0-16,0 3 1 15,-3 2-1-15,-4 4 0 0,-7 3 2 16,0 10 0-16,-7 2 0 16,-8 4 0-16,-2 9 1 31,-4 3 0-31,-4 3-1 0,7 1 1 0,4 2-1 31,4-2 0-31,3-7-1 16,3 3 1-16,4-9-2 0,4-10 1 15,3-3-1-15,0-6 0 16,7-9 0-16,3-7 1 16,8-6-5-16,0-6 1 15,14-3-8-15,3-10 1 16,0-19-2-16,1 1 1 0</inkml:trace>
  <inkml:trace contextRef="#ctx0" brushRef="#br0" timeOffset="11480.6687">14362 4380 34 0,'-4'19'17'0,"-10"12"-22"16,10-18 34-16,-3 15-29 15,-10 7 0-15,-4 15 0 16,-4 13 1-16,-3 6-1 16,-11-4 0-16,4 4 0 15,3-9 1-15,4-7 0 16,6-9 0-16,8-12-2 15,4-10 1-15,10-16-2 16,10-16 0-16,8-8-1 16,7-23 1-16,3-19-1 0,4-15 1 15,-1-16 1-15,1-3 0 16,3-3 2-16,1 0 1 16,-5 9 2-16,8 16 0 15,7 12 0-15,3 16 0 0,-3 16 1 16,-3 15 1-16,-8 29-1 15,-7 15 0-15,-10 16-2 16,-15 4 0-16,-10 8 0 16,-7 13 0-16,-3 19-2 15,-5 0 1-15,-2-6-1 0,-5 3 1 32,1-7-3-32,0-9 1 15,3 4-7-15,4-7 1 16,0-19-9-16,10-16 1 15</inkml:trace>
  <inkml:trace contextRef="#ctx0" brushRef="#br0" timeOffset="11787.6777">14383 4565 31 0,'7'-22'15'0,"21"-6"-9"15,-14 22 16-15,4-4-22 16,3 1 1-16,0 0 0 0,4 2 0 15,-4 4-2-15,0 3 0 0,-10 7-3 16,-11 5 0-16,-7 7-2 16,-7 3 1-16,-11 9-1 15,-3 7 1-15,-1-1 2 16,1 4 1-16,0-6 7 16,0-4 0-16,7-3 3 31,6-6 1-31,8-12 0 15,4-4 0-15,3-6-2 0,7-9 0 16,7-4-3-16,4-6 1 16,3-9-12-16,7 6 0 15,0 6-6-15,1 1 0 16</inkml:trace>
  <inkml:trace contextRef="#ctx0" brushRef="#br0" timeOffset="11969.3081">14880 4863 40 0,'-17'60'20'0,"-29"12"-20"0,32-53 31 15,-4 6-31-15,-3 6 1 32,0 1 0-32,-4-1 0 0,0-3-7 15,1-12 0-15,9-1-5 16,-9-11 0-16</inkml:trace>
  <inkml:trace contextRef="#ctx0" brushRef="#br0" timeOffset="13154.4316">15346 4427 41 0,'0'0'20'0,"-21"3"-20"0,21-3 20 0,0 0-20 31,3 0 0-31,4 0 1 16,7-6 0-16,4-3-1 0,3-4 1 16,7-6 0-16,11-6 1 15,-4 0-1-15,1 0 1 16,3-3-1-16,-1 6 1 0,1 0-1 0,-7 10 0 15,-7-1 0-15,-8 7 0 32,-6 6 0-32,-15 6 0 15,-6 7 0-15,-4 5 0 0,0 7-1 16,-8-3 0-16,1 7 1 16,0-7 0-16,3-4-1 15,1 1 0-15,6-3 0 0,1 0 0 16,6-4 1-16,4-3 0 15,4-5-5-15,6-8 1 0,4 1-6 16,11-12 1-16,14-7-5 31,7-10 1-31</inkml:trace>
  <inkml:trace contextRef="#ctx0" brushRef="#br0" timeOffset="13501.5135">16062 4013 27 0,'-11'0'13'0,"-13"16"-5"15,13-10 19-15,1 16-25 0,-12 3 1 16,-2 7 2-16,-1-4 0 16,0 0-5-16,8-3 0 15,6-9 3-15,4-3 1 0,7-1-2 16,7-6 1-16,4-3-1 16,6 1 0-16,4-4-2 15,-6 0 1-15,-1 0 0 16,0 0 0-16,0 0-1 15,-4 6 1-15,-2 0 0 0,-1 4 0 16,-4-1 1-16,1 4 1 16,-1-1-2-16,-3 1 1 15,4-7 0-15,-1 0 1 32,1-3-2-32,3 0 1 15,0-3-7-15,0 4 1 0,-4-1-5 16,1 0 0-16,-4 3-5 15,0 0 0-15,-4 4-2 16,-3 2 0-16</inkml:trace>
  <inkml:trace contextRef="#ctx0" brushRef="#br0" timeOffset="13871.4889">15727 4547 30 0,'-28'15'15'0,"6"4"-12"0,19-13 30 16,-1 13-32-16,-3 6 0 15,0 3 0-15,-3 7 1 0,3-1-3 16,0 4 1-16,-4-10 1 31,4 0 1-31,0-9-2 16,3-6 1-16,4-7 0 16,0-6 0-16,4-12-1 15,3-10 1-15,4-10-1 0,3-15 0 16,14 6 0-16,4 1 0 15,6-1 0-15,8 3 0 16,-3 4 0-16,-1 6 1 16,-3 6 0-16,0 6 1 0,-8 3 0 15,-6 4 0-15,-7 0 0 16,-4 9 0-16,-7 12 0 16,-7 4 0-16,-4 3-2 15,-3 6 0-15,-3 9-5 0,-1 4 1 16,-3-4-7-16,-4 1 0 31,1-4-3-31,3 1 1 0</inkml:trace>
  <inkml:trace contextRef="#ctx0" brushRef="#br0" timeOffset="14205.226">15766 4669 27 0,'7'-19'13'0,"14"3"-14"16,-14 10 23-16,7 3-21 15,0 0 1-15,0 0 0 0,0 0 1 16,0 3-4-16,-3 0 0 16,0 3 1-16,-4 3 0 15,-7 3-4-15,-4 7 1 0,-3 3-1 16,-3 0 0-16,-5-4-1 16,-2-2 0-16,-1-1 3 15,1 1 0-15,-5-4 3 16,5-6 0-16,6 4 2 15,8-14 0-15,3 1 0 16,7-3 1-16,3-1-2 16,8 1 1-16,3 0-1 0,0-1 0 15,7 1-2-15,-3-1 0 32,-4 1-3-32,0 3 0 15,-6 3-5-15,-5 3 1 0</inkml:trace>
  <inkml:trace contextRef="#ctx0" brushRef="#br0" timeOffset="14373.0778">15699 4907 21 0,'-50'6'10'0,"50"-15"-4"16,4 3 14-16,6-7-19 16,8 4 0-16,7-4 0 0,3-2 1 0,4-4-2 15,6 0 0-15,-2 0-3 16,-5 0 1-16,1 0-6 15,0 10 1-15</inkml:trace>
  <inkml:trace contextRef="#ctx0" brushRef="#br0" timeOffset="14605.3678">15681 5023 30 0,'-49'16'15'0,"34"-7"-12"0,15-9 24 16,0 0-25-16,8-3 1 16,2-3 1-16,11-4 0 0,8 1-5 15,6-4 0-15,0-5 3 16,7-1 1-16,-3-9-5 16,-7 6 0-16,-4 0-6 15,-3 0 1-15,0 3-5 0,-8 6 1 16</inkml:trace>
  <inkml:trace contextRef="#ctx0" brushRef="#br0" timeOffset="14754.4876">15953 4816 25 0,'-32'32'12'16,"-3"37"-10"-16,24-54 18 0,-3 4-20 16,-4 6 0-16,-3 3 0 15,3 1 0-15,8-4-2 16,-1 0 1-16,8-6-4 15,3-10 0-15,7-3-2 0,7-6 0 16</inkml:trace>
  <inkml:trace contextRef="#ctx0" brushRef="#br0" timeOffset="14923.4013">16002 4907 26 0,'11'-22'13'0,"-11"35"-5"0,0-10 25 0,-4 6-32 15,1 4 1-15,-1 6 0 16,-3 6 1-16,0 3-4 31,0 0 0-31,3 7 0 0,1-13 1 16,3 3-7-16,3-10 0 15,4-5-4-15,7-7 0 16</inkml:trace>
  <inkml:trace contextRef="#ctx0" brushRef="#br0" timeOffset="15239.3281">16446 4245 25 0,'-14'-15'12'0,"39"-4"-9"16,-11 13 19-16,4-7-22 16,3 4 1-16,0-4 2 0,4 7 0 0,3 6-3 15,0 3 1-15,1 0 2 16,-1 10 1-16,-4-1 0 15,1 7 1-15,-7 6-1 16,-11 7 1-16,-4 2-1 31,-3-6 1-31,-7 4-2 16,-3-1 0-16,-8 3-1 16,-3 1 1-16,-4-4-5 0,1 1 1 15,-5-1-6-15,1-3 1 16,-4-6-8-16,4-6 1 15,3-16-2-15,8-9 1 0</inkml:trace>
  <inkml:trace contextRef="#ctx0" brushRef="#br0" timeOffset="15373.8195">16492 4340 34 0,'14'-7'17'0,"4"10"-17"16,-14-3 34-16,3 7-34 15,3-1 1-15,1-3 0 16,7 0 1-1,3-3-8-15,3 0 0 16,1 0-5-16,3-6 1 0</inkml:trace>
  <inkml:trace contextRef="#ctx0" brushRef="#br0" timeOffset="15699.4496">17159 4264 37 0,'-3'3'18'0,"-26"16"-17"15,22-16 30-15,-3 4-30 16,-8 2 0-16,0-3 1 16,1 1 1-16,3-4-4 0,3 0 0 15,4 0 1-15,7-3 0 16,7-6-2-16,4 6 1 16,3-3-1-16,0 3 0 0,0 3 0 15,0 0 1-15,0 3 0 16,-3 0 0-16,-4 4 2 31,-7 2 0-31,-4 1 0 16,-3-1 1-16,-3 1-1 15,-1 0 1-15,-6-1-2 0,-1-3 1 16,-3 1-7-16,3-4 1 16,-3-3-6-16,0-9 0 15</inkml:trace>
  <inkml:trace contextRef="#ctx0" brushRef="#br0" timeOffset="15870.9628">16838 4264 27 0,'32'7'13'0,"-15"11"-7"0,-6-14 17 0,0-1-22 16,3 0 1-16,7 3 0 0,-7-3 0 16,0 3-4-16,-3 4 1 15,-4-4-5-15,-4 7 1 0,-6 6-5 16,-4-1 1-16</inkml:trace>
  <inkml:trace contextRef="#ctx0" brushRef="#br0" timeOffset="16141.082">16619 4612 17 0,'-7'0'8'0,"14"-9"-4"16,-3 6 9-16,-1 3-12 15,4-3 0-15,1 3 0 16,-1 3 1-16,0 3-1 31,0 0 0-31,-4 4 3 16,1 2 0-16,-1 7 0 0,-3 3 1 0,-3 6-1 15,-1 7 1-15,-3 2-2 16,0 7 1-16,0-6-3 16,0-7 1-16,0-2-2 15,0-4 1-15,0 0-1 0,0-6 1 16,0-1-2-16,0-2 1 31,0-3-6-31,3-4 1 16,1-3-6-16,6-3 1 15</inkml:trace>
  <inkml:trace contextRef="#ctx0" brushRef="#br0" timeOffset="16559.0114">16958 4572 27 0,'25'-10'13'0,"-4"4"-5"16,-11 3 17-16,-2 0-24 15,-1 3 1-15,-7 0 0 16,-4 0 1-16,1 3-4 0,-5 0 1 16,1 0 1-16,-3 3 1 0,-1-3-1 31,1 4 0-31,-1 2-1 15,4 1 1-15,3 2-1 16,4-2 0-16,8-4 0 0,-5 3 0 16,8-6-1-16,6 0 1 15,1-3 0-15,0 4 0 16,-4-1 1-16,3 0 0 16,-3 3 1-16,1 4 1 15,-5-1 1-15,-3 7 0 0,-3 2 0 16,-8 8 1-16,-3 8-1 15,-7 1 0-15,-7-4-2 16,-7 0 1-16,-4-3-5 16,-7-6 1-16,-3 0-6 15,6-6 0-15,5-7-8 0,6-2 0 16,7-10 0-16,15-10 0 16</inkml:trace>
  <inkml:trace contextRef="#ctx0" brushRef="#br0" timeOffset="16688.2375">16887 4832 30 0,'11'16'15'0,"10"21"-12"16,-10-27 29-16,-1 2-31 16,1 4 0-16,3-4 0 15,0 1 1-15,4 3-7 16,-1-4 1-16,1-2-6 0,7-1 1 16</inkml:trace>
  <inkml:trace contextRef="#ctx0" brushRef="#br0" timeOffset="17122.426">17755 4126 28 0,'-3'-12'14'0,"6"27"-3"16,-3-8 18-16,0-1-27 16,-3 7 1-16,-4 12 2 15,-4 6 1-15,-3 7-7 16,-4-4 1-16,-3 4 5 0,-3-1 0 15,-5 1-1-15,5-4 0 16,6 1-2-16,7-13 1 16,8-3-1-16,10-4 0 0,4-5-1 15,-1-7 1-15,4-6-1 16,4-3 0-16,7-4 0 16,-1-6 0-16,4 4-4 31,1-1 1-31,-5 1-8 15,-2-1 0-15,-1 4-6 16,0-1 0-16</inkml:trace>
  <inkml:trace contextRef="#ctx0" brushRef="#br0" timeOffset="17290.8286">17858 4245 42 0,'-14'29'21'0,"-8"43"-21"0,15-56 34 16,-3 12-32-16,-4 9 0 15,-4 10 1-15,-3 7 0 0,3 8-5 16,0 1 1-16,1-3-5 16,-1 2 0-16,4-15-7 15,7-3 0-15</inkml:trace>
  <inkml:trace contextRef="#ctx0" brushRef="#br0" timeOffset="17473.1851">17565 4744 48 0,'14'-16'24'16,"18"-2"-23"-16,-22 8 42 0,4 7-43 31,4-3 1-31,7-4 0 16,-1 1 0-16,5 3-3 16,-5-4 1-16,-3 13-9 15,-3 7 1-15,-7 12-6 0,-8 12 1 16</inkml:trace>
  <inkml:trace contextRef="#ctx0" brushRef="#br0" timeOffset="17624.2201">17575 5067 41 0,'-45'16'20'0,"41"-13"-7"0,4-3 33 0,11-6-42 16,3-4 0-16,7-9 3 16,7 4 0-16,4-1-9 15,7-6 0-15,3-6-3 0,11 3 1 31,7 9-13-31,14 4 0 16</inkml:trace>
  <inkml:trace contextRef="#ctx0" brushRef="#br0" timeOffset="18259.3464">18429 4534 25 0,'-3'25'12'0,"-22"41"1"0,18-44 3 0,-7 6-13 16,0 0 0-16,-4-3 3 16,0 0 1-16,-3-3-8 15,4-12 1-15,-1-10 4 0,4-10 1 16,7-21-2-16,3-3 1 31,8-7-3-31,10-6 1 16,3 9-3-16,5 1 1 0,2 2-1 15,12 7 0-15,6 6 0 16,7 3 1-16,-3 16 0 16,0 0 0-16,-11 9 2 15,-6 13 0-15,-8 3 1 16,-7 9 0-16,-11 13-1 0,-10 9 1 16,-10 1-1-16,-8 12 1 15,-10-10-2-15,3-6 0 16,4-6-7-16,7-9 0 15,6-10-9-15,12-7 1 16,13-2-2-16,8-22 1 0</inkml:trace>
  <inkml:trace contextRef="#ctx0" brushRef="#br0" timeOffset="19277.6719">19103 4499 28 0,'3'-25'14'0,"47"3"-6"0,-33 16 15 15,5 3-22-15,2 0 0 16,5 0 0-16,2 0 1 0,1-1-3 31,3 1 1-31,-3 0-4 16,-4 6 1-16,-7 0-6 15,1-3 0-15</inkml:trace>
  <inkml:trace contextRef="#ctx0" brushRef="#br0" timeOffset="19457.0136">19276 4644 27 0,'-36'44'13'0,"-23"-10"-5"0,51-31 18 0,1 0-25 15,0 4 0-15,4-4 0 32,6-9 1-32,11-7-4 15,8-9 1-15,2-6-3 0,8-7 0 16,7-5-5-16,7 2 0 16,17-12-1-16,15-10 1 0</inkml:trace>
  <inkml:trace contextRef="#ctx0" brushRef="#br0" timeOffset="19726.4171">19921 4026 27 0,'-3'0'13'0,"-29"25"-9"16,22-12 28-16,-5 5-29 15,-6 8 0-15,-3-1 2 16,2 0 1 0,8-3-8-16,4-7 0 15,6-2 5-15,15-4 0 16,3-6-2-16,7 1 0 0,4-4-1 15,3 6 0-15,0 3 0 16,0 10 0-16,1 0 0 16,-8 6 0-16,-4 0 1 15,-10-3 0-15,-7 6 0 16,-7 4 1-16,-7 2-2 0,-3 1 0 16,-1-1-5-16,-7-3 0 15,8-6-4-15,-1-6 0 16,4-6-4-16,3-13 0 0</inkml:trace>
  <inkml:trace contextRef="#ctx0" brushRef="#br0" timeOffset="19910.4349">19830 4443 28 0,'0'0'14'0,"0"22"-7"16,0-16 24-16,-4 10-29 31,-10 3 0-31,-11 15 1 16,-6 10 1-16,-19 13-5 15,4 2 0-15,-7 4 3 16,0-7 0-16,4 1-3 0,3-7 1 16,7-9-7-16,11-10 0 0,11-9-4 15,13-13 0-15</inkml:trace>
  <inkml:trace contextRef="#ctx0" brushRef="#br0" timeOffset="20028.2511">19530 4913 35 0,'24'4'17'0,"15"2"-18"15,-28-3 28-15,7 0-26 16,3 0 0-16,7-3-10 16,4-3 0-16,3-9 3 0,4-1 1 0</inkml:trace>
  <inkml:trace contextRef="#ctx0" brushRef="#br0" timeOffset="20378.3321">20341 4333 36 0,'32'-15'18'0,"0"-7"-17"0,-18 15 30 16,7-2-30-16,4 0 0 16,-1-1 0-16,1 4 1 15,0 3-3-15,6-4 1 0,1 1-1 16,-4 0 0-16,-3 9-6 15,-11 6 1-15,-3 1-5 16,-4 2 0-16</inkml:trace>
  <inkml:trace contextRef="#ctx0" brushRef="#br0" timeOffset="20578.4953">20327 4597 31 0,'-39'15'15'0,"32"-21"-10"0,7 6 24 16,7-6-28-16,7-4 0 15,4 1 0-15,3-4 1 0,4 1-3 16,7-1 1-16,-1-2 1 16,8-1 1-16,-4 3-5 31,1 1 0-31,6-1-7 16,-3 4 1-16,3 0-2 15,-7-1 1-15</inkml:trace>
  <inkml:trace contextRef="#ctx0" brushRef="#br0" timeOffset="20828.857">20768 3932 24 0,'-78'6'12'0,"18"41"-11"0,46-25 21 0,-3 25-19 15,-4 16 1-15,-8 12 2 16,1 7 1-16,3 9-8 15,4 6 0-15,4-3 5 16,2-3 0-16,1-16-2 16,7-9 1-16,7-13-1 0,0-12 0 15,4-13-4-15,10-9 1 16,4-6-8-16,10-23 1 16,4-15-4-1,13-22 1-15</inkml:trace>
  <inkml:trace contextRef="#ctx0" brushRef="#br0" timeOffset="21063.3297">20951 4255 31 0,'22'-16'15'0,"9"16"-16"0,-17 0 26 15,4 3-25-15,3 4 1 16,4 2 2-16,0 10 0 0,-1 6-2 16,-6 0 1-16,-7 6 4 15,-8 7 0-15,-6 3 0 16,-8 15 1-16,-7 1-1 15,-6-4 0-15,-5 3-3 16,-2-2 1-16,-8-1-2 16,-7-6 0-16,-3-9-4 15,-8-10 0 1,8-12-8-16,6-16 0 16,12-19-6-16,6-19 1 15</inkml:trace>
  <inkml:trace contextRef="#ctx0" brushRef="#br0" timeOffset="21209.2391">20920 4327 41 0,'21'6'20'0,"0"60"-7"16,-14-50 32-16,4 12-42 15,3 16 0-15,3 16 0 0,8 12 1 16,3 6-12-16,1 0 1 16,24-5-8-16,-4-8 1 15</inkml:trace>
  <inkml:trace contextRef="#ctx0" brushRef="#br0" timeOffset="21777.0417">21699 4142 27 0,'-24'-6'13'0,"45"-1"-2"0,-11 4 13 16,19 0-23-16,9 3 1 15,12-6 0-15,-1-3 0 0,4-1-2 16,7-2 0-16,0-4-1 15,-3 0 1-15,3 4-10 16,-11 2 1-16,-7 4-1 16,-17 9 0-16</inkml:trace>
  <inkml:trace contextRef="#ctx0" brushRef="#br0" timeOffset="21963.1519">21717 4531 40 0,'-81'50'20'0,"60"-22"-25"15,24-18 41-15,4-1-35 16,7 0 0-16,8 4 1 16,16-7 0-16,12-6-2 15,6-3 1-15,-3-13 0 16,4 1 0-16,3-4-7 0,-8 0 1 16,-2 0-7-16,-8 1 0 15</inkml:trace>
  <inkml:trace contextRef="#ctx0" brushRef="#br0" timeOffset="22145.6329">22200 4133 34 0,'-46'0'17'0,"4"65"-12"15,32-36 24-15,-8 11-28 16,0 7 1-16,-6 13 0 16,-5 9 0-1,-17 60-2 1,-3-29 1-16,10-12-2 31,11-16 0-31,3-13-6 16,8-12 0-16,3-15-4 0,-1-13 0 0</inkml:trace>
  <inkml:trace contextRef="#ctx0" brushRef="#br0" timeOffset="22296.7973">21766 4449 30 0,'-24'-12'15'0,"27"5"-7"15,-3 7 23-15,7 4-31 16,7 2 0-16,4 3 2 0,10-2 0 16,8-1-7-16,2-6 0 15,1-6-5-15,7-1 0 16</inkml:trace>
  <inkml:trace contextRef="#ctx0" brushRef="#br0" timeOffset="22430.2322">22207 4424 36 0,'-31'13'18'0,"-26"-10"-19"16,47 0 28-16,-5 3-27 15,1 7 1-15,4-4-6 0,3 1 1 16,7-4-4-16,7-3 0 0</inkml:trace>
  <inkml:trace contextRef="#ctx0" brushRef="#br0" timeOffset="22613.6978">22451 4412 38 0,'3'-7'19'0,"40"-30"-22"16,-26 27 31 0,1-5-28-16,7 2 1 15,3-6 1-15,4 1 0 0,-1-4-7 16,1 0 1-16,-4 3-6 15,1 0 0-15</inkml:trace>
  <inkml:trace contextRef="#ctx0" brushRef="#br0" timeOffset="22910.2152">22733 4098 30 0,'-28'44'15'0,"-11"53"-13"0,28-65 20 16,-3 2-22-16,-3 10 1 0,-12 6 0 15,-2 13 0-15,2 6-1 16,1 0 0-16,4 0-1 31,-1-3 1-31,-3-10-1 16,6-15 1-16,5-10 0 16,3-6 0-16,7-9 3 15,3-10 0-15,4-6 2 0,7 0 0 16,4-3 1-16,6-16 0 15,8-3-1-15,7-6 1 16,-4-3-9-16,7-13 1 0,8-3-9 16,3 0 0-16,3 0-3 15,14-7 0-15</inkml:trace>
  <inkml:trace contextRef="#ctx0" brushRef="#br0" timeOffset="23227.6734">23139 4114 30 0,'-32'34'15'0,"-63"-2"-9"16,70-23 26-16,-7 7-30 16,1-7 0-16,9 4 1 15,8-4 0-15,4-3-4 16,17-6 1 0,10-6 2-16,5 3 0 0,9 3-1 15,1 3 1-15,0 3 0 16,-4 7 0-16,4 6-1 15,-4 6 1-15,0 3-1 16,-7 0 1-16,-3 10-1 16,-7 6 1-16,-11 15-1 15,-7 7 0-15,-4 6 0 0,-10 7 0 16,-7-7 0-16,-15-3 0 16,-6 3-6-16,6-9 0 0,1-7-9 15,10-12 0-15,8-19-1 16,-1-28 1-16</inkml:trace>
  <inkml:trace contextRef="#ctx0" brushRef="#br0" timeOffset="23545.657">22892 4565 35 0,'-21'-31'17'0,"77"3"-18"0,-42 21 33 15,14-2-32-15,4 0 0 16,-4 2 1-16,1 1 0 15,-1 0-2-15,-7 6 1 16,-3 3-2-16,-4 6 0 0,-7 7-2 16,-11 3 1-16,-3 3-1 15,-14 6 0-15,-11 10 0 16,-7-1 0-16,-6 1 6 0,6 0 0 16,0-4 2-16,11-3 1 15,7-9-1-15,6-6 1 16,8-3 0-16,18-7 0 0,7-16-5 15,10-2 1-15,4-7-5 16,10-9 1-16,-3-10-8 31,7 7 1-31,7-4-2 16,-4 1 0-16</inkml:trace>
  <inkml:trace contextRef="#ctx0" brushRef="#br0" timeOffset="23761.2924">23915 4076 44 0,'-46'13'22'0,"-32"18"-30"0,57-12 47 0,-4 9-39 16,-13 0 1-16,-12 4-1 16,-6-1 1-16,10 0-1 15,4-2 1-15,10-7-5 16,7-10 1-16,8-6-6 0,13-2 1 15,18-8-4-15,4-2 0 16</inkml:trace>
  <inkml:trace contextRef="#ctx0" brushRef="#br0" timeOffset="23915.6564">23590 4358 35 0,'7'25'17'0,"-14"10"-16"0,4-26 31 16,-4 4-31-1,-4 12 1-15,-3 0 0 16,-7 6 1-16,-7 7-4 15,-1 12 0-15,-6 4 3 16,3 2 0-16,4 0-3 16,7-9 1-16,7-15-6 0,7-10 0 15,10-13-6-15,18-18 0 16</inkml:trace>
  <inkml:trace contextRef="#ctx0" brushRef="#br0" timeOffset="24081.4157">23777 4440 31 0,'43'-28'15'0,"13"-4"-10"15,-38 23 23-15,13-4-28 16,8 1 1-16,4-7 0 31,2 3 1-31,-2-2-5 0,-4-1 1 16,-8 0-6-16,-2 3 0 16,-5 1-2-16,-3 5 0 15</inkml:trace>
  <inkml:trace contextRef="#ctx0" brushRef="#br0" timeOffset="24231.5893">24215 4173 34 0,'-21'10'17'0,"-36"15"-12"16,43-16 33-16,-11 4-38 15,-7 6 1-15,1 6 0 16,-5 3 0-16,1 0-1 16,0-6 0-16,3 0-5 15,4 0 1-15,3 0-7 16,1 0 0-16,6 0-2 0,4-3 1 0</inkml:trace>
  <inkml:trace contextRef="#ctx0" brushRef="#br0" timeOffset="24932.612">23714 4716 23 0,'-4'50'11'0,"-6"6"-11"16,6-40 21-16,-3 12-20 15,-7-3 1-15,-4 1 3 16,-3-5 1-16,0-2-6 0,3-6 1 15,4-4 4-15,4-6 0 16,6-3-1-16,8-9 1 16,6-13-2-16,8-12 1 15,3-10-1-15,7-10 0 0,4 1-2 16,7 3 1-16,0 6 0 16,-1 6 0-16,5 7 0 15,-8 9 0-15,0 9-1 16,-3 7 0-16,-7 9 0 15,-11 7 1-15,-7 5-1 0,-11 7 0 16,-3 3 0 0,-3 7 0-16,-4-1 0 0,-8 1 0 31,5 2-5-31,-4-6 0 16,-1-3-6-16,1-3 1 0,0-3-5 15,3-9 1-15,1-7-3 16,3-10 1-16,7-5 1 31,53-38 14-31,-85 75-1 16,49-44 1-16,4 0 4 0,4 7 0 15,0-1 2-15,-4-3 1 16,0 7-5-16,-7 3 1 0,-7 9-2 16,-4 3 0-16,-6 10 0 15,-8-1 0-15,-3 4 1 16,-4 3 0-16,4-3 1 15,0 3 0-15,7-6 0 32,3-1 1-32,1-5-1 15,6-1 0-15,1-6-2 16,10-3 1-16,0 0-1 16,3-6 0-16,5-3-1 0,2 2 1 15,1-2-1-15,-1 0 0 16,1 2 0-16,0 4 0 0,-4 0 0 15,-4 0 0-15,1 6-1 16,-4-3 0-16,0 0-3 16,-3 0 0-16,-1 6-5 15,-3-3 1-15,-3 4-3 16,-4 5 1-16</inkml:trace>
  <inkml:trace contextRef="#ctx0" brushRef="#br0" timeOffset="25131.7085">23555 5145 30 0,'-35'13'15'0,"35"-16"-8"16,7 3 30-16,0-3-31 15,7 3 0-15,7-3 2 16,0-1 0-16,4-5-11 16,7 0 1-16,3-4 2 15,7-6 1-15,4 0-13 16,11 4 0-16,3-7-3 0,-7 6 0 15</inkml:trace>
  <inkml:trace contextRef="#ctx0" brushRef="#br0" timeOffset="25249.2914">24271 5007 55 0,'-3'7'27'0,"6"5"-33"16,1-9 56-1,-1 4-50-15,1 5 0 16,3 7-14-16,3 0 1 15,8 3 4-15,0-6 0 16</inkml:trace>
  <inkml:trace contextRef="#ctx0" brushRef="#br0" timeOffset="25832.8263">24733 4349 21 0,'-35'22'10'0,"39"-22"9"16,10 0 2-16,3-9-18 0,4-4 1 15,8-3 2-15,6-3 0 0,4 1-8 32,7-7 1-32,10-4 5 15,4-2 0-15,3 0-6 16,-6-4 1-16,-8 7-9 16,-10 6 1-16,-7 0-3 15,-4 3 0-15</inkml:trace>
  <inkml:trace contextRef="#ctx0" brushRef="#br0" timeOffset="26017.113">25199 3948 23 0,'-67'22'11'0,"-7"56"1"0,60-47 17 0,-7 23-27 15,-8 15 1-15,-2 12-1 16,-5 16 1-16,5 19-4 16,2-6 1-16,1-3 2 15,7-7 0-15,3-9-4 16,8-3 0-16,-1-13-5 15,8-22 1-15,3-18-5 16,10-29 0-16</inkml:trace>
  <inkml:trace contextRef="#ctx0" brushRef="#br0" timeOffset="26233.1227">25058 4440 31 0,'-46'-19'15'0,"-21"47"-7"16,49-12 27-16,-6 3-30 15,-5 0 0-15,1 6 3 16,3 0 0-16,4-3-11 0,11-3 1 16,3-4 7-16,7-8 0 15,7-7-3-15,10-7 1 16,8-2-2-16,7-4 1 16,3 1-8-16,7-4 1 15,15-6-10-15,6 0 0 0,1-3-1 16,-4-19 0-16</inkml:trace>
  <inkml:trace contextRef="#ctx0" brushRef="#br0" timeOffset="26398.8615">25421 4114 44 0,'-14'22'22'0,"21"-25"-28"0,4-1 44 15,6-2-36-15,12-6 0 16,2-1 1-16,12 1 0 15,2-1-8-15,5 4 1 16,-8-1-3-16,-3 7 0 16,-11 6-6-16,0 3 0 0</inkml:trace>
  <inkml:trace contextRef="#ctx0" brushRef="#br0" timeOffset="26731.0816">25351 4377 36 0,'-43'32'18'0,"-13"-14"-19"0,49-15 30 16,-4 1-28-16,4-1 1 16,4-3 2-16,3 0 1 15,10 0-5-15,11-13 1 16,4-6 3-16,7-3 1 16,7-6-2-1,3 0 1-15,4 6-2 0,17 0 0 0,-3 10-1 31,-3 5 0-31,-1 4-2 16,-10 3 1-16,-7 6 0 16,-7 1 0-16,-4 2 0 15,-11 4 1-15,-2-4-1 0,-12 4 0 0,-3 2-1 16,-11-2 0-16,-6-1-7 16,-8 4 1-16,-3-7-6 31,-7-2 0-31,-1-4-2 15,5-3 0-15</inkml:trace>
  <inkml:trace contextRef="#ctx0" brushRef="#br0" timeOffset="27666.2493">25509 4321 18 0,'-3'-3'9'0,"10"-10"-3"0,-4 10 15 16,4-3-18-16,1 3 1 16,-1-4 1-16,0 1 0 15,0 0-6-15,0 3 1 16,3 3 4-16,-3 0 0 15,0 0-2-15,-7 3 0 16,0 3 0-16,-7 7 0 0,0 2-1 0,-3 4 0 16,-4 0-1-16,0-7 1 15,3 1-1-15,0-1 0 16,8-2 0-16,-1-4 0 16,8 0 0-16,3-2 0 15,7 2-1-15,0-6 1 0,11 0 0 16,7-3 0-16,-1-7 0 31,-2 4 0-31,-1 6-1 16,-7 0 1-16,-7 3-1 15,-10 3 0-15,-11 1-1 0,-11-1 1 16,-10 6-1-16,-4 4 1 16,-3 6 0-16,-1-3 0 15,1 0 1-15,7-4 0 0,3-2-1 16,8-4 1-16,-1 1 0 15,14-4 0-15,4-3 0 16,7-3 1-16,11-6-1 16,0 0 0-16,-1-4 1 15,4 1 0-15,11-1-1 16,3 4 0-16,-6 0-3 16,-5 0 1-16,-6 2 0 0,-7 4 0 31,-8 4-1-31,-17 2 1 15,-4 3-1-15,-6 4 1 16,-1-1 2-16,-3 4 1 0,0 0-1 16,3-1 1-16,7-2 0 15,4 0 1-15,4-1-1 16,3-6 1-16,-1 1 0 16,1-4 0-16,7 3-1 15,0 3 0-15,0 10 0 0,-3 6 0 16,-1 7 0-16,-3 12 0 15,-3-1-1-15,-1-2 1 16,1-3 0-16,-5 3 0 16,5-4 0-16,-1-2 1 15,1-7-1-15,3-3 0 0,0-6 0 16,-1-3 1-16,5-4-1 31,-1-6 0-31,1-2-1 16,-1-1 1-16,4-6-1 15,-3-1 0-15,3-5-1 16,0-4 0-16,3-5-1 0,-3-1 1 16,0-6 0-16,0 3 0 15,0 6-1-15,0-3 1 16,0 4 2-16,0 2 0 0,0 0 1 16,4 7 1-16,-1 3 0 15,4-3 0-15,1-4 1 16,6 4 0-16,3-3-2 15,8-4 1-15,3-6-6 16,8 4 1-16,9-1-10 0,12 0 0 16,-1-9-2-16,15 3 1 15</inkml:trace>
  <inkml:trace contextRef="#ctx0" brushRef="#br0" timeOffset="28333.594">26356 4120 36 0,'-14'-22'18'0,"21"25"-21"0,-3 4 35 16,-4-1-32-16,0 0 0 31,10 7 0-31,-3-4 1 16,4 7-3-16,-4-1 1 0,0 4-2 16,0-3 1-16,-7 3-1 15,0-4 0-15,-18 14-1 16,-6 2 1-16,-15-6 1 0,0-3 1 15,4-3 1-15,6-4 1 16,5-2 0-16,6-4 1 16,4 1 0-16,7-4 0 0,3 0 0 15,4 1 0 1,11 11 0 15,-11 8 0-31,0-1 1 16,-4 3 0-16,1 3 2 15,-4 7 0-15,0-1 0 0,0-5 1 16,0-1-1-16,0-3 0 16,3-6-2-16,1 0 0 15,3-9-2-15,7-10 0 16,14-9-6-16,11-10 1 0,6-12-5 16,8-4 0-16,4-5-6 15,10-13 0-15</inkml:trace>
  <inkml:trace contextRef="#ctx0" brushRef="#br0" timeOffset="28847.5088">26899 4189 34 0,'-7'-6'17'0,"-17"21"-14"15,9-5 26-15,-6 2-27 0,-10 7 0 16,-5 0 2-16,1 6 0 16,0-6-4-1,3 3 0-15,4-6 3 0,3-1 1 0,4-2-2 31,3-1 1-31,4 1-2 16,7-4 1-16,0 1-1 16,7-4 0-16,4 0-1 15,3-3 1-15,0 0-1 16,0-3 1-16,0 0-1 16,0 4 1-16,0-1-1 15,0 0 0-15,-4 0 0 0,1 3 1 16,-4 1-1-16,4-1 0 0,-4-3 0 15,3 0 0-15,1 0-1 16,-4 0 1-16,0-3-3 16,0 0 0-16,0 0-1 15,0 0 0-15,3-6-2 16,4 0 1-16,0-7 0 0,4 7 0 31,3-3 1-31,0 2 1 16,7-2 1-16,-3 3 0 15,3 3 2-15,-3-1 0 16,-4 4 1-16,-4 4 1 0,4-1 0 16,1 0 1-16,-5 0 0 15,1 3 0-15,-1 0 0 16,-3 1 0-16,0-1-2 16,-3 3 0-16,-4 4-6 15,-4 0 1-15,1-1-8 16,3 4 1-16</inkml:trace>
  <inkml:trace contextRef="#ctx0" brushRef="#br0" timeOffset="29181.1385">25950 5051 31 0,'-7'0'15'0,"21"-15"-9"16,-3 8 22-16,3-2-26 16,7 0 1-1,7 2 3-15,18-2 0 16,14 0-7-16,4-4 0 15,-1-3 4-15,1 1 0 0,-1-7-1 16,4 0 1-16,4 3-6 0,-1 0 1 16,-3 0-6-16,-10 7 1 15,-8 2-6-15,-3 1 0 16</inkml:trace>
  <inkml:trace contextRef="#ctx0" brushRef="#br0" timeOffset="29385.5174">26596 4597 38 0,'-28'3'19'0,"10"9"-19"31,15 1 31-31,-5 15-29 16,-2 10 0-16,-4 15 3 15,-4 7 1-15,-3 2-7 0,-7 4 0 0,3 9 4 16,4 4 0-16,7-13-9 15,3-4 1-15,18-8-8 16,11-7 0-16</inkml:trace>
  <inkml:trace contextRef="#ctx0" brushRef="#br0" timeOffset="29768.0179">27439 4261 35 0,'-25'-3'17'0,"11"38"-10"16,11-20 23-16,-1 10-26 16,1-3 0-16,-1 3 0 15,4 0 1-15,7 0-7 16,7-3 0-16,0 0 0 15,8-9 0-15,6-4-9 0,0-6 1 16,7-3-3-16,1-3 0 16</inkml:trace>
  <inkml:trace contextRef="#ctx0" brushRef="#br0" timeOffset="30051.6394">27799 4340 25 0,'-49'9'12'0,"-15"25"-14"0,46-24 19 0,-6-4-17 15,-1 7 0-15,0-1 0 16,-6 4 0-16,2 0 0 0,1 2 1 16,7-2 1-16,0-3 1 15,0-1 2-15,6 1 0 16,5 2 2-16,6-5 0 31,8-1 0-31,6-3 0 0,8 1-2 16,7-4 1-16,-4-3-3 15,7-3 1-15,0-4-7 16,1 1 1-16,-5 0-5 16,-2 0 0-16,-8 3-4 15,-4-4 1-15,-3 4-5 16,-7-3 1-16</inkml:trace>
  <inkml:trace contextRef="#ctx0" brushRef="#br0" timeOffset="30199.5146">27591 4499 29 0,'-21'7'14'0,"-1"8"-13"0,19-8 26 0,-4 2-27 15,-7 4 0-15,-4 9 0 16,-7 6 1-16,-6 6-1 16,2 1 0-16,-2-1-3 15,-5 4 0-15,8 0-4 32,3-10 0-32,8-6-2 0,-1-3 0 15</inkml:trace>
  <inkml:trace contextRef="#ctx0" brushRef="#br0" timeOffset="30886.6792">27182 4879 24 0,'-8'-25'12'0,"8"0"-11"0,4 18 23 15,3-2-21-15,4-3 0 16,6-1 1-16,8 0 1 16,7 1-6-16,3-4 0 0,4 4 3 15,0-7 1-15,-4 3-2 0,-3 4 1 16,-1 2-2-16,-9 1 1 15,-5-1-1-15,-3 7 1 16,-7 6-1-16,-7 7 0 16,-3-1 0-16,-4 7 0 15,-4 3 0 1,-6 3 0-16,-1 3-1 16,-3 0 1-16,-4-3-1 15,0 9 1-15,1 1-2 16,-5-7 0-16,5 0-2 15,3 0 1-15,3 0-2 16,0-3 1-16,4 0-2 0,0-7 1 16,4-2 1-16,2-4 1 15,5 1 0-15,-1-10 0 16,4 0 0-16,0-10 1 0,4 1 0 16,-1 0 1-16,1-4 1 15,3-3 0-15,4 1 2 16,-1 2 0-16,1 1 2 15,-1 2 0-15,4-2 0 16,-3 2 0-16,0 4-1 0,-8 0 0 16,-3 6-1-16,-3 3 0 15,-11 6-2-15,-1 4 1 16,-2-4 1-16,-4 4 0 31,3-1 0-31,-3 1 0 16,7-1 1-16,0 1 0 15,3-1 0-15,0 1 0 0,4-4-1 16,4 1 1-16,6-4-2 16,4 0 1-16,4-3-1 15,3-3 1-15,4-3-1 16,10-3 1-16,7 0-2 16,4-7 1-16,3 4-2 15,-6-1 1-15,-5 4-5 0,-2 0 1 16,-5 0-4-16,-2 2 0 0,-8 1-4 15,-4 0 1-15,-3 3 0 16,0-3 0-16</inkml:trace>
  <inkml:trace contextRef="#ctx0" brushRef="#br0" timeOffset="31400.5544">27503 5017 23 0,'-18'9'11'0,"-35"4"-15"16,42-10 25-16,-10 3-21 0,-7 7 0 15,0-1 1-15,0 1 1 16,3 3-2-16,0 2 1 15,8-2 1-15,-1 0 1 32,4-1-1-32,0-2 1 15,3-1-1-15,1 1 1 0,6-4-1 16,0-2 1-16,8-4-2 16,3 0 1-16,4-9 0 15,6-4 0-15,8-2-1 16,0-1 0-16,3 1-1 0,0-1 1 15,4 4-1-15,0-1 0 16,-8 4 0-16,-3 0 0 16,-3 3 0-16,0 0 0 0,-11 3 0 31,-4 3 0-31,-3 0-1 16,-7 6 1-16,-7 1 0 15,0 8 1-15,0 1-1 16,-4-3 0-1,-24 18 0 1,3-2 0-16,4-1 0 0,0 0 1 16,3 1 0-16,7-7 0 15,4-6 0-15,7 0 1 16,3-7 1-16,8-3 0 16,6-5 1-16,8-1 0 15,7-3-1-15,17-7 1 0,18-2-2 16,10-3 1-16,4-1-2 15,11 4 1-15,-1 5-9 16,19 8 0-16,6 5-8 16,4-3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98DE2-5893-4880-9F44-7C791CFAACEF}" type="datetimeFigureOut">
              <a:rPr lang="zh-TW" altLang="en-US" smtClean="0"/>
              <a:t>2017/6/9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D7C95-4C19-442F-B408-A7F3CC61786D}" type="slidenum">
              <a:rPr lang="zh-TW" altLang="en-US" smtClean="0"/>
              <a:t>‹#›</a:t>
            </a:fld>
            <a:endParaRPr lang="zh-TW" altLang="en-US"/>
          </a:p>
        </p:txBody>
      </p:sp>
    </p:spTree>
    <p:extLst>
      <p:ext uri="{BB962C8B-B14F-4D97-AF65-F5344CB8AC3E}">
        <p14:creationId xmlns:p14="http://schemas.microsoft.com/office/powerpoint/2010/main" val="292330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兩位是</a:t>
            </a:r>
            <a:r>
              <a:rPr lang="zh-TW" altLang="en-US" sz="1200" b="0" i="0" kern="1200" dirty="0" smtClean="0">
                <a:solidFill>
                  <a:schemeClr val="tx1"/>
                </a:solidFill>
                <a:effectLst/>
                <a:latin typeface="+mn-lt"/>
                <a:ea typeface="+mn-ea"/>
                <a:cs typeface="+mn-cs"/>
              </a:rPr>
              <a:t>北肯塔基州大學的助理教授</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發表於在</a:t>
            </a:r>
            <a:r>
              <a:rPr lang="en-US" altLang="zh-TW" sz="1200" b="0" i="0" kern="1200" dirty="0" smtClean="0">
                <a:solidFill>
                  <a:schemeClr val="tx1"/>
                </a:solidFill>
                <a:effectLst/>
                <a:latin typeface="+mn-lt"/>
                <a:ea typeface="+mn-ea"/>
                <a:cs typeface="+mn-cs"/>
              </a:rPr>
              <a:t>2013</a:t>
            </a:r>
            <a:r>
              <a:rPr lang="zh-TW" altLang="en-US" sz="1200" b="0" i="0" kern="1200" dirty="0" smtClean="0">
                <a:solidFill>
                  <a:schemeClr val="tx1"/>
                </a:solidFill>
                <a:effectLst/>
                <a:latin typeface="+mn-lt"/>
                <a:ea typeface="+mn-ea"/>
                <a:cs typeface="+mn-cs"/>
              </a:rPr>
              <a:t>年</a:t>
            </a:r>
            <a:r>
              <a:rPr lang="en-US" altLang="zh-TW" sz="1200" b="0" i="0" kern="1200" dirty="0" err="1" smtClean="0">
                <a:solidFill>
                  <a:schemeClr val="tx1"/>
                </a:solidFill>
                <a:effectLst/>
                <a:latin typeface="+mn-lt"/>
                <a:ea typeface="+mn-ea"/>
                <a:cs typeface="+mn-cs"/>
              </a:rPr>
              <a:t>collaboratecom</a:t>
            </a:r>
            <a:r>
              <a:rPr lang="en-US" altLang="zh-TW" sz="1200" b="0" i="0" kern="1200" dirty="0" smtClean="0">
                <a:solidFill>
                  <a:schemeClr val="tx1"/>
                </a:solidFill>
                <a:effectLst/>
                <a:latin typeface="+mn-lt"/>
                <a:ea typeface="+mn-ea"/>
                <a:cs typeface="+mn-cs"/>
              </a:rPr>
              <a:t> </a:t>
            </a:r>
            <a:r>
              <a:rPr lang="zh-TW" altLang="en-US"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conference</a:t>
            </a:r>
            <a:r>
              <a:rPr lang="en-US" altLang="zh-TW" sz="1200" b="0" i="0" kern="1200" baseline="0" dirty="0" smtClean="0">
                <a:solidFill>
                  <a:schemeClr val="tx1"/>
                </a:solidFill>
                <a:effectLst/>
                <a:latin typeface="+mn-lt"/>
                <a:ea typeface="+mn-ea"/>
                <a:cs typeface="+mn-cs"/>
              </a:rPr>
              <a:t> </a:t>
            </a:r>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1</a:t>
            </a:fld>
            <a:endParaRPr lang="zh-TW" altLang="en-US"/>
          </a:p>
        </p:txBody>
      </p:sp>
    </p:spTree>
    <p:extLst>
      <p:ext uri="{BB962C8B-B14F-4D97-AF65-F5344CB8AC3E}">
        <p14:creationId xmlns:p14="http://schemas.microsoft.com/office/powerpoint/2010/main" val="2368421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第一個部驟就是去看看每個使用者每分鐘在每個</a:t>
            </a:r>
            <a:r>
              <a:rPr lang="en-US" altLang="zh-TW" dirty="0" smtClean="0"/>
              <a:t>server</a:t>
            </a:r>
            <a:r>
              <a:rPr lang="zh-TW" altLang="en-US" dirty="0" smtClean="0"/>
              <a:t>做了哪些事情並統計</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15</a:t>
            </a:fld>
            <a:endParaRPr lang="zh-TW" altLang="en-US"/>
          </a:p>
        </p:txBody>
      </p:sp>
    </p:spTree>
    <p:extLst>
      <p:ext uri="{BB962C8B-B14F-4D97-AF65-F5344CB8AC3E}">
        <p14:creationId xmlns:p14="http://schemas.microsoft.com/office/powerpoint/2010/main" val="3732132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接下來以一個禮拜為週期，去看每分鐘每種</a:t>
            </a:r>
            <a:r>
              <a:rPr lang="en-US" altLang="zh-TW" dirty="0" smtClean="0"/>
              <a:t>log</a:t>
            </a:r>
            <a:r>
              <a:rPr lang="zh-TW" altLang="en-US" dirty="0" smtClean="0"/>
              <a:t>出現的平均次數，跟算出他的標準差</a:t>
            </a:r>
            <a:endParaRPr lang="en-US" altLang="zh-TW" dirty="0" smtClean="0"/>
          </a:p>
          <a:p>
            <a:r>
              <a:rPr lang="zh-TW" altLang="en-US" dirty="0" smtClean="0"/>
              <a:t>沒有了日期，以及年份</a:t>
            </a:r>
            <a:endParaRPr lang="en-US" altLang="zh-TW" dirty="0" smtClean="0"/>
          </a:p>
          <a:p>
            <a:r>
              <a:rPr lang="zh-TW" altLang="en-US" dirty="0" smtClean="0"/>
              <a:t>以每分鐘為單位</a:t>
            </a:r>
            <a:endParaRPr lang="en-US" altLang="zh-TW" dirty="0" smtClean="0"/>
          </a:p>
          <a:p>
            <a:r>
              <a:rPr lang="en-US" altLang="zh-TW" dirty="0" smtClean="0"/>
              <a:t>Cunt(*)</a:t>
            </a:r>
            <a:r>
              <a:rPr lang="zh-TW" altLang="en-US" dirty="0" smtClean="0"/>
              <a:t>是總共出現了幾次</a:t>
            </a:r>
            <a:r>
              <a:rPr lang="en-US" altLang="zh-TW" dirty="0" smtClean="0"/>
              <a:t>(</a:t>
            </a:r>
            <a:r>
              <a:rPr lang="zh-TW" altLang="en-US" dirty="0" smtClean="0"/>
              <a:t>天</a:t>
            </a:r>
            <a:r>
              <a:rPr lang="en-US" altLang="zh-TW" dirty="0" smtClean="0"/>
              <a:t>)</a:t>
            </a:r>
            <a:r>
              <a:rPr lang="zh-TW" altLang="en-US" dirty="0" smtClean="0"/>
              <a:t>該種</a:t>
            </a:r>
            <a:r>
              <a:rPr lang="en-US" altLang="zh-TW" dirty="0" smtClean="0"/>
              <a:t>log</a:t>
            </a:r>
            <a:r>
              <a:rPr lang="zh-TW" altLang="en-US" dirty="0" smtClean="0"/>
              <a:t>至少出現</a:t>
            </a:r>
            <a:r>
              <a:rPr lang="en-US" altLang="zh-TW" dirty="0" smtClean="0"/>
              <a:t>1</a:t>
            </a:r>
            <a:r>
              <a:rPr lang="zh-TW" altLang="en-US" dirty="0" smtClean="0"/>
              <a:t>次以上</a:t>
            </a:r>
            <a:endParaRPr lang="en-US" altLang="zh-TW" dirty="0" smtClean="0"/>
          </a:p>
          <a:p>
            <a:r>
              <a:rPr lang="en-US" altLang="zh-TW" dirty="0" smtClean="0"/>
              <a:t>SUM(</a:t>
            </a:r>
            <a:r>
              <a:rPr lang="en-US" altLang="zh-TW" dirty="0" err="1" smtClean="0"/>
              <a:t>EvtCount</a:t>
            </a:r>
            <a:r>
              <a:rPr lang="en-US" altLang="zh-TW" dirty="0" smtClean="0"/>
              <a:t>)</a:t>
            </a:r>
            <a:r>
              <a:rPr lang="zh-TW" altLang="en-US" dirty="0" smtClean="0"/>
              <a:t>是總共發生了幾次</a:t>
            </a:r>
            <a:endParaRPr lang="en-US" altLang="zh-TW" dirty="0" smtClean="0"/>
          </a:p>
          <a:p>
            <a:r>
              <a:rPr lang="zh-TW" altLang="en-US" dirty="0" smtClean="0"/>
              <a:t>相除就是期望值，如果他出現的話，應該平均會有幾次</a:t>
            </a:r>
            <a:endParaRPr lang="en-US" altLang="zh-TW" dirty="0" smtClean="0"/>
          </a:p>
          <a:p>
            <a:r>
              <a:rPr lang="zh-TW" altLang="en-US" dirty="0" smtClean="0"/>
              <a:t>然後再計算標準差</a:t>
            </a:r>
            <a:endParaRPr lang="en-US" altLang="zh-TW" dirty="0" smtClean="0"/>
          </a:p>
          <a:p>
            <a:r>
              <a:rPr lang="zh-TW" altLang="en-US" dirty="0" smtClean="0"/>
              <a:t>因為</a:t>
            </a:r>
            <a:r>
              <a:rPr lang="en-US" altLang="zh-TW" dirty="0" smtClean="0"/>
              <a:t>group</a:t>
            </a:r>
            <a:r>
              <a:rPr lang="en-US" altLang="zh-TW" baseline="0" dirty="0" smtClean="0"/>
              <a:t> by </a:t>
            </a:r>
            <a:r>
              <a:rPr lang="en-US" altLang="zh-TW" baseline="0" dirty="0" err="1" smtClean="0"/>
              <a:t>bla</a:t>
            </a:r>
            <a:r>
              <a:rPr lang="en-US" altLang="zh-TW" baseline="0" dirty="0" smtClean="0"/>
              <a:t>  </a:t>
            </a:r>
            <a:r>
              <a:rPr lang="en-US" altLang="zh-TW" baseline="0" dirty="0" err="1" smtClean="0"/>
              <a:t>bla</a:t>
            </a:r>
            <a:r>
              <a:rPr lang="en-US" altLang="zh-TW" baseline="0" dirty="0" smtClean="0"/>
              <a:t> </a:t>
            </a:r>
            <a:r>
              <a:rPr lang="en-US" altLang="zh-TW" baseline="0" dirty="0" err="1" smtClean="0"/>
              <a:t>bla</a:t>
            </a:r>
            <a:r>
              <a:rPr lang="en-US" altLang="zh-TW" baseline="0" dirty="0" smtClean="0"/>
              <a:t> </a:t>
            </a:r>
            <a:r>
              <a:rPr lang="zh-TW" altLang="en-US" baseline="0" dirty="0" smtClean="0"/>
              <a:t>一大堆，所以是</a:t>
            </a:r>
            <a:r>
              <a:rPr lang="en-US" altLang="zh-TW" baseline="0" dirty="0" smtClean="0"/>
              <a:t>per group </a:t>
            </a:r>
            <a:r>
              <a:rPr lang="zh-TW" altLang="en-US" baseline="0" dirty="0" smtClean="0"/>
              <a:t>計算</a:t>
            </a:r>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17</a:t>
            </a:fld>
            <a:endParaRPr lang="zh-TW" altLang="en-US"/>
          </a:p>
        </p:txBody>
      </p:sp>
    </p:spTree>
    <p:extLst>
      <p:ext uri="{BB962C8B-B14F-4D97-AF65-F5344CB8AC3E}">
        <p14:creationId xmlns:p14="http://schemas.microsoft.com/office/powerpoint/2010/main" val="3078662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只需要比對在一個時間點</a:t>
            </a:r>
            <a:r>
              <a:rPr lang="en-US" altLang="zh-TW" dirty="0" smtClean="0"/>
              <a:t>(</a:t>
            </a:r>
            <a:r>
              <a:rPr lang="zh-TW" altLang="en-US" dirty="0" smtClean="0"/>
              <a:t>一個分鐘</a:t>
            </a:r>
            <a:r>
              <a:rPr lang="en-US" altLang="zh-TW" dirty="0" smtClean="0"/>
              <a:t>)</a:t>
            </a:r>
            <a:r>
              <a:rPr lang="zh-TW" altLang="en-US" dirty="0" smtClean="0"/>
              <a:t>真正發生的</a:t>
            </a:r>
            <a:r>
              <a:rPr lang="en-US" altLang="zh-TW" dirty="0" smtClean="0"/>
              <a:t>log</a:t>
            </a:r>
            <a:r>
              <a:rPr lang="zh-TW" altLang="en-US" dirty="0" smtClean="0"/>
              <a:t>次數，以及他的平均值，如果差平均值太多就視為異常</a:t>
            </a:r>
            <a:endParaRPr lang="en-US" altLang="zh-TW" dirty="0" smtClean="0"/>
          </a:p>
          <a:p>
            <a:r>
              <a:rPr lang="zh-TW" altLang="en-US" dirty="0" smtClean="0"/>
              <a:t>而這裡用到統計裡的標準差概念，我們將平均值加上</a:t>
            </a:r>
            <a:r>
              <a:rPr lang="en-US" altLang="zh-TW" dirty="0" smtClean="0"/>
              <a:t>k</a:t>
            </a:r>
            <a:r>
              <a:rPr lang="zh-TW" altLang="en-US" dirty="0" smtClean="0"/>
              <a:t>設為該種</a:t>
            </a:r>
            <a:r>
              <a:rPr lang="en-US" altLang="zh-TW" dirty="0" smtClean="0"/>
              <a:t>event</a:t>
            </a:r>
            <a:r>
              <a:rPr lang="zh-TW" altLang="en-US" dirty="0" smtClean="0"/>
              <a:t>在該時間的</a:t>
            </a:r>
            <a:r>
              <a:rPr lang="en-US" altLang="zh-TW" dirty="0" smtClean="0"/>
              <a:t>threshold</a:t>
            </a:r>
          </a:p>
          <a:p>
            <a:r>
              <a:rPr lang="zh-TW" altLang="en-US" dirty="0" smtClean="0"/>
              <a:t>他們在這次的實作也有想要去調整</a:t>
            </a:r>
            <a:r>
              <a:rPr lang="en-US" altLang="zh-TW" dirty="0" smtClean="0"/>
              <a:t>k</a:t>
            </a:r>
            <a:r>
              <a:rPr lang="zh-TW" altLang="en-US" dirty="0" smtClean="0"/>
              <a:t>，讓</a:t>
            </a:r>
            <a:r>
              <a:rPr lang="en-US" altLang="zh-TW" dirty="0" smtClean="0"/>
              <a:t>false</a:t>
            </a:r>
            <a:r>
              <a:rPr lang="en-US" altLang="zh-TW" baseline="0" dirty="0" smtClean="0"/>
              <a:t> negative</a:t>
            </a:r>
            <a:r>
              <a:rPr lang="zh-TW" altLang="en-US" baseline="0" dirty="0" smtClean="0"/>
              <a:t>發生的機率小一點，</a:t>
            </a:r>
            <a:endParaRPr lang="en-US" altLang="zh-TW" baseline="0" dirty="0" smtClean="0"/>
          </a:p>
          <a:p>
            <a:r>
              <a:rPr lang="zh-TW" altLang="en-US" baseline="0" dirty="0" smtClean="0"/>
              <a:t>高</a:t>
            </a:r>
            <a:r>
              <a:rPr lang="en-US" altLang="zh-TW" baseline="0" dirty="0" smtClean="0"/>
              <a:t>k</a:t>
            </a:r>
            <a:r>
              <a:rPr lang="zh-TW" altLang="en-US" baseline="0" dirty="0" smtClean="0"/>
              <a:t>會導致</a:t>
            </a:r>
            <a:r>
              <a:rPr lang="en-US" altLang="zh-TW" baseline="0" dirty="0" smtClean="0"/>
              <a:t>false negative</a:t>
            </a:r>
            <a:r>
              <a:rPr lang="zh-TW" altLang="en-US" baseline="0" dirty="0" smtClean="0"/>
              <a:t>的機率變大 </a:t>
            </a:r>
            <a:r>
              <a:rPr lang="en-US" altLang="zh-TW" baseline="0" dirty="0" smtClean="0"/>
              <a:t>(</a:t>
            </a:r>
            <a:r>
              <a:rPr lang="zh-TW" altLang="en-US" baseline="0" dirty="0" smtClean="0"/>
              <a:t>原本沒異常的被認為有異常</a:t>
            </a:r>
            <a:r>
              <a:rPr lang="en-US" altLang="zh-TW" baseline="0" dirty="0" smtClean="0"/>
              <a:t>)</a:t>
            </a:r>
          </a:p>
          <a:p>
            <a:r>
              <a:rPr lang="zh-TW" altLang="en-US" baseline="0" dirty="0" smtClean="0"/>
              <a:t>低</a:t>
            </a:r>
            <a:r>
              <a:rPr lang="en-US" altLang="zh-TW" baseline="0" dirty="0" smtClean="0"/>
              <a:t>k</a:t>
            </a:r>
            <a:r>
              <a:rPr lang="zh-TW" altLang="en-US" baseline="0" dirty="0" smtClean="0"/>
              <a:t>會導致</a:t>
            </a:r>
            <a:r>
              <a:rPr lang="en-US" altLang="zh-TW" baseline="0" dirty="0" smtClean="0"/>
              <a:t>false positive </a:t>
            </a:r>
            <a:r>
              <a:rPr lang="zh-TW" altLang="en-US" baseline="0" dirty="0" smtClean="0"/>
              <a:t>的機率變大 </a:t>
            </a:r>
            <a:r>
              <a:rPr lang="en-US" altLang="zh-TW" baseline="0" dirty="0" smtClean="0"/>
              <a:t>(</a:t>
            </a:r>
            <a:r>
              <a:rPr lang="zh-TW" altLang="en-US" baseline="0" dirty="0" smtClean="0"/>
              <a:t>原本異常的被認為沒有異常</a:t>
            </a:r>
            <a:r>
              <a:rPr lang="en-US" altLang="zh-TW" baseline="0" dirty="0" smtClean="0"/>
              <a:t>)</a:t>
            </a:r>
            <a:endParaRPr lang="en-US" altLang="zh-TW" dirty="0" smtClean="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19</a:t>
            </a:fld>
            <a:endParaRPr lang="zh-TW" altLang="en-US"/>
          </a:p>
        </p:txBody>
      </p:sp>
    </p:spTree>
    <p:extLst>
      <p:ext uri="{BB962C8B-B14F-4D97-AF65-F5344CB8AC3E}">
        <p14:creationId xmlns:p14="http://schemas.microsoft.com/office/powerpoint/2010/main" val="1316596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20</a:t>
            </a:fld>
            <a:endParaRPr lang="zh-TW" altLang="en-US"/>
          </a:p>
        </p:txBody>
      </p:sp>
    </p:spTree>
    <p:extLst>
      <p:ext uri="{BB962C8B-B14F-4D97-AF65-F5344CB8AC3E}">
        <p14:creationId xmlns:p14="http://schemas.microsoft.com/office/powerpoint/2010/main" val="3337101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雖然</a:t>
            </a:r>
            <a:r>
              <a:rPr lang="en-US" altLang="zh-TW" dirty="0" smtClean="0"/>
              <a:t>per</a:t>
            </a:r>
            <a:r>
              <a:rPr lang="zh-TW" altLang="en-US" baseline="0" dirty="0" smtClean="0"/>
              <a:t> </a:t>
            </a:r>
            <a:r>
              <a:rPr lang="en-US" altLang="zh-TW" baseline="0" dirty="0" smtClean="0"/>
              <a:t>user anomaly detection</a:t>
            </a:r>
            <a:r>
              <a:rPr lang="zh-TW" altLang="en-US" baseline="0" dirty="0" smtClean="0"/>
              <a:t>適合偵測特定的</a:t>
            </a:r>
            <a:r>
              <a:rPr lang="en-US" altLang="zh-TW" baseline="0" dirty="0" smtClean="0"/>
              <a:t>user</a:t>
            </a:r>
            <a:r>
              <a:rPr lang="zh-TW" altLang="en-US" baseline="0" dirty="0" smtClean="0"/>
              <a:t>在一個特定的時間</a:t>
            </a:r>
            <a:r>
              <a:rPr lang="en-US" altLang="zh-TW" baseline="0" dirty="0" smtClean="0"/>
              <a:t>on </a:t>
            </a:r>
            <a:r>
              <a:rPr lang="zh-TW" altLang="en-US" baseline="0" dirty="0" smtClean="0"/>
              <a:t>特定</a:t>
            </a:r>
            <a:r>
              <a:rPr lang="en-US" altLang="zh-TW" baseline="0" dirty="0" smtClean="0"/>
              <a:t>server</a:t>
            </a:r>
            <a:r>
              <a:rPr lang="zh-TW" altLang="en-US" baseline="0" dirty="0" smtClean="0"/>
              <a:t>上的異常</a:t>
            </a:r>
            <a:r>
              <a:rPr lang="en-US" altLang="zh-TW" baseline="0" dirty="0" smtClean="0"/>
              <a:t>  </a:t>
            </a:r>
            <a:r>
              <a:rPr lang="zh-TW" altLang="en-US" baseline="0" dirty="0" smtClean="0"/>
              <a:t>，但是卻沒有辦法偵測出整個環境的異常</a:t>
            </a:r>
            <a:endParaRPr lang="en-US" altLang="zh-TW" baseline="0" dirty="0" smtClean="0"/>
          </a:p>
          <a:p>
            <a:r>
              <a:rPr lang="zh-TW" altLang="en-US" baseline="0" dirty="0" smtClean="0"/>
              <a:t>而攻擊常常都是</a:t>
            </a:r>
            <a:r>
              <a:rPr lang="en-US" altLang="zh-TW" baseline="0" dirty="0" smtClean="0"/>
              <a:t>cross account and servers</a:t>
            </a:r>
            <a:r>
              <a:rPr lang="zh-TW" altLang="en-US" baseline="0" dirty="0" smtClean="0"/>
              <a:t>的，他們想要偵測類似</a:t>
            </a:r>
            <a:r>
              <a:rPr lang="en-US" altLang="zh-TW" baseline="0" dirty="0" smtClean="0"/>
              <a:t>brute force</a:t>
            </a:r>
            <a:r>
              <a:rPr lang="zh-TW" altLang="en-US" baseline="0" dirty="0" smtClean="0"/>
              <a:t>等等的攻擊</a:t>
            </a:r>
            <a:endParaRPr lang="en-US" altLang="zh-TW" baseline="0" dirty="0" smtClean="0"/>
          </a:p>
          <a:p>
            <a:r>
              <a:rPr lang="zh-TW" altLang="en-US" baseline="0" dirty="0" smtClean="0"/>
              <a:t>而偵測這樣的攻擊我們需要不過濾</a:t>
            </a:r>
            <a:r>
              <a:rPr lang="en-US" altLang="zh-TW" baseline="0" dirty="0" smtClean="0"/>
              <a:t>server id </a:t>
            </a:r>
            <a:r>
              <a:rPr lang="zh-TW" altLang="en-US" baseline="0" dirty="0" smtClean="0"/>
              <a:t>及</a:t>
            </a:r>
            <a:r>
              <a:rPr lang="en-US" altLang="zh-TW" baseline="0" dirty="0" smtClean="0"/>
              <a:t>user id </a:t>
            </a:r>
            <a:r>
              <a:rPr lang="zh-TW" altLang="en-US" baseline="0" dirty="0" smtClean="0"/>
              <a:t>，直接去看整個系統發生了啥事</a:t>
            </a:r>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22</a:t>
            </a:fld>
            <a:endParaRPr lang="zh-TW" altLang="en-US"/>
          </a:p>
        </p:txBody>
      </p:sp>
    </p:spTree>
    <p:extLst>
      <p:ext uri="{BB962C8B-B14F-4D97-AF65-F5344CB8AC3E}">
        <p14:creationId xmlns:p14="http://schemas.microsoft.com/office/powerpoint/2010/main" val="38197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跟</a:t>
            </a:r>
            <a:r>
              <a:rPr lang="en-US" altLang="zh-TW" dirty="0" smtClean="0"/>
              <a:t>per user detection </a:t>
            </a:r>
            <a:r>
              <a:rPr lang="zh-TW" altLang="en-US" dirty="0" smtClean="0"/>
              <a:t>幾乎一模一樣只是少了</a:t>
            </a:r>
            <a:r>
              <a:rPr lang="en-US" altLang="zh-TW" dirty="0" smtClean="0"/>
              <a:t>user</a:t>
            </a:r>
            <a:r>
              <a:rPr lang="en-US" altLang="zh-TW" baseline="0" dirty="0" smtClean="0"/>
              <a:t> id </a:t>
            </a:r>
            <a:r>
              <a:rPr lang="zh-TW" altLang="en-US" baseline="0" dirty="0" smtClean="0"/>
              <a:t>及</a:t>
            </a:r>
            <a:r>
              <a:rPr lang="en-US" altLang="zh-TW" baseline="0" dirty="0" smtClean="0"/>
              <a:t>server id</a:t>
            </a:r>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23</a:t>
            </a:fld>
            <a:endParaRPr lang="zh-TW" altLang="en-US"/>
          </a:p>
        </p:txBody>
      </p:sp>
    </p:spTree>
    <p:extLst>
      <p:ext uri="{BB962C8B-B14F-4D97-AF65-F5344CB8AC3E}">
        <p14:creationId xmlns:p14="http://schemas.microsoft.com/office/powerpoint/2010/main" val="2369347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這篇</a:t>
            </a:r>
            <a:r>
              <a:rPr lang="en-US" altLang="zh-TW" dirty="0" smtClean="0"/>
              <a:t>paper</a:t>
            </a:r>
            <a:r>
              <a:rPr lang="zh-TW" altLang="en-US" dirty="0" smtClean="0"/>
              <a:t>的目地是為了幫助使用者尋找問題，藉由</a:t>
            </a:r>
            <a:r>
              <a:rPr lang="en-US" altLang="zh-TW" dirty="0" smtClean="0"/>
              <a:t>narrow</a:t>
            </a:r>
            <a:r>
              <a:rPr lang="en-US" altLang="zh-TW" baseline="0" dirty="0" smtClean="0"/>
              <a:t> down logs</a:t>
            </a:r>
            <a:r>
              <a:rPr lang="zh-TW" altLang="en-US" baseline="0" dirty="0" smtClean="0"/>
              <a:t>，直接幫使用者找出他需要花心思去看的部分</a:t>
            </a:r>
            <a:endParaRPr lang="en-US" altLang="zh-TW" baseline="0" dirty="0" smtClean="0"/>
          </a:p>
          <a:p>
            <a:r>
              <a:rPr lang="zh-TW" altLang="en-US" baseline="0" dirty="0" smtClean="0"/>
              <a:t>而這個最好的</a:t>
            </a:r>
            <a:r>
              <a:rPr lang="en-US" altLang="zh-TW" baseline="0" dirty="0" smtClean="0"/>
              <a:t>k</a:t>
            </a:r>
            <a:r>
              <a:rPr lang="zh-TW" altLang="en-US" baseline="0" dirty="0" smtClean="0"/>
              <a:t>值，作者認為是沒有任何的</a:t>
            </a:r>
            <a:r>
              <a:rPr lang="en-US" altLang="zh-TW" baseline="0" dirty="0" smtClean="0"/>
              <a:t>false negative </a:t>
            </a:r>
            <a:r>
              <a:rPr lang="zh-TW" altLang="en-US" baseline="0" dirty="0" smtClean="0"/>
              <a:t>，然後有少許的</a:t>
            </a:r>
            <a:r>
              <a:rPr lang="en-US" altLang="zh-TW" baseline="0" dirty="0" smtClean="0"/>
              <a:t>false positive</a:t>
            </a:r>
            <a:r>
              <a:rPr lang="zh-TW" altLang="en-US" baseline="0" dirty="0" smtClean="0"/>
              <a:t>，他們實驗的結果是設為</a:t>
            </a:r>
            <a:r>
              <a:rPr lang="en-US" altLang="zh-TW" baseline="0" dirty="0" smtClean="0"/>
              <a:t>3.3</a:t>
            </a:r>
            <a:r>
              <a:rPr lang="zh-TW" altLang="en-US" baseline="0" dirty="0" smtClean="0"/>
              <a:t>最好</a:t>
            </a:r>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28</a:t>
            </a:fld>
            <a:endParaRPr lang="zh-TW" altLang="en-US"/>
          </a:p>
        </p:txBody>
      </p:sp>
    </p:spTree>
    <p:extLst>
      <p:ext uri="{BB962C8B-B14F-4D97-AF65-F5344CB8AC3E}">
        <p14:creationId xmlns:p14="http://schemas.microsoft.com/office/powerpoint/2010/main" val="3245283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我們可以看到相比之下</a:t>
            </a:r>
            <a:r>
              <a:rPr lang="en-US" altLang="zh-TW" dirty="0" smtClean="0"/>
              <a:t>per user </a:t>
            </a:r>
            <a:r>
              <a:rPr lang="zh-TW" altLang="en-US" dirty="0" smtClean="0"/>
              <a:t>有非常多個</a:t>
            </a:r>
            <a:r>
              <a:rPr lang="en-US" altLang="zh-TW" dirty="0" smtClean="0"/>
              <a:t>alert</a:t>
            </a:r>
            <a:r>
              <a:rPr lang="zh-TW" altLang="en-US" dirty="0" smtClean="0"/>
              <a:t>，作者覺得他沒什麼用，唯一的用處就是在</a:t>
            </a:r>
            <a:r>
              <a:rPr lang="en-US" altLang="zh-TW" dirty="0" smtClean="0"/>
              <a:t>per</a:t>
            </a:r>
            <a:r>
              <a:rPr lang="en-US" altLang="zh-TW" baseline="0" dirty="0" smtClean="0"/>
              <a:t> minute function</a:t>
            </a:r>
            <a:r>
              <a:rPr lang="zh-TW" altLang="en-US" baseline="0" dirty="0" smtClean="0"/>
              <a:t>找到異常的時候，去</a:t>
            </a:r>
            <a:r>
              <a:rPr lang="en-US" altLang="zh-TW" baseline="0" dirty="0" smtClean="0"/>
              <a:t>narrow down</a:t>
            </a:r>
            <a:r>
              <a:rPr lang="zh-TW" altLang="en-US" baseline="0" dirty="0" smtClean="0"/>
              <a:t>結果，看一下是哪個</a:t>
            </a:r>
            <a:r>
              <a:rPr lang="en-US" altLang="zh-TW" baseline="0" dirty="0" smtClean="0"/>
              <a:t>user </a:t>
            </a:r>
            <a:r>
              <a:rPr lang="zh-TW" altLang="en-US" baseline="0" dirty="0" smtClean="0"/>
              <a:t>在哪個特定時間內出現異常</a:t>
            </a:r>
            <a:endParaRPr lang="en-US" altLang="zh-TW" baseline="0" dirty="0" smtClean="0"/>
          </a:p>
          <a:p>
            <a:endParaRPr lang="en-US" altLang="zh-TW" baseline="0" dirty="0" smtClean="0"/>
          </a:p>
          <a:p>
            <a:r>
              <a:rPr lang="zh-TW" altLang="en-US" baseline="0" dirty="0" smtClean="0"/>
              <a:t>另外，</a:t>
            </a:r>
            <a:r>
              <a:rPr lang="en-US" altLang="zh-TW" baseline="0" dirty="0" err="1" smtClean="0"/>
              <a:t>peruser</a:t>
            </a:r>
            <a:r>
              <a:rPr lang="en-US" altLang="zh-TW" baseline="0" dirty="0" smtClean="0"/>
              <a:t> function</a:t>
            </a:r>
            <a:r>
              <a:rPr lang="zh-TW" altLang="en-US" baseline="0" dirty="0" smtClean="0"/>
              <a:t>擁有更多的</a:t>
            </a:r>
            <a:r>
              <a:rPr lang="en-US" altLang="zh-TW" baseline="0" dirty="0" smtClean="0"/>
              <a:t>false </a:t>
            </a:r>
            <a:r>
              <a:rPr lang="en-US" altLang="zh-TW" baseline="0" dirty="0" err="1" smtClean="0"/>
              <a:t>positivive</a:t>
            </a:r>
            <a:r>
              <a:rPr lang="zh-TW" altLang="en-US" baseline="0" dirty="0" smtClean="0"/>
              <a:t>，是因為他們的值通常都很小，所以很難有一個好的平均值及標準差產生，</a:t>
            </a:r>
            <a:r>
              <a:rPr lang="en-US" altLang="zh-TW" baseline="0" dirty="0" smtClean="0"/>
              <a:t>(</a:t>
            </a:r>
            <a:r>
              <a:rPr lang="zh-TW" altLang="en-US" baseline="0" dirty="0" smtClean="0"/>
              <a:t>因為量不夠 </a:t>
            </a:r>
            <a:r>
              <a:rPr lang="en-US" altLang="zh-TW" baseline="0" dirty="0" smtClean="0"/>
              <a:t>6*4 = 24)</a:t>
            </a:r>
            <a:r>
              <a:rPr lang="zh-TW" altLang="en-US" baseline="0" dirty="0" smtClean="0"/>
              <a:t>，或許搜集的</a:t>
            </a:r>
            <a:r>
              <a:rPr lang="en-US" altLang="zh-TW" baseline="0" dirty="0" smtClean="0"/>
              <a:t>log</a:t>
            </a:r>
            <a:r>
              <a:rPr lang="zh-TW" altLang="en-US" baseline="0" dirty="0" smtClean="0"/>
              <a:t>延至</a:t>
            </a:r>
            <a:r>
              <a:rPr lang="en-US" altLang="zh-TW" baseline="0" dirty="0" smtClean="0"/>
              <a:t>2</a:t>
            </a:r>
            <a:r>
              <a:rPr lang="zh-TW" altLang="en-US" baseline="0" dirty="0" smtClean="0"/>
              <a:t>或三年就可以改善了。</a:t>
            </a:r>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30</a:t>
            </a:fld>
            <a:endParaRPr lang="zh-TW" altLang="en-US"/>
          </a:p>
        </p:txBody>
      </p:sp>
    </p:spTree>
    <p:extLst>
      <p:ext uri="{BB962C8B-B14F-4D97-AF65-F5344CB8AC3E}">
        <p14:creationId xmlns:p14="http://schemas.microsoft.com/office/powerpoint/2010/main" val="241712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在資訊安全領域裡，</a:t>
            </a:r>
            <a:r>
              <a:rPr lang="en-US" altLang="zh-TW" baseline="0" dirty="0" smtClean="0"/>
              <a:t>logs</a:t>
            </a:r>
            <a:r>
              <a:rPr lang="zh-TW" altLang="en-US" baseline="0" dirty="0" smtClean="0"/>
              <a:t>是非常好偵測系統異常或問題的資訊，但是因為</a:t>
            </a:r>
            <a:r>
              <a:rPr lang="en-US" altLang="zh-TW" baseline="0" dirty="0" smtClean="0"/>
              <a:t>log</a:t>
            </a:r>
            <a:r>
              <a:rPr lang="zh-TW" altLang="en-US" baseline="0" dirty="0" smtClean="0"/>
              <a:t>資料太複雜且產生的速度很快，所以很難人工去檢視</a:t>
            </a:r>
            <a:endParaRPr lang="en-US" altLang="zh-TW" baseline="0" dirty="0" smtClean="0"/>
          </a:p>
          <a:p>
            <a:r>
              <a:rPr lang="zh-TW" altLang="en-US" baseline="0" dirty="0" smtClean="0"/>
              <a:t>因此需要一個自動化的流程來幫助管理者縮小需要關注的範圍</a:t>
            </a:r>
            <a:r>
              <a:rPr lang="en-US" altLang="zh-TW" baseline="0" dirty="0" smtClean="0"/>
              <a:t>(</a:t>
            </a:r>
            <a:r>
              <a:rPr lang="zh-TW" altLang="en-US" baseline="0" dirty="0" smtClean="0"/>
              <a:t>而不是讓他去看全部的</a:t>
            </a:r>
            <a:r>
              <a:rPr lang="en-US" altLang="zh-TW" baseline="0" dirty="0" smtClean="0"/>
              <a:t>log)</a:t>
            </a:r>
            <a:r>
              <a:rPr lang="zh-TW" altLang="en-US" baseline="0" dirty="0" smtClean="0"/>
              <a:t>，系統要幫忙找出哪些</a:t>
            </a:r>
            <a:r>
              <a:rPr lang="en-US" altLang="zh-TW" baseline="0" dirty="0" smtClean="0"/>
              <a:t>log</a:t>
            </a:r>
            <a:r>
              <a:rPr lang="zh-TW" altLang="en-US" baseline="0" dirty="0" smtClean="0"/>
              <a:t>才是他需要注意的，</a:t>
            </a:r>
            <a:endParaRPr lang="en-US" altLang="zh-TW" baseline="0" dirty="0" smtClean="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3</a:t>
            </a:fld>
            <a:endParaRPr lang="zh-TW" altLang="en-US"/>
          </a:p>
        </p:txBody>
      </p:sp>
    </p:spTree>
    <p:extLst>
      <p:ext uri="{BB962C8B-B14F-4D97-AF65-F5344CB8AC3E}">
        <p14:creationId xmlns:p14="http://schemas.microsoft.com/office/powerpoint/2010/main" val="225110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smtClean="0"/>
              <a:t>在</a:t>
            </a:r>
            <a:r>
              <a:rPr lang="en-US" altLang="zh-TW" dirty="0" smtClean="0"/>
              <a:t>Windows</a:t>
            </a:r>
            <a:r>
              <a:rPr lang="zh-TW" altLang="en-US" dirty="0" smtClean="0"/>
              <a:t>系統裡觀看</a:t>
            </a:r>
            <a:r>
              <a:rPr lang="en-US" altLang="zh-TW" dirty="0" smtClean="0"/>
              <a:t>log</a:t>
            </a:r>
            <a:r>
              <a:rPr lang="zh-TW" altLang="en-US" dirty="0" smtClean="0"/>
              <a:t>的系統軟體</a:t>
            </a:r>
            <a:r>
              <a:rPr lang="en-US" altLang="zh-TW" dirty="0" smtClean="0"/>
              <a:t>-Event viewer </a:t>
            </a:r>
            <a:r>
              <a:rPr lang="zh-TW" altLang="en-US" dirty="0" smtClean="0"/>
              <a:t>不是很好，只能做簡單的</a:t>
            </a:r>
            <a:r>
              <a:rPr lang="en-US" altLang="zh-TW" dirty="0" smtClean="0"/>
              <a:t>render</a:t>
            </a:r>
            <a:r>
              <a:rPr lang="zh-TW" altLang="en-US" dirty="0" smtClean="0"/>
              <a:t>及</a:t>
            </a:r>
            <a:r>
              <a:rPr lang="en-US" altLang="zh-TW" dirty="0" smtClean="0"/>
              <a:t>filtering</a:t>
            </a:r>
            <a:r>
              <a:rPr lang="zh-TW" altLang="en-US" dirty="0" smtClean="0"/>
              <a:t>，沒有可以幫助使用者快速找到系統問題的功能</a:t>
            </a:r>
            <a:endParaRPr lang="en-US" altLang="zh-TW" dirty="0" smtClean="0"/>
          </a:p>
          <a:p>
            <a:pPr marL="228600" indent="-228600">
              <a:buAutoNum type="arabicPeriod"/>
            </a:pPr>
            <a:r>
              <a:rPr lang="zh-TW" altLang="en-US" dirty="0" smtClean="0"/>
              <a:t>所以需要有一些第三方程式來幫使用者篩選，選出哪些</a:t>
            </a:r>
            <a:r>
              <a:rPr lang="en-US" altLang="zh-TW" dirty="0" smtClean="0"/>
              <a:t>event</a:t>
            </a:r>
            <a:r>
              <a:rPr lang="zh-TW" altLang="en-US" dirty="0" smtClean="0"/>
              <a:t>是真正重要的，是可以幫助使用者抓出問題</a:t>
            </a:r>
            <a:r>
              <a:rPr lang="en-US" altLang="zh-TW" dirty="0" smtClean="0"/>
              <a:t>/</a:t>
            </a:r>
            <a:r>
              <a:rPr lang="zh-TW" altLang="en-US" dirty="0" smtClean="0"/>
              <a:t>弱點的</a:t>
            </a:r>
            <a:endParaRPr lang="en-US" altLang="zh-TW" dirty="0" smtClean="0"/>
          </a:p>
          <a:p>
            <a:pPr marL="228600" indent="-228600">
              <a:buAutoNum type="arabicPeriod"/>
            </a:pPr>
            <a:r>
              <a:rPr lang="zh-TW" altLang="en-US" dirty="0" smtClean="0"/>
              <a:t>這篇</a:t>
            </a:r>
            <a:r>
              <a:rPr lang="en-US" altLang="zh-TW" dirty="0" smtClean="0"/>
              <a:t>paper</a:t>
            </a:r>
            <a:r>
              <a:rPr lang="zh-TW" altLang="en-US" dirty="0" smtClean="0"/>
              <a:t>提出了一個新的方法，使用標準差來找出</a:t>
            </a:r>
            <a:r>
              <a:rPr lang="en-US" altLang="zh-TW" baseline="0" dirty="0" smtClean="0"/>
              <a:t>anomaly</a:t>
            </a:r>
          </a:p>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5</a:t>
            </a:fld>
            <a:endParaRPr lang="zh-TW" altLang="en-US"/>
          </a:p>
        </p:txBody>
      </p:sp>
    </p:spTree>
    <p:extLst>
      <p:ext uri="{BB962C8B-B14F-4D97-AF65-F5344CB8AC3E}">
        <p14:creationId xmlns:p14="http://schemas.microsoft.com/office/powerpoint/2010/main" val="253272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smtClean="0"/>
              <a:t>什麼是</a:t>
            </a:r>
            <a:r>
              <a:rPr lang="en-US" altLang="zh-TW" dirty="0" smtClean="0"/>
              <a:t>Anomaly </a:t>
            </a:r>
            <a:r>
              <a:rPr lang="zh-TW" altLang="en-US" dirty="0" smtClean="0"/>
              <a:t>，就是他的行為跟異於平常，如果在一個特定的</a:t>
            </a:r>
            <a:r>
              <a:rPr lang="en-US" altLang="zh-TW" dirty="0" smtClean="0"/>
              <a:t>server</a:t>
            </a:r>
            <a:r>
              <a:rPr lang="zh-TW" altLang="en-US" dirty="0" smtClean="0"/>
              <a:t>我們發現他過去禮拜一個</a:t>
            </a:r>
            <a:r>
              <a:rPr lang="en-US" altLang="zh-TW" dirty="0" smtClean="0"/>
              <a:t>8:30</a:t>
            </a:r>
            <a:r>
              <a:rPr lang="zh-TW" altLang="en-US" dirty="0" smtClean="0"/>
              <a:t>分都會有約</a:t>
            </a:r>
            <a:r>
              <a:rPr lang="en-US" altLang="zh-TW" dirty="0" smtClean="0"/>
              <a:t>150</a:t>
            </a:r>
            <a:r>
              <a:rPr lang="zh-TW" altLang="en-US" dirty="0" smtClean="0"/>
              <a:t>次的登入，但是有一次的禮拜一早上</a:t>
            </a:r>
            <a:r>
              <a:rPr lang="en-US" altLang="zh-TW" dirty="0" smtClean="0"/>
              <a:t>8:30</a:t>
            </a:r>
            <a:r>
              <a:rPr lang="zh-TW" altLang="en-US" dirty="0" smtClean="0"/>
              <a:t>分卻收到了約</a:t>
            </a:r>
            <a:r>
              <a:rPr lang="en-US" altLang="zh-TW" dirty="0" smtClean="0"/>
              <a:t>1000</a:t>
            </a:r>
            <a:r>
              <a:rPr lang="zh-TW" altLang="en-US" dirty="0" smtClean="0"/>
              <a:t>次，那這就是異常，需要發出</a:t>
            </a:r>
            <a:r>
              <a:rPr lang="en-US" altLang="zh-TW" dirty="0" smtClean="0"/>
              <a:t>alert</a:t>
            </a:r>
          </a:p>
          <a:p>
            <a:pPr marL="228600" indent="-228600">
              <a:buAutoNum type="arabicPeriod"/>
            </a:pPr>
            <a:r>
              <a:rPr lang="zh-TW" altLang="en-US" dirty="0" smtClean="0"/>
              <a:t>直接利用</a:t>
            </a:r>
            <a:r>
              <a:rPr lang="en-US" altLang="zh-TW" dirty="0" smtClean="0"/>
              <a:t>SQL</a:t>
            </a:r>
            <a:r>
              <a:rPr lang="zh-TW" altLang="en-US" dirty="0" smtClean="0"/>
              <a:t>就可以做到</a:t>
            </a:r>
            <a:r>
              <a:rPr lang="en-US" altLang="zh-TW" dirty="0" smtClean="0"/>
              <a:t>anomaly</a:t>
            </a:r>
            <a:r>
              <a:rPr lang="en-US" altLang="zh-TW" baseline="0" dirty="0" smtClean="0"/>
              <a:t> detection</a:t>
            </a:r>
            <a:r>
              <a:rPr lang="zh-TW" altLang="en-US" baseline="0" dirty="0" smtClean="0"/>
              <a:t>了，不需要任何複雜的</a:t>
            </a:r>
            <a:r>
              <a:rPr lang="en-US" altLang="zh-TW" baseline="0" dirty="0" smtClean="0"/>
              <a:t>machine learning </a:t>
            </a:r>
            <a:r>
              <a:rPr lang="zh-TW" altLang="en-US" baseline="0" dirty="0" smtClean="0"/>
              <a:t>演算法</a:t>
            </a:r>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6</a:t>
            </a:fld>
            <a:endParaRPr lang="zh-TW" altLang="en-US"/>
          </a:p>
        </p:txBody>
      </p:sp>
    </p:spTree>
    <p:extLst>
      <p:ext uri="{BB962C8B-B14F-4D97-AF65-F5344CB8AC3E}">
        <p14:creationId xmlns:p14="http://schemas.microsoft.com/office/powerpoint/2010/main" val="313007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這篇</a:t>
            </a:r>
            <a:r>
              <a:rPr lang="en-US" altLang="zh-TW" dirty="0" smtClean="0"/>
              <a:t>paper</a:t>
            </a:r>
            <a:r>
              <a:rPr lang="zh-TW" altLang="en-US" dirty="0" smtClean="0"/>
              <a:t>的資料來源是來自於</a:t>
            </a:r>
            <a:r>
              <a:rPr lang="en-US" altLang="zh-TW" dirty="0" smtClean="0"/>
              <a:t>30</a:t>
            </a:r>
            <a:r>
              <a:rPr lang="zh-TW" altLang="en-US" dirty="0" smtClean="0"/>
              <a:t>台</a:t>
            </a:r>
            <a:r>
              <a:rPr lang="en-US" altLang="zh-TW" dirty="0" smtClean="0"/>
              <a:t>server</a:t>
            </a:r>
            <a:r>
              <a:rPr lang="en-US" altLang="zh-TW" baseline="0" dirty="0" smtClean="0"/>
              <a:t> 6</a:t>
            </a:r>
            <a:r>
              <a:rPr lang="zh-TW" altLang="en-US" baseline="0" dirty="0" smtClean="0"/>
              <a:t>個月的資料</a:t>
            </a:r>
            <a:endParaRPr lang="en-US" altLang="zh-TW" baseline="0" dirty="0" smtClean="0"/>
          </a:p>
          <a:p>
            <a:r>
              <a:rPr lang="zh-TW" altLang="en-US" baseline="0" dirty="0" smtClean="0"/>
              <a:t>這些</a:t>
            </a:r>
            <a:r>
              <a:rPr lang="en-US" altLang="zh-TW" baseline="0" dirty="0" smtClean="0"/>
              <a:t>log</a:t>
            </a:r>
            <a:r>
              <a:rPr lang="zh-TW" altLang="en-US" baseline="0" dirty="0" smtClean="0"/>
              <a:t>被轉成文字檔的格式並發送到資料中心去儲存</a:t>
            </a:r>
            <a:endParaRPr lang="en-US" altLang="zh-TW" baseline="0" dirty="0" smtClean="0"/>
          </a:p>
          <a:p>
            <a:r>
              <a:rPr lang="zh-TW" altLang="en-US" dirty="0" smtClean="0"/>
              <a:t>會有一個</a:t>
            </a:r>
            <a:r>
              <a:rPr lang="en-US" altLang="zh-TW" dirty="0" err="1" smtClean="0"/>
              <a:t>sql</a:t>
            </a:r>
            <a:r>
              <a:rPr lang="en-US" altLang="zh-TW" baseline="0" dirty="0" smtClean="0"/>
              <a:t> </a:t>
            </a:r>
            <a:r>
              <a:rPr lang="en-US" altLang="zh-TW" baseline="0" dirty="0" err="1" smtClean="0"/>
              <a:t>db</a:t>
            </a:r>
            <a:r>
              <a:rPr lang="zh-TW" altLang="en-US" baseline="0" dirty="0" smtClean="0"/>
              <a:t>去將這些</a:t>
            </a:r>
            <a:r>
              <a:rPr lang="en-US" altLang="zh-TW" baseline="0" dirty="0" smtClean="0"/>
              <a:t>log data import</a:t>
            </a:r>
            <a:r>
              <a:rPr lang="zh-TW" altLang="en-US" baseline="0" dirty="0" smtClean="0"/>
              <a:t>進去</a:t>
            </a:r>
            <a:endParaRPr lang="en-US" altLang="zh-TW" baseline="0" dirty="0" smtClean="0"/>
          </a:p>
          <a:p>
            <a:r>
              <a:rPr lang="zh-TW" altLang="en-US" baseline="0" dirty="0" smtClean="0"/>
              <a:t>而</a:t>
            </a:r>
            <a:r>
              <a:rPr lang="en-US" altLang="zh-TW" baseline="0" dirty="0" smtClean="0"/>
              <a:t>import</a:t>
            </a:r>
            <a:r>
              <a:rPr lang="zh-TW" altLang="en-US" baseline="0" dirty="0" smtClean="0"/>
              <a:t>進去的格式長怎樣呢</a:t>
            </a:r>
            <a:r>
              <a:rPr lang="en-US" altLang="zh-TW" baseline="0" dirty="0" smtClean="0"/>
              <a:t>? Windows</a:t>
            </a:r>
            <a:r>
              <a:rPr lang="zh-TW" altLang="en-US" baseline="0" dirty="0" smtClean="0"/>
              <a:t>裡有他固定的</a:t>
            </a:r>
            <a:r>
              <a:rPr lang="en-US" altLang="zh-TW" baseline="0" dirty="0" smtClean="0"/>
              <a:t>log</a:t>
            </a:r>
            <a:r>
              <a:rPr lang="zh-TW" altLang="en-US" baseline="0" dirty="0" smtClean="0"/>
              <a:t>格式，但是這篇</a:t>
            </a:r>
            <a:r>
              <a:rPr lang="en-US" altLang="zh-TW" baseline="0" dirty="0" smtClean="0"/>
              <a:t>paper</a:t>
            </a:r>
            <a:r>
              <a:rPr lang="zh-TW" altLang="en-US" baseline="0" dirty="0" smtClean="0"/>
              <a:t>只撿了一些他認為需要的欄位資料</a:t>
            </a:r>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8</a:t>
            </a:fld>
            <a:endParaRPr lang="zh-TW" altLang="en-US"/>
          </a:p>
        </p:txBody>
      </p:sp>
    </p:spTree>
    <p:extLst>
      <p:ext uri="{BB962C8B-B14F-4D97-AF65-F5344CB8AC3E}">
        <p14:creationId xmlns:p14="http://schemas.microsoft.com/office/powerpoint/2010/main" val="3664232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Log</a:t>
            </a:r>
            <a:r>
              <a:rPr lang="zh-TW" altLang="en-US" dirty="0" smtClean="0"/>
              <a:t>檔名稱</a:t>
            </a:r>
            <a:endParaRPr lang="en-US" altLang="zh-TW" dirty="0" smtClean="0"/>
          </a:p>
          <a:p>
            <a:r>
              <a:rPr lang="zh-TW" altLang="en-US" dirty="0" smtClean="0"/>
              <a:t>寫</a:t>
            </a:r>
            <a:r>
              <a:rPr lang="en-US" altLang="zh-TW" dirty="0" smtClean="0"/>
              <a:t>log</a:t>
            </a:r>
            <a:r>
              <a:rPr lang="zh-TW" altLang="en-US" dirty="0" smtClean="0"/>
              <a:t>的</a:t>
            </a:r>
            <a:r>
              <a:rPr lang="en-US" altLang="zh-TW" dirty="0" smtClean="0"/>
              <a:t>service</a:t>
            </a:r>
            <a:r>
              <a:rPr lang="en-US" altLang="zh-TW" baseline="0" dirty="0" smtClean="0"/>
              <a:t> or process</a:t>
            </a:r>
          </a:p>
          <a:p>
            <a:r>
              <a:rPr lang="en-US" altLang="zh-TW" baseline="0" dirty="0" smtClean="0"/>
              <a:t>Event id </a:t>
            </a:r>
          </a:p>
          <a:p>
            <a:r>
              <a:rPr lang="en-US" altLang="zh-TW" baseline="0" dirty="0" smtClean="0"/>
              <a:t>Log</a:t>
            </a:r>
            <a:r>
              <a:rPr lang="zh-TW" altLang="en-US" baseline="0" dirty="0" smtClean="0"/>
              <a:t>的嚴重程度</a:t>
            </a:r>
            <a:endParaRPr lang="en-US" altLang="zh-TW" baseline="0" dirty="0" smtClean="0"/>
          </a:p>
          <a:p>
            <a:r>
              <a:rPr lang="zh-TW" altLang="en-US" baseline="0" dirty="0" smtClean="0"/>
              <a:t>時間</a:t>
            </a:r>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9</a:t>
            </a:fld>
            <a:endParaRPr lang="zh-TW" altLang="en-US"/>
          </a:p>
        </p:txBody>
      </p:sp>
    </p:spTree>
    <p:extLst>
      <p:ext uri="{BB962C8B-B14F-4D97-AF65-F5344CB8AC3E}">
        <p14:creationId xmlns:p14="http://schemas.microsoft.com/office/powerpoint/2010/main" val="3438697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11</a:t>
            </a:fld>
            <a:endParaRPr lang="zh-TW" altLang="en-US"/>
          </a:p>
        </p:txBody>
      </p:sp>
    </p:spTree>
    <p:extLst>
      <p:ext uri="{BB962C8B-B14F-4D97-AF65-F5344CB8AC3E}">
        <p14:creationId xmlns:p14="http://schemas.microsoft.com/office/powerpoint/2010/main" val="4000618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會有兩個</a:t>
            </a:r>
            <a:r>
              <a:rPr lang="en-US" altLang="zh-TW" dirty="0" smtClean="0"/>
              <a:t>table</a:t>
            </a:r>
            <a:r>
              <a:rPr lang="zh-TW" altLang="en-US" dirty="0" smtClean="0"/>
              <a:t>去儲存每個</a:t>
            </a:r>
            <a:r>
              <a:rPr lang="en-US" altLang="zh-TW" dirty="0" smtClean="0"/>
              <a:t>user</a:t>
            </a:r>
            <a:r>
              <a:rPr lang="zh-TW" altLang="en-US" baseline="0" dirty="0" smtClean="0"/>
              <a:t> </a:t>
            </a:r>
            <a:r>
              <a:rPr lang="en-US" altLang="zh-TW" baseline="0" dirty="0" smtClean="0"/>
              <a:t>id </a:t>
            </a:r>
            <a:r>
              <a:rPr lang="zh-TW" altLang="en-US" baseline="0" dirty="0" smtClean="0"/>
              <a:t>對應到的 </a:t>
            </a:r>
            <a:r>
              <a:rPr lang="en-US" altLang="zh-TW" baseline="0" dirty="0" smtClean="0"/>
              <a:t>user </a:t>
            </a:r>
            <a:r>
              <a:rPr lang="zh-TW" altLang="en-US" baseline="0" dirty="0" smtClean="0"/>
              <a:t>以及</a:t>
            </a:r>
            <a:r>
              <a:rPr lang="en-US" altLang="zh-TW" baseline="0" dirty="0" smtClean="0"/>
              <a:t>server id </a:t>
            </a:r>
            <a:r>
              <a:rPr lang="zh-TW" altLang="en-US" baseline="0" dirty="0" smtClean="0"/>
              <a:t>對應到的</a:t>
            </a:r>
            <a:r>
              <a:rPr lang="en-US" altLang="zh-TW" baseline="0" dirty="0" smtClean="0"/>
              <a:t>server</a:t>
            </a:r>
          </a:p>
          <a:p>
            <a:r>
              <a:rPr lang="zh-TW" altLang="en-US" baseline="0" dirty="0" smtClean="0"/>
              <a:t>這個步驟其實不是很重要，只是他在說明他在分析從企業主拿到資料之後，做了一些隱私的動作，所以將真名及真正的主機名稱全部改掉</a:t>
            </a:r>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12</a:t>
            </a:fld>
            <a:endParaRPr lang="zh-TW" altLang="en-US"/>
          </a:p>
        </p:txBody>
      </p:sp>
    </p:spTree>
    <p:extLst>
      <p:ext uri="{BB962C8B-B14F-4D97-AF65-F5344CB8AC3E}">
        <p14:creationId xmlns:p14="http://schemas.microsoft.com/office/powerpoint/2010/main" val="238326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dirty="0" smtClean="0"/>
              <a:t>Preprocessing</a:t>
            </a:r>
            <a:r>
              <a:rPr lang="en-US" altLang="zh-TW" baseline="0" dirty="0" smtClean="0"/>
              <a:t> </a:t>
            </a:r>
            <a:r>
              <a:rPr lang="zh-TW" altLang="en-US" baseline="0" dirty="0" smtClean="0"/>
              <a:t>就是剛剛講的將</a:t>
            </a:r>
            <a:r>
              <a:rPr lang="en-US" altLang="zh-TW" baseline="0" dirty="0" smtClean="0"/>
              <a:t>user</a:t>
            </a:r>
            <a:r>
              <a:rPr lang="zh-TW" altLang="en-US" baseline="0" dirty="0" smtClean="0"/>
              <a:t>及</a:t>
            </a:r>
            <a:r>
              <a:rPr lang="en-US" altLang="zh-TW" baseline="0" dirty="0" smtClean="0"/>
              <a:t>server</a:t>
            </a:r>
            <a:r>
              <a:rPr lang="zh-TW" altLang="en-US" baseline="0" dirty="0" smtClean="0"/>
              <a:t>匿名化</a:t>
            </a:r>
            <a:endParaRPr lang="en-US" altLang="zh-TW" baseline="0" dirty="0" smtClean="0"/>
          </a:p>
          <a:p>
            <a:pPr marL="228600" indent="-228600">
              <a:buAutoNum type="arabicPeriod"/>
            </a:pPr>
            <a:r>
              <a:rPr lang="zh-TW" altLang="en-US" baseline="0" dirty="0" smtClean="0"/>
              <a:t>去計算過去的資料，以每個使用者在每台主機每分鐘 做為一個單位，去看看同一種事情在同一分鐘內發生幾次</a:t>
            </a:r>
            <a:endParaRPr lang="en-US" altLang="zh-TW" baseline="0" dirty="0" smtClean="0"/>
          </a:p>
          <a:p>
            <a:pPr marL="228600" indent="-228600">
              <a:buAutoNum type="arabicPeriod"/>
            </a:pPr>
            <a:r>
              <a:rPr lang="zh-TW" altLang="en-US" baseline="0" dirty="0" smtClean="0"/>
              <a:t>計算平均值及標準差</a:t>
            </a:r>
            <a:r>
              <a:rPr lang="en-US" altLang="zh-TW" baseline="0" dirty="0" smtClean="0"/>
              <a:t>( </a:t>
            </a:r>
            <a:r>
              <a:rPr lang="zh-TW" altLang="en-US" baseline="0" dirty="0" smtClean="0"/>
              <a:t>決定</a:t>
            </a:r>
            <a:r>
              <a:rPr lang="en-US" altLang="zh-TW" baseline="0" dirty="0" smtClean="0"/>
              <a:t>threshold)</a:t>
            </a:r>
          </a:p>
          <a:p>
            <a:pPr marL="228600" indent="-228600">
              <a:buAutoNum type="arabicPeriod"/>
            </a:pPr>
            <a:r>
              <a:rPr lang="zh-TW" altLang="en-US" baseline="0" dirty="0" smtClean="0"/>
              <a:t>去看有沒有任何的分鐘的事情計數有超過</a:t>
            </a:r>
            <a:r>
              <a:rPr lang="en-US" altLang="zh-TW" baseline="0" dirty="0" smtClean="0"/>
              <a:t>threshold</a:t>
            </a:r>
          </a:p>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E96D7C95-4C19-442F-B408-A7F3CC61786D}" type="slidenum">
              <a:rPr lang="zh-TW" altLang="en-US" smtClean="0"/>
              <a:t>14</a:t>
            </a:fld>
            <a:endParaRPr lang="zh-TW" altLang="en-US"/>
          </a:p>
        </p:txBody>
      </p:sp>
    </p:spTree>
    <p:extLst>
      <p:ext uri="{BB962C8B-B14F-4D97-AF65-F5344CB8AC3E}">
        <p14:creationId xmlns:p14="http://schemas.microsoft.com/office/powerpoint/2010/main" val="136506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AEB081E-8E3A-49F1-AD49-F8C006FE9E5A}" type="datetime1">
              <a:rPr lang="zh-TW" altLang="en-US" smtClean="0"/>
              <a:t>2017/6/9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253143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86FCDD5-CD97-4CC6-8D4B-3DAAFAF0D5E2}" type="datetime1">
              <a:rPr lang="zh-TW" altLang="en-US" smtClean="0"/>
              <a:t>2017/6/9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156651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1D507F4-D730-420D-8AF0-2DD5B01E56FF}" type="datetime1">
              <a:rPr lang="zh-TW" altLang="en-US" smtClean="0"/>
              <a:t>2017/6/9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14031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E7A7246-4BE1-4BCD-A641-5318963DE2DB}" type="datetime1">
              <a:rPr lang="zh-TW" altLang="en-US" smtClean="0"/>
              <a:t>2017/6/9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240048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CFC908EE-13CC-411B-9DBD-CB3694B8FB61}" type="datetime1">
              <a:rPr lang="zh-TW" altLang="en-US" smtClean="0"/>
              <a:t>2017/6/9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339897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8F90332-6D24-4E4B-AD88-08F4295ED4E5}" type="datetime1">
              <a:rPr lang="zh-TW" altLang="en-US" smtClean="0"/>
              <a:t>2017/6/9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151894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98832D0-F290-40F8-AFC0-35DB4286E114}" type="datetime1">
              <a:rPr lang="zh-TW" altLang="en-US" smtClean="0"/>
              <a:t>2017/6/9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79370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E9F21BE-9F22-42A9-88C6-21FDE8C3FEB5}" type="datetime1">
              <a:rPr lang="zh-TW" altLang="en-US" smtClean="0"/>
              <a:t>2017/6/9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279878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A3404ED-8AA7-43EA-BC55-E7478330C901}" type="datetime1">
              <a:rPr lang="zh-TW" altLang="en-US" smtClean="0"/>
              <a:t>2017/6/9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422131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8ECC632-A1BA-477C-9155-92E1B9BB9177}" type="datetime1">
              <a:rPr lang="zh-TW" altLang="en-US" smtClean="0"/>
              <a:t>2017/6/9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36268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7F170DF-54D5-4105-AD49-805B6ECC3B02}" type="datetime1">
              <a:rPr lang="zh-TW" altLang="en-US" smtClean="0"/>
              <a:t>2017/6/9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373396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B9A99-8575-472A-9C84-026A54E7141D}" type="datetime1">
              <a:rPr lang="zh-TW" altLang="en-US" smtClean="0"/>
              <a:t>2017/6/9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442B0-845B-4737-9322-8813E10B7122}" type="slidenum">
              <a:rPr lang="zh-TW" altLang="en-US" smtClean="0"/>
              <a:t>‹#›</a:t>
            </a:fld>
            <a:endParaRPr lang="zh-TW" altLang="en-US"/>
          </a:p>
        </p:txBody>
      </p:sp>
    </p:spTree>
    <p:extLst>
      <p:ext uri="{BB962C8B-B14F-4D97-AF65-F5344CB8AC3E}">
        <p14:creationId xmlns:p14="http://schemas.microsoft.com/office/powerpoint/2010/main" val="29664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customXml" Target="../ink/ink7.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customXml" Target="../ink/ink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customXml" Target="../ink/ink1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96112" y="1122363"/>
            <a:ext cx="10405872" cy="2387600"/>
          </a:xfrm>
        </p:spPr>
        <p:txBody>
          <a:bodyPr>
            <a:normAutofit fontScale="90000"/>
          </a:bodyPr>
          <a:lstStyle/>
          <a:p>
            <a:r>
              <a:rPr lang="en-US" altLang="zh-TW" dirty="0"/>
              <a:t>Finding Anomalies in Windows event Logs Using Standard Deviation</a:t>
            </a:r>
            <a:endParaRPr lang="zh-TW" altLang="zh-TW" dirty="0"/>
          </a:p>
        </p:txBody>
      </p:sp>
      <p:sp>
        <p:nvSpPr>
          <p:cNvPr id="3" name="副標題 2"/>
          <p:cNvSpPr>
            <a:spLocks noGrp="1"/>
          </p:cNvSpPr>
          <p:nvPr>
            <p:ph type="subTitle" idx="1"/>
          </p:nvPr>
        </p:nvSpPr>
        <p:spPr>
          <a:xfrm>
            <a:off x="1819656" y="4315270"/>
            <a:ext cx="3721608" cy="1655762"/>
          </a:xfrm>
        </p:spPr>
        <p:txBody>
          <a:bodyPr>
            <a:normAutofit/>
          </a:bodyPr>
          <a:lstStyle/>
          <a:p>
            <a:r>
              <a:rPr lang="en-US" altLang="zh-TW" sz="2800" dirty="0" smtClean="0"/>
              <a:t>John Dwyer</a:t>
            </a:r>
          </a:p>
          <a:p>
            <a:r>
              <a:rPr lang="en-US" altLang="zh-TW" sz="2000" dirty="0" smtClean="0"/>
              <a:t>Department of Computer Science</a:t>
            </a:r>
          </a:p>
          <a:p>
            <a:r>
              <a:rPr lang="en-US" altLang="zh-TW" sz="2000" dirty="0" smtClean="0"/>
              <a:t>Northern Kentucky University</a:t>
            </a:r>
            <a:endParaRPr lang="en-US" altLang="zh-TW" dirty="0" smtClean="0"/>
          </a:p>
          <a:p>
            <a:pPr algn="l"/>
            <a:endParaRPr lang="zh-TW" altLang="en-US" dirty="0"/>
          </a:p>
        </p:txBody>
      </p:sp>
      <p:sp>
        <p:nvSpPr>
          <p:cNvPr id="4" name="文字方塊 3"/>
          <p:cNvSpPr txBox="1"/>
          <p:nvPr/>
        </p:nvSpPr>
        <p:spPr>
          <a:xfrm>
            <a:off x="6949440" y="4315270"/>
            <a:ext cx="3749040" cy="1138773"/>
          </a:xfrm>
          <a:prstGeom prst="rect">
            <a:avLst/>
          </a:prstGeom>
          <a:noFill/>
        </p:spPr>
        <p:txBody>
          <a:bodyPr wrap="square" rtlCol="0">
            <a:spAutoFit/>
          </a:bodyPr>
          <a:lstStyle/>
          <a:p>
            <a:pPr algn="ctr"/>
            <a:r>
              <a:rPr lang="en-US" altLang="zh-TW" sz="2800" dirty="0" err="1" smtClean="0"/>
              <a:t>Traian</a:t>
            </a:r>
            <a:r>
              <a:rPr lang="en-US" altLang="zh-TW" sz="2800" dirty="0" smtClean="0"/>
              <a:t> Marius </a:t>
            </a:r>
            <a:r>
              <a:rPr lang="en-US" altLang="zh-TW" sz="2800" dirty="0" err="1" smtClean="0"/>
              <a:t>Truta</a:t>
            </a:r>
            <a:endParaRPr lang="en-US" altLang="zh-TW" sz="2800" dirty="0" smtClean="0"/>
          </a:p>
          <a:p>
            <a:pPr algn="ctr"/>
            <a:r>
              <a:rPr lang="en-US" altLang="zh-TW" sz="2000" dirty="0" smtClean="0"/>
              <a:t>Department of Computer Science</a:t>
            </a:r>
          </a:p>
          <a:p>
            <a:pPr algn="ctr"/>
            <a:r>
              <a:rPr lang="en-US" altLang="zh-TW" sz="2000" dirty="0" smtClean="0"/>
              <a:t>Northern Kentucky University</a:t>
            </a:r>
          </a:p>
        </p:txBody>
      </p:sp>
      <p:sp>
        <p:nvSpPr>
          <p:cNvPr id="5" name="投影片編號版面配置區 4"/>
          <p:cNvSpPr>
            <a:spLocks noGrp="1"/>
          </p:cNvSpPr>
          <p:nvPr>
            <p:ph type="sldNum" sz="quarter" idx="12"/>
          </p:nvPr>
        </p:nvSpPr>
        <p:spPr/>
        <p:txBody>
          <a:bodyPr/>
          <a:lstStyle/>
          <a:p>
            <a:fld id="{C280EC79-48D7-44E4-8ACE-C38EBDB426F9}" type="slidenum">
              <a:rPr lang="zh-TW" altLang="en-US" smtClean="0"/>
              <a:t>1</a:t>
            </a:fld>
            <a:endParaRPr lang="zh-TW" altLang="en-US"/>
          </a:p>
        </p:txBody>
      </p:sp>
      <p:sp>
        <p:nvSpPr>
          <p:cNvPr id="6" name="文字方塊 5"/>
          <p:cNvSpPr txBox="1"/>
          <p:nvPr/>
        </p:nvSpPr>
        <p:spPr>
          <a:xfrm>
            <a:off x="4747421" y="5894685"/>
            <a:ext cx="2995863" cy="461665"/>
          </a:xfrm>
          <a:prstGeom prst="rect">
            <a:avLst/>
          </a:prstGeom>
          <a:noFill/>
        </p:spPr>
        <p:txBody>
          <a:bodyPr wrap="square" rtlCol="0">
            <a:spAutoFit/>
          </a:bodyPr>
          <a:lstStyle/>
          <a:p>
            <a:r>
              <a:rPr lang="en-US" altLang="zh-TW" sz="2400" dirty="0" err="1" smtClean="0"/>
              <a:t>Collaboratecom</a:t>
            </a:r>
            <a:r>
              <a:rPr lang="en-US" altLang="zh-TW" sz="2400" dirty="0" smtClean="0"/>
              <a:t> , 2013</a:t>
            </a:r>
            <a:endParaRPr lang="zh-TW" altLang="en-US" sz="2400" dirty="0"/>
          </a:p>
        </p:txBody>
      </p:sp>
    </p:spTree>
    <p:extLst>
      <p:ext uri="{BB962C8B-B14F-4D97-AF65-F5344CB8AC3E}">
        <p14:creationId xmlns:p14="http://schemas.microsoft.com/office/powerpoint/2010/main" val="989394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Sample log data</a:t>
            </a:r>
            <a:endParaRPr lang="zh-TW" altLang="en-US" dirty="0"/>
          </a:p>
        </p:txBody>
      </p:sp>
      <p:sp>
        <p:nvSpPr>
          <p:cNvPr id="3" name="內容版面配置區 2"/>
          <p:cNvSpPr>
            <a:spLocks noGrp="1"/>
          </p:cNvSpPr>
          <p:nvPr>
            <p:ph idx="1"/>
          </p:nvPr>
        </p:nvSpPr>
        <p:spPr/>
        <p:txBody>
          <a:bodyPr/>
          <a:lstStyle/>
          <a:p>
            <a:r>
              <a:rPr lang="en-US" altLang="zh-TW" dirty="0" smtClean="0"/>
              <a:t>All other fields were removed because they were not necessary for the processing of the events.</a:t>
            </a:r>
            <a:endParaRPr lang="zh-TW" altLang="en-US" dirty="0"/>
          </a:p>
        </p:txBody>
      </p:sp>
      <p:pic>
        <p:nvPicPr>
          <p:cNvPr id="5" name="圖片 4"/>
          <p:cNvPicPr>
            <a:picLocks noChangeAspect="1"/>
          </p:cNvPicPr>
          <p:nvPr/>
        </p:nvPicPr>
        <p:blipFill>
          <a:blip r:embed="rId2"/>
          <a:stretch>
            <a:fillRect/>
          </a:stretch>
        </p:blipFill>
        <p:spPr>
          <a:xfrm>
            <a:off x="998023" y="2882015"/>
            <a:ext cx="10195953" cy="3294948"/>
          </a:xfrm>
          <a:prstGeom prst="rect">
            <a:avLst/>
          </a:prstGeom>
          <a:ln w="19050">
            <a:solidFill>
              <a:schemeClr val="tx1"/>
            </a:solidFill>
          </a:ln>
        </p:spPr>
      </p:pic>
      <p:sp>
        <p:nvSpPr>
          <p:cNvPr id="4" name="投影片編號版面配置區 3"/>
          <p:cNvSpPr>
            <a:spLocks noGrp="1"/>
          </p:cNvSpPr>
          <p:nvPr>
            <p:ph type="sldNum" sz="quarter" idx="12"/>
          </p:nvPr>
        </p:nvSpPr>
        <p:spPr/>
        <p:txBody>
          <a:bodyPr/>
          <a:lstStyle/>
          <a:p>
            <a:fld id="{600442B0-845B-4737-9322-8813E10B7122}" type="slidenum">
              <a:rPr lang="zh-TW" altLang="en-US" smtClean="0"/>
              <a:t>10</a:t>
            </a:fld>
            <a:endParaRPr lang="zh-TW" altLang="en-US"/>
          </a:p>
        </p:txBody>
      </p:sp>
      <mc:AlternateContent xmlns:mc="http://schemas.openxmlformats.org/markup-compatibility/2006">
        <mc:Choice xmlns:p14="http://schemas.microsoft.com/office/powerpoint/2010/main" Requires="p14">
          <p:contentPart p14:bwMode="auto" r:id="rId3">
            <p14:nvContentPartPr>
              <p14:cNvPr id="6" name="筆跡 5"/>
              <p14:cNvContentPartPr/>
              <p14:nvPr/>
            </p14:nvContentPartPr>
            <p14:xfrm>
              <a:off x="3361680" y="2240640"/>
              <a:ext cx="4995360" cy="3958200"/>
            </p14:xfrm>
          </p:contentPart>
        </mc:Choice>
        <mc:Fallback>
          <p:pic>
            <p:nvPicPr>
              <p:cNvPr id="6" name="筆跡 5"/>
              <p:cNvPicPr/>
              <p:nvPr/>
            </p:nvPicPr>
            <p:blipFill>
              <a:blip r:embed="rId4"/>
              <a:stretch>
                <a:fillRect/>
              </a:stretch>
            </p:blipFill>
            <p:spPr>
              <a:xfrm>
                <a:off x="3354480" y="2233080"/>
                <a:ext cx="5009760" cy="3972240"/>
              </a:xfrm>
              <a:prstGeom prst="rect">
                <a:avLst/>
              </a:prstGeom>
            </p:spPr>
          </p:pic>
        </mc:Fallback>
      </mc:AlternateContent>
    </p:spTree>
    <p:extLst>
      <p:ext uri="{BB962C8B-B14F-4D97-AF65-F5344CB8AC3E}">
        <p14:creationId xmlns:p14="http://schemas.microsoft.com/office/powerpoint/2010/main" val="2418785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dirty="0" smtClean="0">
                <a:solidFill>
                  <a:schemeClr val="bg1">
                    <a:lumMod val="65000"/>
                  </a:schemeClr>
                </a:solidFill>
              </a:rPr>
              <a:t>Abstract</a:t>
            </a:r>
          </a:p>
          <a:p>
            <a:pPr marL="514350" indent="-514350">
              <a:buFont typeface="+mj-lt"/>
              <a:buAutoNum type="arabicPeriod"/>
            </a:pPr>
            <a:r>
              <a:rPr lang="en-US" altLang="zh-TW" dirty="0" smtClean="0">
                <a:solidFill>
                  <a:schemeClr val="bg1">
                    <a:lumMod val="65000"/>
                  </a:schemeClr>
                </a:solidFill>
              </a:rPr>
              <a:t>Introduction and goal</a:t>
            </a:r>
          </a:p>
          <a:p>
            <a:pPr marL="514350" indent="-514350">
              <a:buFont typeface="+mj-lt"/>
              <a:buAutoNum type="arabicPeriod"/>
            </a:pPr>
            <a:r>
              <a:rPr lang="en-US" altLang="zh-TW" dirty="0" smtClean="0">
                <a:solidFill>
                  <a:schemeClr val="bg1">
                    <a:lumMod val="65000"/>
                  </a:schemeClr>
                </a:solidFill>
              </a:rPr>
              <a:t>Data description </a:t>
            </a:r>
          </a:p>
          <a:p>
            <a:pPr marL="514350" indent="-514350">
              <a:buFont typeface="+mj-lt"/>
              <a:buAutoNum type="arabicPeriod"/>
            </a:pPr>
            <a:r>
              <a:rPr lang="en-US" altLang="zh-TW" b="1" dirty="0" smtClean="0"/>
              <a:t>Data preprocessing</a:t>
            </a:r>
          </a:p>
          <a:p>
            <a:pPr marL="514350" indent="-514350">
              <a:buFont typeface="+mj-lt"/>
              <a:buAutoNum type="arabicPeriod"/>
            </a:pPr>
            <a:r>
              <a:rPr lang="en-US" altLang="zh-TW" dirty="0" smtClean="0">
                <a:solidFill>
                  <a:schemeClr val="bg1">
                    <a:lumMod val="65000"/>
                  </a:schemeClr>
                </a:solidFill>
              </a:rPr>
              <a:t>Implementation</a:t>
            </a:r>
          </a:p>
          <a:p>
            <a:pPr marL="514350" indent="-514350">
              <a:buFont typeface="+mj-lt"/>
              <a:buAutoNum type="arabicPeriod"/>
            </a:pPr>
            <a:r>
              <a:rPr lang="en-US" altLang="zh-TW" dirty="0" smtClean="0">
                <a:solidFill>
                  <a:schemeClr val="bg1">
                    <a:lumMod val="65000"/>
                  </a:schemeClr>
                </a:solidFill>
              </a:rPr>
              <a:t>Result</a:t>
            </a:r>
          </a:p>
          <a:p>
            <a:pPr marL="514350" indent="-514350">
              <a:buFont typeface="+mj-lt"/>
              <a:buAutoNum type="arabicPeriod"/>
            </a:pPr>
            <a:r>
              <a:rPr lang="en-US" altLang="zh-TW" dirty="0" smtClean="0">
                <a:solidFill>
                  <a:schemeClr val="bg1">
                    <a:lumMod val="65000"/>
                  </a:schemeClr>
                </a:solidFill>
              </a:rPr>
              <a:t>Comment</a:t>
            </a:r>
          </a:p>
        </p:txBody>
      </p:sp>
      <p:sp>
        <p:nvSpPr>
          <p:cNvPr id="4" name="投影片編號版面配置區 3"/>
          <p:cNvSpPr>
            <a:spLocks noGrp="1"/>
          </p:cNvSpPr>
          <p:nvPr>
            <p:ph type="sldNum" sz="quarter" idx="12"/>
          </p:nvPr>
        </p:nvSpPr>
        <p:spPr/>
        <p:txBody>
          <a:bodyPr/>
          <a:lstStyle/>
          <a:p>
            <a:fld id="{C280EC79-48D7-44E4-8ACE-C38EBDB426F9}" type="slidenum">
              <a:rPr lang="zh-TW" altLang="en-US" smtClean="0"/>
              <a:t>11</a:t>
            </a:fld>
            <a:endParaRPr lang="zh-TW" altLang="en-US"/>
          </a:p>
        </p:txBody>
      </p:sp>
    </p:spTree>
    <p:extLst>
      <p:ext uri="{BB962C8B-B14F-4D97-AF65-F5344CB8AC3E}">
        <p14:creationId xmlns:p14="http://schemas.microsoft.com/office/powerpoint/2010/main" val="1651854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preprocessing</a:t>
            </a:r>
            <a:endParaRPr lang="zh-TW" altLang="en-US" dirty="0"/>
          </a:p>
        </p:txBody>
      </p:sp>
      <p:sp>
        <p:nvSpPr>
          <p:cNvPr id="3" name="內容版面配置區 2"/>
          <p:cNvSpPr>
            <a:spLocks noGrp="1"/>
          </p:cNvSpPr>
          <p:nvPr>
            <p:ph idx="1"/>
          </p:nvPr>
        </p:nvSpPr>
        <p:spPr/>
        <p:txBody>
          <a:bodyPr/>
          <a:lstStyle/>
          <a:p>
            <a:r>
              <a:rPr lang="en-US" altLang="zh-TW" dirty="0" smtClean="0"/>
              <a:t>In this paper both known and custom hashing methods(MD5 followed by a SHA1 hash) are used to remove identifiable information from the dataset while still keeping the integrity of the data.</a:t>
            </a:r>
          </a:p>
          <a:p>
            <a:r>
              <a:rPr lang="en-US" altLang="zh-TW" dirty="0" smtClean="0"/>
              <a:t>The stored hashes must also be directly related to the username and server name without actually storing the data in plain text.</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19740875"/>
              </p:ext>
            </p:extLst>
          </p:nvPr>
        </p:nvGraphicFramePr>
        <p:xfrm>
          <a:off x="1415984" y="4094480"/>
          <a:ext cx="2289743" cy="1381760"/>
        </p:xfrm>
        <a:graphic>
          <a:graphicData uri="http://schemas.openxmlformats.org/drawingml/2006/table">
            <a:tbl>
              <a:tblPr firstRow="1" bandRow="1">
                <a:tableStyleId>{5C22544A-7EE6-4342-B048-85BDC9FD1C3A}</a:tableStyleId>
              </a:tblPr>
              <a:tblGrid>
                <a:gridCol w="954237">
                  <a:extLst>
                    <a:ext uri="{9D8B030D-6E8A-4147-A177-3AD203B41FA5}">
                      <a16:colId xmlns:a16="http://schemas.microsoft.com/office/drawing/2014/main" val="432558976"/>
                    </a:ext>
                  </a:extLst>
                </a:gridCol>
                <a:gridCol w="1335506">
                  <a:extLst>
                    <a:ext uri="{9D8B030D-6E8A-4147-A177-3AD203B41FA5}">
                      <a16:colId xmlns:a16="http://schemas.microsoft.com/office/drawing/2014/main" val="3730775723"/>
                    </a:ext>
                  </a:extLst>
                </a:gridCol>
              </a:tblGrid>
              <a:tr h="608389">
                <a:tc>
                  <a:txBody>
                    <a:bodyPr/>
                    <a:lstStyle/>
                    <a:p>
                      <a:r>
                        <a:rPr lang="en-US" altLang="zh-TW" dirty="0" smtClean="0"/>
                        <a:t>User ID</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Hash</a:t>
                      </a:r>
                      <a:r>
                        <a:rPr lang="en-US" altLang="zh-TW" baseline="0" dirty="0" smtClean="0"/>
                        <a:t> value</a:t>
                      </a:r>
                      <a:endParaRPr lang="zh-TW" altLang="en-US" dirty="0" smtClean="0"/>
                    </a:p>
                    <a:p>
                      <a:endParaRPr lang="zh-TW" altLang="en-US" dirty="0"/>
                    </a:p>
                  </a:txBody>
                  <a:tcPr/>
                </a:tc>
                <a:extLst>
                  <a:ext uri="{0D108BD9-81ED-4DB2-BD59-A6C34878D82A}">
                    <a16:rowId xmlns:a16="http://schemas.microsoft.com/office/drawing/2014/main" val="209867633"/>
                  </a:ext>
                </a:extLst>
              </a:tr>
              <a:tr h="37084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82509839"/>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89050894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656813181"/>
              </p:ext>
            </p:extLst>
          </p:nvPr>
        </p:nvGraphicFramePr>
        <p:xfrm>
          <a:off x="4085524" y="5456455"/>
          <a:ext cx="2491746" cy="1381760"/>
        </p:xfrm>
        <a:graphic>
          <a:graphicData uri="http://schemas.openxmlformats.org/drawingml/2006/table">
            <a:tbl>
              <a:tblPr firstRow="1" bandRow="1">
                <a:tableStyleId>{5C22544A-7EE6-4342-B048-85BDC9FD1C3A}</a:tableStyleId>
              </a:tblPr>
              <a:tblGrid>
                <a:gridCol w="1182444">
                  <a:extLst>
                    <a:ext uri="{9D8B030D-6E8A-4147-A177-3AD203B41FA5}">
                      <a16:colId xmlns:a16="http://schemas.microsoft.com/office/drawing/2014/main" val="432558976"/>
                    </a:ext>
                  </a:extLst>
                </a:gridCol>
                <a:gridCol w="1309302">
                  <a:extLst>
                    <a:ext uri="{9D8B030D-6E8A-4147-A177-3AD203B41FA5}">
                      <a16:colId xmlns:a16="http://schemas.microsoft.com/office/drawing/2014/main" val="3730775723"/>
                    </a:ext>
                  </a:extLst>
                </a:gridCol>
              </a:tblGrid>
              <a:tr h="370840">
                <a:tc>
                  <a:txBody>
                    <a:bodyPr/>
                    <a:lstStyle/>
                    <a:p>
                      <a:r>
                        <a:rPr lang="en-US" altLang="zh-TW" dirty="0" smtClean="0"/>
                        <a:t>Server ID</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Hash</a:t>
                      </a:r>
                      <a:r>
                        <a:rPr lang="en-US" altLang="zh-TW" baseline="0" dirty="0" smtClean="0"/>
                        <a:t> value</a:t>
                      </a:r>
                      <a:endParaRPr lang="zh-TW" altLang="en-US" dirty="0" smtClean="0"/>
                    </a:p>
                    <a:p>
                      <a:endParaRPr lang="zh-TW" altLang="en-US" dirty="0"/>
                    </a:p>
                  </a:txBody>
                  <a:tcPr/>
                </a:tc>
                <a:extLst>
                  <a:ext uri="{0D108BD9-81ED-4DB2-BD59-A6C34878D82A}">
                    <a16:rowId xmlns:a16="http://schemas.microsoft.com/office/drawing/2014/main" val="209867633"/>
                  </a:ext>
                </a:extLst>
              </a:tr>
              <a:tr h="37084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82509839"/>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2890508943"/>
                  </a:ext>
                </a:extLst>
              </a:tr>
            </a:tbl>
          </a:graphicData>
        </a:graphic>
      </p:graphicFrame>
      <p:pic>
        <p:nvPicPr>
          <p:cNvPr id="7" name="圖片 6"/>
          <p:cNvPicPr>
            <a:picLocks noChangeAspect="1"/>
          </p:cNvPicPr>
          <p:nvPr/>
        </p:nvPicPr>
        <p:blipFill>
          <a:blip r:embed="rId3"/>
          <a:stretch>
            <a:fillRect/>
          </a:stretch>
        </p:blipFill>
        <p:spPr>
          <a:xfrm>
            <a:off x="6577269" y="4001294"/>
            <a:ext cx="4966430" cy="1604963"/>
          </a:xfrm>
          <a:prstGeom prst="rect">
            <a:avLst/>
          </a:prstGeom>
          <a:ln w="19050">
            <a:solidFill>
              <a:schemeClr val="tx1"/>
            </a:solidFill>
          </a:ln>
        </p:spPr>
      </p:pic>
      <p:cxnSp>
        <p:nvCxnSpPr>
          <p:cNvPr id="9" name="直線單箭頭接點 8"/>
          <p:cNvCxnSpPr/>
          <p:nvPr/>
        </p:nvCxnSpPr>
        <p:spPr>
          <a:xfrm flipH="1">
            <a:off x="4841507" y="4410016"/>
            <a:ext cx="1913557" cy="10662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H="1">
            <a:off x="2256724" y="4244741"/>
            <a:ext cx="4792258" cy="330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投影片編號版面配置區 4"/>
          <p:cNvSpPr>
            <a:spLocks noGrp="1"/>
          </p:cNvSpPr>
          <p:nvPr>
            <p:ph type="sldNum" sz="quarter" idx="12"/>
          </p:nvPr>
        </p:nvSpPr>
        <p:spPr/>
        <p:txBody>
          <a:bodyPr/>
          <a:lstStyle/>
          <a:p>
            <a:fld id="{600442B0-845B-4737-9322-8813E10B7122}" type="slidenum">
              <a:rPr lang="zh-TW" altLang="en-US" smtClean="0"/>
              <a:t>12</a:t>
            </a:fld>
            <a:endParaRPr lang="zh-TW" altLang="en-US"/>
          </a:p>
        </p:txBody>
      </p:sp>
      <mc:AlternateContent xmlns:mc="http://schemas.openxmlformats.org/markup-compatibility/2006">
        <mc:Choice xmlns:p14="http://schemas.microsoft.com/office/powerpoint/2010/main" Requires="p14">
          <p:contentPart p14:bwMode="auto" r:id="rId4">
            <p14:nvContentPartPr>
              <p14:cNvPr id="8" name="筆跡 7"/>
              <p14:cNvContentPartPr/>
              <p14:nvPr/>
            </p14:nvContentPartPr>
            <p14:xfrm>
              <a:off x="1822320" y="2239560"/>
              <a:ext cx="10004400" cy="2100240"/>
            </p14:xfrm>
          </p:contentPart>
        </mc:Choice>
        <mc:Fallback>
          <p:pic>
            <p:nvPicPr>
              <p:cNvPr id="8" name="筆跡 7"/>
              <p:cNvPicPr/>
              <p:nvPr/>
            </p:nvPicPr>
            <p:blipFill>
              <a:blip r:embed="rId5"/>
              <a:stretch>
                <a:fillRect/>
              </a:stretch>
            </p:blipFill>
            <p:spPr>
              <a:xfrm>
                <a:off x="1817280" y="2233800"/>
                <a:ext cx="10016280" cy="2112840"/>
              </a:xfrm>
              <a:prstGeom prst="rect">
                <a:avLst/>
              </a:prstGeom>
            </p:spPr>
          </p:pic>
        </mc:Fallback>
      </mc:AlternateContent>
    </p:spTree>
    <p:extLst>
      <p:ext uri="{BB962C8B-B14F-4D97-AF65-F5344CB8AC3E}">
        <p14:creationId xmlns:p14="http://schemas.microsoft.com/office/powerpoint/2010/main" val="3987333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dirty="0" smtClean="0">
                <a:solidFill>
                  <a:schemeClr val="bg1">
                    <a:lumMod val="65000"/>
                  </a:schemeClr>
                </a:solidFill>
              </a:rPr>
              <a:t>Abstract</a:t>
            </a:r>
          </a:p>
          <a:p>
            <a:pPr marL="514350" indent="-514350">
              <a:buFont typeface="+mj-lt"/>
              <a:buAutoNum type="arabicPeriod"/>
            </a:pPr>
            <a:r>
              <a:rPr lang="en-US" altLang="zh-TW" dirty="0" smtClean="0">
                <a:solidFill>
                  <a:schemeClr val="bg1">
                    <a:lumMod val="65000"/>
                  </a:schemeClr>
                </a:solidFill>
              </a:rPr>
              <a:t>Introduction and goal</a:t>
            </a:r>
          </a:p>
          <a:p>
            <a:pPr marL="514350" indent="-514350">
              <a:buFont typeface="+mj-lt"/>
              <a:buAutoNum type="arabicPeriod"/>
            </a:pPr>
            <a:r>
              <a:rPr lang="en-US" altLang="zh-TW" dirty="0" smtClean="0">
                <a:solidFill>
                  <a:schemeClr val="bg1">
                    <a:lumMod val="65000"/>
                  </a:schemeClr>
                </a:solidFill>
              </a:rPr>
              <a:t>Data description </a:t>
            </a:r>
          </a:p>
          <a:p>
            <a:pPr marL="514350" indent="-514350">
              <a:buFont typeface="+mj-lt"/>
              <a:buAutoNum type="arabicPeriod"/>
            </a:pPr>
            <a:r>
              <a:rPr lang="en-US" altLang="zh-TW" dirty="0" smtClean="0">
                <a:solidFill>
                  <a:schemeClr val="bg1">
                    <a:lumMod val="65000"/>
                  </a:schemeClr>
                </a:solidFill>
              </a:rPr>
              <a:t>Data preprocessing</a:t>
            </a:r>
          </a:p>
          <a:p>
            <a:pPr marL="514350" indent="-514350">
              <a:buFont typeface="+mj-lt"/>
              <a:buAutoNum type="arabicPeriod"/>
            </a:pPr>
            <a:r>
              <a:rPr lang="en-US" altLang="zh-TW" b="1" dirty="0" smtClean="0"/>
              <a:t>Implementation</a:t>
            </a:r>
          </a:p>
          <a:p>
            <a:pPr marL="514350" indent="-514350">
              <a:buFont typeface="+mj-lt"/>
              <a:buAutoNum type="arabicPeriod"/>
            </a:pPr>
            <a:r>
              <a:rPr lang="en-US" altLang="zh-TW" dirty="0" smtClean="0">
                <a:solidFill>
                  <a:schemeClr val="bg1">
                    <a:lumMod val="65000"/>
                  </a:schemeClr>
                </a:solidFill>
              </a:rPr>
              <a:t>Result</a:t>
            </a:r>
          </a:p>
          <a:p>
            <a:pPr marL="514350" indent="-514350">
              <a:buFont typeface="+mj-lt"/>
              <a:buAutoNum type="arabicPeriod"/>
            </a:pPr>
            <a:r>
              <a:rPr lang="en-US" altLang="zh-TW" dirty="0" smtClean="0">
                <a:solidFill>
                  <a:schemeClr val="bg1">
                    <a:lumMod val="65000"/>
                  </a:schemeClr>
                </a:solidFill>
              </a:rPr>
              <a:t>Conclusion and future work</a:t>
            </a:r>
          </a:p>
          <a:p>
            <a:pPr marL="514350" indent="-514350">
              <a:buFont typeface="+mj-lt"/>
              <a:buAutoNum type="arabicPeriod"/>
            </a:pPr>
            <a:r>
              <a:rPr lang="en-US" altLang="zh-TW" dirty="0" smtClean="0">
                <a:solidFill>
                  <a:schemeClr val="bg1">
                    <a:lumMod val="65000"/>
                  </a:schemeClr>
                </a:solidFill>
              </a:rPr>
              <a:t>Comment</a:t>
            </a:r>
          </a:p>
        </p:txBody>
      </p:sp>
      <p:sp>
        <p:nvSpPr>
          <p:cNvPr id="4" name="投影片編號版面配置區 3"/>
          <p:cNvSpPr>
            <a:spLocks noGrp="1"/>
          </p:cNvSpPr>
          <p:nvPr>
            <p:ph type="sldNum" sz="quarter" idx="12"/>
          </p:nvPr>
        </p:nvSpPr>
        <p:spPr/>
        <p:txBody>
          <a:bodyPr/>
          <a:lstStyle/>
          <a:p>
            <a:fld id="{C280EC79-48D7-44E4-8ACE-C38EBDB426F9}" type="slidenum">
              <a:rPr lang="zh-TW" altLang="en-US" smtClean="0"/>
              <a:t>13</a:t>
            </a:fld>
            <a:endParaRPr lang="zh-TW" altLang="en-US"/>
          </a:p>
        </p:txBody>
      </p:sp>
    </p:spTree>
    <p:extLst>
      <p:ext uri="{BB962C8B-B14F-4D97-AF65-F5344CB8AC3E}">
        <p14:creationId xmlns:p14="http://schemas.microsoft.com/office/powerpoint/2010/main" val="3976622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Work flow</a:t>
            </a:r>
            <a:endParaRPr lang="zh-TW" altLang="en-US" dirty="0"/>
          </a:p>
        </p:txBody>
      </p:sp>
      <p:pic>
        <p:nvPicPr>
          <p:cNvPr id="4" name="內容版面配置區 3"/>
          <p:cNvPicPr>
            <a:picLocks noGrp="1" noChangeAspect="1"/>
          </p:cNvPicPr>
          <p:nvPr>
            <p:ph idx="1"/>
          </p:nvPr>
        </p:nvPicPr>
        <p:blipFill rotWithShape="1">
          <a:blip r:embed="rId3"/>
          <a:srcRect b="11035"/>
          <a:stretch/>
        </p:blipFill>
        <p:spPr>
          <a:xfrm>
            <a:off x="1493134" y="1861815"/>
            <a:ext cx="9274965" cy="4515836"/>
          </a:xfrm>
          <a:prstGeom prst="rect">
            <a:avLst/>
          </a:prstGeom>
          <a:ln w="19050">
            <a:solidFill>
              <a:schemeClr val="tx1"/>
            </a:solidFill>
          </a:ln>
        </p:spPr>
      </p:pic>
      <p:sp>
        <p:nvSpPr>
          <p:cNvPr id="3" name="投影片編號版面配置區 2"/>
          <p:cNvSpPr>
            <a:spLocks noGrp="1"/>
          </p:cNvSpPr>
          <p:nvPr>
            <p:ph type="sldNum" sz="quarter" idx="12"/>
          </p:nvPr>
        </p:nvSpPr>
        <p:spPr/>
        <p:txBody>
          <a:bodyPr/>
          <a:lstStyle/>
          <a:p>
            <a:fld id="{600442B0-845B-4737-9322-8813E10B7122}" type="slidenum">
              <a:rPr lang="zh-TW" altLang="en-US" smtClean="0"/>
              <a:t>14</a:t>
            </a:fld>
            <a:endParaRPr lang="zh-TW" altLang="en-US"/>
          </a:p>
        </p:txBody>
      </p:sp>
      <mc:AlternateContent xmlns:mc="http://schemas.openxmlformats.org/markup-compatibility/2006">
        <mc:Choice xmlns:p14="http://schemas.microsoft.com/office/powerpoint/2010/main" Requires="p14">
          <p:contentPart p14:bwMode="auto" r:id="rId4">
            <p14:nvContentPartPr>
              <p14:cNvPr id="5" name="筆跡 4"/>
              <p14:cNvContentPartPr/>
              <p14:nvPr/>
            </p14:nvContentPartPr>
            <p14:xfrm>
              <a:off x="3370680" y="2282400"/>
              <a:ext cx="5821920" cy="3243600"/>
            </p14:xfrm>
          </p:contentPart>
        </mc:Choice>
        <mc:Fallback>
          <p:pic>
            <p:nvPicPr>
              <p:cNvPr id="5" name="筆跡 4"/>
              <p:cNvPicPr/>
              <p:nvPr/>
            </p:nvPicPr>
            <p:blipFill>
              <a:blip r:embed="rId5"/>
              <a:stretch>
                <a:fillRect/>
              </a:stretch>
            </p:blipFill>
            <p:spPr>
              <a:xfrm>
                <a:off x="3363480" y="2276640"/>
                <a:ext cx="5835240" cy="3255480"/>
              </a:xfrm>
              <a:prstGeom prst="rect">
                <a:avLst/>
              </a:prstGeom>
            </p:spPr>
          </p:pic>
        </mc:Fallback>
      </mc:AlternateContent>
    </p:spTree>
    <p:extLst>
      <p:ext uri="{BB962C8B-B14F-4D97-AF65-F5344CB8AC3E}">
        <p14:creationId xmlns:p14="http://schemas.microsoft.com/office/powerpoint/2010/main" val="2034703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Count the total number of log occur in a minute</a:t>
            </a:r>
            <a:endParaRPr lang="zh-TW" altLang="en-US" dirty="0"/>
          </a:p>
        </p:txBody>
      </p:sp>
      <p:sp>
        <p:nvSpPr>
          <p:cNvPr id="3" name="內容版面配置區 2"/>
          <p:cNvSpPr>
            <a:spLocks noGrp="1"/>
          </p:cNvSpPr>
          <p:nvPr>
            <p:ph idx="1"/>
          </p:nvPr>
        </p:nvSpPr>
        <p:spPr/>
        <p:txBody>
          <a:bodyPr/>
          <a:lstStyle/>
          <a:p>
            <a:r>
              <a:rPr lang="en-US" altLang="zh-TW" dirty="0" smtClean="0"/>
              <a:t>The first step is to count the number of events that happened at a specific time of a specific day for specific servers and specific users. This can be accomplished by a simple select statement with a count and a group by clause as shown in Fig. 4.</a:t>
            </a:r>
            <a:endParaRPr lang="zh-TW" altLang="en-US" dirty="0"/>
          </a:p>
        </p:txBody>
      </p:sp>
      <p:pic>
        <p:nvPicPr>
          <p:cNvPr id="4" name="圖片 3"/>
          <p:cNvPicPr>
            <a:picLocks noChangeAspect="1"/>
          </p:cNvPicPr>
          <p:nvPr/>
        </p:nvPicPr>
        <p:blipFill>
          <a:blip r:embed="rId3"/>
          <a:stretch>
            <a:fillRect/>
          </a:stretch>
        </p:blipFill>
        <p:spPr>
          <a:xfrm>
            <a:off x="838200" y="3644900"/>
            <a:ext cx="10239375" cy="2667000"/>
          </a:xfrm>
          <a:prstGeom prst="rect">
            <a:avLst/>
          </a:prstGeom>
        </p:spPr>
      </p:pic>
      <p:sp>
        <p:nvSpPr>
          <p:cNvPr id="5" name="投影片編號版面配置區 4"/>
          <p:cNvSpPr>
            <a:spLocks noGrp="1"/>
          </p:cNvSpPr>
          <p:nvPr>
            <p:ph type="sldNum" sz="quarter" idx="12"/>
          </p:nvPr>
        </p:nvSpPr>
        <p:spPr/>
        <p:txBody>
          <a:bodyPr/>
          <a:lstStyle/>
          <a:p>
            <a:fld id="{600442B0-845B-4737-9322-8813E10B7122}" type="slidenum">
              <a:rPr lang="zh-TW" altLang="en-US" smtClean="0"/>
              <a:t>15</a:t>
            </a:fld>
            <a:endParaRPr lang="zh-TW" altLang="en-US"/>
          </a:p>
        </p:txBody>
      </p:sp>
      <mc:AlternateContent xmlns:mc="http://schemas.openxmlformats.org/markup-compatibility/2006">
        <mc:Choice xmlns:p14="http://schemas.microsoft.com/office/powerpoint/2010/main" Requires="p14">
          <p:contentPart p14:bwMode="auto" r:id="rId4">
            <p14:nvContentPartPr>
              <p14:cNvPr id="6" name="筆跡 5"/>
              <p14:cNvContentPartPr/>
              <p14:nvPr/>
            </p14:nvContentPartPr>
            <p14:xfrm>
              <a:off x="373320" y="1654920"/>
              <a:ext cx="8727840" cy="4403880"/>
            </p14:xfrm>
          </p:contentPart>
        </mc:Choice>
        <mc:Fallback>
          <p:pic>
            <p:nvPicPr>
              <p:cNvPr id="6" name="筆跡 5"/>
              <p:cNvPicPr/>
              <p:nvPr/>
            </p:nvPicPr>
            <p:blipFill>
              <a:blip r:embed="rId5"/>
              <a:stretch>
                <a:fillRect/>
              </a:stretch>
            </p:blipFill>
            <p:spPr>
              <a:xfrm>
                <a:off x="363600" y="1647000"/>
                <a:ext cx="8744400" cy="4418640"/>
              </a:xfrm>
              <a:prstGeom prst="rect">
                <a:avLst/>
              </a:prstGeom>
            </p:spPr>
          </p:pic>
        </mc:Fallback>
      </mc:AlternateContent>
    </p:spTree>
    <p:extLst>
      <p:ext uri="{BB962C8B-B14F-4D97-AF65-F5344CB8AC3E}">
        <p14:creationId xmlns:p14="http://schemas.microsoft.com/office/powerpoint/2010/main" val="469195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LogCountsPerUser</a:t>
            </a:r>
            <a:r>
              <a:rPr lang="en-US" altLang="zh-TW" dirty="0" smtClean="0"/>
              <a:t> </a:t>
            </a:r>
            <a:r>
              <a:rPr lang="zh-TW" altLang="en-US" dirty="0" smtClean="0"/>
              <a:t>示意表格</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009856698"/>
              </p:ext>
            </p:extLst>
          </p:nvPr>
        </p:nvGraphicFramePr>
        <p:xfrm>
          <a:off x="120319" y="1825623"/>
          <a:ext cx="11839069" cy="5032376"/>
        </p:xfrm>
        <a:graphic>
          <a:graphicData uri="http://schemas.openxmlformats.org/drawingml/2006/table">
            <a:tbl>
              <a:tblPr firstRow="1" bandRow="1">
                <a:tableStyleId>{5C22544A-7EE6-4342-B048-85BDC9FD1C3A}</a:tableStyleId>
              </a:tblPr>
              <a:tblGrid>
                <a:gridCol w="1076279">
                  <a:extLst>
                    <a:ext uri="{9D8B030D-6E8A-4147-A177-3AD203B41FA5}">
                      <a16:colId xmlns:a16="http://schemas.microsoft.com/office/drawing/2014/main" val="20000"/>
                    </a:ext>
                  </a:extLst>
                </a:gridCol>
                <a:gridCol w="800644">
                  <a:extLst>
                    <a:ext uri="{9D8B030D-6E8A-4147-A177-3AD203B41FA5}">
                      <a16:colId xmlns:a16="http://schemas.microsoft.com/office/drawing/2014/main" val="20001"/>
                    </a:ext>
                  </a:extLst>
                </a:gridCol>
                <a:gridCol w="1058779">
                  <a:extLst>
                    <a:ext uri="{9D8B030D-6E8A-4147-A177-3AD203B41FA5}">
                      <a16:colId xmlns:a16="http://schemas.microsoft.com/office/drawing/2014/main" val="20002"/>
                    </a:ext>
                  </a:extLst>
                </a:gridCol>
                <a:gridCol w="1010653">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419726">
                  <a:extLst>
                    <a:ext uri="{9D8B030D-6E8A-4147-A177-3AD203B41FA5}">
                      <a16:colId xmlns:a16="http://schemas.microsoft.com/office/drawing/2014/main" val="20005"/>
                    </a:ext>
                  </a:extLst>
                </a:gridCol>
                <a:gridCol w="1193314">
                  <a:extLst>
                    <a:ext uri="{9D8B030D-6E8A-4147-A177-3AD203B41FA5}">
                      <a16:colId xmlns:a16="http://schemas.microsoft.com/office/drawing/2014/main" val="20006"/>
                    </a:ext>
                  </a:extLst>
                </a:gridCol>
                <a:gridCol w="1076279">
                  <a:extLst>
                    <a:ext uri="{9D8B030D-6E8A-4147-A177-3AD203B41FA5}">
                      <a16:colId xmlns:a16="http://schemas.microsoft.com/office/drawing/2014/main" val="20007"/>
                    </a:ext>
                  </a:extLst>
                </a:gridCol>
                <a:gridCol w="1219565">
                  <a:extLst>
                    <a:ext uri="{9D8B030D-6E8A-4147-A177-3AD203B41FA5}">
                      <a16:colId xmlns:a16="http://schemas.microsoft.com/office/drawing/2014/main" val="20008"/>
                    </a:ext>
                  </a:extLst>
                </a:gridCol>
                <a:gridCol w="932993">
                  <a:extLst>
                    <a:ext uri="{9D8B030D-6E8A-4147-A177-3AD203B41FA5}">
                      <a16:colId xmlns:a16="http://schemas.microsoft.com/office/drawing/2014/main" val="20009"/>
                    </a:ext>
                  </a:extLst>
                </a:gridCol>
                <a:gridCol w="1076279">
                  <a:extLst>
                    <a:ext uri="{9D8B030D-6E8A-4147-A177-3AD203B41FA5}">
                      <a16:colId xmlns:a16="http://schemas.microsoft.com/office/drawing/2014/main" val="20010"/>
                    </a:ext>
                  </a:extLst>
                </a:gridCol>
              </a:tblGrid>
              <a:tr h="1741916">
                <a:tc>
                  <a:txBody>
                    <a:bodyPr/>
                    <a:lstStyle/>
                    <a:p>
                      <a:r>
                        <a:rPr lang="en-US" altLang="zh-TW" sz="2400" dirty="0" smtClean="0"/>
                        <a:t>Server</a:t>
                      </a:r>
                      <a:r>
                        <a:rPr lang="en-US" altLang="zh-TW" sz="2400" baseline="0" dirty="0" smtClean="0"/>
                        <a:t> ID</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smtClean="0"/>
                        <a:t>User ID</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EvtLog</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EvtSrc</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EvtID</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EvtDayOfWeek</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EvtDayOfYear</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a:t>
                      </a:r>
                      <a:endParaRPr lang="en-US" altLang="zh-TW" sz="2400" dirty="0" smtClean="0"/>
                    </a:p>
                    <a:p>
                      <a:r>
                        <a:rPr lang="en-US" altLang="zh-TW" sz="2400" dirty="0" smtClean="0"/>
                        <a:t>Hour</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a:t>
                      </a:r>
                      <a:endParaRPr lang="en-US" altLang="zh-TW" sz="2400" dirty="0" smtClean="0"/>
                    </a:p>
                    <a:p>
                      <a:r>
                        <a:rPr lang="en-US" altLang="zh-TW" sz="2400" dirty="0" smtClean="0"/>
                        <a:t>Minute</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smtClean="0"/>
                        <a:t>Evt</a:t>
                      </a:r>
                    </a:p>
                    <a:p>
                      <a:r>
                        <a:rPr lang="en-US" altLang="zh-TW" sz="2400" smtClean="0"/>
                        <a:t>Year</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smtClean="0"/>
                        <a:t>Count</a:t>
                      </a:r>
                    </a:p>
                    <a:p>
                      <a:r>
                        <a:rPr lang="en-US" altLang="zh-TW" sz="2400" smtClean="0"/>
                        <a:t>(*)</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45230">
                <a:tc>
                  <a:txBody>
                    <a:bodyPr/>
                    <a:lstStyle/>
                    <a:p>
                      <a:pPr algn="ctr"/>
                      <a:r>
                        <a:rPr lang="en-US" altLang="zh-TW" sz="2400" dirty="0" smtClean="0"/>
                        <a:t>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Sec</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Sec</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680</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err="1" smtClean="0"/>
                        <a:t>Thur</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8-Jun</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11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7</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2017</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2</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45230">
                <a:tc>
                  <a:txBody>
                    <a:bodyPr/>
                    <a:lstStyle/>
                    <a:p>
                      <a:pPr algn="ctr"/>
                      <a:r>
                        <a:rPr lang="en-US" altLang="zh-TW" sz="2400" dirty="0" smtClean="0"/>
                        <a:t>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Sec</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Sec</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538</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err="1" smtClean="0"/>
                        <a:t>Thur</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8-Jun</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11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7</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2017</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3</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投影片編號版面配置區 4"/>
          <p:cNvSpPr>
            <a:spLocks noGrp="1"/>
          </p:cNvSpPr>
          <p:nvPr>
            <p:ph type="sldNum" sz="quarter" idx="12"/>
          </p:nvPr>
        </p:nvSpPr>
        <p:spPr/>
        <p:txBody>
          <a:bodyPr/>
          <a:lstStyle/>
          <a:p>
            <a:fld id="{600442B0-845B-4737-9322-8813E10B7122}" type="slidenum">
              <a:rPr lang="zh-TW" altLang="en-US" smtClean="0"/>
              <a:t>16</a:t>
            </a:fld>
            <a:endParaRPr lang="zh-TW" altLang="en-US"/>
          </a:p>
        </p:txBody>
      </p:sp>
      <mc:AlternateContent xmlns:mc="http://schemas.openxmlformats.org/markup-compatibility/2006">
        <mc:Choice xmlns:p14="http://schemas.microsoft.com/office/powerpoint/2010/main" Requires="p14">
          <p:contentPart p14:bwMode="auto" r:id="rId2">
            <p14:nvContentPartPr>
              <p14:cNvPr id="3" name="筆跡 2"/>
              <p14:cNvContentPartPr/>
              <p14:nvPr/>
            </p14:nvContentPartPr>
            <p14:xfrm>
              <a:off x="3850560" y="1259640"/>
              <a:ext cx="4784400" cy="495000"/>
            </p14:xfrm>
          </p:contentPart>
        </mc:Choice>
        <mc:Fallback>
          <p:pic>
            <p:nvPicPr>
              <p:cNvPr id="3" name="筆跡 2"/>
              <p:cNvPicPr/>
              <p:nvPr/>
            </p:nvPicPr>
            <p:blipFill>
              <a:blip r:embed="rId3"/>
              <a:stretch>
                <a:fillRect/>
              </a:stretch>
            </p:blipFill>
            <p:spPr>
              <a:xfrm>
                <a:off x="3841200" y="1256040"/>
                <a:ext cx="4800240" cy="503640"/>
              </a:xfrm>
              <a:prstGeom prst="rect">
                <a:avLst/>
              </a:prstGeom>
            </p:spPr>
          </p:pic>
        </mc:Fallback>
      </mc:AlternateContent>
    </p:spTree>
    <p:extLst>
      <p:ext uri="{BB962C8B-B14F-4D97-AF65-F5344CB8AC3E}">
        <p14:creationId xmlns:p14="http://schemas.microsoft.com/office/powerpoint/2010/main" val="2847318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Calculate the average number of events that occur in a minute</a:t>
            </a:r>
            <a:endParaRPr lang="zh-TW" altLang="en-US" dirty="0"/>
          </a:p>
        </p:txBody>
      </p:sp>
      <p:sp>
        <p:nvSpPr>
          <p:cNvPr id="3" name="內容版面配置區 2"/>
          <p:cNvSpPr>
            <a:spLocks noGrp="1"/>
          </p:cNvSpPr>
          <p:nvPr>
            <p:ph idx="1"/>
          </p:nvPr>
        </p:nvSpPr>
        <p:spPr/>
        <p:txBody>
          <a:bodyPr/>
          <a:lstStyle/>
          <a:p>
            <a:r>
              <a:rPr lang="en-US" altLang="zh-TW" dirty="0" smtClean="0"/>
              <a:t>the next step is to compute the average number of events and standard deviation for a specific day of the week. The day of week is used as it is very important to event logs as a company that is only open 5 days a week will have much fewer events on Saturday and Sunday than the rest of the week. These statistics are calculated via the sum() and </a:t>
            </a:r>
            <a:r>
              <a:rPr lang="en-US" altLang="zh-TW" dirty="0" err="1" smtClean="0"/>
              <a:t>stddev</a:t>
            </a:r>
            <a:r>
              <a:rPr lang="en-US" altLang="zh-TW" dirty="0" smtClean="0"/>
              <a:t>() methods.</a:t>
            </a:r>
            <a:endParaRPr lang="zh-TW" altLang="en-US" dirty="0"/>
          </a:p>
        </p:txBody>
      </p:sp>
      <p:pic>
        <p:nvPicPr>
          <p:cNvPr id="5" name="圖片 4"/>
          <p:cNvPicPr>
            <a:picLocks noChangeAspect="1"/>
          </p:cNvPicPr>
          <p:nvPr/>
        </p:nvPicPr>
        <p:blipFill rotWithShape="1">
          <a:blip r:embed="rId3"/>
          <a:srcRect b="13976"/>
          <a:stretch/>
        </p:blipFill>
        <p:spPr>
          <a:xfrm>
            <a:off x="1066800" y="4195340"/>
            <a:ext cx="10287000" cy="2425379"/>
          </a:xfrm>
          <a:prstGeom prst="rect">
            <a:avLst/>
          </a:prstGeom>
        </p:spPr>
      </p:pic>
      <p:sp>
        <p:nvSpPr>
          <p:cNvPr id="4" name="投影片編號版面配置區 3"/>
          <p:cNvSpPr>
            <a:spLocks noGrp="1"/>
          </p:cNvSpPr>
          <p:nvPr>
            <p:ph type="sldNum" sz="quarter" idx="12"/>
          </p:nvPr>
        </p:nvSpPr>
        <p:spPr/>
        <p:txBody>
          <a:bodyPr/>
          <a:lstStyle/>
          <a:p>
            <a:fld id="{600442B0-845B-4737-9322-8813E10B7122}" type="slidenum">
              <a:rPr lang="zh-TW" altLang="en-US" smtClean="0"/>
              <a:t>17</a:t>
            </a:fld>
            <a:endParaRPr lang="zh-TW" altLang="en-US"/>
          </a:p>
        </p:txBody>
      </p:sp>
      <mc:AlternateContent xmlns:mc="http://schemas.openxmlformats.org/markup-compatibility/2006">
        <mc:Choice xmlns:p14="http://schemas.microsoft.com/office/powerpoint/2010/main" Requires="p14">
          <p:contentPart p14:bwMode="auto" r:id="rId4">
            <p14:nvContentPartPr>
              <p14:cNvPr id="6" name="筆跡 5"/>
              <p14:cNvContentPartPr/>
              <p14:nvPr/>
            </p14:nvContentPartPr>
            <p14:xfrm>
              <a:off x="2593440" y="1415520"/>
              <a:ext cx="7436160" cy="547920"/>
            </p14:xfrm>
          </p:contentPart>
        </mc:Choice>
        <mc:Fallback>
          <p:pic>
            <p:nvPicPr>
              <p:cNvPr id="6" name="筆跡 5"/>
              <p:cNvPicPr/>
              <p:nvPr/>
            </p:nvPicPr>
            <p:blipFill>
              <a:blip r:embed="rId5"/>
              <a:stretch>
                <a:fillRect/>
              </a:stretch>
            </p:blipFill>
            <p:spPr>
              <a:xfrm>
                <a:off x="2586960" y="1411920"/>
                <a:ext cx="7449120" cy="559800"/>
              </a:xfrm>
              <a:prstGeom prst="rect">
                <a:avLst/>
              </a:prstGeom>
            </p:spPr>
          </p:pic>
        </mc:Fallback>
      </mc:AlternateContent>
    </p:spTree>
    <p:extLst>
      <p:ext uri="{BB962C8B-B14F-4D97-AF65-F5344CB8AC3E}">
        <p14:creationId xmlns:p14="http://schemas.microsoft.com/office/powerpoint/2010/main" val="1515063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EventsPerUser</a:t>
            </a:r>
            <a:r>
              <a:rPr lang="en-US" altLang="zh-TW" dirty="0" smtClean="0"/>
              <a:t> </a:t>
            </a:r>
            <a:r>
              <a:rPr lang="zh-TW" altLang="en-US" dirty="0" smtClean="0"/>
              <a:t>示意表格</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645431235"/>
              </p:ext>
            </p:extLst>
          </p:nvPr>
        </p:nvGraphicFramePr>
        <p:xfrm>
          <a:off x="120319" y="1825623"/>
          <a:ext cx="12071682" cy="5032376"/>
        </p:xfrm>
        <a:graphic>
          <a:graphicData uri="http://schemas.openxmlformats.org/drawingml/2006/table">
            <a:tbl>
              <a:tblPr firstRow="1" bandRow="1">
                <a:tableStyleId>{5C22544A-7EE6-4342-B048-85BDC9FD1C3A}</a:tableStyleId>
              </a:tblPr>
              <a:tblGrid>
                <a:gridCol w="1048415">
                  <a:extLst>
                    <a:ext uri="{9D8B030D-6E8A-4147-A177-3AD203B41FA5}">
                      <a16:colId xmlns:a16="http://schemas.microsoft.com/office/drawing/2014/main" val="20000"/>
                    </a:ext>
                  </a:extLst>
                </a:gridCol>
                <a:gridCol w="779916">
                  <a:extLst>
                    <a:ext uri="{9D8B030D-6E8A-4147-A177-3AD203B41FA5}">
                      <a16:colId xmlns:a16="http://schemas.microsoft.com/office/drawing/2014/main" val="20001"/>
                    </a:ext>
                  </a:extLst>
                </a:gridCol>
                <a:gridCol w="1031368">
                  <a:extLst>
                    <a:ext uri="{9D8B030D-6E8A-4147-A177-3AD203B41FA5}">
                      <a16:colId xmlns:a16="http://schemas.microsoft.com/office/drawing/2014/main" val="20002"/>
                    </a:ext>
                  </a:extLst>
                </a:gridCol>
                <a:gridCol w="984487">
                  <a:extLst>
                    <a:ext uri="{9D8B030D-6E8A-4147-A177-3AD203B41FA5}">
                      <a16:colId xmlns:a16="http://schemas.microsoft.com/office/drawing/2014/main" val="20003"/>
                    </a:ext>
                  </a:extLst>
                </a:gridCol>
                <a:gridCol w="949326">
                  <a:extLst>
                    <a:ext uri="{9D8B030D-6E8A-4147-A177-3AD203B41FA5}">
                      <a16:colId xmlns:a16="http://schemas.microsoft.com/office/drawing/2014/main" val="20004"/>
                    </a:ext>
                  </a:extLst>
                </a:gridCol>
                <a:gridCol w="1054807">
                  <a:extLst>
                    <a:ext uri="{9D8B030D-6E8A-4147-A177-3AD203B41FA5}">
                      <a16:colId xmlns:a16="http://schemas.microsoft.com/office/drawing/2014/main" val="20005"/>
                    </a:ext>
                  </a:extLst>
                </a:gridCol>
                <a:gridCol w="901394">
                  <a:extLst>
                    <a:ext uri="{9D8B030D-6E8A-4147-A177-3AD203B41FA5}">
                      <a16:colId xmlns:a16="http://schemas.microsoft.com/office/drawing/2014/main" val="20006"/>
                    </a:ext>
                  </a:extLst>
                </a:gridCol>
                <a:gridCol w="1191126">
                  <a:extLst>
                    <a:ext uri="{9D8B030D-6E8A-4147-A177-3AD203B41FA5}">
                      <a16:colId xmlns:a16="http://schemas.microsoft.com/office/drawing/2014/main" val="20007"/>
                    </a:ext>
                  </a:extLst>
                </a:gridCol>
                <a:gridCol w="1060180">
                  <a:extLst>
                    <a:ext uri="{9D8B030D-6E8A-4147-A177-3AD203B41FA5}">
                      <a16:colId xmlns:a16="http://schemas.microsoft.com/office/drawing/2014/main" val="20008"/>
                    </a:ext>
                  </a:extLst>
                </a:gridCol>
                <a:gridCol w="820407">
                  <a:extLst>
                    <a:ext uri="{9D8B030D-6E8A-4147-A177-3AD203B41FA5}">
                      <a16:colId xmlns:a16="http://schemas.microsoft.com/office/drawing/2014/main" val="20009"/>
                    </a:ext>
                  </a:extLst>
                </a:gridCol>
                <a:gridCol w="1125128">
                  <a:extLst>
                    <a:ext uri="{9D8B030D-6E8A-4147-A177-3AD203B41FA5}">
                      <a16:colId xmlns:a16="http://schemas.microsoft.com/office/drawing/2014/main" val="20010"/>
                    </a:ext>
                  </a:extLst>
                </a:gridCol>
                <a:gridCol w="1125128">
                  <a:extLst>
                    <a:ext uri="{9D8B030D-6E8A-4147-A177-3AD203B41FA5}">
                      <a16:colId xmlns:a16="http://schemas.microsoft.com/office/drawing/2014/main" val="20011"/>
                    </a:ext>
                  </a:extLst>
                </a:gridCol>
              </a:tblGrid>
              <a:tr h="1741916">
                <a:tc>
                  <a:txBody>
                    <a:bodyPr/>
                    <a:lstStyle/>
                    <a:p>
                      <a:r>
                        <a:rPr lang="en-US" altLang="zh-TW" sz="2400" dirty="0" smtClean="0"/>
                        <a:t>Server</a:t>
                      </a:r>
                      <a:r>
                        <a:rPr lang="en-US" altLang="zh-TW" sz="2400" baseline="0" dirty="0" smtClean="0"/>
                        <a:t> </a:t>
                      </a:r>
                      <a:r>
                        <a:rPr lang="en-US" altLang="zh-TW" sz="2400" baseline="0" dirty="0" err="1" smtClean="0"/>
                        <a:t>IDEvt</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smtClean="0"/>
                        <a:t>User ID</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EvtLog</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EvtSrc</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EvtID</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EvtDayOf</a:t>
                      </a:r>
                      <a:endParaRPr lang="en-US" altLang="zh-TW" sz="2400" dirty="0" smtClean="0"/>
                    </a:p>
                    <a:p>
                      <a:r>
                        <a:rPr lang="en-US" altLang="zh-TW" sz="2400" dirty="0" smtClean="0"/>
                        <a:t>Week</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a:t>
                      </a:r>
                      <a:endParaRPr lang="en-US" altLang="zh-TW" sz="2400" dirty="0" smtClean="0"/>
                    </a:p>
                    <a:p>
                      <a:r>
                        <a:rPr lang="en-US" altLang="zh-TW" sz="2400" dirty="0" smtClean="0"/>
                        <a:t>Hour</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a:t>
                      </a:r>
                      <a:endParaRPr lang="en-US" altLang="zh-TW" sz="2400" dirty="0" smtClean="0"/>
                    </a:p>
                    <a:p>
                      <a:r>
                        <a:rPr lang="en-US" altLang="zh-TW" sz="2400" dirty="0" smtClean="0"/>
                        <a:t>Minute</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smtClean="0"/>
                        <a:t>Number</a:t>
                      </a:r>
                    </a:p>
                    <a:p>
                      <a:r>
                        <a:rPr lang="en-US" altLang="zh-TW" sz="2400" dirty="0" smtClean="0"/>
                        <a:t>Of</a:t>
                      </a:r>
                    </a:p>
                    <a:p>
                      <a:r>
                        <a:rPr lang="en-US" altLang="zh-TW" sz="2400" dirty="0" smtClean="0"/>
                        <a:t>Days</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a:t>
                      </a:r>
                      <a:endParaRPr lang="en-US" altLang="zh-TW" sz="2400" dirty="0" smtClean="0"/>
                    </a:p>
                    <a:p>
                      <a:r>
                        <a:rPr lang="en-US" altLang="zh-TW" sz="2400" dirty="0" smtClean="0"/>
                        <a:t>Total</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a:t>
                      </a:r>
                      <a:endParaRPr lang="en-US" altLang="zh-TW" sz="2400" dirty="0" smtClean="0"/>
                    </a:p>
                    <a:p>
                      <a:r>
                        <a:rPr lang="en-US" altLang="zh-TW" sz="2400" dirty="0" smtClean="0"/>
                        <a:t>Average</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400" dirty="0" err="1" smtClean="0"/>
                        <a:t>Evt</a:t>
                      </a:r>
                      <a:endParaRPr lang="en-US" altLang="zh-TW" sz="2400" dirty="0" smtClean="0"/>
                    </a:p>
                    <a:p>
                      <a:r>
                        <a:rPr lang="en-US" altLang="zh-TW" sz="2400" dirty="0" err="1" smtClean="0"/>
                        <a:t>StdDev</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45230">
                <a:tc>
                  <a:txBody>
                    <a:bodyPr/>
                    <a:lstStyle/>
                    <a:p>
                      <a:pPr algn="ctr"/>
                      <a:r>
                        <a:rPr lang="en-US" altLang="zh-TW" sz="2400" dirty="0" smtClean="0"/>
                        <a:t>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Sec</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Sec</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680</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err="1" smtClean="0"/>
                        <a:t>Thur</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11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7</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24</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72</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3</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1.36</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45230">
                <a:tc>
                  <a:txBody>
                    <a:bodyPr/>
                    <a:lstStyle/>
                    <a:p>
                      <a:pPr algn="ctr"/>
                      <a:r>
                        <a:rPr lang="en-US" altLang="zh-TW" sz="2400" dirty="0" smtClean="0"/>
                        <a:t>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Sec</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Sec</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538</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err="1" smtClean="0"/>
                        <a:t>Thur</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11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7</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20</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40</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2</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smtClean="0"/>
                        <a:t>0.83</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投影片編號版面配置區 2"/>
          <p:cNvSpPr>
            <a:spLocks noGrp="1"/>
          </p:cNvSpPr>
          <p:nvPr>
            <p:ph type="sldNum" sz="quarter" idx="12"/>
          </p:nvPr>
        </p:nvSpPr>
        <p:spPr/>
        <p:txBody>
          <a:bodyPr/>
          <a:lstStyle/>
          <a:p>
            <a:fld id="{600442B0-845B-4737-9322-8813E10B7122}" type="slidenum">
              <a:rPr lang="zh-TW" altLang="en-US" smtClean="0"/>
              <a:t>18</a:t>
            </a:fld>
            <a:endParaRPr lang="zh-TW" altLang="en-US"/>
          </a:p>
        </p:txBody>
      </p:sp>
    </p:spTree>
    <p:extLst>
      <p:ext uri="{BB962C8B-B14F-4D97-AF65-F5344CB8AC3E}">
        <p14:creationId xmlns:p14="http://schemas.microsoft.com/office/powerpoint/2010/main" val="3531759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Compare the current log count to the average log count to generate alerts. (1/2)</a:t>
            </a:r>
            <a:endParaRPr lang="zh-TW" altLang="en-US" dirty="0"/>
          </a:p>
        </p:txBody>
      </p:sp>
      <p:sp>
        <p:nvSpPr>
          <p:cNvPr id="3" name="內容版面配置區 2"/>
          <p:cNvSpPr>
            <a:spLocks noGrp="1"/>
          </p:cNvSpPr>
          <p:nvPr>
            <p:ph idx="1"/>
          </p:nvPr>
        </p:nvSpPr>
        <p:spPr/>
        <p:txBody>
          <a:bodyPr/>
          <a:lstStyle/>
          <a:p>
            <a:r>
              <a:rPr lang="en-US" altLang="zh-TW" dirty="0"/>
              <a:t>Alerts are generated simply by comparing the number of events at one point in time on a specific day of the week to the average number of events at that time on that day of the week.</a:t>
            </a:r>
          </a:p>
          <a:p>
            <a:r>
              <a:rPr lang="en-US" altLang="zh-TW" dirty="0"/>
              <a:t> If the number of events is greater than the average plus k standard deviations, an alert is generated (where k is a constant that multiplies the value of the standard deviation). </a:t>
            </a:r>
          </a:p>
          <a:p>
            <a:r>
              <a:rPr lang="en-US" altLang="zh-TW" dirty="0"/>
              <a:t>In this implementation, multiple k values were tested to reduce the risk of false negative results. High k values will cause higher chance of false negatives while low k values will cause a higher number of false positive results. </a:t>
            </a:r>
          </a:p>
        </p:txBody>
      </p:sp>
      <p:sp>
        <p:nvSpPr>
          <p:cNvPr id="4" name="投影片編號版面配置區 3"/>
          <p:cNvSpPr>
            <a:spLocks noGrp="1"/>
          </p:cNvSpPr>
          <p:nvPr>
            <p:ph type="sldNum" sz="quarter" idx="12"/>
          </p:nvPr>
        </p:nvSpPr>
        <p:spPr/>
        <p:txBody>
          <a:bodyPr/>
          <a:lstStyle/>
          <a:p>
            <a:fld id="{600442B0-845B-4737-9322-8813E10B7122}" type="slidenum">
              <a:rPr lang="zh-TW" altLang="en-US" smtClean="0"/>
              <a:t>19</a:t>
            </a:fld>
            <a:endParaRPr lang="zh-TW" altLang="en-US"/>
          </a:p>
        </p:txBody>
      </p:sp>
      <mc:AlternateContent xmlns:mc="http://schemas.openxmlformats.org/markup-compatibility/2006">
        <mc:Choice xmlns:p14="http://schemas.microsoft.com/office/powerpoint/2010/main" Requires="p14">
          <p:contentPart p14:bwMode="auto" r:id="rId3">
            <p14:nvContentPartPr>
              <p14:cNvPr id="5" name="筆跡 4"/>
              <p14:cNvContentPartPr/>
              <p14:nvPr/>
            </p14:nvContentPartPr>
            <p14:xfrm>
              <a:off x="2334240" y="1463040"/>
              <a:ext cx="3904200" cy="519480"/>
            </p14:xfrm>
          </p:contentPart>
        </mc:Choice>
        <mc:Fallback>
          <p:pic>
            <p:nvPicPr>
              <p:cNvPr id="5" name="筆跡 4"/>
              <p:cNvPicPr/>
              <p:nvPr/>
            </p:nvPicPr>
            <p:blipFill>
              <a:blip r:embed="rId4"/>
              <a:stretch>
                <a:fillRect/>
              </a:stretch>
            </p:blipFill>
            <p:spPr>
              <a:xfrm>
                <a:off x="2327400" y="1458720"/>
                <a:ext cx="3916800" cy="529560"/>
              </a:xfrm>
              <a:prstGeom prst="rect">
                <a:avLst/>
              </a:prstGeom>
            </p:spPr>
          </p:pic>
        </mc:Fallback>
      </mc:AlternateContent>
    </p:spTree>
    <p:extLst>
      <p:ext uri="{BB962C8B-B14F-4D97-AF65-F5344CB8AC3E}">
        <p14:creationId xmlns:p14="http://schemas.microsoft.com/office/powerpoint/2010/main" val="84848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b="1" dirty="0" smtClean="0"/>
              <a:t>Abstract</a:t>
            </a:r>
          </a:p>
          <a:p>
            <a:pPr marL="514350" indent="-514350">
              <a:buFont typeface="+mj-lt"/>
              <a:buAutoNum type="arabicPeriod"/>
            </a:pPr>
            <a:r>
              <a:rPr lang="en-US" altLang="zh-TW" dirty="0" smtClean="0">
                <a:solidFill>
                  <a:schemeClr val="bg1">
                    <a:lumMod val="65000"/>
                  </a:schemeClr>
                </a:solidFill>
              </a:rPr>
              <a:t>Introduction and goal</a:t>
            </a:r>
          </a:p>
          <a:p>
            <a:pPr marL="514350" indent="-514350">
              <a:buFont typeface="+mj-lt"/>
              <a:buAutoNum type="arabicPeriod"/>
            </a:pPr>
            <a:r>
              <a:rPr lang="en-US" altLang="zh-TW" dirty="0" smtClean="0">
                <a:solidFill>
                  <a:schemeClr val="bg1">
                    <a:lumMod val="65000"/>
                  </a:schemeClr>
                </a:solidFill>
              </a:rPr>
              <a:t>Data description </a:t>
            </a:r>
          </a:p>
          <a:p>
            <a:pPr marL="514350" indent="-514350">
              <a:buFont typeface="+mj-lt"/>
              <a:buAutoNum type="arabicPeriod"/>
            </a:pPr>
            <a:r>
              <a:rPr lang="en-US" altLang="zh-TW" dirty="0" smtClean="0">
                <a:solidFill>
                  <a:schemeClr val="bg1">
                    <a:lumMod val="65000"/>
                  </a:schemeClr>
                </a:solidFill>
              </a:rPr>
              <a:t>Data preprocessing</a:t>
            </a:r>
          </a:p>
          <a:p>
            <a:pPr marL="514350" indent="-514350">
              <a:buFont typeface="+mj-lt"/>
              <a:buAutoNum type="arabicPeriod"/>
            </a:pPr>
            <a:r>
              <a:rPr lang="en-US" altLang="zh-TW" dirty="0" smtClean="0">
                <a:solidFill>
                  <a:schemeClr val="bg1">
                    <a:lumMod val="65000"/>
                  </a:schemeClr>
                </a:solidFill>
              </a:rPr>
              <a:t>Implementation</a:t>
            </a:r>
          </a:p>
          <a:p>
            <a:pPr marL="514350" indent="-514350">
              <a:buFont typeface="+mj-lt"/>
              <a:buAutoNum type="arabicPeriod"/>
            </a:pPr>
            <a:r>
              <a:rPr lang="en-US" altLang="zh-TW" dirty="0" smtClean="0">
                <a:solidFill>
                  <a:schemeClr val="bg1">
                    <a:lumMod val="65000"/>
                  </a:schemeClr>
                </a:solidFill>
              </a:rPr>
              <a:t>Result</a:t>
            </a:r>
          </a:p>
          <a:p>
            <a:pPr marL="514350" indent="-514350">
              <a:buFont typeface="+mj-lt"/>
              <a:buAutoNum type="arabicPeriod"/>
            </a:pPr>
            <a:r>
              <a:rPr lang="en-US" altLang="zh-TW" dirty="0" smtClean="0">
                <a:solidFill>
                  <a:schemeClr val="bg1">
                    <a:lumMod val="65000"/>
                  </a:schemeClr>
                </a:solidFill>
              </a:rPr>
              <a:t>Comment</a:t>
            </a:r>
          </a:p>
        </p:txBody>
      </p:sp>
      <p:sp>
        <p:nvSpPr>
          <p:cNvPr id="4" name="投影片編號版面配置區 3"/>
          <p:cNvSpPr>
            <a:spLocks noGrp="1"/>
          </p:cNvSpPr>
          <p:nvPr>
            <p:ph type="sldNum" sz="quarter" idx="12"/>
          </p:nvPr>
        </p:nvSpPr>
        <p:spPr/>
        <p:txBody>
          <a:bodyPr/>
          <a:lstStyle/>
          <a:p>
            <a:fld id="{C280EC79-48D7-44E4-8ACE-C38EBDB426F9}" type="slidenum">
              <a:rPr lang="zh-TW" altLang="en-US" smtClean="0"/>
              <a:t>2</a:t>
            </a:fld>
            <a:endParaRPr lang="zh-TW" altLang="en-US"/>
          </a:p>
        </p:txBody>
      </p:sp>
    </p:spTree>
    <p:extLst>
      <p:ext uri="{BB962C8B-B14F-4D97-AF65-F5344CB8AC3E}">
        <p14:creationId xmlns:p14="http://schemas.microsoft.com/office/powerpoint/2010/main" val="4290005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Compare the current log count to the average log count to generate alerts. (2/2)</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3"/>
          <a:stretch>
            <a:fillRect/>
          </a:stretch>
        </p:blipFill>
        <p:spPr>
          <a:xfrm>
            <a:off x="2808367" y="1986565"/>
            <a:ext cx="6181725" cy="847725"/>
          </a:xfrm>
          <a:prstGeom prst="rect">
            <a:avLst/>
          </a:prstGeom>
          <a:ln w="19050">
            <a:solidFill>
              <a:schemeClr val="tx1"/>
            </a:solidFill>
          </a:ln>
        </p:spPr>
      </p:pic>
      <p:pic>
        <p:nvPicPr>
          <p:cNvPr id="7" name="圖片 6"/>
          <p:cNvPicPr>
            <a:picLocks noChangeAspect="1"/>
          </p:cNvPicPr>
          <p:nvPr/>
        </p:nvPicPr>
        <p:blipFill>
          <a:blip r:embed="rId4"/>
          <a:stretch>
            <a:fillRect/>
          </a:stretch>
        </p:blipFill>
        <p:spPr>
          <a:xfrm>
            <a:off x="895350" y="2995230"/>
            <a:ext cx="10458450" cy="3743325"/>
          </a:xfrm>
          <a:prstGeom prst="rect">
            <a:avLst/>
          </a:prstGeom>
        </p:spPr>
      </p:pic>
      <p:sp>
        <p:nvSpPr>
          <p:cNvPr id="4" name="投影片編號版面配置區 3"/>
          <p:cNvSpPr>
            <a:spLocks noGrp="1"/>
          </p:cNvSpPr>
          <p:nvPr>
            <p:ph type="sldNum" sz="quarter" idx="12"/>
          </p:nvPr>
        </p:nvSpPr>
        <p:spPr/>
        <p:txBody>
          <a:bodyPr/>
          <a:lstStyle/>
          <a:p>
            <a:fld id="{600442B0-845B-4737-9322-8813E10B7122}" type="slidenum">
              <a:rPr lang="zh-TW" altLang="en-US" smtClean="0"/>
              <a:t>20</a:t>
            </a:fld>
            <a:endParaRPr lang="zh-TW" altLang="en-US"/>
          </a:p>
        </p:txBody>
      </p:sp>
      <mc:AlternateContent xmlns:mc="http://schemas.openxmlformats.org/markup-compatibility/2006">
        <mc:Choice xmlns:p14="http://schemas.microsoft.com/office/powerpoint/2010/main" Requires="p14">
          <p:contentPart p14:bwMode="auto" r:id="rId5">
            <p14:nvContentPartPr>
              <p14:cNvPr id="6" name="筆跡 5"/>
              <p14:cNvContentPartPr/>
              <p14:nvPr/>
            </p14:nvContentPartPr>
            <p14:xfrm>
              <a:off x="6934320" y="1558800"/>
              <a:ext cx="3928320" cy="533160"/>
            </p14:xfrm>
          </p:contentPart>
        </mc:Choice>
        <mc:Fallback>
          <p:pic>
            <p:nvPicPr>
              <p:cNvPr id="6" name="筆跡 5"/>
              <p:cNvPicPr/>
              <p:nvPr/>
            </p:nvPicPr>
            <p:blipFill>
              <a:blip r:embed="rId6"/>
              <a:stretch>
                <a:fillRect/>
              </a:stretch>
            </p:blipFill>
            <p:spPr>
              <a:xfrm>
                <a:off x="6925680" y="1554120"/>
                <a:ext cx="3944160" cy="545040"/>
              </a:xfrm>
              <a:prstGeom prst="rect">
                <a:avLst/>
              </a:prstGeom>
            </p:spPr>
          </p:pic>
        </mc:Fallback>
      </mc:AlternateContent>
    </p:spTree>
    <p:extLst>
      <p:ext uri="{BB962C8B-B14F-4D97-AF65-F5344CB8AC3E}">
        <p14:creationId xmlns:p14="http://schemas.microsoft.com/office/powerpoint/2010/main" val="2255524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Per user anomaly detection result</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pic>
        <p:nvPicPr>
          <p:cNvPr id="4" name="圖片 3"/>
          <p:cNvPicPr>
            <a:picLocks noChangeAspect="1"/>
          </p:cNvPicPr>
          <p:nvPr/>
        </p:nvPicPr>
        <p:blipFill>
          <a:blip r:embed="rId2"/>
          <a:stretch>
            <a:fillRect/>
          </a:stretch>
        </p:blipFill>
        <p:spPr>
          <a:xfrm>
            <a:off x="838200" y="3136773"/>
            <a:ext cx="10429875" cy="3638550"/>
          </a:xfrm>
          <a:prstGeom prst="rect">
            <a:avLst/>
          </a:prstGeom>
        </p:spPr>
      </p:pic>
      <p:sp>
        <p:nvSpPr>
          <p:cNvPr id="5" name="文字方塊 4"/>
          <p:cNvSpPr txBox="1"/>
          <p:nvPr/>
        </p:nvSpPr>
        <p:spPr>
          <a:xfrm>
            <a:off x="4992432" y="2215247"/>
            <a:ext cx="3191447" cy="646331"/>
          </a:xfrm>
          <a:prstGeom prst="rect">
            <a:avLst/>
          </a:prstGeom>
          <a:noFill/>
          <a:ln w="38100">
            <a:solidFill>
              <a:schemeClr val="tx1"/>
            </a:solidFill>
          </a:ln>
        </p:spPr>
        <p:txBody>
          <a:bodyPr wrap="square" rtlCol="0">
            <a:spAutoFit/>
          </a:bodyPr>
          <a:lstStyle/>
          <a:p>
            <a:r>
              <a:rPr lang="en-US" altLang="zh-TW" dirty="0" smtClean="0"/>
              <a:t>User 247</a:t>
            </a:r>
            <a:r>
              <a:rPr lang="zh-TW" altLang="en-US" dirty="0" smtClean="0"/>
              <a:t>在</a:t>
            </a:r>
            <a:r>
              <a:rPr lang="en-US" altLang="zh-TW" dirty="0" smtClean="0"/>
              <a:t>server 1</a:t>
            </a:r>
            <a:r>
              <a:rPr lang="zh-TW" altLang="en-US" dirty="0" smtClean="0"/>
              <a:t>，</a:t>
            </a:r>
            <a:r>
              <a:rPr lang="en-US" altLang="zh-TW" dirty="0" smtClean="0"/>
              <a:t>2012/6/7 6:29 </a:t>
            </a:r>
            <a:r>
              <a:rPr lang="zh-TW" altLang="en-US" dirty="0" smtClean="0"/>
              <a:t>分總共發生了</a:t>
            </a:r>
            <a:r>
              <a:rPr lang="en-US" altLang="zh-TW" dirty="0" smtClean="0"/>
              <a:t>5</a:t>
            </a:r>
            <a:r>
              <a:rPr lang="zh-TW" altLang="en-US" dirty="0" smtClean="0"/>
              <a:t>次的登入</a:t>
            </a:r>
            <a:endParaRPr lang="zh-TW" altLang="en-US" dirty="0"/>
          </a:p>
        </p:txBody>
      </p:sp>
      <p:sp>
        <p:nvSpPr>
          <p:cNvPr id="6" name="文字方塊 5"/>
          <p:cNvSpPr txBox="1"/>
          <p:nvPr/>
        </p:nvSpPr>
        <p:spPr>
          <a:xfrm>
            <a:off x="1106041" y="2442187"/>
            <a:ext cx="3191447" cy="369332"/>
          </a:xfrm>
          <a:prstGeom prst="rect">
            <a:avLst/>
          </a:prstGeom>
          <a:noFill/>
          <a:ln w="38100">
            <a:solidFill>
              <a:schemeClr val="tx1"/>
            </a:solidFill>
          </a:ln>
        </p:spPr>
        <p:txBody>
          <a:bodyPr wrap="square" rtlCol="0">
            <a:spAutoFit/>
          </a:bodyPr>
          <a:lstStyle/>
          <a:p>
            <a:r>
              <a:rPr lang="en-US" altLang="zh-TW" dirty="0" smtClean="0"/>
              <a:t>Event id 680</a:t>
            </a:r>
            <a:r>
              <a:rPr lang="zh-TW" altLang="en-US" dirty="0" smtClean="0"/>
              <a:t> 事件為登入事件</a:t>
            </a:r>
            <a:endParaRPr lang="zh-TW" altLang="en-US" dirty="0"/>
          </a:p>
        </p:txBody>
      </p:sp>
      <p:sp>
        <p:nvSpPr>
          <p:cNvPr id="7" name="文字方塊 6"/>
          <p:cNvSpPr txBox="1"/>
          <p:nvPr/>
        </p:nvSpPr>
        <p:spPr>
          <a:xfrm>
            <a:off x="8451720" y="1825625"/>
            <a:ext cx="3450143" cy="1477328"/>
          </a:xfrm>
          <a:prstGeom prst="rect">
            <a:avLst/>
          </a:prstGeom>
          <a:noFill/>
          <a:ln w="38100">
            <a:solidFill>
              <a:schemeClr val="tx1"/>
            </a:solidFill>
          </a:ln>
        </p:spPr>
        <p:txBody>
          <a:bodyPr wrap="square" rtlCol="0">
            <a:spAutoFit/>
          </a:bodyPr>
          <a:lstStyle/>
          <a:p>
            <a:r>
              <a:rPr lang="zh-TW" altLang="en-US" dirty="0" smtClean="0"/>
              <a:t>根據以往禮拜四的 </a:t>
            </a:r>
            <a:r>
              <a:rPr lang="en-US" altLang="zh-TW" dirty="0" smtClean="0"/>
              <a:t>6:29</a:t>
            </a:r>
            <a:r>
              <a:rPr lang="zh-TW" altLang="en-US" dirty="0" smtClean="0"/>
              <a:t>分資料顯示，登入次數的平均</a:t>
            </a:r>
            <a:r>
              <a:rPr lang="en-US" altLang="zh-TW" dirty="0" smtClean="0"/>
              <a:t>+3.3</a:t>
            </a:r>
            <a:r>
              <a:rPr lang="zh-TW" altLang="en-US" dirty="0" smtClean="0"/>
              <a:t>個標準差為</a:t>
            </a:r>
            <a:r>
              <a:rPr lang="en-US" altLang="zh-TW" dirty="0" smtClean="0"/>
              <a:t>4.9830532</a:t>
            </a:r>
            <a:r>
              <a:rPr lang="zh-TW" altLang="en-US" dirty="0" smtClean="0"/>
              <a:t>，超過即為異常，所以在這個時間點，</a:t>
            </a:r>
            <a:r>
              <a:rPr lang="en-US" altLang="zh-TW" dirty="0" smtClean="0"/>
              <a:t>user 247</a:t>
            </a:r>
            <a:r>
              <a:rPr lang="zh-TW" altLang="en-US" dirty="0" smtClean="0"/>
              <a:t>發生異常</a:t>
            </a:r>
            <a:endParaRPr lang="zh-TW" altLang="en-US" dirty="0"/>
          </a:p>
        </p:txBody>
      </p:sp>
      <p:cxnSp>
        <p:nvCxnSpPr>
          <p:cNvPr id="9" name="直線單箭頭接點 8"/>
          <p:cNvCxnSpPr>
            <a:stCxn id="6" idx="2"/>
          </p:cNvCxnSpPr>
          <p:nvPr/>
        </p:nvCxnSpPr>
        <p:spPr>
          <a:xfrm>
            <a:off x="2701765" y="2811519"/>
            <a:ext cx="1833659" cy="118977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a:stCxn id="5" idx="2"/>
          </p:cNvCxnSpPr>
          <p:nvPr/>
        </p:nvCxnSpPr>
        <p:spPr>
          <a:xfrm>
            <a:off x="6588156" y="2861578"/>
            <a:ext cx="2717890" cy="126108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7" idx="2"/>
          </p:cNvCxnSpPr>
          <p:nvPr/>
        </p:nvCxnSpPr>
        <p:spPr>
          <a:xfrm>
            <a:off x="10176792" y="3302953"/>
            <a:ext cx="141530" cy="63577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1106041" y="3904488"/>
            <a:ext cx="10067927" cy="438912"/>
          </a:xfrm>
          <a:prstGeom prst="rect">
            <a:avLst/>
          </a:prstGeom>
          <a:noFill/>
          <a:ln w="38100">
            <a:solidFill>
              <a:srgbClr val="FF0000"/>
            </a:solidFill>
          </a:ln>
        </p:spPr>
        <p:txBody>
          <a:bodyPr wrap="square" rtlCol="0">
            <a:spAutoFit/>
          </a:bodyPr>
          <a:lstStyle/>
          <a:p>
            <a:endParaRPr lang="zh-TW" altLang="en-US" dirty="0"/>
          </a:p>
        </p:txBody>
      </p:sp>
      <p:sp>
        <p:nvSpPr>
          <p:cNvPr id="18" name="投影片編號版面配置區 17"/>
          <p:cNvSpPr>
            <a:spLocks noGrp="1"/>
          </p:cNvSpPr>
          <p:nvPr>
            <p:ph type="sldNum" sz="quarter" idx="12"/>
          </p:nvPr>
        </p:nvSpPr>
        <p:spPr/>
        <p:txBody>
          <a:bodyPr/>
          <a:lstStyle/>
          <a:p>
            <a:fld id="{C280EC79-48D7-44E4-8ACE-C38EBDB426F9}" type="slidenum">
              <a:rPr lang="zh-TW" altLang="en-US" smtClean="0"/>
              <a:t>21</a:t>
            </a:fld>
            <a:endParaRPr lang="zh-TW" altLang="en-US"/>
          </a:p>
        </p:txBody>
      </p:sp>
      <mc:AlternateContent xmlns:mc="http://schemas.openxmlformats.org/markup-compatibility/2006">
        <mc:Choice xmlns:p14="http://schemas.microsoft.com/office/powerpoint/2010/main" Requires="p14">
          <p:contentPart p14:bwMode="auto" r:id="rId3">
            <p14:nvContentPartPr>
              <p14:cNvPr id="8" name="筆跡 7"/>
              <p14:cNvContentPartPr/>
              <p14:nvPr/>
            </p14:nvContentPartPr>
            <p14:xfrm>
              <a:off x="9726840" y="3998520"/>
              <a:ext cx="327960" cy="295920"/>
            </p14:xfrm>
          </p:contentPart>
        </mc:Choice>
        <mc:Fallback>
          <p:pic>
            <p:nvPicPr>
              <p:cNvPr id="8" name="筆跡 7"/>
              <p:cNvPicPr/>
              <p:nvPr/>
            </p:nvPicPr>
            <p:blipFill>
              <a:blip r:embed="rId4"/>
              <a:stretch>
                <a:fillRect/>
              </a:stretch>
            </p:blipFill>
            <p:spPr>
              <a:xfrm>
                <a:off x="9717480" y="3988800"/>
                <a:ext cx="348480" cy="315000"/>
              </a:xfrm>
              <a:prstGeom prst="rect">
                <a:avLst/>
              </a:prstGeom>
            </p:spPr>
          </p:pic>
        </mc:Fallback>
      </mc:AlternateContent>
    </p:spTree>
    <p:extLst>
      <p:ext uri="{BB962C8B-B14F-4D97-AF65-F5344CB8AC3E}">
        <p14:creationId xmlns:p14="http://schemas.microsoft.com/office/powerpoint/2010/main" val="625995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Per-Minute Anomaly Detection</a:t>
            </a:r>
            <a:endParaRPr lang="zh-TW" altLang="en-US" dirty="0"/>
          </a:p>
        </p:txBody>
      </p:sp>
      <p:sp>
        <p:nvSpPr>
          <p:cNvPr id="3" name="內容版面配置區 2"/>
          <p:cNvSpPr>
            <a:spLocks noGrp="1"/>
          </p:cNvSpPr>
          <p:nvPr>
            <p:ph idx="1"/>
          </p:nvPr>
        </p:nvSpPr>
        <p:spPr/>
        <p:txBody>
          <a:bodyPr/>
          <a:lstStyle/>
          <a:p>
            <a:r>
              <a:rPr lang="en-US" altLang="zh-TW" dirty="0" smtClean="0"/>
              <a:t>The per-user alerting functions are very useful for finding anomalies for a specific user on a specific server but they are unable to alert across multiple users and multiple servers.</a:t>
            </a:r>
          </a:p>
          <a:p>
            <a:r>
              <a:rPr lang="en-US" altLang="zh-TW" dirty="0" smtClean="0"/>
              <a:t>This will show attacks that are happening across many user accounts and/or multiple servers. </a:t>
            </a:r>
          </a:p>
          <a:p>
            <a:r>
              <a:rPr lang="en-US" altLang="zh-TW" dirty="0" smtClean="0"/>
              <a:t>This requires counting the number of events without specifying </a:t>
            </a:r>
            <a:r>
              <a:rPr lang="en-US" altLang="zh-TW" dirty="0" err="1" smtClean="0"/>
              <a:t>ServerID</a:t>
            </a:r>
            <a:r>
              <a:rPr lang="en-US" altLang="zh-TW" dirty="0" smtClean="0"/>
              <a:t> and </a:t>
            </a:r>
            <a:r>
              <a:rPr lang="en-US" altLang="zh-TW" dirty="0" err="1" smtClean="0"/>
              <a:t>UserID</a:t>
            </a:r>
            <a:r>
              <a:rPr lang="en-US" altLang="zh-TW" dirty="0" smtClean="0"/>
              <a:t> along with a slight reconfiguration of the functions for determining event averages and alerting.</a:t>
            </a:r>
            <a:endParaRPr lang="zh-TW" altLang="en-US" dirty="0"/>
          </a:p>
        </p:txBody>
      </p:sp>
      <p:sp>
        <p:nvSpPr>
          <p:cNvPr id="4" name="投影片編號版面配置區 3"/>
          <p:cNvSpPr>
            <a:spLocks noGrp="1"/>
          </p:cNvSpPr>
          <p:nvPr>
            <p:ph type="sldNum" sz="quarter" idx="12"/>
          </p:nvPr>
        </p:nvSpPr>
        <p:spPr/>
        <p:txBody>
          <a:bodyPr/>
          <a:lstStyle/>
          <a:p>
            <a:fld id="{600442B0-845B-4737-9322-8813E10B7122}" type="slidenum">
              <a:rPr lang="zh-TW" altLang="en-US" smtClean="0"/>
              <a:t>22</a:t>
            </a:fld>
            <a:endParaRPr lang="zh-TW" altLang="en-US"/>
          </a:p>
        </p:txBody>
      </p:sp>
    </p:spTree>
    <p:extLst>
      <p:ext uri="{BB962C8B-B14F-4D97-AF65-F5344CB8AC3E}">
        <p14:creationId xmlns:p14="http://schemas.microsoft.com/office/powerpoint/2010/main" val="3136204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Counting events per minute.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3"/>
          <a:stretch>
            <a:fillRect/>
          </a:stretch>
        </p:blipFill>
        <p:spPr>
          <a:xfrm>
            <a:off x="1104900" y="2124075"/>
            <a:ext cx="9982200" cy="2609850"/>
          </a:xfrm>
          <a:prstGeom prst="rect">
            <a:avLst/>
          </a:prstGeom>
        </p:spPr>
      </p:pic>
      <p:sp>
        <p:nvSpPr>
          <p:cNvPr id="5" name="投影片編號版面配置區 4"/>
          <p:cNvSpPr>
            <a:spLocks noGrp="1"/>
          </p:cNvSpPr>
          <p:nvPr>
            <p:ph type="sldNum" sz="quarter" idx="12"/>
          </p:nvPr>
        </p:nvSpPr>
        <p:spPr/>
        <p:txBody>
          <a:bodyPr/>
          <a:lstStyle/>
          <a:p>
            <a:fld id="{600442B0-845B-4737-9322-8813E10B7122}" type="slidenum">
              <a:rPr lang="zh-TW" altLang="en-US" smtClean="0"/>
              <a:t>23</a:t>
            </a:fld>
            <a:endParaRPr lang="zh-TW" altLang="en-US"/>
          </a:p>
        </p:txBody>
      </p:sp>
    </p:spTree>
    <p:extLst>
      <p:ext uri="{BB962C8B-B14F-4D97-AF65-F5344CB8AC3E}">
        <p14:creationId xmlns:p14="http://schemas.microsoft.com/office/powerpoint/2010/main" val="3652746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Determining per minute average and standard deviation</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985837" y="2883362"/>
            <a:ext cx="10220325" cy="2943225"/>
          </a:xfrm>
          <a:prstGeom prst="rect">
            <a:avLst/>
          </a:prstGeom>
        </p:spPr>
      </p:pic>
      <p:sp>
        <p:nvSpPr>
          <p:cNvPr id="5" name="投影片編號版面配置區 4"/>
          <p:cNvSpPr>
            <a:spLocks noGrp="1"/>
          </p:cNvSpPr>
          <p:nvPr>
            <p:ph type="sldNum" sz="quarter" idx="12"/>
          </p:nvPr>
        </p:nvSpPr>
        <p:spPr/>
        <p:txBody>
          <a:bodyPr/>
          <a:lstStyle/>
          <a:p>
            <a:fld id="{600442B0-845B-4737-9322-8813E10B7122}" type="slidenum">
              <a:rPr lang="zh-TW" altLang="en-US" smtClean="0"/>
              <a:t>24</a:t>
            </a:fld>
            <a:endParaRPr lang="zh-TW" altLang="en-US"/>
          </a:p>
        </p:txBody>
      </p:sp>
    </p:spTree>
    <p:extLst>
      <p:ext uri="{BB962C8B-B14F-4D97-AF65-F5344CB8AC3E}">
        <p14:creationId xmlns:p14="http://schemas.microsoft.com/office/powerpoint/2010/main" val="13773243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Per minute anomaly detection alerting function</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114425" y="2084226"/>
            <a:ext cx="10239375" cy="3476625"/>
          </a:xfrm>
          <a:prstGeom prst="rect">
            <a:avLst/>
          </a:prstGeom>
        </p:spPr>
      </p:pic>
      <p:sp>
        <p:nvSpPr>
          <p:cNvPr id="5" name="投影片編號版面配置區 4"/>
          <p:cNvSpPr>
            <a:spLocks noGrp="1"/>
          </p:cNvSpPr>
          <p:nvPr>
            <p:ph type="sldNum" sz="quarter" idx="12"/>
          </p:nvPr>
        </p:nvSpPr>
        <p:spPr/>
        <p:txBody>
          <a:bodyPr/>
          <a:lstStyle/>
          <a:p>
            <a:fld id="{600442B0-845B-4737-9322-8813E10B7122}" type="slidenum">
              <a:rPr lang="zh-TW" altLang="en-US" smtClean="0"/>
              <a:t>25</a:t>
            </a:fld>
            <a:endParaRPr lang="zh-TW" altLang="en-US"/>
          </a:p>
        </p:txBody>
      </p:sp>
    </p:spTree>
    <p:extLst>
      <p:ext uri="{BB962C8B-B14F-4D97-AF65-F5344CB8AC3E}">
        <p14:creationId xmlns:p14="http://schemas.microsoft.com/office/powerpoint/2010/main" val="2230506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p:cNvPicPr>
            <a:picLocks noChangeAspect="1"/>
          </p:cNvPicPr>
          <p:nvPr/>
        </p:nvPicPr>
        <p:blipFill>
          <a:blip r:embed="rId2"/>
          <a:stretch>
            <a:fillRect/>
          </a:stretch>
        </p:blipFill>
        <p:spPr>
          <a:xfrm>
            <a:off x="1678655" y="3348265"/>
            <a:ext cx="8639667" cy="3198030"/>
          </a:xfrm>
          <a:prstGeom prst="rect">
            <a:avLst/>
          </a:prstGeom>
        </p:spPr>
      </p:pic>
      <p:sp>
        <p:nvSpPr>
          <p:cNvPr id="2" name="標題 1"/>
          <p:cNvSpPr>
            <a:spLocks noGrp="1"/>
          </p:cNvSpPr>
          <p:nvPr>
            <p:ph type="title"/>
          </p:nvPr>
        </p:nvSpPr>
        <p:spPr/>
        <p:txBody>
          <a:bodyPr/>
          <a:lstStyle/>
          <a:p>
            <a:r>
              <a:rPr lang="en-US" altLang="zh-TW" dirty="0" smtClean="0"/>
              <a:t>Per minute anomaly detection result</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sp>
        <p:nvSpPr>
          <p:cNvPr id="5" name="文字方塊 4"/>
          <p:cNvSpPr txBox="1"/>
          <p:nvPr/>
        </p:nvSpPr>
        <p:spPr>
          <a:xfrm>
            <a:off x="4992432" y="2215247"/>
            <a:ext cx="3191447" cy="646331"/>
          </a:xfrm>
          <a:prstGeom prst="rect">
            <a:avLst/>
          </a:prstGeom>
          <a:noFill/>
          <a:ln w="38100">
            <a:solidFill>
              <a:schemeClr val="tx1"/>
            </a:solidFill>
          </a:ln>
        </p:spPr>
        <p:txBody>
          <a:bodyPr wrap="square" rtlCol="0">
            <a:spAutoFit/>
          </a:bodyPr>
          <a:lstStyle/>
          <a:p>
            <a:r>
              <a:rPr lang="zh-TW" altLang="en-US" dirty="0" smtClean="0"/>
              <a:t>在</a:t>
            </a:r>
            <a:r>
              <a:rPr lang="en-US" altLang="zh-TW" dirty="0" smtClean="0"/>
              <a:t>2012/9/10 1:2</a:t>
            </a:r>
            <a:r>
              <a:rPr lang="zh-TW" altLang="en-US" dirty="0" smtClean="0"/>
              <a:t>分全部使用者共發生了</a:t>
            </a:r>
            <a:r>
              <a:rPr lang="en-US" altLang="zh-TW" dirty="0" smtClean="0"/>
              <a:t>11573</a:t>
            </a:r>
            <a:r>
              <a:rPr lang="zh-TW" altLang="en-US" dirty="0" smtClean="0"/>
              <a:t>次的登出</a:t>
            </a:r>
            <a:endParaRPr lang="zh-TW" altLang="en-US" dirty="0"/>
          </a:p>
        </p:txBody>
      </p:sp>
      <p:sp>
        <p:nvSpPr>
          <p:cNvPr id="6" name="文字方塊 5"/>
          <p:cNvSpPr txBox="1"/>
          <p:nvPr/>
        </p:nvSpPr>
        <p:spPr>
          <a:xfrm>
            <a:off x="1106041" y="2442187"/>
            <a:ext cx="3191447" cy="646331"/>
          </a:xfrm>
          <a:prstGeom prst="rect">
            <a:avLst/>
          </a:prstGeom>
          <a:noFill/>
          <a:ln w="38100">
            <a:solidFill>
              <a:schemeClr val="tx1"/>
            </a:solidFill>
          </a:ln>
        </p:spPr>
        <p:txBody>
          <a:bodyPr wrap="square" rtlCol="0">
            <a:spAutoFit/>
          </a:bodyPr>
          <a:lstStyle/>
          <a:p>
            <a:r>
              <a:rPr lang="en-US" altLang="zh-TW" dirty="0" smtClean="0"/>
              <a:t>Event id 680</a:t>
            </a:r>
            <a:r>
              <a:rPr lang="zh-TW" altLang="en-US" dirty="0" smtClean="0"/>
              <a:t> 事件為使用者登出事件</a:t>
            </a:r>
            <a:endParaRPr lang="zh-TW" altLang="en-US" dirty="0"/>
          </a:p>
        </p:txBody>
      </p:sp>
      <p:sp>
        <p:nvSpPr>
          <p:cNvPr id="7" name="文字方塊 6"/>
          <p:cNvSpPr txBox="1"/>
          <p:nvPr/>
        </p:nvSpPr>
        <p:spPr>
          <a:xfrm>
            <a:off x="8451720" y="1825625"/>
            <a:ext cx="3450143" cy="1200329"/>
          </a:xfrm>
          <a:prstGeom prst="rect">
            <a:avLst/>
          </a:prstGeom>
          <a:noFill/>
          <a:ln w="38100">
            <a:solidFill>
              <a:schemeClr val="tx1"/>
            </a:solidFill>
          </a:ln>
        </p:spPr>
        <p:txBody>
          <a:bodyPr wrap="square" rtlCol="0">
            <a:spAutoFit/>
          </a:bodyPr>
          <a:lstStyle/>
          <a:p>
            <a:r>
              <a:rPr lang="zh-TW" altLang="en-US" dirty="0" smtClean="0"/>
              <a:t>根據以往禮拜一的 </a:t>
            </a:r>
            <a:r>
              <a:rPr lang="en-US" altLang="zh-TW" dirty="0" smtClean="0"/>
              <a:t>1:2</a:t>
            </a:r>
            <a:r>
              <a:rPr lang="zh-TW" altLang="en-US" dirty="0" smtClean="0"/>
              <a:t>分資料顯示，登出次數的平均</a:t>
            </a:r>
            <a:r>
              <a:rPr lang="en-US" altLang="zh-TW" dirty="0" smtClean="0"/>
              <a:t>+3.3</a:t>
            </a:r>
            <a:r>
              <a:rPr lang="zh-TW" altLang="en-US" dirty="0" smtClean="0"/>
              <a:t>個標準差為</a:t>
            </a:r>
            <a:r>
              <a:rPr lang="en-US" altLang="zh-TW" dirty="0" smtClean="0"/>
              <a:t>10933</a:t>
            </a:r>
            <a:r>
              <a:rPr lang="zh-TW" altLang="en-US" dirty="0" smtClean="0"/>
              <a:t>次，超過即為異常，所以在這個時間點發生異常</a:t>
            </a:r>
            <a:endParaRPr lang="zh-TW" altLang="en-US" dirty="0"/>
          </a:p>
        </p:txBody>
      </p:sp>
      <p:cxnSp>
        <p:nvCxnSpPr>
          <p:cNvPr id="9" name="直線單箭頭接點 8"/>
          <p:cNvCxnSpPr>
            <a:stCxn id="6" idx="2"/>
          </p:cNvCxnSpPr>
          <p:nvPr/>
        </p:nvCxnSpPr>
        <p:spPr>
          <a:xfrm>
            <a:off x="2701765" y="3088518"/>
            <a:ext cx="1026366" cy="94429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a:stCxn id="5" idx="2"/>
          </p:cNvCxnSpPr>
          <p:nvPr/>
        </p:nvCxnSpPr>
        <p:spPr>
          <a:xfrm>
            <a:off x="6588156" y="2861578"/>
            <a:ext cx="1722467" cy="133752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7" idx="2"/>
          </p:cNvCxnSpPr>
          <p:nvPr/>
        </p:nvCxnSpPr>
        <p:spPr>
          <a:xfrm>
            <a:off x="10176792" y="3302953"/>
            <a:ext cx="141530" cy="63577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1187064" y="4004122"/>
            <a:ext cx="10067927" cy="438912"/>
          </a:xfrm>
          <a:prstGeom prst="rect">
            <a:avLst/>
          </a:prstGeom>
          <a:noFill/>
          <a:ln w="38100">
            <a:solidFill>
              <a:srgbClr val="FF0000"/>
            </a:solidFill>
          </a:ln>
        </p:spPr>
        <p:txBody>
          <a:bodyPr wrap="square" rtlCol="0">
            <a:spAutoFit/>
          </a:bodyPr>
          <a:lstStyle/>
          <a:p>
            <a:endParaRPr lang="zh-TW" altLang="en-US" dirty="0"/>
          </a:p>
        </p:txBody>
      </p:sp>
      <p:sp>
        <p:nvSpPr>
          <p:cNvPr id="18" name="投影片編號版面配置區 17"/>
          <p:cNvSpPr>
            <a:spLocks noGrp="1"/>
          </p:cNvSpPr>
          <p:nvPr>
            <p:ph type="sldNum" sz="quarter" idx="12"/>
          </p:nvPr>
        </p:nvSpPr>
        <p:spPr/>
        <p:txBody>
          <a:bodyPr/>
          <a:lstStyle/>
          <a:p>
            <a:fld id="{C280EC79-48D7-44E4-8ACE-C38EBDB426F9}" type="slidenum">
              <a:rPr lang="zh-TW" altLang="en-US" smtClean="0"/>
              <a:t>26</a:t>
            </a:fld>
            <a:endParaRPr lang="zh-TW" altLang="en-US"/>
          </a:p>
        </p:txBody>
      </p:sp>
      <mc:AlternateContent xmlns:mc="http://schemas.openxmlformats.org/markup-compatibility/2006">
        <mc:Choice xmlns:p14="http://schemas.microsoft.com/office/powerpoint/2010/main" Requires="p14">
          <p:contentPart p14:bwMode="auto" r:id="rId3">
            <p14:nvContentPartPr>
              <p14:cNvPr id="4" name="筆跡 3"/>
              <p14:cNvContentPartPr/>
              <p14:nvPr/>
            </p14:nvContentPartPr>
            <p14:xfrm>
              <a:off x="9005400" y="4086360"/>
              <a:ext cx="354960" cy="306360"/>
            </p14:xfrm>
          </p:contentPart>
        </mc:Choice>
        <mc:Fallback>
          <p:pic>
            <p:nvPicPr>
              <p:cNvPr id="4" name="筆跡 3"/>
              <p:cNvPicPr/>
              <p:nvPr/>
            </p:nvPicPr>
            <p:blipFill>
              <a:blip r:embed="rId4"/>
              <a:stretch>
                <a:fillRect/>
              </a:stretch>
            </p:blipFill>
            <p:spPr>
              <a:xfrm>
                <a:off x="8996760" y="4078800"/>
                <a:ext cx="373680" cy="322560"/>
              </a:xfrm>
              <a:prstGeom prst="rect">
                <a:avLst/>
              </a:prstGeom>
            </p:spPr>
          </p:pic>
        </mc:Fallback>
      </mc:AlternateContent>
    </p:spTree>
    <p:extLst>
      <p:ext uri="{BB962C8B-B14F-4D97-AF65-F5344CB8AC3E}">
        <p14:creationId xmlns:p14="http://schemas.microsoft.com/office/powerpoint/2010/main" val="131361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dirty="0" smtClean="0">
                <a:solidFill>
                  <a:schemeClr val="bg1">
                    <a:lumMod val="65000"/>
                  </a:schemeClr>
                </a:solidFill>
              </a:rPr>
              <a:t>Abstract</a:t>
            </a:r>
          </a:p>
          <a:p>
            <a:pPr marL="514350" indent="-514350">
              <a:buFont typeface="+mj-lt"/>
              <a:buAutoNum type="arabicPeriod"/>
            </a:pPr>
            <a:r>
              <a:rPr lang="en-US" altLang="zh-TW" dirty="0" smtClean="0">
                <a:solidFill>
                  <a:schemeClr val="bg1">
                    <a:lumMod val="65000"/>
                  </a:schemeClr>
                </a:solidFill>
              </a:rPr>
              <a:t>Introduction and goal</a:t>
            </a:r>
          </a:p>
          <a:p>
            <a:pPr marL="514350" indent="-514350">
              <a:buFont typeface="+mj-lt"/>
              <a:buAutoNum type="arabicPeriod"/>
            </a:pPr>
            <a:r>
              <a:rPr lang="en-US" altLang="zh-TW" dirty="0" smtClean="0">
                <a:solidFill>
                  <a:schemeClr val="bg1">
                    <a:lumMod val="65000"/>
                  </a:schemeClr>
                </a:solidFill>
              </a:rPr>
              <a:t>Data description </a:t>
            </a:r>
          </a:p>
          <a:p>
            <a:pPr marL="514350" indent="-514350">
              <a:buFont typeface="+mj-lt"/>
              <a:buAutoNum type="arabicPeriod"/>
            </a:pPr>
            <a:r>
              <a:rPr lang="en-US" altLang="zh-TW" dirty="0" smtClean="0">
                <a:solidFill>
                  <a:schemeClr val="bg1">
                    <a:lumMod val="65000"/>
                  </a:schemeClr>
                </a:solidFill>
              </a:rPr>
              <a:t>Data preprocessing</a:t>
            </a:r>
          </a:p>
          <a:p>
            <a:pPr marL="514350" indent="-514350">
              <a:buFont typeface="+mj-lt"/>
              <a:buAutoNum type="arabicPeriod"/>
            </a:pPr>
            <a:r>
              <a:rPr lang="en-US" altLang="zh-TW" dirty="0" smtClean="0">
                <a:solidFill>
                  <a:schemeClr val="bg1">
                    <a:lumMod val="65000"/>
                  </a:schemeClr>
                </a:solidFill>
              </a:rPr>
              <a:t>Implementation</a:t>
            </a:r>
          </a:p>
          <a:p>
            <a:pPr marL="514350" indent="-514350">
              <a:buFont typeface="+mj-lt"/>
              <a:buAutoNum type="arabicPeriod"/>
            </a:pPr>
            <a:r>
              <a:rPr lang="en-US" altLang="zh-TW" b="1" dirty="0" smtClean="0"/>
              <a:t>Result</a:t>
            </a:r>
          </a:p>
          <a:p>
            <a:pPr marL="514350" indent="-514350">
              <a:buFont typeface="+mj-lt"/>
              <a:buAutoNum type="arabicPeriod"/>
            </a:pPr>
            <a:r>
              <a:rPr lang="en-US" altLang="zh-TW" dirty="0" smtClean="0">
                <a:solidFill>
                  <a:schemeClr val="bg1">
                    <a:lumMod val="65000"/>
                  </a:schemeClr>
                </a:solidFill>
              </a:rPr>
              <a:t>Comment</a:t>
            </a:r>
          </a:p>
        </p:txBody>
      </p:sp>
      <p:sp>
        <p:nvSpPr>
          <p:cNvPr id="4" name="投影片編號版面配置區 3"/>
          <p:cNvSpPr>
            <a:spLocks noGrp="1"/>
          </p:cNvSpPr>
          <p:nvPr>
            <p:ph type="sldNum" sz="quarter" idx="12"/>
          </p:nvPr>
        </p:nvSpPr>
        <p:spPr/>
        <p:txBody>
          <a:bodyPr/>
          <a:lstStyle/>
          <a:p>
            <a:fld id="{C280EC79-48D7-44E4-8ACE-C38EBDB426F9}" type="slidenum">
              <a:rPr lang="zh-TW" altLang="en-US" smtClean="0"/>
              <a:t>27</a:t>
            </a:fld>
            <a:endParaRPr lang="zh-TW" altLang="en-US"/>
          </a:p>
        </p:txBody>
      </p:sp>
    </p:spTree>
    <p:extLst>
      <p:ext uri="{BB962C8B-B14F-4D97-AF65-F5344CB8AC3E}">
        <p14:creationId xmlns:p14="http://schemas.microsoft.com/office/powerpoint/2010/main" val="192178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a:t>
            </a:r>
            <a:endParaRPr lang="zh-TW" altLang="en-US" dirty="0"/>
          </a:p>
        </p:txBody>
      </p:sp>
      <p:sp>
        <p:nvSpPr>
          <p:cNvPr id="3" name="內容版面配置區 2"/>
          <p:cNvSpPr>
            <a:spLocks noGrp="1"/>
          </p:cNvSpPr>
          <p:nvPr>
            <p:ph idx="1"/>
          </p:nvPr>
        </p:nvSpPr>
        <p:spPr/>
        <p:txBody>
          <a:bodyPr>
            <a:normAutofit/>
          </a:bodyPr>
          <a:lstStyle/>
          <a:p>
            <a:r>
              <a:rPr lang="en-US" altLang="zh-TW" dirty="0" smtClean="0"/>
              <a:t>The purpose of the methods implemented in this paper is to make it easier for an administrator to find problems in Windows event logs by narrowing down the number of logs that an administrator must view to only logs that are of some concern to the administrator.</a:t>
            </a:r>
          </a:p>
          <a:p>
            <a:r>
              <a:rPr lang="en-US" altLang="zh-TW" dirty="0" smtClean="0"/>
              <a:t>The optimal k value would produce no false negative results while producing very few false positive results. It was determined that the optimal k value was 3.3 based on the number of alerts and lack of false negative results. </a:t>
            </a:r>
            <a:endParaRPr lang="zh-TW" altLang="en-US" dirty="0"/>
          </a:p>
        </p:txBody>
      </p:sp>
      <p:sp>
        <p:nvSpPr>
          <p:cNvPr id="4" name="投影片編號版面配置區 3"/>
          <p:cNvSpPr>
            <a:spLocks noGrp="1"/>
          </p:cNvSpPr>
          <p:nvPr>
            <p:ph type="sldNum" sz="quarter" idx="12"/>
          </p:nvPr>
        </p:nvSpPr>
        <p:spPr/>
        <p:txBody>
          <a:bodyPr/>
          <a:lstStyle/>
          <a:p>
            <a:fld id="{600442B0-845B-4737-9322-8813E10B7122}" type="slidenum">
              <a:rPr lang="zh-TW" altLang="en-US" smtClean="0"/>
              <a:t>28</a:t>
            </a:fld>
            <a:endParaRPr lang="zh-TW" altLang="en-US"/>
          </a:p>
        </p:txBody>
      </p:sp>
      <mc:AlternateContent xmlns:mc="http://schemas.openxmlformats.org/markup-compatibility/2006">
        <mc:Choice xmlns:p14="http://schemas.microsoft.com/office/powerpoint/2010/main" Requires="p14">
          <p:contentPart p14:bwMode="auto" r:id="rId3">
            <p14:nvContentPartPr>
              <p14:cNvPr id="5" name="筆跡 4"/>
              <p14:cNvContentPartPr/>
              <p14:nvPr/>
            </p14:nvContentPartPr>
            <p14:xfrm>
              <a:off x="3467160" y="1303560"/>
              <a:ext cx="5929920" cy="649800"/>
            </p14:xfrm>
          </p:contentPart>
        </mc:Choice>
        <mc:Fallback>
          <p:pic>
            <p:nvPicPr>
              <p:cNvPr id="5" name="筆跡 4"/>
              <p:cNvPicPr/>
              <p:nvPr/>
            </p:nvPicPr>
            <p:blipFill>
              <a:blip r:embed="rId4"/>
              <a:stretch>
                <a:fillRect/>
              </a:stretch>
            </p:blipFill>
            <p:spPr>
              <a:xfrm>
                <a:off x="3460320" y="1299960"/>
                <a:ext cx="5942160" cy="660960"/>
              </a:xfrm>
              <a:prstGeom prst="rect">
                <a:avLst/>
              </a:prstGeom>
            </p:spPr>
          </p:pic>
        </mc:Fallback>
      </mc:AlternateContent>
    </p:spTree>
    <p:extLst>
      <p:ext uri="{BB962C8B-B14F-4D97-AF65-F5344CB8AC3E}">
        <p14:creationId xmlns:p14="http://schemas.microsoft.com/office/powerpoint/2010/main" val="2835176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Determine K</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3120590" y="1825625"/>
            <a:ext cx="5950820" cy="4778565"/>
          </a:xfrm>
          <a:prstGeom prst="rect">
            <a:avLst/>
          </a:prstGeom>
        </p:spPr>
      </p:pic>
      <p:sp>
        <p:nvSpPr>
          <p:cNvPr id="5" name="投影片編號版面配置區 4"/>
          <p:cNvSpPr>
            <a:spLocks noGrp="1"/>
          </p:cNvSpPr>
          <p:nvPr>
            <p:ph type="sldNum" sz="quarter" idx="12"/>
          </p:nvPr>
        </p:nvSpPr>
        <p:spPr/>
        <p:txBody>
          <a:bodyPr/>
          <a:lstStyle/>
          <a:p>
            <a:fld id="{600442B0-845B-4737-9322-8813E10B7122}" type="slidenum">
              <a:rPr lang="zh-TW" altLang="en-US" smtClean="0"/>
              <a:t>29</a:t>
            </a:fld>
            <a:endParaRPr lang="zh-TW" altLang="en-US"/>
          </a:p>
        </p:txBody>
      </p:sp>
    </p:spTree>
    <p:extLst>
      <p:ext uri="{BB962C8B-B14F-4D97-AF65-F5344CB8AC3E}">
        <p14:creationId xmlns:p14="http://schemas.microsoft.com/office/powerpoint/2010/main" val="2759760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Abstract</a:t>
            </a:r>
            <a:endParaRPr lang="zh-TW" altLang="en-US" dirty="0"/>
          </a:p>
        </p:txBody>
      </p:sp>
      <p:sp>
        <p:nvSpPr>
          <p:cNvPr id="3" name="內容版面配置區 2"/>
          <p:cNvSpPr>
            <a:spLocks noGrp="1"/>
          </p:cNvSpPr>
          <p:nvPr>
            <p:ph idx="1"/>
          </p:nvPr>
        </p:nvSpPr>
        <p:spPr/>
        <p:txBody>
          <a:bodyPr>
            <a:normAutofit/>
          </a:bodyPr>
          <a:lstStyle/>
          <a:p>
            <a:r>
              <a:rPr lang="en-US" altLang="zh-TW" dirty="0" smtClean="0"/>
              <a:t>Windows event logs are a very useful source of data for security information, but sometimes can be nearly impossible to use due to the complexity of log data or the number of events generated per minute. </a:t>
            </a:r>
          </a:p>
          <a:p>
            <a:r>
              <a:rPr lang="en-US" altLang="zh-TW" dirty="0" smtClean="0"/>
              <a:t>For this reason, event log data must be automatically processed so that an administrator is given a list of events that actually need the administrator’s attention</a:t>
            </a:r>
          </a:p>
        </p:txBody>
      </p:sp>
      <p:sp>
        <p:nvSpPr>
          <p:cNvPr id="4" name="投影片編號版面配置區 3"/>
          <p:cNvSpPr>
            <a:spLocks noGrp="1"/>
          </p:cNvSpPr>
          <p:nvPr>
            <p:ph type="sldNum" sz="quarter" idx="12"/>
          </p:nvPr>
        </p:nvSpPr>
        <p:spPr/>
        <p:txBody>
          <a:bodyPr/>
          <a:lstStyle/>
          <a:p>
            <a:fld id="{C280EC79-48D7-44E4-8ACE-C38EBDB426F9}" type="slidenum">
              <a:rPr lang="zh-TW" altLang="en-US" smtClean="0"/>
              <a:t>3</a:t>
            </a:fld>
            <a:endParaRPr lang="zh-TW" altLang="en-US"/>
          </a:p>
        </p:txBody>
      </p:sp>
    </p:spTree>
    <p:extLst>
      <p:ext uri="{BB962C8B-B14F-4D97-AF65-F5344CB8AC3E}">
        <p14:creationId xmlns:p14="http://schemas.microsoft.com/office/powerpoint/2010/main" val="2997311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Per minute VS. per user</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the per-user function creates substantially more alerts than the per-minute function. It was determined that the per-user function was not useful for determining what events are anomalies on its own and only became more useful as it was applied to the per-minute functions to narrow the results further to specific servers at the time of the alert.</a:t>
            </a:r>
          </a:p>
          <a:p>
            <a:r>
              <a:rPr lang="en-US" altLang="zh-TW" dirty="0" smtClean="0"/>
              <a:t>In general, the per-user function is more likely to give more false positives as the number of events is much smaller and it is more difficult to get good values for the averages and standard deviation; thus, the results are not as good. If the data set was log data for 2 or 3 years, the results may be a bit better, but in this case, the per user function is not a good fit for the dataset.</a:t>
            </a:r>
            <a:endParaRPr lang="zh-TW" altLang="en-US" dirty="0"/>
          </a:p>
        </p:txBody>
      </p:sp>
      <p:sp>
        <p:nvSpPr>
          <p:cNvPr id="4" name="投影片編號版面配置區 3"/>
          <p:cNvSpPr>
            <a:spLocks noGrp="1"/>
          </p:cNvSpPr>
          <p:nvPr>
            <p:ph type="sldNum" sz="quarter" idx="12"/>
          </p:nvPr>
        </p:nvSpPr>
        <p:spPr/>
        <p:txBody>
          <a:bodyPr/>
          <a:lstStyle/>
          <a:p>
            <a:fld id="{600442B0-845B-4737-9322-8813E10B7122}" type="slidenum">
              <a:rPr lang="zh-TW" altLang="en-US" smtClean="0"/>
              <a:t>30</a:t>
            </a:fld>
            <a:endParaRPr lang="zh-TW" altLang="en-US"/>
          </a:p>
        </p:txBody>
      </p:sp>
    </p:spTree>
    <p:extLst>
      <p:ext uri="{BB962C8B-B14F-4D97-AF65-F5344CB8AC3E}">
        <p14:creationId xmlns:p14="http://schemas.microsoft.com/office/powerpoint/2010/main" val="2390239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dirty="0" smtClean="0">
                <a:solidFill>
                  <a:schemeClr val="bg1">
                    <a:lumMod val="65000"/>
                  </a:schemeClr>
                </a:solidFill>
              </a:rPr>
              <a:t>Abstract</a:t>
            </a:r>
          </a:p>
          <a:p>
            <a:pPr marL="514350" indent="-514350">
              <a:buFont typeface="+mj-lt"/>
              <a:buAutoNum type="arabicPeriod"/>
            </a:pPr>
            <a:r>
              <a:rPr lang="en-US" altLang="zh-TW" dirty="0" smtClean="0">
                <a:solidFill>
                  <a:schemeClr val="bg1">
                    <a:lumMod val="65000"/>
                  </a:schemeClr>
                </a:solidFill>
              </a:rPr>
              <a:t>Introduction and goal</a:t>
            </a:r>
          </a:p>
          <a:p>
            <a:pPr marL="514350" indent="-514350">
              <a:buFont typeface="+mj-lt"/>
              <a:buAutoNum type="arabicPeriod"/>
            </a:pPr>
            <a:r>
              <a:rPr lang="en-US" altLang="zh-TW" dirty="0" smtClean="0">
                <a:solidFill>
                  <a:schemeClr val="bg1">
                    <a:lumMod val="65000"/>
                  </a:schemeClr>
                </a:solidFill>
              </a:rPr>
              <a:t>Data description </a:t>
            </a:r>
          </a:p>
          <a:p>
            <a:pPr marL="514350" indent="-514350">
              <a:buFont typeface="+mj-lt"/>
              <a:buAutoNum type="arabicPeriod"/>
            </a:pPr>
            <a:r>
              <a:rPr lang="en-US" altLang="zh-TW" dirty="0" smtClean="0">
                <a:solidFill>
                  <a:schemeClr val="bg1">
                    <a:lumMod val="65000"/>
                  </a:schemeClr>
                </a:solidFill>
              </a:rPr>
              <a:t>Data preprocessing</a:t>
            </a:r>
          </a:p>
          <a:p>
            <a:pPr marL="514350" indent="-514350">
              <a:buFont typeface="+mj-lt"/>
              <a:buAutoNum type="arabicPeriod"/>
            </a:pPr>
            <a:r>
              <a:rPr lang="en-US" altLang="zh-TW" dirty="0" smtClean="0">
                <a:solidFill>
                  <a:schemeClr val="bg1">
                    <a:lumMod val="65000"/>
                  </a:schemeClr>
                </a:solidFill>
              </a:rPr>
              <a:t>Implementation</a:t>
            </a:r>
          </a:p>
          <a:p>
            <a:pPr marL="514350" indent="-514350">
              <a:buFont typeface="+mj-lt"/>
              <a:buAutoNum type="arabicPeriod"/>
            </a:pPr>
            <a:r>
              <a:rPr lang="en-US" altLang="zh-TW" dirty="0" smtClean="0">
                <a:solidFill>
                  <a:schemeClr val="bg1">
                    <a:lumMod val="65000"/>
                  </a:schemeClr>
                </a:solidFill>
              </a:rPr>
              <a:t>Result</a:t>
            </a:r>
          </a:p>
          <a:p>
            <a:pPr marL="514350" indent="-514350">
              <a:buFont typeface="+mj-lt"/>
              <a:buAutoNum type="arabicPeriod"/>
            </a:pPr>
            <a:r>
              <a:rPr lang="en-US" altLang="zh-TW" b="1" dirty="0" smtClean="0"/>
              <a:t>Comment</a:t>
            </a:r>
          </a:p>
        </p:txBody>
      </p:sp>
      <p:sp>
        <p:nvSpPr>
          <p:cNvPr id="4" name="投影片編號版面配置區 3"/>
          <p:cNvSpPr>
            <a:spLocks noGrp="1"/>
          </p:cNvSpPr>
          <p:nvPr>
            <p:ph type="sldNum" sz="quarter" idx="12"/>
          </p:nvPr>
        </p:nvSpPr>
        <p:spPr/>
        <p:txBody>
          <a:bodyPr/>
          <a:lstStyle/>
          <a:p>
            <a:fld id="{C280EC79-48D7-44E4-8ACE-C38EBDB426F9}" type="slidenum">
              <a:rPr lang="zh-TW" altLang="en-US" smtClean="0"/>
              <a:t>31</a:t>
            </a:fld>
            <a:endParaRPr lang="zh-TW" altLang="en-US"/>
          </a:p>
        </p:txBody>
      </p:sp>
    </p:spTree>
    <p:extLst>
      <p:ext uri="{BB962C8B-B14F-4D97-AF65-F5344CB8AC3E}">
        <p14:creationId xmlns:p14="http://schemas.microsoft.com/office/powerpoint/2010/main" val="1181863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Comment	</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lnSpc>
                <a:spcPct val="150000"/>
              </a:lnSpc>
              <a:buFont typeface="+mj-lt"/>
              <a:buAutoNum type="arabicPeriod"/>
            </a:pPr>
            <a:r>
              <a:rPr lang="zh-TW" altLang="en-US" dirty="0" smtClean="0"/>
              <a:t>這篇</a:t>
            </a:r>
            <a:r>
              <a:rPr lang="en-US" altLang="zh-TW" dirty="0" smtClean="0"/>
              <a:t>paper</a:t>
            </a:r>
            <a:r>
              <a:rPr lang="zh-TW" altLang="en-US" dirty="0" smtClean="0"/>
              <a:t>沒有用到</a:t>
            </a:r>
            <a:r>
              <a:rPr lang="en-US" altLang="zh-TW" dirty="0" smtClean="0"/>
              <a:t>machine learning</a:t>
            </a:r>
            <a:r>
              <a:rPr lang="zh-TW" altLang="en-US" dirty="0" smtClean="0"/>
              <a:t>或者</a:t>
            </a:r>
            <a:r>
              <a:rPr lang="en-US" altLang="zh-TW" dirty="0" smtClean="0"/>
              <a:t>NN</a:t>
            </a:r>
            <a:r>
              <a:rPr lang="zh-TW" altLang="en-US" dirty="0" smtClean="0"/>
              <a:t>的演算法，只是單純使用平均值及標準差，來決定異常的臨界點，誰或哪個時間點發生的</a:t>
            </a:r>
            <a:r>
              <a:rPr lang="en-US" altLang="zh-TW" dirty="0" smtClean="0"/>
              <a:t>log</a:t>
            </a:r>
            <a:r>
              <a:rPr lang="zh-TW" altLang="en-US" dirty="0" smtClean="0"/>
              <a:t>次數大於臨界點就認為是異常。</a:t>
            </a:r>
            <a:endParaRPr lang="en-US" altLang="zh-TW" dirty="0" smtClean="0"/>
          </a:p>
          <a:p>
            <a:pPr marL="514350" indent="-514350">
              <a:lnSpc>
                <a:spcPct val="150000"/>
              </a:lnSpc>
              <a:buFont typeface="+mj-lt"/>
              <a:buAutoNum type="arabicPeriod"/>
            </a:pPr>
            <a:r>
              <a:rPr lang="zh-TW" altLang="en-US" dirty="0" smtClean="0"/>
              <a:t>我覺得他用的方法滿直覺的，也確實能夠抓到異常現象，不過技術成分沒有很高，因為是使用傳統的統計方法來達成並檢查，但還是知道了一些新的方法去做</a:t>
            </a:r>
            <a:r>
              <a:rPr lang="en-US" altLang="zh-TW" dirty="0" smtClean="0"/>
              <a:t>anomaly detection</a:t>
            </a:r>
            <a:r>
              <a:rPr lang="zh-TW" altLang="en-US" dirty="0" smtClean="0"/>
              <a:t>，而標準差的方式也常常被應用來做</a:t>
            </a:r>
            <a:r>
              <a:rPr lang="en-US" altLang="zh-TW" dirty="0" smtClean="0"/>
              <a:t>outlier detection</a:t>
            </a:r>
            <a:r>
              <a:rPr lang="zh-TW" altLang="en-US" dirty="0" smtClean="0"/>
              <a:t>，這篇</a:t>
            </a:r>
            <a:r>
              <a:rPr lang="en-US" altLang="zh-TW" dirty="0" smtClean="0"/>
              <a:t>paper</a:t>
            </a:r>
            <a:r>
              <a:rPr lang="zh-TW" altLang="en-US" dirty="0" smtClean="0"/>
              <a:t>也是目前我找到唯一一個使用</a:t>
            </a:r>
            <a:r>
              <a:rPr lang="en-US" altLang="zh-TW" dirty="0" smtClean="0"/>
              <a:t>Windows event log </a:t>
            </a:r>
            <a:r>
              <a:rPr lang="zh-TW" altLang="en-US" dirty="0" smtClean="0"/>
              <a:t>當做</a:t>
            </a:r>
            <a:r>
              <a:rPr lang="en-US" altLang="zh-TW" dirty="0" smtClean="0"/>
              <a:t>input data</a:t>
            </a:r>
            <a:r>
              <a:rPr lang="zh-TW" altLang="en-US" dirty="0" smtClean="0"/>
              <a:t>的做</a:t>
            </a:r>
            <a:r>
              <a:rPr lang="en-US" altLang="zh-TW" dirty="0" smtClean="0"/>
              <a:t>anomaly detection</a:t>
            </a:r>
            <a:r>
              <a:rPr lang="zh-TW" altLang="en-US" dirty="0" smtClean="0"/>
              <a:t>的</a:t>
            </a:r>
            <a:r>
              <a:rPr lang="en-US" altLang="zh-TW" dirty="0" smtClean="0"/>
              <a:t>paper.</a:t>
            </a:r>
            <a:endParaRPr lang="zh-TW" altLang="en-US" dirty="0"/>
          </a:p>
        </p:txBody>
      </p:sp>
      <p:sp>
        <p:nvSpPr>
          <p:cNvPr id="4" name="投影片編號版面配置區 3"/>
          <p:cNvSpPr>
            <a:spLocks noGrp="1"/>
          </p:cNvSpPr>
          <p:nvPr>
            <p:ph type="sldNum" sz="quarter" idx="12"/>
          </p:nvPr>
        </p:nvSpPr>
        <p:spPr/>
        <p:txBody>
          <a:bodyPr/>
          <a:lstStyle/>
          <a:p>
            <a:fld id="{C280EC79-48D7-44E4-8ACE-C38EBDB426F9}" type="slidenum">
              <a:rPr lang="zh-TW" altLang="en-US" smtClean="0"/>
              <a:t>32</a:t>
            </a:fld>
            <a:endParaRPr lang="zh-TW" altLang="en-US"/>
          </a:p>
        </p:txBody>
      </p:sp>
    </p:spTree>
    <p:extLst>
      <p:ext uri="{BB962C8B-B14F-4D97-AF65-F5344CB8AC3E}">
        <p14:creationId xmlns:p14="http://schemas.microsoft.com/office/powerpoint/2010/main" val="4143965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dirty="0" smtClean="0">
                <a:solidFill>
                  <a:schemeClr val="bg1">
                    <a:lumMod val="65000"/>
                  </a:schemeClr>
                </a:solidFill>
              </a:rPr>
              <a:t>Abstract</a:t>
            </a:r>
          </a:p>
          <a:p>
            <a:pPr marL="514350" indent="-514350">
              <a:buFont typeface="+mj-lt"/>
              <a:buAutoNum type="arabicPeriod"/>
            </a:pPr>
            <a:r>
              <a:rPr lang="en-US" altLang="zh-TW" b="1" dirty="0" smtClean="0"/>
              <a:t>Introduction and goal</a:t>
            </a:r>
          </a:p>
          <a:p>
            <a:pPr marL="514350" indent="-514350">
              <a:buFont typeface="+mj-lt"/>
              <a:buAutoNum type="arabicPeriod"/>
            </a:pPr>
            <a:r>
              <a:rPr lang="en-US" altLang="zh-TW" dirty="0" smtClean="0">
                <a:solidFill>
                  <a:schemeClr val="bg1">
                    <a:lumMod val="65000"/>
                  </a:schemeClr>
                </a:solidFill>
              </a:rPr>
              <a:t>Data description </a:t>
            </a:r>
          </a:p>
          <a:p>
            <a:pPr marL="514350" indent="-514350">
              <a:buFont typeface="+mj-lt"/>
              <a:buAutoNum type="arabicPeriod"/>
            </a:pPr>
            <a:r>
              <a:rPr lang="en-US" altLang="zh-TW" dirty="0" smtClean="0">
                <a:solidFill>
                  <a:schemeClr val="bg1">
                    <a:lumMod val="65000"/>
                  </a:schemeClr>
                </a:solidFill>
              </a:rPr>
              <a:t>Data preprocessing</a:t>
            </a:r>
          </a:p>
          <a:p>
            <a:pPr marL="514350" indent="-514350">
              <a:buFont typeface="+mj-lt"/>
              <a:buAutoNum type="arabicPeriod"/>
            </a:pPr>
            <a:r>
              <a:rPr lang="en-US" altLang="zh-TW" dirty="0" smtClean="0">
                <a:solidFill>
                  <a:schemeClr val="bg1">
                    <a:lumMod val="65000"/>
                  </a:schemeClr>
                </a:solidFill>
              </a:rPr>
              <a:t>Implementation</a:t>
            </a:r>
          </a:p>
          <a:p>
            <a:pPr marL="514350" indent="-514350">
              <a:buFont typeface="+mj-lt"/>
              <a:buAutoNum type="arabicPeriod"/>
            </a:pPr>
            <a:r>
              <a:rPr lang="en-US" altLang="zh-TW" dirty="0" smtClean="0">
                <a:solidFill>
                  <a:schemeClr val="bg1">
                    <a:lumMod val="65000"/>
                  </a:schemeClr>
                </a:solidFill>
              </a:rPr>
              <a:t>Result</a:t>
            </a:r>
          </a:p>
          <a:p>
            <a:pPr marL="514350" indent="-514350">
              <a:buFont typeface="+mj-lt"/>
              <a:buAutoNum type="arabicPeriod"/>
            </a:pPr>
            <a:r>
              <a:rPr lang="en-US" altLang="zh-TW" dirty="0" smtClean="0">
                <a:solidFill>
                  <a:schemeClr val="bg1">
                    <a:lumMod val="65000"/>
                  </a:schemeClr>
                </a:solidFill>
              </a:rPr>
              <a:t>Comment</a:t>
            </a:r>
          </a:p>
        </p:txBody>
      </p:sp>
      <p:sp>
        <p:nvSpPr>
          <p:cNvPr id="4" name="投影片編號版面配置區 3"/>
          <p:cNvSpPr>
            <a:spLocks noGrp="1"/>
          </p:cNvSpPr>
          <p:nvPr>
            <p:ph type="sldNum" sz="quarter" idx="12"/>
          </p:nvPr>
        </p:nvSpPr>
        <p:spPr/>
        <p:txBody>
          <a:bodyPr/>
          <a:lstStyle/>
          <a:p>
            <a:fld id="{C280EC79-48D7-44E4-8ACE-C38EBDB426F9}" type="slidenum">
              <a:rPr lang="zh-TW" altLang="en-US" smtClean="0"/>
              <a:t>4</a:t>
            </a:fld>
            <a:endParaRPr lang="zh-TW" altLang="en-US"/>
          </a:p>
        </p:txBody>
      </p:sp>
    </p:spTree>
    <p:extLst>
      <p:ext uri="{BB962C8B-B14F-4D97-AF65-F5344CB8AC3E}">
        <p14:creationId xmlns:p14="http://schemas.microsoft.com/office/powerpoint/2010/main" val="2052938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 and goal (1/2)</a:t>
            </a:r>
            <a:endParaRPr lang="zh-TW" altLang="en-US" dirty="0"/>
          </a:p>
        </p:txBody>
      </p:sp>
      <p:sp>
        <p:nvSpPr>
          <p:cNvPr id="3" name="內容版面配置區 2"/>
          <p:cNvSpPr>
            <a:spLocks noGrp="1"/>
          </p:cNvSpPr>
          <p:nvPr>
            <p:ph idx="1"/>
          </p:nvPr>
        </p:nvSpPr>
        <p:spPr/>
        <p:txBody>
          <a:bodyPr>
            <a:normAutofit/>
          </a:bodyPr>
          <a:lstStyle/>
          <a:p>
            <a:r>
              <a:rPr lang="en-US" altLang="zh-TW" dirty="0" smtClean="0"/>
              <a:t>“Event Viewer” in Windows only gives options for basic filtering of events and doesn’t give any options for correlation or other useful tools that could help an administrator find a problem quickly and efficiently.</a:t>
            </a:r>
          </a:p>
          <a:p>
            <a:r>
              <a:rPr lang="en-US" altLang="zh-TW" dirty="0" smtClean="0"/>
              <a:t>The logs must be reviewed by a third-party software solution to remove the events that wouldn’t concern the administrator and only show the administrator events that could help find problems and vulnerabilities.</a:t>
            </a:r>
          </a:p>
          <a:p>
            <a:r>
              <a:rPr lang="en-US" altLang="zh-TW" dirty="0" smtClean="0"/>
              <a:t> This paper will introduce a novel approach to identify anomalies in Windows event log data using standard deviation.</a:t>
            </a:r>
            <a:endParaRPr lang="zh-TW" altLang="en-US" dirty="0"/>
          </a:p>
        </p:txBody>
      </p:sp>
      <p:sp>
        <p:nvSpPr>
          <p:cNvPr id="4" name="投影片編號版面配置區 3"/>
          <p:cNvSpPr>
            <a:spLocks noGrp="1"/>
          </p:cNvSpPr>
          <p:nvPr>
            <p:ph type="sldNum" sz="quarter" idx="12"/>
          </p:nvPr>
        </p:nvSpPr>
        <p:spPr/>
        <p:txBody>
          <a:bodyPr/>
          <a:lstStyle/>
          <a:p>
            <a:fld id="{600442B0-845B-4737-9322-8813E10B7122}" type="slidenum">
              <a:rPr lang="zh-TW" altLang="en-US" smtClean="0"/>
              <a:t>5</a:t>
            </a:fld>
            <a:endParaRPr lang="zh-TW" altLang="en-US"/>
          </a:p>
        </p:txBody>
      </p:sp>
    </p:spTree>
    <p:extLst>
      <p:ext uri="{BB962C8B-B14F-4D97-AF65-F5344CB8AC3E}">
        <p14:creationId xmlns:p14="http://schemas.microsoft.com/office/powerpoint/2010/main" val="4089077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 and goal (2/2)</a:t>
            </a:r>
            <a:endParaRPr lang="zh-TW" altLang="en-US" dirty="0"/>
          </a:p>
        </p:txBody>
      </p:sp>
      <p:sp>
        <p:nvSpPr>
          <p:cNvPr id="3" name="內容版面配置區 2"/>
          <p:cNvSpPr>
            <a:spLocks noGrp="1"/>
          </p:cNvSpPr>
          <p:nvPr>
            <p:ph idx="1"/>
          </p:nvPr>
        </p:nvSpPr>
        <p:spPr/>
        <p:txBody>
          <a:bodyPr/>
          <a:lstStyle/>
          <a:p>
            <a:r>
              <a:rPr lang="en-US" altLang="zh-TW" dirty="0" smtClean="0"/>
              <a:t>For example, if a specific server usually sees 150 login attempts at 8:30 AM on Monday and it receives 1000 login attempts at that time, an alert can be created to show that there is a possible breach.</a:t>
            </a:r>
          </a:p>
          <a:p>
            <a:r>
              <a:rPr lang="en-US" altLang="zh-TW" dirty="0" smtClean="0"/>
              <a:t>This proposed anomaly detection in Windows event logs is implemented with the help of SQL queries.</a:t>
            </a:r>
            <a:endParaRPr lang="zh-TW" altLang="en-US" dirty="0"/>
          </a:p>
        </p:txBody>
      </p:sp>
      <p:sp>
        <p:nvSpPr>
          <p:cNvPr id="4" name="投影片編號版面配置區 3"/>
          <p:cNvSpPr>
            <a:spLocks noGrp="1"/>
          </p:cNvSpPr>
          <p:nvPr>
            <p:ph type="sldNum" sz="quarter" idx="12"/>
          </p:nvPr>
        </p:nvSpPr>
        <p:spPr/>
        <p:txBody>
          <a:bodyPr/>
          <a:lstStyle/>
          <a:p>
            <a:fld id="{600442B0-845B-4737-9322-8813E10B7122}" type="slidenum">
              <a:rPr lang="zh-TW" altLang="en-US" smtClean="0"/>
              <a:t>6</a:t>
            </a:fld>
            <a:endParaRPr lang="zh-TW" altLang="en-US"/>
          </a:p>
        </p:txBody>
      </p:sp>
      <mc:AlternateContent xmlns:mc="http://schemas.openxmlformats.org/markup-compatibility/2006">
        <mc:Choice xmlns:p14="http://schemas.microsoft.com/office/powerpoint/2010/main" Requires="p14">
          <p:contentPart p14:bwMode="auto" r:id="rId3">
            <p14:nvContentPartPr>
              <p14:cNvPr id="5" name="筆跡 4"/>
              <p14:cNvContentPartPr/>
              <p14:nvPr/>
            </p14:nvContentPartPr>
            <p14:xfrm>
              <a:off x="5522040" y="3561480"/>
              <a:ext cx="4818600" cy="1060560"/>
            </p14:xfrm>
          </p:contentPart>
        </mc:Choice>
        <mc:Fallback>
          <p:pic>
            <p:nvPicPr>
              <p:cNvPr id="5" name="筆跡 4"/>
              <p:cNvPicPr/>
              <p:nvPr/>
            </p:nvPicPr>
            <p:blipFill>
              <a:blip r:embed="rId4"/>
              <a:stretch>
                <a:fillRect/>
              </a:stretch>
            </p:blipFill>
            <p:spPr>
              <a:xfrm>
                <a:off x="5518080" y="3552480"/>
                <a:ext cx="4830120" cy="1077480"/>
              </a:xfrm>
              <a:prstGeom prst="rect">
                <a:avLst/>
              </a:prstGeom>
            </p:spPr>
          </p:pic>
        </mc:Fallback>
      </mc:AlternateContent>
    </p:spTree>
    <p:extLst>
      <p:ext uri="{BB962C8B-B14F-4D97-AF65-F5344CB8AC3E}">
        <p14:creationId xmlns:p14="http://schemas.microsoft.com/office/powerpoint/2010/main" val="1152337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dirty="0" smtClean="0">
                <a:solidFill>
                  <a:schemeClr val="bg1">
                    <a:lumMod val="65000"/>
                  </a:schemeClr>
                </a:solidFill>
              </a:rPr>
              <a:t>Abstract</a:t>
            </a:r>
          </a:p>
          <a:p>
            <a:pPr marL="514350" indent="-514350">
              <a:buFont typeface="+mj-lt"/>
              <a:buAutoNum type="arabicPeriod"/>
            </a:pPr>
            <a:r>
              <a:rPr lang="en-US" altLang="zh-TW" dirty="0" smtClean="0">
                <a:solidFill>
                  <a:schemeClr val="bg1">
                    <a:lumMod val="65000"/>
                  </a:schemeClr>
                </a:solidFill>
              </a:rPr>
              <a:t>Introduction and goal</a:t>
            </a:r>
          </a:p>
          <a:p>
            <a:pPr marL="514350" indent="-514350">
              <a:buFont typeface="+mj-lt"/>
              <a:buAutoNum type="arabicPeriod"/>
            </a:pPr>
            <a:r>
              <a:rPr lang="en-US" altLang="zh-TW" b="1" dirty="0" smtClean="0"/>
              <a:t>Data description </a:t>
            </a:r>
          </a:p>
          <a:p>
            <a:pPr marL="514350" indent="-514350">
              <a:buFont typeface="+mj-lt"/>
              <a:buAutoNum type="arabicPeriod"/>
            </a:pPr>
            <a:r>
              <a:rPr lang="en-US" altLang="zh-TW" dirty="0" smtClean="0">
                <a:solidFill>
                  <a:schemeClr val="bg1">
                    <a:lumMod val="65000"/>
                  </a:schemeClr>
                </a:solidFill>
              </a:rPr>
              <a:t>Data preprocessing</a:t>
            </a:r>
          </a:p>
          <a:p>
            <a:pPr marL="514350" indent="-514350">
              <a:buFont typeface="+mj-lt"/>
              <a:buAutoNum type="arabicPeriod"/>
            </a:pPr>
            <a:r>
              <a:rPr lang="en-US" altLang="zh-TW" dirty="0" smtClean="0">
                <a:solidFill>
                  <a:schemeClr val="bg1">
                    <a:lumMod val="65000"/>
                  </a:schemeClr>
                </a:solidFill>
              </a:rPr>
              <a:t>Implementation</a:t>
            </a:r>
          </a:p>
          <a:p>
            <a:pPr marL="514350" indent="-514350">
              <a:buFont typeface="+mj-lt"/>
              <a:buAutoNum type="arabicPeriod"/>
            </a:pPr>
            <a:r>
              <a:rPr lang="en-US" altLang="zh-TW" dirty="0" smtClean="0">
                <a:solidFill>
                  <a:schemeClr val="bg1">
                    <a:lumMod val="65000"/>
                  </a:schemeClr>
                </a:solidFill>
              </a:rPr>
              <a:t>Result</a:t>
            </a:r>
          </a:p>
          <a:p>
            <a:pPr marL="514350" indent="-514350">
              <a:buFont typeface="+mj-lt"/>
              <a:buAutoNum type="arabicPeriod"/>
            </a:pPr>
            <a:r>
              <a:rPr lang="en-US" altLang="zh-TW" dirty="0" smtClean="0">
                <a:solidFill>
                  <a:schemeClr val="bg1">
                    <a:lumMod val="65000"/>
                  </a:schemeClr>
                </a:solidFill>
              </a:rPr>
              <a:t>Comment</a:t>
            </a:r>
          </a:p>
        </p:txBody>
      </p:sp>
      <p:sp>
        <p:nvSpPr>
          <p:cNvPr id="4" name="投影片編號版面配置區 3"/>
          <p:cNvSpPr>
            <a:spLocks noGrp="1"/>
          </p:cNvSpPr>
          <p:nvPr>
            <p:ph type="sldNum" sz="quarter" idx="12"/>
          </p:nvPr>
        </p:nvSpPr>
        <p:spPr/>
        <p:txBody>
          <a:bodyPr/>
          <a:lstStyle/>
          <a:p>
            <a:fld id="{C280EC79-48D7-44E4-8ACE-C38EBDB426F9}" type="slidenum">
              <a:rPr lang="zh-TW" altLang="en-US" smtClean="0"/>
              <a:t>7</a:t>
            </a:fld>
            <a:endParaRPr lang="zh-TW" altLang="en-US"/>
          </a:p>
        </p:txBody>
      </p:sp>
    </p:spTree>
    <p:extLst>
      <p:ext uri="{BB962C8B-B14F-4D97-AF65-F5344CB8AC3E}">
        <p14:creationId xmlns:p14="http://schemas.microsoft.com/office/powerpoint/2010/main" val="1958096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description (1/2)</a:t>
            </a:r>
            <a:endParaRPr lang="zh-TW" altLang="en-US" dirty="0"/>
          </a:p>
        </p:txBody>
      </p:sp>
      <p:sp>
        <p:nvSpPr>
          <p:cNvPr id="3" name="內容版面配置區 2"/>
          <p:cNvSpPr>
            <a:spLocks noGrp="1"/>
          </p:cNvSpPr>
          <p:nvPr>
            <p:ph idx="1"/>
          </p:nvPr>
        </p:nvSpPr>
        <p:spPr/>
        <p:txBody>
          <a:bodyPr>
            <a:normAutofit/>
          </a:bodyPr>
          <a:lstStyle/>
          <a:p>
            <a:r>
              <a:rPr lang="en-US" altLang="zh-TW" dirty="0" smtClean="0"/>
              <a:t>The data used in this paper was gathered from the event logs of approximately 30 production servers over the span of 6 months.</a:t>
            </a:r>
          </a:p>
          <a:p>
            <a:r>
              <a:rPr lang="en-US" altLang="zh-TW" dirty="0" smtClean="0"/>
              <a:t>The log data was collected by converting the event logs into a syslog format and sending the logs to a central data store.</a:t>
            </a:r>
          </a:p>
          <a:p>
            <a:r>
              <a:rPr lang="en-US" altLang="zh-TW" dirty="0" smtClean="0"/>
              <a:t>The event logs were then imported into a SQL database using the Transact-SQL bulk import statement.</a:t>
            </a:r>
          </a:p>
          <a:p>
            <a:r>
              <a:rPr lang="en-US" altLang="zh-TW" dirty="0" smtClean="0"/>
              <a:t>The standard Windows event log format contains many fields, but in this paper, only the following fields will be used.</a:t>
            </a:r>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600442B0-845B-4737-9322-8813E10B7122}" type="slidenum">
              <a:rPr lang="zh-TW" altLang="en-US" smtClean="0"/>
              <a:t>8</a:t>
            </a:fld>
            <a:endParaRPr lang="zh-TW" altLang="en-US"/>
          </a:p>
        </p:txBody>
      </p:sp>
      <mc:AlternateContent xmlns:mc="http://schemas.openxmlformats.org/markup-compatibility/2006">
        <mc:Choice xmlns:p14="http://schemas.microsoft.com/office/powerpoint/2010/main" Requires="p14">
          <p:contentPart p14:bwMode="auto" r:id="rId3">
            <p14:nvContentPartPr>
              <p14:cNvPr id="5" name="筆跡 4"/>
              <p14:cNvContentPartPr/>
              <p14:nvPr/>
            </p14:nvContentPartPr>
            <p14:xfrm>
              <a:off x="5180400" y="1255320"/>
              <a:ext cx="3960000" cy="1712880"/>
            </p14:xfrm>
          </p:contentPart>
        </mc:Choice>
        <mc:Fallback>
          <p:pic>
            <p:nvPicPr>
              <p:cNvPr id="5" name="筆跡 4"/>
              <p:cNvPicPr/>
              <p:nvPr/>
            </p:nvPicPr>
            <p:blipFill>
              <a:blip r:embed="rId4"/>
              <a:stretch>
                <a:fillRect/>
              </a:stretch>
            </p:blipFill>
            <p:spPr>
              <a:xfrm>
                <a:off x="5172120" y="1251360"/>
                <a:ext cx="3977640" cy="1727640"/>
              </a:xfrm>
              <a:prstGeom prst="rect">
                <a:avLst/>
              </a:prstGeom>
            </p:spPr>
          </p:pic>
        </mc:Fallback>
      </mc:AlternateContent>
    </p:spTree>
    <p:extLst>
      <p:ext uri="{BB962C8B-B14F-4D97-AF65-F5344CB8AC3E}">
        <p14:creationId xmlns:p14="http://schemas.microsoft.com/office/powerpoint/2010/main" val="20079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description (1/2)</a:t>
            </a:r>
            <a:endParaRPr lang="zh-TW" altLang="en-US" dirty="0"/>
          </a:p>
        </p:txBody>
      </p:sp>
      <p:sp>
        <p:nvSpPr>
          <p:cNvPr id="3" name="內容版面配置區 2"/>
          <p:cNvSpPr>
            <a:spLocks noGrp="1"/>
          </p:cNvSpPr>
          <p:nvPr>
            <p:ph idx="1"/>
          </p:nvPr>
        </p:nvSpPr>
        <p:spPr/>
        <p:txBody>
          <a:bodyPr>
            <a:normAutofit fontScale="92500" lnSpcReduction="10000"/>
          </a:bodyPr>
          <a:lstStyle/>
          <a:p>
            <a:pPr marL="514350" indent="-514350">
              <a:buFont typeface="+mj-lt"/>
              <a:buAutoNum type="arabicPeriod"/>
            </a:pPr>
            <a:r>
              <a:rPr lang="en-US" altLang="zh-TW" b="1" dirty="0" smtClean="0"/>
              <a:t>Event Log: </a:t>
            </a:r>
            <a:r>
              <a:rPr lang="en-US" altLang="zh-TW" dirty="0" smtClean="0"/>
              <a:t>the name of the event log in which the log originated.</a:t>
            </a:r>
          </a:p>
          <a:p>
            <a:pPr marL="514350" indent="-514350">
              <a:buFont typeface="+mj-lt"/>
              <a:buAutoNum type="arabicPeriod"/>
            </a:pPr>
            <a:r>
              <a:rPr lang="en-US" altLang="zh-TW" b="1" dirty="0" smtClean="0"/>
              <a:t>Event Source: </a:t>
            </a:r>
            <a:r>
              <a:rPr lang="en-US" altLang="zh-TW" dirty="0" smtClean="0"/>
              <a:t>The program or process that generated the event.</a:t>
            </a:r>
          </a:p>
          <a:p>
            <a:pPr marL="514350" indent="-514350">
              <a:buFont typeface="+mj-lt"/>
              <a:buAutoNum type="arabicPeriod"/>
            </a:pPr>
            <a:r>
              <a:rPr lang="en-US" altLang="zh-TW" b="1" dirty="0" smtClean="0"/>
              <a:t>Event ID: </a:t>
            </a:r>
            <a:r>
              <a:rPr lang="en-US" altLang="zh-TW" dirty="0" smtClean="0"/>
              <a:t>The unique ID of the event based on which Source generated the event.</a:t>
            </a:r>
          </a:p>
          <a:p>
            <a:pPr marL="514350" indent="-514350">
              <a:buFont typeface="+mj-lt"/>
              <a:buAutoNum type="arabicPeriod"/>
            </a:pPr>
            <a:r>
              <a:rPr lang="en-US" altLang="zh-TW" b="1" dirty="0" smtClean="0"/>
              <a:t>Event Type: </a:t>
            </a:r>
            <a:r>
              <a:rPr lang="en-US" altLang="zh-TW" dirty="0" smtClean="0"/>
              <a:t>The field describes the type of event that occurred and can be useful for determining what type of activity generated the event. </a:t>
            </a:r>
            <a:r>
              <a:rPr lang="en-US" altLang="zh-TW" i="1" dirty="0" smtClean="0"/>
              <a:t>(information, warning, error, critical, success audit, </a:t>
            </a:r>
            <a:r>
              <a:rPr lang="en-US" altLang="zh-TW" i="1" dirty="0"/>
              <a:t>Failure </a:t>
            </a:r>
            <a:r>
              <a:rPr lang="en-US" altLang="zh-TW" i="1" dirty="0" smtClean="0"/>
              <a:t>Audit)</a:t>
            </a:r>
          </a:p>
          <a:p>
            <a:pPr marL="514350" indent="-514350">
              <a:buFont typeface="+mj-lt"/>
              <a:buAutoNum type="arabicPeriod"/>
            </a:pPr>
            <a:r>
              <a:rPr lang="en-US" altLang="zh-TW" b="1" dirty="0" smtClean="0"/>
              <a:t>Time/Date:</a:t>
            </a:r>
            <a:r>
              <a:rPr lang="en-US" altLang="zh-TW" dirty="0" smtClean="0"/>
              <a:t> split to </a:t>
            </a:r>
            <a:r>
              <a:rPr lang="en-US" altLang="zh-TW" i="1" dirty="0" smtClean="0"/>
              <a:t>Hour, Minute, Day of week, day of Year, Year</a:t>
            </a:r>
            <a:r>
              <a:rPr lang="en-US" altLang="zh-TW" dirty="0" smtClean="0"/>
              <a:t>.</a:t>
            </a:r>
          </a:p>
          <a:p>
            <a:pPr marL="514350" indent="-514350">
              <a:buFont typeface="+mj-lt"/>
              <a:buAutoNum type="arabicPeriod"/>
            </a:pPr>
            <a:r>
              <a:rPr lang="en-US" altLang="zh-TW" b="1" dirty="0" smtClean="0"/>
              <a:t>Server ID: </a:t>
            </a:r>
            <a:r>
              <a:rPr lang="en-US" altLang="zh-TW" dirty="0" smtClean="0"/>
              <a:t>This is a unique identifier for each server in the dataset.</a:t>
            </a:r>
          </a:p>
          <a:p>
            <a:pPr marL="514350" indent="-514350">
              <a:buFont typeface="+mj-lt"/>
              <a:buAutoNum type="arabicPeriod"/>
            </a:pPr>
            <a:r>
              <a:rPr lang="en-US" altLang="zh-TW" b="1" dirty="0" smtClean="0"/>
              <a:t>User ID: </a:t>
            </a:r>
            <a:r>
              <a:rPr lang="en-US" altLang="zh-TW" dirty="0" smtClean="0"/>
              <a:t>This is a unique identifier for each user in the dataset. There are over 400 unique users identified in the dataset</a:t>
            </a:r>
          </a:p>
          <a:p>
            <a:endParaRPr lang="zh-TW" altLang="en-US" dirty="0"/>
          </a:p>
        </p:txBody>
      </p:sp>
      <p:sp>
        <p:nvSpPr>
          <p:cNvPr id="4" name="投影片編號版面配置區 3"/>
          <p:cNvSpPr>
            <a:spLocks noGrp="1"/>
          </p:cNvSpPr>
          <p:nvPr>
            <p:ph type="sldNum" sz="quarter" idx="12"/>
          </p:nvPr>
        </p:nvSpPr>
        <p:spPr/>
        <p:txBody>
          <a:bodyPr/>
          <a:lstStyle/>
          <a:p>
            <a:fld id="{600442B0-845B-4737-9322-8813E10B7122}" type="slidenum">
              <a:rPr lang="zh-TW" altLang="en-US" smtClean="0"/>
              <a:t>9</a:t>
            </a:fld>
            <a:endParaRPr lang="zh-TW" altLang="en-US"/>
          </a:p>
        </p:txBody>
      </p:sp>
      <mc:AlternateContent xmlns:mc="http://schemas.openxmlformats.org/markup-compatibility/2006">
        <mc:Choice xmlns:p14="http://schemas.microsoft.com/office/powerpoint/2010/main" Requires="p14">
          <p:contentPart p14:bwMode="auto" r:id="rId3">
            <p14:nvContentPartPr>
              <p14:cNvPr id="5" name="筆跡 4"/>
              <p14:cNvContentPartPr/>
              <p14:nvPr/>
            </p14:nvContentPartPr>
            <p14:xfrm>
              <a:off x="1628280" y="1477440"/>
              <a:ext cx="10292400" cy="3707640"/>
            </p14:xfrm>
          </p:contentPart>
        </mc:Choice>
        <mc:Fallback>
          <p:pic>
            <p:nvPicPr>
              <p:cNvPr id="5" name="筆跡 4"/>
              <p:cNvPicPr/>
              <p:nvPr/>
            </p:nvPicPr>
            <p:blipFill>
              <a:blip r:embed="rId4"/>
              <a:stretch>
                <a:fillRect/>
              </a:stretch>
            </p:blipFill>
            <p:spPr>
              <a:xfrm>
                <a:off x="1621080" y="1472400"/>
                <a:ext cx="10304280" cy="3717720"/>
              </a:xfrm>
              <a:prstGeom prst="rect">
                <a:avLst/>
              </a:prstGeom>
            </p:spPr>
          </p:pic>
        </mc:Fallback>
      </mc:AlternateContent>
    </p:spTree>
    <p:extLst>
      <p:ext uri="{BB962C8B-B14F-4D97-AF65-F5344CB8AC3E}">
        <p14:creationId xmlns:p14="http://schemas.microsoft.com/office/powerpoint/2010/main" val="2400402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2667</Words>
  <Application>Microsoft Office PowerPoint</Application>
  <PresentationFormat>寬螢幕</PresentationFormat>
  <Paragraphs>311</Paragraphs>
  <Slides>32</Slides>
  <Notes>17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32</vt:i4>
      </vt:variant>
    </vt:vector>
  </HeadingPairs>
  <TitlesOfParts>
    <vt:vector size="37" baseType="lpstr">
      <vt:lpstr>新細明體</vt:lpstr>
      <vt:lpstr>Arial</vt:lpstr>
      <vt:lpstr>Calibri</vt:lpstr>
      <vt:lpstr>Calibri Light</vt:lpstr>
      <vt:lpstr>Office 佈景主題</vt:lpstr>
      <vt:lpstr>Finding Anomalies in Windows event Logs Using Standard Deviation</vt:lpstr>
      <vt:lpstr>Outline</vt:lpstr>
      <vt:lpstr>Abstract</vt:lpstr>
      <vt:lpstr>Outline</vt:lpstr>
      <vt:lpstr>Introduction and goal (1/2)</vt:lpstr>
      <vt:lpstr>Introduction and goal (2/2)</vt:lpstr>
      <vt:lpstr>Outline</vt:lpstr>
      <vt:lpstr>Data description (1/2)</vt:lpstr>
      <vt:lpstr>Data description (1/2)</vt:lpstr>
      <vt:lpstr>Sample log data</vt:lpstr>
      <vt:lpstr>Outline</vt:lpstr>
      <vt:lpstr>Data preprocessing</vt:lpstr>
      <vt:lpstr>Outline</vt:lpstr>
      <vt:lpstr>Work flow</vt:lpstr>
      <vt:lpstr>Count the total number of log occur in a minute</vt:lpstr>
      <vt:lpstr>LogCountsPerUser 示意表格</vt:lpstr>
      <vt:lpstr>Calculate the average number of events that occur in a minute</vt:lpstr>
      <vt:lpstr>EventsPerUser 示意表格</vt:lpstr>
      <vt:lpstr>Compare the current log count to the average log count to generate alerts. (1/2)</vt:lpstr>
      <vt:lpstr>Compare the current log count to the average log count to generate alerts. (2/2)</vt:lpstr>
      <vt:lpstr>Per user anomaly detection result</vt:lpstr>
      <vt:lpstr>Per-Minute Anomaly Detection</vt:lpstr>
      <vt:lpstr>Counting events per minute.</vt:lpstr>
      <vt:lpstr>Determining per minute average and standard deviation</vt:lpstr>
      <vt:lpstr>Per minute anomaly detection alerting function</vt:lpstr>
      <vt:lpstr>Per minute anomaly detection result</vt:lpstr>
      <vt:lpstr>Outline</vt:lpstr>
      <vt:lpstr>Result</vt:lpstr>
      <vt:lpstr>Determine K</vt:lpstr>
      <vt:lpstr>Per minute VS. per user</vt:lpstr>
      <vt:lpstr>Outline</vt:lpstr>
      <vt:lpstr>Comment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Anomalies in Windows event Logs Using Standard Deviation</dc:title>
  <dc:creator>Windows 使用者</dc:creator>
  <cp:lastModifiedBy>Leo Chen</cp:lastModifiedBy>
  <cp:revision>28</cp:revision>
  <dcterms:created xsi:type="dcterms:W3CDTF">2017-06-08T08:08:30Z</dcterms:created>
  <dcterms:modified xsi:type="dcterms:W3CDTF">2017-06-09T01:26:09Z</dcterms:modified>
</cp:coreProperties>
</file>