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9.xml" ContentType="application/inkml+xml"/>
  <Override PartName="/ppt/notesSlides/notesSlide13.xml" ContentType="application/vnd.openxmlformats-officedocument.presentationml.notesSlide+xml"/>
  <Override PartName="/ppt/ink/ink10.xml" ContentType="application/inkml+xml"/>
  <Override PartName="/ppt/notesSlides/notesSlide14.xml" ContentType="application/vnd.openxmlformats-officedocument.presentationml.notesSlide+xml"/>
  <Override PartName="/ppt/ink/ink11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2.xml" ContentType="application/inkml+xml"/>
  <Override PartName="/ppt/notesSlides/notesSlide18.xml" ContentType="application/vnd.openxmlformats-officedocument.presentationml.notesSlide+xml"/>
  <Override PartName="/ppt/ink/ink13.xml" ContentType="application/inkml+xml"/>
  <Override PartName="/ppt/notesSlides/notesSlide19.xml" ContentType="application/vnd.openxmlformats-officedocument.presentationml.notesSlide+xml"/>
  <Override PartName="/ppt/ink/ink14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5.xml" ContentType="application/inkml+xml"/>
  <Override PartName="/ppt/notesSlides/notesSlide22.xml" ContentType="application/vnd.openxmlformats-officedocument.presentationml.notesSlide+xml"/>
  <Override PartName="/ppt/ink/ink16.xml" ContentType="application/inkml+xml"/>
  <Override PartName="/ppt/notesSlides/notesSlide23.xml" ContentType="application/vnd.openxmlformats-officedocument.presentationml.notesSlide+xml"/>
  <Override PartName="/ppt/ink/ink17.xml" ContentType="application/inkml+xml"/>
  <Override PartName="/ppt/notesSlides/notesSlide24.xml" ContentType="application/vnd.openxmlformats-officedocument.presentationml.notesSlide+xml"/>
  <Override PartName="/ppt/ink/ink18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" r:id="rId2"/>
    <p:sldId id="261" r:id="rId3"/>
    <p:sldId id="281" r:id="rId4"/>
    <p:sldId id="316" r:id="rId5"/>
    <p:sldId id="294" r:id="rId6"/>
    <p:sldId id="317" r:id="rId7"/>
    <p:sldId id="295" r:id="rId8"/>
    <p:sldId id="296" r:id="rId9"/>
    <p:sldId id="297" r:id="rId10"/>
    <p:sldId id="311" r:id="rId11"/>
    <p:sldId id="312" r:id="rId12"/>
    <p:sldId id="318" r:id="rId13"/>
    <p:sldId id="314" r:id="rId14"/>
    <p:sldId id="298" r:id="rId15"/>
    <p:sldId id="319" r:id="rId16"/>
    <p:sldId id="299" r:id="rId17"/>
    <p:sldId id="320" r:id="rId18"/>
    <p:sldId id="302" r:id="rId19"/>
    <p:sldId id="315" r:id="rId20"/>
    <p:sldId id="303" r:id="rId21"/>
    <p:sldId id="304" r:id="rId22"/>
    <p:sldId id="305" r:id="rId23"/>
    <p:sldId id="310" r:id="rId24"/>
    <p:sldId id="306" r:id="rId25"/>
    <p:sldId id="309" r:id="rId26"/>
    <p:sldId id="308" r:id="rId27"/>
    <p:sldId id="307" r:id="rId28"/>
  </p:sldIdLst>
  <p:sldSz cx="9144000" cy="6858000" type="screen4x3"/>
  <p:notesSz cx="6797675" cy="9874250"/>
  <p:defaultTextStyle>
    <a:defPPr>
      <a:defRPr lang="zh-TW"/>
    </a:defPPr>
    <a:lvl1pPr marL="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79CC93D-E52E-4D84-901B-11D7331DD495}">
          <p14:sldIdLst>
            <p14:sldId id="259"/>
          </p14:sldIdLst>
        </p14:section>
        <p14:section name="概觀與目標" id="{ABA716BF-3A5C-4ADB-94C9-CFEF84EBA240}">
          <p14:sldIdLst>
            <p14:sldId id="261"/>
            <p14:sldId id="281"/>
            <p14:sldId id="316"/>
            <p14:sldId id="294"/>
            <p14:sldId id="317"/>
            <p14:sldId id="295"/>
            <p14:sldId id="296"/>
            <p14:sldId id="297"/>
            <p14:sldId id="311"/>
            <p14:sldId id="312"/>
            <p14:sldId id="318"/>
            <p14:sldId id="314"/>
            <p14:sldId id="298"/>
            <p14:sldId id="319"/>
            <p14:sldId id="299"/>
            <p14:sldId id="320"/>
            <p14:sldId id="302"/>
            <p14:sldId id="315"/>
            <p14:sldId id="303"/>
            <p14:sldId id="304"/>
            <p14:sldId id="305"/>
            <p14:sldId id="310"/>
            <p14:sldId id="306"/>
            <p14:sldId id="309"/>
            <p14:sldId id="308"/>
            <p14:sldId id="307"/>
          </p14:sldIdLst>
        </p14:section>
        <p14:section name="主題 1" id="{6D9936A3-3945-4757-BC8B-B5C252D8E036}">
          <p14:sldIdLst/>
        </p14:section>
        <p14:section name="示範視覺效果的範例投影片" id="{BAB3A466-96C9-4230-9978-795378D75699}">
          <p14:sldIdLst/>
        </p14:section>
        <p14:section name="案例研究" id="{8C0305C9-B152-4FBA-A789-FE1976D53990}">
          <p14:sldIdLst/>
        </p14:section>
        <p14:section name="結論和摘要" id="{790CEF5B-569A-4C2F-BED5-750B08C0E5AD}">
          <p14:sldIdLst/>
        </p14:section>
        <p14:section name="附錄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7030A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90260" autoAdjust="0"/>
  </p:normalViewPr>
  <p:slideViewPr>
    <p:cSldViewPr>
      <p:cViewPr varScale="1">
        <p:scale>
          <a:sx n="86" d="100"/>
          <a:sy n="86" d="100"/>
        </p:scale>
        <p:origin x="12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83FDC75-7F73-4A4A-A77C-09AADF00E0EA}" type="datetimeFigureOut">
              <a:rPr lang="en-US" altLang="zh-TW" smtClean="0"/>
              <a:pPr/>
              <a:t>8/4/2017</a:t>
            </a:fld>
            <a:endParaRPr 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459226BF-1F13-42D3-80DC-373E7ADD1EBC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523726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8-04T01:08:49.68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9217 8207 9 0,'-18'-2'4'16,"15"10"11"-16,3-6 2 0,0 9-13 15,0 10 0-15,-3 16 5 16,-3 11 0-16,-5 18-11 16,-4 21 1-16,-6 19 7 15,-9 5 0 1,-6 8-2-16,1 8 1 16,5-8-4-16,0-13 0 15,18-13-8-15,9-11 1 16,12-11-5-16,0-18 0 15</inkml:trace>
  <inkml:trace contextRef="#ctx0" brushRef="#br0" timeOffset="963.5933">9146 8186 13 0,'9'-13'6'0,"0"5"8"15,-9 8 7-15,0 0-17 16,-3 3 1-16,-3 7 1 15,-6 11 1-15,-12 16-9 16,-15 16 1 0,-14 0 5-16,-4 6 0 15,1-1-2-15,-1 13 0 16,9-2-1-16,4-8 1 16,8-6-1-16,6-2 0 15,9-10 1-15,15-9 1 0,9-5 0 16,9-8 0-16,12-5 0 15,18-5 0-15,14-11 0 16,10-3 0-16,-1-5-1 16,-2-5 1-16,-1 0-6 15,1-3 0-15,5 3-9 16,-2 2 1-16,-4 3-4 16,-5-5 0-16</inkml:trace>
  <inkml:trace contextRef="#ctx0" brushRef="#br0" timeOffset="1459.8484">9973 8446 42 0,'-62'15'21'0,"-34"20"-31"15,85-30 40-15,-28 27-28 16,-6 5 0-16,1 18 1 15,-7 6 1-15,0 3-4 16,4 2 1-16,14-3 2 0,12-2 0 16,15-3-1-16,9-5 0 15,12-10-1-15,6-6 1 16,6-11-2-16,2-7 1 16,1-6-1-16,0-8 1 15,0-10-1-15,-3-8 1 16,-7 0 0-16,-2-6 0 15,-6-5 0-15,-3-2 0 16,-9 2 0-16,0 0 0 16,-6-2 0-16,6-3 0 15,6 5-1-15,0 3 1 0,0 2-1 16,6 11 1-16,6 3 0 16,9 7 1-16,2 6-2 15,1 6 1-15,3 2 0 16,-6 2 0-16,-7 6 1 15,-5 2 0-15,-9 6-1 16,-3 5 0-16,-3 0 1 31,0-2 0-31,-3-6-5 0,3-8 0 16,3-8-12-16,9 3 1 16,9-11-3-16,-9-5 0 0</inkml:trace>
  <inkml:trace contextRef="#ctx0" brushRef="#br0" timeOffset="2391.2314">11462 8689 28 0,'-12'26'14'0,"9"59"-8"0,3-64 14 0,0 3-17 16,3-5 0-16,3-6 3 31,5-5 1-31,10-6-7 16,3-7 0-16,15-11 5 15,2-2 0-15,4-9-2 16,6-2 1-16,-7-3-3 0,-8 11 1 0,-9 3-5 15,-6 2 1-15,-6 11-4 16,-9 12 0-16,-6 12-2 16,-3 2 0-16,-3 6-1 15,0-6 1-15,3-3 2 32,6-2 0-32,6-3 2 15,5-2 1-15,4-3 3 0,3 0 1 16,3-6 4-16,3-4 0 15,-3-3 3-15,-1-6 0 16,-5 0 3-16,-3-2 0 16,-6-3 0-16,-6-2 0 15,-6-1-3-15,-6 1 1 16,-3 2-3-16,-3 3 1 16,0 5-4-16,1 0 0 31,2 0-6-31,3 3 1 15,6-1-10-15,6-2 1 0,6 0-7 16,12 0 0-16</inkml:trace>
  <inkml:trace contextRef="#ctx0" brushRef="#br0" timeOffset="2576.9942">12417 8543 46 0,'-12'6'23'0,"-3"23"-21"0,9-16 37 0,0 6-38 15,0 12 0-15,0 9 1 32,0 5 0-32,-3 5-3 15,7-5 0-15,2-2-5 16,2-4 0-16,1-2-8 16,9-10 0-16</inkml:trace>
  <inkml:trace contextRef="#ctx0" brushRef="#br0" timeOffset="2731.3392">12441 8472 44 0,'-21'-34'22'0,"18"20"-23"0,3 14 34 0,0-5-35 16,3 5 0-16,3 0-14 16,9 5 1-16,3 1 11 15,8-4 1-15</inkml:trace>
  <inkml:trace contextRef="#ctx0" brushRef="#br0" timeOffset="2914.4623">12747 8565 53 0,'-50'31'26'0,"-13"20"-30"0,48-33 50 0,0 9-45 31,4 2 0-31,2 0 0 16,6 3 0-16,12-6-2 15,8-5 0-15,4-5-5 16,6-8 0-16,9-8-10 16,8-5 1-16</inkml:trace>
  <inkml:trace contextRef="#ctx0" brushRef="#br0" timeOffset="3191.9977">12988 8647 42 0,'-20'2'21'0,"20"-2"-9"0,0 0 29 15,0 0-38-15,9-2 1 16,2-6 0-16,10-6 1 16,6-1-7-16,0-4 1 15,0 0 3-15,-4 6 1 16,-2 0-1-16,-12 2 0 16,-9 6-2-16,-18 5 1 0,-8 8-2 15,-4 13 1-15,-3 3-1 16,0 10 1-16,4 6 0 15,5-3 1-15,6 0 0 16,9 0 0-16,9-8 0 16,9-5 1-16,9-8-9 15,23-11 1-15,19-7-12 16,11-4 0-16</inkml:trace>
  <inkml:trace contextRef="#ctx0" brushRef="#br0" timeOffset="3669.8076">14075 7906 39 0,'-6'0'19'0,"-57"58"-11"0,46-34 20 16,-13 18-24-16,0 16 1 16,0 16 3-16,1 3 1 15,5 2-11-15,3-7 1 16,6-1 7-16,6 3 1 0,6-13-3 16,6-5 1-16,6-8-2 15,9-17 0-15,6-7-1 16,11-16 0-16,16-13-8 31,12-19 1-31,-4-10-11 16,7-9 0-16,-7-10-3 15,10-8 1-15</inkml:trace>
  <inkml:trace contextRef="#ctx0" brushRef="#br0" timeOffset="3832.1713">14465 8117 46 0,'-57'3'23'0,"42"0"-13"16,12-3 42-16,3 0-48 31,3 2 0-31,3-2 1 16,15 0 0-16,15-2-7 0,9-4 1 15,-1-2-1-15,7-2 0 16,-1 2-11-16,-2 3 1 16,0 5-7-16,-16 5 0 15</inkml:trace>
  <inkml:trace contextRef="#ctx0" brushRef="#br0" timeOffset="3981.9133">14646 8324 48 0,'-35'47'24'0,"-10"33"-28"16,33-64 41-16,0 10-37 16,-3 9 0-16,6-4-6 15,9 4 0-15,9-1-4 0,15-5 0 0</inkml:trace>
  <inkml:trace contextRef="#ctx0" brushRef="#br0" timeOffset="4206.2102">15179 8096 61 0,'-9'-5'30'0,"24"-3"-32"16,-6 5 52-16,3-2-48 15,6 0 0-15,9-3 0 32,8 3 0-32,10-6-5 15,6-2 1-15,-1-3-6 0,-5-5 0 16,-3 5-10-16,-4 0 0 16</inkml:trace>
  <inkml:trace contextRef="#ctx0" brushRef="#br0" timeOffset="4416.2646">15260 8136 42 0,'-54'69'21'0,"27"74"-10"0,24-112 27 0,3 6-34 16,3 3 0-16,6 0 2 16,6-1 1-16,6-2-9 15,3-2 1-15,2-3 5 16,7-11 0-16,6-8-5 15,-3-10 1-15,-4-11-11 0,-2-3 1 16,-6-2-8-16,-9-6 0 16</inkml:trace>
  <inkml:trace contextRef="#ctx0" brushRef="#br0" timeOffset="4566.0073">15331 8356 59 0,'-3'-3'29'0,"12"6"-25"0,-3-1 52 0,15-4-54 16,9-1 0-16,8-2 0 15,1-3 1-15,0 0-7 32,2-8 0-32,7 0-12 15,3 0 1-15,8 3-5 0,-5-3 1 16</inkml:trace>
  <inkml:trace contextRef="#ctx0" brushRef="#br0" timeOffset="5098.741">16730 7739 47 0,'3'11'23'0,"36"5"-17"0,-24-14 24 0,8 3-30 15,10-2 1-15,3 2-3 16,0 1 0-16,2 2-7 16,-5 2 1-16,-3 3-5 15,-12 1 0-15</inkml:trace>
  <inkml:trace contextRef="#ctx0" brushRef="#br0" timeOffset="5432.3711">16510 8207 31 0,'-45'27'15'0,"27"5"-6"0,15-27 23 0,-3 3-30 16,3 0 1-16,0-3 2 15,6-2 1-15,6-6-6 16,6-8 0-16,3-12 4 15,6-1 1-15,12-5-2 16,8-6 1-16,16-2-1 16,17-5 0-16,1 2-2 31,5-5 0-31,3 11-1 16,6 7 1-16,-2 6-1 0,-19 8 0 15,-8 8 0-15,-13 5 1 16,-5 5 0-16,-12 8 0 15,-10 3 0-15,-11 3 1 16,-47 26-12 0,-13 13 0-16,-9 5-7 15,4-2 1-15</inkml:trace>
  <inkml:trace contextRef="#ctx0" brushRef="#br0" timeOffset="5616.6464">16673 8493 40 0,'-20'-10'20'0,"29"17"-8"0,-3-7 26 0,5-2-35 16,10-1 0-16,15-2 0 15,12-6 1-15,2-7-6 16,1-1 1-16,5-7-1 16,-5 2 0-16,-3 0-8 15,-10 3 0-15,-8 2-6 16,-3 1 1-16</inkml:trace>
  <inkml:trace contextRef="#ctx0" brushRef="#br0" timeOffset="5936.2672">16956 8242 41 0,'-53'39'20'0,"-7"30"-14"0,45-50 35 0,0 5-38 16,3-3 0-16,9 3 1 16,6-1 1-16,9-1-6 15,9-4 0-15,9-2 4 16,0-8 0-16,5-5-5 0,-2-9 1 31,3 4-6-31,0-14 0 16,-4 0-7-16,-2-5 1 15,-6-3-3-15,-3-3 0 16,-6 9 7 0,14 5 9-16,-67 26 4 15,20-5 1-15,-6 13 7 16,-3 3 0-16,-5 8 3 15,-7 2 0-15,-3 3-9 16,-2 3 1-16,8-3-9 16,15-6 1-16,15-7-12 15,15-3 1-15,18-15-3 16,11-14 0-16</inkml:trace>
  <inkml:trace contextRef="#ctx0" brushRef="#br0" timeOffset="6149.5457">18064 7766 63 0,'-30'15'31'0,"-30"30"-46"0,36-26 64 15,-14 10-49-15,-16 5 0 16,-2 3-3-16,-7 6 1 15,7-1-7-15,8-2 1 16,15-3-8-16,15-11 1 0</inkml:trace>
  <inkml:trace contextRef="#ctx0" brushRef="#br0" timeOffset="6313.1376">17968 7996 60 0,'24'-8'30'0,"15"-3"-37"0,-24 9 54 0,3-1-47 16,11 3 1-16,4 0-4 16,0 5 0-16,0 0-5 15,-1 6 1-15,-8 0-9 16,-6 5 0-16</inkml:trace>
  <inkml:trace contextRef="#ctx0" brushRef="#br0" timeOffset="6475.6456">17781 8260 30 0,'-81'0'15'0,"66"6"-3"0,15-6 15 16,9-8-25-1,9 0 1-15,6-3 0 0,9-2 1 16,6 2-6-16,-1-2 1 16,1-3-4-16,0 3 0 15,-4 2-7-15,-2 3 1 16</inkml:trace>
  <inkml:trace contextRef="#ctx0" brushRef="#br0" timeOffset="6654.1507">17980 8178 38 0,'-42'19'19'0,"19"39"-10"0,14-37 31 0,-9 6-38 16,0 4 1-16,0 4-1 16,-3 2 1-16,6 3-5 15,1-1 1-15,5-2-3 16,3 0 1-16,3-2-11 15,6-1 0-15,3-5 0 16,-6-10 0-16</inkml:trace>
  <inkml:trace contextRef="#ctx0" brushRef="#br0" timeOffset="6811.3154">17638 8541 46 0,'-18'-11'23'0,"27"3"-23"15,-3 3 47-15,6 0-45 16,15-1 0-16,8 1 0 15,7 2 1-15,0 3-7 16,-4 0 1-16,1 3-6 31,-6 2 1-31,-6 9-8 16,-7 4 1-16</inkml:trace>
  <inkml:trace contextRef="#ctx0" brushRef="#br0" timeOffset="6956.9335">17870 8734 36 0,'-59'29'18'0,"-19"-10"-4"0,66-17 27 15,0 1-36-15,0-3 0 0,6 2-1 16,3-2 1-16,12-2-8 16,12-6 1-16,12-11 3 15,9-4 0 1,2-1-11-16,10-8 0 16,17 0-6-16,10-5 1 15</inkml:trace>
  <inkml:trace contextRef="#ctx0" brushRef="#br0" timeOffset="7150.3955">18733 8244 57 0,'-56'24'28'0,"-34"29"-31"16,67-40 50-16,-7 9-46 16,-3-1 0-16,-3 5-1 0,4-5 0 15,5-5-6-15,6-8 0 16,12-8-8-16,15-10 1 15,9-12-4-15,9-15 1 16</inkml:trace>
  <inkml:trace contextRef="#ctx0" brushRef="#br0" timeOffset="7332.6407">18891 7776 48 0,'3'-32'24'0,"-3"54"-18"16,-3-7 48-16,-3 14-49 15,-6 11 0-15,-15 8 1 16,-8 10 1-16,-10 16-10 15,3 8 0 1,1 5 6-16,5-10 1 16,0-5-5-16,9-6 0 15,4-5-7-15,5-6 0 16,9-10-10-16,9-10 0 16,3-12-2-16,0-12 1 0</inkml:trace>
  <inkml:trace contextRef="#ctx0" brushRef="#br0" timeOffset="7479.9899">18686 8414 55 0,'6'-3'27'0,"8"14"-35"15,-5-9 56-15,3 4-48 16,9-1 0-16,0-5-11 16,3 0 1-16,3-5 0 15,5-1 0-15</inkml:trace>
  <inkml:trace contextRef="#ctx0" brushRef="#br0" timeOffset="7734.9603">19335 8033 55 0,'-30'10'27'0,"-36"6"-28"0,45-8 44 15,-5 3-40-15,2 2 1 16,6 3 2-16,6 0 1 15,6 2-8 1,9 1 0-16,12-3 6 0,6-3 0 16,9-8-2-16,2-8 0 15,4-2-1-15,6-3 0 16,2-8-6-16,-2-2 1 16,9-3-8-16,-4 0 0 15,-8-6-10-15,-6 1 1 16</inkml:trace>
  <inkml:trace contextRef="#ctx0" brushRef="#br0" timeOffset="7885.1628">19552 7866 44 0,'-39'42'22'0,"3"38"-15"0,24-59 31 0,-8 13-36 16,-1 14 0-16,-3 10 1 16,0 11 0-16,-6 0-5 15,-2-6 0-15,-1 1-4 16,3-3 1-16,3-1-10 15,1-1 1-15</inkml:trace>
  <inkml:trace contextRef="#ctx0" brushRef="#br0" timeOffset="8068.7135">19007 8440 67 0,'24'0'33'0,"35"13"-38"0,-35-7 60 15,9 2-54-15,3 0 0 16,2 2 0-16,7 1 0 16,0-1-5-16,-1 1 1 15,1 0-9-15,6-4 1 16,2 4-8-16,-17-3 0 0</inkml:trace>
  <inkml:trace contextRef="#ctx0" brushRef="#br0" timeOffset="8251.14">19102 8670 63 0,'-20'16'31'0,"73"-2"-32"0,-29-12 55 16,9 3-53-16,11-2 1 0,10-3-1 31,5-3 1-31,10-2-9 16,8-3 1-16,-5-2-12 15,-1 4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8-04T01:28:29.50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12485 10896 16 0,'3'-27'8'0,"9"16"0"0,-12 11 8 16,0 0-11-16,0 0 0 16,0 0 3-16,0-2 0 15,-3 2-10-15,-3 5 0 16,-6 6 6-16,1 5 1 15,-4 2-3-15,-3 1 1 0,0 10-2 16,-6 5 0-16,-6 6-5 16,4-6 1-16,2-7-6 15,6-4 1-15,3-4-3 16,9 0 1-16</inkml:trace>
  <inkml:trace contextRef="#ctx0" brushRef="#br0" timeOffset="198.0848">12310 11163 13 0,'6'5'6'0,"12"3"8"0,-12-8 7 16,0 8-16-16,-1 0 1 16,-2 8 3-16,0 2 0 0,0 1-12 31,-3-1 1-31,0 9 7 16,-3 2 1-16,0 0-4 15,0-3 1-15,-5 4-4 16,2-1 0-16,0 0-9 15,6-8 1-15,9-10-3 0,2-11 1 16</inkml:trace>
  <inkml:trace contextRef="#ctx0" brushRef="#br0" timeOffset="393.9287">12414 11120 38 0,'3'-8'19'0,"9"-10"-21"16,-6 15 35-16,3-5-33 15,3-2 1-15,3-3 0 0,2-1 0 16,4 4-1-16,6-3 0 16,3 2-2-16,-3 3 1 15,-4 0-6-15,1 3 0 16,-6 0-4-16,3 2 0 16</inkml:trace>
  <inkml:trace contextRef="#ctx0" brushRef="#br0" timeOffset="566.2078">12667 10959 30 0,'-12'16'15'0,"-9"0"-9"15,12-8 25-15,-6 2-29 16,1 9 0-16,-1 10 0 0,0 5 1 16,0 1-4-16,-3 2 0 15,0-3 1-15,3-5 0 0,0-2-6 16,4-3 1-16,2-1-7 15,6-7 1-15</inkml:trace>
  <inkml:trace contextRef="#ctx0" brushRef="#br0" timeOffset="725.6127">12512 11308 20 0,'9'-2'10'0,"0"-4"1"0,-6 6 9 15,0 0-17-15,3 0 1 16,6 3 0-16,6-3 1 15,0 0-7-15,-1-5 1 16,4-1 0-16,3-7 1 16,0-3-10-16,3 0 1 0</inkml:trace>
  <inkml:trace contextRef="#ctx0" brushRef="#br0" timeOffset="881.7573">12750 10872 39 0,'-12'0'19'0,"6"-6"-19"16,6 6 32-16,0 0-32 16,6 0 0-16,0 0 0 15,3-2 1-15,6-1-7 16,0 0 0-16,-3 1-5 16,6-3 0-16</inkml:trace>
  <inkml:trace contextRef="#ctx0" brushRef="#br0" timeOffset="17958.4176">13170 10766 42 0,'3'3'21'0,"-21"26"-14"0,12-21 22 0,-6 0-28 32,-12 5 1-32,4 5 0 0,-1 9 0 15,0-1-3-15,-3 3 1 16,3 6-1-16,1-4 0 15,2 1-6-15,6 0 1 16,3-11-7-16,3-2 0 16</inkml:trace>
  <inkml:trace contextRef="#ctx0" brushRef="#br0" timeOffset="18128.2375">12947 11070 27 0,'3'-8'13'0,"12"-18"-3"0,-9 18 15 0,3 3-23 16,2-1 1-16,13 1 0 15,0 0 1-15,6-3-5 16,3-3 0-16,5 1 2 16,-8-1 0-16,-3 0-5 15,-3 1 0-15,-4-1-7 16,-2 1 1-16,-3 2-1 16,0 0 0-16</inkml:trace>
  <inkml:trace contextRef="#ctx0" brushRef="#br0" timeOffset="18307.4706">13301 10814 30 0,'-6'2'15'0,"-3"19"-11"16,6-15 31-16,-6 2-33 16,0 7 0-16,-3 7 1 31,3 1 0-31,-2-1-4 16,2 4 0-16,0 6 0 0,0 0 1 15,0 5-7-15,0-6 0 16,-3 4-5-16,3-1 1 15</inkml:trace>
  <inkml:trace contextRef="#ctx0" brushRef="#br0" timeOffset="18489.1095">12994 11319 34 0,'-8'-3'17'0,"8"9"-14"0,0-12 29 0,2 4-31 15,4-4 1-15,6 1 0 16,6-6 0-16,3-2-3 15,0 8 0-15,0-3 2 0,-3 8 0 16,5-5-5-16,-5 2 1 16,0 3-6-16,-3 0 1 0,0 0-4 31,0 3 0-31</inkml:trace>
  <inkml:trace contextRef="#ctx0" brushRef="#br0" timeOffset="18707.9982">13239 11277 29 0,'-3'10'14'0,"-12"-13"-10"0,12 9 25 0,-3-4-26 31,0 1 0-31,0 2 2 16,-3-2 1-16,-3 2-7 0,-3 1 1 15,-6 2 3-15,-6 5 1 16,4 3-2-16,-4-1 1 16,0 4-2-16,0 0 1 0,6-4-5 15,4-1 1-15,2-4-5 16,3 1 1-16,3-6-6 15,3-2 0-15,3-1-2 16,3-2 1-16</inkml:trace>
  <inkml:trace contextRef="#ctx0" brushRef="#br0" timeOffset="18960.4929">13045 11353 27 0,'33'-21'13'0,"-9"11"-11"0,-15 10 26 0,2-3-26 16,-5 3 1-16,0 0 2 15,0 5 1-15,-3 6-6 16,0 2 1-16,0 3 4 16,3 2 1-1,3 6-1 1,3-8 0-16,0-3-2 0,0-5 1 0,3 3-2 16,0-3 1-16,-1-6-3 15,-2 4 1-15,0-6-6 31,3-6 0-31,0-2-9 16,3-5 1-16,0-3-3 16,0-2 1-16</inkml:trace>
  <inkml:trace contextRef="#ctx0" brushRef="#br0" timeOffset="19225.1119">13756 10819 45 0,'-3'2'22'0,"0"-7"-21"15,3 5 45-15,-8 3-45 16,-1 2 0 0,-3 6 0-16,-9 5 1 0,0 5-3 15,-15 5 1-15,1 6 1 16,-1 10 0-16,-6 3-2 0,4 6 0 15,5-4-5-15,3-7 1 0,9-8-6 16,3-11 1-16,6-3-5 16,9-7 0-16</inkml:trace>
  <inkml:trace contextRef="#ctx0" brushRef="#br0" timeOffset="19423.157">13477 11054 36 0,'12'-8'18'0,"8"22"-16"0,-17-9 31 16,6 11-31-16,-3 2 0 16,-6 9 3-16,-3 4 0 15,-3 1-6-15,0 3 0 16,-3 4 4-16,0 6 0 16,1-8-3-16,-1 3 0 15,3 2-6-15,0-2 0 0,3-6-8 16,3-4 1-16</inkml:trace>
  <inkml:trace contextRef="#ctx0" brushRef="#br0" timeOffset="19686.9883">13658 11057 44 0,'-6'-13'22'0,"30"-16"-17"0,-12 21 35 15,0-3-38-15,3 1 0 16,0-1 0-16,3-2 1 16,2-3-4-1,4 0 0-15,0 3 2 16,3-1 1-16,-3 4-3 0,-1-1 0 16,7 1-5-16,-6 2 0 15,3 0-9-15,-9 5 1 16,-4 3-1-16,-5 0 0 15</inkml:trace>
  <inkml:trace contextRef="#ctx0" brushRef="#br0" timeOffset="20089.9737">13807 11102 34 0,'-15'45'17'0,"0"-13"-15"0,12-27 32 16,0 6-32-16,0 2 1 15,0 0 2-15,3-2 0 16,0-3-7-16,3-3 1 16,0-5 4-16,3 0 0 15,3-5-2-15,0-3 1 16,0-3-2-16,0 0 1 0,0 1-1 0,-3-1 1 16,-3 3-1-16,-3 0 1 15,-3 6-1-15,0 2 1 16,-3 2-1-16,-3 6 1 15,0-2-1-15,3 4 1 16,0-2-2-16,0 0 1 0,0-3 0 31,3 3 0-31,0-5 0 16,0 0 0-16,3-1 0 16,0 1 0-16,0 0 0 15,0-3 1-15,3-6-2 16,3-2 1-16,0-2-6 15,3-4 1-15,0-1-9 0,3 1 0 16,0-2 0-16,0 1 0 16</inkml:trace>
  <inkml:trace contextRef="#ctx0" brushRef="#br0" timeOffset="20610.4478">13917 10792 27 0,'-6'3'13'0,"-6"10"-10"0,9-5 25 16,0 0-28-16,-3 3 1 15,0 5 1-15,-2 5 0 16,-1 3-3-16,0 2 1 16,-3 8 1-16,3 6 0 0,0 2 0 15,0 1 0-15,0-4-2 16,0 1 0-16,0-3 0 15,3-2 0-15,0-4-1 16,0 1 1-16,3-8 0 16,0 0 0-16,0-6 2 15,0-2 1-15,0-3 1 0,3-2 0 16,0-3 1-16,0-3 1 16,3-2-1-16,-3-3 1 15,6-6-2-15,3-1 1 16,0-4-2-16,3-2 1 0,0 2-5 15,0-2 0-15,0 0-2 32,3-3 0-32,-3 3-1 15,0-3 0-15,-4 5-1 16,1 1 1-16,-3 2 2 16,0 5 1-16,0 0 3 15,-3 3 1-15,0 3 0 16,-3 2 1-16,0-5 0 0,3 6 0 15,0-4-1-15,0 6 1 16,-3-5-4-16,3 2 0 16,-3 0-5-16,-3 1 1 15,0 2-7-15,-3 2 1 16</inkml:trace>
  <inkml:trace contextRef="#ctx0" brushRef="#br0" timeOffset="20826.869">13768 11475 28 0,'-18'13'14'0,"13"-15"-1"0,5-1 21 15,0 3-29-15,0-3 0 32,0 3 4-32,0 0 0 0,3-2-11 15,2-1 1-15,1 3 6 16,0-3 1-16,0-2-3 16,6 0 1-16,0-6-3 15,0 1 1-15,0-1-5 16,3-2 0-16,0 2-6 15,-3-2 0-15,0 2-8 16,-1 3 0-16</inkml:trace>
  <inkml:trace contextRef="#ctx0" brushRef="#br0" timeOffset="21291.2129">13881 11311 28 0,'-11'8'14'0,"2"-8"2"15,6 3 14 1,0 2-24-16,0 3 0 15,0 2 3 1,0 4 1-16,-3 1-12 0,3 7 0 16,-3-7 8-16,3 7 0 15,0 7-2-15,0 0 0 16,-3 3-1-16,3 2 1 16,-3 3-2-16,3-5 1 15,-3-6-1-15,0 1 0 0,3-6-1 16,0-3 1-16,-3-4-1 15,0-6 0-15,3 0-2 16,-3-3 1-16,3-3-6 16,-3-4 0-16,0-6-6 15,1-5 1-15,2-3-4 16,0 5 0-16,0-2 0 16,0 0 1-16,-3 2 7 15,3 1 0-15,-3-1 9 16,3 3 1-16,0-3 5 15,6 3 1-15,-3 1 2 16,3 1 0-16,3 1-2 16,0 0 0-16,0-1-3 15,0 4 0-15,0-1-3 16,-1-2 1-16,1 2-5 16,0 1 0-16,0 2-10 15,0-3 1-15,3 6-6 0,0-3 0 16</inkml:trace>
  <inkml:trace contextRef="#ctx0" brushRef="#br0" timeOffset="35669.5715">14876 8112 29 0,'0'0'14'0,"0"5"-3"16,0-2 15-16,-3 2-25 15,-3 6 1-15,-6 5 1 16,-3 10 1-16,-3 9-5 16,-9 10 0-16,0 8 3 15,-5-3 0-15,-7 3 0 16,-3-3 1 0,-2-2-4-16,5-3 1 0,9-8-6 15,6-11 0-15,10-7-6 16,14-17 1-16</inkml:trace>
  <inkml:trace contextRef="#ctx0" brushRef="#br0" timeOffset="35879.0169">14703 8432 29 0,'9'-10'14'0,"3"28"-4"0,-6-10 20 16,-3 3-28-1,0 2 1-15,-3 8 3 0,-3 6 1 0,3-1-9 16,-3 3 1-16,3 6 5 31,-3 2 0-31,3-3-1 16,0-2 0-16,0-1-7 15,0-4 0-15,0-9-5 16,6-2 0-16,3-10-5 0,3-12 0 0</inkml:trace>
  <inkml:trace contextRef="#ctx0" brushRef="#br0" timeOffset="36188.2775">15069 8247 29 0,'-15'40'14'0,"-6"-14"-8"16,21-21 21-16,6 3-26 15,6-2 1-15,6-6 1 0,0-8 1 16,0-5-5-16,0-6 1 15,0-2 3 1,-1 0 1-16,-2 2 0 16,-3-2 0-16,-3 2-1 15,-6 1 0-15,-3 2 0 16,-3 3 1-16,-3 2-3 16,0 3 1-16,-3 6-2 15,0 4 1-15,-6 6-6 16,1 3 0-16,-10 13-7 0,0 2 0 0,3 11-3 15,0 3 1-15</inkml:trace>
  <inkml:trace contextRef="#ctx0" brushRef="#br0" timeOffset="36355.5308">14846 8575 29 0,'-9'5'14'0,"18"-7"-5"16,-3-4 24-16,3 1-31 15,3-3 1-15,5 0 2 16,10-2 0-1,3 2-6-15,3-8 0 16,3-8 2-16,-7 8 0 16,-2-2-6-16,-3 2 0 15,-6 0-8-15,0 3 0 16</inkml:trace>
  <inkml:trace contextRef="#ctx0" brushRef="#br0" timeOffset="36536.9138">15099 8424 21 0,'-21'32'10'0,"0"-3"-2"16,15-24 7-16,-3 6-14 16,3 8 0-16,-3-1 0 0,0 3 0 15,4 3-1-15,-4 0 0 0,3 2 1 16,0 1 0-16,3-1-3 31,0-5 0-31,6-5-5 16,-3-5 0-16</inkml:trace>
  <inkml:trace contextRef="#ctx0" brushRef="#br0" timeOffset="36769.7378">14992 8649 21 0,'-18'-8'10'0,"0"14"-1"16,6-4 13-16,3-2-17 16,-3 0 0-16,3 3 4 15,0-3 0-15,3 0-10 0,3 3 0 0,0-3 8 16,3 0 1-16,6 0-3 15,0 0 1-15,6 0-2 16,0-3 0-16,3 3-2 16,3-3 0-16,3-2-2 15,3-6 0-15,2-2-6 0,1-5 0 16,3-4-10-16,0 1 0 16</inkml:trace>
  <inkml:trace contextRef="#ctx0" brushRef="#br0" timeOffset="37190.2563">15432 8157 25 0,'-27'5'12'0,"30"-5"3"0,-3 0 6 16,0 0-20-16,3 0 1 15,6 0 0-15,0 0 0 16,0 3-3-16,0 0 0 15,0-3 2-15,0 5 1 16,-9 3-2-16,-3 13 1 16,-3 6-1-16,-9 2 1 0,-3 2 0 15,0-2 0-15,4-5 0 16,2 0 1-16,3-5-1 16,3-1 1-16,3-5-1 31,3 3 1-31,0-5-1 15,3-1 0-15,3 1-1 0,-3-3 1 16,0 0-1-16,0 0 0 16,-3 5 1-16,0 6 1 15,-3-1-1-15,3 1 1 16,0-4-1-16,0 1 1 16,0 6 0-16,0-7 0 15,6-1-4-15,3-4 1 0,-1-2-6 0,4-5 1 16,0-6-8-16,9-2 1 15</inkml:trace>
  <inkml:trace contextRef="#ctx0" brushRef="#br0" timeOffset="37386.2247">15596 8416 44 0,'6'-8'22'0,"3"-5"-14"0,-3 11 37 0,0-6-43 15,3-3 1-15,3 0 0 16,2-2 1-16,1 3-5 15,3-6 0-15,0 0 1 32,0 3 0-32,0-1-7 15,-3 4 1-15,0-3-8 0,-7 5 1 16,1 2-4-16,-3 6 1 16</inkml:trace>
  <inkml:trace contextRef="#ctx0" brushRef="#br0" timeOffset="37552.2607">15763 8340 28 0,'-9'29'14'0,"-3"5"-12"0,9-21 24 0,-3 1-25 16,0 2 0-16,0-1 0 15,0 4 1-15,0 2-2 16,3 3 0-16,0-6-2 16,3-2 0-1,0-3-4-15,3 1 0 16,3-6-3-16,3-3 0 15</inkml:trace>
  <inkml:trace contextRef="#ctx0" brushRef="#br0" timeOffset="37700.6856">15769 8570 20 0,'3'-16'10'0,"5"3"-5"0,-5 7 16 0,3 1-18 16,0-3 0-16,0 3 0 16,6-3 0-16,3 3-5 15,-3-1 1-15,0-2 0 0,-3 3 1 0,0 8-6 31,-6-3 1-31,-3 0-4 16,-9 2 1-16</inkml:trace>
  <inkml:trace contextRef="#ctx0" brushRef="#br0" timeOffset="37916.4972">15751 8535 25 0,'-21'16'12'0,"-6"8"-4"0,21-19 23 0,-3 6-26 16,0 2 0-16,0 8 6 15,0 3 0-15,-2 5-12 16,5-2 0-16,3-3 10 15,3 2 1 1,6-2-3-16,5-8 0 16,1-6-2-1,6-4 0-15,0-9-2 0,3-2 0 16,12-6-4-16,2-5 1 0,7-8-8 16,9 1 0-16,-4-1-9 15,7-3 0 1,-1-4-3-16,4-9 1 0</inkml:trace>
  <inkml:trace contextRef="#ctx0" brushRef="#br0" timeOffset="38143.3785">16486 8165 42 0,'-33'3'21'0,"27"2"-24"15,6-5 39-15,3 5-35 16,3 1 1-16,3 1 0 0,3 1 1 16,0 3-4-16,0-3 0 15,3 0-2-15,0 0 1 16,-4 2-7-16,1 1 1 31</inkml:trace>
  <inkml:trace contextRef="#ctx0" brushRef="#br0" timeOffset="38537.7513">16379 8443 34 0,'-66'16'17'0,"31"-6"-3"16,29-10 16-16,0 0-25 15,3-2 0-15,3-9 1 0,3 1 0 16,15-6-9-16,-7 2 1 16,16-9 5-1,3-4 1 1,6 1-5-16,-7-1 0 15,-2 9-5-15,-3-3 1 16,-3 7-5-16,3 9 1 16,-9 5-1-16,-6 11 0 0,-4 4 2 15,-5 4 1-15,-2 10 5 16,-10 5 1-16,-6-4 5 16,0-7 1-16,6 1 2 15,0-5 1-15,3-3 0 0,3-6 0 16,3-2-1-16,3-8 0 15,3 0-3-15,3-5 1 16,0-3-3-16,3 0 1 0,0 0-3 16,-3 0 0-16,-6 3-5 15,0 0 1-15,-3-1-6 16,-6 12 1-16,0-1-5 31,-6 5 1-31,0 1-1 16,-6 5 0-16</inkml:trace>
  <inkml:trace contextRef="#ctx0" brushRef="#br0" timeOffset="38828.6522">16218 8662 29 0,'-24'24'14'0,"-3"19"-10"0,24-35 29 15,-2-3-29-15,2 0 0 16,0-2 4-16,3-3 0 16,0-6-9-16,6-7 0 15,5-3 7-15,7 1 0 16,3-7-1-16,12 1 0 0,6 0-1 15,-1 2 0-15,4 4-1 16,-6 1 0-16,-4 4-1 16,1 2 0-16,-6 5-1 0,0 3 1 31,-6 3-2-31,-4 5 1 0,-2 0-1 16,-3 5 1-16,-6-2-5 15,-3 7 1-15,-3 6-6 16,-3 5 1-16,-3-5-6 15,-3 2 1-15,0 3-5 16,0 0 0-16</inkml:trace>
  <inkml:trace contextRef="#ctx0" brushRef="#br0" timeOffset="39057.5691">16412 8871 31 0,'5'-10'15'0,"10"-11"-9"16,-9 10 24-16,3-5-28 15,0-2 1-15,0-1 3 16,0-7 1-16,-3 5-7 15,-3 5 0-15,-3 0 5 16,-6 5 1-16,-3 3-2 16,-3 8 0-16,-6 3-2 15,0 0 1-15,4 2-2 0,2 0 0 16,3-5-1 0,6-2 1-16,9-1-6 0,9-8 0 31,5 3-8-31,4-2 1 15,6-1-4-15,3-2 0 0</inkml:trace>
  <inkml:trace contextRef="#ctx0" brushRef="#br0" timeOffset="39552.8636">16929 8221 24 0,'-8'5'12'0,"10"11"-1"0,-2-8 17 15,6 0-24-15,0 2 0 16,3 3 5-16,0-2 0 0,0-6-10 16,3-2 1-16,0-6 7 15,3-5 0-15,0-5-1 16,0-3 1-16,0-2-2 15,-4 5 0-15,-2-1-2 16,-3 4 1-16,-6-1-1 0,-3 3 0 16,-6 0-2-16,0 3 0 15,-2 2-1-15,-1 3 1 16,-6-2-4-16,0 4 1 16,-3 6-6-1,0-2 1-15,0 7-7 16,-2 3 1-16,5 2-6 15,6 6 1-15</inkml:trace>
  <inkml:trace contextRef="#ctx0" brushRef="#br0" timeOffset="39843.4004">16730 8641 30 0,'-9'24'15'0,"12"-19"-6"0,-3-5 20 16,3 0-26-16,3-2 0 15,0-4 3-15,9 1 1 0,0-3-8 16,0-2 1-16,-3-1 4 16,-1 0 1-16,-2 1-1 15,-6-1 0-15,-6 1-2 16,-3-1 0-16,-6 3-1 16,4 0 1-16,-4 3-2 15,3 2 1-15,0 1-2 0,0 2 1 16,3 0-6-16,3 2 1 31,3 1-6-31,3 0 1 16,6-1-6-16,9 1 1 15</inkml:trace>
  <inkml:trace contextRef="#ctx0" brushRef="#br0" timeOffset="40087.0417">16995 8604 26 0,'9'19'13'0,"9"-6"-2"0,-12-10 18 16,3-3-24-16,0 0 0 15,2 0 5-15,1-6 0 16,0-2-11-16,-3-2 1 16,0-1 9-1,-3 1 1-15,-3-1-2 16,0 0 0-16,-9 1-2 16,-3-1 0-16,-3 6-2 15,-3 0 1-15,0-1-3 16,4 4 0-16,-1-1-7 0,3-2 0 15,6 2-12-15,3 3 0 16,15-10-4-16,0-4 0 16</inkml:trace>
  <inkml:trace contextRef="#ctx0" brushRef="#br0" timeOffset="40989.7014">17525 8112 28 0,'-6'5'14'0,"-6"14"-6"0,6-14 16 15,0 3-22-15,-3 3 0 16,-6 10 1-16,0 0 0 15,0 0-4-15,4-2 1 16,2-1 2-16,3 6 0 0,3-5-1 16,6-1 0-16,3-2-1 15,3 0 1-15,-1-3-1 16,1 6 1-16,0-6 0 16,-3 3 0-16,-3 2-1 15,-3-4 1 1,0 1 0-16,-3 1 1 0,0 0-1 15,-3 0 0-15,-3 0-1 16,3-3 0-16,0-2-3 16,4-3 0-16,-1-6-1 15,3-2 0-15,5-5-1 0,1-6 0 0,3 3 1 16,0-5 0-16,3-5 2 31,3-1 1-31,0-2 0 16,3 0 1-16,0 0-1 15,-3 5 1-15,-1 0 0 0,-2 3 0 16,-3 2-1 0,-3 3 1-16,-6 8-1 15,-3 3 1-15,-3 2 0 0,0 6 0 16,-3 7 1-16,1 3 1 0,-1-5 1 16,3 0 0-16,0 0 0 15,3 0 0-15,0-3 0 16,3-2 0-16,0-3-2 15,6 0 0-15,0-6-5 0,3-4 1 16,2-6-7-16,7-6 0 31,0 1-1-31,12-5 1 16</inkml:trace>
  <inkml:trace contextRef="#ctx0" brushRef="#br0" timeOffset="41371.6804">17915 8168 27 0,'-6'0'13'0,"-15"16"-12"0,15-11 28 0,-6 3-27 16,-6 8 0-16,-3 0 2 15,-2 5 0-15,-1 5-5 16,0-2 1-16,6-3 3 16,3-2 1-16,3-3-1 15,3-3 0-15,3-3-1 16,3-2 1-16,12-5-1 15,3-6 0 1,15-13-1-16,6 1 1 16,-6-1-1-16,-4-3 1 15,-5 6-2-15,-3 5 1 16,0 3-1-16,-6-3 0 16,0 8 0-1,-3 2 0-15,-6 4 0 0,-3 2 0 16,-3 2-1-16,0 1 1 15,0-3 0-15,3 2 1 16,-3-4-1-16,3 4 0 16,0-5-3-16,0 6 1 15,-3-3-6-15,-3 5 0 0,0-2-6 16,-3 5 1-16</inkml:trace>
  <inkml:trace contextRef="#ctx0" brushRef="#br0" timeOffset="41888.3644">17569 8599 25 0,'-11'8'12'0,"2"2"-2"0,6-4 15 16,-3-1-23-16,0 6 1 15,0 7 1-15,0 1 1 16,0-1-6-16,0 1 0 15,0-6 4-15,3-2 0 16,3-6-1-16,3-3 1 16,3-7-1-16,3-8 0 0,3-3-1 15,3-2 1-15,2-4-1 16,4-1 1-16,0 1-2 16,3-1 1-16,0 4-1 15,0 3 1-15,-1 3-1 16,-5 5 1-16,-3 3-1 15,-6-1 1-15,-6 9-1 16,-6 2 1 0,-9 3-1-16,0 6 1 0,0 1 0 0,-3-1 0 15,-2 9 0-15,2 4 1 32,0-1 0-32,0-2 0 15,3 3 1-15,3-4 0 16,3 1 1-16,0-5 0 15,3-9-1-15,3 1 0 0,3-6-1 16,6-5 0-16,3-5-5 16,3-6 0-16,12-7-6 15,5-9 0-15,7 1-7 16,6 0 0-16,-1-4-3 16,1-4 1-16</inkml:trace>
  <inkml:trace contextRef="#ctx0" brushRef="#br0" timeOffset="42179.424">18257 8184 42 0,'-39'15'21'0,"-17"1"-24"0,47-8 42 0,-3 5-36 15,0 1 1-15,0 2 2 16,3-3 0-16,3-3-7 15,3-2 1 1,3 3 6-16,3-3 0 16,3-3-2-16,3-2 1 15,9-6-1-15,0-2 0 16,6 0-2-16,2-6 1 16,-2 0-5-16,0 1 0 15,0-1-6-15,-3 1 0 16,-3 7-5-16,-4 6 0 0,-5-1-6 15,-6 12 0-15</inkml:trace>
  <inkml:trace contextRef="#ctx0" brushRef="#br0" timeOffset="42376.7746">18099 8498 40 0,'-30'14'20'0,"10"2"-12"16,20-16 34-16,0 0-38 15,6 0 0-15,3-3 1 0,2 0 1 16,1-7-8-16,6 2 1 15,6-6 4 1,3 1 0-16,3-5-4 0,-1-1 0 16,1 3-6-1,0-2 0-15,-3-1-7 0,-4-2 1 16,-2-5-4-16,-3 4 1 16</inkml:trace>
  <inkml:trace contextRef="#ctx0" brushRef="#br0" timeOffset="42582.8938">18403 8149 29 0,'-15'-2'14'0,"0"12"-2"15,9-7 23-15,-6 5-30 0,-3 5 1 16,-3 5 3-16,-2 6 0 31,-7 8-12-31,0 8 1 16,0 2 7-16,3-5 1 16,1 3-4-16,5-1 1 0,3-2-4 15,6-2 0-15,3-9-6 16,6 1 0-16,3-6-8 15,6-5 0-15,12-3-2 16,-3-5 1-16</inkml:trace>
  <inkml:trace contextRef="#ctx0" brushRef="#br0" timeOffset="42791.7398">18415 8350 44 0,'-6'-18'22'0,"21"-3"-20"0,-9 13 44 15,3 2-43 1,-1 1 0-16,4-3 0 16,3 3 1-16,0 0-6 15,3-3 1-15,0-8 1 16,0 8 1-16,3-3-9 16,2 1 1-16,1-1-8 0,6 0 0 15,-9 6-1-15,-6-5 0 16</inkml:trace>
  <inkml:trace contextRef="#ctx0" brushRef="#br0" timeOffset="43425.4369">18593 8168 39 0,'-18'10'19'0,"-8"9"-21"0,23-17 40 0,-3 4-38 0,0 2 0 16,0 2 1-16,0 6 0 16,-3 3-2-16,0 7 0 15,-3-5-3-15,0 3 0 16,0 3-3-16,3-4 0 15,0 1-1-15,4-3 1 16,-4-5 0-16,3-3 1 16,0-2 7-16,3-3 0 0,0-3 5 15,3 1 0-15,0-6 1 16,6-6 1-16,0 1 0 31,3-3 1-31,2-3-5 16,1 1 1-16,3-1-3 15,0-2 1-15,0 2-5 16,-3 4 0-16,0 1-4 16,-3 6 0-16,-3 3-1 0,-3 2 0 15,-6 3-1-15,-3 8 1 16,-3 0 4 0,-3-3 0-16,-3 3 6 15,0 0 0-15,3 2 3 16,0 1 0-16,3-3 2 0,3-3 0 15,1-2-1-15,2-1 0 16,3-2-2-16,3-5 0 0,-1-1-3 16,7-2 1-16,0-2-2 15,0-4 1 1,0 4-3-16,-3-1 0 16,0 3-1-16,-3 3 0 15,0 2-1-15,-3 3 0 16,-3 3-1-16,0-1 1 15,-3 3 1-15,0 3 0 0,-3 5 0 16,-3 3 1-16,0 0 1 16,1 0 1-16,-4 0-1 0,3 0 0 15,0-6-1-15,0-2 1 16,3-3-2-16,-3-2 0 16,3-3-3-16,0 0 0 15,3-6-4-15,-3-2 1 0,0-5-3 16,6-3 0-16</inkml:trace>
  <inkml:trace contextRef="#ctx0" brushRef="#br0" timeOffset="43567.3655">18308 8758 34 0,'3'-8'17'0,"11"8"-13"15,-5-6 33-15,0 6-33 16,0-2 0-16,0-1 1 31,0 1 0-31,3-1-7 16,0 0 0-16,0-2-3 15,0 0 0-15,6 2-9 16,-1 0 1-16</inkml:trace>
  <inkml:trace contextRef="#ctx0" brushRef="#br0" timeOffset="44038.3042">19064 8178 33 0,'-6'3'16'0,"0"2"-6"15,3-5 20-15,-9 11-26 16,3-1 0-16,-6 9 2 15,-6-1 1-15,-3 9-9 16,1-1 0-16,-10 6 6 16,-3 0 0-16,0-3-3 15,4-5 1-15,2-3-6 16,0-5 0-16,6-3-6 0,12-5 1 31,6-3-6-31,6 1 1 16</inkml:trace>
  <inkml:trace contextRef="#ctx0" brushRef="#br0" timeOffset="44313.3647">19019 8033 33 0,'15'-16'16'0,"-6"3"-8"0,-9 13 25 0,0 0-28 16,3 10 1-16,-3-4 3 15,0 7 0-15,-3 8-11 16,-9 3 1-16,0 13 7 16,-3 8 1-16,-3 8-3 15,-3 10 0 1,-5 9-2 0,5-9 1-16,6-10-4 15,3-8 0-15,3-5-7 16,3-9 1-16,3-4-7 15,3-9 0-15,6-10-4 0,3-5 0 16</inkml:trace>
  <inkml:trace contextRef="#ctx0" brushRef="#br0" timeOffset="44491.644">18971 8517 30 0,'-3'0'15'0,"9"-8"-5"16,-3 5 24-16,3 3-30 15,0-2 1-15,0 2 0 16,0 0 0-1,0-3-8-15,3 0 1 16,0-2 3-16,3 0 0 16,9-3-8-16,-3 5 1 0,-1-5-6 15,7-2 1-15,3 2-3 16,-3-8 1-16</inkml:trace>
  <inkml:trace contextRef="#ctx0" brushRef="#br0" timeOffset="44977.5327">19337 8136 40 0,'-8'5'20'0,"-7"11"-24"0,6-11 42 15,-3 6-35-15,-3 5 1 16,0 2 3 0,0 4 0-16,3-1-8 0,3 3 0 15,6-3 6-15,0-3 1 0,9-2-1 16,3-3 1-16,6-2-3 15,0-8 1-15,0-1-1 32,3-7 0-32,3 0-1 0,-1-6 0 15,1-2-5-15,0-3 1 16,0 0-5-16,0 0 1 16,-3-2-6-16,-3 2 0 0,-1 0-5 15,-5 0 0-15,0-3 1 16,-3 4 0-16,-3 1 5 31,45-1 11-31,-108 28 3 16,48-16 1-1,-5 6 6-15,2 10 0 0,0 5 4 0,0 9 0 16,0 2-7-16,3 5 0 16,0 3-3-16,0 3 1 15,0-5-3-15,3-4 1 0,1 1-3 16,2-3 0-16,0-2-4 31,3-4 0-31,3-4-6 16,0-3 1-16,3-6-6 15,3-2 1-15</inkml:trace>
  <inkml:trace contextRef="#ctx0" brushRef="#br0" timeOffset="45390.5163">19305 8501 39 0,'-3'-11'19'0,"6"1"-16"0,0 7 33 16,0-2-33-16,3 0 1 16,3-3 0-16,0 2 1 15,2 1-7-15,1 0 1 16,3 2 3-16,0 1 1 16,0-4-2-16,0 6 0 15,0-2-5-15,-3 4 0 16,0 4-4-16,-1 2 0 15,-5 2-4-15,-6 1 0 0,-6 2-2 16,-5 0 0-16,-1 3 4 16,-6 3 0-16,-3-1 12 31,66-29-2-31,-135 48 7 16,52-18 1-16,5 0 6 15,6-9 0-15,6-2 1 16,6 0 1-16,9-5-6 15,6-1 1-15,12-2-3 16,6 0 0-16,3-2-4 16,3-4 1-16,6 1-2 0,-1 0 0 15,1-3-4-15,0 3 0 16,-3-1-8-16,8 4 0 0,4 2-10 16,3 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8-04T01:32:31.49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3264 14036 27 0,'-6'-2'13'0,"9"-14"-1"0,0 13 14 16,6-2-23-16,9-6 1 15,6-2 4-15,2-3 0 16,4 0-9-16,6-5 1 0,-9 0 5 16,2 10 1-16,-8-2-2 15,0 0 1-15,0-3-2 16,-3 0 0-16,0 3-5 15,-3 0 1-15,-4 2-6 16,-2 0 1-16,-3 3-5 0,0 3 0 16,-6 5-6-16,0 0 1 15</inkml:trace>
  <inkml:trace contextRef="#ctx0" brushRef="#br0" timeOffset="186.8221">3538 13838 24 0,'0'2'12'0,"-3"6"-4"0,3-8 17 0,0 3-23 16,0 5 1-16,3 13 0 16,-3 5 1-16,0 9-5 31,0 5 0-31,0-3 3 16,0 2 1-16,0-2-2 15,0 0 1-15,0-2-6 16,0-3 0-16,0-11-6 0,0 3 0 0</inkml:trace>
  <inkml:trace contextRef="#ctx0" brushRef="#br0" timeOffset="418.2578">3383 14576 34 0,'-18'10'17'0,"18"-7"-11"0,6-8 26 15,0-6-28-15,3 1 0 16,9-6 2-16,-3-5 1 15,3 2-9-15,3-7 0 32,-1-9 6-32,-2 9 0 15,3-1-5-15,0-4 0 0,3-6-6 0,2-6 0 32,1 4-7-32,-3-1 0 15,3-3-1-15,6-1 1 0</inkml:trace>
  <inkml:trace contextRef="#ctx0" brushRef="#br0" timeOffset="1001.3809">3943 13660 27 0,'-9'-5'13'0,"6"2"-8"0,0 3 26 0,-6 3-29 16,-3 5 1-16,-6 8 0 15,-6 8 1-15,1 2-5 31,-1-5 0-31,-3 11 3 16,6 5 1-16,0-2-2 16,3-6 0-16,6-3-1 15,4-5 0-15,5-7 0 16,3-9 0-16,6-8 0 0,5-5 0 16,10-2 0-16,3-4 1 15,3-4 0-15,3 7 1 16,-4 6 0-16,1 0 1 15,-3 2 0-15,-6 8 1 16,0 3 1-16,-3 6 0 16,-3 7 0-16,-4 3 0 0,-2 2 0 0,-6 6 0 15,-3-3-2-15,-3 3 1 16,-5 2-2-16,-10 0 1 16,0 3-2-16,-6-7 1 15,-6 4-5-15,7-2 0 16,-1-6-6-16,6-13 0 15,3-18-6 1,3 5 1-16,6-8-1 16,3-8 0-16,3 0 4 15,3-2 1-15,3 2 9 16,0 5 1-16,9 3 7 0,0 8 0 16,3 3 3-16,3 5 0 15,6 3-1-15,-1 5 1 16,1-3-4-16,0 5 1 0,0 6-4 15,-3 5 1-15,0 3-4 16,-1-6 0-16,1-7-8 16,0-3 0-16,3-11-7 31,0-16 0-31</inkml:trace>
  <inkml:trace contextRef="#ctx0" brushRef="#br0" timeOffset="1936.9056">4151 13846 42 0,'-3'2'21'0,"15"-33"-19"0,-6 20 31 0,3-5-33 16,3 0 0-16,6-2 2 16,-1 2 0-16,7 0-4 15,-6 5 1-15,-3 3 0 16,-3 6 0-1,-3 4 0-15,-9 9 0 0,-3 5-2 16,-6 8 1-16,-3-6 1 0,-3 11 1 16,3 6 1-16,0-4 1 15,0 1 1-15,7-8 1 16,2 0-1 0,0-8 1-16,0-3-1 15,3-5 1-15,0-8-2 16,3-5 1-16,5-11-2 15,-2-8 1-15,6 0-5 16,-6 6 1-16,3-6-3 16,-3 0 1-16,0-3-3 0,0-2 1 15,-3 6-1 1,0 4 1-16,0 6 2 0,-3 2 1 0,0 6 2 16,0 5 1-16,-3 5 2 15,0 6 0-15,0 2 0 16,0 6 0-16,-3-6 0 15,0 13 1-15,0 6-2 16,-3 2 1-16,3 1-2 16,-3-1 1-16,3 1-2 0,1-6 0 15,-1-3-2-15,0 1 1 16,3-6-1-16,-3-5 1 16,3 0 0-16,-3-3 0 15,3-3 2-15,0-2 1 16,0-2 1-16,3-6 1 15,0 0-1-15,3-6 0 0,3-4 0 32,0-6 1-32,6-5-2 15,0-3 0-15,-1 3-3 16,4 0 1-16,-6 7-2 16,-3 1 1-16,-3 8-2 0,-9 5 0 15,0 8 0-15,-3 8 1 16,-3 5 2-16,4 3 0 15,-1-3 3-15,0 3 0 0,3-1 2 16,0-2 0-16,3-2 0 16,0-6 0-16,3-2-1 31,0-3 0-31,3-6-1 16,0-4 1-16,3-6-2 15,0 0 1-15,6-3-1 0,-1 1 0 16,4-1-1-16,-3 3 0 15,0 3-1-15,-3 2 1 16,0 1 0-16,-3 2 0 16,0 2 0-16,-3 4 0 15,-3 1 0-15,0 4 1 16,-3 0 0-16,3-1 0 0,0-2-4 16,0-3 1-16,6-2-5 0,0-6 1 15,3-2-7-15,3-5 0 16</inkml:trace>
  <inkml:trace contextRef="#ctx0" brushRef="#br0" timeOffset="2254.0576">4374 13846 37 0,'6'-16'18'0,"3"18"-15"0,-3-7 29 0,0 0-31 16,6 0 1-16,0-1 0 15,0 1 0-15,0 0-3 16,0-1 1-16,0 4 1 31,-1 2 0-31,1 0 0 16,0 2 0-16,-3 4 0 15,0-1 0-15,0 0 0 16,-3 1 0-16,0-4 0 0,-3 1 1 16,0-1-1-16,-3-2 0 15,3 3-1-15,-3 2 1 16,0-5-1-16,0 0 1 15,0 0-1-15,0 3 1 16,0-3-3-16,0 0 1 16,0 0-6-16,3-5 0 15,-3 5-7-15,3-6 0 16</inkml:trace>
  <inkml:trace contextRef="#ctx0" brushRef="#br0" timeOffset="2572.6493">4389 13885 25 0,'-3'0'12'0,"-3"11"-5"0,9-8 12 16,0-1-17-16,0 6 0 15,0 0 1-15,0 3 0 32,-3 7-4-32,0-2 0 15,3-3 0-15,0 1 0 16,0-4-6-16,3-2 0 15,3-8-2-15,6 0 0 16</inkml:trace>
  <inkml:trace contextRef="#ctx0" brushRef="#br0" timeOffset="2951.6922">4526 13856 22 0,'-3'3'11'0,"6"-6"-9"0,-3 3 20 15,0 0-21 1,0 0 0-16,0 0 2 0,0 3 0 0,0 5-4 31,0-3 1-31,-3 6 1 16,3-1 1-16,-3 3 0 15,3 1 0-15,-3-4-1 16,3 1 0-16,0-3 1 16,0 0 0-16,3-3 0 15,0 0 1-15,3-2-1 16,0 0 0-16,0-6 0 0,0-2 1 0,0-3-2 31,0-5 1-31,3 2-2 0,0 0 0 16,-3 1-5-16,0 4 0 15,0 1-7-15,0 5 0 0</inkml:trace>
  <inkml:trace contextRef="#ctx0" brushRef="#br0" timeOffset="3284.7516">4493 14100 30 0,'-3'-3'15'0,"6"-8"-11"0,-3 11 20 0,6-2-23 16,0 2 0-16,3-6 1 16,0 4 0-16,3 2-3 15,0 0 1-15,-3 2 1 0,0 1 1 0,0 0-1 16,-3 2 1-16,-3 3-1 15,-3 0 0-15,0 0 0 16,-3 0 1-16,-3 2-2 31,0 1 1-31,0 0-4 16,0 2 1-16,-3-3-4 16,0 1 0-16,0-6-6 15,0-2 1-15</inkml:trace>
  <inkml:trace contextRef="#ctx0" brushRef="#br0" timeOffset="3403.5698">4490 14168 22 0,'0'-2'11'0,"3"2"-6"0,-3 0 15 16,0 0-18-16,6 0 1 0,-3 0 0 15,3 0 0-15,-3 0-7 16,3 2 1-16,0 1-4 16,0 0 0-16</inkml:trace>
  <inkml:trace contextRef="#ctx0" brushRef="#br0" timeOffset="3954.4511">4464 14311 18 0,'-18'0'9'0,"0"27"1"0,12-22 7 0,-3 0-16 16,3-2 1-16,3 0 0 15,3-3 0-15,3-6-2 16,3-2 0-16,3 0 2 16,0 1 0-16,0-1-1 15,0 5 0-15,0 0-1 0,0 1 1 0,0 2 0 16,-4-3 0-16,1 3 0 16,-3 0 1-16,-3 0 0 15,0 5 0-15,0 3 1 16,0 3 0-16,0-1-1 15,0-2 0-15,0 0-1 32,0-2 0-32,0-4 0 0,3-7 0 15,0-3-1-15,0-5 1 16,0 5-2-16,0 3 1 16,0-3-2-16,0 2 1 15,-3 6-1-15,0 0 1 16,0 0-1-16,0 6 0 0,-3 7 2 15,3 8 0-15,-3 8 2 16,0 3 0 0,0 0 2-16,0-1 1 0,0-4 1 15,0-1 0-15,0 1-1 16,0-6 1-16,0-3-2 0,0-2 1 16,1-5-3-16,-1-3 1 15,0-6-7-15,3-2 1 0,0-7-9 16,6-12 1-16,5-15-5 15,1-14 0-15</inkml:trace>
  <inkml:trace contextRef="#ctx0" brushRef="#br0" timeOffset="4157.132">4851 14123 52 0,'-12'8'26'0,"30"-10"-28"16,-13 2 48-16,4-11-46 0,3 3 1 16,0-5 0-16,0-6 0 15,3-2-4-15,0-2 0 16,0-4-6-16,0 3 0 16,0 0-7-16,-1 1 1 15</inkml:trace>
  <inkml:trace contextRef="#ctx0" brushRef="#br0" timeOffset="4303.0429">4984 13830 35 0,'-11'8'17'0,"-1"29"-12"0,9-27 24 0,0 6-28 15,-3 8 0-15,0 5 1 16,-6 8 0-16,-6 0-6 16,-3 6 1-16,6-4-8 15,6-4 1-15</inkml:trace>
  <inkml:trace contextRef="#ctx0" brushRef="#br0" timeOffset="4532.4306">4678 14298 57 0,'-27'11'28'0,"15"-6"-23"15,12-5 51-15,0 0-54 16,3 3 1-16,3-9 0 0,9 4 1 0,9 2-6 15,6-3 1-15,5-8 3 16,1-2 0-16,0-3-6 16,-1-2 1-16,1-1-7 15,0-2 0-15,0 5-9 16,-4-2 0-16,7 2-1 16,-6 0 1-16</inkml:trace>
  <inkml:trace contextRef="#ctx0" brushRef="#br0" timeOffset="4705.7313">5130 14084 53 0,'-29'32'26'0,"-28"2"-35"0,42-21 55 0,-3 6-45 16,0 4 0-16,-8-1 0 0,-1 4 0 15,-6 6-7-15,3 0 1 16,4-14-8-16,8-2 0 15,12-5-2-15,0-6 1 16</inkml:trace>
  <inkml:trace contextRef="#ctx0" brushRef="#br0" timeOffset="5091.1096">4898 14317 43 0,'0'15'21'0,"-3"44"-21"16,3-41 42-16,0 3-40 15,0 6 0-15,0-3 1 16,0-1 1-16,-3-4-6 0,3-3 1 16,0 0 3-16,0-8 0 15,0-8-1-15,9-19 0 0,0-7 0 16,-3-9 0-16,3-2 0 0,0 8 1 16,0 3-1-16,3 2 1 15,0 3 0-15,3 2 1 16,2 3 0-16,1 3 0 15,0 5-1-15,0 3 1 32,-3 2-2-32,3 6 1 15,-6 0-1-15,-3 2 0 0,-4 11-1 16,-2 2 1-16,-3 6-3 16,0 5 1-16,-3-2-5 15,-2 4 1-15,-1-2-5 16,0-5 0-16,3-3-6 15,-3-5 0-15,3-5-1 16,-3-6 1-16</inkml:trace>
  <inkml:trace contextRef="#ctx0" brushRef="#br0" timeOffset="5256.1042">4996 14518 28 0,'-3'-11'14'0,"3"3"-5"15,3 3 23-15,0 0-29 16,3-3 1-16,3 0 2 15,3 2 1-15,0-4-9 16,0 2 1-16,0 3 2 16,-3-1 1-16,3 1-8 0,-3 2 0 15,-3 6-8-15,-3 5 1 16</inkml:trace>
  <inkml:trace contextRef="#ctx0" brushRef="#br0" timeOffset="5421.3041">4976 14624 51 0,'-12'10'25'0,"6"-10"-21"0,6 0 46 0,3-5-47 16,3 0 1-16,3-1 0 15,-1 1 1-15,4-6-7 16,3 3 0-16,0 0-5 0,0 3 1 16,3 8-12-16,-9 5 0 15</inkml:trace>
  <inkml:trace contextRef="#ctx0" brushRef="#br0" timeOffset="29576.8102">20561 16730 18 0,'0'-16'9'0,"21"5"-3"16,-12 3 10-16,3 0-14 16,5-2 0-16,1-1 0 15,3 1 1-15,0-1-4 16,0-2 0-16,0-3 3 0,2 8 1 15,-2-3-4-15,-3 3 1 16,-6 3-4-16,-3 0 1 0,-6 10-4 16,-6 0 0-16,-6 1-1 31,-3 2 0-31,-3 2 1 31,72 64 7-31,-155-111 0 16,62 74 1-16,3-2 4 15,6 2 0-15,3-3 1 0,7-2 0 16,2-6-2-16,3-5 0 16,6-2-2-16,3-3 1 0,3-6-2 15,3 4 1-15,0-6-1 16,3 0 0-16,3-3 0 16,3-5 0-16,3-3 0 15,5-2 1-15,4-8-4 16,0-8 1-16,3-3-7 15,0-5 1-15</inkml:trace>
  <inkml:trace contextRef="#ctx0" brushRef="#br0" timeOffset="29958.1029">21016 16510 19 0,'0'0'9'0,"-27"13"-4"0,16-10 10 0,-4 10-14 31,-3 3 1-31,-3 0 0 16,-3 5 1-16,3 0-3 0,3-2 0 16,4-1 1-16,2-7 1 15,6 5 0-15,3-8 0 16,6-3-1-16,6-2 1 16,6-3-1-16,2-3 0 0,13 0 1 15,3 1 0-15,0-1 0 16,-4 3 0-16,-2 3 0 15,0-1 1 1,-6 4 0-16,-9 1 0 16,-3 7 0-16,-9 2 1 15,-6 5-2-15,-9 3 1 16,-9 5-1-16,-6 2 0 0,-2-4-1 16,-4 2 0-16,0-3-2 15,-3 6 1-15,7-5-6 16,2-6 1-16,6-11-7 15,6-2 1-15,6-8-2 16,6-8 0-16</inkml:trace>
  <inkml:trace contextRef="#ctx0" brushRef="#br0" timeOffset="30118.3228">20763 16917 16 0,'6'-18'8'0,"6"21"0"16,-6-3 12-16,0 8-17 15,3-1 1-15,0-1 1 16,0 4 1-16,0 4-8 0,0 1 1 15,0 1 4-15,0 5 1 16,2-5-6-16,1-2 1 0,0-4-8 16,9-2 0-16</inkml:trace>
  <inkml:trace contextRef="#ctx0" brushRef="#br0" timeOffset="31179.1223">21329 16555 30 0,'0'-11'15'0,"15"-10"-11"0,-9 13 22 0,3 0-26 16,5 0 1-16,7 0 0 16,3-2 1-16,0-6-2 15,-3 13 0-15,0 3-1 16,-7 0 1-16,-2 0-3 15,-9 3 1-15,-9 5-1 16,-8 5 0-16,-7 3-1 16,-6 0 1-16,0 8 1 15,-3-3 0-15,4 8 3 0,-1-5 0 0,6 5 1 16,3-5 0-16,6 0 0 16,3-11 1-16,6 3 0 31,3-8 0-31,6-8-2 15,3-3 1-15,6-5-1 16,0-8 1-16,3 3-1 16,0-3 0-16,-3 0-1 0,2-2 1 15,-5-1-2-15,-6 1 0 16,0-1-1-16,-6-2 1 16,-3 5-1-16,0 0 1 0,0 3-1 15,3 5 0-15,0 0 1 16,0 3 1-16,0-3-1 15,0 5 0-15,0 3 0 16,0 0 0-16,0 3 0 16,0 2 1-16,-3 6 0 15,-3 2 1-15,-3 8-1 16,0 0 1-16,-2 6 0 16,-1 2 0-16,0 0 0 15,-3 3 0-15,3-3-1 0,0 3 1 31,0-6-4-31,0 0 1 16,0-4-3-16,0 4 1 16,3-10-2-16,1-5 1 0,-1 2-1 15,0-11 0-15,3 4 3 16,3-6 0-16,3-6 2 16,3 4 1-16,0-6 1 0,6-5 1 15,3 2 0-15,-1-7 1 16,4-1-1-16,0 3 1 15,3-2-1 1,-3 10 0-16,-3-3-2 16,-3 3 1-16,-3 5-1 15,-6 3 0-15,-3 8 0 0,-6 6 0 16,-3 2 0-16,-6 2 0 16,0 1-1-16,0 4 1 15,1-1 0-15,-1-7 0 16,3 1 0-16,0-5 0 15,3-1-1-15,6-2 1 16,3-2 0-16,3-4 0 16,3-2 0-16,3 3 1 0,3-3-1 15,-3-3 0-15,6-5 0 16,0 8 1-16,0-2-1 16,-3 2 0-16,-1 2-1 15,-2-2 1-15,-3 6 1 16,-3-4 0-16,0 4 0 15,-3-1 1-15,0 0 0 16,0 0 0-16,0 3 0 0,0-2 0 16,1-4-1-16,2-2 1 15,0 0-1 1,5 0 0-16,1-8 0 16,0 6 0-16,0-4-3 15,3 4 1-15,0-1-7 16,0-2 0-16</inkml:trace>
  <inkml:trace contextRef="#ctx0" brushRef="#br0" timeOffset="31944.1826">21635 16563 20 0,'-9'8'10'0,"1"0"-8"0,2-3 12 0,0-2-14 16,0-1 1 0,0 1-1-16,3 0 1 15,3-1-1-15,0-2 0 0,0 0 0 16,9 0 1-16,0 0-1 15,0 0 0-15,-1 0 0 16,1 0 0-16,0-2 0 16,0 2 0-16,-3 0 0 15,-3 0 1-15,-3 2-1 16,-3 4 0-16,-3-1 1 16,-3 3 0-16,-6 0 0 0,-2 8 0 15,-1-6 0-15,-3 1 0 16,3 2 0-16,3-5 1 15,6 3-2-15,3-6 1 16,3 3 0-16,6-8 0 0,3 8 0 16,3-8 0-16,6 0 0 15,3-3 0-15,3-2-1 32,-6 5 1-32,-1 0-2 15,1 0 1-15,-3 8 0 16,0-3 0-16,-3 3 1 15,-3 3 0-15,-3-1 1 0,-3 1 0 16,-3 10 1-16,-3-5 0 16,0 0 0-16,-9 10 0 0,-3-7-2 15,-5-4 1-15,-1 4-3 16,-6-11 1-16,3 0-5 16,0-5 0-16,7-3-6 15,2-8 1-15,9-3-1 16,9-8 0-16,6 4 2 31,53 91 9-31,-97-174 1 16,58 75 1-16,-2 12 6 15,3 6 0-15,0-1 1 16,-6 9 0-16,3 2-5 16,-6 6 0-16,0 0-4 15,-4 10 1-15,-2-5-6 16,-3-1 1-16,-3 4-5 15,3-3 0-15</inkml:trace>
  <inkml:trace contextRef="#ctx0" brushRef="#br0" timeOffset="32463.3894">21466 17015 16 0,'-15'-2'8'0,"-12"-4"1"0,21 6 8 16,3 0-16-16,-3-2 0 15,3 2 1-15,0 0 0 16,3 0-3-16,0 0 1 0,9 0 1 16,0-6 0-16,3 6-1 15,0 0 1 1,-3 0-1-16,0 0 0 16,-3 6 1-16,-3-4 0 15,-6 6 1-15,-6 6 0 16,-6-1 0-16,3-3 1 0,0 12 0 15,0-9 0-15,3 5-1 16,3-2 0-16,3-3-1 16,0 1 1-16,3-6-1 15,0-6 0-15,3-2 0 16,3-8 0-16,6 3 0 16,0-11 0-16,3 6-1 15,0-4 1-15,-3 4-1 0,0 2 0 16,-3 3 0-1,-3-1 0-15,-3 6-1 0,-3 8 1 0,-3 0 0 16,-6 3 0-16,3 7 0 16,-6 3 1-16,-3 1 0 31,3-1 1-31,0-3-1 16,0 6 1-16,0 5 0 0,-3-5 0 15,0 5-1-15,-2-5 0 16,2-6-3-16,3-7 0 15,6-3-6-15,6 0 0 16,6-16-5-16,3-8 1 16</inkml:trace>
  <inkml:trace contextRef="#ctx0" brushRef="#br0" timeOffset="32655.9872">21769 16899 29 0,'3'8'14'0,"12"-13"-15"16,-9 5 22-16,3 5-20 0,0-5 1 16,3 0 0-16,6 0 0 15,3 0-6-15,-4 3 0 16,1-6-4-16,0-2 1 16</inkml:trace>
  <inkml:trace contextRef="#ctx0" brushRef="#br0" timeOffset="32819.7016">21879 16809 23 0,'-26'3'11'0,"17"13"-6"16,6-11 15-16,0 3-19 31,0 5 0-31,0 5 1 16,-3-2 1-16,0 3-4 15,-3 5 1-15,0-1-3 0,-3 1 1 0,0 3-6 16,0-9 0-16</inkml:trace>
  <inkml:trace contextRef="#ctx0" brushRef="#br0" timeOffset="32997.1242">21659 17174 23 0,'-15'11'11'0,"-3"-17"-1"0,15 1 16 16,-2 5-23-16,2 0 1 16,3 0 1-16,6 0 1 15,2 0-8-15,1-3 1 16,6-2 4-16,3-3 1 15,6 6-2-15,0-4 0 0,3 4-5 16,-1-1 1 0,4-2-6-16,0-6 0 15,0 8-4-15,-1-2 1 16</inkml:trace>
  <inkml:trace contextRef="#ctx0" brushRef="#br0" timeOffset="33138.2926">21996 17076 21 0,'-12'-8'10'0,"-9"6"-2"16,15 2 13-16,-9 2-19 15,-3 6 0-15,-6 0 1 16,-5 5 1-16,-4 9-6 16,0 1 1-16,0 1-1 15,4 0 0-15,2-3-6 0,3-5 0 16</inkml:trace>
  <inkml:trace contextRef="#ctx0" brushRef="#br0" timeOffset="33529.9037">21740 17246 33 0,'-12'23'16'0,"-3"9"-13"0,9-16 26 0,0 5-27 16,-3-5 0-16,0 8 0 16,0-3 1-16,3-5-4 15,3 2 0-15,0-7 3 16,3-3 0-16,3-3-1 15,3-10 1 1,0-3-2-16,3 0 1 0,3-5-1 16,3-3 1-16,0-5 0 0,3-3 0 15,-1 8 0-15,1 0 0 32,6 0 1-32,0 3 0 0,3 5 0 15,-4 8 1-15,-2 0-2 16,-3 8 1-16,-3 0-1 15,-6 13 1-15,-6-5-2 16,-6 0 1-16,-6 5 0 16,0-5 0-16,-6 8-2 15,0-3 1-15,3-5-6 16,-2 5 1-16,-1-5-6 16,3-8 1-16,0 0-5 0,3 0 1 15</inkml:trace>
  <inkml:trace contextRef="#ctx0" brushRef="#br0" timeOffset="33812.4759">21763 17476 20 0,'9'-16'10'0,"6"0"-3"16,-9 13 12-16,3-2-15 31,3 0 1-31,9-3 2 16,3 8 0-16,-4-3-9 0,-5 3 1 16,-3 0 6-16,-6 0 1 15,-9 3-2-15,-9 7 1 16,-3 1-1-16,-5 2 0 0,-1-2-1 15,0 5 1-15,0-3 0 16,3 3 0-16,3 0-1 16,3-6 0-16,4-2-1 15,5 0 1-15,6-5-1 16,5 2 1-16,7-5-1 16,3-5 0-16,9-3-10 15,0 0 1-15,3 5-10 0,-7-2 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8-04T01:36:31.46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8458 11411 24 0,'-6'-10'12'0,"-6"15"-1"16,3-2 12-16,-3 2-22 15,1 6 1-15,-4 2 1 0,3-2 1 16,-6 12-5-16,-3 12 0 16,0 4 3-16,-3 1 1 15,4 0-3-15,2-6 0 16,0-2-5-16,3-6 0 0,6-7-5 31,3-6 0-31,3-5-1 16,3-3 1-16</inkml:trace>
  <inkml:trace contextRef="#ctx0" brushRef="#br0" timeOffset="184.7441">8244 11732 13 0,'3'0'6'0,"3"5"5"0,-3 0 11 15,0 1-18-15,0 1 1 16,0 7 2-16,0 12 0 0,0 3-9 15,-3 8 1-15,-3 8 5 16,0 11 0-16,0-3-2 16,-3 2 1-16,0-4-2 15,3-6 0-15,0-6-6 16,3-4 1-16,3-9-7 16,3-10 1-16</inkml:trace>
  <inkml:trace contextRef="#ctx0" brushRef="#br0" timeOffset="395.5784">8661 11359 29 0,'3'5'14'0,"2"0"-7"16,1-5 19-16,0 3-26 31,3 2 1-31,0 0 0 15,0 3 1-15,3 0-2 16,0 3 0-16,-3-1-4 0,0 1 0 16,-3 10-6-16,-3 0 1 15</inkml:trace>
  <inkml:trace contextRef="#ctx0" brushRef="#br0" timeOffset="609.9209">8515 11716 35 0,'-21'0'17'0,"18"0"-13"16,6-3 28-16,6-5-30 16,6 3 1-16,6-6 2 0,2-2 0 15,1 0-6-15,3-3 0 16,0 3 4-16,2-6 1 16,1 3-3-16,0 6 0 0,9-1-7 15,-7 6 0-15,-2 2-7 16,-3 1 1-16,0 7-2 31,-6 8 0-31</inkml:trace>
  <inkml:trace contextRef="#ctx0" brushRef="#br0" timeOffset="811.4078">8678 11769 19 0,'-29'18'9'0,"2"-13"-2"0,24-5 14 16,0 0-20-16,0 0 1 15,3 0 1-15,6 0 0 16,0 0-4-16,3 0 1 0,0-2 2 16,3-1 0-16,0-2-3 15,-1 5 0-15,1 5-6 16,-3-2 0-16,0 5-2 16,-3 5 0-16</inkml:trace>
  <inkml:trace contextRef="#ctx0" brushRef="#br0" timeOffset="1174.2251">8610 11941 24 0,'-12'5'12'0,"12"-18"-13"0,6 5 22 15,3-3-21-15,0 1 1 0,0-1-1 16,3-2 1-16,0 0-2 0,2 2 1 16,1 0-2-16,0 3 1 15,0 6-3-15,-3 2 1 16,-3 8-1-16,-6 5 0 15,-3 3 1-15,-3 2 0 16,-3 9 4-16,-3 2 0 0,0 0 4 31,0 0 1-31,3-8 0 0,0 3 1 0,3-5-1 16,0-6 0-16,3-8-2 31,3-2 1-31,0-3-3 16,-3 0 1-16,0 0 0 0,3-5 0 15,-3 5-1-15,0-3 0 16,-3-2 0-16,0-1 0 16,0-2-4-16,3-5 0 15,3-3-8-15,3-2 1 16,6-3-3-16,3-3 0 16</inkml:trace>
  <inkml:trace contextRef="#ctx0" brushRef="#br0" timeOffset="1367.0994">9298 11329 27 0,'-3'-5'13'0,"0"0"-8"0,0 5 22 0,-3 5-26 16,-3 3 1-16,-3 5-1 15,-6 8 1-15,-3 6-4 16,0 7 1-16,0 6-7 15,4 0 1-15,-4 5-3 16,0-11 1-16</inkml:trace>
  <inkml:trace contextRef="#ctx0" brushRef="#br0" timeOffset="1567.4743">9119 11591 37 0,'0'-10'18'0,"12"-19"-22"0,-3 21 36 0,3-5-32 16,3 2 1-16,2 0 0 16,4 3 1-16,-3 1-6 15,0 7 0-15,-3 2-5 16,-3 6 1-16,-3 5-3 16,-3 11 1-16</inkml:trace>
  <inkml:trace contextRef="#ctx0" brushRef="#br0" timeOffset="1730.8343">9137 11742 33 0,'-12'3'16'15,"12"-6"-21"-15,0 3 32 0,3-5-27 16,3 2 0-16,3-2 1 16,3-3 0-16,0 3-2 15,-1 2 0-15,1 0-4 0,0 6 1 16,0 2-5-16,-3 1 1 15</inkml:trace>
  <inkml:trace contextRef="#ctx0" brushRef="#br0" timeOffset="1983.0731">9143 11840 25 0,'-24'16'12'0,"12"-8"-8"0,12-8 18 0,0 0-21 16,0 0 0-16,6-3 0 31,3 1 1-31,3-1-3 15,0-2 1-15,3-1 1 16,0 4 1-16,-1 2 0 16,1 0 0-16,-3 2 0 15,0 1 1-15,-3 2 0 0,0 1 0 0,-3 2-1 16,-3-1 1-16,-3 4-1 16,-3 0 0-16,-3 2-3 15,0 3 0-15,-3 5-6 16,-3 3 0-16,0-3-5 15,3 0 0-15</inkml:trace>
  <inkml:trace contextRef="#ctx0" brushRef="#br0" timeOffset="2156.0132">9104 12118 34 0,'-3'8'17'0,"3"5"-15"0,0-13 28 16,3 5-29-16,0 1 1 15,0-1 0 1,3 0 0-16,0 1-2 15,3 1 0-15,0-1 0 16,0-1 1-16,6-2-6 16,-1-6 1-16,4-8-8 15,3-4 1-15</inkml:trace>
  <inkml:trace contextRef="#ctx0" brushRef="#br0" timeOffset="2534.6503">9714 11396 20 0,'3'-11'10'0,"21"3"-5"0,-18 5 9 16,6 3-11-16,3 0 0 16,6 0 2-16,2 3 0 15,1 0-6-15,-3 2 1 31,-3 6 4-31,-3-1 0 0,-6 1-1 16,-9-1 0-16,-3 4-2 16,-6-1 1-16,0 3-1 15,-6 2 1-15,3 1-1 16,0 2 1-16,3 5-1 16,0-2 1-16,3 3 1 15,-3 2 0-15,4 0 0 0,-1-3 0 16,0 3 0-16,0 3 0 15,-3 5-1-15,0-5 0 16,3 2-4-16,0-2 0 16,0 0-6-1,3-6 0-15,0-5-6 16,0-2 1-16</inkml:trace>
  <inkml:trace contextRef="#ctx0" brushRef="#br0" timeOffset="2869.6653">9679 11819 24 0,'0'-19'12'0,"11"1"-7"0,-5 10 12 16,6-3-15-16,0-2 1 15,9 3 0-15,3-1 0 16,3 3-5-16,-4 3 1 16,1-1 3-16,-6 4 0 15,-6 4-2-15,-6 4 1 16,-9 4-1-16,-9 1 1 0,-6 2 1 15,0 3 0-15,-2 5 0 16,2-2 1-16,3-3-1 16,3-1 1-16,6-1 0 15,0-4 0-15,6 1 0 16,0-3 0 0,6-6-1-16,0 1 0 15,0-3-1-15,3-3 1 16,3-2-3-16,-6 0 0 15,6 0-7-15,-4-1 1 0,-2 1-6 16,-9-3 0-16</inkml:trace>
  <inkml:trace contextRef="#ctx0" brushRef="#br0" timeOffset="3158.4307">9625 11721 17 0,'-9'-5'8'0,"15"-11"-2"0,-3 13 5 0,3 1-10 16,0-1 1-16,3 3 0 15,0 5 1-15,0-2-3 16,3 2 1-16,-4 3 4 31,-2 3 0-31,-6-1 0 16,0 1 1-16,-6-1-1 16,-2 4 1-16,-1-1-1 15,-3 5 0-15,0-2-4 0,0 0 1 16,0 0-1-16,0-3 1 15,3 0-3-15,3-2 0 16,0 0-4-16,3-6 0 16,3-2-5-16,6-1 0 0,6-4-3 15,6-4 0-15</inkml:trace>
  <inkml:trace contextRef="#ctx0" brushRef="#br0" timeOffset="3383.4714">10068 11676 28 0,'0'-5'14'0,"-5"7"-7"16,2 1 26-16,0 2-30 15,0 3 0-15,0 3 4 16,-3 2 0-16,-3 0-9 16,6-2 1-16,0 2 5 15,0 0 0-15,3 1-2 16,0-1 1-16,3-3-5 15,3-2 0-15,0-2-6 0,6-4 0 16,2-2-6-16,4-5 1 16</inkml:trace>
  <inkml:trace contextRef="#ctx0" brushRef="#br0" timeOffset="3567.7275">10301 11515 38 0,'3'-3'19'0,"17"-13"-17"0,-8 11 31 15,0 0-33-15,6-3 1 32,6-3 0-32,0 0 1 15,0 1-2-15,-1-3 1 16,1-1-3-16,3 1 1 16,-3 3-6-16,0-1 1 15,-1 0-6-15,-5 1 0 0</inkml:trace>
  <inkml:trace contextRef="#ctx0" brushRef="#br0" timeOffset="3716.7408">10619 11337 19 0,'-18'3'9'0,"-9"10"1"16,22-10 9-16,-1 2-16 15,-3 3 1-15,3 3 1 16,-3 2 0-16,3 3-7 16,0 0 0-16,0 10 3 0,0 3 1 15,-9 6-6-15,0 4 0 0,-3 4-5 16,-3-1 0-16</inkml:trace>
  <inkml:trace contextRef="#ctx0" brushRef="#br0" timeOffset="3938.5683">10217 11859 28 0,'-15'-8'14'0,"4"-6"-4"16,11 9 21-16,0 0-28 31,0-3 1-31,5 0 3 16,4 0 0-16,9-3-8 0,9-4 0 15,6-1 5-15,8 0 1 16,-2-3-2-16,0 1 1 16,0-3-3-16,2-3 1 15,1 3-5-15,-3 2 0 16,8 3-6-16,-2 6 1 16,-3 4-7-16,-7 4 0 15</inkml:trace>
  <inkml:trace contextRef="#ctx0" brushRef="#br0" timeOffset="4781.2216">10631 11755 26 0,'-62'43'13'0,"-10"-4"-1"0,54-31 14 0,-6 3-23 15,1 0 1-15,8-4 0 16,3-1 1-16,3-4-7 16,9-2 1-16,3-2 3 15,9-6 0-15,6 0-1 16,-3-3 0-16,-1 1-1 15,-2 2 0-15,0 0 0 16,-6 3 1-16,-6 5-1 16,0 2 1-16,-3 4 0 15,-3 1 0-15,-6 1-1 16,0 0 0-16,3 0-1 16,4-2 1-16,2-1 0 15,3-5 0-15,3-3-2 0,5-5 0 16,4-2-2-1,0-4 1-15,0-1-3 0,0-4 0 16,0-2-1-16,0 0 0 16,-3 2 1-16,0 3 0 15,-3 3 3-15,0 5 1 16,-6 3 2-16,-3 10 1 16,0 8 1-16,-3 3 1 15,-3 5 0-15,0 11 1 0,-3 0-1 16,-3 8 0-16,-6 5-1 15,3 2 0-15,1-2-1 16,-1 0 0-16,0-8-1 16,0-5 1-16,-6-3 0 15,3-5 0-15,3-8 0 16,4-3 1-16,2-5 0 16,3-3 0-16,3-5 0 0,6-2 0 15,9-9 0-15,3-5 1 16,8-8-2-16,4-7 1 0,6-9-3 31,0 0 0-31,0-7-5 16,2 2 1-16,1-6-6 15,0-7 1-15,0-3-2 16,-1 6 0-16,-2 4 3 16,-45 73 9-1,51-83 1-15,-24 37 1 16,-6 13 6-16,-6 17 0 15,-3 9 2-15,-3 17 0 0,-6-3-5 16,0 6 1-16,0 2-3 16,0 2 1-16,3 1-3 15,3-3 1-15,3 0-1 16,3-8 0-16,3-5-1 16,3-11 0-16,0-2-2 15,0-8 0-15,3-3-1 0,-3-6 1 16,-3-4-1-16,-3 2 0 15,-3-3 0-15,0-2 0 16,-3-3 0-16,0-2 0 16,3-4-6-16,3-1 1 15</inkml:trace>
  <inkml:trace contextRef="#ctx0" brushRef="#br0" timeOffset="4952.568">10813 11464 41 0,'-9'3'20'0,"18"0"-23"16,-9-3 38-16,3-3-35 15,6 0 1-15,2 3 1 16,4 0 0-16,0 0-5 0,6-2 1 0,-3-1-4 16,3-2 0-16,0 2-6 15,2-2 0-15</inkml:trace>
  <inkml:trace contextRef="#ctx0" brushRef="#br0" timeOffset="5954.8862">11244 11324 26 0,'0'0'13'0,"6"-2"-6"0,-6 2 18 31,6 0-23-31,0 0 1 16,6 2 0-16,-3 3 0 0,0 1-4 15,0 2 0-15,0 0 3 16,-3 0 0-16,-3 2-1 16,-6 1 0-16,-3 2 0 15,-9 0 0-15,-9 0-1 16,0-2 1-16,-3 2-1 16,1-2 1-16,2-3 0 15,3 2 0-15,3-4 2 16,6-1 0-16,3 0-1 15,3-2 1-15,6-3 0 16,3 0 0-16,6-5-1 16,3-1 0-16,3 1-1 15,3 2 0-15,3-2-1 16,0 2 1-16,-4 1-4 16,1 2 1-16,-3 0-4 0,-3 2 1 15,-6 4-3-15,-3 2 0 16,-6 5 0-16,-3-3 0 15,-6 6 3-15,-3 3 0 16,0-1 3-16,-2 1 0 16,-10 15 2-1,3-2 1-15,3 0 2 16,3-6 0-16,3-2 0 16,3 0 1-16,1 0 0 15,2 2 1-15,0-5-2 16,3 0 1-16,0-2-2 0,0-3 0 31,3-6-1-31,0 1 1 16,0-6-1-16,3-2 0 0,0-3-1 15,6-11 1-15,3-5-1 16,3-2 1-16,3-6-1 16,2-2 0-16,4-9 0 15,9 6 0-15,3 3 0 16,-1-1 0-16,1 3 0 15,3 3 0-15,-3 3 0 16,-7 7 0-16,-2 3 0 16,-3 3 0-16,-6 8 1 15,-3 5 1-15,-3 2-1 16,-6 6 0-16,-3 3-1 16,-6 2 1-16,-3 0-2 15,-3-3 0-15,-3-2-1 0,3-2 0 0,-3-4-1 31,0 1 1-31,1-3 1 16,-1-3 0-16,3 0 1 16,0-5 0-16,3 0-1 15,0 0 1-15,6-8 0 0,3 3 0 16,6-3-1-16,0 0 1 16,3 0-1-16,-3 3 1 0,0 0 0 15,-6 5 0-15,0 2 0 16,-3 6 0-16,-3 0 1 15,-3 3 0-15,-6 2 0 16,0 3 1-16,3-3-1 16,0 0 1-16,3 0-1 15,3-2 1 1,1-3-4-16,-1 0 1 0,3-3-5 16,0-5 1-16,-3-5-5 15,0-3 1-15,0 0-3 16,0-5 0-16</inkml:trace>
  <inkml:trace contextRef="#ctx0" brushRef="#br0" timeOffset="6132.3752">11054 11454 24 0,'-9'-8'12'0,"6"5"-6"16,3 3 21-16,0 0-26 15,0 3 1-15,-3 2 0 16,3-2 0-16,-3 5-3 0,3 2 0 15,0 9-3-15,0 2 1 16,-3 5-6-16,3 1 0 0</inkml:trace>
  <inkml:trace contextRef="#ctx0" brushRef="#br0" timeOffset="6635.6035">10973 11748 31 0,'-9'-3'15'0,"6"3"-12"0,3 0 24 15,0 3-27-15,3-3 1 16,3 0-1-16,3 0 1 16,0-3-1-16,3 6 0 15,6-1 0-15,-3-2 0 0,-3 3 0 16,0-1 1-16,-3-2-1 16,-3 6 1-16,-3-1-1 15,-3 0 1-15,-3-2 0 16,-3 2 0-16,-3 3 0 15,0-3 1-15,0 1-2 16,3-4 1-16,0 1-1 16,3 0 1-16,0-1-1 15,3 1 1-15,0 0-1 16,3-3 0-16,0 0-1 16,3 0 1-16,0 0 0 0,0 2 0 15,-3 4 0-15,0-1 1 16,-3 3-1-16,-3 5 0 15,-3 0 1 1,0 0 1-16,-3 6 0 0,0 2 0 0,3 6 1 31,0-1 0-31,0-2 0 16,3 2 0-16,3 1 0 0,0-6 0 16,9-5-2-16,-3-8 1 0,6 0-1 15,3-6 1-15,3-10-1 16,5 1 0-16,10-9-5 15,6-6 0-15,6-4-6 16,5 0 0-16,-2-4-5 16,2-4 0-16</inkml:trace>
  <inkml:trace contextRef="#ctx0" brushRef="#br0" timeOffset="12974.4899">11988 11340 25 0,'-15'-5'12'0,"1"10"-7"16,11-2 25-16,0 2-29 15,0 3 0-15,0 0 0 16,3 2 0-16,0 1-2 0,6-3 1 16,0 0-1-16,3 0 1 15,2-3-6-15,4-5 1 16,3 0-4-16,0 0 0 15</inkml:trace>
  <inkml:trace contextRef="#ctx0" brushRef="#br0" timeOffset="13312.27">12143 11406 21 0,'-30'11'10'0,"7"5"-10"0,17-14 13 0,-3 4-14 16,-3 2 1-16,-3 2-1 15,0 3 1 1,-3 6 0-16,3-3 0 16,0 0 0-16,0-1 0 15,1-4 2-15,2 0 0 16,0-3 3-16,3-3 1 16,3 3 1-16,0-3 0 15,3-2 0-15,0-1 1 0,3-2-2 16,6 0 0-16,3-2-3 0,3-6 0 15,3 0-2 1,0-3 1-16,2 3-3 16,1-5 0-16,0 3-4 0,0 2 1 15,-3 2-4-15,0 4 0 16,-3 2-5-16,-3 0 0 16,-3 0 1-16,-3 0 0 0</inkml:trace>
  <inkml:trace contextRef="#ctx0" brushRef="#br0" timeOffset="13849.6607">12051 11528 11 0,'-21'21'5'0,"-12"-2"-1"16,24-11 8-16,-3 2-12 16,1 3 1-16,-1 3 0 15,0 0 0-15,0 0-2 32,0 2 1-32,3-2 1 15,0 3 1-15,-3-1-1 0,0 1 0 16,0-1 1-16,3 4 0 15,-5 1 0-15,5-4 1 0,3-3-1 16,0-3 1-16,0-2 0 16,0-1 1-16,3-2-1 15,0-3 0-15,0-5-1 16,3 0 1-16,6-8-2 16,3-2 1-16,3-3-1 0,0-1 0 15,2 1 0-15,-2-5 0 16,3 4 0-16,0-1 1 15,3 1-1-15,0 1 0 16,-3 3-1-16,0 2 1 0,-4 5-1 31,-2 3 1-31,-3 5 1 16,-3 3 0-16,-6 0 0 16,-3 3 1-16,-3 2 0 15,-2 5 1-15,-1 1 0 16,0 0 0-16,3-1-1 0,0 1 0 15,0-6-1-15,3-3 0 16,3 1-1-16,0-6 1 16,0 1-1-16,0-1 0 0,3-3-1 15,0-2 0-15,0 0-3 16,0 0 1-16,0-5-5 16,0-3 1-16,0-5-5 15,0-3 1-15,0-2-6 16,-3-1 1-16</inkml:trace>
  <inkml:trace contextRef="#ctx0" brushRef="#br0" timeOffset="14027.4705">11667 11401 39 0,'-3'5'19'0,"-3"-2"-22"15,6-3 35-15,3 2-31 16,3 1 0-16,0 2 0 15,0 3 1-15,3-2-4 0,-3 2 1 16,3 2-5 0,0 1 0-16,2 7-5 0,1 1 0 15</inkml:trace>
  <inkml:trace contextRef="#ctx0" brushRef="#br0" timeOffset="14629.9502">11700 11607 31 0,'-12'3'15'0,"-3"0"-15"0,18-3 24 0,3 0-23 16,3 0 0-16,0 2 1 31,3 3 0-31,2 3-2 16,-2 3 0-16,0 0 1 15,-3 4 1-15,-6-1-1 0,0 4 1 0,-6-5 0 16,-6 1 0-16,-3-1 0 15,-9 3 1-15,4-3-1 16,-1-2 1-16,3 2-1 16,0-5 1-16,3-3-2 15,3 0 1-15,3-2-1 16,3 0 0-16,0-1-1 0,3 1 0 16,3 0-1-16,3-3 1 15,3 0 0-15,3 2 0 16,3 1 0-16,0 0 0 15,0 2 0-15,0 0 1 16,-4 0-1-16,-2 1 0 16,-9 2 0-16,-6 2 1 15,-5 3-1 1,-4 1 0-16,-3 2 1 16,-3-3 0-16,3 3 0 15,0 0 1-15,3-3 1 16,0-3 0-16,4 4 0 15,2-1 0-15,3 3-1 0,3-6 1 16,3 3-1-16,6-5 0 16,3-2 0-16,5-1 0 15,13 0 0-15,6 1 1 32,24-6-1-32,-1 0 0 15,1 0 0-15,-1-3 0 0,1-2-2 16,8-3 1-16,1 0-8 15,-4 0 1 1,-5 5-11-16,-4 6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8-04T01:39:50.46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6898 10978 28 0,'0'0'14'0,"27"-27"-4"0,-18 17 15 0,3-4-24 0,12 1 1 0,3 0 0 16,5-3 0-16,-2 5-3 16,3-2 1-16,0-3 1 15,-7 0 1-15,-2 6-6 16,0-1 0-16,-6 3-4 15,-3 6 0-15,-3 4-3 16,-3 9 1-16</inkml:trace>
  <inkml:trace contextRef="#ctx0" brushRef="#br0" timeOffset="185.5768">7140 10970 22 0,'-57'37'11'0,"-11"-3"-1"16,59-23 18-16,-3 2-24 15,3-5 0-15,3 2 0 16,0-4 1-16,3-4-7 15,3-2 1-15,3-5 3 0,3-3 1 16,3-2-2 0,6-4 0-16,2 6-3 15,10-2 0 1,0-9-5-16,3 1 1 16,0-3-6-16,-4-3 1 0</inkml:trace>
  <inkml:trace contextRef="#ctx0" brushRef="#br0" timeOffset="530.6269">7324 10739 22 0,'0'0'11'0,"-6"3"-5"0,6-3 14 16,-3 3-16-16,-3-1 1 0,0 6 1 15,0 6 1-15,-3-1-9 16,0 0 1-16,3-2 5 16,1-3 1-16,-1-1-3 15,3-1 0-15,3-1-1 16,3-2 1-16,3-11-2 15,2 0 1-15,7-3-1 32,0-2 1-32,3 0-1 15,0 0 0-15,0 2 0 16,0 0 0-16,0 3 0 0,-1 3 0 16,-2 3 1-16,3 4 0 0,-3 1 0 15,-3 5 0-15,-3 5 0 16,-6 0 1-16,-6 6 0 15,0-6 0-15,-3 3-4 16,-3 2 0-16,0 1-5 16,0-1 1-16,0-2-7 15,0 0 0-15</inkml:trace>
  <inkml:trace contextRef="#ctx0" brushRef="#br0" timeOffset="903.4048">7407 10898 28 0,'-6'5'14'0,"-5"3"-8"0,8-5 18 0,0 2-24 16,-3 3 1-16,-3 0 0 16,0 3 0-16,0-1-2 15,0-2 1-15,0 0 0 0,3-2 1 16,3-4-1-16,0 4 0 15,3-4 0-15,0-2 1 16,0 0 0-16,6-2 1 0,0-4 0 16,3 1 1-16,0 0 1 15,0-1 1-15,3-2-1 16,0 0 1-16,0 1-2 16,-1-1 0-16,1 0-1 15,0 2 1-15,0-2-3 16,0 3 1-16,0 0-5 15,-3 2 0 1,-3 3-4-16,-6 3 1 16,-3 2-7-16,-3 3 0 15,-3 3 0-15,-3 2 0 16</inkml:trace>
  <inkml:trace contextRef="#ctx0" brushRef="#br0" timeOffset="1393.8671">7253 11118 21 0,'-9'5'10'0,"0"27"-6"0,9-24 19 16,-3 2-20-16,-3 6 1 16,0 3 1-16,0 2 0 15,-3-3-6 1,3-2 0-16,-3 0 5 16,6 0 0-16,0-5-2 15,3-3 0-15,0-3-1 16,6-5 1-16,3 0-1 15,0-5 1-15,0-9-1 16,3-2 0-16,0-5 0 16,0 0 0-16,3 0-1 0,-1-3 1 15,1 3-1-15,0 0 1 16,0 5-1 0,-3 3 1-16,0 2 0 15,-3 6 0-15,-3 2 1 0,-6 3 1 0,-3 8-1 16,-3 3 1-16,-3 7 0 15,-3 3 0-15,0 9-1 16,0-9 1-16,0 3-1 16,3-1 0-16,0 1 0 0,3-3 0 15,0-5-1-15,4-3 1 16,2 1-1-16,0-4 1 31,0-2-1-31,2-5 1 16,4-1-1-16,3-4 1 15,3-4-3-15,0-1 0 16,3-1-5-16,3-6 1 0,3-1-9 16,3-9 1-16,14-5-5 15,1-3 0-15</inkml:trace>
  <inkml:trace contextRef="#ctx0" brushRef="#br0" timeOffset="1632.8781">7797 10845 43 0,'-9'6'21'0,"6"-1"-23"16,3-5 37-16,3 0-36 0,0 2 1 15,3 1 0-15,3 2 1 16,0-2-3-16,3 0 1 15,3-3-5-15,0-3 0 16,3 0-6-16,6-2 1 16</inkml:trace>
  <inkml:trace contextRef="#ctx0" brushRef="#br0" timeOffset="1783.5446">8065 10763 24 0,'-9'13'12'0,"-29"22"-9"15,26-27 14-15,-3 0-17 16,0 2 1-16,0 4-1 16,0-1 1-16,0-3-4 15,3-4 1-15,3-4-5 16,4-2 1-16</inkml:trace>
  <inkml:trace contextRef="#ctx0" brushRef="#br0" timeOffset="2033.7635">7970 10493 34 0,'3'0'17'0,"0"8"-15"15,-3-2 30-15,0 7-30 16,0 13 0-16,-6 6 1 0,0 10 0 0,-3 9-4 16,0-1 1-16,0 5 2 15,0 9 0-15,0 2-1 16,0 3 1-16,1 8-1 15,-1-19 0-15,3-8-4 16,3-5 1-16,0-8-6 16,3-8 1-1,0-2-6-15,3-11 0 16</inkml:trace>
  <inkml:trace contextRef="#ctx0" brushRef="#br0" timeOffset="2339.3422">7848 11083 27 0,'-3'-29'13'0,"9"-5"-4"0,-3 29 18 0,3-3-25 16,0 0 0-16,0 2 1 15,-3 4 1-15,-3 2-5 16,0 0 1-16,-3 2 3 16,0 12 0-16,-6 4 0 15,0 6 0-15,0 2 0 16,3 1 1-16,-3-1-1 0,3-4 0 0,0-1 0 15,3-5 1-15,3-3-2 16,3-3 0-16,0-2-1 16,3-8 1-16,3-5-1 15,3-3 1-15,0-5-4 32,3-6 0-32,9-2-7 15,2-8 0-15,4 3-7 0,3-1 0 16</inkml:trace>
  <inkml:trace contextRef="#ctx0" brushRef="#br0" timeOffset="2735.4577">8297 10692 46 0,'-11'-11'23'0,"8"11"-15"0,3-2 37 15,0 2-44-15,0 0 1 16,3 2 0-16,-1-2 0 15,4 3-3-15,0 2 1 16,0-2 1-16,3 2 1 31,-3 0-6-31,0 3 0 16,0 3-5-16,-3 2 0 0,-3 3-5 16,-3 3 1-16,-3 2-2 15,-6-3 0-15,0 3 7 16,-3 1 0-16,-2-1 8 15,2 0 1-15,0-3 7 16,3-2 0-16,0-2 4 0,3-4 0 16,3-2-3-16,0-3 1 15,3-2-3-15,3-3 0 16,3-5-4-16,3-3 0 16,6-5-3-16,3-6 1 0,3 0-7 15,3-4 1-15,-1-6-5 16,-2-1 1-16,-3-1-5 15,-3-4 0-15</inkml:trace>
  <inkml:trace contextRef="#ctx0" brushRef="#br0" timeOffset="2935.1532">8390 10578 31 0,'0'0'15'0,"-6"24"-7"0,6-14 26 16,-3 9-30-16,-3 7 1 15,0 9 2-15,-3 2 1 16,0 8-10-16,-3 8 0 15,0 2 6-15,-3 9 1 16,0 5-3-16,1-1 1 0,-1-7-2 16,3-5 0-1,3-6-3-15,0-2 1 16,3-14-14-16,3-7 0 16</inkml:trace>
  <inkml:trace contextRef="#ctx0" brushRef="#br0" timeOffset="3134.1118">8152 11279 54 0,'-6'-10'27'0,"9"-25"-23"0,3 30 38 0,-1-3-40 15,1 0 0-15,0-8 1 16,3 3 0-16,3 0-4 31,3-6 1-31,6-2 2 16,3-3 1-16,0 6-8 15,2-3 1-15,10-1-8 16,3-4 0-16,2 5-6 0,-2 2 1 16</inkml:trace>
  <inkml:trace contextRef="#ctx0" brushRef="#br0" timeOffset="4070.8559">8714 10705 55 0,'-6'3'27'0,"9"-1"-30"0,-3-2 50 15,0 0-46-15,3 0 0 32,3-2 0-32,0-4 1 15,0-2-3-15,3-2 1 0,0-1-2 16,0 1 0-16,0-1-5 16,0-2 0-16,-3 2-5 15,0 1 1-15,-3 2-3 16,-3 0 0-16,-3 5 5 15,0 3 0-15,-3 3 7 16,-3 2 1-16,0 3 6 16,0 3 1-16,0 2 2 0,0 3 1 15,0 0-3-15,0 2 1 16,0-2-4-16,0 5 1 16,3 3-4-16,0-3 1 0,0 6-3 15,0-4 1-15,0 1-3 16,4 0 1-16,-1-3-1 15,-3 0 0-15,0-5 0 16,-3 0 0-16,-3 0 3 16,0-3 1-16,3-2 3 15,3-6 1-15,0 0 1 16,0-5 1-16,3 3 1 16,3-3 1-16,6-3-1 0,3 1 0 31,0-3-2-31,0-3 0 15,0 0-2-15,3-3 0 16,0-2-2-16,2 0 1 0,1 2-7 16,0 0 1-16,0 3-6 15,-3 3 1-15,-3 5-5 16,0 3 1-16,-6 2-3 16,-3 6 1-16,-3 2 5 15,-27 0 10 1,45 6 1-16,-27 10 1 15,0-3 6-15,3 1 1 0,0-6 2 32,3-3 1-32,3-4-6 0,0-1 1 0,0-5-3 31,3-3 0-31,0-5-2 16,3-8 1-16,0 0-3 15,3-5 0-15,0-3-3 16,0 3 0-16,0 0-4 15,0-1 0-15,0 1-2 16,0 3 0-16,-3 2 0 16,-3 8 0-16,-3 0 4 15,0 2 1-15,-3 9 4 0,0 10 0 16,-3 3 4-16,0 5 1 0,0 0 2 16,0 3 1-16,-5 2 1 15,5-5 0-15,-3-2 0 16,3-6 0-16,6 0-2 15,0-5 1-15,3-3-3 0,3-5 1 16,3-3-4-16,0-5 1 31,3-2-2-31,0-6 1 16,3-5-7-16,2-9 0 16,4-4-8-16,0 5 0 15,0-3-3-15,-3 3 0 0</inkml:trace>
  <inkml:trace contextRef="#ctx0" brushRef="#br0" timeOffset="4237.0671">8863 10988 45 0,'9'-8'22'0,"15"-8"-29"16,-18 11 43-16,6-3-36 16,-1-2 1-16,4-1-2 15,3-2 1-15,6-1-5 16,0-1 1-16,-3-7-6 15,0 1 0-15,-4 3-2 16,1-3 0-16</inkml:trace>
  <inkml:trace contextRef="#ctx0" brushRef="#br0" timeOffset="4620.9482">9077 10615 43 0,'-18'19'21'0,"9"20"-21"0,7-25 45 16,-1 7-41-16,0 8 0 15,0 5 2-15,0 11 0 16,0 0-8-16,0 8 1 0,-3 5 5 16,0 3 0-16,-3 0-2 15,3-8 1-15,0-5-2 16,-3-6 1-16,-3-5-4 16,3-5 0-16,0-11-6 15,-6-5 0-15,3-8-7 16,-2-6 0-16,-1-7-3 0,3 0 0 15,-3-6 3 1,-15 30 15 0,51-64 2-16,-27 18 0 0,3 6 8 31,0 0 1-31,3 2 3 16,3 1 0-16,6 2-8 15,6 0 1-15,6-2-7 16,2-4 0-16,1-1-11 15,6 1 0-15,3 4-3 0,-3-1 0 16</inkml:trace>
  <inkml:trace contextRef="#ctx0" brushRef="#br0" timeOffset="5038.2529">9423 10718 42 0,'-24'16'21'0,"-12"13"-20"16,27-16 39-16,-3 6-38 0,0-3 0 16,-3 2 1-16,1 1 0 31,2 2-4-31,0-2 1 16,0-4 2-16,3-1 0 0,3-4-1 15,3-4 1-15,3-6-1 16,3-6 0-16,3-4 0 15,6-4 0-15,3-1-1 16,8-4 1-16,7-5-1 16,0 0 1-16,0 6-1 15,3 5 1-15,-4-6 0 0,-2 11 0 0,0 6 0 16,-3 4 0-16,-1 6-1 16,-2 3 1-16,-3-1 0 15,-3 1 0-15,-3 2 0 16,-3 6 0-16,-6 2-1 15,-6 3 0-15,-3-1-5 32,0-1 1-32,-3 4-7 15,0 1 1-15,0-6-7 16,3 0 0-16</inkml:trace>
  <inkml:trace contextRef="#ctx0" brushRef="#br0" timeOffset="5688.9522">9455 11078 39 0,'-15'-10'19'0,"4"-14"-16"0,11 16 29 0,0-5-30 16,5-1 1-16,4-2 0 16,0-2 1-16,6-1-6 15,3 1 1 1,0 2 2-16,-3 3 1 16,0 2-2-16,-3 6 0 15,-1 2 0-15,-2 6 1 16,-3 5-1-16,0 2 0 0,-6 6 1 15,0 0 0-15,-3 5-1 16,-3 3 1-16,-3 0-1 16,1 8 1-16,-4-6-1 15,0-2 0-15,3-3 0 16,0-5 0-16,0-3 0 16,3-5 1-16,3-5-1 15,0-6 1-15,0-2-3 16,3-6 1-16,0 1-4 15,-3-9 1-15,0 1-2 0,0-1 0 16,0 3-1 0,0 6 0-16,-3 2 4 15,0-3 0-15,-6 14 4 0,0 10 1 16,1 3 4-16,-7 5 0 0,0 3 2 16,3 5 1-16,3 3-1 15,3-3 0-15,3 3-1 16,3-1 0-16,3 4-1 15,6-6 0 1,6-3-2-16,3-5 0 16,6-2-2-16,6-6 1 15,-1-7-1-15,1-4 0 16,0-7-2-16,-6 2 1 16,6-10-1-16,-1-3 1 15,-2-2-1-15,-3 2 1 0,-3-5-1 0,-3 5 1 16,-6-5-1-1,-3-1 0-15,-6 7-2 16,-3-7 0-16,-3 4-14 0,3 5 0 16,0 2-4-1</inkml:trace>
  <inkml:trace contextRef="#ctx0" brushRef="#br0" timeOffset="37633.7594">17528 13129 36 0,'-6'2'18'0,"18"-2"-7"16,-6-2 19-16,3-4-26 15,2 1 1-15,7-3 0 16,0 0 0-16,6-2-7 16,6-4 0-16,3-2 5 15,-4 1 1-15,-2 1-7 16,0-1 1-16,-3-4-6 15,-6 6 1-15,-7 0-5 16,-2-3 0-16,-9 0-3 16,-6 0 1-16</inkml:trace>
  <inkml:trace contextRef="#ctx0" brushRef="#br0" timeOffset="37953.4247">17656 12764 25 0,'-18'-14'12'0,"9"17"-7"0,6 0 22 0,0 2-25 15,0 5 1-15,-3 9 2 16,3 10 0-16,-3 11-6 15,0 7 1-15,0 14 4 16,-3 0 0-16,-3 8-1 16,0-3 0-1,1-2-1-15,2 2 0 0,0-5 0 0,-3-11 0 16,3-5 0-16,-3-6 1 16,0-4-1-1,0-6 1-15,-3-8 0 16,0-10 0-16,1-3-1 15,2-11 1-15,3-2-1 16,6-6 0-16,0-5 0 16,6-5 0-16,6 0-1 15,0-3 0-15,2-5-3 0,4 3 1 0,3-6-6 16,6-3 0-16,3 1-6 16,3 0 0-16,2-9-4 15,10 6 0-15</inkml:trace>
  <inkml:trace contextRef="#ctx0" brushRef="#br0" timeOffset="38195.0481">17852 12975 34 0,'9'-21'17'0,"9"-11"-14"16,-9 22 29-16,0-4-29 15,3 1 0-15,3-3 3 32,2 0 0-32,4-2-8 15,0-1 1-15,0 6 4 16,0 0 1-16,-3 8-2 0,-3 2 0 15,-1 6-1-15,-2 7 0 16,-3 1 0-16,0 2 0 0,-3-2 0 16,-3 5 1-16,-3 5-2 15,0 0 0-15,-3 5-4 16,0-2 0-16,0-5-5 16,0-3 0-16,-3-3-6 15,3 0 0-15</inkml:trace>
  <inkml:trace contextRef="#ctx0" brushRef="#br0" timeOffset="38735.4522">18043 12906 20 0,'-3'-18'10'0,"3"13"0"15,0 5 9-15,0 0-16 16,0 0 0-16,0 0 0 16,0 5 0-16,-3 3-5 0,0 5 1 0,0 6-1 15,-3 2 1-15,0 3-6 16,-3 5 1-16,0 0-3 15,-3 2 1-15,3-4 3 32,45 10 5-17,-87-42 4-15,39 31 0 0,3-5 6 32,3-5 0-32,1-3 4 15,2-2 1-15,0-3-6 16,3-3 0-16,0-2-4 15,3-6 1-15,3-2-3 0,2 0 0 16,1-9-7-16,3-4 1 0,0-3-5 0,-3-3 0 16,0 0-5-16,-3-2 1 31,-3-3-2-31,-3-3 1 16,-3 11 5-16,0 2 0 15,0 9 7-15,-3 7 1 0,-3 8 6 16,0 11 0-16,0 8 4 15,-3 13 1-15,-2-3 0 16,5 3 0-16,0 0-1 16,6 0 0-16,0-2-2 15,3-6 0-15,3 3-2 16,0-3 0-16,0-5-3 0,3-3 1 16,3-5-4-16,-1-6 1 15,4-7-6-15,6-8 1 0,6-3-9 16,0-6 1-16,15-4-6 15,-1-1 0-15</inkml:trace>
  <inkml:trace contextRef="#ctx0" brushRef="#br0" timeOffset="39188.3644">18537 12822 40 0,'21'-11'20'0,"8"-5"-16"0,-14 8 32 16,9 6-34-16,6-1 1 15,-3-2 1-15,2 2 0 16,-2 3-6-16,-3 0 1 0,-6 3 3 16,-3-1 1-16,-3 6-2 0,-6 6 0 15,-9-1-3 1,-3 0 1-16,-9 0-3 0,-6 6 1 15,0-1-1-15,-12-2 0 16,4 0 0-16,-4 0 0 0,3 2 4 31,0 1 0-31,7-3 4 16,2 2 1-16,6-4 2 16,3-1 1-16,3-3 0 15,3-2 0-15,3 3-1 16,6-6 0-16,3 0-3 15,3-5 0-15,0-2-2 16,3-6 1-16,0-3-3 16,0 6 1-16,8-8-6 15,-2 5 1-15,3 0-6 16,-3 3 0-16,-6-1-6 16,-3 6 1-16,-3 3-5 15,-3 8 1-15</inkml:trace>
  <inkml:trace contextRef="#ctx0" brushRef="#br0" timeOffset="39557.7334">18450 13248 34 0,'-17'26'17'0,"2"9"-13"0,12-28 28 15,0 1-29-15,-3 3 0 16,3 2 4-16,0 3 0 16,0-3-8-16,0-2 1 15,3-3 5-15,0-6 1 31,0-2-2-31,6-7 1 16,0-4-2-16,3-5 1 0,3-2-2 16,6-6 1-16,5-5-2 15,1 2 1-15,6 1-2 16,9-3 1-16,2 2-1 0,1 9 0 16,-3-4 0-16,-7 12 0 15,-5 2 0-15,-3 5 0 16,-6 3 0-16,-3 8 1 0,-6 3 0 15,-6 2 1-15,-9 6-2 16,-3 2 0-16,-3 5-3 31,-6 1 0-31,0 4-5 16,0 1 0-16,0-5-5 16,-2-1 1-16,2-7-6 0,6-4 0 0</inkml:trace>
  <inkml:trace contextRef="#ctx0" brushRef="#br0" timeOffset="39921.3218">18584 13351 20 0,'-3'-3'10'0,"3"3"1"16,0 0 9-1,0 0-16-15,0 0 1 0,0 0 4 0,0 0 0 16,-3 0-10-16,0 3 1 16,-2 2 7-16,-1 3 1 15,0 0-2-15,0 3 0 16,0-3-3-16,3-1 0 15,0-1-1-15,3-4 0 32,3-4-2-32,3-6 0 0,3-3-2 15,3 1 1-15,2-4-2 16,4 1 0-16,0 0-1 16,-3 2 1-16,-3 1 0 15,-3 5 0-15,-3 5 2 16,-3 2 1-16,-6 3 2 15,-3 3 0-15,-3 0 0 16,0 3 1-16,0 0 0 16,0-1 0-16,-3 1-5 15,3 2 0-15,0 3-6 16,3-6 1-16,-3 1-8 0,4 0 0 0</inkml:trace>
  <inkml:trace contextRef="#ctx0" brushRef="#br0" timeOffset="40656.135">18269 12859 38 0,'-27'-13'19'0,"27"5"-16"0,0 8 29 31,0 0-32-31,3 0 0 15,3 5 0-15,0 0 1 0,3 3-4 16,-3 3 0-16,3 2-4 16,0 5 0-16,0 4-5 15,-3-4 1 1,-6 9-3 15,38 7 14-31,-91-37-2 16,41 27 1-16,0-3 5 15,3 3 1-15,0-8 4 16,6-3 1-16,3-2-5 16,6-1 1-16,0-2-3 15,0 3 0-15,3-3-2 16,0 2 1-16,0-2-1 16,0 0 1-16,0-2-1 15,-3-1 0-15,-3 3 0 0,-3 0 0 16,-3 2 0-16,0 1 0 15,0-3-1-15,-3 2 1 16,0-2-1-16,3 0 1 16,3-2-1-16,0-1 0 0,0 0-1 15,3-2 1-15,3 0 0 16,0-1 0-16,0-2 0 16,0 0 0-16,-1 3 0 15,1-3 0-15,-3 2 0 16,-3 4 1-16,-3 2 1 15,-3 2 0-15,-2 1 0 0,-4 2 1 32,-3 8 1-32,-3 3 0 15,-6-3 0-15,3 3 1 0,6-3 0 16,3-2 0-16,4-1-1 16,8-5 1-16,8 1-2 15,4-4 1-15,6-2-1 16,3-2 0-16,6-4-2 15,-3-2 1-15,2-2-1 16,4-6 0-16,6-3-5 0,3-8 0 16,8 1-9-1,7-9 1-15,11 9-7 0,4-3 0 0</inkml:trace>
  <inkml:trace contextRef="#ctx0" brushRef="#br0" timeOffset="40905.2023">19358 12700 57 0,'-18'11'28'0,"18"-9"-32"0,3 1 49 15,0 0-45-15,3-3 0 16,6 2-1-16,3 1 0 15,0-3-4 1,3 0 1-16,3 0-6 16,0 0 0-16,2 0-6 15,7 0 1-15</inkml:trace>
  <inkml:trace contextRef="#ctx0" brushRef="#br0" timeOffset="41237.2484">19656 12676 27 0,'-12'8'13'0,"-9"16"-5"0,15-21 18 0,-9 2-24 15,1 3 1-15,-1 2 0 16,-3 4 0-16,0-1-7 31,-3 3 0-31,3 5-1 16,-3-5 1-16,-2 2-7 16,5-2 1-16,0 3 0 15,65 15 10 1,-115-50 2-16,50 29 1 15,3-2 6-15,3-3 0 16,3 0 5-16,3-3 1 16,1 0-5-16,2-2 1 0,3 0-4 15,6-6 0 1,2 0-4-16,4-4 1 16,6-4-3-16,0 3 1 15,0 0-4-15,0 0 1 16,0 0-9-16,2 3 1 0,-2 0-8 15,0-1 1 1</inkml:trace>
  <inkml:trace contextRef="#ctx0" brushRef="#br0" timeOffset="41873.597">19352 13025 27 0,'-29'16'13'0,"11"16"-7"15,9-24 11-15,-3 0-15 16,0 5 1-16,0 6 0 16,0-3 1-16,3-1-5 0,-3 4 0 15,0-3 3-15,4-3 1 16,-1 6-1-16,0-4 0 0,0 1-1 16,0-2 1-16,0-1 0 15,-3 0 1-15,3 0 0 16,3-2 0-16,0-1-1 15,0-4 1-15,3-1-1 16,3-2 0-16,0-3-1 16,6-3 0-16,3-5 0 15,3-5 0-15,3-3 0 0,6-5 0 16,0 2 1-16,-1 1 0 31,1-3 0-31,0-1 0 16,3 1 0-16,0 0 1 0,-1 0-1 15,-2 5 0-15,0 0-1 16,-3 6 1-16,-3-1-1 16,-3 8 0-16,-3 6-1 15,-6 5 1-15,-6 5 0 16,-3 6 0-16,-3-1-2 16,-3 1 1-16,-3-1-1 15,0 3 1-15,0-2-2 16,-3-1 1-16,1 1 0 15,2-3 0-15,-3 0 0 16,3-3 0-16,3-2 1 16,3-4 1-16,0-1 1 15,3 2 0-15,3 0 0 16,0-3 1-16,0 3-1 0,0-8 1 0,3 0-1 16,0 3 0-16,3-1-4 15,3-4 0-15,6-4-6 16,0 1 0-16,0-3-8 31,0-3 1-31,3-2-4 16,-3 0 1-16</inkml:trace>
  <inkml:trace contextRef="#ctx0" brushRef="#br0" timeOffset="42072.3831">19022 12732 52 0,'-6'5'26'0,"0"-5"-34"0,6 3 53 16,0 2-45-1,0 3 0-15,0 0-5 16,3 2 1-16,0 4-2 16,0 2 1-16,0-1-9 15,0 1 0-15</inkml:trace>
  <inkml:trace contextRef="#ctx0" brushRef="#br0" timeOffset="42625.7291">18965 12970 27 0,'-20'16'13'0,"5"2"-4"0,12-15 14 15,0 2-21 1,3 3 0-16,3-3 1 16,0 1 1-16,3 2-5 15,3-6 1-15,2 12 2 0,1-4 1 0,0-5-1 31,0 3 0-31,0-2 0 0,-3 4 0 0,-3-2 0 16,-3 5 1-16,-3 3 0 31,-3-3 0-31,-3-2-1 16,0-3 1-16,-3 0-1 16,3-3 0-16,0 1-1 0,0-1 0 15,3-3 0-15,0 1 0 16,0 0-1-16,3-3 0 0,0 0 0 15,6 0 0-15,0 2-1 16,0-2 1-16,0 0 0 16,0 3 0-16,0 0 0 15,-3 2 0-15,0 3 0 0,-3 3 1 16,-3 2 0-16,-3 3 0 16,-3 0 0-16,0 2 1 15,-3 6 0-15,-3 2 1 16,4 1 0-16,-1-1 1 0,3-5-1 15,0-2 1-15,3-1-1 32,6-2 1-32,3 0-1 0,6-3 0 0,3-5-2 31,6 0 1-31,2-5-1 16,7-3 1-16,9-3-2 0,9-2 1 15,-1-6-4-15,1-2 0 16,-1 0-8-16,7-6 1 15,3-2-9-15,8 3 0 0,1-6-2 16,-1 0 1-16</inkml:trace>
  <inkml:trace contextRef="#ctx0" brushRef="#br0" timeOffset="42845.6639">20028 12602 47 0,'-33'-13'23'0,"51"10"-26"0,-9 1 48 32,0-1-43-32,3 3 1 15,3 0 0-15,6 5 1 0,2-5-5 16,1 0 0-16,0 3-1 16,-3 0 0-16,-3-3-6 15,-3 7 0-15,-3-1-8 16,-4 10 1-16</inkml:trace>
  <inkml:trace contextRef="#ctx0" brushRef="#br0" timeOffset="43210.0605">19846 12951 36 0,'-38'29'18'0,"17"-2"-11"15,15-22 27-15,0 3-30 31,3-3 1-31,0-5 0 16,3 3 1-16,3-8-7 16,3-8 0-16,6-9 5 0,6-1 1 15,6 1-2-15,5-1 1 16,4-1-1-16,3 0 1 16,3 3-2-16,-1 2 1 15,1 3-2-15,-3 1 1 0,-4 1-2 16,-5 4 1-16,0 2-1 15,-3 5 1-15,-3 3-2 16,-4 5 1-16,-2 3-2 16,-3 3 1-16,-3 7-4 15,-6 4 0 1,-3 7-5-16,-3 5 1 16,-3 3-5-16,-9 0 0 0,-6 3-2 15,4-6 0 1</inkml:trace>
  <inkml:trace contextRef="#ctx0" brushRef="#br0" timeOffset="43572.4502">19909 13155 41 0,'-33'-5'20'0,"12"-24"-13"15,18 23 39-15,0 4-43 16,0-4 0-16,3-1 1 16,6 1 1-16,3-2-6 0,3 0 0 15,6-2 3-15,-3-3 1 16,3-6-2-16,6 1 1 15,2 2-4-15,4 0 0 16,-3 0-4-16,0 0 0 16,-6 3-4-16,-6 2 0 0,-4 3-2 15,-5 6 0-15,-6 2 3 16,0-6 0-16,-6 9 5 16,-2 2 1-16,-10 3 6 15,0 3 0 1,0 2 3-16,0 6 0 15,0 4 1-15,0 4 1 16,0 2-2-16,1 0 0 16,-1-3-3-16,6-2 1 15,3-3-4-15,6-2 0 0,3-6-5 16,3-2 1-16,3-9-4 16,3-2 0-16,3-8-5 15,0-5 0-15</inkml:trace>
  <inkml:trace contextRef="#ctx0" brushRef="#br0" timeOffset="43755.8298">20064 12991 28 0,'12'-29'14'0,"-12"10"-3"0,0 19 22 16,0 3-28-16,0 2 0 15,-3 3 2-15,0 6 0 16,-6 1-10-16,-3 7 1 16,0 1 5-16,0 9 1 0,3-5-5 15,0-4 0-15,-3 4-5 16,3-3 1-16,0-3-5 31,1 0 0-31,-1 0-4 16,0-2 0-16</inkml:trace>
  <inkml:trace contextRef="#ctx0" brushRef="#br0" timeOffset="44440.8503">19861 13264 13 0,'0'-14'6'0,"21"-9"2"0,-12 17 4 0,0-2-11 16,3 3 0-16,0-6 2 15,0 6 0 1,0 0-3-16,0 2 0 16,-3 1 4-16,-4 7 0 15,-5 0 1-15,-5 6 1 16,-4 2 0-16,-3 0 1 16,-3 3 0-16,0 0 1 15,0 0-2-15,3-6 0 16,-3 4-2-16,6-6 1 0,3-1-3 15,6-4 1-15,3-3-2 16,6-5 1-16,3-3-2 16,3-5 0-16,0 2 0 15,0-2 0-15,0 2-2 16,0 1 0-16,5 2-2 16,-8 2 0-16,0 4 0 0,-6 2 0 15,-6 5 0-15,-3 3 0 16,-3 5 2-16,-3 1 1 15,-3-1 3-15,-2 5 0 16,-1 1 1-16,3-1 0 16,0-2 0-16,3-3 1 0,3 1-1 31,3-6 0-31,3-1-2 0,0-7 0 16,6-2-1-16,0-3 1 15,3-6-4-15,3 0 1 16,0 1-3-16,0-1 1 15,-4 3-2-15,4 0 1 16,-3 0-1-16,-3 3 0 16,-6 5 3-16,0 0 1 0,-3 3 1 15,-3 2 1-15,-3 0 2 16,-5 9 1-16,-4 4 2 16,0 3 1-16,0 0 1 15,0 1 1-15,0-4 0 16,6-2 0-16,3-3-1 15,6-2 1-15,3-3-3 16,6-8 0-16,9-3-2 16,9-7 0-16,3-1-2 0,9-5 0 0,2-2-8 15,10 2 0-15,-3 2-11 16,-1 9 1-16,1 5-2 16,-4 0 0-16</inkml:trace>
  <inkml:trace contextRef="#ctx0" brushRef="#br0" timeOffset="45256.7487">20597 12644 41 0,'-18'-8'20'0,"30"27"-16"15,-6-16 36-15,0-1-36 16,2 6 0-16,1 3 1 31,6-3 0-31,0 0-7 16,0 0 1-16,-3 0 2 15,0 2 0-15,0 1-6 0,-3 2 0 0,-3 3-6 16,-3 0 0-16,-3 5-5 16,-3-3 1-16,-3 4 0 15,-6-4 1-15,-9 1 12 31,75 15 2-31,-153-47 6 0,64 29 0 32,5 0 5-32,6-3 1 15,6-3 0-15,6 4 0 16,3-4-9-16,6 3 1 16,9 3-5-16,3 0 1 0,0 0-5 15,0 5 1-15,0 0-3 16,-3 3 0-16,-3 0-1 15,-3 0 1-15,0 2 2 0,-9 1 0 16,0-3 6-16,-3-1 0 16,0-1 4-16,0-4 1 15,3 1 1 1,0-9 1-16,4 3-2 16,2-7 1-16,0-1-3 15,3-5 0-15,11-3-5 16,7-5 1-16,3-5-6 15,6-3 1-15,6-5-7 16,-4 0 0-16,4-6 0 16,0-4 1-16</inkml:trace>
  <inkml:trace contextRef="#ctx0" brushRef="#br0" timeOffset="45457.4987">20867 12872 44 0,'3'0'22'0,"6"-3"-24"0,-9 3 49 16,6-2-43-16,3-1 1 15,6-2 1-15,6-1 0 16,9-1-8-16,2-1 0 16,1-3 5-16,-3 0 0 15,0-2-2-15,-3-5 0 16,-1 4-5-16,4 4 0 0,-3-1-6 0,-3 3 1 31,-6 0-7-31,-7-2 1 16,1 5-2-16,-6-3 1 0</inkml:trace>
  <inkml:trace contextRef="#ctx0" brushRef="#br0" timeOffset="45737.1629">20984 12830 42 0,'-48'29'21'0,"33"10"-20"16,15-36 43-16,3 5-41 15,0 3 1-15,9-6 2 0,0-2 1 16,6-1-7-16,2-7 0 15,1-3 6-15,3-3 0 16,0-2-2-16,-3-5 0 16,0-1-1-1,-7 3 0-15,-2 0-2 16,0 0 0-16,-3 3-1 0,-3-3 1 0,3 6-5 31,-3 2 1-31,-3 3-5 16,-3 5 0-16,0 2-6 15,-3 6 1-15,-3 3-7 0,-6 10 1 16</inkml:trace>
  <inkml:trace contextRef="#ctx0" brushRef="#br0" timeOffset="46108.7604">20802 13250 31 0,'-33'37'15'0,"12"0"-6"0,18-29 21 15,-3 3-27-15,3-3 1 0,-2 0 2 16,5-3 0-16,0-2-7 16,8-9 1-16,1-1 5 15,3-9 0-15,3-6-2 16,3-4 1-16,6 2-1 16,0-8 0-16,8-2-1 15,1-3 0-15,3 8 0 16,0 5 0-16,-7 3 0 15,1 8 0-15,-3 5 0 16,-6 8 0-16,-3 5-1 16,-7 6 1-16,-2 5-1 0,0 5 1 15,-6 0-1-15,-3 3 1 16,-3 2-4-16,-6 1 1 16,0-4-4-16,-2 1 1 15,2-3-5-15,0-5 0 0,3-3-6 16,0-5 0-16,0-2-2 15,0-6 0-15</inkml:trace>
  <inkml:trace contextRef="#ctx0" brushRef="#br0" timeOffset="46322.9025">21028 13062 32 0,'-3'-34'16'0,"9"29"-8"0,-6 5 26 0,0 0-30 15,-3 5 0-15,0 6 2 16,-3 12 0-16,-3 4-8 15,-6 2 1-15,1 5 4 0,-1 3 1 32,-3 22-5-17,3-6 0-15,3-8-4 16,3-8 0-16,3-6-5 16,3-7 1-16,0-8-6 15,3-3 1-15</inkml:trace>
  <inkml:trace contextRef="#ctx0" brushRef="#br0" timeOffset="46707.9428">20903 13388 24 0,'-3'-11'12'0,"-3"-2"0"15,3 10 15-15,0 1-24 16,-3-1 0-16,-3 3 4 16,0 0 1-16,-2 0-9 15,2 0 0-15,0 3 6 0,3-3 0 16,0 2-2-16,3-2 0 15,3 0-2-15,0 0 0 16,6-2-1-16,0-1 0 16,3-2-3-16,3 0 1 0,-1-1-2 15,1-2 0-15,3 0-4 16,0 0 1-16,9 1-1 16,0 1 0-16,-3 1 1 15,-1 0 1-15,-2 2 2 16,-3 3 0-16,-6 0 5 15,0 0 0-15,-6 3 3 0,-6 2 0 16,-3 0 1-16,-3 1 1 16,-6-1 0-16,0 3 0 15,0-3-2-15,1 0 0 16,-1 1-5 0,3-1 1-16,3-5-8 15,3-3 0-15,3 1-4 16,0-6 1-16</inkml:trace>
  <inkml:trace contextRef="#ctx0" brushRef="#br0" timeOffset="46909.884">21037 13240 44 0,'9'10'22'0,"-3"1"-19"0,-3-8 44 16,0 2-45-1,3 3 1-15,0 0 0 0,3 5 0 0,-3 0-5 16,0-2 1-16,0 2 1 15,0 3 1 1,0 2-7-16,2-2 0 16,-2 5-9-1,3 1 1-15,3-1-2 0,-15 0 1 16</inkml:trace>
  <inkml:trace contextRef="#ctx0" brushRef="#br0" timeOffset="50140.0723">12548 17145 19 0,'-18'3'9'0,"18"-6"-4"15,3-2 10-15,3 7-13 16,3 4 1-16,12-4 0 16,6 6 1-16,5 0-4 0,4 0 0 15,0 3 3 1,-4-1 1-16,-5-2-1 0,-3 8 0 0,-3 5-1 16,-3 0 1-16,-6 6-1 15,-6-6 1-15,-6 8-1 16,-6 3 1-16,-6-3 0 15,-6 8 1-15,-6-5 0 16,-3-3 0-16,1-5-1 16,-1-11 1-16,-3 3 0 15,9 0 0-15,3 5-2 16,6-5 1-16,6 0-2 16,9-3 1-16,6 0-1 0,6-2 0 15,0-3-1-15,6-8 1 16,3 0-3-16,0-11 1 15,-1 3-8-15,1-10 1 16,3-6-8 0,6-13 0-16</inkml:trace>
  <inkml:trace contextRef="#ctx0" brushRef="#br0" timeOffset="50331.0881">13122 17076 36 0,'3'-10'18'0,"15"4"-12"16,-12 6 24-16,6 0-27 0,0 6 1 0,3-4 0 16,3 6 1-16,-3 0-7 15,0 0 1-15,-4-3 1 16,1 3 0-16,-3-2-7 16,0-4 0-16,0 4-6 15,-3 4 0-15</inkml:trace>
  <inkml:trace contextRef="#ctx0" brushRef="#br0" timeOffset="50542.4144">13176 17246 27 0,'-36'2'13'0,"7"6"0"0,26-3 16 0,0-2-26 16,3 5 0-16,3-8 5 16,11 0 0-16,1 0-9 15,3-8 0-15,6-3 6 16,-3-2 0-16,0 0-2 15,-3-3 1-15,-1 0-4 16,-2 3 0-16,0 5-5 16,0-8 0-16,-3 8-6 15,0 6 1-15,-3-4-5 0,0 6 0 16</inkml:trace>
  <inkml:trace contextRef="#ctx0" brushRef="#br0" timeOffset="51081.6581">13301 17309 27 0,'-15'53'13'0,"-12"5"-6"0,21-42 20 0,-6 8-26 16,-2 5 0-16,-4 3 1 31,-3 10 0-31,0 3-3 16,6-5 1-16,-3 2 1 15,-5-8 0-15,8-4-3 0,6-7 0 16,0-9-4-16,6-14 1 15,6-14-3-15,3-2 1 16,0-10-1-16,3-3 1 0,3 5 3 16,2-2 1-16,1 2 4 15,3 3 1-15,3 2 3 16,0-7 0-16,0 10 2 16,-3-5 0-16,-1 5-1 15,1 5 1-15,0-2-2 0,0 10 1 16,-3 3 0-16,0 3 0 15,-3 10-1 1,0-2 0-16,-1 5-1 16,-2-3 1-16,0 3-1 15,-3 13 0-15,0 0-1 16,0 3 0-16,-3 5 0 16,-3 2 0-16,0-9-1 15,-3-1 1-15,0-6 0 16,0-1 0-16,0-6 0 0,-3-9 0 15,0 1 0-15,0 0 0 16,0-8-2-16,-3 0 1 0,1 0-1 16,-1 0 0-16,3 6-1 15,0-12 0-15,0-2-8 16,0 0 1-16,3 1-11 16,3-9 1-16,6 0-3 15,0 0 1-15</inkml:trace>
  <inkml:trace contextRef="#ctx0" brushRef="#br0" timeOffset="51881.1661">13870 17145 27 0,'0'3'13'0,"8"-6"-4"0,-2 3 13 15,3 0-20-15,3 0 1 16,6-5 0 0,6 2 1-16,6 3-5 15,-1 0 0-15,-2-3 4 16,0-2 0-16,0-3-4 0,-3-8 1 15,-4 6-6-15,-2-9 1 16,-6 3-6 0,0 0 0-16</inkml:trace>
  <inkml:trace contextRef="#ctx0" brushRef="#br0" timeOffset="52028.3066">14137 16888 13 0,'-14'-2'6'0,"2"39"5"15,9-29 1-15,-3 5-10 16,0 5 0-16,0 6 0 15,-3 5 0-15,3-5-3 16,-3 5 1-16,3 14-2 16,-9 2 0-16,3 2-4 15,0-2 0-15</inkml:trace>
  <inkml:trace contextRef="#ctx0" brushRef="#br0" timeOffset="52248.7766">13831 17415 28 0,'-12'8'14'0,"18"0"-9"0,0-6 26 0,0 1-29 16,6-3 1-16,3 5 1 31,2-2 0-31,10 2-5 16,6-5 0-16,6-5 4 0,-4-3 0 15,4 0-2-15,-3-8 1 0,-3-10-5 16,-4-6 0-16,-2-8-6 31,-6 3 1-31,0 6-5 16,-3 4 1-16</inkml:trace>
  <inkml:trace contextRef="#ctx0" brushRef="#br0" timeOffset="52464.6511">14307 17074 24 0,'-3'-6'12'0,"-6"6"-8"16,6 0 18-16,0 6-17 0,-3-4 0 15,-3 9 3-15,-3-1 0 31,1 4-10-31,-10 9 1 16,-9 17 6-16,-9 10 1 16,-8 3-3-16,-1 8 0 15,3-8-1-15,4 5 0 0,-1 6-2 16,12-3 1-16,3-3-4 16,7-8 1-16,2-16-6 15,3 1 1-15,6-9-6 16,6-4 0-16</inkml:trace>
  <inkml:trace contextRef="#ctx0" brushRef="#br0" timeOffset="52813.6699">13932 17595 26 0,'-3'-3'13'0,"9"30"-6"0,-3-27 17 0,0 13-23 15,3 0 0 1,18 14 1-1,-3-6 1-15,-1-5-3 16,1-11 0-16,0-3 2 16,-6-2 0-16,-3-10-1 15,-6-3 1-15,-6-3-1 16,-6 3 0-16,-6 5 0 0,-9 5 0 16,0-2 0-16,0 5 1 15,1 0 0-15,5 8 0 16,0 0-1-16,6 0 0 15,3 2 1-15,3-2 0 16,3-5-1-16,0-3 1 16,6 0-5-1,9-11 0-15,9-7-4 16,-4 2 1-16,7-5-7 16,9-6 0-16</inkml:trace>
  <inkml:trace contextRef="#ctx0" brushRef="#br0" timeOffset="53218.2462">14411 16976 20 0,'0'-6'10'0,"3"-2"-6"0,3 8 10 0,3-2-13 16,3-4 0-16,3 6 0 15,0 0 1-15,-3 6-2 31,-3-4 0-31,-3 12 3 16,-6 2 0-16,-9-1 0 0,-3 9 0 16,0-3-1-16,0-13 1 15,0 14-1-15,3-7 0 0,3-1-2 16,0-4 1-16,0 6 0 16,3-8 0-16,3 5 0 15,0 3 1-15,0 0 0 0,3-3 0 16,-3 8 0-16,0 1 1 15,0-4-1-15,0 11 1 32,0-8-1-32,-3 1 1 15,3-7-1-15,-3-4 1 16,3 2-4-16,-3-5 0 0,0-5-6 16,0-3 1-16,3-8-7 15,-3 5 1-15,3-13-2 0,-3-5 1 16</inkml:trace>
  <inkml:trace contextRef="#ctx0" brushRef="#br0" timeOffset="53428.776">14379 16997 35 0,'-3'2'17'0,"-3"28"-17"16,3-20 37-16,0 3-33 16,-3 9 0-16,0 9 1 31,-3 14 1-31,0 8-8 15,-3 8 1-15,-3 5 4 16,3-8 1-16,0 6-2 16,3 5 0-16,0-3-3 15,3-13 0-15,6-11-6 0,0-15 0 16,6-6-8-16,0-13 1 16</inkml:trace>
  <inkml:trace contextRef="#ctx0" brushRef="#br0" timeOffset="53644.5938">14682 17076 37 0,'6'-10'18'0,"9"4"-13"16,-6 6 26-16,3-8-30 15,3 6 1-15,3-9 0 16,2 1 0-16,4-4-2 0,6 6 0 0,0 0 0 31,-3 1 0-31,-1 1-6 16,1 4 0-16,-6 2-6 15,-3 5 0-15</inkml:trace>
  <inkml:trace contextRef="#ctx0" brushRef="#br0" timeOffset="54028.9929">14763 17105 24 0,'-36'16'12'0,"15"29"-5"0,15-26 12 16,0-1-15-16,0 11 0 15,-6 0 2-15,3 1 1 0,0-7-9 16,6 1 0-16,3-8 6 16,0-8 1-16,3-3-2 15,3-10 0-15,0-3 0 16,3-8 0-16,3-5-1 15,3-3 0 1,0-5 0-16,6 5 0 16,2-5-2-16,1 13 1 15,6 3-1-15,0 2 0 0,0-2 0 16,-4 11 1-16,-5-6-1 16,-6 10 1-16,-3 6-1 15,-6 8 1-15,-6 3 0 16,-3 7 0-16,-6-5-1 15,-3 8 1-15,3-10-6 0,0-1 1 16,0 1-8-16,0-6 1 16,3-8-4-16,-2-10 1 15</inkml:trace>
  <inkml:trace contextRef="#ctx0" brushRef="#br0" timeOffset="54208.2637">14828 17113 26 0,'-6'8'13'0,"6"-8"-9"15,0 5 21-15,-3-2-23 32,3 10 0-32,-3 3 0 15,0 0 1-15,-3 3-4 16,6-4 0-16,0 1 1 0,0-5 0 16,6 0-5-16,-3-9 0 15,0-2-5-15,3-8 1 16</inkml:trace>
  <inkml:trace contextRef="#ctx0" brushRef="#br0" timeOffset="54330.449">14899 17119 23 0,'9'-6'11'0,"-15"51"-11"16,3-32 15-16,0 1-18 16,0 4 1-16,0-2-10 15,1 3 0-15</inkml:trace>
  <inkml:trace contextRef="#ctx0" brushRef="#br0" timeOffset="54553.2078">14697 17444 24 0,'-18'-8'12'0,"15"8"-1"16,3 0 19-16,0 0-27 15,3 0 0-15,3-5 2 16,0 2 1-16,3-2-7 15,0 5 1-15,0-8 4 16,3 0 0-16,0-8-1 16,0 3 0-16,-1 5-5 0,1 0 1 0,0 0-6 15,0 0 0-15,3 5-7 16,-3 6 1-16</inkml:trace>
  <inkml:trace contextRef="#ctx0" brushRef="#br0" timeOffset="54767.3477">14718 17505 24 0,'-27'29'12'0,"9"-5"-3"0,15-19 14 0,0-2-20 15,0-3 1-15,3 8 2 16,0-8 0-16,0 5-8 16,0-5 1-16,3 0 4 15,3-5 1-15,0-3-1 16,3 0 0-16,0 0-3 15,3-8 0-15,0 3-5 16,0-3 0-16,0 0-5 16,0 0 1-16,-4 3-4 15,-2 5 0-15</inkml:trace>
  <inkml:trace contextRef="#ctx0" brushRef="#br0" timeOffset="55095.1049">14739 17481 23 0,'-12'29'11'0,"0"11"-8"15,9-32 20-15,0-3-19 16,0 6 0-16,3 2 1 15,0-5 1 1,3 8-8 0,0-8 1-16,0 0 4 15,0-8 1-15,0 0-2 0,3-3 0 0,0-5-1 16,0 3 0-16,0-3-3 16,3-3 0-16,0-2-2 15,-1-8 0-15,1 10 0 16,0-2 0-16,-3 8 0 15,-3 2 1-15,-3 6 3 16,0 2 0-16,-3 3 2 16,-3 5 1-16,0-2 0 15,0 7 0-15,-3-2 0 16,4 3 0-16,-1 7-2 16,0 1 1-16,0-6-6 15,3 0 1-15,3-11-7 0,3 1 0 16</inkml:trace>
  <inkml:trace contextRef="#ctx0" brushRef="#br0" timeOffset="55548.1765">15129 17068 34 0,'-3'-8'17'0,"3"8"-11"16,0 0 27-16,0 0-30 16,0 14 1-16,0-4 1 15,0-2 1-15,0 13-7 16,0 0 0-16,0 9 4 31,3-4 1-31,0 0-2 16,0-7 0-16,0-6-1 0,3-5 1 15,-1-3-1-15,1-10 0 16,0-5-1-16,3-12 0 16,0 1-2-16,0 0 0 0,0-3-2 15,0 6 1-15,0-3-2 16,0-1 0-16,3 1 1 16,-3 5 0-16,-3 8 2 15,0 0 0-15,0 6 2 16,-3 4 1-16,3 4 0 15,-6 4 0-15,0 4 0 16,0-1 1-16,-3 5-2 0,0 14 1 16,-3 2-4-16,0 6 0 15,0 2-5-15,-3-2 0 0,0 0-4 16,6-6 0-16</inkml:trace>
  <inkml:trace contextRef="#ctx0" brushRef="#br0" timeOffset="55859.3058">15141 17444 34 0,'-15'-21'17'0,"21"13"-19"0,-3 0 30 16,3-8-27-16,-1 3 0 15,4 5 0-15,0-8 1 16,-3 8-2-16,0 0 0 0,-3 3 2 15,0 2 1-15,-3 6 0 16,0 2 0-16,-3 3 0 16,0 8 0-16,-3 0-1 15,0-3 1-15,0 11-2 16,0-3 1-16,0 0-4 16,1-2 0-1,2-6-4-15,0 0 0 16,3-10-7-16,3-3 1 0,8-3-2 15,1-5 1-15</inkml:trace>
  <inkml:trace contextRef="#ctx0" brushRef="#br0" timeOffset="56048.6014">15325 17134 30 0,'3'-5'15'0,"15"-11"-15"0,-12 14 30 0,9-6-29 16,0 0 0-16,0 0 0 15,5-3 1-15,-2 1-4 16,0-4 1-16,3 9-2 16,-3-3 0-16,-3 0-6 15,-3 8 0-15,-1-2-1 16,-2 4 1-16</inkml:trace>
  <inkml:trace contextRef="#ctx0" brushRef="#br0" timeOffset="56381.032">15510 17060 19 0,'-15'8'9'0,"-3"11"-7"0,15-14 16 16,-3 0-17-16,-3 3 0 16,0 0 0-16,-3 0 1 15,6 5-3 1,-3 1 0 0,3-6 2-16,0 2 0 0,0-2-1 15,0 3 0-15,1-1 0 0,-4-2 0 16,3 0 1-16,0 0 0 15,0 0 2-15,0 0 0 16,3-3 1 0,0-5 0-16,0 8 0 0,3-3 1 15,0-2-2-15,0 2 1 0,0-5-2 32,12 0 0-32,-3-5-1 15,3-3 1-15,0 0-2 16,-1 3 0-16,-2-6-5 15,0-2 1-15,0 5-5 16,-3 8 1-16,-3 5-4 16,-3 3 0-16</inkml:trace>
  <inkml:trace contextRef="#ctx0" brushRef="#br0" timeOffset="56970.9366">15292 17407 17 0,'-20'21'8'0,"-1"0"-1"0,15-13 11 16,0 0-16-16,-3 3 1 15,3-1 3-15,3-2 1 16,0-5-8-16,3 5 1 0,0-8 5 16,0 0 0-16,6 0-1 15,0-8 0-15,6 0-2 16,-3 0 0-16,0-5-2 0,3 5 0 16,-1-3-1-16,-2 3 0 15,0 0 0-15,-3 3 0 16,-3 5 0-16,-3 5 0 15,-3 3 1-15,-3 3 1 32,-3 5 1-32,0 5 0 0,0-5 1 15,1 0 1-15,-1 5-1 16,0-5 0-16,3 10-1 16,0-7 0-16,0 5-1 15,3-11 0-15,3 0-1 0,0-5 0 16,3-8-2-16,3-5 1 15,0-6-1-15,3 3 0 16,0-5-1-16,3-3 0 0,-1 0-1 16,1-2 0-16,-3 2 1 15,0 0 1-15,-3 8 1 32,0 3 1-32,-6 5 1 15,0 0 1-15,0 5 1 16,-3 8 1-16,0-5 0 15,0 3 1-15,0 2-1 16,0 0 0-16,3 3-2 0,0-5 1 16,3 2-2-16,0-5 0 15,3 0-1-15,0-8 0 16,0 0-3-16,0-3 1 0,3-10-5 16,6 8 0-16,3-6-5 15,-1-2 0-15,7-3-2 16,3 3 0-1</inkml:trace>
  <inkml:trace contextRef="#ctx0" brushRef="#br0" timeOffset="57450.6282">15885 17129 36 0,'-42'-8'18'0,"12"8"-15"15,24 5 35-15,-3-2-34 16,-3 8 0-16,1 7 2 16,-4 6 0-16,0 5-7 0,0 0 0 15,0 8 5-15,3-8 0 0,0 1-2 16,6-7 1-16,0-4-2 31,6-6 1-31,0 3-1 16,6-8 0-16,0-8-1 15,3 0 0-15,3-11 0 0,0-5 1 16,0-5-1-16,0-3 0 16,0 3 0-16,-3-3 0 15,0 6 0-15,-1 7 0 16,-2 3-1-16,0 3 1 0,-3 5 0 15,0 5 1-15,0 3-1 16,0 3 1-16,-3 7 0 16,0 1 0-16,0 2-3 15,3-5 1-15,0 0-6 16,0-3 0-16,3-5-7 16,6 0 0-16,9-8-3 0,-3 0 0 15</inkml:trace>
  <inkml:trace contextRef="#ctx0" brushRef="#br0" timeOffset="57651.8974">15992 17280 46 0,'-12'13'23'0,"9"24"-25"0,0-24 46 16,0 3-43-16,-3 3 1 15,0 10 0-15,0 0 1 16,-3 3-4-16,0 2 0 15,3 6 0-15,-3 2 1 16,6-7-5-16,0-1 0 16,0-5-5-16,3-10 0 0,0-11-5 15,9-8 0-15</inkml:trace>
  <inkml:trace contextRef="#ctx0" brushRef="#br0" timeOffset="57888.7558">15968 17457 23 0,'6'-34'11'0,"18"-6"1"15,-18 27 14-15,3 2-22 16,3-2 0-16,-3 0 5 16,-1 2 1-16,-2-2-11 15,0 13 1-15,-3 0 7 16,0 8 1-16,-3 11-2 0,-3-4 0 16,-3 1-3-1,-3 0 1-15,1 0-3 0,-1 0 1 0,0 0-2 16,-3-3 0-16,0 0-4 31,3-2 0-31,0-3-6 16,3 2 1-16,3-7-8 15,9-3 0-15</inkml:trace>
  <inkml:trace contextRef="#ctx0" brushRef="#br0" timeOffset="58129.3932">16117 17256 37 0,'-6'37'18'0,"0"16"-16"15,3-37 26-15,0 5-28 16,3 0 0-16,0 6 0 16,0-1 1-16,0 3-2 15,0-10 1-15,0 2-4 16,0-5 1-16,0-8-5 15,0 0 0 1,0-8-3-16,0-8 0 16</inkml:trace>
  <inkml:trace contextRef="#ctx0" brushRef="#br0" timeOffset="58349.6859">16129 17333 20 0,'12'-24'10'0,"6"8"-3"0,-13 16 16 0,4 0-18 16,0 0 0-16,0 0 4 0,-3 8 1 0,0 0-11 31,-3 8 1-31,-3-3 9 16,0 3 0-16,-3-8-3 0,-3 5 1 15,0-2-3-15,0-1 1 16,-3 1-4-16,3-3 0 16,-3 0-6-1,4 0 1-15,-1-6-7 16,0-2 1-16,0 0-6 0,3 3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8-04T01:41:16.60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11575 7123 27 0,'9'-27'13'0,"8"9"-5"0,-11 4 13 0,6 1-19 16,9-3 0-16,3 6 3 15,0-1 1-15,0 1-6 32,-4 4 0-32,1 6 5 0,-3 3 0 15,-3 7 0-15,3 4 0 16,-9 2-2-16,0-1 1 16,-3 4-2-16,0 2 1 0,-6 3-2 15,0 0 1-15,-3-6-3 16,-3 1 1-16,0-1-5 15,-3 3 1-15,0-2-6 16,0 5 1-16,-3-14-6 16,0 1 0-16</inkml:trace>
  <inkml:trace contextRef="#ctx0" brushRef="#br0" timeOffset="604.5543">11607 7247 22 0,'-3'-8'11'0,"3"11"-2"16,3-1 12-16,-3-2-18 15,6-2 0-15,0-1 1 16,9-2 0-16,0 2-5 16,0 0 0-16,0 1 3 15,3-1 1-15,-3 3-2 16,-1 0 0-16,-2 3-1 16,-3 2 1-16,-3-2 0 0,-3 2 0 15,-3-2-1 1,-3 5 1-16,0-3 0 15,-3 3 0-15,0-8-1 0,-3 0 0 16,0-8-2-16,-2 8 1 16,-1-5-3-16,0-3 1 0,3-3-1 15,3 0 0-15,3 1 0 16,0 2 1-16,3 0 1 16,-3 8 0-16,3 3 3 0,-3 7 1 46,-3 27 2-46,0 6 1 16,3 2 1-16,0 0 1 16,0-6 0-16,3-7 1 0,0-6-3 15,6-2 1-15,3-3-3 16,3-7 1-16,3-6-3 16,0-3 1-16,0-5-2 15,2-5 1-15,1-9-2 16,0-1 0-16,-3-7 0 15,3 4 0-15,-3 5-1 16,-3-1 0-16,-6 4 1 16,3 5 0-16,-1 2 1 15,1 3 1-15,-9 3-1 16,3 4 1-16,-3 4 0 0,-3 0 0 0,0 2 0 16,-3-3 0-16,6 1-2 15,0 2 1-15,0-2-5 16,9-6 1-16,-3-5-6 15,3-5 0-15,0-8-5 16,3-1 1-16</inkml:trace>
  <inkml:trace contextRef="#ctx0" brushRef="#br0" timeOffset="828.9382">11994 7234 23 0,'9'-14'11'0,"6"-7"0"15,-9 16 13-15,3 0-21 16,0-1 0-16,0 1 2 15,3 3 1-15,0 2-6 16,3 0 0-16,2 2 5 16,1 6 1-16,-3 0-2 15,-6 0 0-15,-3 10-1 16,-6-2 1-16,-6 8-3 16,-3 0 0-16,0 0-5 15,-3-3 0-15,3-8-6 16,-3 0 0-16,4-2-5 15,-1-6 1-15</inkml:trace>
  <inkml:trace contextRef="#ctx0" brushRef="#br0" timeOffset="1049.3082">12018 7176 42 0,'-3'0'21'0,"3"21"-18"15,0-13 38-15,-3 5-38 16,0 11 0-16,-3 15 2 15,0 6 0-15,0 3-7 16,-3-3 1-16,0 3 4 16,4 2 0-16,2-8-2 0,3-10 1 15,3 5-5-15,2-3 1 16,4-7-7-16,3-6 0 16,3-5-7-16,9-11 1 15</inkml:trace>
  <inkml:trace contextRef="#ctx0" brushRef="#br0" timeOffset="1502.4318">12444 7101 41 0,'-9'3'20'0,"3"13"-16"15,3-8 31-15,0 8-34 16,-3 2 1-16,-3 9 0 15,0 4 1-15,3 9-4 16,0 0 0-16,-3-3 2 16,3-3 0-16,3-5-3 15,0-10 1-15,3-6-2 16,3-8 1-16,0-15-1 16,3-9 0-16,0-12-1 15,3-1 1-15,0-3 1 16,3 1 1-16,0-3 1 15,0 8 1-15,0 2 1 0,3 6 1 16,-1 0 1-16,-2 8 0 16,0 0 0-16,0 5 1 15,3 2-1-15,-6 4 1 16,3 4-2-16,-6 6 0 16,-6 6-1-16,0 7 0 15,-6-3 0-15,0 6 0 16,-6 13-2-16,0 3 1 15,-3-3-3-15,3 0 0 0,3-5-6 16,1-3 1-16,2-8-9 16,3-8 1-16,3-2-2 15,0-11 1-15</inkml:trace>
  <inkml:trace contextRef="#ctx0" brushRef="#br0" timeOffset="1829.0264">12471 7250 34 0,'6'-11'17'0,"11"-8"-16"15,-11 14 33-15,0 0-32 16,3 0 1-16,0 2 0 16,-3 0 0-16,0 3-4 15,0 0 0-15,0 3 3 16,-3 2 0-16,-3 1 0 16,0-1 0-16,-3 5 0 15,-3 6 0-15,0 5 1 16,0-5 0-16,-3 5-1 15,0 1 1-15,0-1 0 0,3-3 0 16,0 1-1 0,3-3 1-16,0-8-2 0,3 0 1 15,0-6-1-15,6-4 0 0,0-9-4 0,3-7 1 16,3-4-6-16,6-1 1 16,6-1-7-1,-3 0 1 1,2 0-4-16,1-2 0 15</inkml:trace>
  <inkml:trace contextRef="#ctx0" brushRef="#br0" timeOffset="2611.303">12753 7025 40 0,'-3'-24'20'0,"21"11"-23"0,-18 13 39 0,0 0-35 16,3-3 1-16,-3 3-1 15,6-3 1-15,-6 3-3 16,6 3 1-16,0 2 2 0,-3 1 0 15,0-1-2-15,0 8 1 16,-3 0-2-16,0 1 1 16,-3-1-3-16,3 3 0 15,-6 0-2 1,0 5 1-16,0 0-3 16,0 0 1-16,-3-2 0 15,0-4 1-15,0 4 1 16,-3 2 1-16,4-2 4 15,-1-6 1-15,-3 3 4 16,-3-6 1-16,6-2 2 16,0 0 0-16,0-3 1 0,6-5 1 15,0 3-3-15,6-8 0 16,3-3-3-16,6-3 0 16,0 1-3-16,9-1 1 0,-3-5-2 15,-1 0 1-15,1 3-4 16,-3 0 1-16,0 0-5 15,0 2 0 1,-3 3-4-16,0 6 1 16,-3 2-4-16,-3 5 1 0,-6 3 2 15,0 2 0-15,-3 1 4 0,-3 2 1 16,0 0 6-16,-6 3 1 16,3 3 4-16,0-6 1 15,0-2 1-15,3-3 0 16,3-3 0-1,9-3 1-15,0-2-4 16,0-7 0-16,0-1-3 16,0-3 1-16,3 0-5 15,0-2 1-15,0 3-6 16,0-1 1-16,-3-2-4 16,-1 2 1-16,1 3-1 15,-3 3 0-15,-3 5 4 0,0 0 1 16,0 5 5-16,-3 3 1 15,0 0 6-15,0 8 0 0,1 5 3 16,-1 11 1-16,0-3-1 16,-3 0 0-16,0 0-1 15,0 0 0-15,-3 1-4 16,0-1 1-16,-3-6-3 31,0-1 1-31,0-1-5 16,0-5 0-16,0-3-7 0,3-3 1 15,0-2-9-15,3 0 1 16,1-2-4-16,-1-4 1 0</inkml:trace>
  <inkml:trace contextRef="#ctx0" brushRef="#br0" timeOffset="2781.3364">12667 7432 44 0,'0'-29'22'0,"9"26"-16"0,-3 3 42 0,3 0-42 16,3 3 1-16,0 2 2 15,-3 6 0-15,-1 2-12 16,4-2 0-16,-6-1 7 16,6 4 1-16,-3-4-8 0,-3-2 0 0,3 0-13 15,3 3 0-15,3-3-3 16,-24-6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8-04T01:46:07.22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14021 16179 54 0,'0'0'27'0,"69"0"-25"0,-54 0 28 16,3-2-37-16,-1 2 0 15,-5 0-8-15,-6 0 0 16,-9 0 12-16,-6 2 1 0,-11 6-12 16,-16-3 0-16</inkml:trace>
  <inkml:trace contextRef="#ctx0" brushRef="#br0" timeOffset="396.6691">13480 16507 17 0,'-45'32'8'0,"3"32"-4"0,36-59 14 15,-12 19-16 1,1 5 1 0,2 3 2-16,0-6 1 0,3-2-7 15,3-3 1-15,3-5 4 16,3-8 0-16,3-8 0 16,6-13 0-16,6-9-1 15,6-1 0-15,9-7-1 16,5-9 1-16,19 2-1 15,11 2 0-15,4-10-1 0,-1 3 0 16,1-3-1-16,-1 8 1 16,10 13-1-16,-4 3 1 0,-2 8 0 15,-13 5 0-15,-5 5 0 16,-7 6 1-16,-5 7-1 31,-9 1 1-31,-6 8 0 16,-6-4 0-16,-6-4-1 0,-7 5 0 15,-5 0-3-15,-5 2 1 16,-4 3-5-16,-9-2 0 16,-9 5-4-16,-6-3 0 15,-8 0-4-15,2-8 0 16</inkml:trace>
  <inkml:trace contextRef="#ctx0" brushRef="#br0" timeOffset="788.2057">13563 16748 28 0,'-51'24'14'0,"36"-6"-7"16,15-12 24-16,12-1-27 16,3-2 0-16,9-3 3 15,6 0 1-15,6-6-10 16,-4-2 1-16,1-7 6 16,3-7 0-16,2-1-2 15,1 7 0-15,-3-3-4 16,0 1 1-16,-4 2-5 15,-8 0 1-15,-9 3-4 16,-6-3 0-16,-6 8-2 16,-6-3 0-16,-6 1-1 0,-6 2 0 15,-6 0 3-15,-3 8 1 16,1 0 3-16,2 5 0 16,0 3 5-1,3 5 0-15,-3-2 4 16,3 13 0-16,1 10 1 15,2 3 1-15,-3 3-1 16,3 0 0-16,0-3-3 16,0-6 1-16,6-2-2 0,0-2 0 15,6-9-4-15,3 1 1 16,3-11-5-16,6-8 0 16,0-3-3-16,6-13 0 0</inkml:trace>
  <inkml:trace contextRef="#ctx0" brushRef="#br0" timeOffset="990.5499">13798 16624 21 0,'12'-16'10'0,"0"24"-3"0,-9 0 17 16,-3 0-20-16,0 10 0 15,-3 9 2-15,0 2 0 16,-3 8-8 0,0 3 1-16,-3-3 4 15,0-3 1-15,0 0-3 16,0-5 1-16,0 3-6 0,3-5 1 15,-5-6-6-15,2-3 0 16,0-2-2-16,-3-8 0 16</inkml:trace>
  <inkml:trace contextRef="#ctx0" brushRef="#br0" timeOffset="1175.6908">13486 16944 22 0,'-6'-5'11'0,"9"-1"-7"0,0-2 18 15,3 6-19 1,8-4 0-16,10 4 1 16,9-3 1-16,3-3-7 0,-1 5 1 0,-2-5 4 15,-6 3 0-15,12-3-5 16,-1 0 0-16,-2-5-8 16,-3 7 1-16</inkml:trace>
  <inkml:trace contextRef="#ctx0" brushRef="#br0" timeOffset="1556.2144">13465 17042 26 0,'-18'2'13'0,"30"-15"-7"0,-3 11 17 0,6-4-21 16,11-2 1-16,13 0 0 15,3-2 1-15,-4-1-5 16,4 1 0-16,-3 2 3 16,2 0 1-16,-5 0-4 15,-3 3 1-15,-6-1-5 16,-3 4 1-16,-7 2-2 16,-5 0 1-16,-6 0-2 15,-6 0 0-15,-6 0 3 0,-3 0 0 16,-6 5 3-16,1-2 1 15,-7 4 2 1,0 1 1-16,-9 6 1 16,-6 2 0-16,-5-1 0 0,-7 9 1 15,4-3-2-15,2 9 1 16,0-1-2-16,6 0 0 0,7-5-7 16,2-1 1-16,9-7-5 15,6 0 1-15</inkml:trace>
  <inkml:trace contextRef="#ctx0" brushRef="#br0" timeOffset="1773.064">13730 17092 31 0,'12'-5'15'0,"11"2"-12"16,-14 1 26-16,3-4-29 0,6 6 0 15,0-2 1-15,3-4 1 0,0 6-4 32,-4 6 1-32,-2-4-5 15,-3-2 1-15,-3 8-5 16,-6-3 1-16</inkml:trace>
  <inkml:trace contextRef="#ctx0" brushRef="#br0" timeOffset="1979.5794">13566 17362 36 0,'-45'13'18'0,"30"3"-17"16,15-11 33-16,6-10-32 15,6 10 1-15,9-10 1 16,6 2 0 0,3-2-5-16,2-8 0 15,1-3 2-15,0 0 0 16,-3 0-6-16,-1-8 0 15,-5 6-6-15,0-1 0 0,-6-2-3 16,-6 5 1-16</inkml:trace>
  <inkml:trace contextRef="#ctx0" brushRef="#br0" timeOffset="2132.7885">13762 17158 28 0,'-17'16'14'0,"2"21"-12"15,9-24 26-15,-3 1-27 16,0 4 0-16,3 3 0 0,0 3 0 15,0-3-1 1,-3 0 0-16,0-2-4 16,3 5 0-16,-3-3-6 15,0-5 1-15</inkml:trace>
  <inkml:trace contextRef="#ctx0" brushRef="#br0" timeOffset="2326.6522">13492 17539 43 0,'-3'3'21'0,"6"-3"-21"0,-3 0 39 16,8 0-36-16,7-3 0 16,15-2 1-16,3-3 0 0,3 0-5 31,-1-5 0-31,7-3 4 16,6 0 0-16,5-5-6 0,16-8 1 0,8-6-8 15,3-10 1-15,1-5-7 16,11-3 1-16</inkml:trace>
  <inkml:trace contextRef="#ctx0" brushRef="#br0" timeOffset="2558.8289">14768 16505 49 0,'-35'5'24'0,"17"-5"-24"15,15 0 44-15,0 0-44 16,-3 8 1-16,3 0-1 16,3 0 1-16,0 2-1 15,3 4 0-15,0-1-5 16,0 3 0-16,0-3-9 16,3 0 1-16,-3-2-2 15,0 7 1-15</inkml:trace>
  <inkml:trace contextRef="#ctx0" brushRef="#br0" timeOffset="2901.7586">14617 16783 39 0,'-33'15'19'0,"12"-9"-22"16,18-6 38-16,3 0-35 15,0 0 0-15,3 0 0 32,6 5 1-32,3-2-1 0,0 10 0 15,3-3-3 1,0 1 0-16,-4 0-3 0,1 4 0 15,-3-1-3-15,0-1 1 16,-6 3 0-16,-3 0 0 0,-3 2 6 16,-6 3 0-16,-3 1 6 15,-5-1 1-15,-7-3 4 16,0 3 1-16,0 1 0 16,3-1 1-16,3-3-2 15,7-2 0-15,8 0-3 16,9-11 0-16,5 1-3 0,4-6 1 15,9-11-3-15,3 0 1 16,0-2-7-16,5-11 0 16,7-7-10-16,3 2 0 15,8-14-1-15,4-4 0 16</inkml:trace>
  <inkml:trace contextRef="#ctx0" brushRef="#br0" timeOffset="3367.5346">14944 16624 55 0,'-24'13'27'0,"27"-13"-36"16,9 0 59-16,0 0-48 31,9-5 1-31,6 2-1 16,2-10 1-16,1 2-4 0,3-5 0 15,0-2 2-15,-1-1 0 16,-2 1-4-16,-3 2 0 15,-6 8-2-15,-3-3 0 16,-9 3-1-16,-9 8 0 0,-6 3 0 16,-6 5 1-1,-6 5 2-15,0 6 1 16,-3 2 2-16,0 3 1 16,1 2 3-16,5 1 0 15,3-3 1-15,3-3 1 0,3 0 1 16,6-8 1-16,6-5-1 15,0-5 0-15,0-11-2 16,3-3 0-16,0 1-2 16,2-6 0-16,1-3-2 15,0-2 1-15,0 0-2 16,0 0 1-16,0 2-2 16,-3-2 0-16,-3 8-5 15,0-3 1-15,-3 8-5 0,-3 5 1 16,-3 3-5-16,-3 3 1 15,-6 13-5-15,0 0 0 0,-3 5 4 16,-9 3 0-16</inkml:trace>
  <inkml:trace contextRef="#ctx0" brushRef="#br0" timeOffset="3692.2243">14908 16907 25 0,'-38'45'12'0,"20"-3"-7"0,12-29 24 15,0 3-26-15,0 3 0 16,0-1 3-16,0 6 1 15,3-11-7-15,0 1 0 0,0-4 6 16,3-5 0-16,0-5-1 16,9-5 1-16,3-5-2 15,3-9 0-15,9-7-1 16,8-1 0-16,4 3-1 16,3 1 0-16,-1-7-1 15,-2 12 1-15,0-1-1 16,-3 9 0-16,-4 2 0 15,-2 8 1-15,-3 3-1 16,-6 4 1-16,0 12-1 0,-9 5 0 16,-3 2 0-16,-6 1 1 15,-3 2-4 1,-3 5 1-16,0-5-6 16,-6 3 0-16,0-5-6 15,0-6 1-15,3-11-7 16,3-12 1-16</inkml:trace>
  <inkml:trace contextRef="#ctx0" brushRef="#br0" timeOffset="3897.5162">15090 16838 39 0,'-3'5'19'0,"0"17"-18"0,0-9 31 0,0 0-31 15,-3 6 1-15,0 4 1 16,-3 6 1-16,0 6-5 15,0 5 0-15,0 7-1 16,0-5 0-16,4 3-9 16,-1-13 1-16,6-8-3 15,0-3 0-15</inkml:trace>
  <inkml:trace contextRef="#ctx0" brushRef="#br0" timeOffset="4146.6411">14935 17119 36 0,'-42'-6'18'0,"25"14"-19"16,14-8 34-16,-3 8-30 16,3-3 0-16,0 6 4 0,3 0 0 15,0-3-9-15,3-1 1 16,3 4 5-16,0-3 0 15,8-3-2 1,4-5 1-16,3 0-7 16,3-5 0-16,3-3-7 15,3-8 0-15,2 6-4 16,-2-6 1-16</inkml:trace>
  <inkml:trace contextRef="#ctx0" brushRef="#br0" timeOffset="4343.0481">15152 17089 31 0,'-11'3'15'0,"-4"2"-9"0,15-5 25 0,-9 0-28 16,3 6 1-16,0-4 4 15,3 6 0-15,3 0-9 16,3 5 0-16,3-5 6 16,0 0 1-16,3-2-2 15,0-4 0-15,2-2-11 16,7 0 0-16,9-8-8 0,-3 0 0 15</inkml:trace>
  <inkml:trace contextRef="#ctx0" brushRef="#br0" timeOffset="4826.7151">15322 16804 41 0,'0'21'20'0,"21"19"-21"16,-15-25 27-16,3-1-22 15,0 2 1-15,3 10 3 16,0-2 0 0,-1-6-9-16,4 3 0 0,3 1 7 0,-3-12 1 31,3 3-2-31,0-7 1 0,0-6-2 15,0-8 0-15,-1-5-1 16,-2-9 1-16,0 9-2 16,0-11 0-16,0-10-2 15,0-3 0-15,-3 0-4 16,0 3 0-16,0 2-6 16,2 3 0-16,-5 10-5 0,3 1 1 15,0 2-5-15,0 8 0 16</inkml:trace>
  <inkml:trace contextRef="#ctx0" brushRef="#br0" timeOffset="5097.701">15801 16902 30 0,'-9'47'15'0,"3"-42"-8"16,6 1 24-16,0-4-28 16,0 6 1-16,0-2 3 15,3-4 0-15,3-2-8 16,0-8 1-16,0 0 5 15,3 6 0-15,3-6-1 16,0-5 0-16,0-1-2 16,-3-1 1-16,-3 1-2 15,-9-2 1-15,-3 1-1 16,-3 7 0 0,0-3-3-16,0 3 0 15,3 3-6-15,0 0 1 0,3-3-8 16,3 8 1-16,12-11-3 15,3 3 1 1</inkml:trace>
  <inkml:trace contextRef="#ctx0" brushRef="#br0" timeOffset="5292.1791">16060 16753 37 0,'-6'19'18'0,"3"5"-17"16,-3-19 36-16,0 6-33 15,1 12 0-15,-1-1 1 16,-3-7 1-16,0 1-8 16,0 3 0-16,0-1 4 15,0 1 1-15,3-3-8 0,-3 0 0 16,3-3-9-16,6-3 0 16</inkml:trace>
  <inkml:trace contextRef="#ctx0" brushRef="#br0" timeOffset="5461.4372">16060 16608 45 0,'-6'-13'22'0,"6"2"-23"0,0 11 33 16,0 0-33-16,0 0 0 0,0 0-3 15,3 3 1-15,3 2-3 16,3 0 1-16,3-2-7 15,3 0 0-15</inkml:trace>
  <inkml:trace contextRef="#ctx0" brushRef="#br0" timeOffset="5675.3076">16209 16706 41 0,'-15'21'20'0,"6"19"-16"0,9-24 36 15,0-1-38-15,0 7 0 16,0-4 1-16,0 1 0 0,3-4-5 16,3-1 1-16,0-4 0 15,0 1 0-15,3-3-7 16,3 0 0-16,0-6-7 31,9 6 1-31</inkml:trace>
  <inkml:trace contextRef="#ctx0" brushRef="#br0" timeOffset="6006.4306">16471 16907 36 0,'-9'0'18'0,"21"-5"-15"0,-6 2 27 16,3-2-29-16,0-1 1 15,3-4 0-15,0-6 1 16,0 0-4-16,-1-2 1 0,1-1 2 15,-3 3 0-15,-3-2-1 16,-9 2 1-16,-3 5-1 16,-6 8 0-16,-11 9 0 15,-10 2 0-15,-6 8 1 16,3 10 1-16,4 1 1 16,5-6 0-16,6-5 0 15,6 5 1-15,6-5-1 16,15-1 1-16,9 4-6 15,12-6 0-15,6-2-11 16,2-3 1-16,10-6-7 16,6-2 1-1</inkml:trace>
  <inkml:trace contextRef="#ctx0" brushRef="#br0" timeOffset="6431.0149">17272 16621 28 0,'-6'-37'14'0,"-12"24"-2"16,12 13 16-16,0 5-25 15,-3 6 1-15,-3 7 3 0,-3 9 0 0,3 10-8 16,3 0 0-1,4 8 6-15,2-6 0 0,3-4-2 16,3-6 0-16,2-5-2 16,10-6 0-16,12-4-5 31,9-9 0-31,9-5-7 16,-1-8 1-16,10-19-5 15,-4-7 1-15</inkml:trace>
  <inkml:trace contextRef="#ctx0" brushRef="#br0" timeOffset="6778.9759">17843 16330 34 0,'-50'29'17'0,"-22"32"-14"0,57-48 28 0,-8 11-28 16,-7 10 1-16,-3 6 3 16,0 8 1-16,6 5-9 15,1 5 0-15,-1-5 6 16,9-13 0-16,3-3-2 15,9-6 1-15,3-10-3 0,6-2 1 16,9-8-1-16,9-3 1 16,9-8-1-16,5-8 0 15,10 5-1-15,3-2 1 16,-1-3-1-16,-2 2 1 16,-6 6-1-1,-10 0 0-15,-5 0 0 16,-6 6 0-16,-6-1 0 15,-3 3 0-15,-9 0 0 16,-3 0 1-16,-3 2-4 0,0-2 0 16,0 0-5-16,3 0 0 15,6-3-4-15,6-5 0 16,3 6-5-16,3-12 1 16</inkml:trace>
  <inkml:trace contextRef="#ctx0" brushRef="#br0" timeOffset="7131.8463">18046 16865 26 0,'-3'-8'13'0,"-9"16"-7"32,6-8 19-32,-3 7-22 15,-3 7 1-15,-3-4 4 0,0 4 1 16,0 1-10-16,3 1 0 16,-2 3 6-16,5-3 1 15,3 0-2-15,6-3 1 16,0-3-3-16,6-4 1 15,3-6-2-15,2-6 1 16,4-2-1-16,3 0 0 0,0-2-1 16,0-1 0-16,-3 1 0 15,0 2 1-15,-3 0-1 16,-3 3 0-16,-1-1 0 16,-2 6 0-16,-6 0 0 15,0 3 0-15,0 2 0 0,-3 0 0 16,0 3 0-16,0 0 0 15,0 0-4 1,1 3 0-16,2-3-6 16,2-6 1-16,4-2-6 15,3-5 0-15</inkml:trace>
  <inkml:trace contextRef="#ctx0" brushRef="#br0" timeOffset="7464.2235">18203 16944 30 0,'-29'10'15'0,"5"14"-6"0,21-16 20 16,-3 3-25-16,0-1 0 15,0-2 3-15,0 0 0 16,3 0-9-16,0-2 1 16,3-4 5-16,0-2 1 0,6-8-3 15,0 0 1-15,9 0-2 16,0-2 0-16,3-1-1 15,2 1 1-15,-2 2-1 0,0 0 0 16,-3 2-1-16,-3-2 1 16,0 8 0-16,-3 0 0 15,-3 8 0 1,-3-2 0-16,-3 2-3 16,0 0 0-16,0 2-5 15,-3 1 1-15,0-1-7 16,6-2 0-16,3-2-1 15,0-4 1-15</inkml:trace>
  <inkml:trace contextRef="#ctx0" brushRef="#br0" timeOffset="7860.61">18439 16939 21 0,'-9'8'10'0,"9"-8"-8"15,-3 0 19-15,0 2-18 16,0 3 1-16,-3 1 2 16,3-4 1-16,-3 6-8 15,3-2 0-15,0-4 6 16,0 4 0-1,3-4-2-15,0-2 1 16,6-2-2-16,0-4 1 0,3-2-2 16,3 0 1-16,3 0-2 15,2 3 1-15,1-3-1 16,-3 3 1-16,0 2-2 16,-3 3 1-16,-3 0 0 15,0 0 0-15,-6 3 0 0,-3 0 1 16,0 2-2-16,-3 0 1 0,-3 0-7 15,3 3 1-15,0 0-6 16,3 0 0-16</inkml:trace>
  <inkml:trace contextRef="#ctx0" brushRef="#br0" timeOffset="8195.1912">18712 16962 23 0,'-12'-8'11'0,"30"-5"-3"16,-15 11 12-16,0-4-17 16,0-2 0-16,0 6 2 15,-3-4 0-15,0 6-6 16,-6-7 0-16,-3-1 5 16,-6 8 1-1,-2 0-1-15,-1 5 1 16,0-2-1-16,0 4 1 15,0 1 0-15,3 3 0 16,3 2 0-16,3 0 0 16,1 9-2-16,2-7 1 0,6 7-2 15,0-6 1 1,6-3-2-16,2-3 1 0,4-2-7 16,9-2 0-16,12-6-8 15,3-8 0-15,5-6-4 16,1 1 0-16</inkml:trace>
  <inkml:trace contextRef="#ctx0" brushRef="#br0" timeOffset="8400.1129">19236 16592 42 0,'-24'3'21'0,"21"15"-14"0,1-15 36 15,-7 13-40-15,-9 13 1 16,-6 10 1-16,0 9 1 15,0-6-8-15,0 6 0 16,1 0 2 0,-1-1 1-16,6-2-15 15,9 6 0-15,3-4-3 0,-3-12 1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8-04T01:48:13.36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13959 16021 25 0,'-3'-6'12'0,"6"1"0"15,-3 5 13-15,0 0-23 16,9 0 0-16,0 0 2 16,3 0 0-16,0 3-4 15,-1-1 0-15,4 4 4 16,0-1 1-16,0-3-1 16,-3 6 1-16,0 3-2 15,0-3 0-15,3 3-1 16,-3-4 1-16,-1 1-1 0,1 0 0 15,0-2-2 1,-3-1 1-16,0 0-5 16,-3-2 0-16,0-1-5 0,-6 4 0 0,-3-4-6 15,-3 6 0-15</inkml:trace>
  <inkml:trace contextRef="#ctx0" brushRef="#br0" timeOffset="265.5078">13935 16245 24 0,'-18'16'12'0,"3"8"0"0,12-19 13 16,0-2-21-16,3 0 0 15,0-3 4-15,0 5 0 0,3-2-9 16,3-3 1-16,3 0 6 16,3-3 1-16,6-2-3 15,9-6 1 1,0 3-2-16,2-2 0 0,4-6-2 15,-3-3 1-15,0 3-3 16,-1 6 1-16,-2-4-6 16,-3 1 0-16,-3 5-7 15,-3 6 0-15,-3 4-3 16,-7-4 0-16</inkml:trace>
  <inkml:trace contextRef="#ctx0" brushRef="#br0" timeOffset="794.2838">13995 16452 29 0,'-39'18'14'0,"33"-18"-10"16,6 0 23-16,0 0-24 31,0 0 0-31,3 0 2 16,3 0 1-16,6-5-8 0,3 5 1 15,2-3 4-15,1-2 1 16,3 0-3-16,3-3 1 15,-3 3-3-15,0-1 1 16,-3 6-3-16,-4 3 0 0,-8 2-3 16,0 0 1-16,-6 1-1 15,-3 2 1-15,-3 2 0 16,-3 1 1-16,1-1 2 16,-1 1 0-16,3-3 2 15,3 0 0-15,3-3 0 16,3-2 0-16,3-3 0 0,3-3 0 15,-1-2 0-15,4 2 0 16,-3 3 0-16,-3 0 0 0,0 3 0 16,-9 5 0-16,-3 8 1 31,0 0 0-31,-3 2 1 16,0 1 0-16,1 2 1 15,2 3 1-15,3-3 0 16,0-5 0-16,3 2 0 15,0-7 0-15,3-3 0 0,0 0 0 16,-3-8-1-16,0 5 1 16,0-5-2-16,3-8 1 15,0-5-2-15,-1 2 1 16,4-2-7-16,6-3 0 16,0-8-9-16,3-2 1 15</inkml:trace>
  <inkml:trace contextRef="#ctx0" brushRef="#br0" timeOffset="1065.6604">14420 16140 41 0,'12'-14'20'0,"33"4"-18"0,-30 4 30 16,3 4-30-16,5-1 1 31,1 3 2-31,0 3 0 16,-3 2-6-16,-6 6 1 0,0-1 4 15,-4 9 1-15,-2 5-2 16,-3 5 0-16,-3-3-1 16,-3 9 1-16,0-4-2 15,-3 1 1-15,-3 0-1 16,0-11 0-16,-3 0-4 0,1-8 0 16,-1-2-5-16,0-3 0 0,-3-3-7 15,0-7 1-15,3-4-3 16,-3-10 0-16</inkml:trace>
  <inkml:trace contextRef="#ctx0" brushRef="#br0" timeOffset="1260.3226">14510 16208 29 0,'-3'-13'14'0,"3"8"-7"15,0 5 26-15,0 0-31 16,0 0 1-16,0 0 1 31,0 5 0-31,-3 3-5 0,-3 3 1 16,-3 7 3-16,-6 3 0 15,0 1-2-15,0 1 1 16,0-2-7-16,3-2 1 16,0-6-8-16,0-5 0 0,1 0-1 15,2-8 0-15</inkml:trace>
  <inkml:trace contextRef="#ctx0" brushRef="#br0" timeOffset="1400.9128">14346 16349 26 0,'3'0'13'0,"6"0"-7"0,-3 2 23 0,0-2-27 15,3 6 0-15,5-4 1 16,4 1 0-16,3 2-4 16,0 0 1-16,-3-2-1 15,-3 10 1-15,0 1-5 16,-6-4 0-16,-4 3-6 16,-2-2 0-16</inkml:trace>
  <inkml:trace contextRef="#ctx0" brushRef="#br0" timeOffset="1616.6375">14453 16558 30 0,'-24'2'15'0,"18"6"-10"0,3-5 25 0,0-3-29 16,-3 8 0-16,0 0 0 15,-3 2 0 1,-5 1-2-16,-1-3 1 15,0 5-1-15,0-2 1 0,3-3-6 16,0 0 0-16,3-6-5 0,3 1 1 31</inkml:trace>
  <inkml:trace contextRef="#ctx0" brushRef="#br0" timeOffset="1915.824">14367 16666 25 0,'9'8'12'0,"11"-13"-2"16,-14 10 18-16,3-5-25 15,3 3 1-15,6-6 1 16,3-2 1-16,0-3-8 16,3 5 0-16,-4-2 5 15,-2 2 1-15,-3-2-2 16,-3 0 0-16,-3-3-1 16,-3 8 0-16,-6 0 1 0,0-3 0 15,-3 3 0-15,0 0 1 16,0 0-1-16,0 3 0 15,0-3 0-15,0 5 1 0,0-5-2 32,3 3 0-32,0-3-1 15,6 2 1-15,0-2-6 16,3 0 1-16,6-2-6 16,0-6 0-16,3 0-5 0,2-8 0 15</inkml:trace>
  <inkml:trace contextRef="#ctx0" brushRef="#br0" timeOffset="2430.6331">15108 16081 41 0,'-18'0'20'0,"24"0"-17"0,0 0 36 16,0 0-38-16,3 0 0 15,3 0 0-15,3-2 1 32,2-4-3-32,4 6 1 0,0-2 1 15,0-1 0-15,0 1-1 16,-6 2 1-16,-3 2-1 16,-7 3 1-16,-5 3-1 15,-5 6 0-15,-4-1 0 16,-3 5 1-16,-3 9-1 15,-3-1 0-15,6 3-1 16,0 0 1-16,3-2 1 0,0-1 0 16,3-2-1-16,3-3 0 15,0-2 0-15,0-1 1 16,3-2 0-16,0 0 1 16,-3-3 0-1,0 3 0-15,0 3 0 0,0 2 1 0,0 3-1 31,1 2 0-31,-1-2-1 0,3 0 1 0,0 2-1 16,0-7 0 15,5 5-4-31,1-11 1 16,3-5-5-16,3-8 0 16,3-5-8-16,3-9 0 15,3-4-2-15,0-3 1 0</inkml:trace>
  <inkml:trace contextRef="#ctx0" brushRef="#br0" timeOffset="2630.9725">15504 16243 56 0,'3'-3'28'0,"6"-21"-36"0,0 22 59 16,2-1-50-16,1-2 1 15,0-3 0-15,3 2 1 16,3 1-4-16,0-3 0 15,3 0 1-15,-1 3 1 0,4-3-7 16,-6 0 1-16,-3 0-7 16,-6 0 1-16,-3 6-6 15,-3-4 0-15</inkml:trace>
  <inkml:trace contextRef="#ctx0" brushRef="#br0" timeOffset="2817.4005">15658 16163 36 0,'-11'8'18'0,"2"8"-13"0,6-11 28 15,0 11-29-15,0 0 1 16,0 11 1-16,0-1 0 16,-3 6-9-16,3 5 1 31,0-8 5-31,0-5 1 16,0-3-3-16,0 5 0 15,0-7-6-15,3 5 0 0,0-8-10 0,6-3 1 16</inkml:trace>
  <inkml:trace contextRef="#ctx0" brushRef="#br0" timeOffset="3002.384">15602 16465 45 0,'-3'0'22'0,"15"-19"-15"15,-6 12 33-15,3-4-39 16,3 0 1-16,2-2 0 15,7-8 0-15,-3 10-3 16,0-4 0-16,-3-1-3 16,-3 2 1-16,-3 6-7 0,-3-2 1 0,-6 2-6 15,-3 5 0-15</inkml:trace>
  <inkml:trace contextRef="#ctx0" brushRef="#br0" timeOffset="3318.5958">15536 16460 34 0,'-29'21'17'0,"8"-8"-7"0,15-8 27 16,0 3-31-16,0 3 0 15,0 2 3-15,3 0 0 16,3 3-10-16,3 3 1 16,3-9 8-16,3 4 0 15,3-9-2-15,6 3 0 16,2 0-1-16,1-8 0 15,3 0-2-15,3-3 1 0,3-5-2 16,5-2 0-16,-2-4-1 16,-3 1 1-16,3-3-2 15,-1 0 1-15,1-2-2 16,0 7 0-16,0 1-6 16,2-6 0-16,-2-8-7 15,0 8 0-15,3-5-8 16,-4 2 0-16,1-7 1 0,-6 0 0 0</inkml:trace>
  <inkml:trace contextRef="#ctx0" brushRef="#br0" timeOffset="7801.6368">13316 11658 20 0,'-3'-16'10'0,"6"8"0"15,-3 10 10-15,0 9-17 16,0 2 0-16,-3 6 2 16,0 5 0-16,0-1-6 15,-3 4 1-15,3-1 3 0,0 1 1 0,3-6-2 16,0-3 0 0,3-2-1-16,3-5 1 0,3-6-1 31,3-5 0-31,3-8-1 15,0-5 1-15,2 0 0 16,4-6 0-16,-3-7 0 0,0-6 0 0,-3 8-1 16,-3 0 0-16,-3 9 0 15,-3 1 0-15,0 9-1 16,-3 10 1-16,-3 9 1 31,-3 1 0-31,-3 9 0 16,-3 5 1-16,0 6-1 15,0-1 1-15,0 6 0 16,0 2 0-16,0 0-1 0,0-2 0 0,0 0 0 16,3 0 0-16,3-11-4 15,0-8 0-15,3-5-3 16,3-8 0 0,3-8-4-16,6-14 0 0,0-7-4 0,3-8 1 15</inkml:trace>
  <inkml:trace contextRef="#ctx0" brushRef="#br0" timeOffset="8356.1035">13697 11777 25 0,'9'-11'12'0,"6"6"-6"0,-15 5 19 0,-3-3-24 31,0 6 1-31,-3-1 0 16,-3 1 1-16,0 2-3 0,0 1 0 15,0-1 2-15,3 3 0 16,0-3-1-16,3-2 1 15,3-1-1 1,0 1 1-16,6-3-2 16,3 0 0-16,3-3 0 15,0 1 1-15,3-1 0 16,-3 0 1-16,0 3 0 16,0 3 0-16,-4 2 1 0,1 1 1 15,-3 4 0-15,0 4 0 16,-6-1 0-16,0 5 0 15,0-2-1-15,-3 5 0 16,-3 3-1-16,0 0 1 16,0 5-2-16,-5 0 0 0,-4-2 0 15,-6 7 0-15,-3-5-3 16,-3 0 1-16,-6-8-5 16,7-2 0-16,2-6-5 15,3-8 1-15,3-10-4 16,6-3 0-16,3-8 2 15,3-2 1-15,3-1 6 16,6-2 0-16,6 0 7 16,0 0 1-16,3 8 4 0,6-3 0 15,-3 10 2 1,3 6 0-16,0 6-2 16,2 10 1-16,1-1-3 15,0 4 1-15,-3 2-3 16,-3 0 1-16,0 0-3 15,0 3 1-15,2-8-8 16,4-8 0-16,3-5-7 0,0-3 0 16</inkml:trace>
  <inkml:trace contextRef="#ctx0" brushRef="#br0" timeOffset="11303.3453">14411 11671 18 0,'-6'-16'9'0,"-6"21"-2"16,3-5 7-16,4 5-13 15,-7 3 0-15,-6 3 1 16,-3 2 0-16,0 3-3 16,0 0 1-16,0 0 2 15,-2-3 0-15,-1 0-1 0,3-2 0 16,3 2 0-16,3-2 0 0,6-1-1 16,3-2 0-16,6 0 0 15,6 0 0-15,3-3 1 31,3 3 0-31,0 0 1 16,6 3 0-16,0 2 0 16,3 6 1-16,-1 7 0 15,1 6 1-15,-3-3-2 0,-6 3 1 16,-3-1 0-16,-3-1 1 16,-3-4-1-16,-6-2 1 15,-3-3-1-15,-3 0 0 16,-3-2-1-16,-3-3 1 15,-3-1-2-15,1-1 0 16,-4-4 0-16,0-2 0 16,-3-3-1-16,0-2 1 0,0-3-4 15,4 0 1-15,2-3-4 16,0-2 1-16,6-5-4 16,3-6 0-16,3-8-5 15,3-3 0-15,0-4 3 16,6 2 0-16</inkml:trace>
  <inkml:trace contextRef="#ctx0" brushRef="#br0" timeOffset="11607.6876">14271 11525 17 0,'-3'-21'8'0,"-3"32"-4"16,6-11 16-16,0 5-18 16,0 13 0-16,0 6 3 15,-3 11 1-15,0 4-7 0,1 9 1 0,-1 5 4 16,0 18 0-16,0 9-1 16,-3 2 0-16,3-6-2 15,0-1 1-15,0-1-1 16,0-3 0-16,3 3-3 15,0-5 0-15,-3-6-5 16,3-10 0-16,0 0-4 0,6-8 1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8-04T01:49:12.60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19093 16134 21 0,'0'-8'10'0,"-3"0"3"0,0 8 10 0,0 0-20 15,1 6 1-15,-4-4 2 16,-3 12 0-16,-6 7-8 16,-6 8 1-16,-3 5 4 15,-3 17 1-15,-2-4-2 0,-10 6 0 16,-3 5-3-16,0-5 1 15,1-5-7-15,2-3 0 16,9-16-5-16,12-5 1 16</inkml:trace>
  <inkml:trace contextRef="#ctx0" brushRef="#br0" timeOffset="197.0112">18808 16499 35 0,'3'6'17'0,"17"23"-11"0,-17-21 28 16,3 8-31-16,0 5 1 16,0 5 0-16,0 11 1 15,0 6-7-15,-3 2 1 16,0 0 4-16,-3 0 1 16,3-8-6-16,0-3 0 0,0-8-7 15,0-2 0-15,0-11-5 16,3 1 0-16</inkml:trace>
  <inkml:trace contextRef="#ctx0" brushRef="#br0" timeOffset="392.086">18912 16587 35 0,'12'-11'17'0,"18"-7"-14"0,-22 12 27 16,7-2-29-16,3-2 0 15,9-1 0-15,9-2 0 16,-1 0-4-16,1-6 1 16,0-2-4-16,-3 0 0 0,-7-3-5 15,-2 6 0-15</inkml:trace>
  <inkml:trace contextRef="#ctx0" brushRef="#br0" timeOffset="550.1273">19323 16243 23 0,'-6'0'11'0,"3"8"-2"15,3 0 16-15,0 0-23 16,-3 2 1-16,-6 14 0 16,-3 2 1-16,-6 6-5 15,-3-3 0-15,-3 3 1 16,-8 5 1-16,2 3-11 16,0-3 1-16,6 8-1 15,0-8 0-15</inkml:trace>
  <inkml:trace contextRef="#ctx0" brushRef="#br0" timeOffset="804.5516">19055 16925 30 0,'-6'11'15'0,"18"-30"-12"16,-3 9 29-16,5-3-27 16,4-3 0-16,0 0 4 0,-3 3 1 15,-6-3-11-15,-3-5 1 16,-6 10 7-1,-9 0 0 1,-3 4-2-16,0 4 0 0,0-2-3 16,0 5 1-16,3 0-3 15,1 0 1-15,2 0-6 16,3 0 0-16,0-8-6 16,3 0 0-16,3 0-6 15,14-3 0-15</inkml:trace>
  <inkml:trace contextRef="#ctx0" brushRef="#br0" timeOffset="1620.1648">19531 16367 28 0,'-3'-5'14'0,"-6"7"-7"0,6-2 17 0,-3 3-22 16,-3 10 1-16,-3 1 1 15,0 1 0-15,-5-4-5 16,2 5 0-16,0-3 3 15,3 0 1-15,0-2-2 16,3 2 1-16,3-2-2 16,6-3 1-16,3-3 0 15,6-5 0-15,6 0 0 16,3 0 0-16,3-3 1 16,5 1 0-16,4 2 1 15,-3 5 1-15,0 3 0 0,-4 0 0 16,-2 0 0-16,-6 8 0 15,-3-3 0-15,-3 3 1 16,-3 2-1-16,-6-2 0 16,-3 3-1-16,-6 7 0 0,-6 1-2 15,-6 2 1-15,-2 0-1 16,-4 0 1-16,-3-5-6 16,0 0 1-16,0-11-8 15,1-13 1-15,5-5-7 16,3-19 0-16,3 3-2 15,6-9 0-15,3 4 3 32,54 100 16-17,-87-175 2-15,51 78 1 16,3 7 9-16,6 13 1 0,6 3 4 16,0 8 0-16,11 11-6 15,-2 7 0-15,0 1-4 16,-3 2 1-16,-1 2-7 15,4-1 0-15,-3-4-14 16,-3-2 1-16,2-3-7 0,-2-13 1 16</inkml:trace>
  <inkml:trace contextRef="#ctx0" brushRef="#br0" timeOffset="2162.2556">19966 16489 25 0,'-9'13'12'0,"6"27"-1"16,3-30 11-16,3 6-20 15,3-5 0-15,0 5 0 16,5-6 1-16,4-7-4 0,6 2 1 0,3-10 2 16,0-6 0-16,0-2 0 31,-4-3 0-31,-5-2 1 16,-3 2 1-16,-6 0 0 15,-9 0 1-15,-6 0 0 0,-6 3 0 0,-5 5-1 16,-1 3 0-16,0 5-2 15,0 2 0-15,3 1-1 32,0 5 0-32,6-3-7 15,0-2 0-15,7 5-9 16,5-8 1-16,0 0-2 0,17-8 1 0</inkml:trace>
  <inkml:trace contextRef="#ctx0" brushRef="#br0" timeOffset="2387.388">20454 16073 37 0,'-3'0'18'0,"3"8"-15"16,-3 0 36-16,-3 3-37 16,-3 5 0-16,-6 10 0 15,-3 9 1-15,-3 2-4 16,0 2 0-16,1-2-2 15,-1 3 0-15,0-8-8 0,3-6 0 16,9-2-2-16,-6-3 0 16</inkml:trace>
  <inkml:trace contextRef="#ctx0" brushRef="#br0" timeOffset="2562.8536">20174 16446 34 0,'-3'-18'17'0,"9"10"-13"0,0 5 32 0,6-2-32 31,0 0 1-31,3-3 1 0,2 0 0 0,4 0-8 32,6-3 0-32,6 1 6 15,-3-1 0-15,8 3-4 16,1 0 1-16,0 0-7 0,-7 3 1 0,-8 2-8 31,-6-2 0-31,-6 13-2 0,-9 8 1 16</inkml:trace>
  <inkml:trace contextRef="#ctx0" brushRef="#br0" timeOffset="2903.0777">20293 16518 29 0,'-27'8'14'0,"18"-3"-6"0,9-5 25 16,3-5-31-16,0-3 1 16,3 5 2-16,3-2 0 0,3 0-7 0,3-1 1 15,9-2 4-15,-3 3 0 16,2 0-5-1,1-3 0-15,-3 0-6 16,0 8 0-16,-3 0-5 16,-12 5 1-16,-6-2-1 15,-6 10 0-15,-3 0 7 32,62 59 6-32,-133-117 4 15,59 77 0-15,3-3 6 0,6-8 1 16,3-5 2-16,3 0 0 15,3-6-6-15,1-2 1 16,4-5-4-16,4-6 1 16,3-2-5-16,3-3 0 0,0-5-9 15,3 2 1-15,0-5-6 16,0 3 1-16</inkml:trace>
  <inkml:trace contextRef="#ctx0" brushRef="#br0" timeOffset="3303.7059">20388 16637 29 0,'-18'24'14'0,"0"10"-11"0,16-23 21 31,-4 5-24-31,-3 7 1 0,0-1 1 16,-3 1 1-16,0-1-3 15,3-1 0-15,0-3 3 0,3-4 0 16,0-1 0-16,3-11 0 15,3 4 0-15,0-6 0 16,6-8 0-16,3-5 0 16,0-3-2-16,6-5 1 15,6-3-1-15,0 0 0 16,2 3-1-16,-2 7 0 0,0-1 1 31,-3 7 0-31,-6 8 2 16,-6 5 0-16,-6 3 2 15,-3 8 0-15,-3 5 0 16,-3 0 0-16,0 6-1 16,0-6 1-16,3-5-3 0,3-1 0 15,3 1-2-15,3-5 1 16,3-3-5-16,3 0 0 16,3-6-8-16,9-4 1 0,8-11-7 15,4-3 0-15</inkml:trace>
  <inkml:trace contextRef="#ctx0" brushRef="#br0" timeOffset="3615.5789">20885 16301 46 0,'-15'-8'23'0,"21"16"-17"0,-6-8 36 16,9 0-40-16,3 3 0 0,12-1 0 16,0-2 1-16,9 0-4 15,-1 0 0-15,1-2-2 16,-6 2 1-16,-3 0-8 15,-6 0 1-15,-4 2-7 32,-5 6 1-32</inkml:trace>
  <inkml:trace contextRef="#ctx0" brushRef="#br0" timeOffset="4041.0603">20864 16526 36 0,'-32'29'18'0,"11"-5"-12"0,21-24 27 0,0 5-30 16,3-2 0-16,3-1 1 15,3-4 0 1,6-6-6-16,2 0 0 16,1-3 1-16,6 1 0 15,3-1-5-15,-3 3 0 0,-3 3-2 16,-4-3 1-16,-11 13 0 16,-6 3 0-16,-12 5 6 15,1 6 0-15,-4 2 5 16,0-2 1-16,3 2 3 15,3 5 0-15,3-7 0 16,3 2 0-16,3-5-4 0,3-3 1 16,6-5-2-16,6-13 0 15,0-3-2-15,6 0 0 16,-1 0-1-16,-2-5 1 16,0-3-1-16,0 8 0 0,3 0 0 31,-6 3 0-31,-3 2 0 15,-3 3 1-15,-4 5-1 16,-5 3 1-16,0 3 0 16,0 2 0-16,0-2-1 15,3-1 1-15,0-2-7 16,0-5 0-16,6-3-8 0,0-3 1 16,3-8-2-16,6-12 0 15</inkml:trace>
  <inkml:trace contextRef="#ctx0" brushRef="#br0" timeOffset="4256.6119">21388 16383 37 0,'27'-3'18'0,"21"17"-13"15,-36-6 34-15,0 2-34 16,-4-2 0-16,1 11 3 0,-3 2 0 31,-6 5-10-31,-3 3 0 16,0-5 6-16,-3 0 1 15,1 2-5-15,-1-10 1 16,3 0-8-16,-3-13 1 16,0 2-9-16,3-5 0 0,3-13-2 15,0-3 1-15</inkml:trace>
  <inkml:trace contextRef="#ctx0" brushRef="#br0" timeOffset="4453.5417">21603 16150 55 0,'-12'8'27'0,"-12"34"-29"0,18-26 57 0,-9 13-52 16,-9 8 1-16,-3 8 0 16,-2 0 1-16,-7 11-7 15,-3 10 0-15,1 8 3 16,5-2 0-16,6-14-10 31,6-8 1-31,6-5-9 16,9-3 0-16,3-7-2 15,3-9 0-15</inkml:trace>
  <inkml:trace contextRef="#ctx0" brushRef="#br0" timeOffset="4822.3838">21850 16253 28 0,'-9'-31'14'0,"3"15"-5"15,3 16 23-15,0 5-27 16,-3 0 0-16,-3 11 2 16,-3 5 1-16,-3 3-11 15,-3 8 1-15,-3 2 6 0,1-2 0 0,2 0-4 16,3-3 1-16,3-3-6 16,3-7 0-16,3-6-7 15,3-5 0-15,6-8-2 16,6-3 0-16</inkml:trace>
  <inkml:trace contextRef="#ctx0" brushRef="#br0" timeOffset="5030.1869">21772 16338 31 0,'-6'-8'15'0,"12"29"-5"0,-3-13 27 16,-3 0-32 0,-3 16 1-16,0-3 0 0,-3 11 1 15,-3 2-9-15,3-2 0 16,1 10 5-16,-1 3 1 31,0-2-4-31,3-6 0 16,0-3-6-16,3-10 0 0,6-8-7 15,3-14 1-15,5-12-3 16,4-11 0-16</inkml:trace>
  <inkml:trace contextRef="#ctx0" brushRef="#br0" timeOffset="5289.6631">22121 16224 34 0,'-15'-21'17'0,"15"26"-12"0,-3 1 31 0,-3 4-32 16,-3 3 1-16,-9 6 2 31,6 2 0-31,-6 8-8 0,3 0 1 16,6-5 6-16,3 0 1 15,3-8-2 1,6-3 1-16,3 3-1 15,9-5 0-15,0-4-2 0,0-1 0 16,0-6-2-16,3-6 1 16,0-4-5-16,0-6 1 15,2-2-7-15,-2-4 0 16,-3 1-6-16,-3-3 0 16,-6 3-5-16,0 3 0 0</inkml:trace>
  <inkml:trace contextRef="#ctx0" brushRef="#br0" timeOffset="5467.8123">22118 16309 35 0,'-15'40'17'0,"0"20"-12"16,9-49 29-16,-3 10-30 15,0 3 1-15,-3 2 1 0,0 1 1 0,-3 13-10 16,0 5 1-16,-5 0 5 16,2 2 1-16,0 1-8 15,-3-8 0 1,12-3-10-1,9-8 0-15</inkml:trace>
  <inkml:trace contextRef="#ctx0" brushRef="#br0" timeOffset="5656.5742">22010 16661 46 0,'9'-19'23'0,"42"-7"-16"0,-39 18 33 15,3 0-39-15,3-5 0 16,2-3-1-16,4 3 0 16,-3 2-6-16,0 3 0 15,-6 0-6-15,-3 3 0 0,-3 5-3 16,-6 5 1 0</inkml:trace>
  <inkml:trace contextRef="#ctx0" brushRef="#br0" timeOffset="5806.6399">22076 16685 46 0,'-24'29'23'0,"30"-13"-19"0,0-8 46 0,0-3-48 16,0-3 1-16,6 1 0 15,3-3 1-15,3-3-8 16,2-2 1-16,4-5-7 0,3-1 0 16,0-2-6-16,9 7 0 15</inkml:trace>
  <inkml:trace contextRef="#ctx0" brushRef="#br0" timeOffset="6322.7293">22838 16052 30 0,'-24'0'15'0,"18"14"-8"15,3-9 18-15,3 3-24 16,0 0 0-16,3 2 0 16,6 3 1-16,0-5-3 0,-3 6 1 0,6-1-4 15,0 3 1-15,-3 0-7 16,-3-1 0-16</inkml:trace>
  <inkml:trace contextRef="#ctx0" brushRef="#br0" timeOffset="6525.0407">22677 16399 28 0,'-30'5'14'0,"21"-2"-5"0,9-6 20 16,0 3-27-16,0-8 0 15,9-5 1-15,6-3 0 16,0 0-4-16,6 0 0 31,-3 3 1-31,6-8 0 16,5 10-5-16,-8 3 0 0,3 3-4 15,-6 5 0-15,-6 5-3 16,0 3 1-16</inkml:trace>
  <inkml:trace contextRef="#ctx0" brushRef="#br0" timeOffset="6871.3766">22758 16452 21 0,'-27'21'10'0,"0"-13"-3"0,21-8 18 15,-3 5-20-15,6-5 0 16,0 0 1-16,0 0 1 16,3-5-10-16,0 5 1 0,3-3 5 15,3-5 0-15,0-2-4 16,0-1 1-16,0 1-5 16,0-1 1-16,0 3-2 31,-3 5 1-31,0-2-1 15,-3 5 0-15,0 0 2 16,3 5 0-16,-3 3 4 0,-3 0 1 16,0 5 3-16,0 3 0 15,-3 8 1-15,0 0 0 16,0 8 0-16,-6 5 0 0,9-3-1 16,-3 6 0-16,0-6-2 15,0 1 0-15,3-4-1 16,0-4 1-16,3-3-4 15,0-3 1-15,0-8-5 16,3-10 0-16,3-3-5 0,0-6 0 16</inkml:trace>
  <inkml:trace contextRef="#ctx0" brushRef="#br0" timeOffset="7063.0999">22618 16740 42 0,'-30'32'21'0,"24"-8"-23"0,6-22 39 0,0 4-34 16,0-1 1-16,3-2 0 16,3 5 1-16,0-16-7 15,3 8 0-15,3-3 3 16,3-5 0-16,-1-10-6 16,10-1 0-16,0 0-7 15,6-4 1-15,9-4-4 16,-1 1 1-16</inkml:trace>
  <inkml:trace contextRef="#ctx0" brushRef="#br0" timeOffset="7274.5091">22975 16449 46 0,'-9'13'23'0,"18"-2"-24"0,-3-11 46 15,3 5-43-15,0-5 1 16,0 0 0-16,0-5 0 15,8 2-4-15,1-5 0 16,3 0 0-16,0 0 0 16,0-2-7-16,-3-6 0 15,-1 8-6-15,-2-5 0 16,0-3-2-16,-6 5 1 0</inkml:trace>
  <inkml:trace contextRef="#ctx0" brushRef="#br0" timeOffset="7438.0161">23198 16314 35 0,'-24'21'17'0,"-5"16"-17"0,20-26 34 16,-3 5-31-16,-6-3 0 0,0 11 0 16,-3 0 1-16,-6-3-5 15,1 8 0-15,-1-5 0 16,3-3 0-16,6 3-9 16,6-11 0-16,9 3-3 31,6-8 1-31</inkml:trace>
  <inkml:trace contextRef="#ctx0" brushRef="#br0" timeOffset="7622.3119">23067 16621 40 0,'0'19'20'0,"9"-3"-20"0,-9-11 39 16,9 0-37-16,0-2 1 0,3 5 0 15,0-8 1 1,6 5-5-16,-4-10 0 0,1-3-2 15,0 5 1-15,0-5-9 16,-3 0 1-16,-3-2-4 16,3-1 1-16</inkml:trace>
  <inkml:trace contextRef="#ctx0" brushRef="#br0" timeOffset="7807.4925">23207 16341 40 0,'0'-11'20'0,"3"3"-19"0,-3 8 38 15,6 0-35 1,-3 0 0-16,6 0 1 16,-3 8 0-16,3-3-8 15,6-2 1-15,2 5 1 0,-2 0 0 16,-3 0-7-16,9-3 0 16,-3 8-7-16,15-10 0 15</inkml:trace>
  <inkml:trace contextRef="#ctx0" brushRef="#br0" timeOffset="8063.1909">23689 16285 40 0,'-18'8'20'0,"33"-11"-21"0,-12-2 32 16,9-3-31-16,3 0 1 0,0 0 0 15,9-2 0-15,-6 2-3 16,8 2 0-16,-11 1-4 16,3-3 0-16,-3 0-6 15,-3 8 1 1</inkml:trace>
  <inkml:trace contextRef="#ctx0" brushRef="#br0" timeOffset="8828.555">23722 16203 31 0,'-21'11'15'0,"0"12"-14"16,12-12 24-16,3 8-25 15,-3-1 0-15,-2 9 0 0,-4 7 0 16,0-5-1-16,-3 0 1 15,6 0-3-15,-3 0 1 16,3 0-1-16,0-2 0 16,3-1-1-16,0 1 1 15,4-6 1-15,-1-5 1 16,0 0 3-16,0 0 0 16,3-6 3-16,-3-2 0 0,6-5 1 15,0-3 0-15,9 0-1 16,0-3 1-16,3-5-3 15,-1-2 0-15,10-1-2 16,-3-2 1-16,3 0-3 16,0-1 0-16,-3 4-2 0,-6 2 0 31,2 0-2-31,-8 5 1 16,-3 3 0-16,-3 3 0 15,-3 5 1-15,-6 0 1 0,-2 8 2 16,-7-3 1-16,6 3 1 15,-3 10 1-15,0 1-1 16,0 2 1-16,0-5 0 16,3 10 0-16,3-10-2 15,0 0 1-15,4 2-1 16,-1-7 0 0,3-4-2-1,3 1 1-15,6-10-3 16,2-4 1-16,1-2-2 15,0-5 0-15,6-6-1 16,-3 3 0-16,0 1 0 16,0-1 1-16,-3 2 1 15,-6-2 1-15,-3 3 2 16,-6 5 1-16,-3 3 1 16,-6 5 1-16,3 0 2 15,-9 7 0-15,-2 4 3 0,-4-8 0 16,6 4 0-16,0 4 1 15,3-3-2-15,6-6 1 16,6 6-1-16,6-2 0 16,6-7-3-16,6 1 1 15,3 0-2-15,0-2 0 16,3-4-1-16,3-4 0 0,5-4-5 0,4-2 1 16,-3 0-8-16,15-2 0 15,-1-1-8-15,10 3 1 31,8-8-2-31,-2-5 1 0</inkml:trace>
  <inkml:trace contextRef="#ctx0" brushRef="#br0" timeOffset="9942.1284">24234 16245 22 0,'-24'-15'11'0,"6"-4"0"0,18 16 18 15,-3 3-24-15,3 3 0 0,0 2 5 16,0 3 0-16,0 11-12 15,0-3 0 1,0 0 8-16,12-1 0 0,-3 1-3 16,6 0 0-16,-3-8-2 15,3 5 0-15,0-2-5 16,-3-3 1-16,-1-3-3 16,-2 3 0-16,-6 0-2 15,-3 0 1-15,-3 3-1 16,-11-1 1-16,-1-2 3 15,-3 5 0-15,0-5 3 16,0 0 1-16,3 0 2 16,0-3 0-16,6-2 0 15,0 2 1-15,6-2-1 16,3-3 1-16,3 5-2 0,3-2 1 0,0 2-2 16,-3 3 1-16,0 3-1 31,-3 2 1-31,0 3 0 15,-6 5 0-15,0 3 1 16,-3 5 1-16,-5 8 0 0,5-5 0 0,0 2 0 0,0-5 0 31,-6-2-1-31,12-1 1 16,-3-7-2-16,6 4 0 16,6-12-4-16,-3-3 0 0,15-5-6 15,-6-11 1-15,9 0-6 16,11-8 1-16</inkml:trace>
  <inkml:trace contextRef="#ctx0" brushRef="#br0" timeOffset="10161.0882">24561 16224 35 0,'-15'8'17'0,"15"-10"-17"15,0 4 30-15,0-2-29 16,9 0 0-16,0 0 0 16,3 5 0-16,0-2-4 15,12-6 1-15,3 6-4 16,-3 0 0-16,2-1-5 16,-2 4 1-16</inkml:trace>
  <inkml:trace contextRef="#ctx0" brushRef="#br0" timeOffset="10689.9108">24511 16383 33 0,'-33'13'16'0,"24"-15"-13"0,9 2 29 0,0 2-31 16,3-2 0-16,3-2 0 16,3-1 0-16,9-5-2 0,-3 0 1 15,8 5-2-15,-8-2 1 16,-3 2-3-16,-3 3 1 15,0 3-2-15,-3 5 0 16,-6 0 0-16,-6 8 1 16,-3-3 1-16,-6 0 1 0,-3 3 4 31,1 0 0-31,2 0 2 16,-3 5 1-16,9-5 0 15,-3 0 0-15,3-3-1 16,3 0 1-16,0-2-3 15,12-3 0-15,0-8-2 0,3 0 1 16,3 0-3-16,6-8 0 16,3 0-2-16,-1 0 1 15,-2 0-1-15,-3 3 0 16,-6-3 0-16,0 8 0 0,0 0 2 16,-9 0 1-16,0 8 2 15,-9 0 1-15,0 2 1 16,0 6 0-16,-6-5 0 15,-3 7 1-15,-8 1-1 32,8 2 1-32,0-2-3 15,3 2 1-15,0-5-3 0,6-3 1 16,6 3-4-16,-3-8 0 16,6 0-6-16,9-8 1 0,0 0-2 15,6-3 1-15</inkml:trace>
  <inkml:trace contextRef="#ctx0" brushRef="#br0" timeOffset="10861.6124">24639 16640 30 0,'-9'8'15'0,"6"0"-10"0,-3-6 30 16,3 6-31 0,-9 3 1-16,-6-1 2 15,0 3 0-15,0 9-10 0,-8-4 1 16,2 1 3-16,-6 2 1 0,0 0-9 15,-2-2 0-15,5-1-7 16,12-5 0-16</inkml:trace>
  <inkml:trace contextRef="#ctx0" brushRef="#br0" timeOffset="11066.2064">24454 16809 42 0,'6'3'21'0,"12"10"-12"0,-9-5 36 16,0 2-40-16,6 1 0 16,-6 5 3-16,9-6 0 0,-1 9-11 15,-2-8 1-15,0 4 2 16,-3 1 1 0,12-3-12-16,3 1 1 15,-4-4-9-15,7 4 1 0</inkml:trace>
  <inkml:trace contextRef="#ctx0" brushRef="#br0" timeOffset="12687.466">19111 17280 29 0,'39'-8'14'0,"0"0"-6"0,-24 0 14 15,5 0-21-15,4 6 1 0,0-4 0 16,0 1 1-16,0-3-4 16,-7 0 1-16,-2 5 1 15,-3 3 1-15,-3 3-1 16,-6 2 1-16,-3 6-2 15,-6 0 1 1,0-1 0-16,-3 3 0 16,0-2-1-16,0 0 0 15,-5-9 0-15,2 6 1 16,0 0-1-16,3 5 1 0,0-5 0 16,0-5 1-16,3 2-2 15,3-5 1-15,0 0 0 16,3 0 0-16,0 5-1 15,0-5 0-15,3-5-2 16,6 0 0-16,-9 5-3 16,0 0 1-16,0 3-3 15,-6-1 1-15,0 6-1 16,-3 0 0-16,-3 5 1 16,0-2 0-16,-3-1 3 15,4-2 1-15,-4 3 3 0,-6-3 0 0,9 8 2 16,-3-3 0-16,3 3 2 15,0 0 0-15,3 5 0 16,0 0 1-16,0-5-1 16,1 8 1-16,-1 2 0 15,3 1 0-15,0-6-2 16,0 3 1-16,0 2-2 16,3-10 1-16,-3-5-2 15,6 2 1-15,0-11-2 16,0-2 1-16,9-10-1 15,0-14 0 1,6 3 0-16,5-3 0 16,4-5-1-16,3-5 0 15,6-6 0-15,-3 11 0 16,-1 2 0-16,1 1 0 0,0-1 0 16,-3 6 0-16,-1 5 0 15,-2 8 1-15,-3 8-1 16,-3 3 0-16,-6 2 1 15,-3 3 0-15,-6 3-1 16,-3 5 1-16,-6 5-2 16,0 0 1-16,-3 3-2 15,0-8 0-15,0 5-3 16,0-5 0-16,0-3-2 16,3-2 0-16,0-6-2 0,0-2 0 15,3-3 1-15,0-3 1 0,0-2 2 16,3-6 1-16,-3 3 2 15,3 0 0-15,-3 0 3 32,3 3 1-32,-3 0 1 15,0 2 0-15,1-2 1 16,-1 10 1-16,0-2 0 16,0 2 0-16,-3 3-1 0,3 0 1 0,-3 0-1 15,3 0 1-15,0 0-3 16,0 0 1-16,3-3-2 15,0-5 1-15,0 0-2 16,0 0 0-16,6 0-4 16,0-3 1-16,-3 1-3 15,0-1 1-15,-3-2-3 0,0 5 1 16,0-8-3-16,-6 5 1 16,3-2-1-16,-6 5 1 15</inkml:trace>
  <inkml:trace contextRef="#ctx0" brushRef="#br0" timeOffset="12905.3679">18864 17272 27 0,'0'-19'13'0,"9"1"-18"0,-9 18 25 0,3-3-23 16,3-2 1-16,0 10-6 15,0-2 0-15,0 2 6 16,-3 1 1-16</inkml:trace>
  <inkml:trace contextRef="#ctx0" brushRef="#br0" timeOffset="13434.3376">18861 17391 21 0,'-12'21'10'0,"0"-10"-9"0,12-11 18 16,0 0-19-16,0 5 1 15,3-2 1-15,0-1 1 0,3 1-4 16,3-3 1-16,0 0 2 16,0 5 0-16,3-2 0 15,-3-3 0-15,0 8-1 16,-3-3 1-16,-3-2 0 0,-3 5 0 15,-3 5 0-15,-3-5 0 16,-3 8 0-16,0-3 1 16,-3-2 0-16,3 2 0 15,-3-5-1-15,3-3 0 16,0-2-1 0,9 5 1-16,3-8-2 15,0 8 1-15,3-8-1 16,3-8 1-16,3 8-1 15,0-8 0-15,0 8 0 16,3-3 0-16,-3 3 0 16,0 3 0-16,-6 2 0 15,0-2 1-15,-6 10-1 16,-3 3 1-16,-3 5 0 0,0 3 1 16,-3 8 1-16,3-3 0 0,-3 0 0 15,3 2 1-15,3-9 0 16,0 1 1-16,6-1-1 15,3-9 1-15,3-3-2 16,6-2 1-16,6-2-1 16,2-4 0-16,13-2-1 15,9-8 1-15,-1-2-7 0,4 2 1 16,0-11-9-16,-1 3 1 16,4 6-8-16,14-9 1 15</inkml:trace>
  <inkml:trace contextRef="#ctx0" brushRef="#br0" timeOffset="13721.5168">19980 17097 41 0,'-14'-8'20'0,"22"3"-23"16,-5 5 30-16,3 3-26 31,3-1 0-31,9 4 0 0,0-4 0 16,6 6-2-16,-3 8 0 15,3-8-3-15,-4 8 0 16,4-5-6-16,-3-3 0 15,0-1-1-15,0 1 0 16</inkml:trace>
  <inkml:trace contextRef="#ctx0" brushRef="#br0" timeOffset="13902.7904">20302 17150 28 0,'-3'-5'14'0,"3"-6"-9"16,0 6 27-16,-3 5-29 15,0 0 0-15,0 0 2 16,-3 5 1-16,0 1-8 15,0 2 0-15,0 2 4 16,0 3 1-16,-6 1-8 0,0 4 1 16,-2-2-7-16,-1 5 0 15,0 0-1-15,-3-2 0 16</inkml:trace>
  <inkml:trace contextRef="#ctx0" brushRef="#br0" timeOffset="14073.2863">19989 17415 27 0,'-9'-3'13'0,"6"-10"-4"15,3 13 26-15,3-8-32 32,0 5 1-32,6-2 1 15,6-3 0-15,3 0-7 16,3 0 1-16,3 0 3 0,-3 0 0 16,-4 1-6-16,1 1 1 15,3 1-6-15,0 5 1 16,-3 0-5-16,-3 5 0 0</inkml:trace>
  <inkml:trace contextRef="#ctx0" brushRef="#br0" timeOffset="14791.1164">19974 17436 20 0,'-5'0'10'0,"-1"8"-6"16,6-3 13-16,0-2-15 16,-3 5 0-16,0 0 2 0,-3 0 0 15,0 5-4 1,0 3 0-16,0 0 3 16,0-3 0-16,0 3 0 0,0 0 0 15,0 5-1-15,0 0 1 16,0-5-1-16,3-3 1 15,0-2-1-15,-3-3 0 0,6-8 0 16,0 0 1-16,9-8-2 16,-3-8 1-16,3 8-1 15,3-5 1-15,0-3 0 16,0 5 0-16,6-7 0 16,5 2 0-16,4 0 0 15,0 3 1-15,3 2-1 16,-3 3 0-16,-4 0-2 15,1 3 1 1,-6 2 0-16,-3 3 0 16,-3 3-1-16,-6 2 0 0,-6 3 0 15,0 0 0-15,-6 0-2 16,-3 3 1-16,-3-1-1 16,0-2 0-16,-3 0-1 15,0-5 1-15,0 5 0 16,6 0 1-16,4-8-1 15,2 0 1-15,3 0 0 0,5-8 0 16,1 0 0-16,3 5 1 31,0-5 0-31,-3 3 0 16,-6 5 2-16,-3 0 0 16,-3 8 0-1,-3 0 1-15,0 0 0 16,1 0 0-16,2 2-1 15,0-2 0-15,3 3-2 16,0-6 1-16,3 3-4 16,3-5 1-16,0 2-4 15,0-5 1-15,0-5-5 16,0 5 1-16,0-8-5 0,2 5 1 0,1-5 1 16,-9-5 0-16</inkml:trace>
  <inkml:trace contextRef="#ctx0" brushRef="#br0" timeOffset="15044.7942">19835 17309 30 0,'-12'0'15'0,"12"0"-14"16,0 5 32-16,3-2-33 0,0 5 1 0,0-3 0 15,0 3 0-15,3 0-2 16,-3 5 0-16,-1-2-3 16,1-3 0-16,-3 5-4 31,0-5 1-31,-3 5-4 16,1-2 1-16</inkml:trace>
  <inkml:trace contextRef="#ctx0" brushRef="#br0" timeOffset="15642.9488">19772 17518 22 0,'-15'3'11'0,"-6"2"-8"0,18-5 20 0,0 0-20 16,3 0 1-16,0 0 0 16,9 0 1-16,0 0-7 15,0 0 1-15,3 0 4 16,0 0 0-16,0 0-1 31,-3 3 0-31,0-3-1 16,-3 5 1-16,0 0 0 15,-6 3 0-15,0 0-1 0,-3-5 1 16,0 5-1-16,-3 8 1 16,0-11-2-16,-3 3 1 15,-3 0 0-15,3 0 1 0,0 0-1 16,0 0 1-16,0-8-1 16,6 0 1-16,0 0-1 15,3 0 1-15,6-3-2 16,0-2 1-16,0 2-1 15,0-2 0-15,0 2 0 16,3-2 0-16,-3 5 0 16,0 0 0-16,-3 5 0 15,0-2 0-15,-3 10 0 16,-3 3 1-16,0 0-1 16,-3 0 1-16,-6 2-1 15,3 1 1-15,-3-4-1 16,0-1 0-16,0-1 1 15,0-3 0-15,1-2 1 16,2 0 1-16,3 3-1 16,0-8 1-16,6 5 1 0,3-3 0 15,6-3-1-15,3-2 1 16,2 0-1-16,4 0 0 16,3 0 0-16,3 0 0 0,9-2-1 15,2-3 0-15,19-3-1 16,0 5 1-16,5-8-4 15,-2 3 0-15,2-2-6 16,1-3 1-16,-4-3-9 16,16 10 0-16,-1-4-4 15,10 2 1-15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8-04T01:50:07.84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17043 5474 38 0,'3'-21'19'0,"11"10"-13"0,-5 11 19 15,0 3-24-15,3 2 1 16,3 1-1-16,0 4 1 16,0 1-2-16,0-3 1 15,-3 5-1-15,0-2 0 16,-1-1-5-1,-5 3 0-15,-3 1-4 16,-3 2 1-16,-6 2-2 16,-3 1 0-16,-2-1 2 0,-4-2 0 15,0-3 6-15,-3-2 0 16,3-3 5 0,3 0 0-16,0-3 1 15,3 0 0-15,3 1-1 0,3-1 1 16,0 0-3-16,3 0 1 0,3 1-2 15,-3 2 1-15,0 2-1 16,-3 3 0-16,-3 6 1 16,1-1 1-16,-4 6 0 0,0 11 1 15,0-4 0-15,0 4 1 32,-3-3 0-32,6-3 1 15,-3-3-2-15,6 6 0 0,3-8-1 16,0-6 0-16,3-5-2 15,3-2 1-15,3-8-6 16,3-6 1-16,6-10-7 16,2-6 0-16</inkml:trace>
  <inkml:trace contextRef="#ctx0" brushRef="#br0" timeOffset="272.1676">17471 5419 27 0,'-9'2'13'0,"-18"12"-4"16,22-12 17-16,-7 9-24 15,0-1 1-15,-3 4 1 16,0-4 1-16,0 6-5 16,0-3 0-16,6-2 4 15,3-1 0-15,3 1-2 16,3-6 1-16,6 1-1 15,6-6 0-15,6 0-2 16,0 0 0-16,0 2-5 0,0 1 1 16,-1 2-9-16,-2 6 1 0,0 2-2 15,-3 6 1-15</inkml:trace>
  <inkml:trace contextRef="#ctx0" brushRef="#br0" timeOffset="574.3052">17358 5781 26 0,'-27'13'13'0,"18"-13"-11"15,9 0 24-15,0 0-26 16,3-2 1-16,3-1 1 0,3 3 1 16,3-3-3-16,0 3 0 0,3 0 2 15,0 0 0 1,0 3 1-16,-3 0 1 0,-1 2 0 16,-2 0 0-16,-3 3 1 15,0 3 0-15,-3 7-1 16,-3 4 1-16,-3 1-2 31,-6 4 1-31,0 2-2 16,-2 0 0-16,-7-3-1 15,0 9 0-15,-3-9-1 0,-3-5 1 0,3-2-6 16,-2-3 1-16,2-3-6 16,3-5 0-16,3 0-6 15,0-5 1-15</inkml:trace>
  <inkml:trace contextRef="#ctx0" brushRef="#br0" timeOffset="740.2666">17182 6014 29 0,'0'-13'14'0,"6"7"-6"16,-3 14 20-16,3-8-25 15,3 8 0-15,3 6 2 16,3 1 0-16,0 4-7 16,0 2 1-1,3-2 4-15,3-6 0 0,-1 0-4 16,10-2 0-16,-6-1-9 15,0-2 0-15,3-2-2 16,2-6 0-16</inkml:trace>
  <inkml:trace contextRef="#ctx0" brushRef="#br0" timeOffset="1001.1892">17930 5366 39 0,'-6'-6'19'0,"9"4"-22"16,3 2 37-16,2-3-34 16,7 3 1-16,3 0-1 31,3 0 1-31,3 0-2 15,0-2 0-15,-3 2-5 16,-1 0 1-16,-2 2-6 16,-6 9 0-16</inkml:trace>
  <inkml:trace contextRef="#ctx0" brushRef="#br0" timeOffset="1324.0274">17825 5699 26 0,'-38'19'13'0,"-4"4"-4"16,30-15 17-16,3-2-23 16,0-1 0-1,3 0 1-15,0 1 1 0,3-4-6 16,3-2 0-16,9-2 5 16,6-6 0-16,6-3-1 15,9-5 1-15,3 3-1 16,-4-6 0-16,4-4-1 15,3-1 0-15,2 0-1 16,1 5 1-16,3 4-1 16,-1 4 0-16,-5 0-1 0,-6 9 1 15,-6 2-2-15,-9 5 0 16,-6 6-5-16,-12 5 1 16,-6 2-6-16,-3-2 0 0,-3 5-4 15,-3 0 0-15</inkml:trace>
  <inkml:trace contextRef="#ctx0" brushRef="#br0" timeOffset="1525.7257">17885 5855 37 0,'-18'-10'18'0,"15"15"-16"16,9-8 33-16,3-5-34 16,0-2 1-16,3-3 1 15,3-3 0-15,3 0-4 16,2-3 1-16,1 6 0 15,0-3 1 1,-3 3-6-16,0 0 0 0,-3-1-7 16,-3 4 0-16,-4 5-1 15,-5 5 0-15</inkml:trace>
  <inkml:trace contextRef="#ctx0" brushRef="#br0" timeOffset="1668.9612">18010 5736 25 0,'-24'35'12'0,"-3"7"-11"0,21-29 23 16,0 6-22-16,0 4 0 15,-2 1 0-15,2 3 1 0,-3-6-4 16,6 0 0-16,3-2 1 16,0-9 1-16,3 1-6 15,0-11 1-15,3-6-5 16,0 4 0-16</inkml:trace>
  <inkml:trace contextRef="#ctx0" brushRef="#br0" timeOffset="2560.3315">18031 5741 23 0,'9'-13'11'0,"-9"13"-7"16,0 3 16 0,0 5-20-16,-3 5 1 15,0 0 1-15,-3 3 1 0,0 5-4 16,-3 3 1 0,0 0 1-16,0 2 1 15,0 4-1-15,0-1 0 16,-3-3-2-16,-3-2 1 15,-2 2 0-15,-4-5 0 0,0-2 0 16,3-3 0-16,3-8 0 16,3 0 1-16,3-3 0 15,6-2 0 1,6-3 0-16,6-6 0 16,6-2 0-16,0-2 0 0,0-3-1 15,3-1 0-15,0 4 0 16,-4-1 1-16,1 1-1 15,-3 4 0-15,-3 6 0 16,-3 3 1-16,-9 5-1 16,-3 3 1-16,-3 4 1 15,-3 7 0-15,-5-1 0 0,-4-3 1 16,3 1-1-16,0-3 1 16,6-3-1-16,0-2 0 0,6-4-1 15,6-1 1-15,6-4-2 16,6-4 1-16,0-1-1 15,0 0 1-15,3-7 0 16,0-1 0-16,0 1-2 16,-1-1 0-16,1 3-3 15,-3 3 1-15,-6 5 0 32,-3 3 0-32,-6 2-1 0,-6 3 1 15,-3 2 2-15,0 6 1 0,-5 3 2 16,-1-3 1-16,3-1-1 15,3 1 0-15,3-2 0 16,3-4 1-16,3 1-1 16,0-6 0-16,3-2-1 15,6-3 1-15,3-3-1 16,0-8 0-16,3 1-3 0,-3-1 1 16,3 1-3-16,-3-1 1 15,-1 3-2-15,-2 3 1 16,-3 2-1-16,-3 3 0 15,0 3 4-15,-3 2 0 16,0 3 2 0,0 3 1-16,0 2 1 15,-2-2 0-15,2 2 1 16,-3 5 1 0,-12 14 0-1,3-3 1-15,0-2-1 16,0-4 0-16,6-1-1 0,0-4 1 15,6-2-2-15,3-3 0 16,0-2-2 0,6-6 0-16,6-2 0 15,3-11 0-15,0-3-3 16,6-7 0-16,3-9-6 0,8 1 0 0,7-3-8 16,12-6 0-16</inkml:trace>
  <inkml:trace contextRef="#ctx0" brushRef="#br0" timeOffset="3560.1618">18948 5710 33 0,'8'-3'16'0,"-5"0"-11"0,-3 3 26 16,0 0-29-16,-3 0 1 16,-5 3 3-16,-4 2 0 15,0 1-7-15,-3 2 1 16,3 0 4-16,0-1 1 16,3 4-2-16,0-6 0 15,3 3-2 1,3-2 0-16,3-1-1 15,3 0 1-15,0 0-1 16,3 1 0-16,3-1 0 16,0 0 0-16,0 1-5 15,-3-4 0-15,0 9-9 0,-6 7 1 0,0-2-2 16,-3 5 0-16</inkml:trace>
  <inkml:trace contextRef="#ctx0" brushRef="#br0" timeOffset="4344.0375">19415 5374 46 0,'-24'-19'23'0,"24"19"-22"16,0 0 41-16,0 0-40 16,3 3 1-16,6 2 0 15,3 0 1-15,3 1-6 16,3 2 1-16,5-3 3 16,4 0 0-16,-3 3-6 15,0 0 0-15,-3 5-8 16,-3 1 1-16,-13-1-5 0,-2 3 0 0</inkml:trace>
  <inkml:trace contextRef="#ctx0" brushRef="#br0" timeOffset="4530.0487">19346 5652 42 0,'-17'2'21'0,"17"-7"-24"0,0 5 38 15,0 0-35-15,6-5 0 16,5-1 0-16,4-2 1 15,6-2-1-15,0-1 0 16,3 1-3-16,0 2 1 16,2 0-6-16,-2 2 1 15,-3 4-5-15,-6 4 0 16</inkml:trace>
  <inkml:trace contextRef="#ctx0" brushRef="#br0" timeOffset="4925.3856">19504 5654 29 0,'-24'27'14'0,"-14"-12"-7"0,29-12 23 0,0 2-28 16,0 1 1-16,0-1 0 31,3 0 1-31,0 1-6 16,3-1 1-16,3-2 3 15,6-1 0-15,3-2-1 16,3 0 0-16,0-2-2 16,3-1 1-16,0 0-2 15,2 1 0-15,-2 2-1 16,-3 0 0-16,-6 2-2 15,-3 4 1-15,-3-1 0 0,-6 5 0 16,-3 1 4-16,-6 0 0 16,-3-1 3-16,-5 3 0 15,2 1 2 1,0 4 1-16,3-2 0 16,3-3 1-16,3-2-2 15,3-6 1-15,3-2-2 16,3 2 1-16,3-5-2 0,0-5 0 15,6 2-2-15,3-7 1 16,6-1-1-16,3 0 0 16,3-2-3-16,3 3 0 15,0-4-7-15,8 4 1 16,-2 2-8-16,-3 2 1 0,-6 6-1 16,-9 3 0-16</inkml:trace>
  <inkml:trace contextRef="#ctx0" brushRef="#br0" timeOffset="5479.2844">19498 5874 36 0,'-30'37'18'0,"1"16"-18"16,23-43 37-16,0 1-34 16,0-1 1-16,3 4 1 0,3-4 1 15,0-4-8-15,6 1 1 16,0-1 4-16,3-6 0 16,3-3-2-16,2-2 1 15,-2-3-4-15,-3 0 0 0,0 3 0 16,-3 2 0-16,-6 3-1 15,-3 3 0-15,-3 2 1 32,-6 3 0-32,0 0 3 15,-5 0 1-15,2 2 0 16,3 1 0-16,0 0 0 16,3-1 0-16,0-5 0 0,3 3 0 15,3-2-2-15,3-4 1 16,0-2-3-16,3 0 0 0,3-2-2 15,0 2 1-15,0 0-1 16,-3-3 1-16,0 6-1 16,-3-1 0-16,-3 9 2 15,-3-1 1-15,-3 1 3 16,0 0 0-16,0 2 2 16,0 3 1-16,3 0-1 0,3-1 1 15,3-4 0-15,3 0 0 16,3-6-3-16,6-2 1 15,3-3-2-15,3-6 1 16,0 1-1-16,0-3 0 16,2 0-1-16,-2 0 0 15,-3 3 0-15,-3 0 0 0,0 2 0 16,-6 0 0-16,0 3-3 16,-3 3 1-16,0 0-11 15,-3 5 1 1</inkml:trace>
  <inkml:trace contextRef="#ctx0" brushRef="#br0" timeOffset="6387.7342">16837 8414 47 0,'-9'5'23'0,"24"0"-14"0,-3-2 24 16,6-3-32-16,6-3 1 16,0-5 0-1,5-5 0-15,1-3-3 16,3-2 1-16,0-9-2 16,-1 1 1-16,-2-3-6 15,-6 0 1-15,-3 5-4 16,-6 0 0-16,-4 0-4 15,-2 0 1-15,-3 1 4 16,-6 1 0-16,0 4 6 0,-3 5 1 16,-3 5 5-16,-5 8 1 0,-4 10 4 15,-3 9 0-15,0 15 0 16,-3 14 1-16,0 10-4 31,0 3 0-31,-2 0-2 16,-4-3 1-16,0 3-2 15,6 0 0-15,3-8-3 16,6-6 1-16,3-7-7 0,7-6 1 0,2-5-6 16,11-10 1-16</inkml:trace>
  <inkml:trace contextRef="#ctx0" brushRef="#br0" timeOffset="6584.8474">16849 8665 45 0,'-45'21'22'0,"4"-5"-18"0,38-13 41 15,-3 2-44 1,3 0 0 0,3-2 1-16,6 0 1 0,9-3-4 15,6-11 1-15,5 3 1 16,1-2 0-16,6-6-6 16,0-3 0-16,2-5-9 15,1 1 0-15,0-4-2 0,-4-5 0 16</inkml:trace>
  <inkml:trace contextRef="#ctx0" brushRef="#br0" timeOffset="6842.3823">17337 8268 46 0,'0'3'23'0,"15"7"-26"0,-9-10 47 16,3 3-43-16,6 0 1 15,0-1 1-15,0 6 1 16,-3 3-4-1,-4 2 0-15,1 6 3 0,-3 4 1 0,-6 4 0 16,-3-3 0-16,-9 2-2 16,-2 1 1-16,-10 2-1 15,-3 3 1 1,-9-6-2-16,7 0 1 16,2-2-6-16,0-3 1 15,0-2-7-15,3-6 0 0,6-8-8 0,4-5 0 16</inkml:trace>
  <inkml:trace contextRef="#ctx0" brushRef="#br0" timeOffset="7036.8235">17179 8464 41 0,'15'-11'20'0,"9"27"-7"0,-15-8 28 0,3-2-37 16,3 4 1-16,0 3 2 16,3 6 0-16,-3-1-9 31,5 4 0-31,1-1 6 15,6 0 0-15,-6 0-5 16,3-2 1-16,-1-4-8 16,-2-1 0-16,15-12-9 15,3-2 0-15,11-5-1 16,1-8 0-16</inkml:trace>
  <inkml:trace contextRef="#ctx0" brushRef="#br0" timeOffset="7458.9007">18069 8123 44 0,'-17'-21'22'0,"23"5"-29"16,-3 10 43-16,2 4-32 15,4 2 0-15,3 2 0 16,3 4 1-16,3 2-7 15,0 2 1-15,-6 3 4 16,-6 1 0 0,-6 4-2-16,-6 9 1 0,-3-4-1 0,-6 4 0 15,-6-1 0-15,0 3 0 0,-2-7 0 16,2-1 0 0,3-5 0-16,3-3 0 0,3 0 0 15,3 0 0-15,0 3 0 31,3-3 1-31,0 1-1 16,0 2 0-16,3-6-1 16,0 1 1-16,0-3 0 0,0 0 0 0,0-3-2 15,0-2 0-15,0 2-4 16,3-3 0-16,0-2-6 16,0-5 0-16,0-3-6 31,0-8 1-31</inkml:trace>
  <inkml:trace contextRef="#ctx0" brushRef="#br0" timeOffset="7652.3463">17915 8255 35 0,'-3'-19'17'0,"-3"30"-8"0,6-11 25 15,3 5-29-15,-3 14 0 16,0-1 2-16,-3 6 1 0,-3 13-10 16,0-2 1-16,-6 4 6 15,-3 6 0-15,0 3-3 16,0 2 1-16,3 3-2 15,0-3 0-15,4-2-3 16,2-6 1-16,3-7-7 16,9-11 0-16,3-14-9 0,11-2 1 15</inkml:trace>
  <inkml:trace contextRef="#ctx0" brushRef="#br0" timeOffset="8169.4888">18284 8226 42 0,'36'-29'21'0,"2"13"-19"0,-29 13 29 0,3 3-31 31,0 0 1-31,0 8 1 16,-3 3 0-16,-3 5-2 15,-3 5 0-15,-3 11 1 0,-6 2 1 0,-3-2-1 16,-6 2 1-16,0-7-2 15,-3-4 1-15,3-1-1 16,-3-7 1-16,4-1-1 16,-1-4 1-16,3-2-1 15,0-5 0-15,6-1 0 32,3-4 1-32,3-11-4 0,3-3 1 15,3-8-4-15,0-5 0 16,3-3-3-16,0 3 1 15,0 2-2-15,0 9 0 16,-6 2 3-16,0 6 0 16,-6 10 6-16,-6 5 0 0,-3 5 6 15,-3 12 0-15,0 7 4 0,-9 5 1 32,3-5 0-32,3 3 0 0,-2 2-2 15,5 3 0-15,3 0-3 0,0-2 0 16,3-1-2-16,3-5 0 15,3-2-2-15,3-9 1 16,3-2-2-16,3-8 0 0,9-5-5 16,3-6 1-16,6-2-6 31,5-6 0-31,4 1-6 0,-6 2 1 0</inkml:trace>
  <inkml:trace contextRef="#ctx0" brushRef="#br0" timeOffset="8389.256">18433 8588 23 0,'0'-13'11'0,"-12"8"-3"31,6 5 12-31,0 0-16 16,-6 5 1-16,-6 0 5 0,0 3 1 15,3 3-11-15,0 0 0 16,4-1 9-16,2 3 0 16,0 1-2-16,6-1 0 15,0 0-3-15,6 0 0 16,3-5-3-16,6 0 1 0,2-5-7 15,1-3 0-15,0-3-8 16,3-5 1-16,0 3-5 0,3 0 0 16</inkml:trace>
  <inkml:trace contextRef="#ctx0" brushRef="#br0" timeOffset="8557.9181">18703 8657 61 0,'18'16'30'0,"-6"11"-36"0,-6-20 59 0,0 1-53 16,3 3 1-16,3 0-4 15,6-6 1 1,12 3-14-16,-4-8 0 0</inkml:trace>
  <inkml:trace contextRef="#ctx0" brushRef="#br0" timeOffset="9040.8174">19296 8176 39 0,'-9'-6'19'0,"21"-2"-9"15,-9 6 16-15,3-1-23 16,6 0 0-16,5-2 0 15,7 3 1-15,3-4-6 0,3 6 1 16,0 0 2-16,8 0 1 16,-2 0-7-1,-3 3 1-15,-3 0-5 16,-7 2 0-16,-5 3-5 0,-12 2 1 16</inkml:trace>
  <inkml:trace contextRef="#ctx0" brushRef="#br0" timeOffset="9240.9556">19242 8480 41 0,'-68'24'20'0,"47"-24"-24"0,18 0 39 16,3 0-32-1,6 0 1 1,9 0 0-16,6 0 0 16,5-11-6-16,1 1 1 15,3-12 3-15,3-1 0 0,2-9-8 16,1 5 1-16,0-2-8 15,-6 0 0-15,5 3-1 16,-8-3 1-16</inkml:trace>
  <inkml:trace contextRef="#ctx0" brushRef="#br0" timeOffset="9437.5994">19528 8078 47 0,'-12'21'23'0,"-9"19"-25"0,12-30 50 16,-3 14-47-16,-5 10 1 15,-4 11 0-15,-3 11 0 16,-6-6-3-16,-3 3 1 0,-5-3 1 16,-1 6 1-16,-3-6-6 15,10 0 0-15,8-10-7 16,9-5 0-16,9-6-5 31,9-13 1-31</inkml:trace>
  <inkml:trace contextRef="#ctx0" brushRef="#br0" timeOffset="9604.9382">19302 8639 43 0,'3'-11'21'0,"9"6"-17"0,-6 5 37 15,0-3-39-15,2 3 0 0,7 0 0 16,3 0 1-16,3-3-4 0,0 1 0 16,3-3-2-16,0-3 0 15,11 0-7-15,1-3 0 16,3 0-5-16,-7-2 0 15</inkml:trace>
  <inkml:trace contextRef="#ctx0" brushRef="#br0">19894 8157 46 0,'-15'21'23'16,"-3"8"-23"-16,12-15 42 0,-3 9-41 31,1 9 0-31,-4-3 0 16,0 6 1-16,0 2-3 15,0-8 1-15,0-3 1 16,6-2 0-16,0-5-1 16,6-4 1-16,0-4-2 15,0-6 1-15,3-5-1 0,6-2 0 0,0-14 0 16,3-8 0-16,3-8 0 15,3-5 1-15,2-8 0 16,1 8 0-16,6 3 1 16,-6 2 0-1,0 8 0-15,3 6 1 16,-1 2-1-16,-2 5 1 16,-3 3-1-16,0 8 1 15,-9 0-1-15,0 8 0 0,-9 11 0 16,-12 2 0-16,0 3-1 15,-3 5 1-15,0-3-3 16,-3 1 0-16,0-1-2 16,4-2 1-16,-1-3-2 15,3-5 0-15,3-8-1 0,3-3 1 16,0-7 1-16,6-1 1 16,3-5 1-16,0-2 1 0,3 2 0 15,0 2 0-15,0 4 1 16,0-1 1-16,-6 6 1 15,0 7 0-15,-6 3 1 16,-3 6 1-16,0 0 1 31,0-4 0-31,-3 7 0 16</inkml:trace>
  <inkml:trace contextRef="#ctx0" brushRef="#br0" timeOffset="10841.592">20412 8091 52 0,'-36'18'26'0,"18"9"-32"0,15-19 54 16,-5 8-46-16,-1 5 0 16,3 8 0-1,-3 5 1-15,0 9-4 16,-3-6 0-16,3 2 2 15,3-7 1-15,0-3-2 16,3-5 0-16,0-3-1 16,3-5 1-16,0-5-2 0,6-9 1 15,0-2-1-15,6-5 0 0,3-8 0 16,0-8 0-16,3-14 0 16,-1-7 1-16,1 0 0 15,3 2 1-15,6 0-1 16,0 6 1-16,2 5 0 15,1 5 1-15,-3 5-1 16,-3 6 1-16,-6 5 0 16,-3 8 1-16,-7 3 0 15,-8 5 0 1,-5 8 0-16,-7 5 0 16,-9 8-1-16,-3 3 0 15,0 2 0-15,0-2 0 16,1 2-1-16,2-5 0 0,0 1 0 15,3-12 0-15,0 1 0 16,3-9 1-16,3 1-2 16,3-1 1-16,3-2 0 15,3 0 0-15,3 0 0 16,3-5 0-16,3-1 0 16,3-2 0-16,0 0-3 15,0-2 1-15,3 2-6 16,0 0 1-16,0-6-9 0,3 6 0 0</inkml:trace>
  <inkml:trace contextRef="#ctx0" brushRef="#br0" timeOffset="11075.6716">20650 8363 48 0,'-9'16'24'0,"-15"8"-20"15,18-16 37-15,-2 11-41 16,-4-3 1-16,3-1-1 16,0 4 1-16,3-1-2 15,0 1 1-15,6-6-4 16,0-2 1-16,6-6-6 16,6-2 0-16,0-6-6 15,8-2 1-15</inkml:trace>
  <inkml:trace contextRef="#ctx0" brushRef="#br0" timeOffset="11469.5428">20891 8078 49 0,'9'-11'24'0,"-6"8"-20"0,-3 3 45 0,0 0-46 31,6 0 0-31,-3 3 4 16,0 5 0-16,0 3-8 15,-3 5 0-15,-3-1 6 16,-3 7 0-16,-3 12-2 16,0 8 1-16,-3 3-2 0,-3 11 0 15,1-6-1-15,-1 3 0 16,0-3-1-16,3 11 0 16,0 0 0-16,0-3 1 0,3-2-1 15,0 2 1-15,0-10 0 16,-3-9 0-16,3-4 0 15,-2-9 0-15,5-2 0 32,-3-5 1-32,0-6-2 0,-3-5 1 15,3-3-1-15,-3-5 1 16,-3-3-4-16,-3-5 1 16,-3-10-9-16,-5-6 0 15,-1-5-9-15,3 2 1 16,-3-2-3-16,0-2 0 15</inkml:trace>
  <inkml:trace contextRef="#ctx0" brushRef="#br0" timeOffset="12190.7907">19820 8541 18 0,'3'-6'9'0,"9"-4"-5"15,-9 7 9-15,0-2-13 0,2 0 1 16,-5 5-1-16,3-3 1 0,-3 3-1 16,0 0 0-16,0 0 0 15,-3 0 1-15,1 0-1 16,-1 3 0-16,0 2 1 15,0-2 0-15,-3-1-1 32,3 4 1-32,0-1 0 0,0-3 0 15,0 1-1-15,3 0 1 16,0-3-5-16,0 0 0 16,3 2-3-16,0 1 1 15</inkml:trace>
  <inkml:trace contextRef="#ctx0" brushRef="#br0" timeOffset="15778.1219">21159 8760 30 0,'-18'0'15'0,"18"-2"-2"0,0 2 15 0,3 2-23 16,0 1 0-16,3 2 1 15,6-2 1 1,-3-3-10-16,3 5 1 0,-3-2 6 15,3 0 0-15,-3-1-5 16,0 1 0-16,3-3-6 16,-1 0 0-16,1-5-7 15,3-1 0-15</inkml:trace>
  <inkml:trace contextRef="#ctx0" brushRef="#br0" timeOffset="16008.2979">21460 8414 41 0,'-15'-21'20'0,"30"21"-14"15,-9-6 32-15,3 1-36 16,6-3 1-16,2-3-1 16,10 4 1-16,-3-4-4 15,3 0 0-15,-3-2 2 16,2 0 1-1,1 0-7-15,0-6 1 16,0 1-6-16,-3-1 0 16,-1 1-5-16,-2-1 0 15</inkml:trace>
  <inkml:trace contextRef="#ctx0" brushRef="#br0" timeOffset="16208.4491">21838 8038 22 0,'-12'3'11'0,"-6"26"-1"0,12-19 15 16,-6 9-22-16,0 10 1 15,-6 11 1-15,1 13 1 16,-4 5-8-16,0-3 0 0,-3 1 5 16,0 0 1-16,3-4-3 15,7 7 0-15,2-9-2 16,3-2 1-16,3-6-6 31,3-5 0-31,3-11-5 16,12 1 0-16</inkml:trace>
  <inkml:trace contextRef="#ctx0" brushRef="#br0" timeOffset="16439.802">21650 8559 34 0,'-27'8'17'0,"-14"5"-10"15,32-10 28-15,3 0-31 16,3 2 0-16,3 0 2 15,3 1 0-15,3-1-8 16,6 0 0-16,-3-2 6 16,3-1 0-16,3-2-3 0,2-5 1 15,1 0-6-15,3-3 0 16,3-5-5-16,0-1 0 31,2 1-7-31,10-8 1 16</inkml:trace>
  <inkml:trace contextRef="#ctx0" brushRef="#br0" timeOffset="16861.1649">22103 8260 25 0,'-9'14'12'0,"-15"30"-3"16,15-30 15-16,-3 4-22 0,-6 6 1 0,-3 3 1 16,-8-1 0-16,5 0-6 15,0 1 1-15,9-1 3 16,0 1 1-16,3-9-2 15,3-2 0-15,3-3 0 16,4-5 0-16,2-8-1 31,11-8 0-31,7-2-1 16,6-3 0-16,0-9 0 16,6-4 0-16,-1 0-1 0,-8 4 1 15,-3 4 0-15,-3 7 1 16,-6 3 2-16,-6 14 0 15,3 7 2-15,-12 0 0 16,0 8 2-16,0 0 0 16,0 6-1-16,6-3 1 15,0 2-1-15,6-2 1 16,0-3-3-16,0-2 1 16,3-6-1-16,0-8 0 15,3-5-3-15,3-2 0 16,2-4-7-16,7-2 1 0,0-2-9 15,0-1 0-15,15-2-4 16,-4-8 1-16</inkml:trace>
  <inkml:trace contextRef="#ctx0" brushRef="#br0" timeOffset="18364.8701">22716 8186 39 0,'-18'-8'19'0,"-9"29"-23"0,18-18 36 0,-6 10-32 16,6 1 1 0,-5 4-1-16,-7 9 1 15,0-4-1-15,0 1 0 16,0 0 0-16,3-6 0 16,1 1 0-16,8-6 1 0,0-2-1 0,3 2 0 15,3-8 0-15,3-2 0 31,6-6-1-31,6 1 1 0,2-6 0 16,1 0 0 0,3 0 0-16,0-3 1 0,6-2-1 15,0 0 1-15,0 2 0 16,-1-2 0-16,1 2-2 0,0 3 0 16,0 3-3-16,-6 3 0 15,-3 2-3 1,-10 5 1-16,-2 3-4 15,-6 5 1-15,-5 6 0 16,-10 2 0-16,0 0 4 16,-3 0 0-16,-3-2 4 0,3-4 1 15,1-1 4-15,2-4 1 16,3 1 2-16,3-3 0 16,3-3 0-16,3-2 0 0,3-3-3 15,3 0 1-15,9-3-3 16,3-2 1-16,3-3-3 15,3 3 1-15,2-3-2 16,-2 5 1-16,0 3 0 16,-3 3 0-16,-3-1 0 15,-3 4 0-15,-3-1 0 16,-3 0 0 0,-3 3 0-16,-3 0 1 15,-3 5-2-15,0-2 1 16,0-1-3-16,-3 4 1 15,0-4-2-15,0 1 0 16,0-1-5-16,0-2 0 0</inkml:trace>
  <inkml:trace contextRef="#ctx0" brushRef="#br0" timeOffset="19322.9107">22496 8662 18 0,'-9'0'9'0,"3"3"-4"0,3-3 11 0,0 5-15 15,0-2 1-15,3-3 1 0,0 0 0 16,3-3-3-16,3-2 1 15,3 0 2-15,6-3 1 16,-1 0-1-16,1 0 1 16,3 0-1-1,-3 3 1-15,0-1-1 16,0 4 0-16,-3 2 0 16,-3 2 0-16,-3 4 0 15,0-1 0-15,-6 3 0 16,0 5 0-16,-3 3-1 15,-3 0 0-15,0 0-1 16,0-3 1-16,3-2-2 16,0-3 1-16,-3 0-3 0,6-6 1 15,-3-4-4-15,3-6 1 0,0-3-5 16,3-5 1-16,-3-2-3 16,9-4 0-16,-3-4 0 15,0 0 1-15,0-9 2 16,3-10 0-16,2-5 5 15,4-3 0-15,0 0 5 16,0 8 0-16,3 5 3 0,-3 9 0 16,-6 7 3-16,0 5 1 15,0 6-1-15,-6 8 1 16,-3 7-1-16,-3 6 1 16,-6 14-1-16,0 15 1 15,-6 0-3 1,-6 5 0-16,-3 3-2 15,0 5 1-15,1 6-3 16,-7 10 1-16,3-8-2 16,0 8 1-16,0-5-2 15,7-5 1-15,2-9-4 16,6-4 0-16,3-9-5 16,9-5 1-16,6-8-6 0,3-5 0 15,9-5-3-15,0-3 0 0</inkml:trace>
  <inkml:trace contextRef="#ctx0" brushRef="#br0" timeOffset="19605.2947">23017 8369 31 0,'-6'2'15'0,"-15"9"-9"0,15 2 27 16,-3 6-31-16,-6 2 0 0,-6 5 0 15,-6 6 1-15,4 3-4 16,-1 2 0-16,-3 2 2 0,6-2 1 16,3-2-4-16,0-6 0 15,12-5-5-15,0-9 1 16,6-7-6-16,6-5 0 15</inkml:trace>
  <inkml:trace contextRef="#ctx0" brushRef="#br0" timeOffset="19990.0825">23100 8252 23 0,'15'-31'11'0,"-6"17"2"15,-9 9 14-15,0 5-22 31,0 0 0-31,0 5 5 16,0 3 1-16,0 6-12 16,-6 4 0-16,6 9 10 0,-9 2 0 15,6 5-2-15,-9 0 0 16,0 3-2-16,-3 8 1 16,-3 6-3-1,-6 7 1-15,7 5-2 0,-7 6 1 16,0-5-1-16,-6-1 0 0,3-5-1 0,4-5 0 15,-1 3 0-15,0-3 1 16,3 0-1-16,0-11 1 16,9-2-1-16,-2-6 1 15,-1-5-1-15,3-5 0 32,0-3-1-32,0-10 1 15,3-3-3-15,0-8 0 0,-3-6-7 16,0-4 0-16,-3-11-9 15,-3-3 0-15,7-8-4 16,-19-2 0-16</inkml:trace>
  <inkml:trace contextRef="#ctx0" brushRef="#br0" timeOffset="25631.8059">13111 9350 24 0,'-30'-18'12'0,"12"-3"0"0,18 13 12 16,0 0-23-16,6-3 1 0,3 3 1 0,0-2 0 15,6 4-4-15,5 4 1 16,-2-1 2-16,0 6 1 16,0 2-1-16,-3 6 0 15,-3 2 0-15,-3 0 0 16,-9 3 0-1,-3 5 0-15,-6 0 0 16,0-5 1-16,-3 0-2 16,-3-3 1-16,-6 1 0 15,0-4 0-15,4-2-1 16,2 0 0-16,6 0-1 16,0 0 1-16,3 0-1 15,6 2 0-15,6 1 0 16,3 5 1-16,3 0-1 0,3 2 1 15,2 6 0 1,-2 0 1-16,-3 5 0 0,-3 0 1 16,-3 0-1-16,0-2 1 15,-3-4-1-15,-6 1 0 16,-3 0-1-16,-3-3 1 16,-3-2-2-16,-6-6 1 15,-5-2-2-15,5-4 0 16,3-1-4-16,0-4 0 15,3-4-6-15,0-6 1 16,3 0-6-16,6-5 0 0,3 2 0 16,15-10 1-16</inkml:trace>
  <inkml:trace contextRef="#ctx0" brushRef="#br0" timeOffset="26180.0535">13548 9329 37 0,'-3'3'18'0,"-33"5"-18"0,30-3 38 0,-3 8-34 16,-2 3 1-16,-4 3 2 31,-3 5 0-31,0 5-9 16,3 0 0-16,3 5 6 15,3 6 0-15,3-3-2 16,6-3 0-16,3-5-2 0,3-2 1 15,3-6-1-15,0-5 1 16,0-6-1-16,0-2 1 16,0-5-1-16,-3-8 1 15,0-3-1-15,-3-3 1 16,-3-5 0-16,0 0 0 0,-3 1-1 16,0-1 0-16,0 2 0 15,0 4 0-15,0 2 0 16,3 0 0-16,6 0-1 15,3 0 1-15,0 0 0 16,3 0 0 0,8 3 0-16,1 2 0 15,6 3 1-15,-9 3 0 0,3 2 2 16,-6 6 0-16,0 2 0 16,-7 6 1-1,-2 2-1-15,-3 0 1 0,-3 5-1 16,-3-2 0-16,0 0-2 15,0-3 1-15,0-5-4 16,3 0 0-16,-2-8-6 16,2-5 0-16,0-3-6 15,5-8 1-15,4-6-6 0,3-4 1 16,6-11 0-16,3-3 1 16</inkml:trace>
  <inkml:trace contextRef="#ctx0" brushRef="#br0" timeOffset="26380.2095">13816 9411 29 0,'12'-21'14'0,"0"18"-6"0,-9 3 27 16,0 6-29-1,0 4 0-15,-3 4 3 0,-3 4 0 16,-3 6-12-16,0 8 0 16,0 5 8-16,0 8 0 15,-3 5-4-15,0-2 1 16,3-3-4-16,0-6 1 15,0-4-6-15,3-9 1 0,3-5-7 16,0-8 0-16,6-7-2 16,3-12 0-16</inkml:trace>
  <inkml:trace contextRef="#ctx0" brushRef="#br0" timeOffset="26633.5541">13890 9451 29 0,'12'-11'14'0,"6"-5"-7"15,-12 11 24-15,3 0-27 16,0 2 0-16,-3 6 5 16,0 0 1-16,0 2-11 15,-6 0 0-15,-3 0 7 16,-3 6 0-16,-3 2-2 0,-3 3 1 16,0 3-4-16,-3-1 1 15,0 1-3-15,3-6 1 0,1-3-5 16,2-2 0-16,3-2-6 15,6-4 1-15,3-4-6 16,9-6 0-16</inkml:trace>
  <inkml:trace contextRef="#ctx0" brushRef="#br0" timeOffset="27132.9246">14224 9350 37 0,'3'16'18'0,"-6"24"-14"16,0-32 29-16,0 8-30 16,-6 5 1-16,-6 5 0 15,-3 6 0-15,0 10-6 16,-6 1 1 0,4-1 3-16,-4 0 1 15,3-4-5-15,3-4 1 0,3-8-4 16,6-4 0-16,6-7-4 15,3-12 0-15,6-8-5 16,3-8 1-16,0-9 1 16,0-15 0-16,0 0 8 15,0 37 4 1,12-63 4 0,6 10 1-16,-4 8 6 0,1 5 0 15,0 11 2-15,-3 8 1 16,0 8-6-16,-1 5 1 0,-2 5-2 31,-3 6 0-31,0-1-1 16,-6 4 1-16,-3 2-2 0,-9 2 0 0,-3 6-1 31,-3 3 0-31,-3-1-1 16,-3 1 0-16,-3 4-2 15,-5 1 0-15,-1-3-3 0,3-2 1 16,0-1-4-16,9-7 0 15,3-6-5-15,9-10 0 16,9-3-7-16,6-5 1 0,3 0-1 16,0-1 0-16</inkml:trace>
  <inkml:trace contextRef="#ctx0" brushRef="#br0" timeOffset="27366.396">14578 9435 36 0,'-9'11'18'0,"21"-22"-7"0,-3 11 35 16,0 0-46 0,6-3 1-16,-3-5-1 15,2 1 1-15,1-7-6 16,3 1 1-16,0 0-7 15,-3 0 0-15,3 2-3 0,-6-5 0 16</inkml:trace>
  <inkml:trace contextRef="#ctx0" brushRef="#br0" timeOffset="27582.5305">14688 9274 37 0,'-9'37'18'0,"-3"5"-15"0,6-23 34 0,-3 2-33 15,-3 5 1 1,-5 6 0-16,-1 10 1 16,0 6-8-16,-3 7 0 15,3 1 5-15,3-3 0 0,-3-5-2 16,7-3 0-16,-4-6-5 16,6-7 0-16,3-6-5 15,3-7 1-15,9-6-7 16,0-2 0-16</inkml:trace>
  <inkml:trace contextRef="#ctx0" brushRef="#br0" timeOffset="27850.4379">14557 9676 25 0,'-12'-19'12'0,"-15"19"4"15,24 6 14-15,-8-1-24 0,-4 3 0 16,3-3 4-16,3 3 1 0,0 0-13 15,3 0 0-15,6-5 10 16,6 5 0-16,3-3-4 16,0-5 1-16,3 0-2 31,3-3 0-31,2-2-3 16,1-6 0-16,6-5-6 15,0-2 1-15,0-1-7 16,0 1 1-16,-1-1-6 0,1 1 0 0,0-1 0 15,0 3 1-15</inkml:trace>
  <inkml:trace contextRef="#ctx0" brushRef="#br0" timeOffset="28060.3465">14807 9430 38 0,'-6'-3'19'0,"18"11"-15"16,-6-11 40-16,3-2-40 15,3 5 1-15,0-8 1 16,3 0 1-16,8-2-10 15,1-4 1-15,-3 4 5 16,6-3 1 0,-3 5-5-16,0-3 0 0,-1 0-6 15,1 6 1-15,-6 0-6 16,-3 2 0-16,-3 6-4 0,-3 2 0 16</inkml:trace>
  <inkml:trace contextRef="#ctx0" brushRef="#br0" timeOffset="28397.2514">14899 9496 25 0,'-38'21'12'0,"11"3"-1"32,21-19 16-32,-3 3-24 15,-6-3 0-15,3 3 5 16,3 0 0-16,3-5-9 0,0 0 0 16,3-3 7-16,0 0 0 15,9-6-2-15,6-4 1 16,3-4-2-16,6-1 0 0,3-4-1 15,6 3 0-15,-1 6-1 16,1-1 0-16,0 0-1 16,3 4 1-16,-4-1-1 0,-5 2 1 31,0 4-1-31,-3 2 0 16,-6-6 0-16,0 6 1 0,-3 0-3 15,-6 0 1-15,-1 6-5 16,-5 2 1-16,-2 2-4 15,-7 3 0-15,-6 1-3 16,0 1 0-16,-6 4-3 16,0-3 0-16,0-6 4 15,-3 6 1-15</inkml:trace>
  <inkml:trace contextRef="#ctx0" brushRef="#br0" timeOffset="29098.596">14882 9620 21 0,'-3'-2'10'0,"6"-6"-12"0,0 2 21 16,2 1-19-16,7 0 1 15,0-1 0 1,6 4 1-16,0-3-2 16,0 2 0-16,-3 0 0 15,0 3 1-15,-6 0 0 16,-3 3 0-16,-6 5-1 16,-6 2 1-16,-6 6 0 0,-9 3 1 15,3 2 0-15,0 0 0 16,0-5 1-16,3 3 0 15,0-4 0-15,4 1 0 16,2-8-1-16,3-2 0 16,3-1-1-16,3-5 1 15,3-5-1-15,3-3 0 16,6-3-1-16,2-2 0 0,1-3 0 16,0 3 0-16,0 2 0 15,-3 1 0-15,-3 2-1 16,-3 2 1-16,-3 1 0 15,-6 8 0-15,0 2 0 16,-6 3 0-16,-3 5 0 16,0 6 0-16,0 2 1 0,3 3 0 15,0 2 0 1,0 3 1-16,1-8-1 16,2 0 1-16,0-2 0 15,0-3 0-15,0 0-1 16,3-3 0-16,0-2-1 0,3-3 0 15,0-6-1-15,0-2 1 16,6-2-1-16,0-1 0 16,0-2-1-16,0-1 0 15,-3 1 0-15,-3 5 1 16,-3-8-1-16,0 3 1 0,-3 5 2 16,-3 2 0-16,-3 1 3 15,0 0 1-15,-3 2 1 16,-3 3 1-16,3 0 1 31,3 0 0-31,3 0-1 0,1-3 1 16,2 0-4-16,3-2 0 0,3-3-2 15,6-3 0-15,5-2-4 16,4-3 0-16,3 3-4 0,3 0 0 31,6-6-5-31,3 3 1 16,5-5-7-16,10-6 0 15,3 1 1-15,-4-9 0 0</inkml:trace>
  <inkml:trace contextRef="#ctx0" brushRef="#br0" timeOffset="29489.878">15325 9462 31 0,'-6'-8'15'0,"18"-8"-17"0,-6 13 29 0,0-2-27 16,3-1 1-16,6 1-1 15,3 8 0-15,-1 2-1 16,-2-2 1-16,0 2 0 31,-3 0 0-31,-6 6 0 16,-6 2 1-16,-6 3 1 15,-12 3 0-15,-3 2 1 16,1 8 1-16,-4 3 1 0,3-1 0 16,3-4 0-16,3-1 0 0,6-2-1 15,3-5 0-15,3-4-2 16,3-4 1-16,3-3-3 16,3-3 1-16,0-2-1 15,0-6 1 1,3-2-4-16,0-6 0 15,3 1-6-15,6-3 0 0,3-3-6 16,5-3 1-16</inkml:trace>
  <inkml:trace contextRef="#ctx0" brushRef="#br0" timeOffset="29918.5397">15733 9319 37 0,'-15'0'18'0,"-3"13"-12"0,12-5 29 16,-3 2-33-16,-3 4 1 15,0-1 1-15,-2 0 0 16,5 0-6-16,3-2 1 16,0-3 3-16,3 0 0 15,3 0-1-15,0-3 0 16,3-2-1-1,0-1 0-15,0-2-1 0,3 0 1 0,-3 0-1 16,3 0 1-16,-3 3 0 16,-1 0 0-16,-2 2-1 15,0 3 1 1,-2 0 0-16,-4 5 1 16,0 0 0-16,3 0 1 15,0 3-1-15,3-5 1 16,0-1 0-16,3-2 0 0,0-2-1 15,3-6 0-15,2-3-2 16,4-2 1-16,0-3-5 16,0 0 0-16,0-3-8 15,0 1 1-15,0 4-4 16,-6 4 1-16</inkml:trace>
  <inkml:trace contextRef="#ctx0" brushRef="#br0" timeOffset="30216.3316">15242 9935 47 0,'-21'8'23'0,"15"-11"-23"0,6 3 45 0,0 0-42 15,3 0 0-15,6-2 2 16,6-1 0-16,0 0-5 15,2-2 0-15,4 3 4 16,9-1 0-16,6-5-1 16,2-5 0-16,1-3-1 15,0-3 0-15,-6-2-6 16,-1 0 1-16,-2-3-7 16,-3 0 1-16,-6 1-7 15,-3 7 0-15,-4-5-3 16,-2 7 0-16</inkml:trace>
  <inkml:trace contextRef="#ctx0" brushRef="#br0" timeOffset="30417.5585">15566 9694 44 0,'-27'19'22'0,"-2"-6"-16"0,20-8 43 15,-9 30-40 1,-6 4 1-16,0 1 0 15,3 5 0-15,4 3-15 0,-1 5 0 16,3 2 7-16,3-5 0 16,3-2-15-16,3-6 1 15,3-4-8-15,0-9 1 0</inkml:trace>
  <inkml:trace contextRef="#ctx0" brushRef="#br0" timeOffset="41555.2277">20058 5765 28 0,'-9'-10'14'0,"-21"7"-2"16,24 3 14-16,-6 5-23 15,3-2 0-15,-6 8 5 16,4-4 1-16,-7 15-10 16,6-6 1-16,-3 10 6 15,6-7 0-15,0 10-1 0,3-8 0 16,0 11-3-16,-3-9 1 15,6 4-2 1,0-3 0-16,3-9-4 16,0-1 1-16,6-6-6 15,3-3 0-15,3-8-5 16,0 1 0-16,3-6-4 16,-3 2 1-16</inkml:trace>
  <inkml:trace contextRef="#ctx0" brushRef="#br0" timeOffset="41837.6514">20094 6003 19 0,'11'6'9'0,"4"-1"-2"0,-12-5 11 0,9 0-16 16,0 0 0-16,6-5 3 16,-3-1 0-16,3-7-5 15,-3 3 1-15,-1-4 4 0,-2 4 0 16,0-6 1 0,-3 3 1-16,-3-1-2 0,0 4 1 15,-6-3-1-15,0 2 1 16,-6 6-2-16,0-1 0 31,-9 4-2-31,3 2 0 16,-2 8-1-16,2 0 0 15,-3-3-1-15,3-2 1 16,6-1-6-16,0 1 1 0,6 0-6 16,0-1 0-16,6 1-6 15,0 0 1-15,12 2-1 16,-6 0 1-16</inkml:trace>
  <inkml:trace contextRef="#ctx0" brushRef="#br0" timeOffset="42416.9447">20451 5842 36 0,'-12'-8'18'0,"-3"21"-17"0,12-10 39 0,-6 5-36 15,3-3 0-15,-6 14 3 32,3-3 1-32,0 7-10 15,3-4 1-15,0 5 5 16,3-6 1-16,3 3-3 16,0-5 1-16,3 0-2 0,0-3 0 15,3-5-1-15,0-2 1 16,6-14 0-16,-3 2 0 0,6-10-1 0,-3 3 0 15,9-18 0-15,-6 7 1 16,5-5-1-16,-5 5 1 16,6-5-2-16,-6 5 1 15,3-5 0-15,-3 8 0 16,3-3 0-16,-3 5 0 16,5-15 0-16,-5 7 1 15,0-4 0-15,-3 4 0 16,-3-2 1-16,0 5 0 15,-3 0 0-15,-3 6 1 0,0 2-1 16,0 3 0-16,0 2-1 31,0 3 1-31,-3 8-1 16,0 0 1-16,-3 14-1 16,0-4 0-16,-6 22-1 15,3-8 1-15,-6 10-1 0,3-7 1 16,-6 12-1-16,3-7 1 15,-6 18-1-15,7-13 1 16,-1 8-5-16,3-10 1 16,3-4-6-16,3-7 0 0,3-3-9 15,0-5 1-15,15 0-3 16,-3 0 0-16</inkml:trace>
  <inkml:trace contextRef="#ctx0" brushRef="#br0" timeOffset="42756.6434">20760 5929 40 0,'0'-13'20'0,"12"0"-19"0,-9 8 36 15,6-6-35-15,-3 3 0 0,6-5 1 16,-3 2 1-16,6-5-5 16,-3 6 1-16,0-3 2 15,-6-1 1-15,-3 4-1 16,-3 2 0-16,-6 2-1 15,-3 6 1-15,-6 6 0 16,0 2 0-16,0 5 0 0,0 5 0 16,3 4 1-16,3-1 0 15,6 3 0-15,3-1 1 16,3-1-1-16,3-4 0 16,3-2-1-16,3-3 0 15,3-2-1-15,0-3 1 16,0-6-6-1,3 1 1-15,-4-8-9 0,4-1 1 0,12 1-9 16,0 0 1-16</inkml:trace>
  <inkml:trace contextRef="#ctx0" brushRef="#br0" timeOffset="45297.8467">18552 5604 20 0,'-18'0'10'15,"9"-5"-3"-15,9 5 15 0,-3-3-18 16,3 0 0-16,0 3 3 16,0 0 1-16,9-2-8 15,-3-1 0-15,9-2 7 16,-3 2 1-16,17-5-2 16,-2 3 0-1,6-6-1-15,-9 3 0 16,11-8-3-16,-8 3 0 15,0-5-1-15,-3 2 1 16,0-3-3-16,-7 6 1 0,-2 0-5 16,-3 2 0-16,-3 6-6 15,-3 0 1-15,-6 7-6 16,0-2 1-16,-3 8 0 16,3-2 0-16</inkml:trace>
  <inkml:trace contextRef="#ctx0" brushRef="#br0" timeOffset="45485.2832">18695 5524 20 0,'-18'16'10'0,"-3"6"-7"16,18-20 20-16,-6 9-22 15,3-3 1-15,0 10 1 16,3-5 1-16,0 3-5 16,0-2 0-16,6 7 3 0,0-5 0 15,0 5-5-15,0-5 1 16,3 2-4-16,0 1 0 0,-9-1-3 15,0-5 1 1</inkml:trace>
  <inkml:trace contextRef="#ctx0" brushRef="#br0" timeOffset="45863.7876">18552 5858 18 0,'-6'-16'9'0,"6"11"-9"15,0 5 15-15,3-8-14 16,0 2 0-16,3-4 0 15,-3 2 1-15,3 0-2 0,0 0 0 32,-4 3 2-32,1-1 0 15,-3 6 0-15,0 0 1 0,-3 0 0 16,3 0 1-16,-5 6-1 16,-1-1 0-16,-3 6 0 15,3-3 0-15,0 0-1 16,0-1 1-16,3 9-1 0,0-2 0 15,3 4-1-15,0-5 1 16,6 3 0-16,-3-3 0 0,3 1-1 16,0-4 1-16,0 1 0 31,-3-3 0-31,3 5-1 16,-3-2 1-16,0-3-1 15,-1-1 0-15,1 4-4 0,0-6 0 16,0 1-6-16,0-1 1 15,3-5-5-15,-6 0 0 16</inkml:trace>
  <inkml:trace contextRef="#ctx0" brushRef="#br0" timeOffset="46646.4454">18858 5686 14 0,'-3'-3'7'0,"3"6"0"0,0-3 5 0,0 3-10 16,0-3 0-16,0 2 1 31,0 1 1-31,-3 5-5 16,0 0 1-16,-3 5 4 0,0-2 0 15,-3-1-2-15,4 3 1 16,-1-2-1-16,0-3 0 16,3 0-1-16,0-3 1 15,3 0-2-15,0-2 0 16,6 0 0-16,0-1 0 0,0 1 0 15,-1 0 0-15,1-3 0 16,-3 0 0-16,0 2 0 16,0 1 1-16,-3 0-1 15,0-1 1-15,-3 9 0 16,0-1 0 0,-3-2 1-16,1 0 0 15,-4 0-1-15,3-3 1 0,3 3-1 16,0 0 1-1,0-5-1-15,0 0 0 0,3-3-1 16,0 0 1-16,9 0-1 16,0 0 1-16,0 0-1 15,-1 0 0-15,1-3 0 16,0 0 0-16,0 1 0 16,0 2 1-16,-3 2-1 15,0-2 1-15,-6 6 0 0,0-1 0 16,-3 6 0-16,3-4 0 15,-3 9 0 1,0-2 1-16,-3 1-2 16,3-1 1-16,-3 2 0 15,0-1 0-15,3-1 0 16,0-4 0-16,0 6-1 16,0-5 1-16,-3-1-1 15,6-2 1-15,-3-3-1 16,3 3 1-16,0-2-3 0,3-4 1 15,0 1-5-15,0-6 0 16,3 3-7-16,-3-5 1 16,3 2-1-16,0 3 0 0</inkml:trace>
  <inkml:trace contextRef="#ctx0" brushRef="#br0" timeOffset="46927.7025">18442 6183 35 0,'-3'3'17'0,"11"-11"-15"16,1 5 37-16,3 1-36 16,3-1 1-16,3-5 3 15,3 3 0-15,9-3-9 16,2 0 1-16,7 0 5 15,0-3 0-15,-1-2-2 16,-2-3 1-16,-6 8-5 16,-3-2 1-16,-6 2-5 15,-4 0 0-15,-2 5-5 0,-6 6 0 16,-3-6-5-16,-3 9 0 16</inkml:trace>
  <inkml:trace contextRef="#ctx0" brushRef="#br0" timeOffset="47182.6352">18578 6228 26 0,'-5'0'13'0,"-4"0"-8"16,6 0 19-16,0 3-24 15,-6 0 1-15,0 5 0 16,-3-1 1 0,-3 4-3-16,-3 0 1 15,3 2 0-15,-3 3 1 16,6 0-6-16,1-6 0 16,2-2-4-16,6 3 0 0</inkml:trace>
  <inkml:trace contextRef="#ctx0" brushRef="#br0" timeOffset="47399.35">18519 6337 20 0,'9'5'10'0,"30"16"11"0,-28-18 14 0,7 0-33 16,9-1 1-16,-3-2 3 31,3 3 0-31,-1-3-7 16,-2 0 0-16,0-5 4 0,-6 2 1 15,-3 3-5-15,-3-3 0 16,-3 6-6-16,-9-3 1 16,0 0-6-16,-3-5 0 15,3-3-2-15,-3 2 0 0</inkml:trace>
  <inkml:trace contextRef="#ctx0" brushRef="#br0" timeOffset="47533.496">18703 6268 29 0,'-8'0'14'0,"11"3"-12"15,-3-3 28-15,0 0-29 16,2 0 0-16,1 0 0 16,6 2 1-1,0 1-7-15,0-3 1 0,6 0-5 16,3 0 0-16</inkml:trace>
  <inkml:trace contextRef="#ctx0" brushRef="#br0" timeOffset="47730.8541">18903 6228 44 0,'0'0'22'0,"6"0"-17"15,-3 3 39-15,0 0-42 16,3 2 1-16,-3 3 0 16,3 2 0-16,0-4-4 15,0 2 0-15,3-3 0 16,-1 0 0-16,-2 0-9 15,0-2 1-15,3 0-7 0,0 5 1 0</inkml:trace>
  <inkml:trace contextRef="#ctx0" brushRef="#br0" timeOffset="84479.2858">8771 10978 21 0,'0'-22'10'0,"0"9"-2"0,0 11 11 16,-3 2-16-16,0 5 1 15,-3 5 2 1,-3 9 1-16,-3 7-9 16,0 17 1-16,-3 2 5 15,-3 2 0-15,-6 4-2 16,-8 4 0-16,-7 1-1 16,-6-1 1-16,7-2-4 15,5-3 1-15,3-10-7 16,9-11 1-16,4-8-4 15,2-15 0-15</inkml:trace>
  <inkml:trace contextRef="#ctx0" brushRef="#br0" timeOffset="84681.8907">8577 11284 21 0,'12'-7'10'0,"9"44"2"0,-15-29 14 16,-3 7-23-16,0 9 1 15,0 3 1-15,0 10 1 16,-3 10-8-16,-3 6 1 0,0 5 4 16,0-7 1-16,0-6-3 15,6-6 1-15,0-7-7 16,3-8 1-16,0-6-8 16,0-10 1-16</inkml:trace>
  <inkml:trace contextRef="#ctx0" brushRef="#br0" timeOffset="84882.8302">8738 11372 27 0,'3'-3'13'0,"3"8"-4"16,-6-2 16-16,3 2-24 16,-3 6 0-16,0 0 0 15,0 2 1-15,0 0-2 16,0 3 0-16,0 5 1 0,0-5 0 15,3-5-6-15,3-9 0 16,3-7-5-16,0-6 0 16</inkml:trace>
  <inkml:trace contextRef="#ctx0" brushRef="#br0" timeOffset="85438.3487">9128 11001 20 0,'-9'-2'10'15,"0"-1"-2"-15,6 3 11 0,0 5-16 16,-6 3 0-16,-3 3 1 16,0 10 1-16,-3-2-6 15,4-1 0 1,-1 3 5-16,3 0 0 16,3-2-2-16,0-3 0 15,3 0 0-15,6-3 0 16,3-2-1-16,3-1 1 15,3 3-1-15,2-5 1 0,-2 0 0 16,0 0 1-16,0 3 0 16,-3-3 0-16,0 0 0 15,-3 0 0-15,0 2 0 16,-3-2 0-16,-3 0-1 16,0 3 1-16,-3 2-2 0,-3 3 1 15,0 2-1-15,-6 3 1 16,-3-2-4-16,-3-1 1 15,-2 4-6-15,-4-9 0 16,3-3-8-16,-3-7 1 0,3-6-2 16,0-7 0-16,4-3 0 47,-13 31 16-47,48-55 0 0,-24 24 0 15,12 2 10-15,0 6 0 16,6 0 2-16,5 2 0 15,4 0-5-15,3 1 0 16,0 2-3-16,0-3 1 16,-1 0-3-16,-2 1 1 0,-3-1-7 15,0 0 1-15,0 3-8 16,-3 0 0-16,0 3-2 16,-3 2 0-16</inkml:trace>
  <inkml:trace contextRef="#ctx0" brushRef="#br0" timeOffset="85633.4748">8988 11679 28 0,'-30'26'14'0,"3"-13"-17"15,18-5 25-15,-2 3-22 16,5-3 0-16,0-3-1 15,3-2 0-15,9-1-3 16,3-4 0-16,5-1-4 0,4-2 1 16</inkml:trace>
  <inkml:trace contextRef="#ctx0" brushRef="#br0" timeOffset="85964.7483">9036 11740 29 0,'-12'8'14'0,"-18"21"-14"16,24-27 27-16,-3 6-26 0,0 0 1 15,3 0-1-15,3 0 0 16,3-3-2-16,3 1 1 0,3-4 1 0,3-2 0 16,3-2-1-16,3-4 1 31,0 1-1-31,0 2 1 16,-3-5-1-16,-1 6 0 15,1-1 0-15,-3 0 0 16,0 1 0-16,0 2 0 0,-3 0 1 15,-3 5 1-15,-3 6 0 16,0 2 1-16,-3 5 0 16,0 1 1-16,0-1-2 15,0-4 1-15,0 4-2 16,3-2 1-16,0-5-5 0,0-1 1 16,3-7-6-16,3-6 0 15,0 1-5-15,6-12 1 16</inkml:trace>
  <inkml:trace contextRef="#ctx0" brushRef="#br0" timeOffset="86433.0663">9586 11385 34 0,'-18'42'17'0,"-8"9"-15"15,17-33 29 1,-3 6-28-16,-3 5 0 16,0-2 2-16,0-1 0 0,3-2-7 15,0-3 1-15,3-8 4 16,0-2 1-16,4-9-2 15,-1-12 0-15,3-9-1 0,0-12 0 16,6-4 0-16,6-5 0 16,5-4-2-16,4 4 1 15,3 3 0-15,0 2 0 32,-3 4-1-32,3 7 1 0,-4 3 0 0,1 10 1 15,-3 11 0-15,-3 0 1 16,0 8 0-16,-3 5 0 15,-3 8 0-15,-3 6 1 16,-3 2-2 0,0 5 1-16,-3 3-1 15,3 0 1-15,0-2-6 0,0-3 1 16,3-6-7-16,3-5 1 16,3-10-7-16,6-9 0 0</inkml:trace>
  <inkml:trace contextRef="#ctx0" brushRef="#br0" timeOffset="86734.3691">10074 10986 45 0,'-14'7'22'0,"11"-9"-21"16,3 2 37-16,0 2-37 15,3 1 1-15,2 2-1 16,1 1 1-16,3 2-3 16,0 0 1-16,3 7 1 15,0-4 1-15,0 0-6 16,0 2 0-16,0-3-5 0,0 1 0 15,-6 0-5-15,-3-4 0 0</inkml:trace>
  <inkml:trace contextRef="#ctx0" brushRef="#br0" timeOffset="86901.1489">10063 11229 26 0,'-15'-3'13'0,"12"19"-8"15,3-16 18-15,0 0-22 16,0 0 0-16,0 0 1 0,6 0 0 15,0 0-3-15,2 3 1 16,1-3 1-16,0 2 0 16,0-2-4-16,0 3 1 15,0 0-7-15,0-1 0 0</inkml:trace>
  <inkml:trace contextRef="#ctx0" brushRef="#br0" timeOffset="87218.0758">10060 11411 24 0,'-12'14'12'0,"6"-12"-3"0,6-2 14 47,6-8-21-47,0 0 0 16,3 1-1-16,-1-4 1 0,4 3-3 16,0 3 0-16,0-1 2 15,-3 6 0-15,0 3-1 16,-3 5 0-16,-3 8 2 15,-3 0 0-15,-3 10 0 16,-3 6 1-16,0 2 2 16,0 9 0-16,0-4 0 0,3-2 0 15,0-7-2-15,3-4 1 16,3-5-1-16,0-5 0 16,3-5-4-16,3-3 1 15,3-11-6-15,0-8 1 0,6-12-10 16,0-9 1-16</inkml:trace>
  <inkml:trace contextRef="#ctx0" brushRef="#br0" timeOffset="87568.3194">10577 10980 34 0,'-29'11'17'0,"2"15"-10"0,21-15 21 16,-9 10-27-16,-3 0 0 0,0 0 0 15,-2 8 1-15,-1-2-2 16,6 2 0-16,3-3 2 0,3-2 1 16,3-8 0-16,3 0 0 15,6-3 1-15,6 0 0 16,0-5 0-16,9-5 0 15,0-6-1 1,-1-5 0-16,1-7-1 16,0-1 0-16,0-5-6 15,0-3 1-15,0 0-6 16,0-3 1-16,-4 1-5 0,1-3 0 16,-3 2-4-16,-3 4 1 15</inkml:trace>
  <inkml:trace contextRef="#ctx0" brushRef="#br0" timeOffset="87718.4542">10601 11001 31 0,'-18'24'15'0,"-5"45"-12"0,20-48 28 16,-3 3-30-16,0 5 1 0,0 0 0 15,0 0 0-15,0 0-3 16,3 3 1-16,3-5 0 16,0-4 1-16,0-4-6 15,3-6 1-15,0-2-7 16,3-9 0-16</inkml:trace>
  <inkml:trace contextRef="#ctx0" brushRef="#br0" timeOffset="87963.3319">10509 11340 42 0,'-15'16'21'0,"-18"2"-17"0,27-15 36 0,0 0-37 0,1-1 0 15,2 1 1-15,3-3 0 16,0 0-6-16,5 0 1 16,4-3 3-16,0-2 1 15,0 0-2-15,0-3 1 16,3 0-4-16,0 0 1 16,0 3-8-16,0-1 1 15,0 4-8-15,0-4 1 0</inkml:trace>
  <inkml:trace contextRef="#ctx0" brushRef="#br0" timeOffset="88249.519">10500 11456 39 0,'-9'11'19'0,"6"-6"-16"0,3-5 28 0,0 0-30 16,0 0 0-16,0 0 2 15,6 0 1-15,0 3-5 16,0 0 1-16,3-1 2 15,0 4 0-15,0 2 0 16,0-1 0-16,-3 4-1 16,0 2 0-16,0 6 0 0,-3-3 0 15,0 0 0-15,-3 5 0 16,0-3-1-16,0-2 1 16,-3-3-1-16,3 3 1 15,-3-5-3-15,0-3 0 16,3 0-4-16,-3 0 1 15,0-6-5 1,0 1 0-16,0-8-4 16,0-6 0-16</inkml:trace>
  <inkml:trace contextRef="#ctx0" brushRef="#br0" timeOffset="88444.3269">10518 11568 24 0,'0'2'12'0,"0"4"0"0,0-6 17 16,-3 2-25-16,0 6 0 15,0 3 5-15,-3 5 0 16,-3 5-11-16,-6 5 0 16,-3 1 7-16,-2-4 0 0,-1 1-4 15,6-3 1-15,6-5-10 16,6-5 0-16,9-6-6 16,6-15 0-16</inkml:trace>
  <inkml:trace contextRef="#ctx0" brushRef="#br0" timeOffset="88933.8347">10908 11232 36 0,'-12'42'18'0,"3"0"-15"15,6-29 26-15,-9 11-28 16,-3 3 0-16,0 12 0 16,-5 9 1-16,-4 5-3 0,6 0 1 15,3-8 0-15,3-8 1 16,3-8-2-16,3-5 0 16,6-8-1-16,9-8 0 15,0-11 0-15,3-13 0 0,0-16 0 16,3-15 0-16,0-9 0 15,5-2 1-15,1-6 1 32,3 1 1-32,0 2 1 15,0 3 1-15,-3 8 1 16,2 5 0-16,1 8 1 16,3 7 0-16,-3 9 0 15,0 8 0-15,-4 5-1 0,1 8 1 16,0 11-2-16,3 13 1 0,-3 10-2 15,-3 3 1-15,-9 8-1 16,-3 5 0-16,-6 3-1 16,-6 8 0-16,0 3-6 15,0 2 1-15,-3-5-6 16,3-9 0-16,0-7-7 0,3-8 0 16</inkml:trace>
  <inkml:trace contextRef="#ctx0" brushRef="#br0" timeOffset="89169.5483">10985 11605 44 0,'-12'-8'22'0,"9"0"-19"0,3 5 37 0,0 3-39 16,0-5 1-16,3-3 0 15,3 0 1-15,0-3-4 31,3-2 1-31,6-3 1 16,-3 3 1-16,3 0-1 16,0 0 0-16,0-1-6 15,-1 1 1-15,-2-3-5 0,0 0 1 0,-3 0-7 16,0 1 0-16</inkml:trace>
  <inkml:trace contextRef="#ctx0" brushRef="#br0" timeOffset="89337.0329">11131 11324 23 0,'-6'3'11'0,"-3"18"0"15,6-13 12-15,-3 5-19 0,0 3 0 16,-3 3 2-16,-3 4 1 16,-2 9-9-16,2 3 0 15,0-1 5-15,0 6 1 32,0-6-4-32,3-5 0 15,-3-2-8-15,6-6 1 0,3-11-5 16,6-2 1-16</inkml:trace>
  <inkml:trace contextRef="#ctx0" brushRef="#br0" timeOffset="89539.1746">11051 11509 37 0,'3'-15'18'0,"6"9"-13"0,-3 6 31 0,0 0-32 16,-1 6 1-16,4 1 1 15,0 4 0-15,0-3-9 16,3 8 1-16,-3-6 5 31,0-2 1-31,0 6-8 16,-3 4 1-16,-3-2-8 15,-3 0 0-15,0 5-4 16,-6 3 1-16</inkml:trace>
  <inkml:trace contextRef="#ctx0" brushRef="#br0" timeOffset="89733.91">10902 11919 48 0,'-9'3'24'0,"21"-16"-20"16,-3 8 46-16,3-3-45 15,3-3 1-15,2-2 0 16,4-3 1-16,9 0-10 16,-3 6 1-16,0-9 1 15,2 0 1-15,7-2-16 16,6 3 1-16,-4-9-4 0,-5 4 0 31</inkml:trace>
  <inkml:trace contextRef="#ctx0" brushRef="#br0" timeOffset="90435.0656">11581 11261 35 0,'-18'-14'17'0,"12"14"-7"0,6 3 18 16,0 2-23-16,0 1 1 16,6 4 2-16,3-2 0 15,0 3-10-15,5-9 0 16,10 4 7-16,3-4 1 15,6-2-4-15,3 0 1 16,-1-2-2-16,-2-9 1 0,-3-5-3 16,-1 3 0-16,1-5-5 15,-3 4 0-15,-3-4-6 16,-3-1 1-16,-3 1-6 16,-4-1 1-16</inkml:trace>
  <inkml:trace contextRef="#ctx0" brushRef="#br0" timeOffset="90612.8871">11962 11070 28 0,'-18'19'14'0,"0"10"-8"15,12-19 21-15,-3 6-25 0,3-3 0 16,-18 22 0-16,-6-3 1 16,-8 2-4-16,-1 8 0 15,0-5 2-15,4 3 1 16,2 0-8-1,3-1 1-15,6-4-5 16,6-9 0-16</inkml:trace>
  <inkml:trace contextRef="#ctx0" brushRef="#br0" timeOffset="90835.9921">11723 11398 38 0,'3'6'19'0,"6"9"-18"0,-9-7 32 16,3 0-32-16,-3 8 1 16,-3 5 2-16,0 8 1 15,0 8-6-15,-9 6 0 16,-2 2 3-16,-1-3 1 16,3 3-4-16,0-3 1 15,3-2-8-15,3-8 0 0,3-8-5 16,6-11 0-16</inkml:trace>
  <inkml:trace contextRef="#ctx0" brushRef="#br0" timeOffset="91046.0348">11789 11570 41 0,'-9'-2'20'0,"24"12"-14"0,-12-5 34 0,3 1-37 15,3 4 0-15,0 1 1 16,0 2 0-16,2 3-6 15,1-3 1-15,-3 0 3 16,0 6 1-16,0-3-6 16,0-3 1-16,3-5-8 15,3-5 1-15,3-9-6 16,3-7 0-16</inkml:trace>
  <inkml:trace contextRef="#ctx0" brushRef="#br0" timeOffset="91387.958">12307 11414 41 0,'-30'-3'20'0,"45"-4"-18"0,-9 4 33 16,3 0-30-16,3 1 0 15,0 2 2-15,3-3 0 16,2 3-10-16,7-3 1 16,3-2 6-16,0 0 0 15,0-1-2-15,8-2 0 16,1 1-3-1,0-4 0-15,-1 6-6 16,-2-1 0-16,0-2-6 16,-3 3 1-16,-4-3-5 15,-2-5 1-15</inkml:trace>
  <inkml:trace contextRef="#ctx0" brushRef="#br0" timeOffset="92100.143">12539 11089 26 0,'6'-8'13'0,"0"5"-7"0,-6 6 20 16,0 5-23-16,0 8 1 15,-3 10 2-15,0 11 0 16,-6 8-7-16,-6 8 1 0,-3 10 5 16,-3 9 0-16,-2 5-2 15,-1-1 1-15,-3-7-2 16,6-5 0-16,0-11-1 16,6-11 0-16,4-8-6 15,5-7 1-15,6-6-8 16,6-8 0-16,5-10-2 15,4-11 0-15</inkml:trace>
  <inkml:trace contextRef="#ctx0" brushRef="#br0" timeOffset="92333.2948">12530 11430 39 0,'0'0'19'0,"3"5"-14"0,-3-2 37 16,0 2-38-16,3 1 1 15,0 4 3-15,0 6 0 16,0 3-10-16,3 4 1 0,3 6 6 16,3 1 1-16,6-1-3 31,-1 2 0-31,1 1-2 0,3-3 1 16,-3-2-2-16,-3-3 0 0,3-1-9 15,-3 1 0-15,8-5-10 16,-5-9 1-16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8-04T01:53:46.68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12060 3926 22 0,'0'-2'11'0,"0"10"-4"15,0-6 11 1,0 4-16-1,0 12 1-15,0 6 1 16,0 10 0-16,0 1-6 0,-3 2 1 16,0 0 3-16,0-5 1 15,0-1-2-15,0-2 0 16,0-2-1-16,0-6 1 0,3-2-1 16,0-6 1-16,0-3-2 0,0-2 1 15,0-5-1-15,0-8 0 16,0-3 0-16,3-5 0 15,3-14-1-15,0-15 1 16,3-3-1 0,6-3 1-16,8 6 1 15,1 2 0-15,3 3 0 16,0 3 1-16,0 5 0 16,-1 2 1-16,-2 6 0 15,3 5 1-15,-6 6-1 16,-3 2 1-16,0 2-1 15,-4 6 1-15,-2 3-2 16,0 2 0-16,-3 3 0 0,0 0 1 16,-3 3-1-16,0-1 0 15,-3 11 0 1,-3 1 0-16,-3 4 0 16,0 3 0-16,0-2-4 15,0-1 1-15,0-2-6 0,0-3 1 0,0-2-5 16,3-1 0-16</inkml:trace>
  <inkml:trace contextRef="#ctx0" brushRef="#br0" timeOffset="213.3934">12224 4196 21 0,'2'-5'10'0,"-10"-3"-4"0,8 8 13 0,3-3-16 16,2 1 0-16,1 2 1 15,3-3 0-15,0-2-6 16,3 2 1-16,9-2 4 16,-3 0 0-16,0-3-5 15,-3 2 1-15,-3 4-6 16,-1-1 1-16,-2 8-3 16,0 3 0-16</inkml:trace>
  <inkml:trace contextRef="#ctx0" brushRef="#br0" timeOffset="421.0611">12215 4297 17 0,'-27'10'8'0,"6"4"1"0,12-12 11 0,3 1-17 15,0 0 1-15,3-1 1 16,0 1 0-16,9-3-7 16,3-3 1-16,3-2 4 31,6 0 1-31,-3-1-3 15,6 1 1-15,5-3-1 16,1-2 1-16,-3-1-5 16,-3 0 1-16,0 1-8 0,-1 4 1 15</inkml:trace>
  <inkml:trace contextRef="#ctx0" brushRef="#br0" timeOffset="654.5509">12018 4609 24 0,'-18'-5'12'0,"21"10"-5"0,0-5 13 0,6-5-18 16,0-3 0-16,3 0 1 15,6 0 0-15,9 0-4 16,2-3 1-16,7-2 2 15,0 0 0-15,3-3-5 16,-4 3 1-16,-2 0-7 16,-6-1 0-16</inkml:trace>
  <inkml:trace contextRef="#ctx0" brushRef="#br0" timeOffset="857.9208">12191 4485 30 0,'-30'58'15'0,"-21"0"-12"16,42-37 22-16,1 6-25 16,-4 7 1-16,0 6 0 15,3-3 1-15,3 5-2 16,3 1 0-16,3-1-4 16,3-5 1-1,6-3-6-15,12-13 0 16</inkml:trace>
  <inkml:trace contextRef="#ctx0" brushRef="#br0" timeOffset="1134.9417">12581 4236 36 0,'-39'5'18'0,"30"22"-12"0,9-25 29 0,0 1-33 15,3 0 0-15,3-6 1 16,12 0 0-16,9-5-5 16,2 0 1-16,4-10 3 15,6 2 0-15,0-5-1 16,-4 0 1-16,-2-3-4 16,0-2 0-16,-3 2-4 15,-1-3 0-15,-5 3-6 0,-3 3 0 16,-6 3-2-16,-6-1 0 15</inkml:trace>
  <inkml:trace contextRef="#ctx0" brushRef="#br0" timeOffset="1299.7372">12858 3953 22 0,'-27'32'11'0,"-9"52"-7"16,24-57 19-16,-3 10-21 16,-6 2 1-16,-2 6 1 15,-4 3 0-15,-6 2-5 16,9 3 0-16,6 0 3 15,6-8 0-15,18-3-4 0,3-12 1 16,6-7-6-16,0-9 0 31,9-14-3-31,6-8 1 0</inkml:trace>
  <inkml:trace contextRef="#ctx0" brushRef="#br0" timeOffset="1517.4469">12926 4038 24 0,'0'-45'12'0,"-6"42"-5"16,6 8 21-16,-3 11-25 16,-3 8 0-16,-3 5 2 15,-3 19 1-15,0-6-8 16,0 6 1-16,-5-1 4 16,2 6 0-16,-3 3-1 15,6-1 0-15,3-4-5 0,6-4 0 0,0-7-7 16,6-8 0-16,3-6-2 31,0-10 0-31</inkml:trace>
  <inkml:trace contextRef="#ctx0" brushRef="#br0" timeOffset="1973.1549">12697 4411 24 0,'-21'-6'12'0,"27"6"-13"0,-6 0 21 0,6-2-20 15,6-1 1-15,0 0 0 16,3 1 0 0,2-1-1-16,1 0 0 15,-3 3 1-15,0 3 1 0,-3 2-1 16,-3 6 0-16,-3 2 0 0,-6 6 0 16,-3 2-1-16,-12 5 0 15,0 1 0-15,-3-1 0 16,0 1-1-16,0-6 1 15,4-5-1-15,5-6 1 16,3-4 0-16,6-6 0 0,6-8 0 16,6-3 0-16,-1-2 0 15,7-3 0-15,0 3-1 16,-3 2 1-16,-3 3 0 16,0 8 1-16,-3 11-1 31,-6 5 0-31,-3 2 1 15,-3 9 0-15,-6 2 0 16,0-5 1-16,0-1-1 16,3-1 1-16,0-4 0 0,6-2 0 15,3-5-1 1,6-4 0-16,3-7-5 16,0-2 1-16,3-6-7 0,6-16 1 15</inkml:trace>
  <inkml:trace contextRef="#ctx0" brushRef="#br0" timeOffset="2451.4451">13239 4077 30 0,'-51'88'15'0,"-35"36"-13"16,68-98 22-16,-3 14-23 15,0 13 0-15,3 3 0 16,3 2 1-16,3-11-3 16,3-4 1-16,4-9 1 15,2-7 0-15,3-9-1 0,3-5 1 16,2-18-1-16,7-11 0 16,21-58-1-1,0-5 1-15,3-14-1 16,2-7 0-16,-2 4 0 15,-3 6 0-15,-3 16 1 32,-4 16 0-32,1 8 0 15,-6 15 1-15,0 9 0 16,-3 7 1-16,-4 17 1 16,-5 10 1-16,-3 13 0 15,-3 21 1-15,-6 19-1 0,-6 8 0 0,-2 8-1 16,-4 10 0-16,0 5-1 15,-3 1 1-15,0-6-2 16,3-10 0-16,3-13-4 16,3-11 0-16,3-6-6 15,9-15 0-15,0-6-5 16,3-15 0-16</inkml:trace>
  <inkml:trace contextRef="#ctx0" brushRef="#br0" timeOffset="2752.7356">13212 4379 26 0,'0'-8'13'0,"15"-11"-11"0,-6 14 17 0,2 0-19 15,-2 0 1-15,0-1-1 16,0 4 1-16,0 4-1 31,-3 4 1-31,-3 1 0 16,-3 7 1-16,-6 2-1 15,-6 7 0-15,0 4-1 16,-3 2 1-16,-2 0 0 16,-1-3 1-16,3-2-1 15,3-3 0-15,3-5 1 0,3-2 0 16,9-9 0-16,3-5 0 0,9-11-2 16,6-10 0-16,3-8-6 15,-1 0 0-15,7-5-5 16,0-1 1-16</inkml:trace>
  <inkml:trace contextRef="#ctx0" brushRef="#br0" timeOffset="2954.9053">13750 3829 38 0,'-8'10'19'0,"-13"6"-22"15,18-11 35-15,6 3-32 16,3 0 0-16,0 0 0 0,0 3 1 16,0-1 0-16,-1-2 0 15,1 0-5 1,0 0 0-16,0 0-7 16,0 3 1-16</inkml:trace>
  <inkml:trace contextRef="#ctx0" brushRef="#br0" timeOffset="3786.302">13599 4151 27 0,'-30'16'13'0,"0"-11"-1"15,21-7 15-15,6 2-26 16,9 0 1-16,0-3 1 16,9-2 1-16,0 0-5 0,3-1 0 15,3 1 3-15,-1-3 1 0,4 0-2 16,-3-2 1-16,0 4-4 15,-3-2 0-15,-3 3-4 16,-3 5 1-16,-3 0-2 16,-4 3 0-16,-5 10-1 15,-3-2 1-15,-5 7 2 16,-7 3 0-16,-3 0 5 16,-3 1 0-16,-3-1 1 15,3 2 1-15,3-4 0 0,-2-3 1 16,11-3-1-1,0-2 1-15,6-3-2 16,3-3 1-16,9-5-1 16,0-3 0-16,3-2-1 15,5-3 1-15,4 3-1 16,0-3 1-16,-3-3-1 16,0 3 1-16,-3 3-1 15,-3 0 0-15,0-1 0 16,-4 6 0-16,-5 3 0 15,-3 2 0-15,-3 3 0 16,-3 6 0-16,-8 1 0 16,-1 4 0-16,-3-1-1 15,-3 1 1-15,0-3 1 16,3-3 0-16,6 0 0 0,1-2 0 0,5-3 0 16,3-6 0-16,6-4 0 15,3-1 1-15,2 1-2 16,4-4 1-16,0-2-3 15,3 0 1-15,0-2-4 16,0 2 1 0,-3 3-4-16,-3 2 1 0,0 6-2 15,-6 5 0-15,-9 2 4 16,0 6 1-16,-3 10 4 16,0-2 0-16,0 5 6 15,0 0 0-15,3 1 1 16,0-9 1-16,3-3-2 15,6-2 1-15,3-5-3 16,0-3 1-16,3-8-3 16,3-3 1-16,0-2 0 15,-3-1 0-15,-6-2-1 16,-3 1 1-16,-3-1 0 16,-3 2 0-16,-3 4-1 15,-3-1 1-15,0 6-1 16,-3-3 0-16,3 0-2 15,0-3 0-15,6-2-6 16,6-6 0-16,6-5-6 16,6-5 0-16</inkml:trace>
  <inkml:trace contextRef="#ctx0" brushRef="#br0" timeOffset="4154.7733">14042 3945 31 0,'3'0'15'0,"3"5"-11"16,0-5 22-16,0 3-25 15,3 2 1-15,-3 3 0 16,0 0 1-16,0 3-4 16,-3 4 1-16,-3 1 1 15,-3 6 1-15,-3-1-1 16,-3 3 1-16,0-1-1 15,-6 4 0-15,0-6 0 16,3 0 0-16,3 0-1 16,3-2 1-16,3-3-1 15,0 2 1-15,6-2-1 16,-3 0 1-16,3 0-1 16,-6 0 1-16,0-3 0 15,6 0 1-15,0-2-1 0,-6-3 0 16,0-3-5-16,-2-2 0 15,2-6-7-15,-3-2 0 16,6-6-2-16,-3-2 0 16</inkml:trace>
  <inkml:trace contextRef="#ctx0" brushRef="#br0" timeOffset="4352.9429">13956 4006 24 0,'0'-29'12'0,"-3"15"-5"15,3 17 20-15,0 5-24 31,-3 13 1-31,0 8 3 0,-3 14 0 0,-3 4-8 16,-3 11 0 0,-3 11 6-16,0 11 0 15,-2 10-2-15,2-3 1 0,3-5-4 16,6-13 0-16,6-3-9 16,6-3 1-16,3-4-6 15,0-20 1-15</inkml:trace>
  <inkml:trace contextRef="#ctx0" brushRef="#br0" timeOffset="5103.4951">14536 3926 26 0,'-15'0'13'0,"12"8"-6"0,3-5 17 0,-3 2-23 16,0 3 1-16,3 8 1 15,-2 8 0-15,-1-3-4 16,-3 0 0-16,-3 3 3 16,-3 0 0-16,0-3-1 15,3 0 0-15,3-5-1 16,0-3 1-16,3-5-1 15,6-2 0-15,6-12-1 0,0-4 1 16,6-6-1-16,0-11 0 16,2-4 0-16,4 1 0 0,6 1 2 31,-3 3 0-31,0-1 1 16,0 4 0-16,-4 4 0 15,4 1 1-15,0 4 0 16,0 4 0-16,-3 2-1 0,-1 3 1 15,1 2-2-15,-3 3 0 16,3 3 0-16,-6 2 1 16,-3 0-1-16,-3 3 0 15,-3 3 0-15,-6-1 0 0,-3 3-4 16,-3 9 1-16,-3-4-6 16,-3 6 1-16,-3 0-7 15,-3-3 0-15</inkml:trace>
  <inkml:trace contextRef="#ctx0" brushRef="#br0" timeOffset="5301.5402">14670 3993 22 0,'-6'18'11'0,"-6"-5"-7"0,9-7 12 15,0 4-16-15,0 1 1 16,0-1-1-1,3 1 1 1,6 0-3 0,0-6 0-16,0-3-4 15,3-4 0-15</inkml:trace>
  <inkml:trace contextRef="#ctx0" brushRef="#br0" timeOffset="5425.0619">14777 3948 11 0,'-3'0'5'0,"-6"10"0"0,7-7 1 0,-1 5-5 16,-3 2 1-16,0 6-8 16,0-3 0-16</inkml:trace>
  <inkml:trace contextRef="#ctx0" brushRef="#br0" timeOffset="5672.4515">14533 4212 34 0,'0'-8'17'0,"12"-2"-19"15,-3 7 36-15,0-2-32 16,9-3 1-16,0 2 0 16,0 1 1-16,0 0-5 15,-1-3 0-15,1-3 4 0,3 1 0 16,-3 2-3-16,0 0 0 15,0 0-5 1,0 3 0-16,-4 5-7 16,-2 0 1-16,-6 2-2 15,-3 6 0-15</inkml:trace>
  <inkml:trace contextRef="#ctx0" brushRef="#br0" timeOffset="5871.8103">14551 4350 27 0,'-36'13'13'0,"36"-10"-7"15,0-3 26-15,0 0-31 16,9 0 1-16,0-3 1 16,6 0 0-1,3-2-4-15,3-3 1 16,-3 0 2-16,0 0 0 16,-1 0-5-16,1 0 1 15,0-2-8-15,-3-3 0 0,0-1-2 16,-3 1 1-16</inkml:trace>
  <inkml:trace contextRef="#ctx0" brushRef="#br0" timeOffset="6036.1665">14697 4231 25 0,'-15'21'12'0,"0"3"-7"16,9-22 23-16,-3 4-27 16,0 2 1-16,-2 2-1 15,2 3 1-15,-3 1-3 16,3 1 0-16,0 4-1 15,0 2 1-15,3 3-7 16,0-3 0-16,0 0-2 16,0 0 1-16</inkml:trace>
  <inkml:trace contextRef="#ctx0" brushRef="#br0" timeOffset="6288.7831">14319 4694 26 0,'-36'8'13'0,"12"-6"-5"0,24-7 24 0,0-3-27 15,3-3 0-15,3-2 4 16,6-3 0-16,6 3-11 16,3-3 1-16,3 3 7 15,9 0 0-15,8-3-2 16,1 3 0-16,0 2-2 0,-4 1 0 31,1-4-1-31,-3 1 0 16,-4-3-3-16,1-2 0 15,0 2-5-15,0 3 0 16,-4-1-7-16,4 1 0 16,6-3-3-16,-6 0 1 0</inkml:trace>
  <inkml:trace contextRef="#ctx0" brushRef="#br0" timeOffset="6522.1922">14831 4337 34 0,'-33'23'17'0,"-5"12"-16"0,26-27 31 16,-3 10-30-16,-3 6 1 16,-9 5 0-16,-9 8 1 0,-5 3-5 15,-1 0 0-15,6-6 3 32,4-2 1-32,5-3-4 0,3-5 1 15,6-3-5-15,0-3 0 16,9-5-7-1,0-2 1-15,3-6-2 16,0-2 0-16</inkml:trace>
  <inkml:trace contextRef="#ctx0" brushRef="#br0" timeOffset="6930.3443">14515 4725 22 0,'3'0'11'0,"0"14"-5"0,-3-9 21 0,0-2-24 16,-3 2 0-16,0 5 2 15,-2 4 1-15,-4 2-8 16,0 2 1 0,0-2 4-16,0-3 1 15,6 0-3-15,-3 1 1 0,3-6-2 16,3-6 0-16,0 1 0 16,9-3 0-16,3-5 0 15,0-3 0-15,5-6 0 16,1-4 1-16,6-1-1 15,0-2 0-15,0-3 0 16,-3 1 1-16,-1-4-1 16,4 6 1-16,-3 0 1 15,3 2 0-15,-3 9 0 16,-3-1 1-16,-4 6-1 16,1 2 0-16,-3 11 0 15,-3 0 0-15,-3 5-1 0,0 1 1 0,-12-1-1 16,3 3 0-16,-6 0-3 15,0 2 0-15,0 3-6 16,0-2 0-16,1-3-7 16,-1-3 1-16</inkml:trace>
  <inkml:trace contextRef="#ctx0" brushRef="#br0" timeOffset="7140.3206">14608 4805 31 0,'-15'-5'15'0,"18"-1"-5"0,-3 6 20 0,0 0-28 16,12-2 0-16,-3-1 2 16,3 0 1-16,-1 3-6 15,1 0 0-15,0 0 4 16,3 0 0-16,0 0-1 16,0 3 1-16,-3 0-7 15,0-1 0-15,-3 4-4 16,-3 1 0-16,-3 1-6 0,-3 3 1 15</inkml:trace>
  <inkml:trace contextRef="#ctx0" brushRef="#br0" timeOffset="7307.1798">14611 4916 31 0,'-24'0'15'0,"15"-5"-4"16,9 5 24-16,0 0-31 16,0 0 0-16,6-6 2 15,3 1 1-15,6 2-9 16,-3-2 1-16,3 3 5 31,-1 2 0-31,1 0-2 16,0-3 1-16,0 3-7 0,3 0 0 15,-3 3-11-15,3-3 0 16</inkml:trace>
  <inkml:trace contextRef="#ctx0" brushRef="#br0" timeOffset="10428.0575">13396 7419 16 0,'3'-27'8'0,"3"6"0"0,-6 16 9 0,0 5-14 15,0 0 0 1,0-5 3-16,0 5 1 16,-3 2-8-16,-3 6 1 0,0 6 4 15,-3 7 1-15,-6 3-2 16,1 2 0-16,-1 0-2 15,-3 9 1-15,-3-3-2 16,0-1 1 0,3-4-1-16,0 2 0 15,4 0 0-15,5-3 0 16,6-2 0-16,0 0 1 16,3 0-1-16,3-6 0 15,3-7 0-15,0-3 1 0,3 0 0 16,-1-6 0-16,1-2 0 15,0-2 0-15,0-6 0 16,3-5 0-16,0-3 0 16,3-3 0-16,3 3-3 15,0-5 1-15,2 0-5 16,1 0 1-16,0 2-3 16,0 1 1-16,0 5-1 15,-6 2 0-15,-3 0 1 0,-3 6 0 16,-6-3 4-16,0 6 1 15,-3-4 2-15,0 6 0 16,0 0 2-16,0 3 0 0,-3 2 3 16,3 6 1-16,-3-1 0 15,3 4 0-15,0 2 0 16,0-1 0-16,3-4-2 16,-3-3 1-16,11 5-2 31,1-2 0-31,0-3-1 15,0 0 0-15,3 0-6 0,-3-6 1 16,0 1-7-16,-3 5 0 16,0-3-1-16,0 6 0 15</inkml:trace>
  <inkml:trace contextRef="#ctx0" brushRef="#br0" timeOffset="10744.422">13381 7951 19 0,'-23'31'9'0,"11"22"-2"0,12-45 16 0,0 3-20 16,3-1 0-16,3 1 2 15,0 0 0-15,2-3-6 16,4-6 1-16,3-4 4 16,3-6 0-16,-3-3-1 15,3 0 1-15,-3-4 0 16,-3-1 0-16,-3-8-1 15,-6 5 1-15,-3 4-1 16,-6 1 1-16,-3 4-1 16,-3 2 0-16,-3 3-2 15,-3-1 1-15,0 1-2 0,3 5 1 16,0 0-1-16,3 0 1 0,7 3-6 16,2-6 0-16,6-5-7 15,8 3 1-15,7-6-4 16,0-5 0-16</inkml:trace>
  <inkml:trace contextRef="#ctx0" brushRef="#br0" timeOffset="11419.382">14054 7363 21 0,'-12'-2'10'0,"6"18"-1"16,6-8 12-16,3 7-17 16,-6 9 0-16,0 5 3 15,-6 6 0-15,-3 7-9 16,1-5 1-16,-1 8 6 16,0 3 0-16,-3 2-3 15,6 3 1-15,0-8-2 31,3-3 1-31,3-10-3 16,0-8 0-16,3-8-3 16,3-11 1-16,3-10-3 0,3-14 0 15,12-13-1-15,-9 1 0 0,3-6 2 16,-1-14 1-16,1-2 2 16,6-5 0-16,0-5 4 15,6 2 1-15,0 3 0 16,-4 10 1-16,1 11 1 15,0 8 0-15,0 8 0 16,-3 2 1-16,-1 16-1 0,-2 6 1 16,-3 13-1-16,-3 8 0 15,-6 16-1-15,-6-3 0 16,-3 5-1-16,-3 6 1 16,-6-4-3-1,0 4 1-15,0 8-3 16,1 2 1-16,2-3-5 15,0-7 1-15,3-8-8 16,3-8 1-16,3-9-5 16,6-12 1-16</inkml:trace>
  <inkml:trace contextRef="#ctx0" brushRef="#br0" timeOffset="11614.2056">14072 7631 25 0,'-15'-16'12'0,"33"5"-1"0,-12 8 18 16,3 1-26-16,6-1 0 0,3 3 0 16,2-2 1-16,1-1-5 15,0 0 0-15,0 1 2 16,0-1 0-16,0 3-6 16,-4 0 0-1,1 3-7-15,-3 2 1 16</inkml:trace>
  <inkml:trace contextRef="#ctx0" brushRef="#br0" timeOffset="11809.821">14134 7731 28 0,'0'-8'14'0,"12"3"-8"0,-3 5 18 0,3-3-24 31,0 3 0-31,3-2 1 15,0-1 0-15,0-2-2 16,0 2 0-16,2 0-4 0,-2 1 0 16,-3 2-4-16,0 0 1 15</inkml:trace>
  <inkml:trace contextRef="#ctx0" brushRef="#br0" timeOffset="11997.5668">14084 8017 27 0,'-33'29'13'0,"15"-34"-4"0,18 5 22 16,0 0-29-16,6 0 1 15,6 0 1-15,3 0 0 16,3-6-5-16,6-2 0 16,-1-2 3-16,1-9 0 15,3-7-6-15,0-1 1 0,3-4-9 16,-1-6 1-16</inkml:trace>
  <inkml:trace contextRef="#ctx0" brushRef="#br0" timeOffset="12230.0678">14682 7318 37 0,'-9'40'18'0,"12"-29"-19"0,0-3 26 0,0 0-24 32,3-1 0-32,3 1 0 15,3 0 0-15,0-2-4 16,0-1 0-16,3-2-3 16,0-6 1-16,-1-2-5 0,4-1 0 0</inkml:trace>
  <inkml:trace contextRef="#ctx0" brushRef="#br0" timeOffset="12420.9851">15001 7178 27 0,'-27'16'13'0,"-21"16"-8"16,39-30 21-16,-3 9-26 15,0 5 0-15,-2 8 1 16,-1 2 0-1,0 3-3-15,0 0 1 0,0 0-4 16,-3 1 1-16,3-1-5 16,3-3 0-16</inkml:trace>
  <inkml:trace contextRef="#ctx0" brushRef="#br0" timeOffset="12670.9147">14453 7723 22 0,'-30'-8'11'0,"27"6"-1"0,6-4 16 16,3 1-21-16,6-3 0 16,6-2 4-16,6-1 0 15,3-2-11-15,5-3 1 16,-2 0 7-16,-3 0 1 16,0 5-3-1,-7 4 0-15,10-9-2 16,3 2 1-16,-3-1-4 0,-1-1 1 15,1 0-5-15,3 3 0 16,-3 5-5 0,-3 2 0-16,-10 4-6 15,1 7 1-15</inkml:trace>
  <inkml:trace contextRef="#ctx0" brushRef="#br0" timeOffset="13114.2535">14632 7768 26 0,'-39'40'13'0,"9"42"-7"0,21-64 19 16,-6 9-22-16,-6-1 1 15,4 3 1-15,2 3 1 0,0-5-8 16,6-4 1-16,3-4 4 16,3-3 0-16,6-6-1 15,6-7 0-15,6-8-1 31,6-8 0-15,17-27-1 0,-8-2 0-16,-3-6 1 15,-3 3 1-15,-4 5 0 16,1 3 0-16,-3 8 0 16,-3 5 0-16,-3 8 1 15,0 3 0-15,-3 11-1 16,-3 7 1-16,-6 8-1 15,0 11 0-15,-3 2-1 16,-3 9 1-16,-3 2-1 0,0-5 1 0,-3 2-2 31,-3 0 0-31,0 1-3 16,3-4 1-16,6-7-5 16,0-5 0-16,1-6-4 0,5-2 0 15,-3-3-5-15,3-1 0 16</inkml:trace>
  <inkml:trace contextRef="#ctx0" brushRef="#br0" timeOffset="13358.0577">14629 8062 21 0,'6'-19'10'0,"14"9"-4"15,-17 4 12-15,3-1-14 16,-3-7 0-16,3 6 2 16,-3 0 0-16,-3 8-7 0,0 0 0 15,-3 8 6-15,-3 0 0 16,-3 6-1-16,0-1 0 15,0 0-1-15,4 0 0 16,-1 0-1-16,3-2 1 0,6-3-2 16,3-3 1-16,-1-5-2 15,1-2 0-15,0-4-3 16,3-2 0-16,0-2-5 16,0 2 0-16,0-3-5 15,0 1 0-15</inkml:trace>
  <inkml:trace contextRef="#ctx0" brushRef="#br0" timeOffset="13512.0099">14768 7906 24 0,'-5'10'12'0,"2"6"-13"0,3-13 16 15,0 2-15-15,0 0 0 0,0 1-3 16,3-4 1-16,-1 1-3 15,4-3 1-15</inkml:trace>
  <inkml:trace contextRef="#ctx0" brushRef="#br0" timeOffset="13845.9985">14947 7699 25 0,'3'3'12'0,"-9"5"-5"0,3-5 20 15,0 7-25 1,0 6 1-16,-3 11 2 16,-3 4 0-16,3 9-6 15,0 2 1-15,0-2 4 0,0 2 1 0,0 1-1 16,1-1 1-16,-1-10-2 16,0-1 1-16,0-1 0 15,0 1 0-15,-3 1-1 16,0-3 0-16,0-5-1 15,0-3 1-15,-3-2-1 16,0-6 1-16,3-3-1 31,0-4 0-31,0-4-3 16,3-7 1-16,1-8-7 0,5-6 0 16,2-4-11-16,7-1 1 15</inkml:trace>
  <inkml:trace contextRef="#ctx0" brushRef="#br0" timeOffset="14584.5524">15313 7448 28 0,'-6'50'14'0,"-6"19"-3"0,9-56 10 16,0 8-19-16,0 3 0 0,0-5 0 15,0-3 1-15,3-3-4 0,-3-2 1 16,3-1 1-16,0-7 1 16,0-3-1-16,-3 5 0 15,3-5 0-15,0-5 0 16,0-6-1-16,0-2 1 16,0-6-1-16,0 1 1 15,3-9-1-15,0-4 0 16,3 2 0-16,3-3 0 15,0 0 0-15,3-2 1 0,12 2 0 16,3 3 0-16,3-3 0 31,5 8 1-31,1 3 0 16,-3 8 0-16,-4 0 0 16,-2 7 0-16,-3 6 0 15,0 6 1-15,-6 4-1 0,0 6 0 0,-7 11 0 16,1 2 0-16,-9 5-1 15,-3-2 1-15,-3 0-1 16,-3-1 0-16,-2 4-4 16,2-4 1-16,0-1-7 15,0-7 1 1,0 6-7-16,3 1 0 16</inkml:trace>
  <inkml:trace contextRef="#ctx0" brushRef="#br0" timeOffset="14784.4498">15328 7713 40 0,'3'8'20'0,"12"-19"-18"0,-9 8 32 16,9-2-34-16,3 0 1 16,5-3 1-16,4 0 0 15,3 0-2-15,-3 0 0 16,-3 0-3-16,-4 3 1 15,-2-1-5-15,0 4 0 0,-3 2-6 32,-3 5 0-32</inkml:trace>
  <inkml:trace contextRef="#ctx0" brushRef="#br0" timeOffset="14953.9481">15507 7787 25 0,'-36'29'12'0,"-3"13"-3"15,24-31 16-15,-3 10-24 16,-2 8 1-16,-1-5 0 0,0 0 1 16,3-3-6-16,3-3 0 15,3-2-5 1,6-5 0-16,6-3-2 16,3-6 1-16</inkml:trace>
  <inkml:trace contextRef="#ctx0" brushRef="#br0" timeOffset="15100.3175">15519 7850 31 0,'6'5'15'0,"14"9"-13"0,-14-12 30 16,0 1-30-16,3 0 0 15,0-1 0-15,3-4 1 32,0 2-8-32,6-6 1 15,0-2-6-15,8-2 0 0</inkml:trace>
  <inkml:trace contextRef="#ctx0" brushRef="#br0" timeOffset="15376.7492">15929 7416 43 0,'-35'-8'21'0,"35"14"-12"0,0-4 35 16,3 1-42-16,-3-3 1 15,9 3 0-15,2-3 0 0,4 0-5 16,3-6 1-16,3 1 3 16,0-3 0-16,0 0-1 31,-3-5 0-31,-1 0-4 16,-2-1 1-16,3 1-4 15,-3 3 0-15,-3-4-6 16,0 1 1-16,0 0-5 15,-3 2 0-15</inkml:trace>
  <inkml:trace contextRef="#ctx0" brushRef="#br0" timeOffset="15558.0173">16108 7141 33 0,'-18'27'16'0,"-3"15"-15"0,15-29 25 0,-9 16-26 15,-2 14 1-15,-7-1 0 16,-3 8 0-16,-6-5-1 15,3-3 0-15,7 1-3 16,2-9 0-16,6-5-7 16,3-2 1-16,3-9-1 15,3-4 0-15</inkml:trace>
  <inkml:trace contextRef="#ctx0" brushRef="#br0" timeOffset="15957.7586">15891 7697 27 0,'-9'18'13'0,"9"40"-11"16,-3-42 28-16,-3 11-27 16,-3 7 1-16,0 3 1 15,0-5 0-15,0 0-6 0,3-3 0 0,0-3 4 16,3 1 0-16,0-11-2 16,3-6 1-16,0-7-1 15,9-8 0-15,6-6-1 16,6-15 0-16,0-12 0 31,2-12 1-31,7 0-1 0,-3-3 0 16,-3-3 0-16,0 6 0 15,-3 3 0-15,-1 7 1 16,-2 3 0-16,3 10 1 16,-6 9 1-16,0 13 0 15,-3 7 0-15,-3 3 1 0,-6 9-1 16,-3 10 1-16,-3 5-2 15,0 13 1-15,-6 8-2 16,0 8 1-16,-3-2-2 16,0-6 0-16,3-2-6 0,0-3 1 31,9 0-11-15,-6-16 0-16</inkml:trace>
  <inkml:trace contextRef="#ctx0" brushRef="#br0" timeOffset="16148.9284">15986 7848 28 0,'15'-19'14'0,"12"6"-10"0,-19 13 8 16,1 0-12-16,0 2 1 15,0 1-4-15,0 0 1 16,0 5-4-16,-3 2 1 15,-3 3-2-15,-3 1 1 0</inkml:trace>
  <inkml:trace contextRef="#ctx0" brushRef="#br0" timeOffset="16283.1771">16036 7953 26 0,'-14'11'13'16,"-1"13"-8"-16,12-22 27 0,3 1-31 16,0-3 1-16,0 0 0 15,9 0 1-15,0-3-4 0,0-5 1 16,2-5-3-16,4 0 0 15,3-3-7-15,6-5 0 16</inkml:trace>
  <inkml:trace contextRef="#ctx0" brushRef="#br0" timeOffset="16849.8036">16679 7231 44 0,'-26'11'22'0,"2"15"-20"16,18-13 37-16,-3 8-38 15,-3 6 0-15,0 5 1 0,0 5 1 16,0-3-3-16,3-5 0 15,-11 3 2 1,2 2 0-16,-3-2 0 0,3 0 0 16,3-6 0-16,3-7 0 15,3 2-1-15,3-2 1 16,3-4-1-16,3 1 1 16,3-5 0-16,6-3 0 15,3-3 0-15,0-2 0 0,3-9-1 16,0 1 1-16,6-5-4 15,2-4 0-15,1-1-6 16,0-4 1 0,0 0-5-16,-3 1 1 15,0-1-2-15,-7 4 0 0,-2-1 4 16,-3-3 0-16,-3 3 7 0,-3 3 0 0,0 5 6 16,-3 5 1-16,0 3 4 15,0 6 0-15,-3 2 0 31,0-3 1-31,3 0-4 16,0 1 1-16,3 1-3 16,3-1 1-16,0 2-3 15,0 0 0-15,0-3-6 16,0 3 1-16,3-3-7 16,0 3 0-16,3 0-5 15,-3 3 0-15</inkml:trace>
  <inkml:trace contextRef="#ctx0" brushRef="#br0" timeOffset="17151.7893">16644 7919 36 0,'-21'34'18'0,"12"-2"-14"15,9-29 28-15,0 2-30 16,0 0 0-16,3-2 2 16,3 0 0-1,3-6-4-15,0-2 0 16,3-6 3-16,0-5 0 0,-1 0-1 15,1-2 1-15,-3-1-1 0,-3 1 0 16,0-1 0-16,-6 1 0 16,-3-1-1-16,-3 3 1 15,-3 3-1 1,0 3 0-16,-3 4 0 16,1-2 0-16,-1 6-1 15,3 4 1-15,0-2-4 16,6 3 1-16,0 0-6 15,6-1 0-15,3 1-8 16,6 5 0-16</inkml:trace>
  <inkml:trace contextRef="#ctx0" brushRef="#br0" timeOffset="17476.3401">17075 7318 47 0,'-32'0'23'0,"29"14"-19"16,3-12 38-16,0-2-41 15,3 3 0-15,3 0 2 16,2-1 0-16,7 1-4 15,0-6 1-15,6 1 2 16,0-1 0 0,3-2-1-16,5-6 1 0,1 0-2 15,0 1 0-15,-3-1-5 16,0 1 1-16,-4 2-6 16,1 0 0-16,-3 0-7 15,-3 3 1-15</inkml:trace>
  <inkml:trace contextRef="#ctx0" brushRef="#br0" timeOffset="17751.9761">17108 7543 42 0,'-24'27'21'0,"18"-33"-22"0,6 6 35 16,0 3-32-16,3 0 0 15,3-1 2-15,3-2 0 16,3-2-5-16,0 2 1 15,0 0 3-15,-3-3 0 16,3 0-1-16,-6 3 0 16,0-5 0-1,-3 2 0-15,-3-2-1 0,0 3 1 0,-3-1-4 16,0 3 1-16,0-5-5 16,3-6 0-16,3-2-5 0,0-6 0 15,3 1-5-15,2-3 1 31</inkml:trace>
  <inkml:trace contextRef="#ctx0" brushRef="#br0" timeOffset="17866.9549">17266 7345 25 0,'0'10'12'0,"6"4"-8"0,-6-9 17 0,-6 3-19 16,0 8 1-16,-3 2-1 16,0 6 0-16,3 3-5 15,0-4 0-15,0 4-5 16,0 2 1-16</inkml:trace>
  <inkml:trace contextRef="#ctx0" brushRef="#br0" timeOffset="18115.4906">16956 7861 43 0,'12'0'21'0,"-3"-16"-19"0,-3 8 39 16,3-3-39-16,3-5 1 16,6-5 0-1,3 3 0-15,5-6-4 0,4 3 0 16,0 0 3-16,-6 2 0 16,14-5-6-16,1 6 0 0,-6-1-5 15,-3 6 0-15,-1 2-6 16,1 6 0-16</inkml:trace>
  <inkml:trace contextRef="#ctx0" brushRef="#br0" timeOffset="18401.7421">17069 7850 40 0,'-38'43'20'0,"14"-4"-19"0,21-31 34 15,0 3-34-15,0-3 1 16,3-3 1-1,3 3 0-15,3-5-4 16,3-1 0-16,3-2 3 16,0-5 0-16,2-6 0 15,1-2 0-15,3-3-1 16,-3 0 0-16,-3-2 0 16,0 2 0-16,-3 0 0 15,-3 0 0-15,-3 3-2 0,0-3 0 16,-3 3-4-16,0 0 0 15,3-6-5-15,0 6 1 0,3-3-6 16,3 5 0-16</inkml:trace>
  <inkml:trace contextRef="#ctx0" brushRef="#br0" timeOffset="18675.5922">17239 7660 33 0,'-3'10'16'0,"-6"14"-12"15,6-19 27-15,0 9-28 16,-3 7 0-16,0 11 3 15,3 2 1 1,0 8-8-16,0-2 0 0,0-3 6 16,0 0 0-1,0 0-1-15,-3 0 0 0,0-8-1 16,-2 0 1-16,2-8-1 16,-3-5 0-16,0-5-1 15,0 5 1-15,0-6-2 16,0-4 1-16,3-6-2 15,0-6 1-15,3-4-5 16,3-9 0-16,6 1-7 16,3-6 1-16,3-3-8 15,0-4 1-15</inkml:trace>
  <inkml:trace contextRef="#ctx0" brushRef="#br0" timeOffset="18987.7478">17474 7583 42 0,'-21'0'21'0,"21"-5"-16"0,0 5 33 16,6 0-34-16,0 0 0 16,6 0 4-16,3 0 0 15,6 0-9-15,3-3 0 16,2 0 7-16,10 1 0 15,3-4-2-15,0 1 0 0,-1-3-2 16,4-2 0-16,-3-4-1 16,-7 1 0-16,-2-5-4 15,-3 2 0 1,-3 3-5-16,-3-6 1 0,-7 3-9 16,-2 3 1-16,-3 0-4 15,-6-6 0 1</inkml:trace>
  <inkml:trace contextRef="#ctx0" brushRef="#br0" timeOffset="19221.1685">17751 7305 41 0,'-18'21'20'0,"-6"27"-16"16,18-32 36-16,-3 13-38 15,0 0 1-15,-2 8 1 0,-7 8 1 16,-3-3-6-16,0 6 0 15,0 2 4-15,3 1 0 16,1-4-2-16,2-5 1 0,3-4-2 16,3-9 0-1,3-8-5-15,0-3 1 0,0-10-6 16,3 0 0-16,3-2-6 16,3-6 1-16</inkml:trace>
  <inkml:trace contextRef="#ctx0" brushRef="#br0" timeOffset="19525.5463">17593 7699 29 0,'-3'-8'14'0,"12"8"-3"0,-6 0 19 0,3 0-25 16,0 3 1-16,0 0 3 16,3-1 0-16,-3-2-11 15,3 3 0-15,0 8 8 16,9-1 0-16,-4 3-2 15,4 3 0-15,3 5-2 16,0-5 0-16,0 3 0 16,0-1 0-16,3 4 0 0,-4-7 0 15,-2 4-1 1,0-3 0-16,-3 0-1 0,0-3 0 0,0 0-4 16,0-2 0-16,-1-1-5 15,1 1 0-15,0-6-9 16,3 6 1-16,-6-6 0 31,0-8 1-31</inkml:trace>
  <inkml:trace contextRef="#ctx0" brushRef="#br0" timeOffset="41593.6159">13762 8051 45 0,'0'11'22'0,"-3"5"-10"16,3-14 23-16,0 4-34 15,0-1 1-15,0 0 0 16,0-2 0 0,0 0-3-16,3-1 1 15,-3-2 2-15,0 0 0 16,3-2-7-16,0-4 0 0,3 6-10 16,3 3 0-16</inkml:trace>
  <inkml:trace contextRef="#ctx0" brushRef="#br0" timeOffset="50034.343">10229 11814 28 0,'3'0'14'0,"-6"5"-2"0,0-2 14 0,0 2-25 16,-6 5 1-16,-3 6 0 15,-2 3 1 1,-7 5-4-16,-6 7 1 16,3 12 2-16,-12 7 0 0,-8 3-1 15,-7-11 1-15,6-2-4 0,10-11 1 31,8-8-5-31,9-13 0 0,18-10-3 16,9-9 0-16,12-8-2 16,9-7 1-16,-4 2 4 15,4-5 1-15,0 0 5 16,0 2 1-16,-1 6 5 16,1 5 1-16,-3 1 1 15,0 7 1-15,6 0-1 0,-1 5 0 16,-2 6-2-16,-3 5 1 15,0 8-2 1,-7 5 1-16,-8 8-2 16,-12 3 1-16,-6 2-1 0,-11 3 0 15,-7 5-2-15,-3 3 0 16,-3 0-1-16,-3 8 1 16,1 0-1-16,-4-5 0 15,0-6-3-15,7-8 1 0,2-15-6 16,6-16 1-16,3-17-6 15,6-4 1-15,3-6-5 16,6-5 0 0,3 0 0-1,-21 58 16 1,42-79 0-16,-21 36 1 16,0 6 5-16,0 6 1 15,0 2 4-15,6 2 1 16,3-2-7-16,3 0 1 0,0 0-2 15,3-5 1 1,3 0-6-16,0 0 0 0,2-3-11 16,1 5 1-16</inkml:trace>
  <inkml:trace contextRef="#ctx0" brushRef="#br0" timeOffset="50486.2021">10467 12248 41 0,'-18'15'20'0,"-8"-9"-18"16,14-1 28-16,-6 6-29 16,-6 7 0-16,-3 1 0 0,1 2 1 15,-1-5-3-15,0 0 1 16,3-3 1-16,3 0 1 15,6-5-3-15,4-5 1 16,5-1 0-16,6-2 0 16,6 0-1-16,5 0 0 15,10 3 0-15,6-3 0 0,6 0 1 16,2 0 1-16,1 0 0 16,-3 3 1-16,-6-6 1 15,-3 3 0-15,-7 13 0 16,-2 6 0-16,-6 4 0 15,-3 9 1-15,-6 11-1 16,-9-4 0-16,-9 4-1 16,-8 4 0-16,-7-2-1 15,-3-5 1-15,0 5-2 16,7-8 1-16,2-11-7 16,3-7 1-16,3-11-9 15,0-11 0-15,7-2-3 16,2-11 1-16</inkml:trace>
  <inkml:trace contextRef="#ctx0" brushRef="#br0" timeOffset="50647.8576">10196 12671 42 0,'9'16'21'0,"-6"10"-22"0,0-23 39 16,3 2-37-16,3 0 1 16,3 1 1-16,9-1 0 15,6-2-8-15,5-6 1 16,4 0-6-16,-3-5 0 15,3-7-3 1,-1-12 0-16</inkml:trace>
  <inkml:trace contextRef="#ctx0" brushRef="#br0" timeOffset="50869.3081">10887 11959 44 0,'-3'0'22'0,"21"3"-23"0,-15-1 43 0,3 1-40 16,3 5 0-16,3 5 0 16,-3-2 0-16,3-3-2 15,-1-3 0-15,4 0 2 16,0 1 0-16,3-1-6 16,-6 0 1-16,0 3-7 15,-6-3 0-15,-3 14-5 0,-3 2 0 16</inkml:trace>
  <inkml:trace contextRef="#ctx0" brushRef="#br0" timeOffset="51084.133">10783 12332 37 0,'-57'16'18'0,"39"0"-8"16,18-16 31-16,0 0-37 16,0 0 0-16,15-3 2 15,9-2 1-15,6-3-9 16,6 0 1-16,-4-5 5 0,1-3 0 15,0 5-2-15,3-4 0 16,-4-4-3-16,4 3 1 16,-6 0-6-16,-3 3 0 15,-4 0-6-15,-5 5 0 16,0 3-6-16,-12 2 1 0</inkml:trace>
  <inkml:trace contextRef="#ctx0" brushRef="#br0" timeOffset="51502.1417">10982 12361 33 0,'-21'29'16'0,"-8"-2"-11"16,23-17 25-16,-6 9-29 15,-3 7 0-15,-3 4 1 16,-3 4 0-16,3 0-3 16,3-5 1-16,4-5 1 15,-1-3 0-15,6-5-1 16,3-5 1-16,6-8-1 15,6-6 1-15,0-5-1 16,5-5 0-16,4-6 0 16,3-2 0-16,0-5 0 0,-3 7 1 15,3 1 0-15,-3-1 0 16,-1-2 1-16,4 10 1 16,3 6 0-16,-3 5 1 0,-3 8-1 15,-3 5 1-15,-3 0-1 16,-4 11 1-16,-2 0-1 15,-3 5 1-15,-3-5-1 16,-3-3 1-16,-3-2-1 16,1-1 1-1,-4-5-2-15,0 1 1 0,0-4-2 0,3-5 1 32,0-2-3-32,3-6 0 0,3 1-9 0,3-9 1 15,6-7-10-15,-3-6 1 31</inkml:trace>
  <inkml:trace contextRef="#ctx0" brushRef="#br0" timeOffset="52013.4762">11482 12166 51 0,'0'2'25'0,"9"-7"-19"16,-3 2 36-16,6-2-41 15,3 0 1-15,3-3 0 16,3-3 1-16,8 1-4 0,4-6 0 16,3-3 3-16,3-2 0 31,8-11-5-15,-5 8 1-16,-6 3-5 15,-4 3 0-15,-8 5-7 0,-9 2 1 16,-3 8-4-16,-6 1 0 15</inkml:trace>
  <inkml:trace contextRef="#ctx0" brushRef="#br0" timeOffset="52147.6817">11845 12017 26 0,'-38'24'13'0,"-1"0"-6"0,27-13 20 0,-6 2-25 16,-3 5 0-16,1-2 1 16,2 3 0-16,0-3-5 15,6-3 1-15,-3 3-2 31,0 0 1-31,3-3-8 16,0 3 0-16</inkml:trace>
  <inkml:trace contextRef="#ctx0" brushRef="#br0" timeOffset="52581.4227">11473 12406 28 0,'-9'11'14'0,"7"-3"-4"16,2 0 18-16,-3 5-25 15,3 3 0-15,-3 5 3 16,0 3 0-16,0-6-7 16,0 6 0-16,0 0 5 15,0 0 0-15,0-6-1 0,0-7 0 16,3-1-2-16,0-4 1 16,0-6-1-16,3-13 0 15,3-9 0 1,3-4 1-16,0-8-1 15,5-1 1-15,4-2-1 16,3 0 0-16,6 0 0 16,6 5 1-16,5 3-1 0,4 3 0 0,0-1 0 15,-4 9 0-15,-2 5-1 32,-6 5 1-32,-3 2-1 15,-1 6 0-15,-8 3 0 16,-3 2 1-16,-3 6-1 15,-3 5 1-15,-6 7 0 0,-3 1 0 0,0-5-1 16,-3 7 0-16,0 3-5 16,-3 0 0-16,-3-2-5 15,-3 2 0-15,0-5-7 16,-3-3 0-16</inkml:trace>
  <inkml:trace contextRef="#ctx0" brushRef="#br0" timeOffset="52778.1342">11634 12420 37 0,'-3'-6'18'0,"0"12"-16"0,3-1 28 0,-3 5-30 16,0 6 1-16,0 0 0 16,0 3 0-16,3-1-1 15,0-5 0-15,0-2-2 0,3 0 1 16,3-3-5-16,3-8 0 15,6-11-5-15,3 0 0 16</inkml:trace>
  <inkml:trace contextRef="#ctx0" brushRef="#br0" timeOffset="52944.4966">11825 12293 35 0,'-3'-6'17'0,"-3"19"-16"0,6-7 28 0,-6 2-29 16,0 5 1-16,0 3 0 15,-3 0 1-15,3-3-4 16,0 5 0-16,3-2-3 16,0 3 0-16,0 2-6 31,0-2 1-31</inkml:trace>
  <inkml:trace contextRef="#ctx0" brushRef="#br0" timeOffset="53317.4962">11691 12422 26 0,'-6'3'13'0,"12"-14"-12"0,0 11 19 15,3-2-20-15,0-1 0 32,2 0 0-32,1 1 1 0,0 2-1 15,0 0 0-15,0 0-2 16,-3 2 1-16,-3-2-2 15,-6 6 0-15,-3 7-1 16,-3 0 1-16,-3-2 0 16,0-1 0-16,0-2 3 15,0 0 1-15,0 0 3 16,0 0 0-16,-2-5 1 0,8 2 0 16,3-2 1-16,0-3 0 15,5 0-2-15,1-6 1 16,3 1-3-16,3-3 1 15,0 0-2-15,3-2 1 0,-3 2-4 16,0 0 1-16,0 8-7 31,0-6 1-31,-3 9-4 0,-6 2 1 16</inkml:trace>
  <inkml:trace contextRef="#ctx0" brushRef="#br0" timeOffset="53530.696">11587 12713 42 0,'-12'11'21'0,"12"-9"-20"0,0-2 40 0,6-2-39 15,0-1 0-15,2 1 1 16,7-6 0-16,12 2-4 16,0 1 0-16,3-8 3 15,5-6 0-15,-2 3-6 16,0-2 0-16,-3-3-10 15,2 2 0-15,1-10-1 16,-3 0 1-16</inkml:trace>
  <inkml:trace contextRef="#ctx0" brushRef="#br0" timeOffset="53764.5546">12453 11935 57 0,'-15'11'28'0,"-15"7"-37"0,21 1 60 0,-3 10-51 15,-9 11 1-15,-5 2 0 16,-4 0 0-16,-12 3-1 16,6 0 0-16,4-5-3 15,5-6 1-15,6-4-7 16,6-7 0-16,3-1-8 15,3-7 1-15</inkml:trace>
  <inkml:trace contextRef="#ctx0" brushRef="#br0" timeOffset="53983.8161">12247 12232 43 0,'0'-14'21'0,"27"-1"-16"0,-21 9 33 0,3 1-35 15,6 0 0-15,0-1 1 16,0 1 0-16,0-3-6 16,2 3 1-16,1-3 3 15,3 3 1-15,0-1-2 16,0-4 1-16,0 2-6 16,-4 0 1-16,1 5-6 15,-3 3 0-15,-6 0-7 16,-3 13 1-16</inkml:trace>
  <inkml:trace contextRef="#ctx0" brushRef="#br0" timeOffset="54450.4673">12298 12451 42 0,'-42'35'21'0,"24"-49"-14"16,15 9 35-16,0 0-40 16,3-3 1-16,6 0 0 15,6-3 0-15,0-2-4 16,9 0 0-16,-3-6 3 15,3-2 0-15,0 0-4 16,-1 3 1-16,-2 2-5 0,0 2 1 31,-3 1-4-31,-3 5 0 16,-3 8-1-16,-3 6 0 16,-6 9 2-16,-3 7 0 0,-3-1 7 15,0 5 0-15,0 6 4 16,0 0 1-16,0 2 2 0,3-5 1 15,0-8 0-15,3 1 0 16,0-7-2-16,6-4 1 16,0-3-2-16,0-11 0 15,0-2-1-15,3-6 0 16,-3 1 0-16,-3-3 0 0,-3 2-1 31,0 3 1-31,-3 3-1 16,-3 0 0-16,-3-1-1 15,0 6 1-15,0-2-1 0,0 2 0 16,0 0-3-16,3-3 1 16,3-2-6-16,3-6 0 15,6 1-8-15,3-1 0 16,6-2-2 0,0-1 0-16</inkml:trace>
  <inkml:trace contextRef="#ctx0" brushRef="#br0" timeOffset="54732.967">12956 11988 46 0,'-9'-10'23'0,"9"7"-21"0,-3 0 46 15,-3 11-46-15,-3 0 1 16,-3 11 0-16,-3 5 0 15,-3 5-4 1,0 2 0-16,-5 4 2 16,-4-3 1-16,0-3-3 15,3-3 0-15,6-5-5 16,6-7 0-16,4-4-5 0,5-5 0 16,9-5-6-16,-1 0 1 0</inkml:trace>
  <inkml:trace contextRef="#ctx0" brushRef="#br0" timeOffset="54889.2429">12819 12240 27 0,'0'0'13'0,"-3"13"-1"16,3-8 18-16,0 6-27 16,-3 7 1-16,0 9 1 15,-3-3 1-15,-3 10-8 16,3 6 1-16,0-3 4 16,3 2 1-16,0 6-4 15,3-5 0-15,6-11-7 16,3-8 1-16,0-5-7 15,6-13 0-15</inkml:trace>
  <inkml:trace contextRef="#ctx0" brushRef="#br0" timeOffset="55215.6843">13265 11970 38 0,'-24'-19'19'0,"7"51"-20"0,8-21 29 0,-6 7-27 32,-6 11 1-32,-3-2 1 15,0-1 0-15,4-2-2 16,5 0 0-16,9-3 3 16,6-8 1-16,6 0-1 15,6-2 1-15,8 0-1 16,4-6 1-16,3-5-2 15,-3-5 0-15,0-6-1 16,-1 0 0-16,4-2 0 0,-3-3 1 16,0 0-4-16,-3-2 0 15,-1 2-5-15,-2 0 0 16,-3 3-7-16,-6 2 1 0,-3 9-6 16,-9-6 0-16</inkml:trace>
  <inkml:trace contextRef="#ctx0" brushRef="#br0" timeOffset="55421.9007">13289 12197 46 0,'-12'35'23'0,"-12"4"-22"15,15-25 44-15,-2 12-44 16,-1-5 1-16,-3 16-1 16,3-8 1-1,-3 16-3-15,3 3 0 16,3 0 0-16,3-6 0 15,3-10-5-15,3-9 0 0,0-1-9 16,3-6 0-16,3-6 0 16,0-10 1-16</inkml:trace>
  <inkml:trace contextRef="#ctx0" brushRef="#br0" timeOffset="55617.9854">13283 12393 47 0,'9'-21'23'0,"12"-11"-25"15,-15 24 49-15,3 0-45 16,3 0 0-16,3 0 1 16,-1 3 1-16,-2 0-6 15,0 2 1-15,0 1 3 16,0 2 0-16,-3 2-3 16,-3 3 0-16,-3 3-8 15,-6 6 0-15,-3 4-7 0,-3 1 1 16</inkml:trace>
  <inkml:trace contextRef="#ctx0" brushRef="#br0" timeOffset="55798.6116">13268 12573 55 0,'0'-19'27'0,"6"4"-27"0,-3 7 47 0,3-3-43 16,3 6 1-16,3-6 0 0,0 6 1 15,3-3-9-15,0 0 1 16,0 3 5-16,-1-1 0 15,1 4-7-15,-3 10 0 16,0 0-12-16,0 10 1 0,-12 9-4 31,-3-1 1-31</inkml:trace>
  <inkml:trace contextRef="#ctx0" brushRef="#br0" timeOffset="97504.4674">9238 16367 5 0,'0'-8'2'0,"9"-2"4"0,-9 10 2 0,0 5-4 15,0 0 0-15,0 8 2 16,-3 6 0-16,0-1-8 0,-3 6 1 16,-3 5 5-16,-3 6 1 15,0 2-3-15,0-3 1 16,0 14-1-16,1 5 1 16,-1 0-1-1,3-8 1-15,0 0-1 16,3-3 0-16,3-8 0 15,3-5 0-15,0 1-1 16,3-7 1-16,3-1-1 16,0-7 0-16,3-1-1 0,0-4 1 15,0-2 0-15,2-5 1 16,4-8-2-16,0-9 1 16,3-2-5-16,3-2 1 15,6-17-7-15,2-2 1 16,4-2-1-16,-6-6 0 15</inkml:trace>
  <inkml:trace contextRef="#ctx0" brushRef="#br0" timeOffset="97722.2373">9455 16502 24 0,'-3'-3'12'0,"3"9"-11"16,-3-1 24-16,-3 3-21 15,0 16 0-15,-2 2 1 16,-10-5 1-16,0 14-8 15,0 10 1-15,0 8 5 16,0-8 0-16,0 0-2 16,-2 0 0-16,5-6-2 15,3-4 1-15,3-12-6 16,0-1 1-16,0-12-6 16,3-4 0-16,-3-9-2 15,3-8 1-15</inkml:trace>
  <inkml:trace contextRef="#ctx0" brushRef="#br0" timeOffset="97909.9222">9068 16685 25 0,'0'-8'12'0,"-3"31"-6"0,6-20 24 0,3 0-29 16,3 5 1-16,0 0 0 16,3 0 1-16,3 0-3 15,3-6 0-15,6-12 2 16,2-6 1-16,13 8-6 15,6-5 1-15,8-6-9 0,1-7 1 16</inkml:trace>
  <inkml:trace contextRef="#ctx0" brushRef="#br0" timeOffset="98322.6294">9720 16269 23 0,'-6'16'11'0,"6"13"-3"16,3-21 11-16,-3 0-17 16,0 5 1-16,3 1 1 0,0 1 1 15,0 4-7-15,-3-1 1 16,0 6 3-16,-3 5 1 16,-3 6-2-16,-3-6 1 15,0 5-2 1,0-10 1-16,-2-11-1 0,2 6 1 0,0-6-1 15,3-5 1-15,0 0-1 16,3 3 0-16,3-6 0 16,3 8 1-16,3 0 0 31,0 0 0-31,0-2 0 16,3 0 1-16,-1 7 1 0,-2-2 0 15,0 3 0-15,0 7 1 16,-3 1-2-16,-3-4 1 15,0-2-1-15,-3 3 1 16,0 3-4-16,0-3 0 0,-3-1-5 16,0-1 0-16,1-7-6 15,-4-1 1-15,0-6-4 16,0-6 1-16</inkml:trace>
  <inkml:trace contextRef="#ctx0" brushRef="#br0" timeOffset="98500.8635">9524 16989 31 0,'3'-11'15'0,"3"3"-12"0,0 0 29 16,3 0-30-16,2 3 0 16,4 0 1-16,3-6 0 15,3-12-4-15,6 1 0 16,3-9 1-16,8-14 1 16,13 16-6-16,0-1 1 15,-1-1-7 1,-5 4 0-16,2-2-1 0,-2 3 1 0</inkml:trace>
  <inkml:trace contextRef="#ctx0" brushRef="#br0" timeOffset="98933.0929">10164 16510 26 0,'-24'32'13'0,"12"29"-14"0,9-48 26 16,-3-8-22-16,0 14 0 0,0 7 1 16,0 6 1-16,0 0-7 15,-3 5 1-15,0-3 4 16,0-7 1-16,4-4-2 16,-1-9 0-16,0-1 0 15,0-5 1-15,-3-14-1 16,0-9 1-16,3-15-1 15,3-12 0-15,6 13 0 16,0-5 0-16,3 2-1 16,0-5 1-16,3 8-1 0,3 2 0 15,2 1-1-15,1 7 1 16,3 6 0-16,0 5 1 16,0 8 0-16,-3 5 0 15,3 6 0-15,-6 10 1 16,-4-8 0-16,-2 22 0 15,-3 10-3-15,0 5 1 16,0-10-9-16,0-1 1 0,9-2-9 16,12-10 0-16</inkml:trace>
  <inkml:trace contextRef="#ctx0" brushRef="#br0" timeOffset="99667.1376">10542 16327 22 0,'-6'-13'11'0,"6"29"-2"0,0 3 4 16,0 4-10-16,0 4 0 16,-3 13 1-16,0 2 0 0,0 8-5 15,0 22 1-15,-3-1 3 16,0-10 0-16,-3 0-1 15,0-3 0-15,0-10-1 16,3-3 1-16,0-14-1 16,3-10 0-16,0-13-1 15,3-8 0-15,6-13-1 16,0-5 1 0,0-25-1-16,0-10 0 15,0-15 0-15,3-4 0 16,3-2 0-16,6-13 1 15,3-1-1-15,5 25 0 0,-2 15 0 16,3 9 1-16,9 10 1 16,-4 18 1-16,1 22 1 15,0 20 0-15,-6 1 1 0,-6 18 1 16,-7-2-1-16,-2 23 0 16,-12 17-1-16,-6-6 0 15,-3 5-1-15,-5-10 0 16,-1-3-3-16,0-11 1 15,6 4-6 1,3-23 0-16,6-14-8 16,3-28 0-16</inkml:trace>
  <inkml:trace contextRef="#ctx0" brushRef="#br0" timeOffset="99978.9922">10604 16632 24 0,'-3'-24'12'0,"21"11"-4"15,-12 7 10-15,3 1-16 16,0-3 1-16,3 3 0 16,0-3 0-16,3 5-4 15,-3 6 0-15,2 5 3 16,-8 0 1 0,-12 37 0-1,-5 0 0-15,-1 0 1 0,0 0 0 16,0-8-1-16,3-13 1 15,3-1-1-15,0-4 0 16,3-11-2-16,6-6 1 16,3-9-4-1,3-17 0-15,3-16-5 16,9 6 0-16,5-6-4 16,4-5 0-16,0 0-3 15,6-3 1-15</inkml:trace>
  <inkml:trace contextRef="#ctx0" brushRef="#br0" timeOffset="100243.826">10964 16285 24 0,'0'-8'12'0,"6"0"-11"0,0 3 21 0,0 0-19 15,3-6 0-15,6-5 1 16,0 8 1-16,3 0-7 16,0 3 1-16,0-3 4 15,-1 5 0-15,1 3-2 16,-3-2 1-16,0 2-1 15,-3 8 0-15,-3 8 0 16,-6 7 1 0,-3 1-2-16,-3 11 1 0,-3-4 0 15,0-2 0 1,-3-2-3-16,0-6 0 16,0 3-3-16,0-6 1 15,0-7-4-15,0-3 0 16,-3-3-3-16,4-5 1 0</inkml:trace>
  <inkml:trace contextRef="#ctx0" brushRef="#br0" timeOffset="100475.326">11012 16237 23 0,'3'-7'11'0,"-3"14"-7"0,0-1 19 16,0 7-21-16,0 6 1 15,-3 7 1-15,0 11 0 16,-6 0-6-16,3 5 1 15,0 6 3-15,-3-6 1 16,0 11-2-16,-3 3 0 16,4-3-1-16,-1-8 0 15,3-8-3-15,3-5 0 16,0-11-3-16,3 0 1 0,6-18-5 16,0-11 0-16</inkml:trace>
  <inkml:trace contextRef="#ctx0" brushRef="#br0" timeOffset="100709.8504">10988 16653 19 0,'12'-11'9'0,"12"-15"-4"0,-15 23 13 0,0-2-16 16,3 0 1-1,0-1 3-15,0 4 0 0,-1 2-6 0,1 2 1 16,0 4 4-16,-3-1 1 16,-3 8 0-16,-3-5 0 15,-3 11-1-15,-3 10 0 16,-3 5-2-16,-3 8 0 15,-3-2-1 1,-3 2 0-16,1-5-2 16,-1-7 1-16,0-1-6 15,3-11 0-15,3-13-6 16,3-5 0-16,3-7-3 16,3-23 0-16</inkml:trace>
  <inkml:trace contextRef="#ctx0" brushRef="#br0" timeOffset="100874.548">10994 16640 26 0,'3'-16'13'0,"9"24"-4"16,-6-8 20-16,0 8-23 0,3 2 1 16,0 6 2-16,3 11 1 15,0 2-13-15,3 8 0 16,-1-6 8-16,7-1 1 16,9-4-9-16,6-7 0 0,5-4-9 15,4-1 1-15,0-9-4 16,-1-13 1-16</inkml:trace>
  <inkml:trace contextRef="#ctx0" brushRef="#br0" timeOffset="101618.539">11500 16187 31 0,'-33'11'15'0,"45"-19"-20"16,-3 8 25-16,3-3-17 0,3 1 0 16,3-4 2-16,3 12 0 15,12-6-7-15,-1 0 1 16,1-6 5-16,-3 6 0 15,-3 0-2 1,-4 0 0-16,-5 6 0 0,-3-1 1 16,-6 5-1-1,-6 4 1-15,-6-4-1 16,-9 14 0-16,-9-3 0 16,-3 0 0-16,1 1-2 15,-1-4 1-15,0-7-1 16,3-1 0-16,6-4-1 0,3-1 0 15,6-3-1-15,3-2 1 0,3 3-1 16,0-3 1-16,6 0 0 16,0-3 0-16,0 3 1 15,6 0 0-15,3 0-2 16,-3 0 1-16,-3 0-2 16,0 3 1-16,-9 5-2 15,-6 5 0-15,-3 1 0 16,-3 1 0-16,-3 1 1 0,-3 0 0 15,1 0 1-15,-1-8 0 32,3 5 2-32,0-5 1 0,6-3 0 15,3-5 0-15,3 0 1 16,6-2 0-16,6-4 0 16,3 4 1-16,3-1-1 15,0 3 0-15,5 0 1 16,7 3 0-16,0 2-1 15,0 3 1-15,-3 0-1 16,-1 5 1-16,-2-2-1 16,-6 5 1-16,-3-6-2 0,-3 1 1 0,-6 2-4 15,-3-5 1-15,-3-3-5 16,-3-2 0-16,-6-3-5 16,0-5 0-16,-6-6-3 15,3-5 1-15</inkml:trace>
  <inkml:trace contextRef="#ctx0" brushRef="#br0" timeOffset="101837.5213">11613 16473 21 0,'0'24'10'0,"3"31"-7"0,-3-36 18 0,0 5-17 16,0 5 0-16,0 8 1 16,0 8 0-16,0 2-7 15,0-10 0-15,3 1 5 16,0-9 0-16,0 2-2 15,0-9 0-15,0 1-1 16,0-7 1-16,0-3-3 16,0-5 0-16,3-8-3 15,0 0 0-15,3-8-4 16,-9-10 1-16,0-11-2 16,-6-8 0-16</inkml:trace>
  <inkml:trace contextRef="#ctx0" brushRef="#br0" timeOffset="102033.5534">11601 16600 25 0,'-9'-21'12'0,"-5"13"-7"0,11 8 25 0,-3 5-27 16,-3-2 0-16,-3 7 2 16,0 1 1-16,0 2-8 31,-3-2 1-31,3 5 4 16,0 2 0-16,3-7-1 15,0 10 0-15,1-8-3 16,2-2 1-16,6-6-5 0,0-5 0 0,9-13-4 15,2 5 0-15,10-13-4 16,3 0 1-16</inkml:trace>
  <inkml:trace contextRef="#ctx0" brushRef="#br0" timeOffset="102405.7387">11994 16068 35 0,'-12'11'17'0,"-8"13"-17"16,14-17 35-16,-3 1-34 15,0 8 1-15,3-5 0 16,0-1 0-16,0-4-3 16,3 2 0-16,6-6 2 15,3 4 0-15,3-4-1 16,3-2 0-16,3 0 0 15,2 6 0-15,1-6 0 0,0 5 1 16,0 3 0-16,-3 2 1 16,-3 4 1-16,3 4 0 15,-9 3 0-15,-6 3 0 0,0 13 0 16,-6-5 0-16,-3 2-1 16,-6-2 1-16,-3 2-2 15,0-2 1-15,0-3-6 16,0-5 0-16,1-8-6 15,2-8 0-15,6-8-6 16,3-13 1-16</inkml:trace>
  <inkml:trace contextRef="#ctx0" brushRef="#br0" timeOffset="102792.6765">11944 16304 30 0,'6'-8'15'0,"12"-3"-11"0,-13 3 21 15,4 6-25-15,0-4 1 16,3 1 0-16,0 0 0 31,3 2-3-31,-3 6 1 16,-3 7-3-16,0 6 0 15,-6 11-3-15,-3 7 1 0,-6-5-1 16,-6 8 1-16,-3 0 2 16,-3-5 0-1,0 2 5-15,3-5 1 0,1-5 3 16,2-5 1-16,3-6 1 15,3-5 0-15,3 5-1 16,3-5 1-16,6 3-2 16,6-3 1-16,3 5-2 15,2-5 0-15,4 10-1 0,3 1 1 16,3-3-2-16,3 10 1 16,-7 6-1-16,-2 0 0 15,-6-6 0-15,-3-7 0 16,-9 4-1-16,-3 4 0 15,-6-9-1-15,-6 4 0 0,0-9-7 16,0-3 1-16,3-4-9 16,-3-6 1-16</inkml:trace>
  <inkml:trace contextRef="#ctx0" brushRef="#br0" timeOffset="102993.6344">12033 16605 44 0,'-24'16'22'0,"-6"13"-15"16,24-10 34-16,-5 12-40 15,-1 9 0-15,0 3 0 16,0-6 1-16,-3 0-7 16,3-3 0-16,0-2-6 15,3-1 0-15,6-7-4 16,-6-3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8-04T01:10:32.22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6583 4143 10 0,'-39'-21'5'0,"18"11"5"0,15 7 6 15,0 0-13 1,-2-2 1-16,2 0 4 0,0-6 0 16,6-2-9-16,6-8 1 15,8-6 6 1,19-4 0-16,15-9-2 16,2 0 1-16,4-5-3 15,3 3 0-15,5 7-1 16,10 1 1-16,2-3-2 15,-6 8 1-15,-5 5-1 16,-7 3 1-16,-5 2 0 0,-9 6 0 16,-10 3 0-16,-5-1 1 15,-9 6-3-15,-6-6 0 16,-9 3-4-16,-6 3 1 0,-6 2-5 16,-3-2 0-16,3 0-4 15,0-9 1-15,3 1 2 16,6-3 0-16,6 0 3 31,-44-50 7-31,109 111 2 16,-41-53 1-16,3 3 5 15,-1 10 0-15,-5 6 4 0,-6 13 0 32,-9 2-1-32,-9 3 0 15,-9 6-2-15,-3-1 1 16,-9 6-4-16,-6-8 1 15,-3-1-3-15,-2 1 0 0,2-5-6 16,0-1 0-16,6-10-12 16,18 0 0-16</inkml:trace>
  <inkml:trace contextRef="#ctx0" brushRef="#br0" timeOffset="532.6817">8146 3305 38 0,'14'-11'19'0,"16"-15"-11"16,-18 18 20-16,6 2-27 15,3 4 1-15,3-1 1 0,2 3 0 16,16-5-3-16,6 5 1 16,5-8-4-16,-2 3 1 15,-9 10-10-15,-10 0 1 0,-2 3-2 16,-6 3 0-16</inkml:trace>
  <inkml:trace contextRef="#ctx0" brushRef="#br0" timeOffset="680.3669">8318 3366 31 0,'-24'13'15'0,"1"5"-18"0,20-10 28 15,-3 5-24-15,0 1 0 16,0 12-10-16,0 11 1 16,3 0 3-16,3 6 1 15</inkml:trace>
  <inkml:trace contextRef="#ctx0" brushRef="#br0" timeOffset="842.9577">8149 3826 39 0,'-21'0'19'0,"12"0"-16"15,9 0 35-15,6-3-36 16,6 1 0-16,3-4 1 16,2 1 1-16,10-14-5 15,9 4 1-15,18-12-4 16,14-5 0-16,3-7-10 15,4-4 1-15</inkml:trace>
  <inkml:trace contextRef="#ctx0" brushRef="#br0" timeOffset="967.3087">8917 3313 36 0,'-69'42'18'0,"18"21"-15"16,40-47 22-16,-4 21-25 0,-3 14 1 15,0-1 0-15,0 3 0 16</inkml:trace>
  <inkml:trace contextRef="#ctx0" brushRef="#br0" timeOffset="4334.5128">9101 3516 9 0,'-30'0'4'0,"15"-16"-3"15,12 24 4-15,0-8-6 16,1 3 1-16,-1-3 0 15,0 5 0-15,-3-10 0 0,3 5 0 16,-3-13 0-16,0 13 0 16,3-6 0-16,-3-12 0 15,0 7 0-15,3-2 1 16,0-11-1-16,3 16 0 16,-3-10 0-16,-3 2 0 0,3 3-1 15,0 8 1-15,0-6 0 16,0 6 1-16,0-1-1 15,-3 4 0 1,-3-4 9-16,3 1 1 16,3-3 1-16,3 0 0 15,6 0 1-15,3 0 0 16,3 0 1-16,6 0 0 0,3 1-9 16,0 4 1-16,-4 3-2 15,1 0 1-15,0 5-1 16,0 3 1-16,0-3-1 15,-3 6 1-15,-3 0-1 16,-3 2 0-16,-9 3 0 16,-3 2 1-16,-6 3-1 15,-3-2 0-15,-9-1 0 0,-9-4 0 16,-6-4-1-16,-5-2 1 16,5-5-2-16,3-1 0 15,7-4-6-15,2-3 1 16,6-1-11-16,9-2 0 0</inkml:trace>
  <inkml:trace contextRef="#ctx0" brushRef="#br0" timeOffset="4529.8441">10432 3138 9 0,'6'53'4'0,"-24"-13"15"16,12-43-33-16</inkml:trace>
  <inkml:trace contextRef="#ctx0" brushRef="#br0" timeOffset="4840.2988">9979 3231 9 0,'3'5'4'0,"3"-13"-3"15,-6 11 4-15,-3 2-6 16,0 0 1-16,-3-5 0 16,0 8 0-16,0-3 0 15,3 9 0-15,-3-9-1 16,0 0 1-16,3 3 0 16,-3 3 0-1,1-3 0-15,2 8 0 16,-3 10 0-16,0 6 1 15</inkml:trace>
  <inkml:trace contextRef="#ctx0" brushRef="#br0" timeOffset="5136.1611">10104 3585 10 0,'30'-3'5'0,"-30"-42"-7"0,0 32 7 0,0 5-5 15,0 0 0-15,0-29 0 16,0 8 0-16,0 5 0 15,-3 1 0-15,0 9 0 16,3-1 0-16,0-1 0 16,0 2 0-16,0 1 0 15,0 3 0-15</inkml:trace>
  <inkml:trace contextRef="#ctx0" brushRef="#br0" timeOffset="20980.6714">10170 3199 24 0,'9'0'12'0,"5"29"2"16,-14-13 12-16,0 8-24 16,-5 7 0-16,-7 9 1 15,-3 10 0-15,-6 11-4 0,0 8 0 16,0-6 3-16,-3-2 0 15,-2-8-1-15,2-5 0 16,6-11-1-16,3-8 1 16,6-18-1-1,9-11 1-15,9-11-1 16,6-23 0-16,3-9-1 16,6-7 1-16,5 5-1 15,1 8 0-15,-3 8 0 0,3 8 0 16,-6 13 0-16,-7 16 0 15,-5 10 1-15,-6 9 1 16,-6 4 2-16,-3 4 0 16,-6-6 1-16,3-5 1 15,-11 0 0-15,-4-6 1 16,-3-5-2-16,0-2 0 16,3-3-2-16,0-3 0 15,1 0-2-15,5-2 0 16,3-3-7-16,12-5 1 0,6-1-8 15,6-1 0-15,8-1-2 16,7 0 1-16</inkml:trace>
  <inkml:trace contextRef="#ctx0" brushRef="#br0" timeOffset="21363.7671">10491 3604 37 0,'-30'16'18'0,"-26"2"-19"16,41-10 36-16,-9 8-31 16,0 2 1-16,3 6 2 15,4-3 0-15,5 0-10 16,6-7 1-16,12-1 5 0,3-2 1 0,6-6-3 16,5-3 0-16,4 1-1 15,6-11 1-15,-3-8-1 16,-3 3 1-16,-1-16-1 15,-2 5 1-15,-6 3-1 16,-3 5 0-16,-3 3 0 0,-6 8 0 31,-3 7 0-31,0 9 0 16,-3 7 0-16,0 4 1 0,0-1 0 16,0-3 0-16,0-2 0 15,3-5 0-15,3-3-3 16,3 0 0-16,3-6-9 15,3-2 0-15,3-5-5 0,5 0 1 16</inkml:trace>
  <inkml:trace contextRef="#ctx0" brushRef="#br0" timeOffset="21664.4493">10878 3498 27 0,'-12'-19'13'0,"-15"22"3"16,15 2 16-16,-5 3-28 15,-4 5 1-15,0 3 3 16,3 3 0-16,3 2-11 16,6-3 1-16,6-2 6 15,6 3 0-15,9-6-2 16,9 3 0-16,0 2-2 0,3 4 1 16,-3-1 0-16,-4 0 0 15,-5-3 1-15,-3-2 0 16,-6 0 1-16,-9 0 0 15,-6 0-1-15,-9 0 1 16,-5 0-1-16,2-6 0 16,3-2-4-16,3-5 0 15,6-6-10-15,6-5 0 16,9-5-6-16,21-8 1 16</inkml:trace>
  <inkml:trace contextRef="#ctx0" brushRef="#br0" timeOffset="21948.0745">11098 3622 29 0,'27'-5'14'0,"-6"-3"1"0,-12 0 16 0,9 0-26 16,3-3 0-16,2-4 2 15,1-4 1-15,0 1-10 16,-3 4 1-16,-9-4 6 16,-6-1 0-16,-12 9-3 15,-18 7 1-15,-6 6-2 16,-6 15 0-16,-2 11 0 15,-1 6 0-15,3 10 0 0,4-6 0 0,5-2 1 16,9-5 0-16,9-3 1 16,6-2 0-16,12-11-1 15,15-8 0-15,12-3-1 16,20-10 1-16,10-9-4 16,-1-4 1-16,4-6-18 31,2 0 1-31</inkml:trace>
  <inkml:trace contextRef="#ctx0" brushRef="#br0" timeOffset="24146.3126">11908 3500 21 0,'0'-10'10'0,"12"15"0"0,-6-8 11 0,3 3-17 15,3 3 1-15,3 0 2 16,-1-1 0-16,4-2-9 15,3 0 1-15,6-2 6 16,9-4 1-16,2 1-3 16,10-5 0-16,-6 2-8 15,-7 2 1-15,-8-2-8 0,0 6 1 0</inkml:trace>
  <inkml:trace contextRef="#ctx0" brushRef="#br0" timeOffset="24353.721">12009 3664 35 0,'-33'24'17'0,"16"-13"-10"32,17-6 23-32,0-2-28 15,0 2 0-15,3-2 4 0,3-1 1 16,2 1-8-16,7-6 0 16,3 3 5-16,3-2 0 15,15-9-2-15,2 1 0 16,1-1-10-16,3-2 0 15,-3 2-6-15,-7-7 0 16</inkml:trace>
  <inkml:trace contextRef="#ctx0" brushRef="#br0" timeOffset="24629.3583">12200 3418 29 0,'-27'-8'14'0,"18"-5"-3"0,9 8 15 0,9 0-23 16,6-1 0-16,6 1 1 15,5 5 1-15,4 3-6 16,3 2 1-16,-3 6 4 16,2 4 0-16,-2 4-1 15,0 7 0-15,-6 11 0 16,-6-2 1-16,-9-1 0 16,-9 9 0-16,-12-1-1 15,-6-5 0-15,-9-3 0 16,-6 1 1-16,-5-11-2 0,-4-6 1 15,-3-7-2-15,13-6 1 16,5-5-11-16,18-11 1 16,18-4-10-16,6-17 1 15</inkml:trace>
  <inkml:trace contextRef="#ctx0" brushRef="#br0" timeOffset="25088.8174">13060 3379 27 0,'-36'2'13'0,"24"41"-1"16,9-30 6-16,-6 16-17 16,-3 21 1-16,-2 6 0 15,-4 2 0-15,0 6-3 0,-3 2 0 16,3 3 2-16,6-6 1 16,3-13-2-16,3-10 0 15,6-14-6-15,0-20 1 0,6-20-5 16,3-12 1-16</inkml:trace>
  <inkml:trace contextRef="#ctx0" brushRef="#br0" timeOffset="25628.2416">12968 3543 17 0,'23'-72'8'0,"34"43"1"0,-42 21 8 16,9 6-15-16,2 4 1 16,4 4 5-16,-3 2 1 0,-6 2-8 15,-6 9 0-15,-9 12 7 16,-6-2 1-1,-9 6-2-15,-12-6 1 0,-12 3-3 16,0-3 1-16,7-5-3 16,2-6 1-16,3-7-5 15,6-6 1-15,9-5-6 16,6-5 0-16,18-3-4 16,12-8 0-16,11 0-4 15,4-8 1-15,3-5 0 16,-1-3 1-16,-2 3 7 15,-3-2 0-15,-7 4 7 16,-8 3 0-16,-9 8 5 16,-6 6 1-16,-6 7 2 15,-9 6 1-15,-9 10-1 0,-6 16 0 16,0 3-2-16,3 2 1 16,1-5-4-1,5-5 0-15,3-3-1 16,6-7 0-16,6-4-3 0,6-10 1 15,2-10-1-15,4-4 0 16,3-7 0-16,0-3 1 16,3 3-2-16,-3 3 1 15,-4 7-1-15,-5-2 1 16,-12 8-2-16,0 5 1 0,-6 10 0 16,0 3 0-16,-2 3-1 15,-1-5 1-15,3 2-1 16,3 0 1-16,3 3-7 15,3-13 0-15,12 2-6 16,8-7 1-16,10-9-5 16,3-2 1-16</inkml:trace>
  <inkml:trace contextRef="#ctx0" brushRef="#br0" timeOffset="25815.0911">13813 3424 39 0,'-3'-6'19'0,"-15"25"-15"0,12-11 34 0,-6 5-33 31,-6 19 0-31,-2 0 3 0,2-3 0 0,3 0-11 32,6-3 1-32,6 1 6 15,6-1 1-15,6-10-3 16,3-8 0-16,3-11-4 16,3-10 0-16,2-8-7 0,4-8 0 0,0 0-8 15,3-8 0-15</inkml:trace>
  <inkml:trace contextRef="#ctx0" brushRef="#br0" timeOffset="25994.2181">14123 2998 37 0,'-12'21'18'0,"-27"69"-13"16,21-64 25-16,-3 19-29 16,-3 3 1-16,-2 7 0 0,-4 4 0 15,6 4-2-15,3 1 0 16,0 4 2-1,7-9 1 1,2-12-8-16,6-10 1 0,3-5-8 16,12-13 0-16</inkml:trace>
  <inkml:trace contextRef="#ctx0" brushRef="#br0" timeOffset="26210.2514">14140 3421 38 0,'-17'0'19'0,"-25"29"-14"0,24-16 27 16,-6 3-30 0,0 13 1-16,1-2 2 15,5-1 1-15,0 1-7 0,9-1 0 0,3-10 4 16,3 0 0-16,6-3-1 16,3-13 1-16,18-5-11 15,3-3 1-15,5-8-8 31,10 0 1-31</inkml:trace>
  <inkml:trace contextRef="#ctx0" brushRef="#br0" timeOffset="26511.5344">14209 3585 44 0,'-6'11'22'0,"3"-17"-19"0,3 1 34 0,3-3-36 15,3-5 0-15,3-6 0 16,3 1 1-16,0-1-2 15,0 3 0-15,-4 1 1 16,-5 4 1-16,-6 8-1 16,-3 3 0-16,-2 6-1 15,-7 7 1-15,-9 13 0 16,0-2 1-16,3 5-1 16,0-8 1-16,6 1-1 15,7-1 1-15,5-3 0 16,3-2 1-16,6-5-2 15,8-6 1-15,1-8-7 16,3-2 1-16,3-3-8 16,0-8 1-16,6-5-6 15,-1-5 0-15</inkml:trace>
  <inkml:trace contextRef="#ctx0" brushRef="#br0" timeOffset="26679.0306">14370 3421 48 0,'-9'5'24'0,"9"-5"-22"0,0 0 44 15,6 0-44-15,3-2 0 16,5-4 1-16,7 1 0 0,3-3-4 16,6-2 1-16,0 2-1 15,2-3 1-15,-2-5-9 16,-3 3 0-16,-3-3-8 16,-3-2 1-16</inkml:trace>
  <inkml:trace contextRef="#ctx0" brushRef="#br0" timeOffset="26863.1855">14629 3146 37 0,'-33'24'18'0,"-6"37"-4"0,27-38 25 0,-9 1-34 15,1 11 1-15,2-4 3 16,0 12 1-16,3 10-12 16,3 2 1-16,6-10 7 15,12 0 1-15,15-16-4 0,12-10 1 16,5-19-11-16,4-8 1 15,9-8-13-15,-4-16 0 16</inkml:trace>
  <inkml:trace contextRef="#ctx0" brushRef="#br0" timeOffset="27912.027">15459 3315 18 0,'-12'6'9'0,"0"9"-2"15,6-15 9-15,-9 3-15 16,3 0 1-16,-2 2 1 31,-1 3 0-31,0 3-3 16,-3-1 1-16,6-2 1 15,0 0 1-15,6-3-3 16,3 1 1-16,3 1-1 16,6-4 1-16,3 2-2 0,3 3 0 15,12 0 1-15,3 0 0 16,-1 5 2-16,1 3 0 16,-6 5 0-16,-6 3 1 15,-3-8 1-15,-6 3 1 16,-6-3 0-16,-3-1 0 0,-3 1-1 15,-6 0 0-15,-6 0-1 16,-3-3 1-16,3 3-2 16,1-3 0-16,-1-5-3 15,3 3 1 1,3-6-8-16,6-5 0 0,6-8-6 16,12-8 1-16</inkml:trace>
  <inkml:trace contextRef="#ctx0" brushRef="#br0" timeOffset="28270.5233">15670 3397 24 0,'-18'24'12'0,"-5"10"-2"16,17-20 12-16,3-1-21 16,0 3 0-16,0 2 1 15,3-4 0-15,3-4-3 16,6-7 1-1,3-3 1-15,2-3 1 16,7 0-1-16,0-4 0 16,0 1-1-16,-3 1 1 0,-3 2-1 15,-3 6 0-15,-3 5 1 16,-6 5 0-16,0 0 1 0,-3 3 0 16,0 0 1-16,0-3 1 15,3 3-1-15,-1-10 1 16,4-1-1-16,3-5 1 15,9-5-1-15,3-6 0 16,3-2-4-16,0-6 0 16,0 3-7-16,2-2 0 15,4-1-6-15,0 3 0 16</inkml:trace>
  <inkml:trace contextRef="#ctx0" brushRef="#br0" timeOffset="28417.3491">16108 3463 28 0,'-9'8'14'0,"-6"32"-13"16,12-29 18-16,-3 4-18 15,0 4 1-15,-3 5 0 16,0 0 0-16,0-3-12 16,6-3 1-16</inkml:trace>
  <inkml:trace contextRef="#ctx0" brushRef="#br0" timeOffset="28597.2562">16114 3313 42 0,'-12'-14'21'0,"6"-4"-25"0,9 13 36 0,0-1-32 16,3 4 0-16,6-4-2 15,3 4 0-15,3 4-6 16,2 4 0-16,7-6-3 15,6 2 0-15</inkml:trace>
  <inkml:trace contextRef="#ctx0" brushRef="#br0" timeOffset="28786.7571">16450 3347 44 0,'-9'3'22'0,"6"-6"-22"0,9 0 42 0,3 3-41 16,6-2 0-16,0-6 0 15,0 0 1-15,6-3-2 16,2-2 0-16,1-6-3 16,0 4 1-16,0-7-7 15,-3 4 0-15,-3-3-5 16,-3 2 0-16</inkml:trace>
  <inkml:trace contextRef="#ctx0" brushRef="#br0" timeOffset="28943.0077">16703 3053 24 0,'-24'24'12'0,"-8"24"0"15,23-32 15-15,-6 13-25 16,-3 5 0-16,0 8 0 16,-6 1 1-16,-2 4-4 15,2 9 1-15,3 2 2 16,9 0 0-16,3-5-7 0,6-5 0 16,9-8-6-16,12-11 1 15</inkml:trace>
  <inkml:trace contextRef="#ctx0" brushRef="#br0" timeOffset="29174.4577">16721 3463 49 0,'-27'16'24'0,"-20"45"-22"0,41-53 44 0,-3 13-44 15,0 3 0-15,3 3 1 31,3-6 0-31,3-3-4 16,6-5 0-16,3-2 3 16,6-8 1-16,3-6-7 15,2-8 0-15,13-2-10 16,3-16 1-16,3 0-4 16,-7-11 0-16</inkml:trace>
  <inkml:trace contextRef="#ctx0" brushRef="#br0" timeOffset="29547.8823">17123 3064 47 0,'-15'26'23'0,"-12"54"-22"0,18-59 44 16,-3 11-43-16,-2 13 0 16,-1 0 2-16,-3 15 0 15,-3 7-4-15,-3 9 1 0,3-12 2 16,3-11 1-16,1-8-1 15,5-11 1-15,6-5-1 16,3-13 0-16,9-8-1 16,6-13 0-1,8-11-1-15,1-11 0 0,3-4 0 16,3-9 0-16,6 3-1 16,-4 5 1-16,-2 6-2 15,-3 5 1-15,-3 7 0 16,-3 6 1-16,-6 8 0 15,-3 8 1-15,-7 13-1 16,-2 6 0-16,-2 2 1 16,-4 3 0-16,0-6-4 15,0 3 1-15,3-5-15 16,3 0 0-16,0-13-5 0,0-19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8-04T01:11:31.34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12316 3270 41 0,'0'-18'20'0,"6"28"-13"0,3-10 20 0,-3 6-24 15,3-4 1-15,2 6 1 16,4 3 0-16,0-1-7 16,6-2 1-16,0 0 4 15,3-2 1-15,0-1-3 16,-1 0 1-16,4 0-7 15,-3-2 1-15,-6 2-10 16,-12 3 1-16,-12 6-2 16,-6-4 1-16</inkml:trace>
  <inkml:trace contextRef="#ctx0" brushRef="#br0" timeOffset="178.3819">12244 3532 38 0,'-35'19'19'0,"23"-25"-17"0,12 6 37 16,0-5-35-16,9 0 0 15,6-3 2-15,-4 0 0 16,19-3-8-16,6-10 0 16,3-3 5-16,5 1 1 15,13 1-7-15,2 4 1 0,1 5-7 16,-4 2 0-16,-11 1-6 16,0 10 0-16</inkml:trace>
  <inkml:trace contextRef="#ctx0" brushRef="#br0" timeOffset="430.579">12622 3535 34 0,'-71'53'17'0,"35"-6"-9"0,30-36 24 16,0 2-28-16,3-8 0 15,3-2 2 1,6-3 1-16,3-3-9 16,0-2 1-16,6-8 5 15,9 0 0-15,-3 0-2 16,-3-1 0-16,-4 1-1 15,-5-3 0-15,-6 6 0 16,-9 4 0-16,-6-4 0 16,-2 7 0-16,-1 3-3 0,0 5 0 15,0 9-7-15,0-1 1 16,0 5-8-16,3 6 0 16</inkml:trace>
  <inkml:trace contextRef="#ctx0" brushRef="#br0" timeOffset="745.0064">12247 4024 39 0,'-41'48'19'0,"-10"-3"-15"0,42-37 28 16,0 0-28-16,0-3 0 16,3-2 1-16,3-9 1 15,15-7-8-15,6-11 1 16,9-2 5-16,9-6 0 15,-1-2-3-15,10-3 1 16,0 2-1 0,-1 9 0-16,10 2-1 15,-1 8 1-15,-2 3-1 0,-6 2 0 0,-4 6 0 16,-5 5 0-16,-6 3 0 31,-3 5 1-31,-13 5-1 16,-5 3 1-16,-9 5-5 15,-6 3 1-15,-8 2-8 0,-4 3 1 16,-18 6-6-16,6-9 0 16</inkml:trace>
  <inkml:trace contextRef="#ctx0" brushRef="#br0" timeOffset="952.2409">12512 4117 37 0,'9'-3'18'0,"3"1"-11"0,-6-6 30 15,0 0-32-15,-3-5 0 16,-3 2 3-16,-3 0 0 0,-3 1-10 16,-3-1 0-16,-3 3 6 15,0-2 0-15,0 2-4 16,6 0 1-16,3-5-10 16,12-9 0-16,12-1-8 15,15-9 1-15</inkml:trace>
  <inkml:trace contextRef="#ctx0" brushRef="#br0" timeOffset="1228.1027">13256 3598 50 0,'-29'48'25'0,"23"-43"-25"16,12-7 41-16,6-6-41 15,-1-8 1-15,4-11 0 16,6-2 1-16,3-5-2 16,0-3 1-16,0 2 1 0,-7 4 0 15,-5-1 0-15,-9 5 1 16,-9 6-1-16,-6 5 1 16,-2 8-2-16,-4 6 1 0,-6 7-5 15,-3 3 1-15,0 8-9 16,1 2 0-16,5 6-6 15,3 11 0-15</inkml:trace>
  <inkml:trace contextRef="#ctx0" brushRef="#br0" timeOffset="1496.0334">12968 4040 48 0,'-18'32'24'0,"18"-14"-23"15,3-15 39-15,6-3-38 0,3-5 0 16,0-3 0-16,11-11 1 16,4-4-4-1,-3 1 1-15,-3 4 2 0,-6-1 1 16,-9 6-1 0,-15 3 0-16,-6 2 0 0,-6 2 0 15,0 4-1-15,-3 2 0 16,3-3-5-16,7 3 1 15,5-3-9-15,9 1 1 16,6-4-6-16,17-2 0 0</inkml:trace>
  <inkml:trace contextRef="#ctx0" brushRef="#br0" timeOffset="1691.2902">13402 3961 52 0,'6'13'26'0,"0"-8"-24"0,-3-10 47 15,0-3-44-15,0-2 1 16,0-4 2-16,-3 1 0 16,-3-3-11-16,-6 3 1 15,-6 2 7-15,-3 6 0 0,1 0-4 16,2 2 1-16,3 3-13 16,3 3 1-16,15-1-10 15,3-4 0-15</inkml:trace>
  <inkml:trace contextRef="#ctx0" brushRef="#br0" timeOffset="2258.6599">14087 3307 38 0,'0'-10'19'0,"-33"20"-11"0,21-4 17 16,-6 2-24-16,-3-6 1 0,1 3 0 15,-4 3 0-15,6 0-3 16,6 0 1-16,3 0 1 15,6 3 0-15,3-1-1 16,6 4 0-16,3 1-1 16,3-4 1-16,6 5 1 15,3 2 0-15,-6-2 1 16,-4 8 0-16,-2-3 0 16,-6-2 1-16,-9-1 0 0,-3 4 0 15,-2 1-1-15,-1-1 1 16,0-1-7-16,-3-3 0 15,9-13-8-15,3 3 1 0,0-5-4 16,3-8 1-16</inkml:trace>
  <inkml:trace contextRef="#ctx0" brushRef="#br0" timeOffset="2495.7112">14042 3593 24 0,'6'-3'12'0,"18"-31"-7"0,-15 23 16 15,3-2-20 1,3 3 1-16,3-1-1 0,-4 3 1 15,-2 0-3-15,0 5 1 16,-3 6 1-16,-3 5 0 16,-3 5-1-16,-6 3 0 0,0 0 2 15,-3 3 0-15,0 2 0 16,0 5 1-16,-3-7 0 16,0 2 0-16,0 0 0 15,4 0 1-15,-1-5-4 16,3 0 1-16,3-3-7 15,6-5 0-15,2-5-6 16,10-11 0-16</inkml:trace>
  <inkml:trace contextRef="#ctx0" brushRef="#br0" timeOffset="3001.7791">14417 3413 40 0,'-18'8'20'0,"-23"16"-19"16,29-19 35 0,0 8-36-1,6 1 0-15,6 1 2 0,6-7 1 0,3 0-4 16,0 3 1-16,0 0 1 16,0 4 1-16,-3 1-1 15,0 5 1-15,-4-5-1 16,-2 6 0-16,-2 1 0 15,-4-2 0-15,0-2 0 16,-3 2 0-16,3-2-2 16,-3-9 1-16,6 1-2 15,3-11 0-15,0-5-1 16,6-9 0 0,0 1 0-16,3-5 0 15,3-1 1-15,2 3 0 16,4-5 1-16,3 3 1 0,3 2 0 15,0 5 1-15,0 0-1 16,-1-2 1-16,-2 5 0 16,-3-2 1-16,-3 2-4 15,-3 2 1-15,-3 6-4 16,-6 8 1-16,-6 3-1 16,-3 2 1-16,-6 0-2 15,-6 3 1-15,0 0 2 0,-6 0 1 16,7 0 1-16,-1 0 1 15,3-3-2 1,0 3 0-16,3 5-5 16,-3-13 0-16</inkml:trace>
  <inkml:trace contextRef="#ctx0" brushRef="#br0" timeOffset="3700.5652">14111 3937 20 0,'0'0'10'0,"0"3"-4"15,0-3 13-15,0 2-15 16,0 1 0-16,0 5 3 16,-3 0 0-16,0 5-9 15,-3 11 1-15,-3-3 6 16,0 0 0-16,0 3-2 15,0-3 0-15,-3-2 0 16,0-1 0-16,9-7 0 16,0-1 0-16,3-10-1 15,9-5 0-15,3-8 0 0,6-8 1 16,3-6-3-16,3-2 1 16,2-3-1-16,1 1 1 0,0 2-1 15,0 5 1-15,3 3-1 16,-7 5 0-16,1 5 0 15,-6 3 1-15,-3 6 0 16,-6 4 0-16,-6 3-1 16,-6 6 1-16,-6 0 0 31,-3 4 1-31,-3 7-2 0,-3 1 1 16,3 7-1-16,-3-7 0 15,4-1 0-15,5-7 0 16,0 1-1-16,6-2 1 15,0-4 0-15,3-2 0 0,3-5 0 16,0 2 0-16,3 0 0 16,0 1 1-16,0 2-1 15,-3-1 1-15,0 4 0 16,0 2 0-16,-3-2 0 0,3-3 0 16,-1 2-12-16,7 1 1 15,3-8-6-15,0-14 1 16</inkml:trace>
  <inkml:trace contextRef="#ctx0" brushRef="#br0" timeOffset="4301.1283">14986 3326 31 0,'-6'5'15'0,"24"0"-12"16,-12-5 18-16,6 0-21 15,2 3 0-15,1 2 1 16,-3 3 1-16,-6 6-1 16,-3 4 0-16,-9 8 1 0,-3 6 0 15,-6 8 1-15,-3 5 0 16,-2-3-1-16,-4 3 1 16,3-5 0-16,6-6 0 15,0 1 0-15,3 2 1 16,-3 0 0-16,1 2 0 0,-1 9 0 15,0 0 1-15,0-1-2 16,3 1 0-16,0-6-2 16,3-7 1-16,6-9-1 15,3-10 0 1,6-8-7 0,9-8 1-16,0-11-12 15,18-10 1-15</inkml:trace>
  <inkml:trace contextRef="#ctx0" brushRef="#br0" timeOffset="4500.3374">15465 3323 52 0,'-33'-2'26'0,"36"12"-26"16,-3-7 38-16,3-6-38 0,9 6 1 15,3-1 0-15,3 1 1 16,3-3-5-16,0 3 1 15,-4-1-6-15,-2 4 1 16,-6 4-8 0,-3 6 1-16</inkml:trace>
  <inkml:trace contextRef="#ctx0" brushRef="#br0" timeOffset="4712.987">15346 3604 30 0,'-60'31'15'0,"22"-7"-4"15,32-21 18-15,0-1-27 16,0-2 1-16,12 3 2 15,3-3 0-15,6 0-6 16,5 0 0-16,13-5 3 16,6 7 1-16,3 1-2 15,-1 5 1-15,-5-3-2 16,-6 3 1-16,-6 0 0 0,-4 0 0 16,-8 3-1-16,-3-3 0 0,-3-3-6 15,-6 0 0-15,-6 1-8 16,0-14 1-16</inkml:trace>
  <inkml:trace contextRef="#ctx0" brushRef="#br0" timeOffset="4882.963">15599 3437 31 0,'-15'3'15'0,"9"7"-4"0,0-7 18 16,-6 10-27-16,-6 13 0 15,-5 4 1-15,-4 9 0 16,-3-2-4-1,3 8 1-15,3-5-4 16,1 0 0-16,-1 2-8 16,3-5 1-16</inkml:trace>
  <inkml:trace contextRef="#ctx0" brushRef="#br0" timeOffset="5275.1126">15167 3953 42 0,'-9'-5'21'0,"18"-6"-13"16,-3 6 33-16,6-3-38 15,3-5 0-15,9-1 1 0,6 1 0 16,5-3-6-16,7 3 1 16,3-3 3-1,2 0 0-15,-5 3-9 0,-3 0 1 16,-10 2-8-16,-2 11 0 16,-9 5-2-16,-9 6 0 15,-6 10-1 1,15-82 17-1,-84 194 2-15,25-75 1 0,5-8 9 16,9-8 0-16,6-12 3 16,9-9 0-16,6-13-6 15,12-6 0-15,9-7-3 16,3-8 0-16,0-3-2 16,0-5 0-16,-3 0 0 15,-6 2 0-15,-9 3-1 16,-6 3 0-16,-6 2-1 15,-6 6 0-15,-3 0-3 0,6 2 1 16,3 6-9-16,12-1 1 0,12-2-12 16,9 0 1-16</inkml:trace>
  <inkml:trace contextRef="#ctx0" brushRef="#br0" timeOffset="5499.2275">16230 3326 60 0,'-24'0'30'0,"21"-5"-31"0,3 7 47 0,3 1-44 16,0-1 0-16,3 4 0 16,3 2 1-16,3 2-4 15,0 4 0-15,6-4 1 16,3 1 0-16,-4-1-9 15,1 3 0-15,-6-2-9 16,-6 8 1 0</inkml:trace>
  <inkml:trace contextRef="#ctx0" brushRef="#br0" timeOffset="5696.6178">15938 3638 59 0,'-44'8'29'0,"17"-13"-27"0,33 2 48 0,6-2-49 15,9-1 1-15,8-1 0 16,4-7 1-16,6-2-4 16,5-2 0-16,7-1 3 0,6 1 0 15,-1 2-9-15,1 5 1 32,-1-2-13-17,-14 10 1-15</inkml:trace>
  <inkml:trace contextRef="#ctx0" brushRef="#br0" timeOffset="6104.8322">16179 3625 44 0,'-47'26'22'0,"20"-5"-19"16,24-15 24-16,0-1-28 15,3 6 1-15,3-1 0 16,6 1 0-16,6-3-1 16,3-3 0-16,5-2-4 31,4-1 0-31,12-7-4 15,3 0 1-15,-1 2-3 0,-5-5 1 16,0 0 3-16,-10 0 1 16,-8 0 5-16,-6 3 0 0,-12 5 6 15,-9 0 0-15,-9 5 2 16,-11 3 0-16,-1 8-2 16,-6 0 0-16,-2 5-3 15,-1-5 1-15,0 3-2 16,-3 2 1-16,1-3-2 15,-1 1 0-15,0-1 2 16,10-4 0-16,8-4 3 16,9-2 0-16,9-5 2 15,9-3 1-15,9-3 1 16,6-5 0-16,3-2-2 16,5-4 1-16,13-2-4 15,0-2 1-15,2-3-4 16,10 0 0-16,3-1-10 15,-1 4 1-15,-8-1-11 0,-3 6 1 16</inkml:trace>
  <inkml:trace contextRef="#ctx0" brushRef="#br0" timeOffset="6685.8628">16051 4077 42 0,'-26'37'21'0,"-13"-8"-18"15,30-23 27-15,3 2-28 16,3-3 1 0,3 3 1-16,3-6 0 15,3-2-4-15,9-5 0 16,3-8 3-16,0-6 1 16,2-2-2-16,4-5 0 15,6-1-1-15,0 4 1 16,-1-1-2-16,10 3 1 0,0-1-1 15,0 7 0-15,-4 4 0 0,-2 3 0 0,-6 5 0 16,-3 3 1-16,-9 3-1 31,-7 5 1-31,-8 8-1 16,-8 2 1-16,-7 6-6 0,-9 0 0 16,3-3-4-16,-3-2 0 15,3-6-3-15,1-5 1 16,-1-3 0-16,3-2 1 0,3-3 6 15,3-3 1-15,3-2 6 32,6-6 0-32,3 1 3 15,3-1 1-15,3 3 1 16,3 0 0-16,0 3-2 16,0 5 0-16,-3 3-1 0,0 4 0 15,-6 7-2-15,-3 2 1 16,-6 5-1-16,-3 3 0 15,0-1 0-15,0-1 1 0,0-7-2 16,3-1 1-16,3-1-1 16,6-5 0-16,6-6-4 15,6-2 0-15,6-5-14 16,18-5 0-16,-1-9-1 16,1-5 0-1</inkml:trace>
  <inkml:trace contextRef="#ctx0" brushRef="#br0" timeOffset="7350.466">16751 3381 40 0,'0'-8'20'0,"6"45"-24"0,-6-23 36 0,-3 25-31 16,-6 14 1-16,0 8 0 15,-6 11 1-15,-3-1-4 16,0 11 1-16,1-3 2 15,5-7 0-15,0-3-1 16,3-14 1-16,3-15-1 16,3-16 0-16,3-16-1 0,9-22 1 15,3-23-3-15,6-13 1 16,5-19-1-16,10-23 1 16,12-17-1-16,8-5 0 15,-2 6 0 1,-3 10 0-16,-1 21 2 15,-8 19 0-15,-6 21 1 16,-7 19 1-16,-2 20 0 16,-9 14 1-16,-6 19 1 15,-9 10 0-15,-6 18-1 16,-9 24 1-16,-3-2-2 16,-3 5 1-16,-11 10-2 15,-4-2 1-15,0-10-4 0,-5-9 1 16,8-15-8-16,9-14 1 15,3-13-8-15,9-13 1 0</inkml:trace>
  <inkml:trace contextRef="#ctx0" brushRef="#br0" timeOffset="7660.7352">16834 3651 39 0,'30'-10'19'0,"15"2"-19"0,-31 10 29 15,7 1-29-15,-3 5 0 0,0-3 1 0,-3 3 1 16,-3 0-2-16,-3 5 0 0,-6 1 1 31,-6 9 0-31,-3-1 0 16,-6-4 0-16,-6 1 0 16,-6-4 0-16,-9 4 1 15,1-8 1-15,5-1 0 16,3-2 0-16,6-3-1 15,6-5 1-15,12 0-1 16,9-8 1-16,9-5-5 0,9-5 0 16,3-6-8-16,5-5 0 15,4-8-5-15,0-3 1 0</inkml:trace>
  <inkml:trace contextRef="#ctx0" brushRef="#br0" timeOffset="7868.5842">17337 3334 36 0,'-12'-6'18'0,"21"-9"-17"0,-3 15 29 0,6-6-28 16,0 6 1-16,6 0 1 15,0 6 0-15,-3 2-5 16,-3-3 0 0,-1 5 4-16,-2 4 0 15,-3 2-1-15,-6 2 0 16,-3 1-3-16,-3-1 1 0,-6-2-7 15,1-3 1-15,-4 0-8 16,0-7 1-16</inkml:trace>
  <inkml:trace contextRef="#ctx0" brushRef="#br0" timeOffset="8050.9764">17304 3368 24 0,'-5'-2'12'0,"5"7"0"0,-3 0 12 15,-6 6-21-15,-3 7 1 16,-3 14 1-16,-6 10 1 15,-6 14-8 1,-3 2 0-16,-5 3 5 16,2 0 1-16,3 5-5 15,6 0 1-15,4-8-6 16,2-2 1-16,9-6-7 0,3-13 0 16</inkml:trace>
  <inkml:trace contextRef="#ctx0" brushRef="#br0" timeOffset="8320.6513">17051 3858 27 0,'18'-45'13'0,"18"0"-5"0,-24 34 18 0,3-2-23 15,3 2 0-15,8 6 3 16,7 2 0-16,0 6-7 16,0 8 1-16,-6 2 5 15,-4 0 1-15,-5 6-2 16,-6 7 1-1,-12-2-2-15,-9 8 1 16,-6 2-1-16,-12 8 0 16,1 6-2-16,-7-3 1 0,0 0-1 15,0-8 0-15,4-8-6 16,2-10 1-16,6-9-9 16,6-13 1-16,6-12-4 15,9-17 0-15</inkml:trace>
  <inkml:trace contextRef="#ctx0" brushRef="#br0" timeOffset="8450.2416">17179 3889 35 0,'18'3'17'0,"6"16"-10"0,-12-14 28 0,0 3-32 16,0 2 0-16,3 4 0 15,0 1 1-15,5 1-7 16,7-5 0-16,6-8-4 16,-3-6 1-16,5-8-7 15,4-7 0-15</inkml:trace>
  <inkml:trace contextRef="#ctx0" brushRef="#br0" timeOffset="9052.6973">17938 3268 46 0,'3'-6'23'0,"15"4"-25"0,-9 4 41 15,3 4-39-15,3 4 0 16,3 3 1-16,0-2 0 15,0 0-1-15,-3-1 1 16,-1 3 0-16,-5 1 1 16,-3 2-1-1,-9-3 1-15,-9 5-1 16,-5-2 0-16,-7-3-1 16,0 3 0-16,-3-3-1 15,3-5 1 1,0-2-1-16,7 2 0 0,8 2 0 31,9 1 1-31,3 2 1 16,3-5 0-16,3-3 0 15,2 3 0-15,4-5 1 16,0-1 0-16,0-4-4 16,-3 2 0-16,-3 5-3 15,-6 6 0-15,-6 5-2 0,-6-1 1 16,-6 1-1-16,-9 3 0 15,-5-1 3-15,-7-2 0 0,3-8 4 16,3 0 1-16,10 3 1 16,5-3 0-16,9-8 0 15,9 2 1-15,9-2-1 16,8 0 1-16,4 0-1 16,3 0 0-16,0 3 1 15,0 2 0-15,-1 6 0 0,-2-1 1 16,-3 6 0-16,-6 0 0 15,-6 0-1 1,-3-3 1-16,-9 0-3 16,-3 1 1-16,-3-4-6 15,0-2 0 1,-3-5-6-16,0-3 1 0,0-3-7 16,0-7 1-16</inkml:trace>
  <inkml:trace contextRef="#ctx0" brushRef="#br0" timeOffset="9216.8927">17855 3765 28 0,'-6'34'14'0,"-9"11"-8"0,9-29 19 16,-3 8-24-16,1 10 0 15,-1 6 1-15,-3 8 0 16,3-3-3-16,-3 2 1 16,6-7 0-16,0-6 0 15,3-10-6-15,3-5 1 16,6-6-5-16,3-10 1 15</inkml:trace>
  <inkml:trace contextRef="#ctx0" brushRef="#br0" timeOffset="9399.5286">17912 3834 44 0,'-12'-5'22'0,"-45"15"-21"0,42-7 42 15,-11 2-42-15,-1 6 0 16,-3 2 0-16,3 0 1 0,3-2-3 15,7-1 0-15,5 3-1 16,6-7 1-16,6 2-8 16,12-8 1-16,14-6-6 15,10-4 0-15</inkml:trace>
  <inkml:trace contextRef="#ctx0" brushRef="#br0" timeOffset="9750.8943">18543 3387 36 0,'6'-14'18'0,"-18"14"-14"0,3 0 28 0,-6 6-27 16,-6 2 0-16,-3 5 1 31,-5 0 1-31,-4 3-10 16,3 0 1-16,6-3 5 0,9-2 1 15,6-3-4-15,12 5 1 16,9-8-1-16,3 8 0 15,3-5 0-15,6-2 0 16,3 2 0-16,-1 2 0 16,-2-2 0-16,-6 0 1 0,-3 3 1 15,-3-1 0-15,-6 1 0 16,-9 2 1-16,-6 6 0 16,-6-4 1-16,-6 9-1 15,-3-5 1 1,-11-1-3-16,-13 3 1 15,-5 3-5-15,2-8 1 0,6-11-11 16,10 3 1 0,8-18-6-16,6-4 0 0</inkml:trace>
  <inkml:trace contextRef="#ctx0" brushRef="#br0" timeOffset="9903.4473">18382 3609 42 0,'9'5'21'0,"6"6"-19"16,-9-11 32-16,0 5-32 15,3 0 0-15,0 3 1 0,0 0 0 16,-4 0-7-16,1 5 0 16,-3 6-3-16,-3 5 1 15,-3 0-8-15,0-3 1 0</inkml:trace>
  <inkml:trace contextRef="#ctx0" brushRef="#br0" timeOffset="10141.462">18168 3911 37 0,'-36'2'18'0,"39"-4"-15"15,3-1 30 1,9 0-32 0,9 3 1-16,8 0 2 15,1 3 1-15,0 2-5 0,0 3 0 16,-1 8 3-16,-2 3 1 0,0 2-1 16,-6 2 1-16,-6 4-2 15,-7-3 1 1,-5 2-1-16,-9 3 0 0,-6-5 0 15,-5 3 0-15,-7-1-4 16,-6-5 1-16,-3-8-9 16,0-2 1-16,7-11-8 15,2-11 1-15</inkml:trace>
  <inkml:trace contextRef="#ctx0" brushRef="#br0" timeOffset="10321.6181">18436 3836 57 0,'0'6'28'0,"-27"31"-29"16,15-24 51-16,-15 13-47 15,-15 14 0-15,-5 8 0 16,2-3 0-16,1-3-13 16,8-2 1-16,9-8-8 15,3-11 1-15</inkml:trace>
  <inkml:trace contextRef="#ctx0" brushRef="#br0" timeOffset="19490.5547">1871 5165 25 0,'0'-6'12'15,"-12"43"-2"-15,6-29 13 0,-6 11-22 16,-6 10 1-16,-5 8 0 15,2 8 1-15,0 0-4 16,3-5 1-16,3-6 1 16,6-7 0-16,3-14 0 15,6-3 0-15,6-12-1 0,6-9 1 16,3 1 0-16,3-4 0 16,0 4 0-16,-3 4 1 15,0 4 1-15,-7 7 0 16,-2 6 1-16,-3 5 0 15,-6 5 0-15,0-5 0 0,0 10 0 16,-5-2 0-16,2-3-3 16,3-2 1-16,3-1-1 15,0-7 0 1,0-1-3-16,9-2 1 16,-1 0-6-16,4-5 1 15,0 2-5-15,-3 6 1 16,-9 7-5-16,0 6 0 0,-9 2 1 31,-65-68 14-15,124 137 1-16,-67-47 0 0,-4-8 5 15,9-6 1-15,-3-8 5 16,12-4 0-16,-6-6-7 16,9-9 1-16,3-1-3 0,6-14 1 15,6-8-5-15,0-3 0 16,12-7-7-16,5-3 0 15,7-3-4-15,3-2 0 16</inkml:trace>
  <inkml:trace contextRef="#ctx0" brushRef="#br0" timeOffset="19913.7684">2195 5236 39 0,'-17'19'19'0,"-4"41"-20"16,15-33 35-16,-9 21-33 15,-6 10 0-15,0 5 2 16,-9 3 1-16,10-10-5 16,-1 10 1-16,6 0 2 15,9-8 0-15,0-13 0 16,6-13 0-16,0-19-1 16,6-18 0-1,6-11 0-15,9-13 0 16,-3-11-1-16,2-23 1 0,1-27-1 15,12-3 0-15,-6 6-1 16,9 2 1-16,2 11-2 16,-2 11 0-16,6 10 0 15,-1 19 0-15,-2 12 2 16,-3 14 0-16,-4 16 1 16,-5 8 1-16,-9 13 0 0,-9 16 1 15,-3 16 0-15,-6 8 0 16,-12 0-2-16,-3 2 1 15,0-7-2-15,-9-1 0 16,7 1-6-16,-7-6 0 16,6-16-9-16,0-10 1 15,3-11-1-15,0-18 0 16</inkml:trace>
  <inkml:trace contextRef="#ctx0" brushRef="#br0" timeOffset="20063.9368">2219 5456 37 0,'-12'16'18'0,"6"29"-21"0,6-40 36 16,0 3-33-16,0 2 0 15,6 1 1-15,0-6 0 16,3-2-6-16,6-6 1 16,-3-5-6-16,3 0 0 15</inkml:trace>
  <inkml:trace contextRef="#ctx0" brushRef="#br0" timeOffset="20530.3567">2347 5400 24 0,'-15'21'12'0,"-2"3"-6"15,11-13 12-15,0 2-18 16,0 3 0-16,0 2 0 16,3 1 1-16,-6-3-1 15,3 2 0-15,3 1-1 0,-6 2 1 16,3-5-1-16,0 0 1 15,3-3-2-15,0-2 1 16,3-4-1-16,0 1 1 16,6-8 1-16,3 0 0 0,6-8 0 31,0 1 1-31,3-4 0 16,5 0 0-16,-8 1 0 15,0 2 0-15,-3 0-1 0,-3 5 1 16,-15 6 0-16,3 2 0 15,-9 8-1-15,0 1 0 16,-3-4 1-16,-2 3 1 0,-1 3 0 16,0 3 0-16,-3-3 1 15,6 0 0-15,3-3 0 16,3 0 1-16,3-2-2 16,3-3 1-16,0-1-1 15,3 1 1-15,3 0-2 16,3-2 1-16,3-1-1 15,-6 3 0-15,6-3 1 16,0-2 0-16,6-1-7 16,3-2 1-16,9-2-8 15,8-9 0-15</inkml:trace>
  <inkml:trace contextRef="#ctx0" brushRef="#br0" timeOffset="20933.6486">2770 5321 36 0,'-21'39'18'0,"6"20"-14"0,15-49 25 16,6 6-28-16,3-8 1 15,3 0 2-15,0-8 0 16,15-16-5-16,-3-2 1 0,2-4 3 16,4-1 0-16,-6-1 0 15,-6 0 1-15,-9 3-2 16,-6 2 1-16,-9 3-1 15,-9 3 0-15,-6 5-1 16,0 6 1-16,0 7-1 16,0 3 0-16,4 2-5 0,-1 6 0 15,6-2-7-15,3-4 1 16,6 6-6-16,6-3 1 16</inkml:trace>
  <inkml:trace contextRef="#ctx0" brushRef="#br0" timeOffset="21078.3443">2963 5345 33 0,'-3'8'16'0,"-11"15"-12"16,11-12 26-16,-9 7-30 15,0 6 1-15,-6 5 0 16,3 0 1-16,0 8-2 16,3-2 0-16,3-9-3 15,0 1 0-15,3-3-8 16,0-3 1-16</inkml:trace>
  <inkml:trace contextRef="#ctx0" brushRef="#br0" timeOffset="21412.2549">2883 5662 26 0,'-6'-13'13'0,"21"0"-5"0,-12 2 14 16,6 0-21-16,0-4 1 0,3 1 0 15,6-2 0-15,-7 3-3 16,7-5 1-16,-6 2-2 15,0 3 1-15,-6 2-6 0,-6 0 1 16,-9 11-1-16,-9 11 1 16,-8 8 0-16,-7 7 0 15,0 6 6 1,0 0 0-16,4 2 6 16,2-2 1-1,6-3 2-15,6-3 0 0,6-5-2 16,0-5 1-16,9-5-3 15,9-9 0-15,0-7-2 16,9-8 0-16,12-6-3 16,14-10 1-16,1-8-6 0,3-8 0 15,2-8-7-15,-5 3 0 16</inkml:trace>
  <inkml:trace contextRef="#ctx0" brushRef="#br0" timeOffset="21744.5192">3344 5167 28 0,'-6'-8'14'0,"-41"6"-9"0,38 4 18 0,-3 6-21 16,-12 3 0-16,0 2 3 16,1 6 0-16,2-1-5 15,3 1 0-15,6-6 3 16,6 0 1-16,6 0-2 16,6-2 1-1,6 0-2-15,6-1 1 16,-3-2-1-16,5-3 0 15,4-2 0-15,0 2 1 0,-3 1 0 16,-3-1 1-16,-6 3-1 16,-9 5 1-16,-6 6 0 15,-6 2 0-15,-6 3-1 16,-3 2 0-16,-6 3-1 16,-3 5 1-16,-2-2-4 15,-4-3 0-15,3-7-8 16,-9-4 1-16,7-10-7 0,11-11 1 15</inkml:trace>
  <inkml:trace contextRef="#ctx0" brushRef="#br0" timeOffset="21859.1901">3065 5485 40 0,'41'-3'20'0,"-20"24"-21"0,-18-18 31 0,6 0-30 16,3-1 1-16,3 4 1 31,3-4 1-31,0 1-9 15,-1 2 1-15,-2 3-6 16,-3 5 1-16</inkml:trace>
  <inkml:trace contextRef="#ctx0" brushRef="#br0" timeOffset="22112.5731">3193 5802 38 0,'-15'27'19'0,"15"-30"-17"0,0 3 29 15,6 0-30-15,3-5 1 16,3-6 2-16,-1-2 1 15,1-3-5-15,0-2 0 16,0 4 4-16,-3-1 1 16,0 4 0-16,-9 3 0 15,-9 0-2-15,-3 5 1 0,-6-2-1 16,-3 5 0-16,1-3-2 16,-1 1 0-16,6 2-1 15,3 0 0-15,6-5-7 16,6-3 1-16,9-6-9 15,9-4 1-15,0 2-3 16,6-13 0-16</inkml:trace>
  <inkml:trace contextRef="#ctx0" brushRef="#br0" timeOffset="22332.6619">3734 5199 47 0,'-23'5'23'0,"-22"3"-23"15,30-5 46-15,-6 5-45 16,-6 5 1-16,-8 8 0 16,-10 0 0-16,-6 6-3 31,7 2 1-31,2 3-4 16,9-6 0-16,13-10-9 0,8-8 0 15,12-8-2-15,14-11 0 0</inkml:trace>
  <inkml:trace contextRef="#ctx0" brushRef="#br0" timeOffset="22497.4341">3580 5315 42 0,'-9'24'21'0,"-3"13"-19"15,9-13 40-15,-15 11-40 16,-3 7 0-16,-6 8 1 16,-5-2 0-16,-1-1-4 15,3-2 0-15,3 0 1 0,9-5 1 16,9-6-11-16,15-15 1 15,12-14-6-15,12-13 1 16</inkml:trace>
  <inkml:trace contextRef="#ctx0" brushRef="#br0" timeOffset="23195.7659">3716 5289 45 0,'0'-24'22'0,"27"-8"-25"15,-15 22 37-15,9-3-34 16,6-3 0-16,9-5 2 15,-4 2 0-15,1 3-5 16,-6 0 0-16,-3 6-3 31,-1 2 1-31,-5 8-2 16,-3 2 1-16,-9 9-1 16,-3 2 0-16,-9 6 5 15,-9 5 0-15,-12 2 6 16,-8 3 1-16,-4 6 4 0,6 2 0 0,4-6 0 15,2-2 1-15,9-7-3 16,6-6 1-16,6-6-3 16,6-7 0-16,12-9-4 15,3-7 1-15,6 0-1 16,5-6 0 0,-2-2-3-16,0-3 0 0,-3-2-5 0,-3-3 0 15,-3-3-3-15,-3 3 0 16,-4 5-1-16,1 0 1 15,-3 6 2-15,-3 2 1 16,-3 3 7-16,0 5 0 16,-3 5 5-16,0 9 0 15,-6 1 1 1,-2 12 0-16,-4 0 0 0,-3 7 1 16,-3 6-2-16,-3-1 0 15,0 9-2-15,4-5 1 16,5-1-2-16,0-2 1 0,6-3-2 31,3-5 1-31,6-3-1 16,3-8 0-16,6-5 0 15,6-5 0-15,3-9 0 16,2-7 0-16,4-5-2 0,0-1 0 16,-3 3-2-16,-3 3 0 15,0 0-1-15,-4 2 0 16,-2 3-1-16,0 3 0 15,-3 0 3-15,-3 2 0 16,-3 0 4-16,0 3 1 0,0 0-1 16,0 3 1-16,-3 0 0 15,3-1 1-15,-3 9-5 16,0-1 0-16,0 9-8 16,-3 5 1-16,-3 5-6 15,-9 0 0-15</inkml:trace>
  <inkml:trace contextRef="#ctx0" brushRef="#br0" timeOffset="23647.74">3714 5691 34 0,'-15'-5'17'0,"15"10"-10"0,0-5 27 0,3 0-29 31,6 0 0-31,2-5 2 16,13-3 1-16,3-3-11 15,6-4 1-15,3-7 6 16,-1 1 1-16,-2-5-6 0,-6-3 1 15,-3 5-7-15,-4 0 0 16,-5 0-2-16,-3 3 0 16,-6 2-1-16,-3 6 0 15,-3 11 4-15,-3 4 1 16,-6 6 6-16,0 8 1 16,-3 11 3-16,-3 7 1 15,1 3 1 1,-4 0 1-16,0 3-2 15,0-1 1-15,0 12-3 0,-6 4 1 0,4-7-2 16,-1-6 0-16,0-10-4 16,3-6 0-16,3-7-7 15,3-9 0-15,0-10-7 16,0-10 1 0,3-11 5-1,-56-19 9-15,130 53 2 16,-65-34 0-16,0 5 7 15,0 3 0-15,3 2 6 16,6 3 1-16,15-2-23 16,15-3 0-16,-3-9-8 15,-7-4 1-15</inkml:trace>
  <inkml:trace contextRef="#ctx0" brushRef="#br0" timeOffset="24509.6014">4327 5239 37 0,'9'-8'18'0,"50"-11"-13"15,-44 11 27-15,3-5-32 16,3-5 0-16,3-6 1 15,5 0 1-15,1 0-3 16,-3 0 1-16,-6 6-4 16,-3 7 0-16,-7 9-3 15,-8 10 0-15,-9 10-1 16,-8 9 1-16,-7-1 1 16,-3 6 1-16,-12 5 7 15,-2 0 1-15,-1 8 4 16,6-3 0-16,6 0 2 15,3-4 1-15,10-9-2 0,5-6 0 16,6-7-3-16,3-5 0 16,9-11-2-16,6-11 0 15,5-7-1-15,1-3 0 16,-3-3-4-16,0-5 1 0,-3 0-7 16,0 2 0-16,-3-2-6 15,-3-3 0-15,-4-2-1 16,1 2 0-16,-6 6 4 31,-59-22 11-31,118 77 3 0,-59-37 1 16,-3 14 8-16,-3 7 1 31,1 5 1-31,-7 14 0 16,0 13-6-16,-3 13 0 15,-3 14-4-15,0-1 1 16,-3 6-3-16,0-11 0 0,4 11-3 15,2-9 1-15,6-1-8 16,3-20 0-16,3-7-6 0,0-19 0 16,0-13-2-1,0-11 1-15,-6-7 3 32,-54-30 12-32,108 45 3 15,-60-36 1-15,6 7 7 0,6 0 0 16,12 5 1-16,9 1 1 15,6-3-8-15,12-6 0 0,-1-2-8 16,7-5 1-16,6-6-10 16,2-7 0-16</inkml:trace>
  <inkml:trace contextRef="#ctx0" brushRef="#br0" timeOffset="24742.4726">4967 4921 45 0,'-24'8'22'0,"6"19"-18"0,9-17 35 0,-12 14-38 16,-6 10 1-16,-8 3 0 16,-4 3 0-16,-3 8-3 15,-2-1 1-15,2 14 2 16,0 3 0-16,10-9-7 15,5-2 0-15,9-13-10 16,9-6 0-16</inkml:trace>
  <inkml:trace contextRef="#ctx0" brushRef="#br0" timeOffset="24914.4787">4821 5247 48 0,'12'-19'24'0,"14"19"-25"0,-14 0 36 15,3-2-35-15,3-4 0 16,3 4 2-16,3-1 0 16,0-2-7-16,-1-1 0 15,-2 1-8-15,-6 5 0 0</inkml:trace>
  <inkml:trace contextRef="#ctx0" brushRef="#br0" timeOffset="25065.2635">4740 5437 36 0,'-71'40'18'0,"53"-24"-10"0,18-16 22 16,3-3-30-16,6-5 0 15,9-5 0-15,9-8 1 0,2 0-1 16,10-1 1-16,-3-1-5 16,-3-1 0-16,-4 3-7 15,1 2 0-15</inkml:trace>
  <inkml:trace contextRef="#ctx0" brushRef="#br0" timeOffset="25435.0171">4672 5572 30 0,'-68'72'15'0,"14"-17"-5"16,42-39 19-16,0 3-28 15,0 4 1-15,0 1 1 16,3-8 1-16,3-3-4 0,0-5 0 0,6-3 3 15,0-5 1-15,9-10-2 32,6-11 1-32,9-3-1 15,6-16 0-15,12-7-2 16,2-6 1-16,10 0-1 16,-7 5 1-16,-8 11-1 15,-9 8 0-15,-6 8 0 0,-4 16 1 0,-5 12-1 16,-9 12 1-16,-6 10 0 31,-6 11 1-31,-9-3-1 16,-8 3 0-16,-7 2 0 0,0-5 1 0,3 5-3 15,4 1 0-15,2-12-8 16,6-15 1-16,3-8-7 16,6-8 0-16</inkml:trace>
  <inkml:trace contextRef="#ctx0" brushRef="#br0" timeOffset="25796.121">4788 5620 34 0,'3'-19'17'0,"-9"25"-11"0,3-4 22 0,0 1-25 16,-3 5 0-16,-3 2 4 15,0 1 0-15,-3 0-8 32,0 2 0-32,4 0 5 15,-1 0 1-15,3 0-3 16,3-2 1-16,6-3-2 15,6-5 1-15,8-9-5 0,10 1 1 16,3-8-6-16,0-3 0 16,-3-5-2-16,-4 0 0 15,-2 2-1-15,-3 3 0 0,-6 3 5 16,-3 5 0-16,-3 3 9 16,-3 7 0-16,-3 4 4 15,-3 7 0-15,0 3 0 16,-3-3 1-16,0 0-3 15,0 0 1-15,0-2-3 32,6 0 1-32,0-6-7 15,0-5 0-15,9 0-7 0,0-8 0 16,3-11-2-16,3-4 0 16</inkml:trace>
  <inkml:trace contextRef="#ctx0" brushRef="#br0" timeOffset="26004.4326">5056 5403 36 0,'3'-16'18'0,"-3"21"-21"0,-3 3 36 0,0 11-31 16,-3 10 1-16,-3 13 3 16,-3 8 1-16,0 6-7 0,0 0 0 15,0 4 6-15,4 4 0 16,-1-11-2-16,3-3 1 16,0-8-2-16,0-10 1 15,0-8-2 1,0-11 0-16,3-2-4 15,-6-9 1-15,6-12-14 16,6-3 1-16,-18-9-3 16,-3 1 0-16</inkml:trace>
  <inkml:trace contextRef="#ctx0" brushRef="#br0" timeOffset="26505.2236">5601 5141 37 0,'-21'5'18'0,"-3"19"-8"15,15-13 19-15,-9 4-28 16,-6 9 0-16,-5 8 0 16,-10 10 1-1,-6 9-2 1,-11 7 0-16,5-3-1 0,6-4 0 15,16-17-11-15,8-8 1 16,21-15-2-16,9-16 1 16</inkml:trace>
  <inkml:trace contextRef="#ctx0" brushRef="#br0" timeOffset="26669.3204">5511 5353 41 0,'3'5'20'15,"-9"40"-21"-15,3-24 40 0,-6 13-37 16,-2 14 0-16,-4-6 1 15,0 6 0-15,0 0-4 0,-3-3 0 16,6 5 0-16,0-8 1 16,9-13-12-16,3-2 0 15,9-17-2-15,3-10 0 16</inkml:trace>
  <inkml:trace contextRef="#ctx0" brushRef="#br0" timeOffset="26841.3867">5538 5421 43 0,'-3'-10'21'0,"24"4"-19"16,-12 6 41-16,6 0-43 31,15-5 1-31,8-3 0 16,4 0 1-16,0-2-2 16,2-4 1-16,1-1-3 0,-3-1 0 0,-4 0-7 15,-2 3 0-15,-9 2-5 16,-3 0 0-16</inkml:trace>
  <inkml:trace contextRef="#ctx0" brushRef="#br0" timeOffset="26991.7624">6000 5157 44 0,'-24'21'22'0,"-27"21"-23"0,39-26 39 16,-12 11-37-16,-14 12 0 16,-16 12 1-16,1 12 1 15,-1-5-4-15,6 0 1 31,7-10-3-31,8-8 0 16,12-8-11-16,12-11 1 16</inkml:trace>
  <inkml:trace contextRef="#ctx0" brushRef="#br0" timeOffset="27169.7761">5886 5487 50 0,'3'40'25'0,"-3"26"-20"0,0-47 39 16,0-1-43-16,3 4 0 15,0-4 0-15,3-2 1 16,3-6-2 0,6-4 0-16,3-6-4 15,0-13 0-15,0-11-10 16,0-11 1-16,-10-10-3 16,-2-13 0-16</inkml:trace>
  <inkml:trace contextRef="#ctx0" brushRef="#br0" timeOffset="27307.563">6059 4945 49 0,'-9'21'24'0,"0"24"-26"16,9-29 48-16,0 5-46 0,3 6 1 15,3-1 0-15,9-2 0 16,6-5-8-16,9-4 1 16,2 1-9-16,7 0 1 15</inkml:trace>
  <inkml:trace contextRef="#ctx0" brushRef="#br0" timeOffset="27654.4531">6574 4969 42 0,'-45'-13'21'0,"33"18"-14"0,9-2 28 0,-3 7-34 15,-2 6 0-15,-4 10 1 0,-6 4 0 16,0 7-3 0,-3-6 1-16,0 4 1 15,3-3 1-15,7-6-2 16,2-5 1-16,6-2-1 16,6-9 1-16,6-4-1 0,5-6 0 15,10-6 0-15,3 1 0 0,6-6 0 16,5 6 0-16,4 0 0 15,0-6 1-15,-1 1-3 16,-5-6 1-16,-6 0-7 31,-3 3 1-31,-3 2-7 16,-4-2 0-16</inkml:trace>
  <inkml:trace contextRef="#ctx0" brushRef="#br0" timeOffset="27807.9681">6788 5003 35 0,'-12'3'17'0,"-17"34"-11"0,23-26 24 16,-3 4-29-16,-3 9 0 16,-6 3 1-16,0-3 0 15,-3 2-2-15,-3 3 0 16,4 0-4-16,-1 3 0 16,3 2-8-16,0 1 1 15</inkml:trace>
  <inkml:trace contextRef="#ctx0" brushRef="#br0" timeOffset="28090.2153">6410 5530 30 0,'-24'0'15'0,"21"0"-8"0,6-8 19 15,3 3-26-15,3-9 1 16,6-4-1 0,3 2 1-16,3-3-1 15,3 4 0-15,3-1 0 16,-1 2 1-16,-2 7-1 15,-3 1 0-15,-9 6 2 16,-6 0 0-16,-6 8 1 16,-9 3 0-16,-6 5 0 0,-3 5 1 15,-3 3-1-15,-5 7 1 0,-7-2-2 16,3 1 1-16,3-4-3 16,0-7 0-16,7-6-9 15,8-3 1-15,9-7-6 16,9-14 0-16</inkml:trace>
  <inkml:trace contextRef="#ctx0" brushRef="#br0" timeOffset="28263.1143">6601 5458 45 0,'18'14'22'0,"-12"31"-14"0,-3-32 38 16,0 8-45-16,2 0 1 16,4 0 0-16,3-2 0 15,6-6-3-15,3-5 1 0,0-5 0 16,-3-1 0-16,9-18-9 31,2 3 1-31,1-8-8 16,-3-5 1-16</inkml:trace>
  <inkml:trace contextRef="#ctx0" brushRef="#br0" timeOffset="28841.9348">7092 5067 47 0,'-33'16'23'0,"-26"2"-26"16,50-7 35-16,-3 2-31 15,0 3 1-15,0-3-3 16,3 0 1-16,3-5-1 0,3 0 0 16,6 0 0-16,6-3 1 15,3-5-1-15,9-5 0 16,6-3 1-16,-1-2 1 15,1 2-1-15,-3 0 0 0,-3 2 0 16,-9 6 0-16,-6 6 1 16,-9 4 0-16,-6-2 1 15,-9 5 0-15,-3 6 0 16,3 0 0-16,0 2 0 16,3-5 1-16,4-3-2 15,2-3 1-15,6-2-1 0,6-5 1 16,9-6-3-16,5-5 1 15,13-2-6-15,3-1 0 16,3-5-4-16,-1-10 0 0,4 2-5 16,-3-2 0-16,-4-1 1 47,-70-20 14-47,103 76 2 15,-47-40 1-15,-9 8 6 16,-9 9 0-16,-6 10 5 15,-3-1 1-15,0-1-7 16,0-4 1-16,3-2-4 16,0 0 1-16,3-3-3 15,6-2 0-15,3 2-2 0,3-2 1 16,6-3-1-16,3 0 0 16,0-8-1-1,0 0 1-15,0 0-8 0,-1 0 0 16,-5 6-9-16,-6 7 0 15</inkml:trace>
  <inkml:trace contextRef="#ctx0" brushRef="#br0" timeOffset="29026.0575">7089 5437 43 0,'-9'13'21'0,"9"-13"-20"0,6-5 27 0,3-3-27 16,6-2 0-16,3-4 0 15,5 1 1-15,1 0-2 16,3-3 0-16,-3-2-5 16,0-4 0-16,-1 4-7 15,-2 2 1-15</inkml:trace>
  <inkml:trace contextRef="#ctx0" brushRef="#br0" timeOffset="29740.2803">7306 5270 25 0,'-27'22'12'0,"7"4"4"0,17-21 12 0,-3 1-27 16,-3 2 1-16,3 0 0 15,3-3 0-15,-3 3-3 32,3 2 0-32,0 4-1 15,3-1 1-15,0 3-4 0,-3 2 0 16,0-2-2-16,-3 3 0 16,-9 2 0-16,0 0 1 15,0-5 3-15,0-6 1 16,4-2 6-16,2-2 0 15,3-6 2-15,3 0 1 0,9-6 0 16,3-4 0-16,8-1-2 16,4-2 0-16,0-6-3 15,6-2 1 1,-6 8-3-16,-3-3 0 16,-4 8-2-16,-5 0 1 0,-3 8-2 15,-6 8 1 1,-6 8-1-16,-3 5 0 0,-5 6 2 15,-7 7 1-15,-6-2 2 16,-3-6 1-16,9-2 1 16,4-3 0-16,5-2 0 15,6-6 0-15,6-5-1 16,6-5 1-16,6-1-2 16,8-10 0-16,-2-2-5 15,6-6 0-15,-6-3-2 16,0 4 1-16,-3 4-1 15,-3 6 0-15,-4 5-1 16,-2 8 1-16,-3 5 5 0,-3 3 0 16,-3 2 3-16,-3 6 0 0,0 0 2 15,-2 0 0-15,-7 2 1 16,-3 3 0-16,-3 0-1 16,-9-8 0-16,6 1-2 15,1-12 1-15,2 1-4 16,3-3 0-16,3-6-5 15,0-7 1-15,3-5-5 0,3-4 1 32,3 1-1-32,3 0 1 15,0 2 1-15,3 1 1 16,3 2 6-16,0 2 1 16,3 1 4-16,0 2 1 15,3 1 0-15,3-1 0 0,6-2-1 16,6 0 1-16,3-3-14 15,2-6 1-15,7 1-5 16,-3-5 0-16</inkml:trace>
  <inkml:trace contextRef="#ctx0" brushRef="#br0" timeOffset="30238.9734">7747 5228 46 0,'-33'11'23'0,"-3"5"-26"0,27-14 42 16,0 4-39-1,3 1 0-15,1-1 0 16,8-1 0-16,2 0 0 0,4-2 1 16,0 0-1-16,0-1 1 15,0 1 0-15,-3 0 0 16,-3 2 0-16,-3 3 0 15,-6 0-1-15,-6 13 1 16,-3 3-1-16,-2 2 0 16,-1-2 1-16,-6-3 0 0,12-5 0 15,3 0 0-15,6-5 1 16,6-9 0-16,6-2-1 16,9-5 1-16,3-3-1 0,-4-3 0 15,1 1-4-15,-3 2 1 31,-3 5-4-31,-3 8 0 16,-6 9-1-16,-3 2 1 16,-9 5-1-16,-3 5 1 0,-6 1 4 15,-5 2 1-15,2-5 4 16,-3-6 1-16,9-2 1 16,0-3 0-16,6-2 0 0,3-3 1 15,9-3-2 1,9-8 0-16,9-10-8 15,9-5 0-15,-1-9-10 16,4-7 0-16</inkml:trace>
  <inkml:trace contextRef="#ctx0" brushRef="#br0" timeOffset="30676.6166">8047 5112 43 0,'12'-3'21'0,"9"0"-23"0,-9-2 30 15,6 5-28-15,0-2 1 16,0 4 0-16,-1 3 1 16,1 1-3-16,0 2 1 15,-3 2 2-15,-6 6 0 16,-9 0-1-16,-6 0 1 16,-3 2-1-16,-9 1 1 0,-6-1-4 15,-2 4 1-15,-4-7-2 16,3-1 1-16,6-4-1 15,6-2 0 1,3-2-1-16,9-4 1 0,9-2 2 0,9-2 1 16,3-1 0-16,0 0 1 15,0 1 0-15,-3 2 0 16,0 2 2-16,0 4 1 16,-4 1 1-16,-2 4 0 15,-3 8 0-15,-3 2 0 0,-3 8 0 16,-9 0 0-16,-3 0-2 15,-5 0 1-15,-7-5-2 32,-6-3 0-32,-6-5-6 15,1-3 1-15,5-5-9 16,6-5 1-16,6-11-6 16,6-5 1-16</inkml:trace>
  <inkml:trace contextRef="#ctx0" brushRef="#br0" timeOffset="30823.5552">7955 5429 44 0,'27'0'22'0,"15"16"-15"0,-28-5 39 0,4-1-44 16,3 4 1-16,0 4 0 16,-3 1 1-16,3-4-6 15,-3-1 1-15,-4-4 0 16,1-2 1-16,-3-3-10 16,-3 1 1-1,0-12-8-15,-3 1 1 0</inkml:trace>
  <inkml:trace contextRef="#ctx0" brushRef="#br0" timeOffset="31011.4283">8080 5236 65 0,'-59'19'32'0,"-7"44"-43"15,51-36 61-15,-9 15-48 16,-5 8 1-16,-4 6 0 15,3-3 1-15,3-6-10 16,4-4 0-16,2-6-10 16,3-6 0-16,-9-9-2 15,3 9 0-15</inkml:trace>
  <inkml:trace contextRef="#ctx0" brushRef="#br0" timeOffset="40509.2695">10313 8911 39 0,'-6'11'19'0,"12"2"-12"0,-3-13 20 16,2 5-26-16,7 1 1 16,-3 2 2-16,3-1 0 31,0 1-5-31,3 0 1 15,0 3 3-15,0-3 0 16,0 2-6-16,0 4 0 0,-4-6-11 16,1 2 1-16</inkml:trace>
  <inkml:trace contextRef="#ctx0" brushRef="#br0" timeOffset="40649.6127">10316 9123 24 0,'-27'10'12'0,"-3"-2"0"0,27-5 7 15,0-6-19-15,3-2 0 16,6 5 1 0,6 3 1-16,3 2-6 0,0 8 0 0,0 6-5 15,-1 7 1-15</inkml:trace>
  <inkml:trace contextRef="#ctx0" brushRef="#br0" timeOffset="40806.0536">10271 9628 42 0,'-30'0'21'0,"15"3"-26"16,15-6 39-16,0 3-34 15,3-5 0-15,6 0-4 16,12-9 0-16,9-7-6 16,5-5 1-16</inkml:trace>
  <inkml:trace contextRef="#ctx0" brushRef="#br0" timeOffset="41175.0667">10705 8903 37 0,'0'-16'18'0,"21"-5"-12"0,-12 19 25 16,6-1-30-16,3 6 0 16,3-1 0-16,6 1 1 15,2-3-3 1,-2 5 1-16,-3-2 1 15,0-1 1-15,-6 4-1 16,-3 2 1-16,-7 5-1 16,-5 3 0-16,-3 0-2 15,-11 5 0-15,-13 3-1 16,-6 2 1-16,-3 1-2 0,0-9 1 0,7-2 2 16,5-6 0-16,6-2 2 15,3 0 1-15,9-2 0 16,9-1 1-16,9 0-1 15,0-5 1 1,3-5-2-16,5-3 0 16,1-3-1-16,0-4 1 15,-3-4-5-15,-3 3 0 16,-3 0-6-16,0 0 0 16,-7 1-6-16,1-4 0 0</inkml:trace>
  <inkml:trace contextRef="#ctx0" brushRef="#br0" timeOffset="41342.4617">10857 8940 27 0,'-41'45'13'0,"-25"32"-4"16,51-53 16-16,-6 21-22 15,-5 18 0-15,-7 6 1 16,0 8 1-16,-3 0-6 16,-11 7 0-16,5 6 4 15,6-21 0-15,10-16-6 16,14-13 0-16,9-22-8 15,18-18 0-15</inkml:trace>
  <inkml:trace contextRef="#ctx0" brushRef="#br0" timeOffset="41525.3534">10643 9411 33 0,'15'-29'16'0,"9"13"-5"0,-12 11 22 16,8-3-30-16,7 0 0 15,3-3 1-15,9-2 0 16,-4-5-5-16,1-1 0 15,0-7 3-15,0 2 1 0,-1 0-6 16,1 6 1-16,-6 7-8 16,-6 3 1-1,-7 11-5-15,-8 5 0 0</inkml:trace>
  <inkml:trace contextRef="#ctx0" brushRef="#br0" timeOffset="42029.8161">10688 9649 28 0,'-42'45'14'0,"15"-5"-5"0,21-29 20 16,0 4-26-16,0 1 1 15,3-8 3 1,0-5 1-16,3-3-9 16,6-16 0-16,6-10 6 15,3-3 1-15,3 5-3 16,15-3 1-16,5-2-2 15,10 0 0-15,-3 0-2 0,-4 2 1 16,-2 6-1-16,0 3 1 16,-4 7-1-16,-5 9 1 0,0 4-1 15,-6 9 1-15,-6 7 0 16,-6-7 0-16,-4 10 0 16,-5 11 0-16,-6 2 0 15,-3 6 1-15,-5 0-2 16,-1-6 1-16,-3-8-6 31,3-2 0-31,3-13-5 0,0-11 1 16,-3-16-5-16,3-24 0 15,0 3-3-15,6-8 1 16,0 0 6-16,0 6 1 16,3 2 8-16,0 2 0 15,0 17 5-15,-3 7 1 16,0 6 3-16,0 10 1 0,-3 11-2 15,-2 5 0-15,-1 0-4 16,3 8 0 0,-6 11-1-16,6 2 0 15,-3 3-5-15,3-2 0 0,0-9-6 16,3-2 0-16</inkml:trace>
  <inkml:trace contextRef="#ctx0" brushRef="#br0" timeOffset="42454.3751">10768 9798 28 0,'-9'-8'14'0,"12"5"-11"0,0-2 20 16,6-9-22-16,3 1 1 16,3-8-1-16,0 3 1 15,-1 2-3-15,1 0 0 0,0 8 2 16,-3-3 0-16,-3 9-1 15,0 7 0-15,-6 5 0 16,-3 4 1-16,-6 2-1 16,-3 5 0-16,-3 3 0 15,0 5 1 1,0-6-1 0,3-4 1-16,3-3-1 0,4-3 0 15,2-2 1-15,5-11 0 16,7-3-2-16,3-5 1 0,0-3-2 15,3-4 0-15,0-1 0 16,0-3 0-16,0 3-2 16,-4-2 1-16,-2 5 1 15,0 2 1-15,-3 8 0 16,-3 1 1-16,3 7 1 16,-3-2 0-16,0 2-4 15,0-2 0-15,6-9-4 16,0-4 0-16</inkml:trace>
  <inkml:trace contextRef="#ctx0" brushRef="#br0" timeOffset="42742.9119">11435 9157 46 0,'-15'19'23'0,"15"-11"-28"15,3-3 45-15,3 3-39 16,0 3 0-16,0 2 0 16,3 0 1-16,0 0-4 15,-1 3 1 1,1 0-5-16,-3 0 1 15,-3 5-7-15,-6 3 0 16,0-3-2-16,-3 0 1 0</inkml:trace>
  <inkml:trace contextRef="#ctx0" brushRef="#br0" timeOffset="43046.5781">11310 9528 33 0,'-21'5'16'0,"18"0"-15"0,3-5 33 16,0 0-34-16,3-2 1 15,3-1 0-15,6 0 0 16,0 1-1-1,3-1 0-15,-1-2-2 16,1 5 1-16,0 5-5 16,-3 0 1-16,-3 3-6 15,0 3 1-15,-3-1-1 16,-3 1 1-16,-6 7 6 16,-3 9 1-16,-3 2 6 15,0 3 0-15,0 0 7 0,-3 2 0 16,6-8 0-16,0 1 1 15,3-11-5-15,3-3 0 16,6-2-2-16,6-9 0 16,0-10-5-1,3-5 1-15,3-11-7 0,6-10 0 16,-1-1-5-16,1-4 1 16</inkml:trace>
  <inkml:trace contextRef="#ctx0" brushRef="#br0" timeOffset="43540.1106">11857 9020 42 0,'-38'50'21'0,"8"5"-24"16,24-25 38-16,-6 15-35 16,-3 7 1-16,-9 9 2 15,4 3 1-15,-1-9-4 16,0 14 0-16,0 5 2 15,0 0 0-15,3-18 0 0,3-11 0 16,4-8-2-16,2-13 1 16,6-8-1-16,3-16 0 15,3-22-1 1,3-25 0-16,2 5-1 16,1-14 0-16,6-18 0 15,6-21 0-15,3 2 0 16,6 8 0-16,-1 11 1 15,4 11 0-15,-3 7 2 16,0 11 1-16,-6 6 0 0,2 9 1 16,-2 12 0-16,0 13 1 15,-3 7 0-15,3 14 0 16,-7 11-1-16,-2 12 0 16,-3 22-1-16,-6 8 1 15,-6 8-2-15,-3-6 1 0,0-5-1 16,0 3 1-16,0 2-2 15,0 1 1-15,-3-11-2 16,0-11 1-16,3-2-5 16,-2-11 0-16,2-6-7 15,0-4 0-15,0-9-5 16,3-4 0-16</inkml:trace>
  <inkml:trace contextRef="#ctx0" brushRef="#br0" timeOffset="43793.3854">11667 9509 42 0,'-24'-21'21'0,"54"-3"-17"16,-21 16 35-16,6-5-37 31,3 2 1-31,2 1 0 16,4-1 1-16,3-2-6 0,-6 2 1 0,3-4 3 15,2 1 1-15,-2 1-5 16,-3 0 1-16,-3 2-7 16,-3 6 1-16,-3 10-7 15,-6 6 0-15,-6 5-1 16,-6 2 0-16</inkml:trace>
  <inkml:trace contextRef="#ctx0" brushRef="#br0" timeOffset="44031.9236">11816 9607 30 0,'-24'37'15'0,"9"0"-12"0,15-29 29 15,3-3-30-15,3-2 0 16,0 0 1-16,6-6 1 16,3 0-5-16,0-7 0 31,-4-3 4-31,4-3 0 16,-3 5 0-16,-3 0 1 15,-3 1-1-15,0 2 1 0,-6 0 0 16,-3 3 0-16,0-1-1 15,-6 4 0-15,-6-1-1 16,-3 0 0-16,-2-2-1 16,2 3 0-16,3-1-7 15,6 3 1-15,3 0-11 16,3-3 0-16</inkml:trace>
  <inkml:trace contextRef="#ctx0" brushRef="#br0" timeOffset="47851.4561">10435 11322 24 0,'0'2'12'0,"-9"-2"-6"0,3 0 13 16,-6 3-16-16,-3 5 1 15,-9 5 1-15,-3 3 0 0,-2 2-7 16,2 1 1-16,0-6 4 15,0 6 0-15,6-3-3 16,3-3 1-16,10-3-6 16,5-4 0-16,9-9-5 15,5 0 1-15,22-5-2 16,12-5 1-16,5-3 1 31,-67 35 9-15,97-64 2-16,-32 24 0 0,-10 5 7 15,-8 5 1-15,-9 3 1 16,-9 3 1-16,-6 8-4 16,-9 7 1-16,-6 9-3 15,-9 5 0-15,-9 10-3 16,-9 8 1-16,-8 9-2 16,-1-1 1-16,6-8-7 15,4-5 0-15,8-10-7 0,6-6 0 16,9-16-2-16,6-10 0 15</inkml:trace>
  <inkml:trace contextRef="#ctx0" brushRef="#br0" timeOffset="48022.4057">10420 11488 31 0,'6'8'15'0,"-18"61"-10"16,9-48 27-16,-9 11-31 15,-3 2 1-15,-3 6 0 16,-3 0 1-16,6-1-4 31,3-2 0-31,10-8 0 0,2-7 1 16,5-9-7-16,10-5 1 15,9-14-5-15,9-7 0 0</inkml:trace>
  <inkml:trace contextRef="#ctx0" brushRef="#br0" timeOffset="48722.5124">10863 11173 31 0,'-12'11'15'0,"-26"42"-11"0,17-37 25 0,0 2-28 16,0 9 1-16,3-3 0 16,0-1 1-16,6-2-4 15,4-5 0-15,2-2 3 16,6-6 0-16,3-6-2 15,8-4 1-15,7-6-1 16,9-3 1-16,0 0-1 16,0-2 1-16,-1 5-1 15,-2 0 0-15,-6 3-1 0,-6 2 1 16,-6 6 0 0,-3 5 0-16,-6 5 1 15,0 0 1-15,0 1 0 16,0-1 1-16,0-3-1 15,3 1 1-15,0-3-1 0,3 0 1 16,3-5-2-16,6-1 0 16,0-4 0-16,0-4 0 15,0-2-5-15,-3 3 1 16,0 0-5-16,-4 5 1 16,-2 2-3-16,-3 6 0 15,-5 0-3-15,-10 3 1 16,-6 5 4-16,-6 2 0 15,-9 1 5-15,4-3 1 0,2-3 3 16,6 3 1-16,3-6 3 16,6-2 1-16,3 0 0 15,6-2 1-15,6-4-2 16,12 1 1-16,6-3-2 16,9-3 1-16,0 3-2 15,2-2 0-15,-2-4-1 16,-3 4 1-16,-3 2 0 0,-3 5 1 15,-3 5 0-15,-3 1 0 16,-6 8-1-16,-3 2 1 0,-6 3-1 16,-6 2 1-16,-6-2-3 15,-3 2 1-15,-6 1-1 16,-6-1 1-16,1-5-6 16,-1-5 1-16,6-5-10 15,0-11 0-15,3-11-2 16,3-13 1-16</inkml:trace>
  <inkml:trace contextRef="#ctx0" brushRef="#br0" timeOffset="48867.1609">10726 11546 34 0,'0'19'17'0,"36"26"-15"0,-27-35 30 0,0 6-29 16,3 6 1-16,0 1 1 15,0 1 0-15,5 0-7 16,7-3 1-16,0-2-1 15,0-1 1-15,3-7-12 16,2-9 1-16</inkml:trace>
  <inkml:trace contextRef="#ctx0" brushRef="#br0" timeOffset="49151.9823">11331 11173 41 0,'-42'-5'20'0,"66"-13"-24"16,-15 10 29-16,3 0-25 15,5 2 1-15,1 9 0 0,0 0 0 16,0 2-1-16,6 3 1 16,-3 0 0-16,-4 5 1 15,1 0 0-15,-3 6 0 16,-3 2 0-16,-3-2 1 0,-6-1-1 15,-3 1 1-15,-3 4-4 16,-6 1 0-16,-3 0-5 16,0-3 0-16,-3-2-7 15,-5-6 0-15</inkml:trace>
  <inkml:trace contextRef="#ctx0" brushRef="#br0" timeOffset="49438.4527">11292 11332 24 0,'18'-8'12'0,"6"3"-11"0,-16 0 13 0,7 5-14 16,0 0 1-16,-3-3 0 15,0 3 1-15,-3 3-2 16,-3 2 0 0,-3 3 2-16,-6 8 0 0,-6 2 0 15,-6 3 1-15,-3 1-1 0,0-1 1 16,3 3-1-16,1-9 1 15,2 4-1-15,3-6 1 16,6-5-1-16,0-3 0 0,3-5 0 16,9-8 0-16,3-2-2 31,0-3 1-31,5-6-5 16,1-2 0-16,-3-6-7 15,3-2 1-15</inkml:trace>
  <inkml:trace contextRef="#ctx0" brushRef="#br0" timeOffset="49606.5743">11235 11329 28 0,'-41'53'14'0,"8"21"-14"0,24-44 18 0,-3 9-18 16,-3 19 0-16,0-7 0 15,6-4 1-15,3-2-4 16,3-5 0-1,3-8-4-15,6-16 0 0</inkml:trace>
  <inkml:trace contextRef="#ctx0" brushRef="#br0" timeOffset="50040.8037">11646 11110 36 0,'-9'32'18'0,"6"36"-21"0,0-46 32 0,-3 7-28 32,-6 13 1-32,-6 0 1 15,-2 11 0-15,2 0-3 16,0-5 0-16,3-11 2 16,6-13 0-16,6-11 0 0,3-16 0 15,3-18-2-15,6-8 1 16,6-11 0-16,3-7 0 15,6-17-1-15,8-2 1 16,4-5-1-16,0 15 0 0,-1 6 0 16,-2 10 0-16,-3 11 0 15,-3 8 0-15,-3 8 1 16,2 15 1-16,-5 22 1 16,-3 16 0-16,-3 10 1 15,-6 13 0 1,-6 6-1-16,-3 16 0 15,-6 2-1-15,0-5 0 16,-9 0-1-16,-3-5 0 16,-6-13-4-16,-2-1 1 15,2-7-9-15,0-9 0 0,6-15-5 16,3-11 0-16</inkml:trace>
  <inkml:trace contextRef="#ctx0" brushRef="#br0" timeOffset="50242.9003">11658 11327 37 0,'0'-8'18'0,"33"-27"-22"0,-24 22 27 0,3 3-23 16,2 2 0-16,4 2 1 16,0-1 0-16,-3 1-1 31,0 1 0-31,-6 5-4 15,0 5 0-15,-9 3-5 16,0 5 0-16</inkml:trace>
  <inkml:trace contextRef="#ctx0" brushRef="#br0" timeOffset="50390.7025">11548 11480 38 0,'3'8'19'0,"9"-18"-19"0,-6 10 33 0,3-3-33 16,0 0 1-16,2 1 0 15,7-1 1-15,6 0-6 16,0 1 0-16,3 2-7 0,-1-3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8-04T01:15:00.40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14093 8295 44 0,'0'0'22'0,"71"-37"-21"0,-56 26 23 0,3 0-23 16,6-2 0-16,0 0-7 16,-4 5 1-16,1-3 1 15,-6 4 0-15,0-1-5 16,-6 5 0-16,-3 0-3 16,-6 3 1-16,-3 0 3 15,-6 6 0-15,0 4 6 16,-3 6 0-16,0 8 5 15,0 0 1-15,0 5 3 16,1-3 0-16,-1 1 0 16,-3-1 1-16,0 1-2 15,0-1 0-15,0 1-5 0,0-1 1 16,0 0-6-16,3 6 0 0,1-3-4 16,-1 8 0-16</inkml:trace>
  <inkml:trace contextRef="#ctx0" brushRef="#br0" timeOffset="177.3555">13974 8848 30 0,'-21'5'15'0,"18"-2"-9"0,3-3 27 16,0 0-31-16,0 0 0 16,6-3 1-16,9-5 0 0,6-5-3 15,5 0 0-15,1-6 1 16,6-7 1-16,-3-4-7 15,-1 7 0-15,1-1-7 16,3 0 0-16</inkml:trace>
  <inkml:trace contextRef="#ctx0" brushRef="#br0" timeOffset="420.6424">14590 8139 31 0,'-15'-3'15'0,"3"16"-4"0,6-8 20 0,0 9-29 32,-6 12 0-32,0 11 3 15,-5 8 1-15,-1 3-8 0,0-6 1 16,3 3 4-16,0 0 0 0,3-5-2 16,3 5 0-16,3-3-5 15,0-5 0-15,3-8-5 16,3-5 1-16,0-8-6 15,3-11 1-15</inkml:trace>
  <inkml:trace contextRef="#ctx0" brushRef="#br0" timeOffset="675.1755">14510 8358 22 0,'11'-47'11'0,"19"10"-3"0,-18 23 13 16,6 4-18-16,0-1 0 15,0 1 2-15,-3 4 1 31,-1 6-7-31,1 0 1 16,-3 6 5-16,0 1 1 16,-3 4-1-16,-3 2 1 0,-3 3-1 0,-3-3 0 15,-3 3-1-15,-3 3 0 16,-6-1-1-16,-3-2 0 16,-3-5-2-1,4 2 0-15,-1-5-4 16,6 0 1-16,3-5-6 15,6-3 0-15,6-3-8 16,6 3 1-16</inkml:trace>
  <inkml:trace contextRef="#ctx0" brushRef="#br0" timeOffset="1058.395">15126 8258 19 0,'-15'-8'9'0,"15"32"2"0,-3-17 4 0,0 7-11 16,0 7 0-16,-3 5 2 15,0 6 0-15,-3 2-8 16,-3 1 0-16,0-1 5 16,-3 1 0-16,-3 4-2 0,4-4 1 15,-1 2-4-15,6-5 0 16,3-9-5-16,0-1 1 15,6-9-4-15,6-5 0 16</inkml:trace>
  <inkml:trace contextRef="#ctx0" brushRef="#br0" timeOffset="1492.2961">15191 8229 29 0,'0'2'14'0,"3"33"-7"15,-3-25 25-15,0 9-29 32,0 4 0-32,0 9 4 0,-3 0 0 15,0-3-8-15,3 0 0 16,0-2 5-16,0-4 1 16,3-1-2-16,3-4 1 15,0-7-3-15,3-6 1 0,3-5-1 0,3-8 1 16,0 0-1-16,3-13 1 15,-1-3-2 1,1-8 1-16,3 1-1 16,3-4 1-16,-3 6-1 15,-3 0 0-15,-1 8-1 16,-2 8 1-16,-3 5 0 16,-3 5 0-16,-6 11 0 15,-3 8 0-15,-6 8 0 16,-9 5 1-16,0 0-1 15,1 3 1-15,-1-1-1 16,3 1 1-16,3 0-2 0,3-6 0 16,3-4-5-16,0-4 1 15,6-2-9-15,0-3 1 16,12 0-3-16,0-2 0 16</inkml:trace>
  <inkml:trace contextRef="#ctx0" brushRef="#br0" timeOffset="1945.6017">15775 8289 41 0,'-3'-13'20'0,"6"13"-17"16,-3 0 38-16,-3-5-39 15,0 2 1-15,-3 6 2 16,-3 2 0-16,-3 6-6 15,0 2 0-15,-3 0 3 16,0 3 1-16,3 0-2 16,0 0 1-1,3 0-2-15,0 2 0 16,1 1 0-16,2-1 0 0,3-2 0 16,3 3 0-16,0-1 0 0,3 3 0 15,0 6 0-15,2-3 1 16,4-3 0-16,0 5 0 15,0 3 0-15,-3-2 1 16,0 2 0-16,0-5 1 16,-3 0 0-16,0-1 0 0,-3-1 1 15,-3-7 0-15,-3 1-1 32,-3-5 0-32,-3-3-1 15,-3-6 1-15,-2-2-2 16,-4 0 1-16,-3-8-2 15,0-2 1-15,0 2-7 16,3 3 1-16,1 2-13 16,5 3 0-16,0 5-3 0,3-5 0 15</inkml:trace>
  <inkml:trace contextRef="#ctx0" brushRef="#br0" timeOffset="41219.6427">14340 12369 16 0,'0'-2'8'0,"6"-4"-3"16,-3 4 8-16,3-4-12 15,3 1 1-15,0 0 2 0,0 0 0 16,2-1-5-16,-2 4 1 16,3-1 3-16,-3 3 0 15,3 0 0-15,0 0 0 0,-3 3 0 16,0-1 0-16,0 1-1 15,-3 2 0-15,0-2-1 16,0 2 1-16,0-2-1 16,0-1 1-16,-3 4-1 15,0-1 0-15,-3 3 0 16,-6 0 0-16,-3 0-1 16,-3 8 1-16,0-3 0 0,0 5 0 31,3 4-1-31,0-1 1 0,0-3-3 0,0-2 1 31,3 0-5-31,0 0 1 0,3-6-5 0,0-2 1 16,3-2-2-16,0-4 0 31</inkml:trace>
  <inkml:trace contextRef="#ctx0" brushRef="#br0" timeOffset="41392.6129">14361 12465 20 0,'-3'0'10'0,"6"7"-7"0,0-7 18 16,0 3-19-16,3-3 0 16,0 3 2-16,-1-6 0 0,7 0-5 15,-3-2 1-15,3 3 2 16,-3 2 1-16,6 2-6 16,-3 1 1-16,0 2-7 31,0 3 0-31</inkml:trace>
  <inkml:trace contextRef="#ctx0" brushRef="#br0" timeOffset="41573.5908">14355 12660 29 0,'-15'16'14'0,"0"-8"-6"0,15-8 22 0,0 0-29 16,0 0 1-16,3-3 0 15,3 1 1-15,3-6-4 16,3-5 1-16,0-6 0 15,0 3 0-15,5-5-6 16,4 3 1-16,-6-4-6 16,3 4 0-16</inkml:trace>
  <inkml:trace contextRef="#ctx0" brushRef="#br0" timeOffset="41771.4737">14396 12525 33 0,'-12'37'16'0,"-2"11"-12"0,11-29 26 15,-3 2-29 1,-3 8 0-16,-3 5 1 16,0 11 0-16,-3 8-3 15,3 3 1-15,-3 5 1 16,3-3 1-16,3-11-4 16,6-2 0-16,3-10-7 15,3-9 0-15,9-7-3 0,0-14 1 16</inkml:trace>
  <inkml:trace contextRef="#ctx0" brushRef="#br0" timeOffset="42173.2658">14712 12483 33 0,'-6'24'16'0,"-9"18"-14"15,12-29 31-15,-3 11-32 16,-6 3 1-16,0-4 0 15,3-7 0 1,0 0-3-16,4-5 0 16,2-6 2-16,8-5 1 15,4-13-2-15,0-11 1 0,0-10-1 16,3-11 1-16,3-3-1 16,3 3 1-16,0 3-2 15,3 5 1-15,-4 8 0 16,-2 7 1-16,0 7 1 0,3 7 0 15,-6 10 1-15,-3 9 1 16,-3 5 0-16,-3 13 0 16,-3 13 0-16,-3 11 0 0,-6 5-2 15,0 8 0-15,-9 1-1 16,3 7 1-16,0 0-2 16,1-5 1-16,2-9-6 31,3-4 1-31,3-8-7 15,0-14 0-15,3-5-5 16,3-13 0-16</inkml:trace>
  <inkml:trace contextRef="#ctx0" brushRef="#br0" timeOffset="42526.5837">14688 12666 26 0,'-3'0'13'0,"12"-8"-2"0,-9 8 15 0,0 0-25 15,6 0 1-15,3-8 0 16,0 10 0-16,3-7-3 0,-3 5 1 16,0 0 0-16,0 5 0 15,-3-2-3-15,-4 5 0 16,-4 3 0-16,-4-1 0 16,-3 1-1-16,0-3 1 15,-3 0 3 1,3-3 0-16,0-2 4 15,3-1 1-15,0-2 1 16,3 0 0-16,3 0 1 16,0 0 0-16,3-2-2 15,0-4 0-15,3-4-2 16,3 2 0-16,0-3-4 16,0 6 0-16,-3-3-8 0,3 3 1 15,-3 7-7-15,3 9 1 16</inkml:trace>
  <inkml:trace contextRef="#ctx0" brushRef="#br0" timeOffset="42809.5295">14575 12946 40 0,'-21'21'20'0,"12"-15"-19"16,9-4 33-16,0-2-32 15,6-2 1-15,3-6 1 16,3-3 0-16,0-2-5 15,3-3 1-15,0 0 4 16,-3 0 0 0,-3 0-1-16,-4 0 0 15,-2 3 0-15,-9 0 1 16,-2 2-2-16,-4 3 0 0,0 3-1 16,-3 2 1-16,0 3-2 15,0 3 1-15,3 2-5 16,3 3 0-16,6 0-8 0,6 0 1 15,6 3-6-15,6-1 1 16</inkml:trace>
  <inkml:trace contextRef="#ctx0" brushRef="#br0" timeOffset="44027.2686">14221 13502 13 0,'-3'-3'6'0,"3"30"9"0,0-17-3 0,0 6-10 15,0 5 0 1,0-2 1-16,0-3 0 16,-3-1-4-16,3-4 1 15,0-3 3-15,0-3 0 16,0-5-1-16,3-5 1 0,3-8-1 15,0-8 1-15,3-6-1 0,3-5 0 16,2-7-1-16,1 7 0 16,3 3 0-16,-3 8 1 0,0 5-1 15,0 2 0-15,-3 9 1 16,0 5 0-16,-3 8-1 16,-1 5 1-16,1 9-1 15,-9-1 1-15,0 5-1 16,-3 3 1-16,-3 0-2 15,1 0 0-15,-1-10-3 32,-3-3 0-32,0-3-3 15,-3-5 0-15,0-5-2 16,0-3 1-16,3-6 0 0,0 1 0 16,3 0 3-16,0 0 0 0,3-1 4 15,3 4 0-15,0-4 1 16,3 4 1-16,6-4 0 15,0 4 0-15,3 2 0 16,0 2 0-16,0 1-1 16,-3 2 1-16,0 6-1 0,-6-1 0 15,-3 1 0-15,-3 2 0 32,-3 0 1-32,-3 3 0 15,-3-2 1-15,0-1 0 16,0-3 1-16,3-2 0 15,0-2 0-15,3-4 1 0,0-2-2 16,6 0 0-16,0 0-1 16,6-5 1-16,0 0-2 15,3-1 1-15,3 1-1 16,0 0 0-16,0-3 0 0,0 3 0 16,0-1-4-16,3 4 0 15,-1-1-7-15,1 3 1 16,3 3-4-16,-3 7 0 0</inkml:trace>
  <inkml:trace contextRef="#ctx0" brushRef="#br0" timeOffset="44712.6832">14188 13925 24 0,'-18'-5'12'0,"6"10"-5"0,12-5 18 0,0 0-25 0,0 0 1 32,0 0 3-32,6-5 0 15,3-3-4-15,0 0 1 16,3-3 3-16,0-2 0 16,3 0 0-16,0 2 1 15,3-2-2-15,-1 0 0 0,1 0-1 16,0-1 0-16,0-2-2 0,-6 6 0 15,-3 2-3-15,0 3 0 16,-3 2-2-16,-6 3 1 16,3 3-1-1,-6 2 0-15,0 0 1 16,-3 3 1-16,0 3 1 16,0 2 0-16,3 3 2 15,-3 2 0-15,3 4 0 16,0 4 1-16,0 3-1 15,0-2 1-15,3-1 0 16,0-2 0-16,3 0-1 16,0-3 1-16,3-3-1 0,-3-7 1 0,3-3-1 31,0-6 0-31,3-4-1 16,-3-6 0-16,0-3 0 15,0-2 1-15,-3 3-1 16,-3 2 0-16,-3 5 1 0,-3 3 0 15,-3 5 2-15,0 3 1 16,-3 3 0-16,-3 7 0 16,3-2 2-16,-3 0 0 15,3 3 0-15,0-1 1 16,3-2-2-16,3 0 1 16,4-3-2-16,2 0 1 0,5-2-2 15,1-3 1-15,3-3-2 16,3-2 1-16,3-6-1 15,0-5 1-15,3-5-6 16,6-3 1-16,14-8-7 16,1-8 1-16,9-7-7 15,-1-4 0-15</inkml:trace>
  <inkml:trace contextRef="#ctx0" brushRef="#br0" timeOffset="45046.1881">14632 13618 25 0,'-18'-3'12'0,"21"6"1"15,0-6 13 1,6 1-21-16,-1-1 0 16,4-2 3-16,3-3 1 15,0-3-12-15,3 1 1 0,3-3 7 16,0-9 0-16,0 9-3 16,-4-3 1-16,1 0-7 15,3 3 0-15,-6 3-5 16,3 2 0-16,-3 5-6 0,-3 6 1 15</inkml:trace>
  <inkml:trace contextRef="#ctx0" brushRef="#br0" timeOffset="45129.6512">14834 13560 5 0,'-12'3'2'0,"-6"7"0"0,18-10-9 0</inkml:trace>
  <inkml:trace contextRef="#ctx0" brushRef="#br0" timeOffset="45843.5216">14771 13602 23 0,'-3'0'11'0,"6"-5"-3"0,-3 8 22 16,0-3-28-16,-3 2 1 0,-2 9 1 31,-4-1 1-31,0 1-7 0,-3 5 1 16,0 2 3-16,0 1 1 15,-3-1-2-15,3 1 1 16,-3-3-5-16,3-3 0 16,0-2-3-16,4-3 0 15,2-3-3-15,3 0 1 16,3-2-1-16,0-3 0 0,0 0 3 15,0 0 0-15,0 0 5 16,6 0 0-16,-1 2 4 16,-2 4 1-16,0 2 1 15,-3 5 0-15,-3 3 2 16,0 5 0-16,1 3-1 0,-1 0 0 16,-3-3-2-16,3 0 1 15,0-8-2-15,0 0 1 16,0-2-2-16,0-6 1 0,0-2-2 15,6-8 1-15,0-6-2 32,6 0 1-32,0-7 0 15,-1 2 0-15,4-5-1 16,0 0 1-16,0 2 0 16,3 1 0-16,0 2 0 15,0 3 1-15,0 2 0 16,-3 0 0-16,0 6 0 0,-4 2 1 15,-2 3-1-15,-3 3 1 16,-3 2 0-16,-3 3 0 0,-3 0 0 16,1 3 0-16,-1 2-1 15,0 6 1-15,0-4-1 16,0 4 1-16,0-1-2 16,3 1 1-16,0 0-1 15,0-6 1-15,3 0-1 16,0-2 0-16,0-1-1 0,3-2 1 15,0-3-1-15,0 1 1 16,-3-6-6-16,3 2 1 16,3-4-12-16,3 4 1 15,0-4-3-15,-1-6 0 16</inkml:trace>
  <inkml:trace contextRef="#ctx0" brushRef="#br0" timeOffset="53570.1422">10057 16473 8 0,'-9'0'4'0,"6"-11"9"0,0 11 4 0,0-2-15 31,-3 4 1-31,-3-2 1 0,-3 8 1 0,0 3-6 16,-3 13 1-16,0 2 3 31,0 1 1-31,3-6-2 16,4 0 1-16,-1 3-2 15,6 2 1-15,3-2-2 16,3-5 1-16,0-1 0 0,3-7 0 0,-1-11 0 15,1-8 1-15,3 0-1 16,3-8 0-16,0-13 0 16,-3 10 1-16,3-23-2 15,0-19 1-15,-3-5-1 16,0 5 1-16,-3 11-1 16,0 10 0-16,0-5 0 0,0 11 0 15,-3 2 0-15,0 0 0 16,0 11 0-16,-3 3 1 31,0 2 0-31,2 5 0 16,1 6 0-16,-3 5 0 15,0 8 1-15,0 2 0 0,-3 9-1 16,1 15 1-16,-4 19 0 16,0 5 0-16,-9 9-1 0,0-4 1 15,3-10-1-15,3 5 0 16,3-5-4-16,3-8 0 15,6-8-5-15,3-8 1 16,3-10-6 0,3-6 0-16</inkml:trace>
  <inkml:trace contextRef="#ctx0" brushRef="#br0" timeOffset="53941.7624">10149 16571 18 0,'-3'-19'9'0,"3"11"3"0,-3 8 7 15,0 0-14-15,0 3 0 16,-3 5 2 0,0 8 0-16,0 0-9 15,0 2 0-15,0-7 7 16,0 5 0-16,3 2-3 0,3-2 0 16,0-5-1-16,3-6 0 15,3-10-1-15,0 5 1 16,3-8 0-16,0-5 1 15,0-11-1-15,0 0 0 16,-3 5-1-16,3 1 1 16,-3-1-1-16,0 9 0 15,-3 2 0-15,0 5 0 16,0 6 1-16,0 5 1 16,-3 5-1-16,0 3 1 0,0 2 0 15,3-2 1-15,-3-5-2 0,0 2 0 16,2 6-3-16,-2-6 0 15,3 0-5 1,0-2 0-16,3-9-7 16,0-4 0-16</inkml:trace>
  <inkml:trace contextRef="#ctx0" brushRef="#br0" timeOffset="54157.1449">10250 16473 42 0,'-3'0'21'0,"12"0"-17"0,-9 0 33 15,0 0-36-15,6 0 1 16,3 0 0-16,3 0 0 16,0 0-3-16,0 0 1 0,2-3 1 15,1-2 1-15,0 0-4 16,0-6 0-16,0-2-6 16,3-3 1-16,-3 0-7 15,0-5 0-15,-3 0-1 16,-1-3 1-16</inkml:trace>
  <inkml:trace contextRef="#ctx0" brushRef="#br0" timeOffset="54337.4393">10452 16161 24 0,'0'0'12'0,"-6"8"-6"0,6-6 23 0,-2 4-26 16,-4 4 0-16,0 11 2 16,-3 11 1-16,-3 10-8 15,-3 3 1-15,-3 3 4 16,-6 10 0-16,3-13-2 15,4 8 1-15,2 0-7 16,9-8 1-16,12-8-7 0,3-10 0 16,2-6-1-16,4-8 1 15</inkml:trace>
  <inkml:trace contextRef="#ctx0" brushRef="#br0" timeOffset="54701.1407">10503 16571 38 0,'-9'8'19'0,"-9"18"-23"16,12-18 41 0,-3-5-35-1,0 13 0-15,1 10 2 0,2 1 0 16,3 2-5-16,3 0 0 16,6-5 3-16,2-3 1 15,4-5-1-15,-3 0 0 0,0-16-1 16,0-11 0-16,0-15 0 15,0 2 0-15,0-5 0 16,-3-1 0-16,0-1-1 16,0 4 1-16,0 6-1 15,-3 5 0-15,0 6-1 16,-3 10 1-16,0 2 0 16,0 9 1-16,0-3-1 0,3 0 1 15,-3 13-1-15,3 0 1 16,0 6 0-16,0-6 0 15,3 5-7-15,0-2 0 16,2-5-9-16,7-9 0 16</inkml:trace>
  <inkml:trace contextRef="#ctx0" brushRef="#br0" timeOffset="56548.8484">11578 16510 43 0,'-12'-8'21'0,"12"-3"-20"0,0 6 40 0,0 5-43 16,0 0 0-16,3-5 0 0,3 2 0 16,3-2-1-16,-1 5 1 15,1 0-10-15,0 0 0 16,3 8 0-16,-3 5 0 31</inkml:trace>
  <inkml:trace contextRef="#ctx0" brushRef="#br0" timeOffset="59686.4519">13137 13298 21 0,'-50'-11'10'0,"2"11"-3"0,42 0 11 0,0-2-14 31,3 2 1-31,0-3 2 16,3 3 0-16,9-5-8 0,12 0 1 15,9-1 7-15,11 4 0 16,-2 2-2-16,3 0 1 15,5 2-1-15,4 4 0 16,12-1-1-16,5 3 0 16,0-3-2-16,-8 3 1 15,-9-3-2-15,-7-2 1 0,-8 0-1 16,-3-1 0-16,-7 1 0 16,-5-1 0-16,-6-2-1 15,-3 0 1-15,-3 0-5 16,-3-2 1-16,-3-3-5 15,-3-3 0-15,-3-6-7 16,3 1 0-16,0 3-1 0,0 2 0 0</inkml:trace>
  <inkml:trace contextRef="#ctx0" brushRef="#br0" timeOffset="59956.9978">13804 13197 22 0,'3'6'11'0,"12"-4"-6"16,-9 1 17-16,0 0-18 31,3 2 1-31,0 3 2 16,-3 0 1-16,0 0-10 0,0 2 1 15,-1 1 7-15,-2 0 0 0,-3-1-2 16,0 1 1-16,-3 2-1 16,-2-3 0-16,-7-4-1 15,-3 2 1-15,-3 5-2 16,0 3 0-16,-6-6-2 15,-3-2 1 1,1 3-4-16,5-1 0 16,0-2-8-16,6-5 0 15,6 8-4-15,0-3 0 16</inkml:trace>
  <inkml:trace contextRef="#ctx0" brushRef="#br0" timeOffset="61279.4699">14989 13319 26 0,'-12'0'13'0,"12"0"-6"16,0 0 17-16,6 0-21 16,6 3 1-1,9-1 3-15,5 4 1 16,4-4-9-16,6 4 1 15,5-4 5-15,4 6 1 16,15 0-2-16,-1-3 1 0,1-2-2 16,-7 2 0-16,-5-5-2 15,-6-2 1-15,-7-4-1 16,-2 6 0-16,-6-5-2 16,-3 0 1-16,-1-3-6 15,-8 0 1-15,-3 0-7 16,-3 0 0-16,-6 3-4 0,-3-3 1 0</inkml:trace>
  <inkml:trace contextRef="#ctx0" brushRef="#br0" timeOffset="61692.6854">15239 13041 24 0,'-3'-5'12'0,"-3"-3"-1"0,6 8 17 0,-3 0-25 15,-3 5 0-15,-3 3 2 0,-3 8 0 31,-3 5-6-31,-6 6 0 16,-8 2 5-16,-4 0 0 0,0 0-1 16,-3 0 0-16,10-2-1 15,5-3 0-15,3 7 0 16,15-7 0-16,12 5-1 16,9-5 1-16,8 0-1 15,1-3 1-15,0-5-1 16,-3-6 0-16,0-2-2 15,0 0 1-15,-4 0-12 16,4 3 1-16,-3-3-4 0,-6 0 0 16</inkml:trace>
  <inkml:trace contextRef="#ctx0" brushRef="#br0" timeOffset="77560.2336">10908 16245 16 0,'-3'6'8'0,"0"2"-1"0,3-8 8 0,0 5-12 16,6 8 0-16,0 8 4 16,3 16 1-16,-3-5-10 15,-3 13 1 1,3 0 6-16,-3-3 0 0,0 1-2 15,0 7 0-15,-3-10-2 0,3-6 1 16,0-10-1-16,-3-8 1 16,0-3-1-16,-3-18 0 15,-3-9-1 1,3 4 1-16,6-6-1 16,0-2 1-16,3-6-2 15,-1 8 0-15,4-3 0 16,0 6 1-16,3 0 0 15,6 10 0-15,-3 3 1 16,-3 3 1-16,-3 10 1 16,0 0 0-16,0-2 1 0,-3 5 1 15,-3-8-2-15,-3 5 1 16,0 3-1-16,-3 0 0 0,-3 2-2 16,0 1 1-16,-3 2-2 15,3-3 0-15,0-4-4 16,0-6 0-1,0 0-6-15,3-1 1 0,3-17-7 16,6-3 1-16</inkml:trace>
  <inkml:trace contextRef="#ctx0" brushRef="#br0" timeOffset="77882.744">11173 16595 35 0,'21'-8'17'0,"-1"0"-14"0,-11 5 27 16,3-2-30-16,3-8 1 15,0 2 1-15,0-2 0 16,0-3-3-16,0 5 1 0,-6 3 1 31,-3 3 1-31,-9-3-1 16,-3 3 0-16,-6 5-1 16,-9 5 1-16,0 6 1 15,3 7 0-15,0 1 0 16,3 7 0-16,4 1 0 15,2-14 0-15,3 3 0 16,3 0 0-16,0 2-1 16,3-7 0-16,0 2-1 15,6-5 0-15,3-3-5 16,3-5 1-16,2-5-5 0,4-3 1 16,6 3-6-16,3-3 0 15</inkml:trace>
  <inkml:trace contextRef="#ctx0" brushRef="#br0" timeOffset="78193.5701">11441 16518 31 0,'-3'0'15'0,"-12"21"-9"0,12-13 24 15,-6 5-28-15,0 3 1 0,3 0 2 0,0-3 1 16,3-2-8-16,0-3 1 16,3-3 4-16,6-2 0 15,0 7-2-15,0-4 1 16,0-6-1-16,0-6 0 15,3-4-1-15,0 2 1 16,0-3-1-16,0 1 1 16,-3 2-1-1,0 2 0-15,-1 4-1 16,1 2 1-16,0 2 0 16,-3 4 0-16,0 2-1 15,0-3 1-15,0 3 0 16,3 0 1-16,-3 0-4 15,0-3 1-15,0 0-6 0,0-2 1 16,0 0-7-16,3-6 1 16</inkml:trace>
  <inkml:trace contextRef="#ctx0" brushRef="#br0" timeOffset="78716.6628">11575 16605 31 0,'-3'11'15'0,"-6"2"-8"0,9-13 23 16,0 0-28-1,0 0 0 1,0-8 0-16,3-5 1 16,0-3-4-16,3-5 1 15,0 2 1-15,0 1 1 16,2 2-3-16,1 8 1 0,6-5-6 16,0 2 1-16,3-2-6 15,3 5 1-15,-6 8-2 16,0 5 0-16,-3-2 5 15,-21 71 7 1,26-124 2 0,-11 68 1-16,3-2 5 0,3-5 1 15,0-6 1-15,3-5 1 16,0-5-8-16,0-6 1 16,-3-2-2-16,0 0 0 0,-1-6-1 31,1-2 0-31,-9 5 0 15,-3 0 0-15,-6 3-1 16,-5 5 1-16,-1 13 0 16,0 6 1-16,-3 0 0 15,0 4 1-15,3 4-1 16,0 2 1-16,3 0 0 16,3-2 0-16,6-1-1 0,3 1 1 15,0-6-2-15,3-2 1 16,0-3-1-16,3-3 0 15,0-5-2-15,0-3 1 0,0-7-6 16,6-6 0-16,0 0-8 16,-4 0 1-1,7 3-2-15,-3-6 1 0</inkml:trace>
  <inkml:trace contextRef="#ctx0" brushRef="#br0" timeOffset="78966.5485">11926 16518 26 0,'-3'29'13'0,"0"13"-9"0,3-31 24 15,0-3-24-15,0 0 0 32,0 0 5-32,-3 0 0 0,0 0-10 15,3-8 0-15,0 2 7 16,0-2 1-16,0-10-2 16,3 2 0-16,3-8-3 15,0-3 1-15,3 1-2 16,3-6 1-16,3 3-1 15,2 5 0-15,1-5-5 16,-3 2 0-16,0 1-11 16,-3 5 0-16,-3-1-1 0,12 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8-04T01:16:38.52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10089 10933 22 0,'3'-8'11'16,"0"10"2"-16,-3-2 12 0,-3 3-23 15,0 2 1-15,-3 6 0 16,-3 2 1-16,0-2-5 16,1 2 0-16,-4 5 3 0,-6 4 0 15,0 4-5-15,-3-2 0 16,3-3-8-16,0-3 1 16</inkml:trace>
  <inkml:trace contextRef="#ctx0" brushRef="#br0" timeOffset="185.9893">10033 11086 31 0,'0'8'15'0,"0"8"-6"0,0-6 20 16,0 4-27-16,0 7 0 16,-3 8 0-16,-3-3 1 15,0 1-4-15,-3-3 1 0,3 2 1 16,0-5 0-16,3-2-6 15,3-6 0-15,6-5-7 16,0-3 1-16</inkml:trace>
  <inkml:trace contextRef="#ctx0" brushRef="#br0" timeOffset="372.2606">10211 10874 29 0,'0'-2'14'0,"3"4"-6"0,-3 1 19 15,0 5-26 1,0-3 0-16,0 8 1 16,-3 3 0-16,0 0-4 15,0 0 1-15,0 13-5 16,0 3 1-16,-3 10-5 16,1 1 0-16</inkml:trace>
  <inkml:trace contextRef="#ctx0" brushRef="#br0" timeOffset="551.3294">10131 11396 38 0,'-6'-3'19'0,"9"-5"-17"0,-3 3 34 0,3-3-33 15,3 0 0-15,0 0 0 16,3 0 0-16,6-3-4 16,-3-7 0-16,2-1 1 15,4-7 1-15,6 2-8 16,0-5 0-16,0 3-6 15,0-1 0-15</inkml:trace>
  <inkml:trace contextRef="#ctx0" brushRef="#br0" timeOffset="719.6488">10381 11015 37 0,'-18'18'18'16,"6"14"-13"-16,12-27 27 0,-3 6-31 15,3-3 1-15,0 0-1 16,3-3 1-16,3 0-2 15,0 0 0-15,3-5-2 16,3 0 1-16,0-5-8 16,6 0 1-16,0 0-4 15,2-1 0-15</inkml:trace>
  <inkml:trace contextRef="#ctx0" brushRef="#br0" timeOffset="920.8715">10595 10980 36 0,'-6'3'18'0,"0"2"-13"16,0-2 32-16,1-1-34 16,-1 6 1-16,-3 11 1 0,0 5 0 15,0 5-7-15,-3 0 1 16,-6 5 4-16,0 1 0 16,-3-1-2-16,0 1 1 0,1-4-6 15,2 4 1-15,3-9-8 16,3-2 1-16,9-6-5 15,3-7 1-15</inkml:trace>
  <inkml:trace contextRef="#ctx0" brushRef="#br0" timeOffset="1080.2888">10494 11290 31 0,'6'-19'15'0,"0"19"-5"16,-6 3 24-16,3 2-32 15,0 6 1-15,0-6 0 0,0-2 1 16,3 2-5-16,0 0 1 15,0-2-3-15,3 0 1 16,3-1-11-16,0 1 1 0</inkml:trace>
  <inkml:trace contextRef="#ctx0" brushRef="#br0" timeOffset="1512.9493">11021 10858 48 0,'-12'0'24'0,"-6"0"-23"0,12 3 39 0,0 2-39 15,-3 3 0-15,-6 6 1 16,-2 4 1-16,-1 1-4 15,0-3 1-15,6 2 1 16,3 3 0 0,6-2-1-16,9-3 1 15,3 7-1-15,6-4 0 16,0 2-1-16,0 0 1 16,0 0 1-16,-1 1 0 0,-2-1 0 0,0 0 1 31,-3-5 1-31,0 0 0 0,-3 0 0 15,-6-1 0-15,-3-1-1 16,0-4 1-16,-6 3-2 16,0-2 1-16,0 0-3 15,-6-1 1-15,-2-2-7 16,-1-3 1-16,3-2-11 0,6-3 0 16,0-5-2-16,6-6 1 15</inkml:trace>
  <inkml:trace contextRef="#ctx0" brushRef="#br0" timeOffset="1714.0913">11066 10991 54 0,'-9'-3'27'0,"12"3"-29"16,-3 0 54-16,3 0-51 0,3 3 0 15,0-3 0-15,-1 2 1 16,4 4-3-16,0-4 1 15,0 4-2-15,0-1 0 16,3 3-7-16,3-3 1 0,6 6-9 16,0-6 1-16</inkml:trace>
  <inkml:trace contextRef="#ctx0" brushRef="#br0" timeOffset="2020.708">11429 10972 26 0,'6'-16'13'0,"3"6"4"16,-9 10 11-16,0 0-23 15,0 0 1-15,0 0 3 16,-3 2 0-16,0 6-11 16,-3 0 0-16,-9 6 8 15,0 7 0-15,-3 5-4 16,-3 1 1-16,0-4-2 16,4 1 1-16,2-3-2 15,6 1 1-15,3-4-2 16,0 3 1-16,3 0 0 15,0 3 0-15,0-5-1 16,3-3 1-16,0 2 0 16,-3 3 1-16,0 1-1 0,-3-1 0 15,3-3 1-15,-3-2 0 0,3 0-6 16,3-3 1-16,3-5-9 16,3-3 0-16,3-7-4 15,3-9 1-15</inkml:trace>
  <inkml:trace contextRef="#ctx0" brushRef="#br0" timeOffset="2236.5155">11551 10999 40 0,'-9'0'20'0,"6"24"-18"0,0-14 35 0,0 9-35 15,0 4 1 1,-3 9-1-16,0 8 1 0,-3 0-4 0,0 2 0 15,0 0 2-15,3 1 0 16,0-12-6-16,3-7 0 16,3-3-7-16,0-5 1 15,3-8-3-15,3-8 0 16</inkml:trace>
  <inkml:trace contextRef="#ctx0" brushRef="#br0" timeOffset="2524.6465">11589 10967 41 0,'6'-8'20'0,"6"11"-17"0,-9-1 41 0,3 6-41 16,-3 3 0-16,3 13 3 31,-3 13 1-31,3 5-8 0,0 6 1 16,0-6 5-16,6-2 0 15,0-6-1-15,-3-5 0 0,3-2-1 16,0-11 0-16,0-9-1 15,2-9 0 1,4-6-1-16,3-16 1 0,-3-16-1 0,0-10 0 31,0-5-2-31,-3-9 1 16,-1-2-15-16,1 0 1 16,-6 10-6-16,-18 3 0 15</inkml:trace>
  <inkml:trace contextRef="#ctx0" brushRef="#br0" timeOffset="28863.4406">5383 15793 38 0,'-3'-24'19'0,"6"27"-10"16,0-1 20-16,0 4-26 15,3 2 1-15,0 10 0 16,3-5 1-16,3-7-7 15,0 2 1-15,0 0 4 16,0 0 0-16,0-6-5 16,-3 3 1-16,-3-2-7 0,-3 2 1 15,-6 3-6-15,-3 3 1 0,-3-8-3 16,-3 10 1-16</inkml:trace>
  <inkml:trace contextRef="#ctx0" brushRef="#br0" timeOffset="29198.4474">5312 16002 22 0,'-18'26'11'0,"3"19"-7"0,9-37 20 15,0 11-21-15,-3-1 1 16,-3-4 2-16,1-4 0 16,2 1-7-16,3-1 0 31,3-2 5-31,-6-8 1 16,6 6-2-16,3-4 0 15,6-10-1-15,6-2 1 0,8-9-1 16,4-5 0-16,3 1 0 15,3-4 0-15,3-5-1 16,2 6 1-16,4-3-2 16,3 2 1-16,11 4-1 0,-5 7 1 15,-9 0-1 1,-4 8 0-16,-5 11 0 16,-3-1 1-16,-9 9 0 15,-6 5 0-15,-6-1 0 16,-6 7 1-16,-6 1-5 15,-9 7 1-15,-3-1-6 16,-3 2 0-16,0-7-7 16,-3 5 1-16</inkml:trace>
  <inkml:trace contextRef="#ctx0" brushRef="#br0" timeOffset="29398.5658">5333 16407 39 0,'-12'5'19'0,"9"-8"-18"0,9 6 30 0,0-3-28 15,6 0 1-15,0-5 1 0,0 0 1 32,2-9-8-32,4-7 1 15,3 0 4-15,0-16 1 0,0 13-7 16,0 6 0-16,-4-1-7 16,1 1 1-16,-6 2-5 15,-3 2 0-15</inkml:trace>
  <inkml:trace contextRef="#ctx0" brushRef="#br0" timeOffset="29740.8119">5437 16171 30 0,'-15'27'15'0,"3"68"-9"15,9-66 23-15,0 3-27 16,0-3 0-16,3 5 2 16,0-2 0-16,3-3-5 15,0-2 0-15,3-6 4 16,3-8 1-16,0-5-4 0,3-8 1 15,-3-8-6-15,0-5 1 0,0 2-6 16,0-7 1-16,-3-6-4 16,0-8 1-16,-4 3 1 47,-55 103 11-47,109-166 2 0,-53 78 1 15,-3 14 6-15,0 11 0 16,-3 5 4-16,0-3 0 0,1 13-6 15,-1 1 1-15,0 2-4 16,0 0 1-16,0-2-6 16,3-1 1-16,0-10-9 15,3-8 1-15,6-3-6 16,5-13 1 0</inkml:trace>
  <inkml:trace contextRef="#ctx0" brushRef="#br0" timeOffset="29930.8732">5973 15777 43 0,'-9'-3'21'0,"-9"9"-15"0,15 7 37 0,-6 3-41 16,-3 8 0-16,0 13 0 15,-6 2 0-15,-2 6-3 16,-4 6 0-16,-3-6-4 15,6 5 1-15,0-5-11 16,12 0 1-16</inkml:trace>
  <inkml:trace contextRef="#ctx0" brushRef="#br0" timeOffset="30134.3095">5848 16081 55 0,'-6'8'27'0,"12"-10"-28"0,0-4 43 16,3 4-42-16,2-9 1 0,7-2-1 16,3 0 1-16,6-8-2 15,0-3 1 1,0 3-6-16,-1 2 0 0,-5 3-10 16,3 11 1-1</inkml:trace>
  <inkml:trace contextRef="#ctx0" brushRef="#br0" timeOffset="30312.4026">5916 16148 29 0,'0'0'14'0,"15"-3"-3"16,-9-2 11-16,3-1-21 15,3-2 0-15,0-2 0 0,3-1 1 16,0-2-5-16,-1 0 0 15,-2 2-7-15,0 1 1 16</inkml:trace>
  <inkml:trace contextRef="#ctx0" brushRef="#br0" timeOffset="30697.4977">5943 16118 28 0,'0'-5'14'0,"0"2"-4"0,0 3 17 0,3 6-24 15,0 2 0-15,0 2 3 16,0 6 1-16,0 5-8 16,-3 22 0-16,0 4 4 15,0-2 1-15,0 6-2 0,0-1 1 16,0-3-5-16,3-4 0 15,0-9-7-15,3-7 1 16,0-6-6 0,0-11 1-16</inkml:trace>
  <inkml:trace contextRef="#ctx0" brushRef="#br0" timeOffset="30899.6811">5872 16470 31 0,'-18'-16'15'0,"0"32"-2"0,15-16 22 0,3 0-32 16,3 0 0-16,3-5 2 15,3 0 1 1,6-6-8-16,2 1 1 16,4-4 4-16,6 1 1 15,-3 0-3-15,0-3 0 16,-1 5-6-16,1 6 1 16,-3 10-11-16,-6 6 1 0,-3 13-1 15,-15 2 1-15</inkml:trace>
  <inkml:trace contextRef="#ctx0" brushRef="#br0" timeOffset="31065.468">5934 16661 42 0,'-33'16'21'0,"21"21"-16"0,12-32 42 0,0 3-45 15,3-5 0-15,-3-3 1 16,6 0 0-16,3-8-4 16,3-8 1-16,3 5 2 15,0-7 0-15,6-6-6 0,0-13 0 16,11-3-11-16,13-13 0 15,-3 0-1-15,-10-5 0 16</inkml:trace>
  <inkml:trace contextRef="#ctx0" brushRef="#br0" timeOffset="32100.0383">6565 15846 48 0,'-12'32'24'0,"-9"26"-27"16,18-45 44-16,0 8-41 15,0 6 1-15,0 2-1 16,0-3 1-16,3-5-2 0,3-7 1 16,0-6 0-16,3-11 1 15,9-10-1-15,0-11 1 16,0-5-1-1,3-14 1-15,-3-4-1 16,0-3 0-16,2 15 0 16,1 3 0-16,-3 1 0 0,3 15 1 15,-3 3 0-15,0 2 0 16,0 14 1-16,-3 15 1 16,-3 17-1-16,-3 10 1 15,-1 2-1-15,-2 9 0 0,3-3-1 16,-6 15 0-16,-6 14-1 15,3-7 0-15,-5-1-5 16,2-3 0-16,3-10-8 16,3-11 1-16,3-2-5 15,-6-3 0-15</inkml:trace>
  <inkml:trace contextRef="#ctx0" brushRef="#br0" timeOffset="33299.8166">6255 15928 24 0,'-20'-24'12'0,"20"24"-11"0,0 0 22 16,6-3-20-16,6 3 0 15,2-2 1-15,1 2 0 16,0-3-5-16,3 3 1 0,0 0 3 15,3 3 0-15,-3-3-1 16,-1 0 0 0,-2 2 0-16,-3 1 0 0,-3 0 0 15,0 2 0-15,-3 6 0 16,-6 4 1-16,0 1-1 16,-6 3 0-1,0 2-5-15,-3 0 1 0,0 0-7 16,0-2 1-16,0-1-5 15,3-2 1-15</inkml:trace>
  <inkml:trace contextRef="#ctx0" brushRef="#br0" timeOffset="33765.906">6318 16097 24 0,'0'-8'12'0,"6"-8"-7"15,-3 14 17-15,3-3-21 16,0-3 0-16,0 2 0 15,3 4 1-15,-3 2-3 16,0 2 1-16,-3 1 1 16,0 8 1-16,-3-4-1 0,0 7 0 15,-3-4 0-15,0 3 1 0,0-5 0 16,0 6 0-16,0-6-1 16,0 0 1-16,-3-3-1 15,6 0 1-15,0-2-1 16,0-3 1-16,0-3-2 15,0-2 1-15,0-6-2 16,0-5 0-16,-3 3-3 0,0-5 0 16,0-4-2-16,0-7 0 15,0 6 0-15,0 7 0 32,0 2 2-32,0 4 1 0,0 10 3 0,0 2 1 15,0 6 2-15,0 6 1 16,0 7 0-16,3 8 1 0,-3-3-1 31,3 11 0-31,-3 16-1 16,0 8 0-16,-3 5-2 0,3 3 1 15,0-8-3-15,6-11 1 16,3-10-5-16,0 0 1 16,3-6-6-16,0-5 0 15</inkml:trace>
  <inkml:trace contextRef="#ctx0" brushRef="#br0" timeOffset="34324.2812">6520 16052 29 0,'0'-8'14'0,"6"0"-11"16,0 6 20-16,6-4-23 15,3 4 1-15,0-3 0 16,0 2 0-16,0-2-2 16,0 2 0-16,-9 0-1 15,3 3 0-15,-9 6-3 16,0 2 0-16,-6 5-2 0,-9 0 1 15,0 6 2-15,3-6 0 16,0-3 5-16,3-2 0 16,0-2 4-16,3-4 1 15,0-2 2-15,3-2 1 0,3-4-2 16,0 1 0-16,6-6-3 16,-3 3 1-16,9 1-3 15,0-7 1-15,0 4-4 16,-3 2 0-16,-3 2-7 15,3 4 0-15,-3 4-4 16,0 6 1 0</inkml:trace>
  <inkml:trace contextRef="#ctx0" brushRef="#br0" timeOffset="34590.8625">6458 16354 35 0,'-6'34'17'0,"6"-10"-16"15,0-24 31-15,6 0-31 16,0 0 1-16,0-5 1 16,3-6 1-16,0-2-4 15,0-3 0-15,0 0 3 0,-4-5 1 32,-2-5 0-32,-3 7 0 15,-3 9-1-15,-2 4 0 16,-4 1 0-16,0 5 0 15,3 3-5-15,0-1 0 16,3-4-7-16,3 2 0 0,9-8-7 16,6-6 1-16</inkml:trace>
  <inkml:trace contextRef="#ctx0" brushRef="#br0" timeOffset="35598.4351">6931 15923 43 0,'-12'45'21'0,"18"-14"-18"16,0-28 34-16,3 0-36 16,0-3 1-16,3 0 1 15,0-11 0-15,6-2-4 16,0-8 0-16,-4-3 2 16,1 0 1-16,-6-2-1 15,-6 4 1-15,-9 7-1 16,-6-1 1-16,0 8-1 15,1 13 1-15,-4 3-1 0,0 5 0 16,0 6-1-16,3-3 0 16,6-6 0-16,3 1 0 15,3-6-1-15,6-5 1 16,0-3 0-16,0-5 0 16,3 1-1-16,0-1 1 15,0 5-4-15,0-2 1 0,3 5-3 16,-6 0 1-16,-9 8-1 15,-3 13 1-15,0 3 0 16,-6 5 0-16,-3 5 4 0,-3 0 1 16,3-2 4-16,0 0 0 31,3-6 0-31,3 1 1 16,3-9 0-16,3-4 0 15,0-6-2-15,3-3 1 0,3-8-3 16,3 1 0-16,0-6 0 15,3-3 0-15,0-2-1 16,3 0 0-16,0-1-2 16,-3 4 0-16,0 2-1 0,0 3 0 15,-3 5 0-15,-3 2 0 16,-3 3 0-16,0 9 1 16,0-4 2-16,-3 9 0 15,0-1 1-15,0 11 0 0,3-5 0 16,0 3 0-16,0-1 0 15,0-5 0-15,3 0-1 32,0-5 1-32,0-2-1 15,0-6 0-15,3-8-2 0,0-6 0 0,3-2 0 16,-1-5 0-16,1 5 0 31,-6 5 1-31,-6-2-1 0,-3 10 0 16,-2 6 4-16,-1 8 0 15,-3-1 1-15,0 6 1 0,-3-3 0 16,0 8 1-16,0 0 1 16,0 0 0-16,3-2-2 15,3-1 1-15,3-2-2 16,4-8 0-16,4-3-1 16,7-5 0-16,6-5-1 15,6-6 0-15,12-5-1 16,6-5 1-16,2-8-1 0,1 0 1 15,-3-6-7-15,-1-2 0 16,7 0-10-16,-3 0 0 16,-10-3-3-1,-8 3 1-15</inkml:trace>
  <inkml:trace contextRef="#ctx0" brushRef="#br0" timeOffset="36301.0585">7262 15962 53 0,'-6'11'26'0,"9"-1"-30"0,0-4 52 15,3-12-47-15,2 6 0 16,7-7 0-16,3 4 1 0,0-5-3 16,3-3 1-16,-3-5-2 15,0 1 1-15,-1-1-6 16,4 0 0-16,0 0-4 15,-6 3 0 1,-6 5 0-16,0 8 1 16,-9 2 3-16,-3 4 1 15,-3 2 7-15,-3 5 1 16,-3 0 3-16,-3 8 1 0,-3-2-1 16,-2 2 1-1,-1-2-3-15,0 7 1 0,0-7-4 16,3 4 1-16,6-1-2 15,0-7 0-15,3-1-1 16,0-1 1-16,4-3-1 16,-4-2 0-16,0 0 1 15,3 6 0-15,-3 4 2 16,0 6 0-16,-3 2 1 0,0 3 1 16,0 1 1-16,3-1 0 15,0-3 0-15,3-7 1 16,3-4-1-16,3-7 0 0,6-13-1 15,3 0 0-15,3-11-2 16,3-8 1-16,-3-2-1 16,3-1 0-16,0 3-1 15,3-5 0 1,-1 5 0-16,1 1 0 16,-3 2 0-1,0-1 0-15,-3 12 1 0,-3-1 0 16,-3 9 0-16,-6 4 1 15,-3 9 1-15,-3-1 1 16,0 14-1-16,-3 5 1 0,3 14-1 16,0-4 1-16,3-2-1 15,0 0 0-15,3-8-2 16,0-10 1-16,0 2-1 16,0-8 1-16,0-2-6 0,3-3 0 15,3 0-12-15,6-8 0 16,0-5-4-16,-3-6 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8-04T01:17:38.76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18108 3273 39 0,'-12'-32'19'0,"21"8"-5"0,-3 22 19 0,0 2-28 15,6 0 0-15,9 2 3 0,3 4 0 16,2-1-10-16,1 8 1 15,0-5 6-15,0 3 1 16,-3-1-3-16,-4 1 0 0,-2-3-6 16,-3-3 0-16,-3 0-9 15,-3 1 1-15,-6 2-8 16,0 0 1-16</inkml:trace>
  <inkml:trace contextRef="#ctx0" brushRef="#br0" timeOffset="350.4092">18019 3479 25 0,'-36'37'12'0,"12"8"0"0,18-31 11 0,0 1-20 15,-5 1 0 1,-1 0 5-16,0-3 1 16,3 1-10-16,6-9 0 15,3-5 7-15,6-11 0 16,6-10-2-16,8-8 1 0,13-3-2 15,3-5 0-15,18 3-1 16,5-1 1-16,1 12-2 16,-1 1 1-16,-5 4-1 0,-4 5 1 15,-2 5-1-15,-6 3 0 16,-7 5-1-16,-8 0 1 16,-3 2 0-1,-9 9 1-15,-6 2-1 16,-6 5 0-16,-6 1-5 15,-6 10 1-15,-6 8-7 16,-3 0 1-16,-3 3-7 16,0 2 0-16,-5-5-2 15,-4 0 1-15</inkml:trace>
  <inkml:trace contextRef="#ctx0" brushRef="#br0" timeOffset="532.9342">18037 3823 37 0,'-18'3'18'0,"15"-11"-17"0,3 8 37 0,9-3-34 15,3-7 1-15,6-1 1 16,2 1 0-16,13-4-8 16,3 1 0-16,3-11 5 31,5 3 1-31,-8 3-8 16,-3-9 0-16,-4 6-9 0,-2 2 1 15,0 1-3-15,-6-1 0 16</inkml:trace>
  <inkml:trace contextRef="#ctx0" brushRef="#br0" timeOffset="872.2148">18272 3667 26 0,'-60'35'13'0,"10"4"-2"0,44-23 21 0,0-5-28 16,0 5 1-16,3 5 4 0,0 0 0 16,3 0-11-16,3 0 0 15,3-5 7-15,6-3 0 16,3-5-4-16,0-2 1 15,2-4-8-15,1-4 0 16,0-6-6-16,0-6 0 0,-3-1-3 16,0-9 0-16,-3 3 0 31,26-40 15-31,-67 108 0 16,29-47 0-16,-3-2 7 15,-6 7 1-15,-6 3 3 16,-6 5 0-16,-3 6-6 15,-3-1 1-15,1 6-4 16,5-3 1-16,6-2-4 31,6-6 0-31,6-5-7 0,6-6 0 16,18-4-3-16,6-6 0 16</inkml:trace>
  <inkml:trace contextRef="#ctx0" brushRef="#br0" timeOffset="1060.5244">18912 3432 48 0,'3'2'24'0,"-15"9"-25"0,9-6 47 16,-6 3-45-16,-6 5 0 16,-9 14 1-1,-8 2 0-15,-13 5-4 0,6 1 0 0,1-1-5 16,5 0 0-16,6-2-8 15,9-8 0-15</inkml:trace>
  <inkml:trace contextRef="#ctx0" brushRef="#br0" timeOffset="1247.848">18700 3664 49 0,'21'-5'24'0,"-6"-27"-22"0,-6 27 40 0,3-3-41 16,6-2 1-16,0 2-1 15,0 0 1-15,-1-3-3 16,7 1 1-16,0 4-3 16,0-4 0-16,-3 2-8 15,-3 5 1-15,-1 6-6 16,-8 7 1-16</inkml:trace>
  <inkml:trace contextRef="#ctx0" brushRef="#br0" timeOffset="1447.3212">18790 3725 36 0,'-9'-2'18'0,"18"2"-17"15,-3-3 29-15,0 0-30 16,3-2 0-16,0 5 0 16,-1-5 1-16,4 0-2 15,0-1 1-15,0 1-3 0,0 2 0 16,0 1-5-16,-3 2 0 15,-3 2-3-15,0 6 1 16</inkml:trace>
  <inkml:trace contextRef="#ctx0" brushRef="#br0" timeOffset="1603.1742">18876 3760 20 0,'-12'10'10'0,"0"25"-3"0,9-30 16 0,-3 6-20 16,-3 2 0-16,1 0 0 15,-4 6 1-15,0 4-6 16,0 1 1-16,0 3 3 31,3-1 0-31,0 3-5 16,0-2 1-16,3-4-7 15,3-1 1-15,3 1-1 0,-3-9 0 16</inkml:trace>
  <inkml:trace contextRef="#ctx0" brushRef="#br0" timeOffset="1822.3633">18611 4008 31 0,'-15'0'15'0,"15"-13"-10"0,3 16 32 16,-3-3-33-16,9-3 1 31,12 3 2-31,3-5 0 16,3-3-9-16,2 3 0 16,1-1 6-16,-3-2 1 15,-3 3-4-15,0 0 0 0,-4 0-6 16,-2 5 0-16,-3 2-7 15,-6 4 1-15,-3 7-4 16,-6 13 0-16</inkml:trace>
  <inkml:trace contextRef="#ctx0" brushRef="#br0" timeOffset="1985.0225">18686 4217 28 0,'-54'40'14'0,"15"-13"-1"16,36-27 23-16,0 2-31 15,0-2 0-15,3 0 4 0,3 0 0 0,6-2-12 16,15-9 1-16,0-8 6 15,9-4 1-15,5-1-8 16,1-5 1-16,0-3-10 16,5-5 0-16,4 3-4 15,12-6 1-15</inkml:trace>
  <inkml:trace contextRef="#ctx0" brushRef="#br0" timeOffset="2513.8882">19323 3543 41 0,'0'-13'20'0,"17"-9"-21"0,-8 14 36 0,3 6-33 15,0-1 0-15,3 6 2 0,3 7 1 16,0 1-6-16,-3 5 0 15,0 0 4-15,-1 2 0 16,-8 3-2-16,-6 3 1 16,-3 0-2-1,-8 2 1-15,-1 1-2 16,-3-3 0-16,-3-6-3 16,0 1 0-16,3-6-1 15,3-5 0-15,0-3-3 16,3-2 1-16,3 0 1 15,3-3 1-15,0-3 1 16,3 3 0-16,0 0 2 16,0 0 0-1,3-3 3-15,0 6 1 0,-3 2 1 16,-3 0 1-16,-2 3 0 16,-1 3 1-16,0-3 1 15,-3 3 0-15,0-4-1 16,0 1 1-16,0 0-2 15,6-2 1-15,-3-4-2 16,3 1 0-16,3-3-3 16,6-5 1-16,3-3-5 0,0 0 0 31,0-11-6-31,3-2 1 16,-3-5-6-16,2-1 1 15</inkml:trace>
  <inkml:trace contextRef="#ctx0" brushRef="#br0" timeOffset="2684.4806">19385 3540 29 0,'-9'8'14'0,"-9"16"-4"0,12-14 21 0,-3 9-29 16,-2 7 1-16,-7 6 2 15,-6 3 1-15,0 4-7 0,-3 6 0 0,3 3 3 16,1 5 1-16,2 0-2 16,0-3 1-16,9 0-8 15,9-7 1-15,3-9-8 16,9-2 0-16,6-16 0 15,0-6 0-15</inkml:trace>
  <inkml:trace contextRef="#ctx0" brushRef="#br0" timeOffset="3102.5413">19668 3659 42 0,'-9'0'21'0,"-9"8"-25"0,12-5 44 0,-6 5-38 16,-6 5 0-16,1 8 2 16,2-5 1-16,3 0-6 15,3-3 0 1,3-2 4-16,3-1 0 0,3-4-2 16,9-6 1-16,6-8-2 15,6-11 1-15,5-7-1 0,4-6 1 16,0-5-1-16,0-3 0 15,-4 6 0-15,-2 7 0 16,-3 6 1-16,0 5 1 0,-3 8 0 31,-3 11 0-31,-3 8 1 16,-7 12 0-16,-2 9 0 16,-6 13 1-16,-2-3-2 15,-7 6 0-15,-3 10-1 16,-6 6 1-16,-6 10-2 15,-9 3 1-15,-5-11-5 16,5-5 1-16,3-9-7 0,6-7 0 16,7-5-8-16,8-13 1 15,0-12-2-15,3-7 0 0</inkml:trace>
  <inkml:trace contextRef="#ctx0" brushRef="#br0" timeOffset="3406.655">19635 3834 31 0,'3'-5'15'0,"12"-3"-17"0,-1506 5 30 16,2994 0-29-16,-1494 1 1 31,3-1 0-31,0 3 0 16,-6 0-3-16,0 0 1 15,0 3-2-15,-9 2 1 16,-3 3-1-16,-3 2 1 15,-6 1 0-15,0 0 1 16,3-3 5-16,-3 0 1 0,3-3 1 16,3 0 1-16,3 0 0 15,6-2 1-15,3 0-2 16,6-6 0-16,0 0-3 16,3 1 0-16,0-4-8 15,3 1 1-15,-3 3-7 16,0 2 1-16</inkml:trace>
  <inkml:trace contextRef="#ctx0" brushRef="#br0" timeOffset="3683.7395">19445 4180 38 0,'-9'11'19'0,"18"-24"-16"0,-6 7 30 15,3-4-32-15,5-6 0 16,1-8 3-16,0 3 1 15,0-3-5-15,0 0 1 16,0 3 3-16,-6 3 0 16,-3 2 0-16,-6 3 0 15,-3 7-2-15,-3-2 0 0,-3 8-1 16,0 0 0-16,0 6-1 0,3-4 0 16,3 4-6-16,6-1 0 15,6-5-9-15,6 3 1 16,12-6-2-16,3 3 1 15</inkml:trace>
  <inkml:trace contextRef="#ctx0" brushRef="#br0" timeOffset="4889.5379">20245 3680 38 0,'-9'6'19'0,"9"-1"-20"15,0 0 37-15,0 3-33 16,3 3 0-16,0 2 2 16,3 0 1-16,3-5-7 0,6-5 0 15,0-3 4-15,3-3 1 16,3-2-2-16,-6-6 0 16,-1 3-1-16,-2 3 0 15,-6-3-1-15,-9 3 1 0,-6 2-1 16,-5 6 1-16,-4 2-1 15,-3 3 0-15,0-3 1 16,3 1 0-16,0-4 0 16,6 6 1-16,0-5-1 15,4-3 1-15,5-3-1 16,6-5 0-16,2 3 0 16,4-3 0-16,3 0-2 15,0 3 1-15,3-3-5 16,3 3 0-16,-3 2-5 31,3 6 1-31,-9 5-5 16,-6 5 0-16,-6 5 0 0,-6 6 1 0,-6-5 5 15,0 2 1-15,-6-3 7 16,0 3 0-16,0-2 7 16,1-3 1-16,2-6 3 15,6-2 0-15,0-2-1 16,6-6 0-16,6 0-3 15,6-6 1-15,6-4-4 16,0-1 0 0,0 1-3-16,3-1 0 0,-1 3-1 15,1 0 0-15,0 6-1 16,-3-4 1-16,-3 4-1 16,-3 4 0-16,-6 6 0 15,-3 3 0-15,-3 5 0 16,0 0 1-16,-3 7 0 15,0 1 0-15,0 5-1 16,-6 0 1-16,1 6 0 16,-1-6 0-16,3 0 0 15,3-5 1-15,-3-3-1 0,6-5 0 0,3-3 0 16,6-8 1-16,6-5-3 16,6-5 0-16,0-3-2 15,0-5 1-15,2-6-2 16,1-2 1-16,-3 0-1 15,0 5 1-15,-6 6 1 32,-3-1 1-32,-9 11 2 0,-3 5 0 15,-6 3 3-15,-9 8 1 16,-9 5 1-16,-5 6 1 16,-4-1 0-16,3 3 1 15,4-2 0-15,5-6 0 16,6-5-1-16,3-3 0 0,6 3-1 15,9-6 0-15,9-2-1 16,12-2 0-16,12-4-2 16,9 1 1-16,2-8-2 15,7-6 1-15,5-2-3 16,1-8 1-16,8-3-8 16,1 3 1-16,-3 0-11 15,-1-3 0-15</inkml:trace>
  <inkml:trace contextRef="#ctx0" brushRef="#br0" timeOffset="5654.7603">20617 3723 58 0,'-23'2'29'0,"23"-7"-26"0,3 0 40 16,6 2-42-16,8-7 0 16,1 4 0-16,3-2 1 15,3 0-3-15,3-2 0 16,2 2-3-16,1 0 0 0,-3 3-6 16,-3 5 0-16,-3 2-4 15,-6 6 0-15,-4-3 0 0,-5 6 1 16,-9 2 6-16,-6 1 1 15,-5-1 6-15,-7 5 0 16,-3 1 6-16,-6-6 0 16,-6-2 1-16,-2 2 0 15,2-3-2-15,0 1 0 0,4-6-3 16,5 1 1-16,6-1-2 16,3 0 1-16,3-2-2 31,3 2 0-31,0 0-1 15,3 3 1-15,4 0 0 16,-1 3 0-16,0 2 1 0,0 3 0 16,0 8 1-16,0 0 0 15,0 5 0-15,-3 2 1 16,0-1 0-16,-3-4 0 16,0-2-1-1,3-8 1-15,3-6-1 16,3-7 1-16,6-8-1 15,3-9 0-15,6-1 0 16,3-9 0-16,12 5-1 16,6-2 0-16,-1 2 0 15,1 1 1-15,0 5 0 16,-6 2 0 0,-7 3 0-16,-2 3 0 15,-6 2 1-15,-3 3 0 16,-3 6 0-16,-9 4 1 15,-9 9-1-15,-6 4 1 16,-3 1-1-16,-2 0 1 0,-1-3-1 16,6 3 0-16,3-3-1 15,3 0 0-15,3-5 0 16,3 0 0-16,0-5-2 16,3-3 1-16,3-3-14 15,6 3 1-15,3 0-9 16,-3-5 0-16</inkml:trace>
  <inkml:trace contextRef="#ctx0" brushRef="#br0" timeOffset="14555.8975">8973 6668 17 0,'15'-30'8'0,"6"7"4"0,-18 17 8 0,-3 1-16 31,-3 5 1-31,-3 3 1 16,-9 2 1-16,-12 8-9 15,0 6 1-15,4 5 5 16,-7-3 1-16,6 5-1 0,3 3 0 16,3 8 0-1,6-8 0-15,3-2-1 16,6-1 1-16,3-10 0 0,3 0 0 15,6-5-1-15,3-9 0 16,9-7-1-16,3-8 0 16,6-6 0-16,-1-2 0 0,-2-3-4 15,3-2 0-15,-6-1-4 16,-3 1 0-16,-6 2-4 16,-4 3 0-16,-2 5-1 15,0 3 1-15,-3 5 3 16,-6 0 0-16,-6 11 6 0,-3 5 0 15,-2 5 4-15,-4 3 0 16,0 10 1-16,-3 11 0 16,-3 5-1-1,-3 3 1-15,3 0-3 16,4 0 1-16,5-10-2 16,3-6 1-16,6-3-5 15,6-10 1-15,3-5-5 16,3-3 1-16,2-11-3 15,1-8 0-15</inkml:trace>
  <inkml:trace contextRef="#ctx0" brushRef="#br0" timeOffset="14753.0606">8982 6898 23 0,'-18'5'11'0,"-12"6"-8"0,18-1 19 16,-2 3-19-16,-4 9 1 0,0 1 3 16,6-1 1-16,3-1-9 15,3-5 1-15,3-3 6 16,3-3 0-16,6-2-1 15,9-5 0-15,3-8-2 16,6-1 1-16,-1-10-2 16,1 1 0-16,3-7-4 15,-3 1 1-15,-3 5-7 16,-3 6 0-16,-4 2-6 0,-2 5 0 16</inkml:trace>
  <inkml:trace contextRef="#ctx0" brushRef="#br0" timeOffset="15166.9358">8937 7107 25 0,'-26'16'12'0,"-7"-6"-9"16,33-10 14-16,6 0-16 15,3-2 0-15,0-1 2 16,3-5 0-16,2 3-4 16,4-1 1-16,0 4 2 15,0-4 0-15,0 1 0 16,0 5 0-16,-3 0 0 0,-3 0 1 0,-4 3-1 15,1 2 0-15,-3 3 0 16,-3 3 1-16,-3-1-1 16,0 3 0-16,0 1-1 31,0-1 0-31,0-3 0 16,0 1 0-16,0-3-1 15,0-3 0-15,0 1-3 0,0-4 1 16,0-2-3-16,0-5 0 15,0 0-2-15,0-3 0 16,-3 0 1-16,0 2 0 0,-3 1 3 16,-3 3 1-16,-2 2 3 15,-7 5 1-15,-3 3 1 16,-9 2 1-16,3-2-1 16,1 3 0-16,2-3-6 15,-3 2 1-15,6-4-6 0,3-1 1 16</inkml:trace>
  <inkml:trace contextRef="#ctx0" brushRef="#br0" timeOffset="15360.6914">8655 6718 39 0,'-3'2'19'0,"6"-2"-25"0,-3 0 36 0,3 0-30 15,3 3 0-15,-1 2-2 16,1 3 0-16,0-2-4 31,0 4 0-31,0 9-4 16,0-1 0-16</inkml:trace>
  <inkml:trace contextRef="#ctx0" brushRef="#br0" timeOffset="15844.3762">8664 7001 27 0,'-12'26'13'0,"6"-18"-10"15,6-8 22-15,0 0-24 16,0 0 0-16,0 0 0 16,6 0 1-1,0 0-2-15,3-2 0 16,-1-1 1-16,1 6 0 16,3-3 0-16,-3 2 0 15,0 1-1-15,0 2 1 0,-3 6 0 16,-6-3 1-16,-3 2 0 15,-3 1 0-15,-3 2 1 16,0 0 1-16,0-2 0 16,0 0 0-1,3-4-2-15,0-1 1 0,3-4-1 16,3-2 0-16,0 0-2 0,6-2 1 0,3-1-1 16,0 0 1-16,0 3-1 31,0 0 0-31,0 6 0 15,-3 2 0-15,-3 5 0 16,-3 0 0 0,-6 29 2-1,0 1 0-15,0-4 1 0,3-1 0 16,3-12 1-16,3-2 1 16,6-3 0-16,3-8 0 15,3-5-2-15,3-10 0 16,6-6-1-16,8-8 0 15,10-13-5-15,6-1 0 16,-4-4-9-16,4-3 1 16,-1-3-8-16,-2-2 1 0</inkml:trace>
  <inkml:trace contextRef="#ctx0" brushRef="#br0" timeOffset="16217.8807">9446 6869 45 0,'-15'21'22'0,"21"-29"-15"0,-3 5 33 0,3 1-38 16,0-4 0-16,6-2 1 15,3-2 0-15,3-6-4 16,0 0 0-16,0-3 1 16,3 1 0-16,-1-3-6 15,1-3 1-15,-3 0-6 16,0 6 1-16,-3-6-4 15,-3-3 1-15,-3 1 1 16,0 2 1-16,-3 6 7 16,-4 7 1-16,-2 8 7 0,-2 11 1 15,-4 5 4-15,0 6 0 16,-3 7 1-16,-3 9 0 0,0 5-2 16,0 7 0-16,0 14-3 15,0 0 0-15,-3 0-2 16,-3-3 1-16,1-5-3 15,2-8 0-15,3-3-8 32,3-10 0-32,3-11-7 0,3-10 0 15</inkml:trace>
  <inkml:trace contextRef="#ctx0" brushRef="#br0" timeOffset="16401.9515">9461 7038 30 0,'-3'-11'15'0,"-3"25"8"0,6-7 16 15,0-4-36-15,0 2 1 0,0 1 0 16,0-1 1-16,3-2-7 16,3-3 1-16,0-8 3 15,3 2 1-15,0-4-8 16,0-1 0-16,-3 1-11 0,0-4 1 16,-6-7-1-16,-6 0 1 15</inkml:trace>
  <inkml:trace contextRef="#ctx0" brushRef="#br0" timeOffset="16565.7774">9289 6699 35 0,'-9'6'17'0,"3"-4"-22"32,6-2 33-32,3 3-28 15,-3-1 0-15,3 4 0 0,0 2 0 16,0 0-7-16,3 2 0 15,-3 9-2-15,0-3 0 16</inkml:trace>
  <inkml:trace contextRef="#ctx0" brushRef="#br0" timeOffset="17097.3403">9253 7019 24 0,'-18'14'12'0,"3"1"-3"16,15-12 18-16,0 2-26 15,3 1 1-15,0-4 1 16,6 1 0-16,3 2-4 15,3 1 1-15,3-1 1 16,3-5 1-16,2 3-1 16,-2-3 1-1,-3 2-1-15,-6 1 0 0,-6-1-1 16,-6 1 1-16,-6 0 0 16,-6-1 0-16,-3 6 0 15,0-2 1-15,-3-1 0 16,1 0 1-16,5 1 0 15,3-4 0-15,3 1-1 16,0-1 1-16,6 1-2 0,0-3 0 16,6 0-1-16,0 0 1 15,3 0-1 1,0 0 1-16,8 0-1 16,-2 3 0-16,-3 2 0 15,-6 3 0-15,-6 3 0 16,-6 2 1-16,-3 8-1 15,-3 0 1-15,-3 8-1 0,4 3 0 16,-1-6 1-16,0 4 1 16,3-7 0-16,3-1 1 0,3-4 0 15,3 1 1-15,3-6 0 16,6-5 1-16,9-6-2 0,14 1 0 16,7-6 0-16,6-2 0 31,2-5-2-31,4-6 1 15,3-3-1-15,8-5 1 16,7-2-6-16,8-1 1 0,-6 1-14 16,7-1 1-16,-10 1-4 15,16-11 1-15</inkml:trace>
  <inkml:trace contextRef="#ctx0" brushRef="#br0" timeOffset="19327.9796">10196 6670 20 0,'-5'-16'10'0,"13"16"-4"0,-5 3 10 16,0 8-14-16,3 4 1 16,-3 9 1-16,0 13 1 0,0 19-6 15,-3 7 0-15,0-4 4 16,0-4 1-16,0-2-2 31,3-13 1-31,0-9-1 16,3-9 1-16,3-14 1 15,3-14 1-15,3-7-1 0,3-16 0 0,3-11 0 16,-4-15 0-16,4 2-1 16,3-5 0-16,3 5-2 0,-3 0 1 15,0-6-2-15,-1 12 0 16,-2 7-8-16,0 14 1 31,-3 7-8-31,0 17 1 16</inkml:trace>
  <inkml:trace contextRef="#ctx0" brushRef="#br0" timeOffset="19619.8172">10563 7125 27 0,'-33'48'13'0,"30"-11"-5"0,3-32 13 0,0-2-18 15,6-1 1-15,3-2 1 16,3-5 1-16,3-5-7 31,2-6 0-31,1-5 6 16,-3 5 0-16,-3-3-1 16,-3 3 1-16,-6 0-2 15,-6 8 1-15,-6 1-1 0,-3 7 0 16,-3 2-2-16,-3 3 1 15,-2 3-2 1,2 0 1-16,0 3-1 16,6 0 0-16,6-4-6 15,3-1 1-15,3-6-6 16,6-6 0-16,6-1-4 0,6-9 0 16</inkml:trace>
  <inkml:trace contextRef="#ctx0" brushRef="#br0" timeOffset="19910.4081">10970 6633 30 0,'0'-3'15'0,"-9"22"-11"0,6-8 25 0,-5 7-27 16,-4 9 1-16,-3 10 2 16,-3 15 0-16,0 4-6 15,0-3 1-15,3 0 4 16,3 2 0-16,3-4-1 15,3 2 0-15,6-6-1 16,6-2 0-16,3-5-1 0,6-3 1 16,-3-8-1-16,6-8 1 15,0-5-1 1,0-8 0-16,0-8-2 16,-1-8 1-16,4-5-8 15,6-6 0-15,-3-2-7 16,0-3 1-16</inkml:trace>
  <inkml:trace contextRef="#ctx0" brushRef="#br0" timeOffset="20121.4662">11113 6927 46 0,'-15'16'23'0,"12"-27"-22"0,3 11 38 0,6-5-37 15,6 0 0-15,6-3 0 16,6 0 1-16,9-3-4 15,-1-2 0-15,1 5 3 16,3-8 0-16,-3 3-5 16,-7 0 1-16,1-1-7 15,-3 6 0-15,0 6-6 0,0-1 1 16</inkml:trace>
  <inkml:trace contextRef="#ctx0" brushRef="#br0" timeOffset="20290.2981">11420 6964 24 0,'-33'45'12'0,"0"10"-2"0,24-41 13 0,-2 4-22 31,-4 6 0-31,-3 2 0 16,3 4 1-16,3-4-3 16,3 3 1-16,6-5-4 15,6 0 0-15,6-11-5 16,6-8 0-16</inkml:trace>
  <inkml:trace contextRef="#ctx0" brushRef="#br0" timeOffset="20490.5109">11569 7017 33 0,'-3'-8'16'0,"12"-19"-9"16,-3 19 27-16,0-2-32 15,2-3 0 1,1 2 2-16,6-5 0 15,6-2-5-15,0-1 0 16,3-2 3-16,3 0 1 16,-4 2-7-16,-2 3 1 15,-3 3-8-15,0 3 1 0,0-1-3 16,-9 3 0-16</inkml:trace>
  <inkml:trace contextRef="#ctx0" brushRef="#br0" timeOffset="20687.8519">11676 6982 24 0,'-51'61'12'0,"30"-8"0"0,18-40 18 0,0 3-26 16,3 5 1-16,0-5 3 0,3 5 1 0,3 3-11 15,0-3 1-15,6 1 6 16,6 1 0-16,6-7-2 16,0-5 1-16,-3-6-6 15,-1-2 1-15,-2-3-8 16,-3-6 1-16,-6 4-7 15,-3-11 0-15</inkml:trace>
  <inkml:trace contextRef="#ctx0" brushRef="#br0" timeOffset="20861.7376">11640 7162 37 0,'-6'-2'18'0,"12"-4"-14"0,0 4 27 0,0-1-30 15,3-2 1-15,6-1 0 16,0-1 1-16,6 1-3 15,2-4 0-15,4-4-1 16,0-1 1-16,3-4-8 16,5-5 0-16,4-2-5 15,-3-3 1 1</inkml:trace>
  <inkml:trace contextRef="#ctx0" brushRef="#br0" timeOffset="21054.3744">12295 6800 36 0,'-18'5'18'0,"24"-18"-16"15,-6 13 30-15,3-3-32 16,6-2 0-16,0 0 1 16,3-1 0-16,3 1-2 15,-3 0 0-15,-1-1-4 0,4 1 0 16,-3 5-6-16,0 0 0 15</inkml:trace>
  <inkml:trace contextRef="#ctx0" brushRef="#br0" timeOffset="21552.3634">12093 7107 38 0,'-30'8'19'0,"9"-8"-14"15,18-3 32-15,3 0-33 16,3-5 1-16,3-10 1 15,6-9 1-15,9-2-9 16,5-5 0 0,4 2 6-16,9 0 0 0,0 1-2 15,-4 4 0 1,4 3-1-16,0 6 0 0,-1-1-1 16,4 6 1-16,0 3-1 15,5 2 1-15,1 2-1 16,-3 4 0-16,-4 7 0 15,-5-2 1-15,-6 5-4 16,-9 2 0-16,-9 6-5 16,-10 3 1-16,-10 4-4 15,-10 4 0-15,-15 2-4 16,3-3 1-16,-3-2 3 0,1 0 0 16,-4 0 7-16,3-6 0 15,3-2 7 1,4-3 0-16,2-5 6 15,6 0 1-15,6-2 1 16,3-4 1-16,6-2-2 16,6-8 0-16,3-2-4 15,3-6 0-15,3-3-3 16,6-7 1-16,0 2-4 0,3 0 1 16,-1 0-7-16,1 3 1 0,-3 3-6 15,-3 5 1-15,0 2-6 16,-6-2 1-16</inkml:trace>
  <inkml:trace contextRef="#ctx0" brushRef="#br0" timeOffset="21701.0318">12515 6916 24 0,'-24'40'12'0,"-8"15"-7"0,26-44 17 16,-6 8-20-16,0-1 0 16,0 1 1-16,3-1 0 15,3 1-4-15,0-3 0 16,3-3 2-16,3-3 1 0,0-2-6 0,6-5 0 15,3-6-5-15,9-7 0 16</inkml:trace>
  <inkml:trace contextRef="#ctx0" brushRef="#br0" timeOffset="22675.8858">12554 6956 24 0,'-9'21'12'0,"-9"19"-9"15,15-32 16-15,-6 2-18 16,0 3 1-16,0 1 0 31,0-1 1-31,0-2-4 16,4-1 0-16,-1 1 2 15,3-3 0-15,0 0-1 0,3 0 1 16,0-3-1 0,0-3 0-16,0-2 0 15,6-2 0-15,0-1-1 16,-1 1 1-1,-5 2 0-15,3 0 1 16,-3 2 1-16,-3 3 0 0,-2 3 0 16,-1 0 1-16,-3 3 1 0,3-3 1 15,-3 0-1-15,3 0 1 16,0 0-2-16,0 0 0 16,3-3-1-16,3 0 1 15,0-2-1 1,3-3 0-16,3-3-1 15,6-5 0-15,3 0-1 16,3-2 1-16,-4-1-1 16,1 1 1-16,3-1-1 0,-3 3 1 15,3 3-1-15,-9 2 0 0,-3 3 0 16,-6 3 0-16,-3 2 0 31,-3 3 0-31,-3 5 0 16,0 0 1-16,-3 1-1 15,0-1 0-15,-3 0 0 16,3 3 0-16,3-3 0 16,3 3 0-16,1-5 0 15,2-3 0-15,0 0 0 0,3-6 1 16,3-2-1-16,5-2 0 16,1-6-4-16,3 0 1 15,0-3-3-15,3 3 0 16,0-2-2-16,3 7 0 15,-9 3-1-15,-9 3 1 0,0 7 3 16,-3 1 1-16,-3-1 4 16,-3 1 0-16,0-1 3 15,0 1 1 1,3-6 0-16,0 3 1 0,3-2-2 16,0-4 1-16,3-2-2 15,3-8 0-15,3-5-2 16,3 2 1-16,0 1-2 0,3-3 1 15,-3 2-1-15,3 3 1 16,-3-2-1-16,-9 10 1 16,0 0 0-16,-3 2 0 15,-3 6 0 1,-3 5 0-16,-6 9 1 16,0 1 0-16,-3 4 1 15,0 2 0-15,0-3 2 0,1 4 1 16,2-7 0-16,3-2 1 15,0-2-1 1,6-6 0-16,3 0-1 16,3-5 1-16,3-5-3 15,9-6 1-15,3-2-2 16,6-5 1-16,5-6-1 16,10-3 1-16,3-2-3 15,5-3 0-15,1 0-9 16,3-2 0-16,2-6-7 15,1 6 1-15</inkml:trace>
  <inkml:trace contextRef="#ctx0" brushRef="#br0" timeOffset="35997.8419">13006 6988 20 0,'0'-19'10'0,"6"6"-5"0,-3 13 11 0,3-3-15 15,0 1 0-15,6-4 1 0,3 4 0 0,0-6-3 16,0 2 1-16,3-1 2 15,2-4 1-15,1-2-3 16,-3-1 1-16,3 1-4 16,0 0 1-16,-6 0-5 15,0 0 1-15,-4 2-3 16,-2 0 1-16</inkml:trace>
  <inkml:trace contextRef="#ctx0" brushRef="#br0" timeOffset="36138.4492">13236 6768 17 0,'-12'5'8'0,"9"19"-10"16,3-16 15-16,-3 5-13 16,0 3 1-16,-3 3-1 15,0 2 1-15,-3 3-4 16,0 2 0-16,-3 1-1 16,0-4 0-16</inkml:trace>
  <inkml:trace contextRef="#ctx0" brushRef="#br0" timeOffset="36531.7764">13030 7136 21 0,'-6'10'10'0,"6"-4"-11"0,0-6 20 16,0 2-18-16,3 1 1 15,0 0 0-15,6-3 0 16,3-3-3-16,6 0 1 16,0-2 1-16,3 0 0 15,2-3 0-15,-2 0 0 0,0-3 0 16,-3 3 1-16,0 3-2 31,-3 0 1-31,-6 2-1 16,-3 3 0-16,-6 3 0 15,-6-1 0-15,-3 6-2 16,-6 3 1-16,0 2 0 16,3 3 1-16,-3-3-1 0,0 1 1 15,3 4 0-15,-3 1 0 16,3-4 0-16,4-1 0 15,-1 4-1-15,3-5 1 16,6 1-1 0,-3-4 1-16,6-2 0 15,0 3 0-15,3-6 0 16,3 0 0-16,5-5 0 16,-2-5 1-16,3 0-1 15,0-9 0-15,3 1-7 0,3 0 0 16</inkml:trace>
  <inkml:trace contextRef="#ctx0" brushRef="#br0" timeOffset="36815.8889">13438 6906 23 0,'-24'5'11'0,"15"-5"-5"0,9 0 14 16,0 0-18-16,0 0 0 15,6-3 0 1,0 1 1-16,3-1-4 16,0-5 0-16,3 3 3 15,0-6 0-15,3 1-4 16,0-4 1-16,-1 1-5 15,-2 0 1-15,-3 0-4 0,-3 2 0 16</inkml:trace>
  <inkml:trace contextRef="#ctx0" brushRef="#br0" timeOffset="37001.4465">13500 6726 13 0,'-6'-3'6'0,"4"14"3"0,2-6 6 16,-3 0-13-16,0 8 1 15,0 6 1-15,3 7 0 16,-3 9-5-16,0 5 0 15,0 5 3-15,-3-6 1 16,0 4-1-16,0 1 0 16,0-4-1-16,-3 0 1 15,3 2-1-15,0 1 1 16,0-6-7-16,0-6 1 0,3-10-5 16,0-7 1-16</inkml:trace>
  <inkml:trace contextRef="#ctx0" brushRef="#br0" timeOffset="37155.164">13304 7220 26 0,'-6'0'13'0,"6"-2"-14"15,0 2 20-15,0 0-19 16,0 0 0-16,6 0 1 16,0-3 1-16,6-2-5 15,3-6 0-15,9-5-4 16,2 1 0-16</inkml:trace>
  <inkml:trace contextRef="#ctx0" brushRef="#br0" timeOffset="37969.3977">13801 6861 13 0,'-18'10'6'0,"-3"38"4"0,15-38 3 15,-2 4-11-15,-4 2 0 16,0-3 1-16,3 0 1 16,0-5-5-16,0 0 1 15,6 0 2-15,3-8 1 16,3-8-1-16,6-3 1 16,3-2-1-16,0-3 0 15,0-5 0-15,2 0 0 16,1 0-1-16,3 2 1 15,0 6-1-15,0 5 1 0,0 3-2 16,0 5 1-16,-1 5 0 16,-2 6 0-16,-3 2 0 15,0 5 0-15,-3 4 0 16,-3 1 0-16,-6 4 0 16,-3-3 1-16,0-1-4 15,-3-1 1-15,0-4-4 16,0-5 1-16,-3 1-2 15,0-7 0-15,-3-1-1 16,4-4 1-16,-1-2 1 16,0 0 1-16,0 0 3 15,3 0 0-15,0 0 1 0,3-2 1 0,0 2 0 16,3 0 1-16,0 0-1 16,3-6 0-16,0-1 0 15,3-1 0-15,0-6-1 16,0 1 1-16,0-3-1 31,0 3 0-31,-3 0 0 0,0-3 0 16,-6 5 0-16,0 9 0 15,-3 7 0-15,-3 3 0 16,0 8 1-16,-3 2 1 16,0 1 1-16,0 2 1 0,0 3 1 15,3 2 0-15,0 3 0 16,3 1 1-16,0 4-1 15,3 0 1-15,3-2-2 16,3-3 1-16,3-5-1 16,3-3 0-16,3 0 0 15,6-5 0-15,0-5-2 16,3-3 0-16,0 0 0 16,-1-8 0-16,1-3-1 15,3-5 0-15,0 0 0 16,0-8 0-16,-6-2 0 15,-4-9 0-15,-2 3-2 16,-6-2 1-16,-3-3-7 16,-6 2 1-16,-6 1-10 15,9 2 0-15</inkml:trace>
  <inkml:trace contextRef="#ctx0" brushRef="#br0" timeOffset="39314.3015">11530 10007 24 0,'-18'-3'12'0,"21"11"-2"16,-3-8 12 0,6 0-19-16,0 0 1 15,9-5 1-15,3-3 0 16,3-3-7-16,8-2 1 16,1 0 4-16,6 2 0 15,-3-8-1-15,2-4 0 0,-2-4-4 16,-6 1 1-16,-6-3-5 15,-4 2 0-15,-2-5-6 16,-6-2 1-16</inkml:trace>
  <inkml:trace contextRef="#ctx0" brushRef="#br0" timeOffset="39609.8237">11771 9636 23 0,'-12'50'11'0,"-3"14"-7"15,6-32 14-15,-6 2-17 16,-2 6 1-16,-1 7 2 15,0 9 0-15,0 7-4 16,-3 9 0-16,0-11 3 0,-2-3 0 0,-1-3 0 16,3-2 1-16,3-10-1 15,3-9 0-15,0-7 0 16,3-12 1-16,0-7-1 16,4-10 0-1,2-6-1 1,3-5 1-16,3-1-2 0,3-4 1 15,3-6-2-15,5 0 1 16,4-5-1-16,6-3 1 16,0-2-5-16,6 0 0 15,14-1-10-15,7 1 1 16</inkml:trace>
  <inkml:trace contextRef="#ctx0" brushRef="#br0" timeOffset="39793.304">11941 9975 29 0,'-15'0'14'0,"18"-5"-4"16,-3-1 13-16,3-2-21 15,3-2 0-15,0-4 0 16,6 1 1-16,2-3-4 16,1-5 0-16,3 0-4 0,0 0 1 15,0-3-6-15,0 0 0 16</inkml:trace>
  <inkml:trace contextRef="#ctx0" brushRef="#br0" timeOffset="40107.0854">12066 9776 20 0,'-24'51'10'0,"-6"4"0"16,24-36 9-16,-6 7-15 15,0 9 1-15,0 10 3 16,1 5 0-16,2 0-11 0,0-2 1 15,3-3 6-15,3-8 1 16,3-8-3-16,3-3 0 16,0-7-1-16,3-6 0 0,3-2 0 15,0-3 0-15,-1-11 0 16,-2 0 0-16,-3-5 0 16,-3 0 0-16,0-5 0 15,-3 3 0-15,-3-1-1 16,-2-2 1-16,-1 5-2 15,0-3 1-15,0-5-4 0,0-2 1 16,0-6-8-16,3-8 0 16,9-5-2-16,6 0 0 15</inkml:trace>
  <inkml:trace contextRef="#ctx0" brushRef="#br0" timeOffset="40273.2952">12078 9721 43 0,'3'2'21'0,"0"17"-21"15,-3-16 42-15,0 5-42 16,3 2 1-16,3 3 0 31,-1 1 1-31,7-1-4 16,3-3 0-16,3 1-7 16,0-3 0-16,9 0-5 15,-6-11 1-15</inkml:trace>
  <inkml:trace contextRef="#ctx0" brushRef="#br0" timeOffset="40657.9934">12474 9570 31 0,'-21'-3'15'0,"21"1"-9"15,0 2 22 1,0 0-26-16,6 2 0 15,0 4 0-15,0 2 0 0,0 2-3 16,-1 1 1-16,1 5 1 16,-3-1 1-1,-3 7-2-15,-3-4 1 16,0 3 0-16,-3-2 0 16,1-3-1-16,-1-3 0 0,3 3 0 15,0 2 1-15,0-2 0 0,0 3 1 16,-3 2 0-16,3-5 0 15,0-3 1 1,0-2 0-16,0-1-1 16,3 1 1-16,-3-1-2 15,0 1 1-15,0 0-1 16,0-4 1-16,0-1-5 16,0-1 0-16,-3-2-6 15,0-3 0-15,0-6-6 16,6-4 1-16</inkml:trace>
  <inkml:trace contextRef="#ctx0" brushRef="#br0" timeOffset="40859.0293">12363 9700 31 0,'-6'5'15'0,"9"-2"-5"0,-3 5 22 16,-9 10-28-16,4 14 1 16,-7 2 2-16,-3 6 1 15,-3 7-10-15,-6 17 1 16,-3 13 6-16,-5-1 1 15,5-4-3-15,6-9 0 0,6-2-2 16,9-13 1-16,12-8-9 16,6-11 1-16,9-8-10 15,12-13 0-15</inkml:trace>
  <inkml:trace contextRef="#ctx0" brushRef="#br0" timeOffset="41088.0024">12929 9570 40 0,'-12'-5'20'0,"-6"-1"-15"0,12 9 24 16,-6 2-28-16,-3 9 0 15,-5 4 0-15,-10 11 1 0,-6 6-3 16,-9 4 1-16,-2 4 0 15,5-4 0-15,6-4-7 16,7-6 0-16,5-5-5 16,9-3 0-16</inkml:trace>
  <inkml:trace contextRef="#ctx0" brushRef="#br0" timeOffset="42046.0711">12569 9898 35 0,'-3'-8'17'0,"0"11"-15"16,3-1 27-16,0-2-29 0,3 3 1 16,-3-3 0-16,6 3 0 15,6-1-1-15,0-2 0 16,2 3 1-16,1 0 0 16,3-1-3-16,0 1 1 15,0-3-3-15,6 0 0 16,-3-5-1-16,-1-1 1 15,-5 1-1-15,-3-3 1 0,-3 3 1 16,-3 2 1-16,-6 3 2 16,-3 5 1-16,-3-5 0 15,0 3 1-15,0 0 0 16,6-1 1-16,0-2-1 16,6-5 0-16,3 0-1 31,0-6 1-31,0 3-2 15,0-2 1-15,3 2-1 0,-3 2 0 16,-3 1 1-16,0 8 1 16,-3-1 0-16,-3 6 0 15,-3 3 1-15,0-3 0 16,0 0 0-16,-3 0 0 0,3 0-2 16,-3 0 1-16,0 0-1 15,-3 0 0-15,0 2-4 16,0 1 0-16,0-1-3 15,-3 4 0 1,-3-1-2-16,0-3 0 16,1 4-1-16,-1-4 1 15,-3-2 3-15,6 3 1 0,-3-3 5 16,-3-3 0-16,3 0 3 16,0-2 1-16,4 2 2 15,2-2 1-15,3-3-1 16,0 0 1-16,3 0-3 15,9-3 1-15,6-2-3 16,2-3 1-16,4 0-2 16,3-5 0-16,0 2-1 0,0 1 1 15,3-1-4-15,-4 3 0 16,-2 0-4-16,-3 3 1 16,-3 2-2-16,-3 3 1 0,-6 3-1 15,0 2 1-15,-6 3 2 16,-3 3 0-16,-3-1 3 15,-3 1 1-15,-3 5 0 32,0-3 1-32,1 3-1 15,2 2 1-15,-6 1-1 16,3-1 1-16,-3 1-1 0,0-3 1 16,3-3-1-16,6-5 0 15,0 0 0-15,4 0 0 16,-1-3-1-16,6-2 1 0,0-3-1 15,8-3 1-15,1-5 0 16,3-2 0-16,0 2 0 16,3-6 0-16,0 6 0 15,0-5 1-15,3 5-1 16,-3 0 1-16,0 0-1 16,-1 3 1-16,-2 5-2 0,-3 3 0 15,-6 5-3-15,0 0 0 16,-6 5-3-16,-3 0 0 15</inkml:trace>
  <inkml:trace contextRef="#ctx0" brushRef="#br0" timeOffset="42661.015">12554 10313 20 0,'-15'11'10'0,"6"-8"-7"16,9-3 17-1,3-8-17 1,3-3 1-16,6 3 0 15,6-5 0-15,6-3-6 16,-1 3 0-16,1 0 4 16,3 5 0-16,3 0-2 15,-3 3 0-15,-4-1 0 16,-5 1 0-16,-3 0 0 16,0 2 0-16,-6 3 0 0,0 5 1 0,-6 1-1 15,-3 4 0-15,-6 6-1 16,0 0 0-16,-6 5-1 15,-3-2 1-15,-3-4-1 16,3-1 0 0,1-4 0-16,2-2 0 15,0-5 1-15,6-1 1 16,-6-2-1-16,6 0 1 16,3-2-1-16,0 2 1 15,3-3-1-15,3-2 1 0,0 0-1 16,3-1 1-16,3 1 0 15,-3 2 1-15,-3 1-1 16,0 4 0-16,-6 4 0 16,0 4 0-16,-9-2 1 15,3 3 0-15,-6-1 0 16,-3 1 1-16,0 2 1 0,3-2 0 16,3-1 1-1,1 1 0-15,2-3 0 0,3-3 1 16,3 0-2-16,3-2 0 15,6-3-1 1,6-3 0-16,5-2-2 16,4 0 1-16,0-3-1 15,3 3 1-15,0-1-1 16,0 1 0-16,-7 2 0 0,-2 1 0 16,-3 2 0-16,0 0 1 15,-3 0-4-15,0 0 0 0,3-3-9 16,6 0 1-16</inkml:trace>
  <inkml:trace contextRef="#ctx0" brushRef="#br0" timeOffset="43559.769">13289 9935 20 0,'0'-13'10'0,"6"13"0"16,-3 3 5-16,-3 4-12 16,0 4 0-16,0 5 2 15,-3 2 0-15,0 4-6 0,0 7 0 16,0 0 4-16,-3 0 0 15,3-3-2-15,-6 1 1 16,0-6-1 0,6-5 0-16,-3-6 0 15,3-4 0-15,0-12-1 16,6-7 1-16,3-11-1 16,0 1 1-16,0-7-1 15,3-1 0-15,3 4-1 0,3-2 1 0,0 8-1 16,0 5 0-16,0 3 1 15,0 5 0-15,-4 3 1 16,1 7 0 0,-3 6 0-16,0 6 1 15,-3 1 0-15,0 7 0 0,-3 4-1 16,-3 6 1-16,-3 2 0 16,0 3 0-16,-3-2-5 0,3-4 1 15,0-4-8-15,-3-6 1 16,6-13-4-16,0 0 1 15</inkml:trace>
  <inkml:trace contextRef="#ctx0" brushRef="#br0" timeOffset="43882.9403">13316 10171 22 0,'-6'-14'11'0,"12"-12"-7"0,-3 21 17 16,3 2-21-16,3-2 1 15,0-1 1-15,0 1 1 16,3 2-4-16,-1 1 1 15,1 2 1-15,0 2 1 16,-3 6-5-16,-3 3 1 16,0 5-6-16,-6 5 0 15,0-2-1-15,-6 2 1 16,-3 0 3 0,12-16 5-16,-27 19 3 15,6 5 1-15,4-8 5 16,2-5 1-16,3-3 0 15,3-2 1-15,3-1-7 32,0-4 1-32,6-6-3 0,3-8 1 15,6-5-4-15,3-6 1 16,2-5-8-16,4-5 1 16,15-5-4-16,-3-1 1 15</inkml:trace>
  <inkml:trace contextRef="#ctx0" brushRef="#br0" timeOffset="44066.9084">13664 9991 26 0,'-18'8'13'0,"24"-8"-3"0,-6 0 21 15,6-6-28-15,0 1 0 16,6-3 1-16,3-2 0 16,3-1-6-16,3 0 1 15,-1-5 3-15,4-2 1 0,0-3-9 16,0 2 1-16,-3 1-7 15,-3-1 1-15</inkml:trace>
  <inkml:trace contextRef="#ctx0" brushRef="#br0" timeOffset="44312.4157">13688 9964 30 0,'-57'53'15'0,"-11"21"-7"0,50-45 19 15,0 14-24-15,3 4 1 0,6-2 3 16,3 3 1-16,6-6-9 16,6-2 0-16,9-8 6 15,0-3 1-15,9-11-2 16,3-2 0-16,3-8-2 16,-4-5 1-16,4-9-2 0,0-4 1 15,0-9-6 1,2 1 1-1,1-6-9-15,-3-5 0 16,-3-3-4-16,-1 0 0 0</inkml:trace>
  <inkml:trace contextRef="#ctx0" brushRef="#br0" timeOffset="44536.4587">13742 10081 30 0,'-36'21'15'0,"21"-13"-5"15,15-8 22-15,0 2-31 16,0-2 1-16,9 0 0 16,0-5 1-16,3 0-3 15,0-6 0-15,5 3 2 16,1 0 1-16,3 0-6 16,0-2 0-16,0-1-7 15,-3 1 1-15,0-4-4 0,-7 6 1 16</inkml:trace>
  <inkml:trace contextRef="#ctx0" brushRef="#br0" timeOffset="44779.4384">13807 9993 15 0,'-18'3'7'0,"9"-8"-3"0,9 5 7 0,-3-3-11 16,3 3 0-16,0 0 1 16,0 3 1-16,-3-1-3 15,3 4 1-15,0-1 1 16,0 0 1-16,0 0 0 15,0 3 0-15,0 0 0 16,0 0 0-16,0 3 0 16,0 5 1-16,0 2-2 0,0 3 1 15,0-2-1-15,-3 2 1 16,3-2-2-16,0-3 0 16,0-6-5-16,3 1 1 15,0-9-4 1,3-2 1-16</inkml:trace>
  <inkml:trace contextRef="#ctx0" brushRef="#br0" timeOffset="44961.8505">13849 10044 27 0,'-3'2'13'0,"-3"4"-15"0,3-6 24 0,0 5-22 16,0 0 0-16,0 8 1 15,0 1 0-15,0 4-5 16,0 1 1-16,0-1-5 16,0 3 1-16</inkml:trace>
  <inkml:trace contextRef="#ctx0" brushRef="#br0" timeOffset="45599.1125">13685 10361 28 0,'-6'0'14'0,"9"-5"-12"0,3 2 23 16,3-2-25-16,0-3 1 0,3-3-1 15,0 1 1-15,3-3-1 16,-1-1 0-16,-2 1-3 16,3-3 1-16,-3 6-5 15,0 2 0-15,-3 0-2 16,-3 5 0-16,-3-2 1 31,3 10 8-15,-18-2-1-16,6 7 1 15,-3 4 5-15,-3 7 0 16,3-3 1-16,-3-2 0 16,0-3-5-16,-2 1 0 15,2-4-1 1,3-2 1-16,3 0-1 15,6-3 0-15,3-2 0 16,3-3 0-16,0 3-1 0,-3-3 1 16,3 0-1-16,-1 0 1 15,1 0-1-15,0 0 1 16,0 0 0-16,-3 2 0 16,0 1 1-16,-3 2 0 15,-3 0 1-15,0 1 0 0,0-1 1 16,0 0 1-16,3 1-1 15,0-4 1-15,0-2-2 16,6-2 1-16,0-4-1 16,3-2 0-16,0 3-2 15,3 0 0-15,0-3 0 0,0 3 1 16,-3-1-1-16,0 4 0 16,-3-1 0-1,0 6 1-15,-3-1-1 16,0-2 0-16,-3 3 0 15,0 0 0-15,0 2-1 16,3 0 0-16,-3-2-6 16,3-1 0-16,5-2-3 15,1-5 1-15</inkml:trace>
  <inkml:trace contextRef="#ctx0" brushRef="#br0" timeOffset="46161.7239">14215 10022 29 0,'-9'-5'14'0,"9"-5"-3"0,0 4 24 16,3 1-33-16,0 0 1 15,3-3 2-15,3-3 0 16,3 1-7-16,0-4 1 16,5 6 4-16,1 0 0 15,3 1-3-15,-3-1 0 0,0 5-7 16,-3 0 0-16,-3 6-5 16,-6 2 1-16,-6 6-2 31,-6 2 0-31,-3 3 6 15,-6 2 0-15,0 1 7 16,0-3 1-16,0 2 7 16,3-7 0-16,0 5 2 0,3-6 1 0,3-2-4 31,3-2 1-31,3-4-3 0,0-2 0 16,6-8-3-16,6 0 0 0,3-2-7 15,3-3 1-15,3-9-8 16,9 1 0-16</inkml:trace>
  <inkml:trace contextRef="#ctx0" brushRef="#br0" timeOffset="46461.9476">14685 9779 30 0,'-15'19'15'0,"-26"15"-4"15,29-26 18-15,-6 0-26 16,-3 2 1-16,3 1 2 15,3-3 1-15,0 0-9 16,6-3 1-16,6-2 5 16,3-1 0-16,9-2-2 15,6-5 0-15,3 0-2 16,6 0 1-16,-3-3-1 16,0 2 1-16,-4-2-1 0,1 6 1 15,-3 2-1-15,0 0 0 16,-6 2-1-16,0 4 0 15,-6 4-6-15,-3-2 0 0,-3 3-7 16,-3 2 1-16,-3 3-2 16,-6-3 1-16</inkml:trace>
  <inkml:trace contextRef="#ctx0" brushRef="#br0" timeOffset="46780.9636">14587 9977 27 0,'-6'-2'13'0,"-9"-1"-9"0,12 3 24 16,-6 3-27-16,-3-1 1 0,-6 6 1 15,-2 0 1-15,2 3-4 16,3-3 0-16,3 0 3 16,0 0 1-16,6-6 0 15,3 1 1-15,3-3 0 16,6-3 1-16,6-5-1 15,0 3 0-15,3 0-1 16,3 0 1-16,-1-1-3 0,4 1 1 16,3 0-1-16,-3-1 0 0,-3 1-2 15,0 0 0-15,-3 0-5 16,-1 2 0-16,-2 3-7 16,-3 3 1-16,-3-1-7 31,0 3 1-31</inkml:trace>
  <inkml:trace contextRef="#ctx0" brushRef="#br0" timeOffset="47195.224">14328 10250 24 0,'-21'37'12'0,"-3"-5"-3"0,21-22 14 15,-3 1-20-15,0-1 0 16,0-2 1-16,3 0 0 0,0-2-5 15,3-1 0-15,3-2 4 16,3-3 0-16,6-8-2 16,3-8 1-16,3 0-1 0,0-8 0 15,0-2-1-15,0 2 0 16,8 3 0-16,-5 5 0 16,-3 5 0-16,-3 3 0 15,-6 3 0-15,-9 8 1 16,-3 2-1-1,-6 8 1-15,0 0 1 16,-3 11 1-16,-3 3 0 16,0-9 1-16,1 1 0 0,2-3 1 0,3-3-1 31,0 0 1-31,3-2-3 16,3-3 1-16,3-1-1 15,6-4 0-15,3-3-3 0,3-5 1 16,6 0-8-16,17-6 1 15,4-8-10-15,9-7 1 0</inkml:trace>
  <inkml:trace contextRef="#ctx0" brushRef="#br0" timeOffset="47780.3039">15170 9694 27 0,'-3'-8'13'0,"6"-5"0"0,-3 8 9 16,0 5-21-1,0 0 0-15,3-3 1 16,3 3 1-16,0 3-4 16,0 5 1-16,-3 2 1 15,-3 6 1-15,0 3-1 16,-6 5 0-16,0 7-1 15,-3-4 1-15,-3-3-1 16,-3 2 1-16,-2-5 1 16,-1 0 0-16,6-2 0 15,0-1 0-15,3-2 0 0,3-2 1 0,0-1-1 16,6 0 1-16,0-2-1 16,0-1 0-16,0 9-1 15,3-3 0-15,0 2 0 16,3-2 0-16,-3 5 0 15,3 3 0-15,-6 2-1 16,3-4 1-16,-3 1 0 16,0 1 1-16,3-3-2 15,-6 1 1-15,3-9-6 0,0 0 1 16,3-5-9-16,6-8 1 31,6-8-3-31,0-11 0 16</inkml:trace>
  <inkml:trace contextRef="#ctx0" brushRef="#br0" timeOffset="48074.9593">15325 9811 48 0,'15'-48'24'0,"6"-7"-26"16,-9 49 48-16,3-7-45 15,5 2 1-15,1 6 0 0,3 5 0 0,-3 8-3 16,3 8 1-16,-3 10 2 15,-4 11 1-15,-2 3 0 16,-6 2 0-16,0 3 0 16,0 3 1-16,0 5-1 15,-3 0 0-15,0-5-1 16,0-6 1-16,0-10-2 31,-3-3 0-31,0-11-2 16,0-4 0-16,3-12-8 15,0-12 1-15,0-6-10 0,0-13 1 16,0-8-3-16,-4-1 1 16</inkml:trace>
  <inkml:trace contextRef="#ctx0" brushRef="#br0" timeOffset="48266.4726">15539 9895 45 0,'-20'8'22'0,"2"3"-20"0,9-8 44 0,0 5-43 15,-3 5 0-15,-6 5 1 16,-3 3 1-16,0 9-7 16,-2 4 1-16,-7 6 4 15,0 5 0 1,-6-3-17 0,10-10 0-16,11-14-3 15,3-12 1-15</inkml:trace>
  <inkml:trace contextRef="#ctx0" brushRef="#br0" timeOffset="48449.5142">15197 10033 41 0,'-12'-11'20'0,"24"-2"-3"0,-6 11 33 15,0 2-43-15,3 2 1 16,3 3 2-16,3 3 1 16,-3 3-15-16,0 0 0 15,-1 2 9-15,-2 3 1 16,0-6-8-16,0 3 1 0,0-2-16 15,3 8 0-15,-3-11-4 16,6 5 0-16</inkml:trace>
  <inkml:trace contextRef="#ctx0" brushRef="#br0" timeOffset="57798.9599">9524 12893 26 0,'-30'-5'13'0,"36"13"0"0,0-11 14 0,6 0-24 0,0 1 1 16,6-3 3-16,2-3 1 31,7-6-10-31,0-1 0 16,3-1 6-16,2-3 1 16,4-2-2-16,3 5 0 15,-9 6-7-15,-4 2 1 0,-2 0-5 16,-3 2 0-16,-9 4-6 15,-3 2 1-15</inkml:trace>
  <inkml:trace contextRef="#ctx0" brushRef="#br0" timeOffset="57963.596">9759 12803 24 0,'-12'27'12'0,"-6"4"-7"16,15-25 15-16,-3 10-18 15,0 5 1-15,-3 0-1 16,0 8 1-16,0 8-4 0,-2 3 1 0,-1-3 1 15,3-3 1-15,0-2-7 16,3-3 1-16,3-5-5 16,6-6 1-16</inkml:trace>
  <inkml:trace contextRef="#ctx0" brushRef="#br0" timeOffset="58347.3157">9661 13184 22 0,'3'-5'11'0,"15"-24"-7"0,-13 18 15 16,4-2-16-16,0-6 0 0,3-2 0 15,0 0 1 1,3-5-6-16,-6 7 1 16,0 1 2-16,-3 7 1 0,-3 6-3 15,-6 2 0-15,-6 11-1 16,-6 5 0-16,-6 6-1 0,0 7 0 15,-2 6 2-15,2-6 0 16,0 4 4-16,3-1 0 0,0 0 1 16,0 0 1-1,6-3 0-15,3-4 1 16,3-1-2-16,6-3 1 16,3-2-2-16,0-5 1 15,3-9-1-15,6 1 1 16,3-8-2-1,6-9 1-15,3-7-6 16,6-5 1-16,11-6-7 16,10-8 1-16,-1-10-6 15,4-3 0-15</inkml:trace>
  <inkml:trace contextRef="#ctx0" brushRef="#br0" timeOffset="58698.9921">10146 12676 27 0,'0'0'13'0,"-24"27"-5"0,15-19 20 0,-6 7-26 15,-3 9 0-15,-8 5 2 16,-7 8 0-16,3-7-5 16,6-4 1-16,6-10 3 15,7-3 0-15,11-8-1 0,5-2 1 16,7-6-1-16,6-2 0 31,3 0-1-31,3-3 1 16,0 0-1-16,2 0 0 15,1 0-1-15,-3 3 1 0,-3-1 0 16,0 4 1-16,-6 2 0 16,-3 2 0-16,-4 1 0 15,-5 8 1-15,-6 10-1 0,-5 5 0 16,-10 11 0-16,-6 8 0 16,0 0-1-16,-6 6 0 15,-8-4 0-15,-7 1 0 16,-3-11-3-1,10 0 0-15,5-13-8 16,9-8 0-16,6-14-7 16,9-15 1-16</inkml:trace>
  <inkml:trace contextRef="#ctx0" brushRef="#br0" timeOffset="58872.2079">9875 13052 26 0,'24'-37'13'0,"0"40"1"16,-12 4 12-16,-1 9-23 15,7 11 1-15,-3-1 3 16,0 1 1-16,0 2-10 15,3 0 1 1,3-3 6-16,-1-2 0 16,4-3-2-16,3-2 0 0,0-6-10 15,12-8 1-15,-1-5-8 16,4-8 0-16</inkml:trace>
  <inkml:trace contextRef="#ctx0" brushRef="#br0" timeOffset="59585.821">10598 12642 34 0,'-35'39'17'0,"2"-7"-9"16,27-26 22-16,-3 1-29 15,-3 4 1-15,3-3-1 16,6-3 1-16,3 1-3 15,0-6 1-15,6-3 2 16,6-2 1-16,3-1-2 16,0 1 1-16,3 0-1 15,-3 5 1-15,2-3-1 0,-5 3 0 16,-3-3-1-16,-6 9 0 16,-6 4 0-16,-6 9 1 0,-3 5 0 15,-5 5 0 1,5-3 1-16,3-2 1 15,0 0-1-15,3-8 1 16,3-3-1-16,3-5 1 16,0-5-2-16,6-9 1 0,3-4-3 15,3-1 1-15,2-5-5 16,10-5 0-16,-3-3-5 0,3 0 1 16,6-5-3-16,-1 3 0 15,1-1 2-15,-3 4 0 16,-9 7 5-16,-3 2 1 15,-3 7 5-15,-6 7 0 16,-6 0 3-16,-3 5 1 16,-3 3 1-16,0 0 1 15,-3 2-2-15,0-2 1 16,3 0-2-16,0 0 1 16,3 0-3-16,3-3 1 15,3 1-1-15,3-4 0 0,0 1-1 31,3-3 1-31,3 0-1 16,0-3 1-16,3 1-1 16,-1 2 0-16,-2 0-1 0,0 2 1 15,-6 4-2-15,-3 2 1 0,0-1 0 16,-3 1 1-16,0 0 0 16,3 0 0-16,-3-2-1 15,0-1 1-15,0-3 0 31,0 1 0-31,0 0-7 0,0 2 1 16,0 0-7-16,-6 3 1 16,-3 0-3-16,-3 0 0 15</inkml:trace>
  <inkml:trace contextRef="#ctx0" brushRef="#br0" timeOffset="60030.0597">10643 13002 26 0,'-33'23'13'0,"12"4"-3"15,18-27 23-15,-6 0-27 0,6 0 0 16,1 0 2-16,2-5 0 15,5-6-11-15,7-2 1 16,0-6 6-16,3-2 1 16,3 0-3-16,0 5 0 15,0 0-5-15,3 3 0 16,-1 2-6-16,-5 3 1 16,-3 11-6-16,-6 5 0 0,-9 8-1 31,-3 5 0-31,-6 0 3 31,-3 14 12-31,-2-25 0 16,-13 33 1-16,3-14 8 0,6-6 1 15,6-4 1-15,3-6 1 16,3-5-4 0,9-3 1-16,9-7-3 15,0-1 0-15,3 0-2 0,3 1 0 16,3-3-2-1,-3 5 1-15,0 2-2 0,0 3 1 16,-3 1-1-16,-1-1 1 16,-5 3-1-16,-6 0 1 15,0 3-1-15,-3-4 0 16,0 1-6-16,0-2 1 16,0-1-6-16,1-5 1 15,-1-3-7-15,0-7 1 16</inkml:trace>
  <inkml:trace contextRef="#ctx0" brushRef="#br0" timeOffset="60216.8147">10658 12901 27 0,'-3'-13'13'0,"6"26"-3"0,-3-8 18 0,0 11-26 16,0 13 1-16,0 0 1 16,-3 16 0-16,-3 3-5 15,0 2 0-15,-3 3 3 16,0 8 1-16,3 8-1 15,0 0 0-15,0-11-3 0,3-10 1 0,0-11-7 16,3-11 0-16,6-10-5 16,3-16 1-16</inkml:trace>
  <inkml:trace contextRef="#ctx0" brushRef="#br0" timeOffset="60449.1892">10643 13285 24 0,'-24'2'12'0,"-6"14"-1"0,24-10 15 15,-5 1-22-15,-1 4 1 32,3 0 5-32,0 2 1 15,3-3-12-15,3-7 0 0,3 2 9 16,6-5 0 0,6-5-3-16,3 2 1 0,5-4-3 15,1-4 0 1,27-16-15-16,2-2 1 15,4 0-6-15,3-5 1 16</inkml:trace>
  <inkml:trace contextRef="#ctx0" brushRef="#br0" timeOffset="61721.4484">11152 12806 29 0,'-12'16'14'0,"-6"18"-6"0,12-29 14 0,0 11-20 16,-3 3 0-16,0 2 1 15,0 8 0-15,4-8-4 16,-1 0 0-16,3-10 3 16,3-8 0-16,3-9-1 15,3-12 0 1,5-3 0-16,1-6 0 0,3-7-1 0,3-3 1 15,9 5-1 1,3-5 1-16,-1 5-1 16,4 8 0-1,0 3 1-15,-6 11 0 0,-4 7 0 0,-2 6 1 16,-3-1 0-16,-3 4 1 16,-6 4-1-16,-3 6 1 15,-3 5-1-15,-3 3 0 16,-9 5-1-1,-3 6 1-15,-3 4-4 16,-3-2 0-16,0-5-6 16,1-6 0-16,2-4-6 15,3-14 0-15</inkml:trace>
  <inkml:trace contextRef="#ctx0" brushRef="#br0" timeOffset="61892.8941">11131 12893 28 0,'-3'-8'14'0,"9"24"-9"0,-3-16 17 16,3-3-21-16,3 3 0 16,9-2 0-16,0-1 1 0,2 0-3 15,4-2 1-15,0 3-3 16,-3-1 1 0,-3 3-7-16,-6 5 1 15</inkml:trace>
  <inkml:trace contextRef="#ctx0" brushRef="#br0" timeOffset="62084.2719">11104 13102 27 0,'-24'13'13'0,"16"-15"-4"15,8 2 18-15,3-6-25 16,-3 6 1-16,5-10 0 16,4-1 1-16,3-2-6 15,3-8 1-15,3 2 3 0,9 1 0 16,3-6-3-16,-1 3 1 15,-2 8-9-15,0 2 0 16,-3 6-2-16,-6 7 0 16</inkml:trace>
  <inkml:trace contextRef="#ctx0" brushRef="#br0" timeOffset="62286.6298">11098 13282 33 0,'-44'27'16'0,"26"-20"-9"15,18-7 29 1,0-5-35-16,3 0 1 16,3 0 1-16,3-6 1 15,6 0-5-15,2-2 0 16,1-3 3-16,9 0 1 0,6-7-7 16,0 1 1-16,2 1-8 15,-2 0 1-15,0-3-3 16,-6 6 0-16</inkml:trace>
  <inkml:trace contextRef="#ctx0" brushRef="#br0" timeOffset="62456.5784">11345 13171 26 0,'-26'40'13'0,"-4"-1"-15"16,21-28 21-16,-3 5-19 16,0 0 0-16,-3 5 0 15,3 5 0-15,3 1 0 0,0-3 0 16,4-1 0-16,-1-1 1 15,3-4-5 1,3-5 1-16,6-7-4 16,-6-6 0-16</inkml:trace>
  <inkml:trace contextRef="#ctx0" brushRef="#br0" timeOffset="62787.9217">11226 13346 23 0,'3'-14'11'0,"18"1"-6"0,-15 5 19 15,6 0-21-15,3-2 0 16,0 2 1-16,3 0 1 15,0 0-7-15,-1 0 1 16,-2 0 3 0,-3 3 1-16,-3-1-2 0,-9 6 1 15,-3 6-1-15,-9 4 0 16,-6 6-1-16,-11 0 1 16,-4 10-1-16,0 1 0 15,0 2 1-15,4 5 0 16,2 1 2-16,6-1 0 15,6-2 1-15,3-3 0 16,6-2 0-16,6-9 1 16,6-2-1-16,6-5 0 0,9-6-2 15,6-3 0-15,8-7-1 16,7-5 1-16,0-9-3 16,-1-10 0-16,7-8-8 15,6 0 1-15,11-5-8 16,1-1 1-16</inkml:trace>
  <inkml:trace contextRef="#ctx0" brushRef="#br0" timeOffset="63003.6156">11601 12869 53 0,'-6'6'26'0,"12"-9"-28"0,0 0 45 15,3 1-43-15,12-1 1 16,6-2 0-16,6-3 1 16,2-3-3-16,1-2 1 15,0-3-6-15,0 0 1 16,2-2-10-16,-2 7 0 16</inkml:trace>
  <inkml:trace contextRef="#ctx0" brushRef="#br0" timeOffset="63338.4684">11932 12803 38 0,'-36'35'19'0,"-29"-6"-16"0,47-19 22 0,-6 3-25 16,-6 3 1-16,6-5 0 16,4-6 1-16,2 1-7 15,6-6 0-15,3-6-4 16,9-2 0-16,9-2-2 0,6-1 1 15,2 1 0 17,-25 44 10-32,40-74 3 0,-14 40 0 15,-9 6 7-15,-3 9 1 16,-6 9 2-16,-3 11 1 16,0-1-6-16,-3 3 0 15,0 0-4-15,-3-2 0 16,0-1-2-16,0-2 1 15,0-3-6-15,4-5 0 0,5-9-8 16,0-4 0-16,8-11-4 16,1-3 1-16</inkml:trace>
  <inkml:trace contextRef="#ctx0" brushRef="#br0" timeOffset="63491.6597">11807 13047 48 0,'3'-6'24'0,"6"6"-27"16,-3-2 48-16,0-4-44 0,3 4 1 15,5-6 0-15,-2 0 1 32,6-3-10-32,-3 6 0 15,-3 5-7 1,-3 5 0-16</inkml:trace>
  <inkml:trace contextRef="#ctx0" brushRef="#br0" timeOffset="63871.783">11622 13417 37 0,'-15'-5'18'0,"6"-9"-12"0,9 4 21 0,3-1-25 16,3-5 1-16,6-5 3 16,12-3 0-16,6-2-8 15,6 5 1-15,2 0 4 16,-5 2 1-16,0 1-3 31,-6 7 1-31,-1 8-2 16,-8 3 1-16,-6 8-1 15,-6 11 1-15,-6 5 0 16,-3-3 0-16,-6 11 0 16,-6-3 0-16,-3 5 1 0,-2-5 0 0,2-5-1 15,0-3 1-15,6-8 0 16,0-2 0-16,6-6-1 15,6-5 1-15,3-10-3 16,9-9 1-16,6 1-6 16,-6 2 0-16,12-16-8 15,5-5 1 1,4-16-4-16,0-5 1 0</inkml:trace>
  <inkml:trace contextRef="#ctx0" brushRef="#br0" timeOffset="64056.7392">12351 12737 45 0,'-8'0'22'0,"11"3"-20"16,-3-3 43-16,0 0-44 15,3-3 1-15,2 0 0 32,1 1 0-32,3 2-3 15,3-6 0-15,3-4-2 16,3-1 1-16,0 1-7 15,3 2 0-15,-3-3-6 0,-4 3 0 0</inkml:trace>
  <inkml:trace contextRef="#ctx0" brushRef="#br0" timeOffset="64406.8384">12253 12975 30 0,'-32'21'15'0,"-4"3"0"16,24-24 20-16,-3 3-30 15,3-1 0-15,3 4 2 16,0-4 1 0,6-7-10-16,9-8 0 0,12-6 6 15,12-7 0-15,6-3-2 16,-1 0 0-16,4-3-1 16,3 3 0-16,-1 5-1 15,-2 3 1-15,-3 2-1 16,5 6 1-16,1 5-1 15,-6 3 1-15,-3 5-1 16,-4 0 0-16,-2 5 0 0,-9 3 1 16,-6 5 0-16,-6 6 0 15,-9-3-4-15,-6 8 1 0,-12 7-7 16,-3 9 1-16,-3 2-8 31,1-2 1-31,-4 2-2 16,3 1 0-16</inkml:trace>
  <inkml:trace contextRef="#ctx0" brushRef="#br0" timeOffset="64607.7559">12229 13282 38 0,'-26'3'19'0,"8"-6"-14"0,15 0 39 16,6-2-40-16,6-3 0 16,3-2 2-16,8-1 1 15,4 0-9-15,3-2 1 16,-3-3 5-16,3-2 0 15,-1-11-3-15,4-3 1 16,-3 3-8-16,0 2 1 16,-3-2-8-16,-4 3 1 15,-2 2-5-15,-6 3 0 16</inkml:trace>
  <inkml:trace contextRef="#ctx0" brushRef="#br0" timeOffset="64927.2673">12393 13084 29 0,'-36'60'14'0,"-11"-9"-1"0,38-41 20 0,-3 4-28 16,6 4 0-16,0 1 2 16,6-1 1-16,6-2-10 15,6-3 0-15,3-5 6 16,0 0 1-16,0-5-4 16,2-3 1-16,4-8-6 0,0-8 0 15,0-5-5-15,0 2 1 16,-3 1-5-16,-6 2 0 15,-1 3 0-15,-5 2 0 0,-3 3 8 16,-6 5 1-16,-3 3 6 16,-2 6 1-16,-4 7 5 31,-3 6 0-31,-3 4 1 0,0-1 0 16,-3 12-4-16,0 6 1 15,-2 2-4-15,5-2 0 0,6-6-5 16,6-8 0-16,6-7-8 15,12-8 0-15</inkml:trace>
  <inkml:trace contextRef="#ctx0" brushRef="#br0" timeOffset="65195.1282">13113 12697 52 0,'-14'14'26'0,"-40"1"-31"0,39-7 47 16,-6 8-42-16,-5 8 1 16,-1 3 0-1,-3 7 1-15,-3 6-3 16,3-3 0-16,4-3-4 15,5-5 1-15,3-2-11 16,9-11 1-16</inkml:trace>
  <inkml:trace contextRef="#ctx0" brushRef="#br0" timeOffset="65390.7709">12947 12885 42 0,'3'-2'21'0,"21"2"-9"16,-15-6 29-16,-1 1-38 15,4 2 0-15,3-2 1 16,6 0 0-16,3-1-6 16,3 4 1-16,-1-1 3 15,4-2 0-15,-3 2-5 16,-3 1 1-16,-6-1-8 16,0 3 0-16,-4 3-6 15,-2-1 0 1</inkml:trace>
  <inkml:trace contextRef="#ctx0" brushRef="#br0" timeOffset="65595.3252">12926 13092 55 0,'-30'31'27'0,"27"-36"-26"0,3 5 49 0,0 0-46 16,9-3 0-16,3-2 1 16,3 0 1-16,3-8-8 15,0 2 0-15,8-5 4 31,4-8 1-31,0 3-8 16,0 0 1-16,-3 0-9 16,2 2 0-16,-2 1-6 15,-6 2 0-15</inkml:trace>
  <inkml:trace contextRef="#ctx0" brushRef="#br0" timeOffset="65759.082">13072 13007 43 0,'-48'42'21'0,"21"14"-17"0,21-38 34 15,-2 1-36-15,-1 5 1 16,0 2 0-16,0 3 1 16,0 0-5-16,0-7 0 15,0-1 2-15,3 8 1 0,0-8-8 16,0-5 0-16,3-3-9 16,0-8 0-16</inkml:trace>
  <inkml:trace contextRef="#ctx0" brushRef="#br0" timeOffset="65959.1696">12834 13287 45 0,'0'-13'22'0,"9"-5"-16"0,-3 12 33 15,3-2-36 1,2 0 0-16,7 3 2 16,3-3 0-16,0 0-7 15,3 3 0-15,3 0 4 16,-1 2 1-16,1-2-5 15,-3 5 0-15,-3 0-8 16,-6 2 1-16,-3 4-7 0,-9 4 0 16</inkml:trace>
  <inkml:trace contextRef="#ctx0" brushRef="#br0" timeOffset="66153.036">12807 13512 53 0,'-33'37'26'0,"21"-21"-22"0,15-13 46 0,-3-3-45 15,9-3 1-15,3 3 2 16,3-8 0-16,9-5-10 16,6-5 0-16,2-1 6 15,7-2 1-15,6 5-3 0,-1 0 0 32,1 3-10-32,0 5 1 0,2 3-13 0,-2-1 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8-04T01:19:25.15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11197 11150 23 0,'-42'-53'11'0,"42"21"-8"16,3 27 12-16,0-6-14 15,12-10 1-15,9-3 0 16,5-5 1-16,4-5-4 15,3-11 0-15,0-6 3 16,-4-10 0-16,1 6-2 16,3 7 1-16,-9 9 0 0,-1 7 0 15,-5 8 1-15,-3 5 1 16,-3 9 0-16,-3 5 0 16,0 13 1-16,-3 13 0 0,-3 8 0 15,-3 10 1-15,0 4-2 16,-3-1 1-16,0 6-2 15,-3-3 1-15,0-3-2 32,0-5 1-32,-3 8-3 0,0 0 1 15,0 5-6-15,0-7 1 0,0-4-6 0,0-10 1 16,-3-7-4-16,0-6 0 31</inkml:trace>
  <inkml:trace contextRef="#ctx0" brushRef="#br0" timeOffset="153.4219">11408 11110 28 0,'-24'-27'14'0,"30"9"-9"0,-3 10 25 32,3-3-28-32,0 1 0 15,3 10 1-15,0-3 1 0,3-5-5 16,0 0 1-16,3 0 0 16,-1-2 1-16,4-1-8 15,0 1 1-15,3-1-5 0,6-5 0 16</inkml:trace>
  <inkml:trace contextRef="#ctx0" brushRef="#br0" timeOffset="320.2263">11756 10734 29 0,'-6'-18'14'0,"6"15"-3"16,6-5 21-16,3-3-29 16,6-2 1-16,3-3 1 15,3 0 1-15,0-5-8 0,5 3 1 16,-2 2 4-16,3 3 1 15,0-1-7-15,-1 4 1 16,-2 2-9-16,-3 3 0 16,-3-1-3-16,-6 6 1 0</inkml:trace>
  <inkml:trace contextRef="#ctx0" brushRef="#br0" timeOffset="491.2054">12015 10522 27 0,'-18'8'13'0,"0"32"-6"16,15-24 21-16,-3 10-27 15,-2 11 1-15,-4 6 0 16,0 2 0 0,3 5-3-16,0-5 1 0,3-8-1 15,3-3 0-15,3 1-8 16,3-1 1-16,6-10-2 16,3-11 0-16</inkml:trace>
  <inkml:trace contextRef="#ctx0" brushRef="#br0" timeOffset="1207.2284">12542 10377 26 0,'0'-3'13'0,"-3"11"-9"15,3-8 23-15,-3 6-25 16,0 4 1 0,-6 19 3-1,0 11 0 1,-3 5-7-16,0 13 0 16,-2 0 5-16,2-2 1 15,-3-1-2-15,0 4 1 16,3-14-2-16,0 0 0 15,0-6 0-15,-3 1 1 0,0-11-2 16,3-8 0-16,-2-5 0 16,-1-13 0-16,-3-14 0 15,3 1 0-15,0-12-1 16,9-9 1-16,0-6-1 16,15-11 0-16,6-2 0 0,0-8 0 15,6 7 0 1,0 9 1-16,2 2-1 0,7 6 0 15,-3-1 0-15,0 6 1 16,-4 0-1-16,-2 8 1 16,0-3-1-1,-9 8 1-15,-3-2 0 16,-6-1 0-16,-3-2-1 16,-3 3 1-16,-6-6-1 15,-3 0 1-15,-3 3-1 16,0 5 1-16,1 0-1 0,-1 11 0 15,3 0-1-15,0 5 0 16,0 10 0-16,3 3 1 16,0 6-1-16,0-1 1 15,3 6 0-15,0 8 0 0,3 2 1 16,3 11 0-16,0 11 0 16,0 7 1-16,3-4-1 15,0-6 1-15,3-3-2 16,3-3 1-16,3-7 0 15,3-6 0-15,0-4-3 16,0-9 0-16,0-5-7 16,2-8 0-1,13-8-8-15,3-8 1 16</inkml:trace>
  <inkml:trace contextRef="#ctx0" brushRef="#br0" timeOffset="1459.6882">12706 10533 55 0,'-18'-13'27'0,"30"8"-27"0,-3 2 46 15,6-2-44 1,2-1 0-16,4-2 2 0,0 0 0 16,3-2-5-16,3-1 1 15,5-2 2-15,1 0 1 16,-3 0-6-16,6 2 1 15,-1 3-7-15,-2-3 1 16,-3 4-7-16,-6 1 0 16,-6 1-3-16,-1 0 0 15</inkml:trace>
  <inkml:trace contextRef="#ctx0" brushRef="#br0" timeOffset="1603.762">13075 10403 24 0,'-39'16'12'0,"15"32"-2"0,18-35 17 0,-3 6-24 16,0 12 0-16,-2 6 2 15,-4 11 0-15,0 0-7 16,0-1 1-16,3-2 3 16,3 3 1-16,6-6-8 15,3-7 0-15,6-1-6 16,3-5 0-16</inkml:trace>
  <inkml:trace contextRef="#ctx0" brushRef="#br0" timeOffset="2166.7435">13518 10972 40 0,'-53'-2'20'0,"47"12"-10"0,6-7 33 16,3 0-40-16,0 4 0 16,3 7 1-16,6 4 1 15,5 3-7-15,4-2 1 16,3-1 3-16,3-2 0 16,-3-3-8-16,2-7 1 15,4-6-10-15,-3-6 1 0,6-4-3 16,-3-6 1-16</inkml:trace>
  <inkml:trace contextRef="#ctx0" brushRef="#br0" timeOffset="2654.7233">14167 10515 31 0,'-21'2'15'0,"12"11"-8"15,9-7 26-15,0 12-29 16,0 6 1-16,0 10 2 16,0 9 1-16,3-4-10 15,0 1 1-15,3-3 6 16,3-2 1-16,3-9-2 0,0-5 0 15,3-10 0-15,3-11 0 0,3-8-1 16,2-19 1-16,4-12-1 16,3-19 1-16,6 2-2 15,2-2 1-15,-2 7-2 16,0 1 0-16,-3 5-7 16,-7 11 1-16,1 5-9 15,-3 8 0-15,0 10-6 16,0 6 1-16</inkml:trace>
  <inkml:trace contextRef="#ctx0" brushRef="#br0" timeOffset="3024.4091">14572 10800 39 0,'-15'6'19'0,"21"-20"-14"0,0 6 30 0,3-7-31 15,3-4 0-15,3-7 0 16,0-6 1-16,0-3-7 16,-4 9 0-16,1 2 5 15,-3 3 0-15,-6 5-3 0,-3 6 1 16,-3 4-1-16,-9 9 1 16,-8 10-1-16,-4 14 1 0,-15 7 0 15,3 8 0-15,7-5 0 16,5-2 0-16,6 2 1 15,3-5 0-15,3-3 0 16,6-3 0-16,3-5-1 31,3-5 0-31,6-3-1 16,6-5 0-16,6-8-5 16,6-5 1-16,2-6-6 0,4-2 0 0,-3-3-7 15,-3 8 1-15,3 0 0 16,-4 6 0-16</inkml:trace>
  <inkml:trace contextRef="#ctx0" brushRef="#br0" timeOffset="3242.7832">14688 10911 42 0,'-9'27'21'0,"-3"-1"-22"16,9-20 46-16,0-4-42 16,3 1 1-16,0 2 2 15,0-2 0-15,0-3-8 16,0-5 1-16,0-3 4 15,0-3 1-15,3-2-2 16,0-3 0-16,3 0-2 16,0 0 1-16,3-2-5 15,3-4 1-15,3 1-7 16,0 0 0-16,0 3-7 0,3 4 0 16</inkml:trace>
  <inkml:trace contextRef="#ctx0" brushRef="#br0" timeOffset="3413.0192">14852 10718 29 0,'-3'-8'14'0,"3"22"0"0,0-9 17 0,0 3-29 16,-3 5 1-16,0 6 0 15,0-1 0-15,-3-2-4 16,3 2 0-16,-3 1 0 16,3-1 1-16,0 1-10 15,3-3 1-15,0-3-4 16,0-5 1-16</inkml:trace>
  <inkml:trace contextRef="#ctx0" brushRef="#br0" timeOffset="3540.4171">14867 10615 47 0,'-6'-21'23'0,"3"0"-33"0,3 21 45 0,0 0-42 16,6-6 0-16,6 6-17 15,5 6 1-15</inkml:trace>
  <inkml:trace contextRef="#ctx0" brushRef="#br0" timeOffset="3951.7927">15203 10549 43 0,'-6'-5'21'0,"12"2"-16"0,-6 3 33 0,6 0-37 16,3-3 1-16,0 6 1 16,3-3 0-16,-3 3-4 31,0 5 0-31,-3 2 3 0,-6 6 0 31,-12 16-1-31,-3 5 0 16,-6-3 0-16,0 3 0 15,-3-5 0-15,0 0 1 16,4-6 0-16,2 1 0 0,3-4 1 16,3-1 0-16,3-4 0 15,3-2 0-15,3-3 0 16,3 1 0-16,3-4-1 16,0 1 0-16,3-1-2 15,3-4 1-15,3 2-2 16,-3-6 1-16,3-2-8 15,0 0 1 1,0-5-8-16,-4 0 1 0,1-3-5 16,-3-3 1-16</inkml:trace>
  <inkml:trace contextRef="#ctx0" brushRef="#br0" timeOffset="4107.5705">15120 10821 57 0,'-9'6'28'0,"-6"-1"-32"16,15-5 55-16,0 0-48 15,0 0 0-15,3 0 1 0,3 3 0 16,0-3-6-16,0 0 0 16,0-3-1-16,3 0 1 0,3-2-11 15,2 2 1-15,4 3-6 16,0 0 0-16</inkml:trace>
  <inkml:trace contextRef="#ctx0" brushRef="#br0" timeOffset="4358.7139">15352 10858 41 0,'0'3'20'0,"3"5"-5"0,-3-8 31 16,0 0-42-16,0 0 0 15,0 0 2-15,12-5 1 16,3-8-9-16,2-3 0 0,4-8 5 16,-3 0 1-16,-6-5-3 15,-3 3 1-15,-3-1-1 16,-9 6 0-16,-9 5-1 15,-6 5 1-15,0 9 0 16,1 2 0-16,-1 5-4 16,3 6 1-16,0-1-6 0,6 1 0 15,6-1-8-15,3 1 1 16,6-3-4-16,3-3 0 16</inkml:trace>
  <inkml:trace contextRef="#ctx0" brushRef="#br0" timeOffset="4671.382">15533 10771 44 0,'-3'24'22'0,"-14"24"-20"16,14-43 41-16,-3 3-40 15,0 0 1 1,3-3 1 0,3-2 1-16,0-3-8 15,12-6 1-15,3-9 4 0,2-9 0 0,1-3-2 16,3-7 0-16,0 2-1 15,0 3 1-15,0 8 0 16,2 8 1-16,-5 5 0 16,-3 8 1-16,0 10 0 15,-3 9 1-15,-6 10-1 16,0-3 1-16,-3 1-2 16,-3 2 0-16,0-5-5 15,0-3 1-15,3-3-13 16,6-4 0-16,-3-4-6 0,-3-4 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8-04T01:20:46.85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11063 4964 24 0,'0'-24'12'0,"9"5"6"0,-9 14 12 0,0 5-27 16,-3-3 1-16,-3 6 3 15,-3 8 1-15,-3 7-10 16,-3 9 0-16,-3 7 6 31,-9 3 0-31,-2-3-1 16,-4 1 0-16,-6-1-3 15,3 1 1-15,10-6-6 0,2-8 0 16,6-5-7-16,6-8 1 16,12-11-4-16,6-2 1 0</inkml:trace>
  <inkml:trace contextRef="#ctx0" brushRef="#br0" timeOffset="175.9111">10887 5114 27 0,'12'-13'13'0,"3"32"-1"0,-6-9 21 15,-3 6-28-15,0 0 1 16,0 5 2-1,0 6 0-15,0 2-11 16,-4-5 1-16,1 13 7 16,0 2 0-16,0 6-3 15,0-2 1-15,-3-4-2 0,0 4 0 16,0-14-9-16,3 0 0 16,3-16-8-16,6-13 1 15</inkml:trace>
  <inkml:trace contextRef="#ctx0" brushRef="#br0" timeOffset="392.6676">11164 4956 42 0,'-6'-16'21'0,"9"3"-20"0,3 10 30 0,9 0-28 16,3 1 1-16,2 4 1 15,4 1 0-15,0-3-7 16,0 5 1-16,0 3 4 15,-1-3 0-15,-5 3-7 16,0 3 1-16,-3 0-9 16,-3-4 0-16,3 4-2 15,0 2 0 1</inkml:trace>
  <inkml:trace contextRef="#ctx0" brushRef="#br0" timeOffset="573.7598">11253 5144 34 0,'-33'5'17'0,"4"5"-13"15,26-15 30-15,0-3-32 16,3 0 1-16,9-2 2 16,3-1 0-16,2 0-6 15,4 1 0-15,6-1 4 16,0-2 0-16,3 2-3 0,-4 1 1 16,1 2-7-16,-3 0 0 15,-3 5-8-15,-3 6 0 16</inkml:trace>
  <inkml:trace contextRef="#ctx0" brushRef="#br0" timeOffset="1006.5695">11351 5218 23 0,'-38'13'11'0,"8"-13"3"15,27-3 8-15,0 3-21 16,3 0 1-16,0 0 0 31,6-5 0-31,3-3-3 16,3 0 1-16,3 0 1 15,0 3 1-15,-4-1-2 16,1 4 1-16,0 2-2 16,-6 5 1-16,-6 0 0 0,-6 3 0 15,-3 3-1-15,-3 2 0 16,-2 0 0-16,2 3 1 16,3-3 0-16,0-5 0 15,3 0 0-15,3-2 1 0,3-1-1 16,3 0 1-16,3-2-1 0,3 0 1 15,-3 2-1-15,0 0 0 16,3 3 0-16,-1 3 0 16,-2 2 1-16,0 0 0 0,-3 0 1 31,3 1 1-31,-3-6 1 16,-3-1 0-16,-3-4 1 15,0 0 0-15,0-1-2 16,0-4 1-16,0-1-2 15,3-7 1-15,0-1-7 16,3-2 1-16,3-6-6 16,6-5 1-16,3 1-7 15,6-9 1-15</inkml:trace>
  <inkml:trace contextRef="#ctx0" brushRef="#br0" timeOffset="1194.3064">11780 4794 38 0,'6'0'19'0,"-12"11"-15"16,0-3 32-16,-3 2-32 16,-12 4 0-16,-3 9 1 15,1 9 1 1,-4 8-8-16,-3-3 0 0,0 8 3 0,4-3 1 31,5-10-12-31,6-6 1 16,9-7-6-16,3-8 1 15</inkml:trace>
  <inkml:trace contextRef="#ctx0" brushRef="#br0" timeOffset="1361.102">11610 4972 42 0,'0'-6'21'0,"9"-4"-25"0,-3 4 35 15,12 1-31-15,3-6 1 16,6 4 0-16,5-1 1 15,1 0-9-15,-3 2 1 16,-3 1-5-16,0 2 0 16</inkml:trace>
  <inkml:trace contextRef="#ctx0" brushRef="#br0" timeOffset="1788.2392">11676 5157 38 0,'-33'13'19'0,"24"-21"-20"0,9 8 31 16,0 0-31-16,3-5 1 16,12-3 0-16,0 3 0 15,3-3 0-15,0 2 1 16,-4 1-4-16,4 8 1 0,-6-1-4 16,-3 1 1-16,-3 5-3 15,-3 2 1-15,-9 1-1 16,0 0 0-16,-6-3 5 15,-9-1 0 1,4 1 5-16,2-2 1 0,3-1 3 16,3 0 0-16,3-2 0 15,0-3 1-15,6 0-3 16,12 0 1-16,3 0-2 16,0-3 0-16,3 1 0 15,-1-1 0-15,1 3 0 16,0 0 1-16,-6 3 0 15,0-1 0-15,-3 1 0 16,-3 0 0-16,-6 2-1 16,0 3 0-16,-6 2-2 15,-3 4 0-15,0-1-7 16,-3 0 1-16,0 0-9 16,3-2 0-16</inkml:trace>
  <inkml:trace contextRef="#ctx0" brushRef="#br0" timeOffset="2008.1118">11625 5379 43 0,'-3'-5'21'0,"0"-6"-14"0,3 11 31 15,0 0-35-15,6-3 0 32,0 1 2-32,3 2 0 15,6 0-7-15,3-3 1 16,0 3 4-16,-3 0 0 15,-1 0-2-15,1 3 1 16,0 2-6-16,-3 0 1 0,0 3-5 16,-3 6 0-16,0 1-9 15,0-1 1-15</inkml:trace>
  <inkml:trace contextRef="#ctx0" brushRef="#br0" timeOffset="2823.1433">12137 4966 24 0,'-18'-13'12'0,"45"8"-8"16,-18 7 9-16,3-2-11 15,3 6 0-15,0 2 2 16,3 5 0-16,-7 0-5 16,1 3 1-16,-3 0 3 31,-6 2 0-31,-9 3-1 0,-3-2 0 0,0-8-1 0,1 4 0 31,2-4-1-31,-3 0 1 16,3-3-1-16,3 0 1 15,0 7 0-15,3-4 1 16,3 2 0-16,-3 3 0 0,0 3 0 16,-3 4 1-1,-3 25 0 1,-6-3 1-16,-3-3-2 16,3 1 1-16,0-4-7 15,3 1 1-15,3-14-9 16,6-7 0-16</inkml:trace>
  <inkml:trace contextRef="#ctx0" brushRef="#br0" timeOffset="3162.4677">12081 5337 28 0,'3'-8'14'0,"11"-8"-12"15,1 11 14-15,0-1-17 16,3 4 1-16,3 2 0 15,-3 2 1-15,-3 4-1 32,-6 1 0-32,-3 1 1 0,-9 8 0 15,-6 3-1-15,-6 2 0 0,-6 3 3 16,0 0 0-16,3-1 1 16,3-1 0-16,3-7 0 15,4 1 0-15,2-5 1 16,3-3 1-16,6-6-3 0,-3-2 1 15,3 0-2-15,5-2 1 16,-2-3-1-16,6-3 0 16,-3 0-7-16,-6-6 1 15,-3 4-8-15,0 5 1 16,-3-9-3-16,-6 1 0 16</inkml:trace>
  <inkml:trace contextRef="#ctx0" brushRef="#br0" timeOffset="3394.9346">11985 5318 21 0,'-9'-3'10'0,"9"3"-8"16,0 0 16-16,6 0-16 15,0 3 0-15,3 0 4 16,0-1 1-16,3 4-7 0,-3-1 0 16,0 0 6-16,-3 9 0 0,-6 4 0 15,-3 6 0-15,-3-3-3 16,-3 3 1-16,0 2-1 15,-3-2 0-15,0-3-1 16,3-2 0-16,3-9-7 16,3-2 0-16,3-5-8 31,6-8 0-31</inkml:trace>
  <inkml:trace contextRef="#ctx0" brushRef="#br0" timeOffset="3632.003">12456 5183 36 0,'-12'3'18'0,"-9"18"-10"0,15-16 24 0,-3 6-28 0,-3 5 1 16,3 5 2-16,0-3 1 16,3 1-11-16,3-3 1 15,3 2 6-15,3-4 1 16,3-4-3-16,3-5 0 15,0-2-7-15,6-6 1 0,3-7-11 16,6-3 1-16,-3-6-2 31,17-5 1-31</inkml:trace>
  <inkml:trace contextRef="#ctx0" brushRef="#br0" timeOffset="3813.8793">12670 5048 42 0,'-18'-5'21'0,"30"0"-18"0,-6-1 41 16,6-2-43-16,9-2 1 0,0-6 0 15,-1-3 0-15,1 4-3 16,-3-1 1 0,0 0-5-16,0 0 1 15,0 0-10-15,0 0 0 16</inkml:trace>
  <inkml:trace contextRef="#ctx0" brushRef="#br0" timeOffset="3976.2443">12834 4845 40 0,'-12'13'20'0,"6"5"-18"0,6-15 26 0,-3 5-28 16,0 2 0-16,0 4 0 15,0 4 1-15,-3-2-4 16,3 5 1-16,-3 0-8 15,3 3 1-15,0 0-2 16,-3-3 0-16</inkml:trace>
  <inkml:trace contextRef="#ctx0" brushRef="#br0" timeOffset="4161.3832">12640 5220 49 0,'-15'-2'24'0,"9"-6"-26"0,12 5 51 15,3-2-48-15,3-6 1 16,9-2 0-16,9 0 1 15,0-6-4-15,-1 1 0 0,1-1 2 16,3 1 1-16,0-1-7 16,-1 1 1-16,-2 4-9 31,-3 4 1-31,6-1-4 16,-4 6 0-16</inkml:trace>
  <inkml:trace contextRef="#ctx0" brushRef="#br0" timeOffset="4784.534">12819 5257 44 0,'-45'32'22'0,"1"-8"-18"0,38-22 40 0,0 1-40 15,3 0 0-15,0-3 1 16,6-6 0-16,3-1-7 16,3-4 0-16,5-2 5 15,1-1 0-15,3 4-2 16,0-1 0-16,0-5-4 15,-3 9 0-15,-3 4-2 16,-3 0 1-16,-3 3-1 16,-6 8 0-16,-6 3 0 15,-3 7 0-15,-3 1 6 16,-6 2 0-16,0-3 3 16,3 1 0-16,0-3 0 15,6-3 1-15,3-8-1 16,3-2 1-16,3-3-3 0,6-8 1 15,3-2-4 1,3-6 1-16,0 0-6 16,-3-3 1-16,0 3-6 0,0-2 0 15,0-1-2-15,-3 1 1 0,-3 5 0 16,0 2 1-16,-3 11 7 16,0 3 0-16,-3-1 8 15,0 1 0-15,0 5 3 16,0 5 0-16,0 6 0 0,0-1 0 31,0 3-3-31,-3 14 1 16,-3 2-3-16,0 2 1 15,-6 4-2-15,3 2 0 16,0-3-1-16,0-8 0 0,4-7 0 16,-1-6 0-16,-3-2 0 15,3-6 1-15,-6-3-2 16,6-2 1-16,3-2 0 15,0-1 0-15,6-5 0 16,0 0 1-16,9-8-1 16,3-8 1-16,9-5-2 15,3-8 0-15,-1-8-8 16,1-11 0-16,6-10-4 16,-3-3 1-16</inkml:trace>
  <inkml:trace contextRef="#ctx0" brushRef="#br0" timeOffset="5093.3211">12988 4974 35 0,'-2'11'17'0,"-10"26"-16"0,9-24 31 16,0 13-30-16,-3 9 1 15,-3-6 2-15,3 8 0 16,0 3-6-16,0 5 0 16,0-3 4-16,0 6 0 15,3-9-1-15,0-4 1 16,3-6-5-16,0-8 0 0,3-8-4 15,0-5 0-15,3-3-2 16,0-5 0-16,0 0 0 16,0 0 0-16,-6 0 5 15,-3-5 0-15,-3 5 6 16,-3 0 0-16,-3 3 2 16,0-6 0-16,0-2 0 0,0-3 1 15,0-8-6-15,3-5 0 16,7-3-10-16,4-5 0 15</inkml:trace>
  <inkml:trace contextRef="#ctx0" brushRef="#br0" timeOffset="5229.6697">13009 5051 36 0,'6'-24'18'0,"3"11"-8"16,-9 13 25-16,6 2-34 31,6 4 1-31,3 4 1 16,0 1 1-16,3 0-13 15,8-1 1-15,10-5-5 0,3 1 1 16</inkml:trace>
  <inkml:trace contextRef="#ctx0" brushRef="#br0" timeOffset="5960.3972">13307 5215 59 0,'3'-8'29'0,"9"-24"-32"16,-3 22 54-16,3-6-49 15,3-3 0-15,2 1 1 0,4-3 0 16,0-1-4-16,3 1 0 0,3 0 0 31,-3 5 1-31,-4 6-8 16,1 4 0-16,-3 9-6 15,-3 2 0-15,-6 6-3 16,-12 2 1-16,-6 11 4 16,-6 5 0-16,-6 0 9 15,-3 0 1-15,-2 3 9 16,2 0 0-16,0-1 6 15,6-1 0-15,3-12-1 16,3 1 0-16,3-6-2 16,3-5 1-16,3-3-4 15,3-2 0-15,3-9-4 16,3-2 1-16,3-5-2 16,0-3 0-16,0 3-1 0,0 3 0 15,-3-4-4-15,0 1 0 16,0 0-5-16,0 0 1 15,0 2-5-15,3 0 0 0,0 1-4 16,0-1 1-16,9 1 2 16,-4-1 0-16,-2 3 7 15,3 0 1-15,-3 6 6 16,0 2 1-16,-3 5 5 16,-6 8 1-1,-15 14 3 1,-6 7 1-16,3 6-1 15,0 7 1-15,1 9-1 16,-1 2 1-16,0-2-3 16,0-3 1-16,3-11-4 15,0-8 0-15,3-5-2 16,0-7 0-16,0-7-3 16,0-7 1-16,0-2-3 15,0-6 1-15,4-11-11 0,-1-10 0 16,6-13-10-16,3-19 1 15</inkml:trace>
  <inkml:trace contextRef="#ctx0" brushRef="#br0" timeOffset="6775.3842">13837 4858 34 0,'-18'10'17'0,"15"-4"-13"16,3-6 18-16,6 2-22 15,6 1 1-15,3-3 0 16,6 0 1-16,-1 0-2 15,10 0 0 1,3 0 1-16,3 0 0 16,-7 0-4-16,-5 3 1 0,-6 7-2 0,-9 3 0 15,-6 3-1-15,-9 0 0 16,-15 0 0-16,-3 0 1 16,1 0 3-16,-4 2 1 15,-3-2 2-15,6-5 1 16,6-1 0-16,3-4 1 31,6-1-1-31,7 3 0 0,2-3-1 16,8-2 0-16,1-3-2 15,3 0 1-15,6-3-1 16,3 0 1-16,0 3 0 16,-3 0 1-16,-6 6 0 15,-6-1 0-15,-12 8 0 16,-3 3 0-16,-3 3 0 0,-6-1 0 15,0 1-1-15,0-1 1 16,-3-2-3-16,3 0 0 16,4-5-5-16,2-3 0 15,6-6-6-15,6-2 1 16</inkml:trace>
  <inkml:trace contextRef="#ctx0" brushRef="#br0" timeOffset="6940.1216">13932 5241 29 0,'9'16'14'0,"-3"13"-6"0,-6-18 20 16,0 0-26-16,-3 12 0 16,0 6 1-16,-3-2 1 15,0 5-6-15,3-3 1 16,0-5 2-16,3-6 0 16,6-7-7-16,6-9 0 15,9-15-5-15,9-3 0 16</inkml:trace>
  <inkml:trace contextRef="#ctx0" brushRef="#br0" timeOffset="7126.7507">14146 5294 28 0,'-15'-2'14'0,"-14"15"-3"15,17-8 20-15,-6 3-26 16,-3 0 1-16,0 5 3 0,3 6 0 0,1-1-12 16,5-4 0-16,3-4 8 31,6-5 0-31,3-5-3 15,12-10 1-15,8-3-8 16,7-3 1-16,3-3-7 16,3-2 1-16,-3 0-5 15,-1-3 0-15</inkml:trace>
  <inkml:trace contextRef="#ctx0" brushRef="#br0" timeOffset="7342.1722">14328 5091 39 0,'15'-16'19'0,"3"-5"-16"16,-9 13 33-16,0 2-33 15,5-2 0-15,10 0 1 0,0 0 1 16,3 8-6-16,-3 0 0 0,-1 6 4 16,-2-1 1-16,-6 8-2 15,-6 3 0-15,-3 5 0 16,-9 1 0-16,-6-1-2 16,-3 0 1-16,-9-3-7 0,1-2 1 15,-1-3-10-15,3-5 1 16,0-2-2-16,0-9 0 15</inkml:trace>
  <inkml:trace contextRef="#ctx0" brushRef="#br0" timeOffset="7500.947">14313 5075 35 0,'-6'8'17'0,"-6"13"-17"16,9-13 33-16,-3 8-32 15,0 2 1-15,-3 6 1 16,0 5 0-16,-2 3-4 15,2 2 1-15,0 1 2 16,3-4 1-16,3-7-6 16,0 0 1-16,3-5-10 15,9-12 0-15</inkml:trace>
  <inkml:trace contextRef="#ctx0" brushRef="#br0" timeOffset="7896.0896">14524 4937 30 0,'-14'3'15'0,"-22"18"-14"0,27-13 16 15,0 5-16-15,-3 6 0 0,0 2 0 16,-3 3 0-16,3-1-2 16,-3 1 1-16,1 0 1 15,2-3 0-15,3-5-2 16,3-5 0-16,3-1 1 15,3-2 1-15,6 0 0 16,0 0 0-16,3 0 1 16,0 0 0-16,5 3 2 15,-2-1 1-15,0 3 0 16,3 1 0-16,-3 1 1 16,-3-1 0-16,-6 2-1 15,-6 5 1-15,0 0-2 16,-3 3 1-16,-3-3-3 15,-3 3 1-15,0-3-2 16,-6-3 1-16,-2-4-6 16,2-6 0-16,0-3-8 15,3-13 1-15,3-13-6 16,6-6 1-16</inkml:trace>
  <inkml:trace contextRef="#ctx0" brushRef="#br0" timeOffset="8030.4949">14334 5268 45 0,'15'2'22'0,"3"22"-16"0,-12-16 40 15,0 3-45-15,-1-1 1 16,7 12 0-16,-3 1 0 16,9 4-3-16,3-1 1 0,3-5-6 15,6-2 1-15,5 0-11 16,4-14 1-16</inkml:trace>
  <inkml:trace contextRef="#ctx0" brushRef="#br0" timeOffset="8262.5047">14819 5175 48 0,'-24'-8'24'0,"24"-2"-19"16,3 2 34-16,0-5-38 15,3-3 0-15,9-3 0 16,-3-5 1-16,3 1-3 0,12-4 1 15,-1 1-6-15,-2-1 0 16,0 6-8-16,0 2 1 16,-3 1-2-16,-6 2 0 15</inkml:trace>
  <inkml:trace contextRef="#ctx0" brushRef="#br0" timeOffset="8518.9119">14989 4839 35 0,'-24'11'17'15,"-6"18"-12"-15,24-21 33 0,-3 13-34 16,0 11 1-16,0 7 3 31,-3 14 1-31,-2 0-11 16,-4 3 1-16,-3 10 7 0,0 13 1 15,-3-2-3-15,6-5 0 16,4-14-2-16,-1-5 1 16,3-14-2-16,3-7 1 0,0-8-2 15,0-8 1-15,3-8 0 16,0-8 0-1,3-8-1-15,0-13 1 0,0-6-3 16,3-7 0 0,0-6-5-16,6-2 1 15,6 5-8-15,6 0 0 0,9-3-5 16,-1 0 1-16</inkml:trace>
  <inkml:trace contextRef="#ctx0" brushRef="#br0" timeOffset="8997.6325">15090 5088 38 0,'-6'16'19'0,"-3"13"-10"16,9-21 31-16,0 0-36 16,3 0 1-16,0 0 2 15,6-3 1-15,0-5-9 16,3-3 0-16,0-5 6 0,0-5 1 16,-1-3-2-16,1-2 0 15,-3-3-2-15,-6-1 1 16,-3 1-2-16,-3 5 1 15,-3 0-1-15,-3 3 0 0,1 5-1 16,-4 3 0-16,-3 13-5 16,3 0 1-16,-3 0-6 15,3 5 0 1,3 3-5-16,0 2 1 16,0 4-2-16,0-1 1 15,-3 3 5-15,3-3 1 0,1 0 8 16,-1 3 1-16,3-3 7 15,0 0 0 1,6 0 5 0,6-8 1-16,3-5-2 15,0-5 0-15,2-6-3 16,1-2 0-16,0-3-2 16,0 0 0-16,-3 0-4 15,-3-2 0-15,-3 7-2 16,-3 3 0-16,0-5-4 15,0 2 0-15,-3 1-8 0,3 2 1 16,3 0-7-16,6-8 0 16</inkml:trace>
  <inkml:trace contextRef="#ctx0" brushRef="#br0" timeOffset="9149.3014">15146 5236 34 0,'3'3'17'0,"-3"-6"-6"16,0 3 23-16,0 0-29 15,3-5 0-15,0 2 1 16,3-5 1-16,0-2-10 31,3-4 1-31,0 4 5 16,3-6 0-16,0 3-7 15,-3 5 1-15,0 5-7 16,-6 3 0-16,-3 8-5 0,-3 5 0 16</inkml:trace>
  <inkml:trace contextRef="#ctx0" brushRef="#br0" timeOffset="9696.8983">15045 5400 30 0,'-29'24'15'0,"20"-8"-3"16,9-14 21-16,0-2-28 16,6 0 0-16,-1 0 2 15,7-2 1-15,3-3-10 16,3-1 0-16,0-2 6 0,0-8 0 16,0 3-4-16,0 0 1 0,-1 0-8 31,-2 0 1-31,0-1-8 15,-3 1 1-15,-3 0-2 16,-3 0 0-16,-3 5-1 31,12-37 16-31,-36 95 0 16,12-42 1-16,0 2 8 16,0 9 0-16,0 5 2 0,0 5 0 15,-6 3-6-15,1 2 1 16,2 3-4-16,3 0 1 15,0-8-2 1,3-2 0-16,0-11-1 0,6-3 1 16,0-8-3-16,6-5 1 15,3-5-4 1,0-3 0-16,-3 0-1 16,0 0 0-16,-3 0 0 0,-6 3 1 15,-6 2 4-15,0 0 1 16,0 6 5-16,-3 2 0 15,0-2 4-15,3 2 1 16,3-5 2-16,3 0 0 16,3 0-2-16,6-2 1 15,0-6-4-15,9-3 1 0,0-2-4 16,3-3 0-16,3-2-8 16,2-1 1-16,7 1-14 15,0 10 0-15,3-3-3 16,8 6 1-16</inkml:trace>
  <inkml:trace contextRef="#ctx0" brushRef="#br0" timeOffset="10181.7539">15652 5104 41 0,'0'0'20'0,"12"8"-21"16,-6-8 35-16,0 2-34 16,3 1 1-16,6-3 0 15,3-5 1-15,3-3-3 16,3-3 1-16,8-5-7 16,1 3 1-16,0 0-6 0,-6 0 1 15</inkml:trace>
  <inkml:trace contextRef="#ctx0" brushRef="#br0" timeOffset="10348.1615">15783 5141 30 0,'-23'47'15'0,"-7"-15"-12"0,24-24 21 0,-3 5-24 16,-3 6 0-1,0-1 1-15,3 1 0 16,0 2-5-16,3-5 1 15,0 0-6-15,9-6 1 16</inkml:trace>
  <inkml:trace contextRef="#ctx0" brushRef="#br0" timeOffset="10535.7718">15632 5308 30 0,'-9'-8'15'0,"3"0"-7"0,6 8 23 0,0-6-28 16,0 6 0-16,6-2 3 15,0-4 0-15,3 4-8 16,5-1 1-16,7-2 4 16,-3 0 1-16,3 2-2 15,0 0 0-15,-3 1-8 16,0 2 1-16,-4 0-9 16,4 2 1-16</inkml:trace>
  <inkml:trace contextRef="#ctx0" brushRef="#br0" timeOffset="10754.1178">15658 5376 27 0,'-35'22'13'0,"11"-20"3"0,21-2 12 15,0 0-22-15,0 0 0 16,3 0 3-16,0 0 0 16,6-5-12-16,3-3 0 0,6 0 8 15,6 0 0-15,5-3-3 16,1 1 1-16,0-1-2 15,3 3 0-15,2 0-8 16,-2 3 0-16,-3 2-9 16,0 3 1-16</inkml:trace>
  <inkml:trace contextRef="#ctx0" brushRef="#br0" timeOffset="10976.57">15602 5646 44 0,'-30'21'22'0,"6"-18"-12"16,24-3 31-16,0 0-38 16,6-5 0-16,3-3 1 15,3-3 0-15,3-2-6 16,3-3 1-16,3-5 3 16,2 2 1-16,4 1-5 0,-6 2 1 15,-3 0-7-15,-3 3 1 16,-3 2-8-16,-3 1 1 15,0-1-3 1,-6 6 1-16</inkml:trace>
  <inkml:trace contextRef="#ctx0" brushRef="#br0" timeOffset="11123.8372">15670 5527 30 0,'-26'27'15'0,"5"12"-12"0,18-25 27 0,0-1-29 16,0 0 1-16,0-2 0 15,0 2 0-15,3-3-3 16,0 1 1-16,3-3 0 15,3-3 0-15,0-2-6 16,3-3 1-16,3-5-6 16,8-3 1-16</inkml:trace>
  <inkml:trace contextRef="#ctx0" brushRef="#br0" timeOffset="11299.9501">15792 5485 48 0,'3'-8'24'0,"-3"0"-17"0,0 11 45 0,0 5-48 15,-3 2 1-15,0 9 1 16,-3 7 1-16,-2 8-10 16,-4-4 1-16,0 1 5 0,3 1 1 15,3-3-9-15,3-2 1 16,3-6-14-16,6-3 0 16,-3-10-1-1,-3 5 0-15</inkml:trace>
  <inkml:trace contextRef="#ctx0" brushRef="#br0" timeOffset="12548.6747">16230 5350 25 0,'-3'-3'12'0,"9"9"5"0,-6 1 13 0,0 7-24 15,-3 4 0-15,0 6 3 16,-3 0 1-16,-3 5-12 31,0 5 0-31,-3-2 7 16,-3 0 1-16,0-6-3 15,1-5 1-15,2-2-5 0,3-3 0 16,0-6-8 0,6-2 1-16,6-2-8 15,6-9 0-15</inkml:trace>
  <inkml:trace contextRef="#ctx0" brushRef="#br0" timeOffset="12808.1556">16665 5136 53 0,'-18'8'26'0,"9"-1"-26"0,9-7 45 0,0 0-44 16,3 3 0-16,3 0 0 16,3-3 1-16,3-3-2 15,5 0 0-15,7-4-1 16,3-1 1-16,6-3-7 16,2-2 0-16,1 0-9 15,0 2 0-15</inkml:trace>
  <inkml:trace contextRef="#ctx0" brushRef="#br0" timeOffset="13087.273">16727 5289 44 0,'-33'32'22'0,"18"-14"-19"0,15-18 32 0,3 3-34 31,3 0 0-31,3-3 0 15,3-3 1-15,0-2-2 16,3-1 0-16,3-2 1 16,-3 0 1-16,-6 1 0 0,-3-1 0 15,-6 0 0-15,-3 0 1 0,-3 0-2 16,-3 0 1-16,0-3-1 16,0 3 1-16,0-2-6 15,3 4 0-15,3 1-5 16,3-3 1-16,3 0-8 15,3 0 0-15</inkml:trace>
  <inkml:trace contextRef="#ctx0" brushRef="#br0" timeOffset="13341.371">16891 5199 37 0,'-9'24'18'0,"-15"26"-12"0,18-34 28 15,0 13-30-15,-3 11 1 16,3 7 1-16,-3 6 1 15,0-2-8-15,0-6 0 16,3-6 7 0,1-4 0-16,-1-6-2 15,0-5 1-15,0-6-2 16,0-5 1-16,-3-7-2 16,0-6 1-16,3-8-7 0,3-3 1 15,3-10-7-15,3-11 1 16,12-13-7-16,6-8 0 15,11-2-3-15,10 2 1 16</inkml:trace>
  <inkml:trace contextRef="#ctx0" brushRef="#br0" timeOffset="13507.6944">17185 4948 40 0,'6'2'20'0,"0"17"-16"0,-6-9 38 16,0 12-39-16,0 4 1 15,-3 6 0-15,3 2 1 16,-3-5-7-16,0 6 1 31,0 2 0-31,0-3 0 0,0 11-9 16,0-3 0-16,3 6-6 15,-5-3 1-15</inkml:trace>
  <inkml:trace contextRef="#ctx0" brushRef="#br0" timeOffset="14038.9754">17069 5583 56 0,'-18'-6'28'0,"7"-4"-30"0,11 5 53 16,0-3-50-16,3-6 0 16,3-2 0-16,5-5 1 0,4-5-3 15,6-1 1-15,3 1-4 16,3 0 1-16,5-1-8 16,1 1 1-16,0-1-6 15,0 6 1-15,-4 0 0 31,-2 5 1-31,-3-5 9 0,-9 5 0 0,-6 5 12 16,-3 3 0-16,-6 3 7 16,0 5 1-16,0 5 0 15,0-2 0 1,0 2-6-16,0-2 1 16,3 0-5-16,3-1 0 15,6 1-4-15,-3-3 0 16,3-3-6-16,2 3 0 0,4-2-6 15,3-6 1-15,3-6-6 16,0 1 1-16,0 0-2 16,-1-6 0-16,1 1 11 15,9-30 6 1,-42 88 6-16,24-45 0 16,-9 5 8-16,-6 8 1 15,-3 5 3 1,-6 3 1-16,-9 2-9 15,-3 6 0-15,-6 5-4 16,-2 6 0-16,-10 4-4 16,-3 4 1-16,1-6-7 0,5-3 0 15,6-2-9 1,9-8 0-16,9-3-7 0,12-5 1 16</inkml:trace>
  <inkml:trace contextRef="#ctx0" brushRef="#br0" timeOffset="14203.6505">17462 5379 56 0,'3'3'28'0,"6"2"-29"0,-6-5 49 0,3 5-47 15,0-2 0-15,3 0 0 16,3-1 1-16,3-2-5 16,6-5 0-1,2-3-5-15,7 0 0 16,9 0-9-16,6 0 0 15</inkml:trace>
  <inkml:trace contextRef="#ctx0" brushRef="#br0" timeOffset="14447.6845">17959 5080 64 0,'-6'-11'32'0,"6"3"-37"0,0 8 58 0,6 0-52 16,3-2 0-16,3-1 0 0,3 3 0 16,0 0-2-16,3-2 1 15,0 4-3-15,0-2 1 0,-1 3-6 16,1-3 0-16,3 5-7 16,-6 3 0-16,0 5-4 31,-15 1 1-31</inkml:trace>
  <inkml:trace contextRef="#ctx0" brushRef="#br0" timeOffset="14778.4148">17757 5353 45 0,'-51'5'22'0,"25"-3"-21"16,23-4 43-16,0-1-42 15,3-2 0-15,3-6 2 16,5-2 0-16,13-5-5 15,6-1 1-15,9 0 3 16,3-4 1-16,-1-6-1 16,1 5 0-16,0 0-1 15,-1 3 0-15,-2 5-1 0,-3 3 0 16,5 5-1 0,1 0 1-16,-3 3-1 15,-3 2 1-15,-1 3-1 16,-8 3 0-16,-3 4-2 15,-6 4 1-15,-6 8-3 16,-9-4 0-16,-3 1-5 16,-9 3 1-16,-6 2-6 15,-3 3 0-15,0 5-3 16,-2-3 1-16</inkml:trace>
  <inkml:trace contextRef="#ctx0" brushRef="#br0" timeOffset="14982.7878">17918 5405 44 0,'-15'-5'22'0,"0"-21"-18"16,15 23 43-16,0-2-44 31,3 2 0-31,3-2 1 16,0 0 1-16,3-1-7 0,3-2 1 0,5 0 3 0,4-2 1 31,3-1-3-31,0 1 1 16,0-1-6-16,0 3 1 15,-7 3-7-15,-2-1 0 16,-3 4-6-16,-3 2 0 16</inkml:trace>
  <inkml:trace contextRef="#ctx0" brushRef="#br0" timeOffset="15179.9167">18010 5281 31 0,'-21'11'15'0,"0"5"-8"0,15-11 20 0,0 8-25 15,-3 6 0 1,-11 23 0-16,5-8 1 16,3-2-5-16,6-5 1 15,3-1-2-15,9-8 0 16,3-10-6-16,0-5 1 16,3-6-3-16,2-5 0 15</inkml:trace>
  <inkml:trace contextRef="#ctx0" brushRef="#br0" timeOffset="15921.0728">18052 5331 25 0,'0'-2'12'0,"-9"10"-12"0,6-6 21 0,-3 1-18 15,-3 5 1-15,0 5 0 16,-3 6 0-16,0-1-6 16,0 1 1-16,3-1 4 15,0-5 0-15,3 3-2 16,0-10 1-16,3-4-1 15,3 4 0-15,0-6 0 16,3-3 0-16,3 3-1 16,3-11 0-16,0 6 0 15,3 0 0-15,-3 2 0 16,-3 0 0-16,0 3-1 16,-3 6 1-1,-3 2 0-15,-3 5 0 0,-6 3 1 16,0 2 0-16,-3 1 2 15,0-3 0-15,0 0 1 16,0-6 0-16,4 1 0 16,2-3 0-16,0-3-1 15,6 0 0-15,0-5-2 0,3-8 0 16,3 0-1-16,2-2 1 16,4-3-4-16,3-3 1 15,0 2-1-15,0 1 0 16,0 3-1-16,-3 2 0 15,-3 8 0-15,-6 0 1 0,-3 8 2 16,-6 2 0-16,0 1 2 16,-3 5 0-16,-3 0 2 15,3-1 0 1,0 4 0-16,3-6 1 0,0-5-1 31,3 0 1-31,3-5-2 0,0-3 1 16,6-6-2-16,3 1 0 15,0-5-4-15,3-1 1 16,0-2-3-16,-3-1 1 16,0 7-2-16,-3 1 0 0,-3 1-1 15,-3 5 1-15,-3 0 3 16,-3 5 0 0,-3 1 3-16,-3 7 1 15,0 5 4-15,-3 1 0 0,0-1 1 16,3-4 1-16,0-1 1 0,3 0 1 15,1 0-2-15,2-2 1 16,3-1-3-16,3 1 1 0,3-3-3 16,6-3 1-16,5-5-2 15,10-5 1-15,9 0-11 16,9-3 1-16,14 2-12 16,-5-7 1-16</inkml:trace>
  <inkml:trace contextRef="#ctx0" brushRef="#br0" timeOffset="17114.1031">18459 5165 29 0,'-32'-16'14'0,"20"26"-1"16,9-10 15-16,0 6-23 16,0-1 0-16,6 3 2 15,0 0 1-15,15-11-10 16,-3 3 0-16,17-8 6 0,-5 0 0 16,30-10-2-16,-16 2 1 15,22-11-4-15,-19 6 0 16,10-5-6-1,-12 5 0-15,5-1-7 16,-11 7 0-16,-3 9-1 0,-6-2 0 16</inkml:trace>
  <inkml:trace contextRef="#ctx0" brushRef="#br0" timeOffset="17289.9122">18897 5114 26 0,'-33'27'13'0,"-23"2"-10"0,35-21 24 0,-12 0-26 15,-3 5 1-15,1 3 0 16,-1 2 0-16,-3 6-3 16,6-5 0-16,7-3 1 15,5-6 1-15,3 1-6 16,6-3 1-16,3-3-6 16,9-2 1-16</inkml:trace>
  <inkml:trace contextRef="#ctx0" brushRef="#br0" timeOffset="17499.9911">18587 5241 24 0,'9'-8'12'0,"0"8"-4"0,-6 0 17 16,3 3-22-16,-6 8 1 15,6-1 3-15,-6 6 0 16,0 3-8 0,-6 10 0-16,3 5 5 15,-3 6 1-15,-3 0-2 0,0 2 1 16,-3 5-2-16,1-9 0 15,-4-1-5 1,3-6 0-16,3-4-6 16,3-6 1-16,0-3-6 15,6-4 1-15</inkml:trace>
  <inkml:trace contextRef="#ctx0" brushRef="#br0" timeOffset="17662.7715">18578 5530 31 0,'0'-6'15'0,"3"12"-10"0,0-4 23 15,-3-2-26-15,3 6 0 32,0-4 0-32,0 1 0 15,6 2-3-15,9 3 0 16,0-2-3-16,0-6 0 16,3 0-7-16,8 0 1 0</inkml:trace>
  <inkml:trace contextRef="#ctx0" brushRef="#br0" timeOffset="18094.2537">18992 5321 37 0,'-12'-16'18'0,"12"8"-11"16,3 3 29-16,0 2-33 15,3-2 1-15,3-1-1 16,0 1 1-16,3 0-6 15,15 0 1-15,0-1 3 16,2 1 1-16,1 0-6 16,3-3 0-16,-6 5-5 15,-4-2 1-15,-2 2-5 16,-6 1 0-16,-6 2-3 16,-12 0 1-16,-9 0 4 15,57-48 10 1,-131 109 3-16,50-43 0 15,6-2 7-15,6 0 1 16,6-3 4-16,6 3 0 0,7 3-6 16,2-3 1-16,3 2-4 15,5-2 0-15,7-5-3 16,0-4 1-16,6-1-5 16,0-6 0-1,3-3-6-15,0-2 0 16,2-3-6-16,-2-3 1 15,-6 3-4-15,0-2 0 16</inkml:trace>
  <inkml:trace contextRef="#ctx0" brushRef="#br0" timeOffset="18241.1466">19257 5263 25 0,'-15'2'12'0,"-26"33"1"16,29-27 19-16,-6 5-32 15,0 3 1-15,0 5-1 0,3 0 0 16,3 0-1-16,3 0 1 15,9-5-6-15,6-3 1 16,6-5-5-16,6 0 0 16</inkml:trace>
  <inkml:trace contextRef="#ctx0" brushRef="#br0" timeOffset="18597.6839">19501 5170 25 0,'15'-34'12'0,"0"10"-2"15,-9 16 17-15,0 3-25 16,-3-3 1-16,-3 0 1 16,-3 5 1-1,-3 6-6-15,0-1 0 16,-3 6 5-16,-3 3 0 0,0-1-1 16,0 9 0-16,3-3-1 15,0 2 1-15,6 1 0 16,-2-1 0-16,10 4-1 15,-2 1 1-15,3-2-1 16,0 1 0 0,0 1-1-16,-3 4 1 0,0 2-1 15,-3 0 1-15,0 3-1 16,-3-3 0-16,0-3 0 16,-3 6 0-16,-3-5 0 15,-5-4 0-15,2-1-5 16,-3-4 0-16,0-5-6 15,3-2 0-15,0-6-6 16,0-5 0-16</inkml:trace>
  <inkml:trace contextRef="#ctx0" brushRef="#br0" timeOffset="18768.0991">19317 5511 34 0,'0'-18'17'0,"3"-1"-7"0,0 14 25 16,3-3-30-16,2-3 0 0,4-2 1 15,3-3 0-15,3 3-9 16,3 0 1-16,3-3 4 15,3 0 0-15,11 0-8 16,1 3 1-16,6 0-9 16,-4 2 1-16,1 3-2 15,0 3 1 1</inkml:trace>
  <inkml:trace contextRef="#ctx0" brushRef="#br0" timeOffset="19156.8966">19805 5382 38 0,'-18'31'19'0,"3"6"-19"0,12-31 37 0,-9 7-33 16,3-5 0-16,0 2 2 16,-3 1 1-16,3-6-9 0,1-2 0 15,-1-8 5-15,3-6 1 16,3-5-3-16,9-10 1 15,0 2-2-15,6-5 1 16,5-3-1-16,-5 6 0 0,12-3 0 16,0 2 0-16,0 9 0 15,0-4 0-15,-4 12 0 16,-2 5 1-16,3 2 0 16,-6 6 0-16,-3 4 0 15,-3 9 1-15,-3 0-1 31,-6 0 0-31,0 3 0 16,-3 10 1-16,-3 0-1 16,-3 3 0-16,0-1-3 15,3-4 0-15,3-3-9 16,6-9 1-16,6 1-7 0,6-10 0 16</inkml:trace>
  <inkml:trace contextRef="#ctx0" brushRef="#br0" timeOffset="19414.9864">20287 5183 47 0,'-18'5'23'0,"27"-15"-18"0,-3 5 39 0,3-3-42 16,3-3 0-16,6 1 0 15,0-1 1-15,2-5-4 16,4 5 0-16,6 1 1 16,3-3 0-16,-1-1-7 15,1 4 0-15,0 2-7 0,-3 5 0 16,-6 6-2-16,-13 0 0 16</inkml:trace>
  <inkml:trace contextRef="#ctx0" brushRef="#br0" timeOffset="19896.9572">20284 5305 30 0,'-27'21'15'0,"9"-5"-11"0,15-16 27 15,-3 0-28-15,3 0 1 16,-2 0 2-16,2 0 1 16,6-5-9-16,2-3 1 15,4-6 4-15,6-1 1 31,6-4-3-31,3 8 1 16,6-7-2-16,-4 5 1 16,1 2-1-16,3 1 1 15,3 4-1-15,-9 1 0 16,-1 2 0-16,-5 6 0 0,-9 0 0 16,-6 2 0-16,-9 3 0 0,-3 2 0 15,-6 6-1-15,-2 0 1 16,-1 0 0-16,-3-3 0 15,0-2-1-15,0-3 1 16,3 0 0-16,3-3 0 16,4 0 0-16,2-2 0 15,3-3 0 1,3-3 0-16,3 3-1 16,3-5 1-16,3 0-1 15,0-1 1-15,2 1 0 16,1 3 0-16,-3-1-1 0,0 3 1 15,0-3 0-15,0 3 1 16,0-2-5-16,0-4 1 16,0-2-5-16,0-2 1 15,3-1-6-15,-3 1 0 16,0-6 0-16,0-3 0 0</inkml:trace>
  <inkml:trace contextRef="#ctx0" brushRef="#br0" timeOffset="20315.0514">20451 5046 35 0,'-3'-19'17'15,"-3"14"-19"-15,6 7 38 0,0 6-34 16,-3 3 1-16,-3 10 2 16,0 8 1-16,-3 0-7 0,-3 8 1 15,-3 6 4-15,-3 12 0 16,0 3-1-16,4 6 0 16,-1-1-2-1,3-7 1-15,0-8-2 16,3-6 1-16,3-8-4 15,3-7 1-15,3-6-5 16,0-8 0-16,3-5-4 16,6-8 1-16,3-5-2 15,3-11 1-15,-3-5 4 16,-3-3 0-16,-3 0 6 0,-4 3 0 16,-4 3 7-16,-4 7 0 15,-3 3 4-15,-3 8 0 16,-3 5 0-16,3 3 1 0,3 0-2 15,0 0 0-15,3 3-3 16,3-3 1-16,3-6-3 16,6-4 0-16,6-4-2 15,3-2 1-15,9-5-5 32,0-5 1-32,5-1-8 0,10-7 1 15,9-9-10-15,2 9 1 16</inkml:trace>
  <inkml:trace contextRef="#ctx0" brushRef="#br0" timeOffset="20535.2087">20859 5146 52 0,'-9'0'26'0,"20"-2"-22"16,-5-4 42-16,0 4-43 15,3-1 1-15,0 0 0 16,3 1 1-16,6-4-7 15,6-2 1-15,0 0 1 16,-1 1 1-16,4-1-7 16,0 0 0-16,-3 5-6 15,-6 0 1-15,-3 3-7 16,-9 3 0-16,-6 8 1 16,-6 2 1-16</inkml:trace>
  <inkml:trace contextRef="#ctx0" brushRef="#br0" timeOffset="20880.5462">20876 5257 23 0,'-41'32'11'0,"-4"2"-3"0,36-28 22 16,-3 2-25-16,0 0 0 16,3 2 5-16,0-2 0 15,-2 0-11-15,5-5 0 16,3-3 8-16,0-6 1 0,6-2-3 16,3-2 0-16,8-6-2 15,4-3 0-15,6 1-2 16,0 2 0-16,3 5-1 15,0-2 0-15,5 5 0 16,-2 0 0-16,0 6 0 16,-3 2 0-16,-4 2 1 15,-2 6 0 1,-3 0-1-16,-6 3 1 0,-3 2-1 16,-6 0 1-16,-3-2 0 15,-3-1 0-15,-6 6-2 16,-3-5 0-16,-3 2-3 15,-3-2 0-15,0-1-5 0,4-2 0 0,-1-5-5 16,3-6 1-16,0 1-3 31,3-6 0-31</inkml:trace>
  <inkml:trace contextRef="#ctx0" brushRef="#br0" timeOffset="21332.1234">20912 5278 25 0,'3'-10'12'0,"0"5"-3"0,-3 5 18 16,0 0-24-16,0 2 1 15,-3 3 1-15,-3 3 0 16,0 3-7-16,-3 0 0 16,0 4 4-16,-3 1 1 0,3 0-2 15,1 3 0-15,2-6-1 16,0-2 1-16,3-3 0 16,3-3 0-16,0 0 0 15,6 0 0 1,3-5-1-16,-1 0 1 15,1-2-1-15,3-4 0 16,0 6-1-16,0 0 1 16,0 0-3-16,-3 0 1 0,-3 3-4 15,-6 2 1-15,-6 6-3 16,-3 2 0-16,-6 3 0 16,-6 3 1-16,-3-1 3 0,-2 3 0 31,-4 0 11-31,6 1 0 15,6-7 4-15,6-4 0 16,3-3 3-16,3 0 0 16,6-3-1-16,6 1 1 0,9-4-8 15,3-2 0-15,6 0-3 32,0 0 1-32,0 0-8 15,-1 0 0-15,10 0-13 16,3 3 1-16,-3 5-3 15,-10-8 0-15</inkml:trace>
  <inkml:trace contextRef="#ctx0" brushRef="#br0" timeOffset="27057.6677">8098 8744 18 0,'-3'-18'9'0,"6"13"0"0,0 13 10 0,-6 5-15 16,3 16 0-16,-6 5 3 15,0 3 1 1,0-2-10-16,0-3 1 16,3-6 5-16,6-5 1 15,6-5-2-15,3-8 0 16,3-8-2-16,3-5 1 15,0-11 0-15,2-8 0 16,1-5-1-16,-3-8 1 16,0 0-2-16,0 0 0 0,-3 2 0 15,0 9 0-15,-3 5-2 16,-4 5 0-16,1 3 0 0,-3 5 1 16,-3 13 1-16,0 8 0 15,-3 8 0 1,-3 11 1-16,-3 8 0 15,-3-1 1-15,1 4 0 16,-4 2 0-16,0 0 0 16,0 16 0-16,0-1-3 15,0 1 1-15,3 0-6 0,0-11 0 16,3-5-5-16,3-10 0 16,0-6-3-16,3-5 1 15</inkml:trace>
  <inkml:trace contextRef="#ctx0" brushRef="#br0" timeOffset="27309.9387">8080 9268 19 0,'-21'-29'9'0,"36"-10"-6"0,-12 33 13 0,9-10-16 15,6 3 1-15,-3 3 1 16,3-1 0-16,0 0-2 16,-4 3 0-16,1 3 2 15,-3 5 1-15,0 0 1 16,-6 5 0-16,-3 6 0 15,-3 2 0-15,-3 6 0 16,-3 2 1-16,-3 0-2 16,0 0 1-16,-3-2-2 15,3-1 1-15,-3 1-2 16,7-9 0-16,2-4-6 0,9-9 0 16,2-10-7-16,4-11 1 15</inkml:trace>
  <inkml:trace contextRef="#ctx0" brushRef="#br0" timeOffset="27492.0854">8446 8874 27 0,'0'-5'13'0,"9"-3"-2"16,-6 3 15-16,6 2-26 15,0 0 1-15,0-2 0 16,3-3 1-16,3 0-3 15,0-2 1-15,-1-1-4 16,4 0 1-16,-3-2-7 16,-3 3 1-16</inkml:trace>
  <inkml:trace contextRef="#ctx0" brushRef="#br0" timeOffset="28264.6785">8562 8784 19 0,'-23'16'9'0,"5"3"3"0,15-9 8 15,-3 1-17-15,-3 2 0 16,0 3 1-16,0 0 1 15,3 0-7-15,0-3 0 32,3 0 4-32,0-2 1 15,-3-3-3-15,6 0 1 16,6-1-1-16,-6-1 0 16,0-1-1-16,0 0 0 0,0-2-1 15,0 2 0-15,0-2 0 16,-6 2 0-16,6 0 0 0,-3 1 0 15,-6-1 0-15,0 6 1 16,0-3 0-16,0 0 1 16,1 2 0-16,-1 1 0 15,3-1 1 1,0 1 0-16,0-3 1 16,3 0 0-16,0 0 0 15,0-3 0-15,3 0 0 0,0-2 1 0,0-3-1 16,6-3 0-16,0 1-1 31,0-1 0-31,6-2-1 16,2-3 1-16,1 2-1 15,-6 1 0-15,0 2-1 0,3 3 1 16,-12 3-1-16,-6 0 1 16,3 2-1-16,-9 0 1 15,0 3 0-15,0 0 0 16,4 3 0-16,-1-1 1 0,0 4 0 15,3-6 1-15,0 0-1 16,0-1 1-16,3-1-1 16,0-4 0-16,3 1-1 15,0 0 1-15,3-6-1 16,6-5 0-16,6 0 0 16,0 0 0-16,-1 0 0 15,1 0 0-15,-3 3-1 0,0 5 1 16,-6-3 0-16,-6 9 0 15,-3 4-1-15,-12 6 1 16,3 3 1-16,0-1 0 16,0 6 2-16,4-5 0 0,2 2 0 15,0-3 0-15,3-2 1 16,0-3 0-16,0-2-1 16,3-3 0-16,3 0-2 15,3-6 1-15,6-2-1 16,-1-5 1-16,4-3-3 15,0-2 0-15,6-1-6 16,0-7 1-16,0-4-7 16,5 9 0-16,4-3-2 15,0 0 0-15</inkml:trace>
  <inkml:trace contextRef="#ctx0" brushRef="#br0" timeOffset="28963.0726">8961 8723 31 0,'-9'-8'15'0,"-3"19"-10"15,9-6 29-15,0 6-32 16,-3 5 1-16,-2 8 2 16,-4 2 0-16,0 3-6 15,0-2 0-15,3-4 4 16,3-4 0-16,0-3-2 15,0-6 1-15,3 1-1 16,3-6 0-16,6-5-1 16,9-10 0-16,9-9 0 15,2-7 1-15,4-6-1 16,3-5 1-16,-3-3-1 16,-3 3 1-1,-1 8 0-15,-2 3 1 16,3 4-2-16,-3 4 1 0,0 2 0 15,-1 5 0-15,-2 3-1 16,-3 1 1-16,-3 4-1 0,-3 6 1 16,-3 2-1-16,-6 0 1 15,-3 6-1-15,-3 5 1 16,-3 2-5-16,0 1 1 16,-3-1-5-16,0 1 1 15,0 2-7-15,-3 0 1 16,3-2-2-16,0-4 0 15</inkml:trace>
  <inkml:trace contextRef="#ctx0" brushRef="#br0" timeOffset="29371.0146">9113 8819 25 0,'-6'-3'12'0,"3"3"-10"0,3 0 22 0,-3 3-22 16,0-1 1-16,-3 1 0 15,3-1 0-15,0 4-5 16,3-6 1-16,6 0 3 15,0-8 0-15,3 3-2 0,0-9 1 32,3 1-1-32,0 0 0 15,0 5-1-15,0-3 1 16,-3 6-1-16,-4 2 0 16,-2 9-1-16,-3 7 1 15,-3-2-1-15,-2 4 1 16,-4 1 0-16,0 3 0 15,0-1 1-15,0 1 0 0,0-1 1 16,3-4 1-16,0-6 2 16,0 2 0-16,3-5 1 0,0 1 0 15,3-4-1-15,0-7 0 16,3 0-1-16,3-6 0 16,3 1-2-16,0-4 1 15,3 1-5-15,0 0 0 16,3 0-4-16,-1 2 1 15,-2 6-5-15,-3 2 0 0,-3 6-2 16,-3 5 0-16</inkml:trace>
  <inkml:trace contextRef="#ctx0" brushRef="#br0" timeOffset="29578.6214">9122 8967 20 0,'-21'21'10'16,"-18"-3"0"-16,30-15 18 0,1 0-23 15,-1-3 0-15,3 2 5 16,0 4 0-16,3-6-12 15,3 0 1 1,6 0 7-16,3-6 0 16,3 1-2-16,-1 0 0 0,4-1-3 0,0-1 1 15,0-4-3-15,3 0 0 16,0-2-5-16,0 5 1 31,0 0-10-31,-4 8 1 16</inkml:trace>
  <inkml:trace contextRef="#ctx0" brushRef="#br0" timeOffset="29745.8822">9181 8956 24 0,'-11'3'12'0,"-7"2"-5"16,15-2 8-16,-3-1-15 16,0 4 1-16,-3-1 2 15,0 3 0-15,-3 0-5 16,0 0 1-16,0 0-1 0,0 2 0 15,0-2-5-15,3-2 1 16,4-1-3-16,-1 0 1 16</inkml:trace>
  <inkml:trace contextRef="#ctx0" brushRef="#br0" timeOffset="30714.6929">9015 9065 25 0,'-3'5'12'0,"3"0"-9"0,0-2 26 15,-3 5-27 1,0 2 0-16,0 6 2 0,0 3 0 15,0 5-5 1,0-1 1-16,-3 4 3 0,0-1 0 16,0-2-1-16,0 0 0 15,0-6-1-15,0-2 0 16,3-2 0-16,-3-7 0 0,3 1-1 16,0-5 1-16,3-3-1 15,0-8 1-15,6-5-1 16,0-3 0-1,3-5-1-15,3-8 1 16,3 2 0-16,6-2 0 0,0 0 0 0,-1 0 0 16,1 0 1-16,0 2 1 15,0 4-1-15,0 4 1 16,0 6 0-16,-3 5 0 16,-1 8 0-16,-2 5 1 0,-3 6-2 15,-6 5 0-15,0 5 0 16,-3 3 0-16,-6 5 0 31,0 0 0-31,-3 0-2 16,-3-3 0-16,0-2-3 15,-3 0 0-15,0-5-3 0,4-6 1 16,-4-5-2-16,3-6 1 16,0-2 0-16,3-5 1 15,3-5 2-15,0-1 0 16,3-8 2-1,0 6 0-15,3-3 1 0,3 0 1 16,0 3 0-16,3 0 0 16,0 0 0-16,0 5 1 0,-4 3-1 15,1 5 1-15,-3 0-1 16,-3 5 1-16,-3 5 0 16,-3 6 0-16,-2 0 0 15,-1 3 0 1,0-3 0-16,0 2 1 15,0 3 0-15,0-10 1 16,0 2 0-16,0-2 0 16,3-3 0-16,6-3 1 0,3-5-2 15,-3 0 1-15,6-5-2 16,3-1 0-16,0-2 0 16,3 0 1-16,0-2-2 15,0-3 1-15,0 5-2 16,-1 0 1-16,-2 2-3 0,0 1 1 15,-3 5-4 1,-6 3 1-16,-3 7-2 16,-3 6 0-16,-6 0 1 15,0 3 0-15,-2-1 3 0,-7 1 0 0,-6-6 4 16,-3 3 0-16,-3-3 4 16,-2-2 0-16,-1-3 3 15,6-1 1-15,6-1 1 16,7-1 0-16,2 0 0 15,3 1 0-15,18-4-2 16,9-2 1-16,8-2-3 16,16-12 0-1,3-4-2-15,11-9 1 16,16-10-2-16,14 0 0 16,1-8-2-16,2 8 0 0,-6 3 0 15,4 7 0-15,-1 6-11 16,0 5 1-16,1 8-11 15,-10 14 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8-04T01:25:35.67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19677 5136 30 0,'-15'-3'15'0,"18"-2"-5"0,-3 5 16 0,6 0-23 16,3 0 0-1,3 0 1-15,6 2 0 0,-4 1-5 0,1 0 1 16,0-1 3-16,-3 6 1 16,-3 3-1-16,-3 2 0 15,-6 0 0 1,-3 3 1-16,-9 3-1 15,-3 2 1-15,-6 0 0 16,4 0 0-16,-1-5-2 16,6-3 1-16,6 6-2 15,6-3 1-15,6-1-2 0,6 4 1 16,3 0-1-16,-1-1 0 16,-2 6 0-16,-3 2 0 15,-3 6 1-15,-3 8 1 16,-9-6 0-1,-3 3 1-15,-3 3 0 0,1-3 0 0,-1-5 0 16,3 5 0 0,3-6-2-16,3 1 0 0,6-5-1 15,0-6 0-15,3-5-6 32,0-11 1-32,6-5-6 0,-4 0 0 15,7-16-7-15,-3 3 1 16,9-19-2-16,-6 8 0 0</inkml:trace>
  <inkml:trace contextRef="#ctx0" brushRef="#br0" timeOffset="309.6355">19900 5329 41 0,'3'-21'20'0,"9"-1"-17"16,-9 17 39-16,6-8-39 16,0 2 0-16,6-5 2 15,-3 6 1-15,20-3-7 16,-5 2 0-16,3 8 4 15,-6 1 1-15,-6 10 0 16,-4-3 0-16,-8 19-1 0,0 0 1 16,-9 15-1-16,3-7 1 15,0 18-1-15,0-13 0 16,3 8-2-16,0-8 1 0,6 0-2 16,0-8 1-16,0-2-2 15,0-6 0-15,3-8-5 16,0-2 1-16,0-16-5 15,0-1 0-15,0-12-6 32,-4 5 1-32,1-19-4 15,-3 5 1-15</inkml:trace>
  <inkml:trace contextRef="#ctx0" brushRef="#br0" timeOffset="484.0912">20245 5321 31 0,'-9'-6'15'0,"-3"9"-6"0,10-3 24 0,-10 5-28 16,3 1 0-16,-12 4 4 15,6-2 0-15,-18 19-11 16,6-6 1-16,-8 16 7 16,8-8 0-16,-12 16-3 15,9-13 1-15,1-1-5 16,5-7 0-16,3-3-8 16,0-5 0-16,9-5-8 15,3 0 0-15</inkml:trace>
  <inkml:trace contextRef="#ctx0" brushRef="#br0" timeOffset="657.0908">19855 5503 58 0,'3'-13'29'0,"12"24"-28"0,-12-11 50 15,12 5-49 1,-6 0 1-16,6 3 0 16,-3-3 0-16,9 1-5 15,-3-1 0-15,14-5-2 16,1-3 0-16,0-2-9 0,2-3 1 15,1 0-7-15,0-2 1 16</inkml:trace>
  <inkml:trace contextRef="#ctx0" brushRef="#br0" timeOffset="1094.4206">20617 5016 43 0,'-20'-2'21'0,"-7"28"-17"0,21-12 34 0,-3 4-35 15,-3 6 1-15,6 0 1 16,0-3 1-16,6 0-7 15,6-2 0-15,6-4 5 16,6-4 1-16,0-6-2 16,3-5 0-16,-4-2-1 31,1-9 1-31,-3-5-1 16,-3-2 1-16,-3-3-1 15,-3-3 1-15,-3 3-1 16,-3-1 0-16,-9 6 0 15,0 6 0-15,0 2-1 16,0 5 0-16,-3 6-5 16,0 2 0-16,3 3-8 15,3 5 1-15,1 1-8 16,5 7 0-16,0 3-2 0,-3-3 1 16</inkml:trace>
  <inkml:trace contextRef="#ctx0" brushRef="#br0" timeOffset="1480.4366">20466 5371 43 0,'-33'16'21'0,"21"-8"-19"0,12-8 44 0,0 0-45 16,6-5 1-16,3-1-1 0,3 1 1 15,9-3-3-15,-1 3 0 16,4-1-1-16,-3 1 1 16,-6 3-2-16,-3 2 1 15,-12 0-1-15,0 5 1 16,-9 3 1-16,-9 2 0 0,-3 1 3 31,0 5 1-31,4 2 1 16,-1-2 1-16,6 0 0 15,3 0 0-15,3-5-2 16,6-1 1-16,3 3-2 16,3-5 0-16,0-2-1 15,6 1 0-15,0 1 1 16,-1 0 0-16,-2 8 0 15,-6-5 1-15,-3 7 0 0,-6 4 0 16,-2-4-1-16,-1-2 1 16,0 2-2-16,0-2 0 15,0 0-5-15,3-5 1 16,3-3-9-16,6-6 1 16,3-2-9-16,12-5 0 15</inkml:trace>
  <inkml:trace contextRef="#ctx0" brushRef="#br0" timeOffset="1712.0516">20838 5218 57 0,'21'-11'28'16,"11"-18"-30"-16,-23 21 46 0,12-3-44 15,0 3 1-15,6 1 0 16,-4 1 0-16,4 1-3 15,-3 0 0-15,-6 2-2 16,-6 3 0-16,-6 3-3 16,-6 2 0-16,-6 0-4 0,-6 1 0 0,-3-1-2 15,-9 3 0-15,0 0 1 16,4 0 0-16</inkml:trace>
  <inkml:trace contextRef="#ctx0" brushRef="#br0" timeOffset="2212.2624">20826 5223 35 0,'-15'3'17'0,"6"-6"-12"16,6 3 36-16,3 3-37 16,-3 2 1-16,0 0 3 0,0 6 0 15,0-3-10-15,3 2 1 16,0 1 6-16,3-1 1 16,3 1-3-16,0 0 0 15,3-4-1-15,3 1 1 16,3-2-2-16,0-4 0 15,-4-2-3-15,1 0 0 16,-3 0-2-16,0 3 0 16,-3-3-3-16,-3 3 1 0,-3-1-1 15,-3 4 0 1,-3-4 1-16,-3 4 1 16,0 1 0-16,-3 1 1 0,1-5-1 15,-1 0 0 1,0-1-2-16,3-2 1 0,-3-2-3 15,3-4 1-15,0 4 0 16,3-1 0-16,0 0 6 16,0 1 0-16,0-1 5 15,3 6 0-15,0 2 6 16,-3 6 0-16,3 2 1 16,0 5 1-16,-3 4-3 15,0 4 1-15,-2 6-3 0,-1 5 1 16,-9 0-3-1,-3-5 0-15,0 2-2 0,0-2 1 32,0 7-9-32,4-9 1 15,5-4-7-15,9-13 0 0,6-2-2 16,6-9 0-16</inkml:trace>
  <inkml:trace contextRef="#ctx0" brushRef="#br0" timeOffset="2495.8192">20725 5646 30 0,'17'-29'15'0,"10"-21"-16"0,-18 37 27 32,3-9-27-32,0 4 1 15,0-6-2-15,0 11 1 0,-3 5 1 16,-3 11 1-16,-6 5 0 16,-3 10 1-16,-6 3 3 15,-3 6 0-15,0-4 2 16,3 1 1-16,0-5 1 15,0-3 0-15,3-3-2 0,3-2 1 16,0-4-4-16,3 1 1 16,3-5-3-1,3-6 0-15,3-5-5 0,3 3 0 16,0-3-7-16,-3 3 1 16,0 0-8-1,-3 2 0-15,0 6 0 16,-3 5 0-16</inkml:trace>
  <inkml:trace contextRef="#ctx0" brushRef="#br0" timeOffset="2666.5403">20769 5704 40 0,'-15'6'20'0,"3"4"-15"15,12-7 40-15,-3 0-42 0,0 2 0 16,-5 0 2-16,2 3 0 0,0 5-7 16,0-2 1-16,-6-1 4 15,3-2 0-15,0 0-5 16,0-2 1-16,3-6-9 15,6 0 1 1,9-6-8-16,3 1 1 16</inkml:trace>
  <inkml:trace contextRef="#ctx0" brushRef="#br0" timeOffset="2827.3001">20814 5741 58 0,'3'8'29'0,"3"6"-30"0,-3-14 52 0,3 2-49 16,0 1 0-16,0-3 0 15,3 0 1-15,2-5-7 16,1-3 0-16,0-3-3 16,3 3 1-16,-3-2-11 15,9 4 0-15,-3-4-1 16,0-9 0-16</inkml:trace>
  <inkml:trace contextRef="#ctx0" brushRef="#br0" timeOffset="3358.278">21305 5228 49 0,'-12'0'24'0,"33"-21"-30"0,-15 21 49 0,3-3-43 15,0 6 0-15,0 0-1 16,0-1 1-16,-3 1-3 16,0 2 0-16,-1 3-5 15,-2 3 0-15,-3 7-1 16,-6-2 1-16,-2 3 0 16,-7-1 1-16,-6 3 6 15,0 3 0-15,0-3 6 16,6-5 0-16,3-3 2 15,3-5 0 1,3 0-1-16,9-5 1 0,3 0-4 16,3-3 0-16,3 2-2 0,0 4 1 15,-3 1-2-15,-3 7 0 0,-3 2 0 16,-6 5 0-16,-3 10 2 16,-3 1 0-16,-6-5 1 15,3 2 1-15,0 0 0 16,1-3 1-16,5-2-1 31,0-3 0-31,3-5-2 16,3-3 1-16,6-2-4 0,3-6 0 15,2-7-5-15,4-9 0 16,6 1-10-16,0-4 1 16,3-10-2-16,6-10 1 15</inkml:trace>
  <inkml:trace contextRef="#ctx0" brushRef="#br0" timeOffset="3881.2543">21615 5310 69 0,'6'-10'34'0,"-1"-12"-43"0,1 14 75 16,3 1-66-16,3-4 1 31,6 0-1-31,3 3 0 16,3-5-2-16,0 0 1 15,2-3-6-15,7 0 1 0,0 0-7 16,0 1 1-16,-4-1-7 0,-8 2 0 16,-6 4 0-1,-3 2 1-15,-6 5 11 32,59-44 7-32,-157 113 6 15,62-42 0-15,-2-3 8 0,-1 5 1 16,3 3 1-16,0 0 1 15,7 0-11 1,2 1 0-16,6-1-3 16,3-5 0-16,3-6-3 15,0-5 0-15,6-5-5 16,3-8 0-16,6-5-5 0,3-6 0 16,3-2-2-16,0-8 0 15,0 0 1-15,3 0 1 16,-1-1 7-16,-2 7 1 15,0 4 8-15,-3 0 0 16,0 6 5-16,-3 2 0 16,-3 9 0-16,-3 4 0 0,0 1-3 15,-3 2 0-15,-3 3-5 16,-3 0 0-16,0 0-6 16,0 5 0-16,-3 3-7 15,1-6 1-15,-1 9-7 16,3-3 0-16</inkml:trace>
  <inkml:trace contextRef="#ctx0" brushRef="#br0" timeOffset="4233.3789">21582 5490 47 0,'3'-8'23'0,"21"-32"-20"15,-18 33 39-15,2-1-41 16,4-6 0-16,3 1 0 15,3 3 1-15,3-1-3 16,0 3 0-16,-3 0-3 16,0 3 1-16,-4 2-5 0,-5 3 0 15,-3 3-2-15,-6 5 0 16,-9 5 0-16,-3 3 0 16,-2 0 7-16,-1 2 0 15,0-2 7-15,0 0 0 0,3 0 4 16,3-8 1-16,3 0 1 15,0 0 0 1,6-8-2-16,0 0 0 0,6-3-4 16,3-8 0-16,0 4-4 15,3-4 1 1,0 3-6-16,0-3 1 16,0 6-6-16,-3 2 1 0,-4 6-7 15,-2 5 1-15</inkml:trace>
  <inkml:trace contextRef="#ctx0" brushRef="#br0" timeOffset="4897.653">21662 5609 25 0,'-24'29'12'0,"-14"14"0"16,29-35 16-16,-6 2-24 15,0 3 1-15,-3 3 4 16,0 0 0-16,-3 3-10 16,1-6 0-16,2 0 8 15,3 0 0-15,3 1-2 0,3-7 0 16,3-4-2-16,12-6 0 15,3-2-2-15,9-8 1 16,3-3-2-16,5-5 1 16,4-3-1-16,0 0 0 0,6-2-1 15,-1-1 0-15,1 4 0 16,-3 4 1-16,-6 6-1 31,-4 5 0-31,-5 5 1 16,-6 6 0-16,-3 7 0 15,-6 4 0-15,-3-1 0 0,-6 3 1 16,-3 2-2-16,0 3 0 16,-3 1-2-16,0-1 0 0,-2 5-4 15,2-5 1-15,0-2-2 16,0-6 0-16,0 0-1 16,3-7 0-16,3-4 2 15,3-4 0-15,0-1 3 16,3-8 0-16,3-2 1 15,3-5 1-15,0-1 1 16,3 1 0-16,0-1 0 16,0-2 1-16,0 0 0 15,0 5 1-15,-3 8 1 16,0 0 1-16,-6 0 1 16,-3 11 0-16,-3 5 1 15,-3-3 1-15,0 3 1 16,-3 5 1-16,-3 3-1 15,-3 3 0-15,-3-1 0 16,0 3 1-16,1 0-1 16,2 6 0-16,-3-3-1 0,9-8 1 15,6 2-2-15,3-5 1 16,9-7-2-16,6-4 0 16,3-7-3-16,6-8 1 15,3 0-6-15,2-3 1 0,7-3-11 16,6 1 0-16,11-1-7 15,10 3 1-15</inkml:trace>
  <inkml:trace contextRef="#ctx0" brushRef="#br0" timeOffset="5599.2288">22567 5181 35 0,'12'-27'17'0,"15"9"-13"16,-18 15 20-16,0 3-23 15,3 0 1-15,-1 3 1 16,1 2 0-16,-3 3-3 15,-3 2 0-15,-3 1 2 0,-6 0 1 16,-3-1 0-16,-6 1 0 16,-6-1 1-16,7 1 0 15,-10-1 0-15,-3 4 1 16,3-4 1-16,3 1 1 16,3-1-2-16,3 1 0 15,1-3-1 1,11 0 0-16,0-3-2 15,11 0 1-15,-2-2-2 16,0 0 0-16,0-1-2 16,0-2 0-16,0 0-5 15,0 0 1-15,-3 0-6 16,0 3 0-16,-6 0-6 0,0 2 0 16,-3 6-1-16,-3 4 0 15</inkml:trace>
  <inkml:trace contextRef="#ctx0" brushRef="#br0" timeOffset="5969.811">22371 5493 38 0,'-24'21'19'0,"6"8"-19"0,12-18 37 15,0 2-34-15,-3 5 1 16,0 1 1-16,-3-3 1 16,3 2-8-16,0-2 1 15,0-3 5-15,4-2 0 16,2-3-2-16,3-5 0 15,3-3-1-15,2-6 1 16,13-10-2-16,6-5 1 16,6-5-1-16,0-6 1 15,11-2-1-15,-2-1 0 0,-3 1 0 16,-4 5 0-16,1 8 0 16,-6 5 0-16,-3 8 0 0,-3 8 0 15,-3 8 0-15,-7 5 1 16,-8 8-1-16,-3 3 1 15,0 5-1-15,-9 3 0 16,1-1-3 0,-4-1 1-16,0-1-5 15,-6 0 0-15,0 0-8 16,3-3 1-16,0 1-2 16,3-9 1-16</inkml:trace>
  <inkml:trace contextRef="#ctx0" brushRef="#br0" timeOffset="6333.8175">22510 5657 20 0,'9'-27'10'0,"24"6"-6"0,-27 21 14 0,0-2-16 15,0 4 0-15,-3 6 4 16,-3 0 0-16,-3 5-6 16,-3 1 0-16,-6-1 5 15,-3 3 1-15,0-1 0 16,-2-1 1-16,8-1-2 15,0-2 0-15,3-4-2 16,3 1 1-16,3-8-3 0,9-8 1 16,0 1-5-16,8-4 1 15,-2-2-4-15,0-6 1 16,0 1-2-16,0-1 1 16,-3 3-1-16,0 6 1 15,-3 4 3-15,-3 6 1 0,-6 8 3 31,-3 3 1-31,-3 0 1 16,-3 2 0-16,0 3 0 16,-3-1 0-16,0-1-5 0,-3-1 1 15,6-2-9-15,0-1 0 16</inkml:trace>
  <inkml:trace contextRef="#ctx0" brushRef="#br0" timeOffset="6543.8985">22255 5223 44 0,'-18'3'22'0,"15"-1"-21"0,3-2 38 0,0 3-39 15,0 2 0-15,0 6-3 16,0-3 0-1,3 2-3-15,0 3 0 16,0 1-7-16,0 2 0 16</inkml:trace>
  <inkml:trace contextRef="#ctx0" brushRef="#br0" timeOffset="7031.1763">22159 5554 41 0,'-3'13'20'0,"12"-5"-20"15,-6-8 34-15,9 0-34 16,0 0 0-16,0 0 1 16,3 2 0-16,-3-2-1 15,0 3 0-15,-3 0 1 16,-6 2 0-16,-3 3 0 16,-3 3 0-16,-6-1 0 15,-3 1 1-15,-3-1 0 16,-3 1 1-16,3-3-1 15,0 0 1-15,9-3 0 0,-3 0 0 16,3-2-1-16,3-3 1 16,3 0-2-16,6 0 1 0,3 3-2 15,0-1 0-15,9-2 0 16,-3 0 1-16,0 3-1 16,-3-3 0-16,-3 3 0 15,-6 4 0-15,-6 7 0 16,-3 2 1-16,-6 2 1 15,-3 6 0-15,0 2 2 0,3-4 0 16,3 1 0-16,0 4 1 16,6-3 0-16,6-8 1 31,6-3-3-31,6-8 0 16,9-2-2-16,3-9 1 15,11-4-6-15,10-9 1 0,6-2-9 16,5-5 1-16,4-3-9 15,-1 2 1-15,16-10-2 16,-7-11 0-16</inkml:trace>
  <inkml:trace contextRef="#ctx0" brushRef="#br0" timeOffset="7552.5358">23124 5223 45 0,'-33'-11'22'0,"30"-10"-21"15,3 13 44-15,0 0-41 16,3-2 0-16,0 4 2 0,3 4 0 0,0 4-7 31,-3 6 0-31,-3 3 5 0,0-3 0 0,0 5-2 32,-6 6 0-32,0 2-1 15,0 3 0-15,0-1-1 0,-3 4 0 16,9-1 0-16,-3-2 0 15,-3 0 0-15,3-6 0 16,0 1-1-16,-3-1 1 16,3-7-2-16,-3 0 1 0,0-6-4 15,0-2 1-15,-3-6-4 16,6-5 0-16,-5-5-4 16,2-3 1-16,0-5-5 0,0 0 1 15,0-3 1-15,3 3 1 16,0 5 12 15,74-29 1-31,-145 90 7 16,68-40 0-16,-3 11 7 15,6-3 1-15,-12 24 1 16,-9 11 0-16,-3 7-9 16,-2-2 1-16,-7 5-3 0,3-2 0 0,3 5-2 15,1 0 0-15,11-8-4 31,3-6 0-31,3-12-6 16,6-6 0-16,12-11-10 0,3-2 1 16,0-13-2-16,9-11 0 0</inkml:trace>
  <inkml:trace contextRef="#ctx0" brushRef="#br0" timeOffset="7899.9076">23246 5308 40 0,'6'-24'20'0,"44"-11"-25"0,-35 22 40 15,0 0-34-15,-3-3 0 16,6-5-3-16,3 0 0 0,-9-3-3 16,5 3 1-16,-11 5-5 15,-6 5 0-15,-6 11-1 16,-3 6 0-16,-8 4 6 15,-10 6 1-15,0 5 9 16,-3 3 0-16,6 5 8 16,-2 3 0-16,5 0 3 15,0-1 0-15,9-2-4 16,-3-5 0-16,6 0-6 0,3-5 0 16,-3-4-5-16,9-4 0 15,6-6-10-15,3-5 0 0,3-5-10 16,12-3 1-16,0 3-3 15,3-3 1-15</inkml:trace>
  <inkml:trace contextRef="#ctx0" brushRef="#br0" timeOffset="8232.5626">23493 5239 59 0,'9'-13'29'0,"9"2"-38"0,-12 3 61 16,2-3-53-16,4 1 1 0,0-3-2 15,0-3 1-15,-3 5-1 16,-3 3 0-16,-6 8-2 16,-6 3 0-16,0 2 0 15,-9 8 0-15,-6 3 3 16,-5 3 0-16,-1 2 5 16,-3 3 0-16,12 0 3 15,-3-3 0-15,6-3 1 0,7 1 0 16,2-3-2-16,0 0 0 15,6-3-3-15,3-8 0 16,6 0-6 0,2-2 0-16,-2-3-7 0,3 5 0 15,0-7-9-15,3 10 1 16,-6 2-3-16,-15 1 1 0</inkml:trace>
  <inkml:trace contextRef="#ctx0" brushRef="#br0" timeOffset="8734.8801">23219 5577 35 0,'-21'6'17'0,"-9"20"-11"0,21-21 32 15,-3 6-32-15,1 2 0 0,-7-2 3 16,6-1 0-16,0 1-10 16,-6 5 0-16,9 0 8 15,3-3 0-15,0 0-3 16,0-2 0-16,3 2-1 15,0-8 0-15,6-2-2 0,3-6 0 16,6-5-1 0,0-5 0-16,9 3-1 0,0-4 1 15,6-2-2-15,-4-2 1 16,10-1 0 0,3 4 0-1,-1-1-1-15,-8 5 0 16,-6 3 0-16,-6 6 1 0,-6 2 0 15,-3 5 0-15,-6 3 1 16,-9 2 0-16,-6 4 1 16,-3-4 0-16,3 1 0 15,-3-1 0-15,-5 1 0 0,8-1 0 16,-3 1-1-16,6-3 1 16,0 0-1-16,3-3 0 15,0-2 0-15,0 0 0 16,6-1 0-16,-3 3 1 0,6-2-1 31,0 2 1-31,0 1 0 16,0-1 0-16,6 0 0 15,-3 1 0-15,-3-1-3 0,9-3 1 16,0 1-11-16,3-3 0 16,0 0-7-16,12 0 0 15</inkml:trace>
  <inkml:trace contextRef="#ctx0" brushRef="#br0" timeOffset="9806.7959">24049 5215 28 0,'0'-3'14'0,"-6"-10"-4"0,3 10 14 0,-3 6-21 16,-5 2 0-16,-4-2 1 15,-6 0 1-15,-9 2-6 16,-3 3 0-16,4 2 3 15,-4 4 1-15,3-1-2 16,9 3 1-16,0 2 0 16,10 6 0-1,2 8 0-15,6 2 1 0,0 6-1 0,0 0 1 16,0 5 0-16,-3-8 1 16,0 0-2-16,0-3 0 15,3-2-1-15,-3-6 1 16,3-5-4-16,-3-2 1 0,6-6-7 15,0-2 1-15,0-6-7 16,6-5 0-16,6-3-2 16,0-2 1-16</inkml:trace>
  <inkml:trace contextRef="#ctx0" brushRef="#br0" timeOffset="10224.8258">23805 5442 35 0,'15'-13'17'0,"30"-3"-20"0,-30 11 34 16,0 5-31-16,-3 0 1 16,2 3-2-16,-2 2 1 0,3 0-3 15,-6 3 1-15,-3 5-1 16,-6 3 0 0,-6 0 0-16,-3 3 0 0,-15 2 1 15,4 0 0 1,-10-2 4-16,3-1 1 15,0-5 2-15,6-2 0 16,3-3-1-16,7-3 1 0,5-2-1 16,12-3 0-16,5-3-2 15,7 1 0-15,-3-4-3 16,3 4 1-16,6-4-2 16,-9 9 1-16,-6 2-1 15,-6 3 0-15,-3 5-1 16,-9 3 1-16,-6 0 1 15,-3 3 0-15,-9-3 3 16,3-1 0-16,7 1 1 16,2-2 1-16,-3-7-1 0,9 4 0 15,6-8-1-15,-3-6 0 16,21-8-6-16,3 1 0 0,6-6-9 16,11-5 0-16</inkml:trace>
  <inkml:trace contextRef="#ctx0" brushRef="#br0" timeOffset="10501.012">24237 5226 34 0,'-27'5'17'0,"15"3"-12"16,6-6 22-16,-3 9-25 15,-6 0 1-15,7-1 0 0,-4 1 0 31,3-1-4-31,3-2 1 16,3 0 2-16,3 0 1 16,3-5-2-16,6-1 1 15,0-4-1-15,14-1 1 0,4 0-3 16,0 1 1-16,-3-1-4 16,3 3 1-16,-4 0-6 15,-8 3 1-15,-6-1-5 16,-6 4 0-16</inkml:trace>
  <inkml:trace contextRef="#ctx0" brushRef="#br0" timeOffset="10940.1701">24109 5469 29 0,'-33'18'14'0,"6"1"-5"0,27-16 22 16,-3-1-29-16,3 1 0 16,0 2 2-1,3-2 0-15,6-1-4 16,0 1 0-16,0 2 3 15,9 1 1-15,-3 2-1 16,0 0 1-16,-3 5-1 0,0 3 1 16,-3 2-1-16,-6 1 0 15,2-3 0-15,-10 2 1 16,2 1-2-16,-6-1 0 0,-3 1-1 16,-6-3 1-16,0-3-3 15,3 3 1-15,-3-8-6 16,0-3 0-16,3-5-6 15,4-5 1-15,-4-3-5 16,9-6 0-16,0 1 2 16,6-3 1-1,0 3 10-15,3 5 0 16,0 3 10-16,-3 5 0 0,3 0 7 16,0 5 0-16,6 6 0 15,-3 5 0-15,-3 2-6 16,8 6 1-16,1-3-6 15,3 6 1-15,3-6-8 16,0-3 0-16,18-4-8 0,-4-7 0 16,10-4-5-16,9-3 1 15</inkml:trace>
  <inkml:trace contextRef="#ctx0" brushRef="#br0" timeOffset="11322.1709">24770 5239 52 0,'-42'-6'26'0,"-15"6"-34"0,49 0 51 16,-10 6-41-16,-6 4 0 31,0 1 1-31,6-1 0 15,3 1-4-15,9 0 0 16,9-3 3-16,6 0 1 16,9-3-2-16,15-3 1 0,3 1-1 15,2 2 1-15,-2 1-1 16,-3-1 1-16,-6 8 0 16,-4 0 0-16,-5 3 0 0,-3 3 1 15,-6 5-1-15,-3-1 1 16,-12-1-4-16,-6 1 0 15,0 1-7-15,-6 0 1 0,-5-3-7 16,-4-5 0-16,-6 3-5 31,3 2 0-31</inkml:trace>
  <inkml:trace contextRef="#ctx0" brushRef="#br0" timeOffset="11646.2701">24424 5704 42 0,'-8'11'21'0,"-4"5"-17"0,9-11 37 0,-3 3-38 16,-3 3 1-16,0-1 2 16,3-2 0-1,3 3-6-15,9-6 1 0,3-2 4 16,3-6 1-16,9-2-2 16,5-6 0-1,7-5-1-15,3-2 0 16,5 5-3-16,1-3 1 0,-6 2-1 15,3 1 1-15,-10 5-1 16,-5 3 0 0,-6 5 0-16,-6 3 1 15,-9 2-1-15,-9 3 1 16,-3 2-1-16,-9 4 0 16,0 2-3-16,0-1 0 0,1 1-6 15,-4-5 1-15,3-1-7 16,0-2 0-16,3 3-4 15,3-6 0-15</inkml:trace>
  <inkml:trace contextRef="#ctx0" brushRef="#br0" timeOffset="11858.4326">24505 5744 45 0,'-9'13'22'0,"0"19"-17"0,9-24 39 0,-9 16-42 15,0 8 0-15,-6 5 2 16,-12 5 0-16,-5 3-5 15,-1 0 0-15,-3-5 3 16,3-3 0-16,1-6-4 31,14-4 0-31,0-6-7 16,9-8 1-16,3-7-7 0,6-6 0 16,9-8-1-16,12-8 0 15</inkml:trace>
  <inkml:trace contextRef="#ctx0" brushRef="#br0" timeOffset="12176.2333">24386 5908 48 0,'30'-42'24'0,"-1"5"-26"0,-14 26 51 0,3 1-49 16,0-4 1-16,6 1 0 15,2-3 1-15,4 3-6 16,-3 0 1-16,0 5-5 16,-9 5 1-16,3 3-4 15,-13 3 0-15,-14 5-3 0,4 8 1 0,-10 0 5 16,-6 5 1-16,-3 8 9 15,-3 5 0 1,0 1 8-16,0 2 0 0,7-6 6 31,8-1 0-31,6-4-1 16,3-5 1-16,3-8-5 16,12-7 0-16,2-6-5 15,-2-3 0-15,3-8-3 16,9-2 0-16,0-5-5 0,-3-1 1 15,2 6-9-15,-2 0 0 16,3 5-10-16,-6 2 1 16,-9 6-2-16,-3 8 1 0</inkml:trace>
  <inkml:trace contextRef="#ctx0" brushRef="#br0" timeOffset="12775.7105">24856 6271 43 0,'18'-27'21'0,"6"-5"-26"0,-15 27 41 15,6 0-36-15,-4 2 1 16,10 3 0-16,0 3 0 15,-6 2-2 1,-6 3 1-16,0 3-1 16,-9-1 0-16,-9 1 0 15,-6 13 1-15,-3-3-1 16,-9 0 0-16,-5 0 3 0,5-2 0 16,0-3 2-16,6-3 1 15,3-5 0-15,3 0 0 0,4-6 0 16,5-2 1-16,6 0-3 15,6-8 0-15,2 3-2 16,1-6 0-16,9 6-2 31,-9 0 1-31,3 2-1 16,-9 6 0-16,3 5-1 0,-15 0 1 16,-3 5 0-16,0 3 0 15,-3 0 0-15,-2 5 0 16,8 0 1-16,0 0 0 0,3 0 1 15,6 1 0 1,6-7 0-16,3 1 0 16,3 0 0-16,2-3 1 0,1 1 0 0,-3-4 1 15,-3 1-1-15,-3-1 0 16,3 1-1-16,-9 0 1 16,0-3-3-16,-3-1 1 15,-3 1-5-15,-3-2 0 16,0-4-8-16,-6-2 1 15,12 0-6 1,-6-5 0-16</inkml:trace>
  <inkml:trace contextRef="#ctx0" brushRef="#br0" timeOffset="13029.5971">24883 6146 56 0,'-12'27'28'0,"-39"34"-30"16,36-40 52-16,-8 16-49 16,-4 13 1-16,3 3 1 0,-3 3 0 15,3 2-4-15,7-5 0 16,2-6 0-16,6-4 0 16,0-9-5-1,6-10 1-15,3-11-6 0,3-8 1 16,3-10-5-16,6-8 0 15,9-8-1-15,-1-16 1 16</inkml:trace>
  <inkml:trace contextRef="#ctx0" brushRef="#br0" timeOffset="13192.0661">24916 6210 55 0,'6'8'27'0,"-6"18"-33"16,0-15 59-16,-6 10-52 15,3 5 0-15,-3 6 0 16,-6 5 1-16,-9 6-4 15,3 1 0-15,0-1-3 16,-6-1 1-16,1-2-7 16,-4-3 1-16,0-5-7 0,3 2 1 15</inkml:trace>
  <inkml:trace contextRef="#ctx0" brushRef="#br0" timeOffset="13696.0669">24543 6789 45 0,'-17'3'22'0,"8"18"-20"0,6-16 39 0,-6 9-38 15,6 1 1-15,-6 4 1 16,3-1 1-16,-3-2-8 31,9-2 1-31,-3-4 4 0,3-5 1 16,3-2-3-16,6-11 1 15,6-5-2-15,3-8 1 16,8-6-1-16,4 3 0 16,3 1 0-16,3 1 0 15,-1 4-1-15,-2 2 1 0,-6 0-1 16,3 8 1-16,-9 3 0 16,-7 2 1-16,-5 6-1 15,-9 2 1-15,-9 3 0 16,-5 5 0-16,-4 3 1 15,-6 0 0-15,-3 3-1 16,3-3 1-16,-3-1-1 16,10-1 1-16,-1 2-1 15,3-6 1-15,3-2-1 16,0 0 0-16,9 0 0 16,-3 0 1-16,3 3-1 15,3-4 0-15,0 1-1 16,0 3 1-16,0 0 0 15,0 2 0-15,3-3-2 16,-3-2 1-16,0 0-5 16,0 3 0-16,0-6-13 15,0-2 1-15,-3-1-3 0,-3-7 0 0</inkml:trace>
  <inkml:trace contextRef="#ctx0" brushRef="#br0" timeOffset="22969.9027">18096 12261 27 0,'-6'-3'13'0,"12"3"0"0,-6 0 13 15,9 0-24-15,3-2 1 16,15 2 5-16,3 0 0 0,5 0-9 31,1-3 1-31,-3 3 5 16,-6 0 0-16,-1-3-1 15,-2-2 1-15,-3-3-3 16,-3 0 0-16,0-3-3 16,-6 4 0-16,0 1-5 15,-3-2 0-15,-4 0-8 0,-2-2 1 16,0-3-2-16,-3-3 0 16</inkml:trace>
  <inkml:trace contextRef="#ctx0" brushRef="#br0" timeOffset="23353.8625">18337 11922 25 0,'-9'5'12'0,"1"3"-10"0,8 0 19 16,0 13-17-16,-3 14 0 31,-3 12 1-31,-6 1 1 0,-6 8-8 16,0 5 1-16,-6 10 4 15,3 6 0-15,3-9-1 16,-2-7 0-16,8-2-1 15,0-12 1-15,0-7 1 16,3-6 0-16,0-10 0 16,0-5 1-16,0-11-1 15,-3-6 1-15,0-2-1 16,3-5 1-16,3-6-1 0,3-5 0 16,3-2 1-16,6-9 1 15,3 1-1-15,3-3 1 16,6-3-1-16,9-2 0 0,3 7-1 15,8 1 1-15,-2-1-3 16,-3 1 0-16,3-1-1 31,-7 4 1-31,-2 4-7 16,0 3 1-16,-3 6-10 16,3 2 1-16,-1 5-6 0,-5 3 1 15</inkml:trace>
  <inkml:trace contextRef="#ctx0" brushRef="#br0" timeOffset="24596.0231">18715 11917 20 0,'-12'-8'10'0,"12"8"-1"0,0 0 11 0,6 0-16 15,3 0 0-15,0 0 2 16,0 0 0-1,9 3-8-15,0-1 0 16,0 1 5-16,-3 2 1 16,0 0-3-16,-4-2 0 15,-2 5-5-15,-3 0 0 0,-3 5-3 16,-3 3 0 0</inkml:trace>
  <inkml:trace contextRef="#ctx0" brushRef="#br0" timeOffset="25577.0831">18632 12184 27 0,'-45'11'13'0,"25"-1"-1"16,17-10 14-16,0 0-24 16,3 0 0-16,0 0 3 15,6-5 0-15,8-3-7 16,10-5 1-16,6-3 3 0,3-3 1 0,-3 1-2 16,2-1 1-16,-2 1-3 15,-6 5 0-15,-3-1-2 31,-6 9 0-31,-4 8-2 16,-5 2 0-16,-3 8 0 16,-9 3 0-16,-2 5 1 15,-7 0 1-15,-3 1 3 0,-3-4 0 16,0 1 2-16,3-3 1 16,3-3 0-16,3-3 0 15,9 1 0-15,3-6 1 0,6-2-3 16,3-3 1-16,6 0-2 15,6 0 1-15,0-5-3 16,-3-1 0-16,0 1-2 16,-1 0 1-16,-2-1-3 15,0 6 1-15,-3 0 0 16,-6 3 0 0,-6 2 2-16,-3 3 0 15,-3 3 3-15,-9 2 0 0,-3 0 1 16,-2 3 1-16,-1-3 1 15,3-2 0-15,6-3 1 16,3 0 0-16,3-3 0 16,3-5 0-16,3 0-1 15,6-5 0-15,6-3-1 16,3 0 0-16,0-3-2 16,0 1 1-16,0-1-2 15,-1 3 1-15,1 3-4 0,-3 0 1 16,-3 5-1-16,-3 2 0 15,-6 6-1-15,-6 6 0 16,-6 1 1 0,-9 4 1-16,-5 5 3 0,-4 0 1 15,-3-1 2-15,3 4 0 16,7-3 1-16,2-8 0 0,9-3 0 16,6 0 0-16,6-10-1 15,9-3 0-15,3-6-2 31,3-2 0-31,2-7-2 0,1 1 1 16,3 4-3-16,0-1 1 16,-6 3-1-16,-3 3 0 15,-3 2 0-15,-6 11 0 0,-6 0 2 16,-6 8 1-16,-3 3 3 16,0 2 0-16,0 0 0 15,3-3 1-15,3 4-1 16,6-7 1-16,3-1-2 15,3-6 1-15,6-3-2 0,0-5 0 16,3-3-1-16,0-2 1 16,-3-3-2-16,-1 0 1 15,1 0-1-15,-3 3 1 16,-3 0 0-16,-3 5 0 0,-3 5 0 16,-3 5 0-16,-3-2 1 15,-6 8 1-15,0 0-1 16,-2 3 0-16,2-1 0 31,3-5 0-31,3-2-6 0,3-8 1 0,3-3-8 16,12-8 1-16,6-6-1 31,2-4 1-31</inkml:trace>
  <inkml:trace contextRef="#ctx0" brushRef="#br0" timeOffset="25965.7766">19335 12039 42 0,'-18'42'21'0,"-21"16"-29"0,27-45 46 15,-6 8-38-15,-3 6 1 16,1 2-1-16,-1 0 1 15,3-2-2-15,3-1 1 0,12-10-1 16,0-3 0-16,6-8 0 16,6-10 0-16,6-8-1 15,6-8 1-15,2-11 0 16,-2-2 0-16,-3 2 2 16,0 0 1-16,0 0-1 15,0 6 1-15,0 7-1 16,-1 4 1-16,4 4 0 0,0 11 0 15,-3 3-2-15,-3 5 1 16,-3 2-3-16,-6 6 0 16,-3 5-3-16,-6 6 0 0,-3-4-6 31,-3 1 0-31,3 0-1 0,0-3 0 16</inkml:trace>
  <inkml:trace contextRef="#ctx0" brushRef="#br0" timeOffset="26258.577">19311 12306 26 0,'0'-8'13'0,"12"-11"-10"16,-6 14 23-16,0 0-25 15,2-1 0-15,1 1 0 16,3 0 1 0,0 0-3-16,-3 5 1 15,-3-3 1-15,-3 3 1 0,-3 3-2 16,-3 2 1-16,-6 5-1 15,-3 4 1-15,0 7-1 16,-6-3 1-16,1 1-1 16,2-3 0-16,0-3 0 15,6-5 1-15,0-3-1 16,3-2 0-16,6-3-1 0,6-8 1 0,3-5-4 16,0-6 1-16,0 1-5 15,0-11 0-15,3-6-2 16,0 9 1-16</inkml:trace>
  <inkml:trace contextRef="#ctx0" brushRef="#br0" timeOffset="26458.5941">19385 12046 28 0,'-12'32'14'0,"-12"29"-8"0,18-40 28 16,-2 6-31-16,-7 4 1 15,-3 7 4-15,3 9 0 16,-3 6-9-16,3 5 1 15,3-5 6-15,3 0 0 0,6-5-2 16,9-11 0-16,6-6-4 16,3-7 0-16,3-10-7 15,3-7 0-15,6-4-9 16,5-11 0-16</inkml:trace>
  <inkml:trace contextRef="#ctx0" brushRef="#br0" timeOffset="26944.827">19832 11909 43 0,'-18'8'21'0,"15"8"-15"0,3-16 30 0,3 8-35 31,3-3 0-31,6 3 1 16,0 2 0-16,2-2-5 15,1 6 1-15,3 2-2 16,-6 2 0-16,-6 3-2 16,-6 0 1-16,-6 1 0 15,-12 7 0-15,0-3 4 16,-3-2 0-16,-5 0 6 0,-1-3 0 15,-3 0 1 1,9-2 1-16,3-4 0 0,7-1 0 16,5 2-3-16,3-1 0 15,6 1-2-15,0 0 0 0,3 0-2 16,-1 3 1-16,-5 4-1 16,-3 9 1-16,-2-3-1 15,-1 3 1-15,0-3-1 16,0 3 1-16,0-3-4 15,3-8 1-15,6-8-6 16,3-5 1-16,6-5-8 0,5-6 0 16,4-5-1-16,3-10 0 15</inkml:trace>
  <inkml:trace contextRef="#ctx0" brushRef="#br0" timeOffset="27244.8558">20278 11978 34 0,'-27'-27'17'0,"6"54"-17"15,10-19 33-15,-10 8-32 0,-6 2 0 16,-3 8 1-16,-3 6 0 16,4 3-3-16,-1-4 0 15,3 1 1-15,3-5 1 16,6-1-1-16,7-5 0 0,2-2 1 15,6-3 0-15,3-3 1 32,3-5 0-32,3-3 1 0,-1-5 0 15,7-3 0-15,3-5 0 16,6 1-6-16,3-4 1 16,3-2-9-16,-3 2 0 15,5-2-3-15,-5 0 1 16</inkml:trace>
  <inkml:trace contextRef="#ctx0" brushRef="#br0" timeOffset="27360.5812">20091 12218 29 0,'-30'24'14'0,"-9"0"-16"16,33-16 24-16,0 5-24 16,-3 8 1-16,0 1-14 15,0-1 0-15</inkml:trace>
  <inkml:trace contextRef="#ctx0" brushRef="#br0" timeOffset="27620.6779">19942 12684 42 0,'-6'19'21'0,"6"-19"-19"16,3-8 37-16,0-6-38 15,3 1 0-15,0-3 2 16,0 0 0-16,-3 1-3 0,-3-1 1 15,-3 0 2-15,-3 3 0 16,-3 5-1-16,-3 0 1 16,0 0-2-16,0 3 1 15,3-3-5-15,6-3 1 0,9-2-9 16,6-3 1-16,6 0-6 16,12 0 0-16</inkml:trace>
  <inkml:trace contextRef="#ctx0" brushRef="#br0" timeOffset="28096.4644">20665 11925 29 0,'-15'-8'14'0,"18"3"-2"16,-3 5 18-16,0 0-28 16,0 0 0-16,6 0 5 0,0 2 0 15,-6 1-7-15,3-1 0 16,-3 4 5-16,-3 2 1 0,0 2-1 15,0-2 0-15,3 0-3 16,3 0 1-16,3 3-2 16,-3-3 1-16,3 0-2 15,0-3 1 1,-3 5-1-16,0-4 1 16,0 2-1-16,0-3 1 15,0 0-1-15,-3 1 1 16,3-4-1-16,0 1 0 0,0-1 0 15,0-2 0-15,3 0 0 16,0-2 0-16,0 2-1 16,2 0 1-16,1 2-6 15,-3-2 0-15,0 3-9 16,3 5 0-16,0 3-2 16,0-3 0-16</inkml:trace>
  <inkml:trace contextRef="#ctx0" brushRef="#br0" timeOffset="28942.9187">20966 11874 27 0,'12'-13'13'0,"-4"0"-4"0,-8 13 20 0,0 0-25 16,0 0 0-16,0 0 2 0,-5 5 1 0,-1 3-9 31,-3 5 1-31,-3 3 5 15,0 6 1-15,-3 1-6 16,-3 4 1-16,-3 5-9 16,-3-3 1-16,4 2-6 15,2 4 1-15</inkml:trace>
  <inkml:trace contextRef="#ctx0" brushRef="#br0" timeOffset="29169.2779">20498 12245 41 0,'-41'-8'20'0,"32"-11"-10"0,6 14 35 16,3-3-41-16,0 3 1 16,3 2 2-16,9-5 0 15,11 3-10-15,7 0 1 16,6-3 6-16,0 0 0 0,-1 0-3 16,1 0 1-16,0-3-5 15,-3 1 1-15,2-1-7 16,-5 3 1-16,-6 3-8 15,-3 2 0-15,-6 9-2 16,-6-1 0-16</inkml:trace>
  <inkml:trace contextRef="#ctx0" brushRef="#br0" timeOffset="29847.9739">20623 12295 34 0,'-41'29'17'0,"-19"22"-15"15,45-33 31-15,-3 6-30 16,1 2 0-16,-4 3 2 16,0 3 0-16,0 0-6 15,3 0 0-15,3-14 3 0,3 3 1 16,3-5-2-16,6-5 1 16,3-11-2-16,6-11 1 15,6-13-1-15,6-10 0 16,0-3 0-16,12 0 1 15,6 0-1-15,-4 3 0 0,1 2 0 16,3 5 1-16,-6 6 0 16,-7 5 1-16,-2 6 0 15,-3 4 1-15,-3 6-1 32,-3 6 1-32,-3 4-1 0,-6 4 0 15,-3-1-1-15,-3 11 0 16,-6 2 0-16,-3 6 0 15,-3-3-4-15,0 3 1 16,0-1-5-16,0-2 1 0,1-7-6 16,2-4 0-16,0-7-4 15,3-6 1-15,-3-2 2 16,-3-9 0-16,3-2 8 16,0-2 0-16,3-1 8 15,0-2 0-15,3 2 5 16,6-4 1-16,6 1 1 15,3 1 0-15,0 0-4 16,6-3 0-16,0 5-2 16,0 1 0-16,3 2-2 15,-6 0 0-15,-1 5-1 16,-2 6 1-16,-6 2-1 16,-6 3 1-16,-3 5 0 15,-2 1 1-15,-1 7-1 16,0 0 1-16,0 3-1 15,3-6 0-15,0-4-1 0,6-1 1 16,3-3-1-16,3-4 0 16,3-9-2-16,3 0 0 15,5-5-5-15,4-5 0 16,-3-5-6-16,0-6 1 16,3 3-4-16,0-3 1 0</inkml:trace>
  <inkml:trace contextRef="#ctx0" brushRef="#br0" timeOffset="30015.6076">20829 12380 21 0,'0'-5'10'0,"-6"12"-4"16,3-4 15-16,-3 2-18 16,0 3 0-16,0 0 0 15,0 6 1-15,0-1-6 16,0 0 1-16,3 0 3 16,0 0 0-16,0-2-4 15,3-3 1-15,0-5-5 16,0-3 0-16,6-6-4 15,0-4 1-15</inkml:trace>
  <inkml:trace contextRef="#ctx0" brushRef="#br0" timeOffset="30315.0958">20879 12300 20 0,'9'-18'10'0,"3"10"1"0,-12 8 15 16,0 0-21-16,0 0 0 15,0 3 3-15,0 2 0 16,-3 6-9-16,0 2 1 15,-3 3 7-15,0 5 0 16,-3 5-2-16,0 9 1 0,1 2-2 16,-1 2 1-16,0 6-3 31,-3 0 1-31,0-5-1 16,0 0 1-16,0-6-1 15,3-2 0-15,0-6 0 16,0-2 1-16,3-5-2 0,-3-3 1 0,0-6-1 15,-2-2 0 1,5-5-4-16,0-6 1 16,0-5-11-16,3-2 0 0,12-12-6 15,3-1 1-15</inkml:trace>
  <inkml:trace contextRef="#ctx0" brushRef="#br0" timeOffset="30999.3109">21147 12240 35 0,'0'0'17'0,"15"-8"-10"15,-9 10 21-15,6-4-27 16,3 2 0-16,6-3 0 16,5 3 1-16,1-5-3 15,6-1 1-15,3-1-1 16,2-7 1-16,-5-2-6 15,-3 1 1 1,-6-4-4-16,-6 3 0 16,-6-2-3-16,-10-4 1 31,-22-9 1-15,79 57 10-1,-145-63 1-15,62 37 1 0,0 8 5 16,0 11 1-16,4 7 3 15,-1 8 0-15,0 6-3 16,0 5 0-16,0 5-1 16,3 11 0-16,1-3-2 15,-7 9 0-15,0-7-1 16,0-1 0-16,-3-6-1 16,3-8 0-16,7-8-1 0,2-8 1 15,6-8-1-15,0-3 0 16,3-7-2-16,-3-3 1 0,6-8-1 15,0-8 1-15,3-3-1 16,3-4 1-16,-3-15-2 16,0-1 1-16,6 2-4 31,3-1 1-31,3 4-5 0,9 0 1 16,-1 4-5-16,4 4 0 15,9-1-4 1,0 3 1-16</inkml:trace>
  <inkml:trace contextRef="#ctx0" brushRef="#br0" timeOffset="31220.8585">21597 12261 44 0,'-15'0'22'0,"18"-8"-23"16,0 3 41-16,3-3-40 15,3 2 0-15,0 1 0 16,2-3 1-16,4-2-4 0,0-1 1 0,3 0-5 16,0-2 0-16,-3 0-6 31,-3 2 1-31,0 3-1 16,-3 0 1-16</inkml:trace>
  <inkml:trace contextRef="#ctx0" brushRef="#br0" timeOffset="31826.5884">21695 12105 30 0,'-15'13'15'0,"6"0"-8"0,9-8 30 16,-3 3-32-16,-3 6 1 16,0 4 0-16,-3-2 0 15,-3 3-9-15,-2-1 0 16,-4 3 5-16,0 0 1 0,-3 3-8 16,6-3 1-16,3 1-3 15,-3-1 0-15,3 2-1 16,0-1 1-16,-2-4 1 15,-1-2 0-15,6-3 5 16,-3-7 0 0,3-1 4-16,3-8 0 15,12 1-1-15,3-6 1 16,3 2-1-16,3-4 1 16,3-1-2-16,-1 1 0 15,4 2-2-15,-3 2 1 0,-3 4-3 16,-6 2 1-16,-6 5-1 15,-3 3 1-15,-6 8-1 16,-6 0 1-16,0 0 0 16,-3 2 1-16,0 3 3 15,-3 0 0-15,4 1 1 16,-4-1 1-16,6-3-1 0,0-4 0 16,3-4 0-16,3-5 0 15,6 3-2-15,0-5 1 16,9-6-2-16,0 3 0 15,0 0 0 1,-3 0 0-16,0 3 0 16,-6 2 0-16,0 1-1 15,0 4 1-15,-9 1 0 0,-3 2 0 16,3 0 0-16,0-2 0 16,0 2 0-16,3 0 0 15,0-2 0-15,3-1 1 16,3-4-1-16,3-4 0 15,9-2 0-15,6-5 1 16,0 0-5-16,6-8 0 16,5-1-6-16,-2-4 1 15,6-3-2-15,0-14 1 16</inkml:trace>
  <inkml:trace contextRef="#ctx0" brushRef="#br0" timeOffset="32067.3614">21909 12179 36 0,'-24'-8'18'0,"10"18"-20"15,11-2 38-15,-3 6-32 16,-6 4 0-16,0 6 2 16,-3 5 0-16,-3 5-8 15,-3 9 0-15,0-1 5 16,4 6 0-16,-1-3-2 0,3-3 1 15,0 3-3-15,3-11 1 16,3-5-7-16,3-7 1 16,0-6-7-16,3-3 0 0,9-3-1 15,3-10 0-15</inkml:trace>
  <inkml:trace contextRef="#ctx0" brushRef="#br0" timeOffset="32262.1583">21754 12523 35 0,'-6'-24'17'0,"12"27"-12"15,-6-1 35-15,3 1-36 16,0-3 0-16,3 3 1 16,0-1 0-1,3 3-7-15,0-2 0 0,3 0 1 0,0-1 1 32,12-2-8-32,3 0 1 0,2 0-7 15,4 3 0 1,6-3-1-16,-1 0 1 15</inkml:trace>
  <inkml:trace contextRef="#ctx0" brushRef="#br0" timeOffset="32564.5676">22329 12168 38 0,'-18'8'19'0,"36"-13"-21"0,-12 2 40 15,6 1-35-15,0 2 0 16,6-3 1-16,-1-2 0 15,1-3-6-15,6 0 0 16,0-3 1-16,-3-2 1 0,-6 0-8 16,2-3 0-16,-5 5-5 15,0-5 0-15</inkml:trace>
  <inkml:trace contextRef="#ctx0" brushRef="#br0" timeOffset="32882.0973">22466 12025 29 0,'-24'45'14'0,"-3"8"-5"0,12-32 20 0,-2 8-26 16,-4 9 1-16,6 4 5 15,-6 11 0-15,0 5-10 16,-3 5 0-16,0 1 8 16,1-6 0-16,2-10-1 15,3-9 0-15,3-7-2 16,3-8 0-16,3-8-1 15,3-8 0-15,0-3-2 0,3-7 1 16,3-9-2-16,0-5 1 16,3-8-2-16,3-5 0 15,0 0-2-15,3 0 0 16,6-3-3-16,3 0 0 16,0 3-4-16,6 0 1 0,8 0-4 15,4 0 0-15,0 3-3 16,8 2 1-16</inkml:trace>
  <inkml:trace contextRef="#ctx0" brushRef="#br0" timeOffset="33116.3186">22647 12150 34 0,'0'-3'17'0,"9"0"-10"0,-9 3 30 15,6-2-32-15,3 2 0 16,0-6 1-16,0-2 1 0,9 1-10 15,-3-1 1-15,0-3 5 16,9-2 1-16,-4 0-4 16,4 2 1-16,0-5-5 15,3 0 0-15,-9 3-5 16,0 0 0-16,-7 0-4 0,-2 5 1 16,-6-3-3-16,-3 6 1 15</inkml:trace>
  <inkml:trace contextRef="#ctx0" brushRef="#br0" timeOffset="33955.0073">22704 12065 20 0,'-30'29'10'0,"-6"5"-14"15,31-23 17-15,-4-3-14 16,-3 5 1-16,-3 0-2 0,6 6 1 16,-3-6-1-16,0 0 1 0,0 1-1 15,3-1 0-15,3-2 0 31,3-1 0-31,0 1 3 16,0 5 0-16,0-3 3 16,0 0 1-16,3 0 1 15,-3 0 1-15,-3 1 0 0,-2 4 1 16,5-2-2-16,-6 0 1 16,0-3-2-16,3 0 0 15,0-2-1-15,3 0 1 16,0-1-2-16,3-5 0 0,-3-5 0 15,3 0 0-15,6-7-1 16,6-7 1-16,3 1-2 16,-1-3 0-16,1 0-1 15,3 0 1-15,0 1-1 16,0-1 0-16,0 2 0 16,0 4 0-16,-3 2 0 15,-1 3 0-15,1-1-1 16,-3 4 1-16,-3 2 0 15,0 2 0-15,-3 1 0 16,-3 5 0-16,-3 0-1 0,-9 2 1 16,3 1-4-16,-6 2 1 15,-3 6-4-15,-3-1 1 16,7 1-3-16,-4 2 1 0,-3-5 1 16,3-3 0-16,3-2 3 15,3-9 1-15,-3 1 4 16,6-6 1-16,0 1 2 31,3-6 1-31,6 0 1 0,3-3 0 16,0 3 0-16,0-2 0 15,0 2-3-15,3 0 1 16,0 3-3-16,0-1 1 0,0 4-3 16,0-1 1-1,0 6-8 1,-3-1 1-16,-6 6-2 15,-6 5 1-15,0 1 0 16,-3 2 1-16,-9-1 1 16,0 1 0-16,0-5 9 15,0-1 1-15,3 1 2 16,1 0 1-16,5-3 2 16,3-3 0-16,-3-3-1 0,6 6 1 15,3-8-4-15,6 0 1 16,0-5-3-16,9 2 1 15,-1-2-4-15,-2-5 1 16,0 2-6-16,0 2 1 0,0 1-7 16,-3 2 1-16,0 9-4 31,3 2 0-31</inkml:trace>
  <inkml:trace contextRef="#ctx0" brushRef="#br0" timeOffset="34196.8757">22374 12758 36 0,'-48'8'18'0,"42"-3"-8"0,6-5 31 0,0 0-37 15,0 0 0-15,15 0 2 16,0 0 0-16,3 0-8 16,5-2 0-16,1-3 5 15,6-1 1-15,-6-2-3 16,0 3 0-16,-4-6-3 0,-2 3 0 15,-3-2-6 1,0-1 0 0,-3 1-7-16,0 4 1 0,0-2-2 15,-3-2 0-15</inkml:trace>
  <inkml:trace contextRef="#ctx0" brushRef="#br0" timeOffset="34385.0218">22537 12618 36 0,'-24'11'18'0,"13"4"-10"15,5-7 36-15,3 3-40 16,-9 2 0-16,-3 6 1 16,-3 5 0-16,0 2-7 31,-9 3 0-31,12 3 5 16,-2 0 0-16,2 5-5 15,3-3 0-15,3-5-7 16,0 6 1-16,3-4-8 15,3 4 0-15</inkml:trace>
  <inkml:trace contextRef="#ctx0" brushRef="#br0" timeOffset="77176.3866">22921 12745 24 0,'-9'-8'12'0,"12"11"-1"0,-3-1 12 16,0 4-21-16,-6 4 0 0,0 3 0 16,-3 6 1-16,-2 2-4 15,2-2 1 1,-3-1 1-16,3-2 1 0,-6 0-4 15,9-6 0-15,3-7-6 16,6-6 0-16,9-4-2 16,6-9 0-16</inkml:trace>
  <inkml:trace contextRef="#ctx0" brushRef="#br0" timeOffset="77407.7819">23487 12261 29 0,'6'-8'14'0,"-6"-5"-6"16,0 13 26-16,0 0-31 16,-6 2 1-16,-6 1 2 15,-9 2 0-15,0 3-8 16,-17 5 1-16,2 9 4 31,-6-1 1-31,0 3-5 16,1-1 1-16,5 1-7 15,6 0 1-15,9-3-8 16,4 0 1-16</inkml:trace>
  <inkml:trace contextRef="#ctx0" brushRef="#br0" timeOffset="77596.2325">23207 12475 24 0,'3'-13'12'0,"6"34"4"15,-9-18 11-15,0 5-24 16,0 5 1-16,-3 5 0 15,-3 9 1-15,3-1-6 16,-6 3 0-16,-3 3 4 16,0 3 1-1,-3-1-6-15,9 0 0 0,0-5-7 16,4 3 0-16,2 0-4 16,2-6 0-16</inkml:trace>
  <inkml:trace contextRef="#ctx0" brushRef="#br0" timeOffset="78377.5628">23475 12438 41 0,'12'-26'20'0,"21"-6"-25"16,-19 21 38-16,7-5-33 16,3-2 1-16,12 2-1 15,8 3 1-15,4 2-4 16,-6 1 0-16,-4 2-4 15,-5 2 1-15,-6 6-3 16,-9 3 0-16,-3 5 0 16,-12 5 0-16,-6 3 5 15,-12 3 1-15,-18 2 5 16,6 3 1-16,-5 5 5 16,-1 0 1-16,3-5 0 0,0-3 1 31,9-3-2-31,7-4 0 0,-1-4-2 15,9-2 1-15,0-3-4 16,6-10 0-16,6-3-2 16,0-8 1-16,9-5-4 15,-1 0 1-15,7-3-3 16,12-5 0-16,-6 0-2 16,3 2 0-16,-4 6 0 15,-2-3 0-15,-6 1 3 16,-6 7 0-16,-3 5 4 15,-6 6 0-15,-9 5 3 16,-3 3 0-16,-9 4 1 16,-3 4 0-16,0 8-1 15,1-1 1-15,2 3-3 16,0 3 1-16,3 5-4 0,0 3 1 16,-6 2-4-1,9 1 1-15,0-1-3 0,1 3 1 16,-4-10-1-16,6-1 0 0,-3-2 2 15,0-6 1-15,3-4 3 16,0-1 1-16,3-8 1 16,3 3 1-16,0-5-1 15,6-6 1-15,6-5-1 16,0-5 1-16,9 0-2 16,3-3 0-16,-3 3-1 0,8-3 0 31,4 2-2-31,-3 7 1 15,-3 1-2-15,-6 6 0 16,-7 3 0-16,-2 0 0 0,0 2 0 16,-6 0 1-16,-3 6 1 15,-3-1 1-15,0 3 0 16,-6 1 1-16,-5-1-3 16,5 0 1-16,0-2-4 15,0-1 1-15,-6 1-4 0,6 7 1 16</inkml:trace>
  <inkml:trace contextRef="#ctx0" brushRef="#br0" timeOffset="78607.3419">23514 12853 30 0,'-12'3'15'0,"6"-6"-13"0,6 3 29 16,0 0-30-16,0 0 1 15,0-5 0-15,6 3 0 16,-3-4-3-16,12 1 1 0,-1 0 1 15,4-1 1-15,0-2-1 16,0 0 0-16,6 1-5 31,-6-4 1-31,0 6-5 0,-1-3 1 16,-5 0-4-16,0 3 0 16</inkml:trace>
  <inkml:trace contextRef="#ctx0" brushRef="#br0" timeOffset="78896.1723">23689 12726 24 0,'-9'6'12'0,"0"-12"-9"0,6 6 20 16,0 6-19-16,-3 2 0 0,-5 5 2 15,2 5 1-15,0 9-9 16,0 2 1-16,-6 5 5 16,-3 6 1-16,6 2-3 15,-3-2 1-15,0-3-2 16,6-2 0-16,0-6-2 15,1-6 1-15,2-4-3 16,-3-6 1-16,0-10-2 16,6-3 0-16,-3-8-1 15,3-3 1-15,3-2 2 16,3-3 1-16,-3 0 2 16,6-2 1-16,-3-1 0 0,6 9 1 15,0-3 1-15,3 2 0 16,-1 0-7-16,13-5 0 0,3 6-8 15,12-1 1-15</inkml:trace>
  <inkml:trace contextRef="#ctx0" brushRef="#br0" timeOffset="79264.1652">24210 12488 35 0,'-30'-37'17'0,"30"19"-16"0,3 12 26 0,-3 6-27 16,6-5 0-16,6 3 0 0,3 2 1 31,0 2-3-31,-3 3 1 0,-3 3-3 16,0 6 0-16,-12 4 0 15,-12 3 0-15,-3 6 0 16,-6 2 1-16,6 0 4 0,-5-3 0 15,-1-4 4 1,-3-1 1-16,9-3 1 0,3-4 1 16,3-4-2-16,3-2 1 0,3-3-4 15,6-2 1-15,9-6-6 16,6-2 0-16,3-6-5 31,0 1 0-31,15-3-5 0,-1-3 0 0,1 5-1 31,3-2 0-31</inkml:trace>
  <inkml:trace contextRef="#ctx0" brushRef="#br0" timeOffset="79627.4054">24475 12441 25 0,'3'-16'12'0,"-3"26"-4"0,0-12 23 16,-3 4-29-16,0 4 1 0,-3 2 2 15,0 2 1-15,0 1-7 16,-3-1 1-16,0 4 3 15,0 2 1-15,3-9-2 16,-2 7 1-16,5-6-3 16,-3 2 0-16,6-2 0 0,6-5 0 15,0-6 0-15,-1 0 0 16,1 3-1 0,9-5 0-1,-3 3 1-15,6 2 0 0,-3 0-1 16,0 2 0-16,-3 3 0 15,0 1 0-15,-3-1 1 16,-1 6 0-16,-5-3 1 16,-3 2 1-16,-3 1-2 15,-5 5 0-15,-1-6-2 16,-3 6 1-16,0 0-5 0,-3-3 0 16,6-2-5-16,-3-3 1 15,0 0-2-15,0 2 0 16</inkml:trace>
  <inkml:trace contextRef="#ctx0" brushRef="#br0" timeOffset="79925.7181">24404 12719 20 0,'9'-8'10'0,"-1"-19"-4"0,-8 27 17 16,0 0-20-16,0 0 1 16,-3 0 0-16,1 5 0 15,-10 1-6-15,-6-1 0 16,0 3 4-16,-6 0 1 15,6 2-3-15,-6 1 1 16,7-3-1-16,-1 0 0 0,3-3 0 16,3 1 1-16,6-4 0 15,12 1 1-15,3-3 0 16,3-3 1-16,0 1 0 16,0-4 0-16,5 1 0 15,7 0 1-15,-6 2-2 16,0 0 0-16,-3-2-5 15,0 2 1-15,-3 3-8 16,-6 3 1-16,-3 8-4 0,2 2 0 16</inkml:trace>
  <inkml:trace contextRef="#ctx0" brushRef="#br0" timeOffset="80263.8498">24109 12975 22 0,'-24'-8'11'0,"6"21"-1"0,15-13 16 16,-3-5-24-16,6 8 1 16,0-8 1-16,9 2 0 15,0-5-6-15,3-3 1 16,0 1 3-16,6-1 1 16,0 6-2-16,3 0 1 0,-4 5-1 15,-2 0 1-15,-3 2 1 16,-12 9 0-16,-3 2 0 15,-3 3 1-15,-3 2 0 16,-6 1 0-16,7 0 0 0,-4-1 0 16,3 6-2-16,3-6 0 15,3-4-2-15,3-4 1 16,3-2-2-16,6-3 0 31,0-2-6-31,17-8 1 0,4-3-9 16,3 0 1-16,12 0-1 15,-1-8 0-15</inkml:trace>
  <inkml:trace contextRef="#ctx0" brushRef="#br0" timeOffset="81066.9453">24752 12758 39 0,'-30'-13'19'0,"30"16"-21"0,0-3 38 16,0 0-36-16,0 2 0 15,9 1 0-15,0 2 0 16,12 1-3 0,0-4 1-16,-1 1-4 15,-2 2 1-15,0 0-2 0,-3 6 1 16,-3 2 0-16,-3 0 0 15,-3 3 4-15,-3-2 1 16,-3 1 5-16,-3 1 1 16,-3-3 2-16,-6-2 0 0,-3 0 1 15,0-1 0-15,3-2-3 16,-3-3 1-16,1 1-5 16,5-4 1-16,0-4-5 15,9-6 0-15,0-3-5 16,9-7 0-16,0-6-3 15,11-3 0-15,-8-2 0 16,6 3 1-16,-3-1 6 16,0 6 1-16,-3 0 7 0,-3 5 0 0,-3 0 4 15,-6 8 1-15,0 8 1 32,0 6 0-32,0 2-3 15,-6 5 1-15,-12 8-4 16,0 6 1-16,-9 15-3 15,-11 5 1-15,2 6-2 0,9 3 0 16,0-6-2-16,3-5 0 16,4-5-3-16,2-6 0 15,9-5-3-15,6-5 0 16,-3-8-3-16,6-8 1 16,9-5 1-16,-3-9 0 15,3-4 3-15,6-3 1 16,-4-3 4-16,-2 0 1 15,-3 0 5-15,-3 5 0 16,-21 9 4 0,7-1 0-16,-4 6 0 15,-3 10 1 1,0-3-2-16,-3 1 0 0,9-3-2 16,0-3 0-1,3 1-4-15,0-1 0 0,9 0-1 16,0-5 0-16,12 0-3 15,0-2 1-15,6-9-6 16,15-2 1-16,6-6-8 16,5-2 1-16,1-3-5 15,-3 0 0-15</inkml:trace>
  <inkml:trace contextRef="#ctx0" brushRef="#br0" timeOffset="81379.2406">25035 12893 45 0,'-18'13'22'0,"9"-15"-27"0,9 2 42 0,0 0-38 16,0 0 1-16,6 0 0 16,-3 0 0-16,6-3-3 31,-3 3 0-31,0 3-4 16,-3-3 0-16,3 2-2 0,-6 6 0 15,-6 3 0-15,3 5 1 16,-9-3 5-16,-6 3 1 15,0 0 7-15,3 2 0 16,-3 1 4-16,3-1 1 16,-3 3 0-16,10-2 0 0,-4-8-3 15,3-1 0-15,6-2-4 16,0 3 1-16,3-6-6 16,6-2 0-16,3-9-6 15,3-2 0-15,5-5-6 16,-2 3 1-16</inkml:trace>
  <inkml:trace contextRef="#ctx0" brushRef="#br0" timeOffset="81566.894">25106 12896 37 0,'0'2'18'0,"-9"-2"-12"0,3 6 29 16,-3 7-32-16,-6 5 1 16,3 6 1-16,-5 8 1 15,-4 0-7-15,3 7 0 16,-6 1 4-16,3 0 1 15,0-3-3 1,1 0 1-16,-1 0-6 16,3-5 0-16,0 2-7 0,0-7 0 15,3-1-5-15,3-5 1 16</inkml:trace>
  <inkml:trace contextRef="#ctx0" brushRef="#br0" timeOffset="81748.3359">24805 13311 43 0,'9'-10'21'0,"0"-6"-15"0,0 10 39 16,3 1-42-16,-3 0 1 16,9 0 1-16,0-1 0 31,0 1-7-31,-1 2 0 16,-2 1-1-16,0 2 1 15,3 2-13-15,0 4 1 16,-9 2-3-16,0-3 0 0</inkml:trace>
  <inkml:trace contextRef="#ctx0" brushRef="#br0" timeOffset="84115.4763">15766 16865 25 0,'-12'-16'12'0,"-3"29"-11"0,9-5 13 0,0-6-13 15,-3 14 1-15,-3-5-1 16,-3 5 1-16,0 5-3 16,0-3 0-16,-2 6 2 15,2-3 1-15,-3-5-1 16,6 6 1-16,3-7 0 16,3-1 1-16,3-4 0 0,3 6 1 15,3-11-1 1,0 3 1-16,3-2-1 15,3-4 0-15,0-4-1 0,3-6 1 16,0-6-2-16,3-9 1 16,-1-1-4-16,-2 3 0 0,0 5-4 15,-3-11 0 1,0 11-3-16,-3-2 1 16,-3-1-1-16,-3 1 1 15,-3 5 3-15,0-1 1 16,0 14 5-16,0 11 1 0,0 5 3 15,0 8 0-15,-3 7 1 16,3 6 0-16,-3 1-2 16,3 9 0-16,0-2-2 15,0 5 1-15,0-2-3 16,0-11 1-16,0 0-5 16,0-5 1-16,0-11-7 15,3-5 1-15</inkml:trace>
  <inkml:trace contextRef="#ctx0" brushRef="#br0" timeOffset="84344.9427">15641 17171 29 0,'-12'-13'14'0,"-3"58"-7"15,12-37 21-15,-3 0-26 16,0 5 1-16,0 1 1 16,0-4 1-16,0-2-6 31,3 5 0-31,3-10 4 15,3 2 0-15,3 1-1 16,0-4 0-16,0-2-1 16,3-2 1-16,3-4-2 0,0-7 1 0,3 2-5 15,2-2 0-15,-2 5-7 16,0 8 0-16,0 6-2 16,-6 1 0-16</inkml:trace>
  <inkml:trace contextRef="#ctx0" brushRef="#br0" timeOffset="84766.3466">15632 17415 26 0,'-21'0'13'0,"18"0"-16"15,3 0 23-15,3-3-19 16,3 3 1-16,0 0-1 16,3-5 1-16,0 2-2 0,2-2 0 15,1 5 2-15,-3 5 0 16,-3-5 0-16,-6 0 1 15,0 3 0-15,0 2 0 0,-3-2-1 16,0 5 0-16,0 2-1 31,3-2 0-31,0 0-1 16,0 0 1-16,6 0-2 16,0-5 1-16,0 5 0 0,3-8 0 15,0 5 0-15,0-2 0 16,0-1 0-16,-3 1 0 15,0-3 0 1,-3 5 1-16,0-2-1 16,-3 2 0-16,0-2 0 0,-3 2 1 15,-3-2-1-15,0 5 1 16,-3 0-1-16,-3 2 0 16,-3-2 0-16,0 0 0 31,0-5-10-31,1 5 1 15,5-8-2-15,6 0 1 16</inkml:trace>
  <inkml:trace contextRef="#ctx0" brushRef="#br0" timeOffset="84925.9993">15629 17505 27 0,'0'-11'13'0,"-3"-2"-2"16,3 8 21-16,0 2-29 16,-3-2 0-16,0 5 3 15,0 8 0-15,0 0-9 16,-3-3 1-16,-3 8 3 0,0-2 0 15,-6 2-6-15,0-5 0 16,-3 0-8-16,3 0 0 16</inkml:trace>
  <inkml:trace contextRef="#ctx0" brushRef="#br0" timeOffset="85131.1544">15263 16872 38 0,'-6'0'19'0,"9"35"-24"0,0-32 30 0,0 4-25 15,3 1 1-15,2 3-3 16,1 2 0-16,0 0-2 16,0 9 1-16,0-1-5 15,0-3 0-15,-3 1-2 16,0-9 1-16</inkml:trace>
  <inkml:trace contextRef="#ctx0" brushRef="#br0" timeOffset="85604.6056">15322 17195 13 0,'-9'8'6'0,"12"-3"-1"0,0-2 9 15,3 5-13-15,0 0 1 16,0 0-1-16,9 3 1 16,3-4-3-16,-3 1 1 15,-1 0 1-15,-2 3 0 16,-3 0 1-16,-6-1 0 15,-6 3 0 1,-9 9 0-16,1-12 1 16,-1 6 0-16,-3 0 0 15,0 2 0-15,3-7-1 0,3 2 0 16,3-5-1-16,0-3 1 16,6-2-2-16,3-3 1 15,3 0-1-15,3 0 1 16,9-5-2-16,0-3 1 15,3 5 0-15,-1-2 0 0,-2 2 0 16,-3 3 1-16,-3 3 0 16,-3 2 1-16,-6 3 2 15,-6 5 1-15,-3 6 0 16,-9 2 1-16,-3 3-1 16,3-3 1-16,6 3-1 15,3 10 1-15,3-2-3 16,1-3 0-16,10-2-1 15,4-1 0-15,3-8-1 0,6-4 1 32,6-6-1-32,0-8 0 15,-1-8-3-15,4 0 0 16,3-21-7-16,6 8 1 16,5-11-9-16,13-5 1 0</inkml:trace>
  <inkml:trace contextRef="#ctx0" brushRef="#br0" timeOffset="85794.8318">16093 17087 46 0,'-9'10'23'0,"12"-10"-20"16,0 0 35-16,6 0-37 16,3 0 0-16,3-2 0 15,3-4 1-15,2-1-4 16,1-1 0-16,0-6-3 15,-3 4 1-15,-3-3-7 16,0-1 1-16,-3-2-4 0,0 6 0 16</inkml:trace>
  <inkml:trace contextRef="#ctx0" brushRef="#br0" timeOffset="85984.4593">16307 16772 30 0,'3'16'15'0,"-3"29"-6"0,-3-27 25 16,0 3-29-16,-3 17 0 0,-3 4 3 15,1 3 0-15,-1 10-10 16,-3 14 0-16,-3 0 7 16,0-6 0-16,0-2-3 15,3-5 1 1,0-11-5-16,0-8 0 16,0-5-8-16,1-11 1 0,2-8-7 15,0-10 1-15</inkml:trace>
  <inkml:trace contextRef="#ctx0" brushRef="#br0" timeOffset="86130.8068">16084 17412 35 0,'0'-5'17'0,"6"13"-6"16,-6-8 25-16,6 0-32 0,0 0 0 15,0 0 0-15,0-3 1 16,0 3-8-16,0-5 1 16,0-6-1-16,0-2 0 0,0-3-10 15,0-5 1-15,0 0-2 16,-3-3 0-16</inkml:trace>
  <inkml:trace contextRef="#ctx0" brushRef="#br0" timeOffset="86300.8128">15971 16902 45 0,'-30'29'22'0,"12"-13"-25"15,18-14 44-15,0 3-41 16,0 3 0-16,0 0-4 15,3 6 0 1,0-1-3-16,0 5 1 16,3-2-7-16,-6 5 0 0</inkml:trace>
  <inkml:trace contextRef="#ctx0" brushRef="#br0" timeOffset="86827.0147">15897 17325 36 0,'-21'8'18'0,"24"10"-18"0,0-18 29 16,3 3-27-16,6 2 0 16,2 3 0-16,1-5 1 15,0 5-5-15,0 2 1 16,-3-7 2-16,-3 5 1 16,-3 5-2-16,-6-2 1 15,0 2-1-15,-6 0 1 16,-6-2 1-16,-6 5 0 15,-3-6-1-15,0-2 1 0,4 0 0 16,5-5 0-16,3 2-2 16,3-2 1-16,9-3-2 15,3 0 1-15,6 0-1 16,0-3 1-16,2-2-1 16,4 5 0-16,0 0 1 15,0 0 0-15,-3 0 1 16,0 8 0-16,-6 0-1 15,-6 5 1 1,-3 3 0-16,-3 0 1 16,-3 10 0-16,0 1 0 15,0 7 1-15,0-2 1 16,0 7 0-16,3-9 0 0,0-7 0 16,6-1 1-16,3-1-2 15,3 0 0-15,3-5-1 16,3-6 1-16,0 4-2 15,2-9 0-15,1-3-2 16,9-4 1-16,0-3-6 16,0-9 0-16,8-9-9 15,10-9 0-15,6-11-4 16,-7 9 1-16</inkml:trace>
  <inkml:trace contextRef="#ctx0" brushRef="#br0" timeOffset="87035.537">16623 17158 51 0,'-27'-2'25'0,"30"12"-27"0,0-10 47 16,3 0-44 0,6-8 0-16,6 0 0 15,3 0 1-15,-1 0-4 16,7-5 0-16,0 3-4 0,0-4 1 0,-3 1-10 15,-4-3 0-15,-2 6-1 16,-6 2 1-16</inkml:trace>
  <inkml:trace contextRef="#ctx0" brushRef="#br0" timeOffset="87198.3578">16801 17095 46 0,'-32'34'23'0,"5"48"-29"0,24-61 49 16,-3 11-42-16,-3-3 0 15,0 14-3-15,0-4 1 16,-3 1-4 0,3-3 1-16,0-8-7 15,3 3 0-15,4-3-3 16,-1-8 1-16</inkml:trace>
  <inkml:trace contextRef="#ctx0" brushRef="#br0" timeOffset="87448.3085">16572 17698 30 0,'-15'-5'15'0,"12"5"-15"15,3 0 27-15,3-8-25 16,0 5 1-16,-3 3 3 16,6-5 0-16,0 0-6 15,3 2 1-15,0 3 5 0,3-5 1 0,0 2-2 16,3 3 1-16,3-5-2 15,0-3 0-15,2 0-4 16,7 0 0-16,0-5-8 16,3 2 1-16,2-5-9 15,7-2 1-15</inkml:trace>
  <inkml:trace contextRef="#ctx0" brushRef="#br0" timeOffset="87955.034">17171 17105 35 0,'-15'-10'17'0,"-6"28"-11"0,15-18 22 0,0 21-23 16,-3 16 0-16,-3 11 3 16,-3 13 1-16,0 10-10 15,0-10 0-15,4 3 7 16,2 2 0-16,6-8-3 15,3-10 1 1,6-3-3-16,5-8 1 16,4-21-7-16,6-3 0 0,3-18-7 15,3-11 0-15,11-8-5 16,1-11 1-16</inkml:trace>
  <inkml:trace contextRef="#ctx0" brushRef="#br0" timeOffset="88150.0246">17474 17201 38 0,'-15'18'19'0,"3"27"-15"0,3-32 32 15,1 3-33-15,-1 13 0 16,0-8 0-16,0 3 1 16,3 0-6-16,0 5 1 0,3-5-1 15,3 0 1-15,3-6-7 16,0-2 1-16,3-8-7 15,3-5 1-15</inkml:trace>
  <inkml:trace contextRef="#ctx0" brushRef="#br0" timeOffset="88503.4513">17483 17240 28 0,'-6'0'14'0,"6"24"0"0,0-16 18 0,-3 11-28 16,0 4 0-16,0 1 3 15,3-8 0-15,0 0-9 16,0 2 1-16,3-7 5 16,0-3 0-16,3 0-2 15,3-3 1-15,0-5-2 0,3-5 0 16,3-3-1-16,0-8 1 16,3-5-1-16,-1-6 0 15,4 6 0-15,-3-8 0 16,3 8 0-16,0 5 0 0,-3 8 0 31,-4 8 1-31,-2 8 0 0,-3 5 1 0,-3 6-1 31,-3 2 1-31,0 3-1 16,-6-6 1-16,0 1-2 16,0 2 0-16,3 0-6 15,-3-5 1-15,3-3-7 0,0-10 1 16,6 2-6-16,0-10 0 15</inkml:trace>
  <inkml:trace contextRef="#ctx0" brushRef="#br0" timeOffset="88752.6774">17924 16992 45 0,'-6'7'22'0,"0"25"-19"16,3-21 40-16,0-1-42 15,0 25 1-15,3 4 0 16,-6 14 1-16,3 6-4 16,0-4 0-16,0 11 2 15,0-10 0-15,6 13-4 16,3-3 0-16,-3 3-5 16,3-16 0-16,0-9-7 15,0-6 1-15,3-15-1 16,3-17 0-16</inkml:trace>
  <inkml:trace contextRef="#ctx0" brushRef="#br0" timeOffset="89003.8701">17927 17256 27 0,'-6'-90'13'0,"15"45"-10"0,-3 37 26 16,2-2-27-16,4-1 0 0,3 3 1 16,0 6 1-16,3 4-4 15,-3 6 1-15,0-3 4 16,-3 17 1-16,-3 1 0 15,-3 6 0-15,-6 8 0 32,-3 1 1-32,-3-4-2 15,0-8 1-15,-3 1-2 0,-3-9 0 16,0-7-2-16,0-3 0 16,0 0-5-16,0-11 1 15,0-10-7-15,3-13 0 16,3-17-10-16,6 6 1 0</inkml:trace>
  <inkml:trace contextRef="#ctx0" brushRef="#br0" timeOffset="90824.548">18570 16994 23 0,'-6'-16'11'0,"6"16"-5"16,0 0 12-16,-3-2-15 0,0 2 0 0,-3 0 2 15,-3 2 0-15,0 6-6 16,-3 5 0-16,-3 3 4 16,-3 11 0-16,0 7-1 15,-3 11 0-15,-5 0-3 16,-4 8 1-16,3-8-4 31,6-8 0-31,6-2-4 16,6-9 1-16,7-5-4 0,7-5 1 15</inkml:trace>
  <inkml:trace contextRef="#ctx0" brushRef="#br0" timeOffset="90983.9085">18397 17431 27 0,'6'-8'13'0,"-9"8"-9"0,3 5 25 15,-3 3-27-15,0 5 0 0,0-2 1 16,-3 10 0-16,0-5-4 16,-3 8 0-16,3 10 2 15,3-2 1-15,0-3-5 16,6-5 0-16,3-8-5 16,0-3 0-1,3-13-2-15,3-8 0 0</inkml:trace>
  <inkml:trace contextRef="#ctx0" brushRef="#br0" timeOffset="92214.6866">18510 17256 27 0,'12'-32'13'0,"15"-36"-12"0,-18 57 24 16,3-5-24-16,8 0 0 16,4-5 1-16,9-5 0 15,-3 2-3-15,2 3 1 16,-2-1 1-16,-6 9 1 15,-6-3-2-15,-3 8 0 16,-6 6 0-16,-9 2 0 16,-6 8-1-1,-3 2 1-15,-6 11-1 16,-3 3 1-16,0 11-1 16,-9 4 1-16,4 1 0 15,5-3 0-15,6-8 0 0,6-5 1 16,9-3-1-16,0-8 1 15,6-10 0-15,0-11 0 16,3-10 0-16,-1-9 1 16,1-2-1-16,3-3 0 15,0-5-2-15,0 0 1 0,3 3 0 16,-3 5 0-16,-6 2-1 16,0 11 0-16,-3 0 0 15,-3 9 0-15,-3 4 1 16,-3 6 0-16,0 4 0 15,-3 7 0-15,-3 4 0 16,0 3 0-16,3 3 0 16,0 5 1-16,0 14-1 0,-3-6 1 0,0 5-1 15,0 0 1-15,3-2-1 16,0-11 0-16,3 3-1 16,3-11 0-16,3-8 0 31,0-2 0-31,3-11-1 15,3-3 1-15,0-10 0 16,3 2 1-16,3-7-1 0,0-6 1 0,-3 3 0 31,0 2 0-31,-1-2-1 16,-2 5 0-16,-3 3 0 16,0 5 0-16,-3 6-1 15,-3 4 1-15,0 14-1 0,-6 5 1 0,-3 3 0 16,-3 3 1-16,1-1 0 15,-4 0 0 1,3-7 0-16,3 2 0 16,0-8 0-16,3-2 0 15,3-3 0-15,3-3 0 0,3-2 0 16,6-3 0-16,0-8 0 16,3 0 0-16,0-8 0 15,0 3 0-15,-4-3 0 16,1 0 0-16,-3 6-2 15,0-1 0-15,-3 8-3 16,-3 3 1-16,0 8-1 16,-3 0 0-16,0 8 0 15,-6 0 0-15,-3 5 2 16,1-5 1-16,2 8 2 16,-3-3 0-16,0-5 3 15,0 5 0-15,3-5 0 16,3-3 1-16,0-2 0 0,6-6 0 15,0 3 0-15,0-8 1 16,3-8-2-16,3 0 1 16,3-8-2-16,0-5 0 15,0 5 0-15,0-5 0 16,0 2-2 0,-3 1 1-16,0 7-2 0,-3 3 1 15,-3 3 0-15,-3 5 0 16,3 8-1-16,-3 0 0 0,0 5 1 15,3 8 0-15,-3 3 1 16,0 0 1-16,0 8 0 16,-3 5 1-16,-6 8 0 15,-3 0 1-15,-3-3-1 16,-6-2 0-16,0-9-1 16,4-1 0-16,-1-15 0 15,3 7 0-15,3-14-2 16,0-11 1-16,9-8-1 15,3 3 0-15,3-7-1 0,6-1 1 16,9 0 0 0,-3 0 0-16,3 3-3 15,3-3 1-15,3-5-6 16,-1 2 1-16,7 1-4 16,6-6 0-16</inkml:trace>
  <inkml:trace contextRef="#ctx0" brushRef="#br0" timeOffset="92423.2459">19141 17029 31 0,'-9'-6'15'0,"15"4"-17"0,-6 2 26 16,9-6-25-16,0 4 1 15,3-4-4-15,0 6 0 16,0-2 0-16,0 2 0 16,-4 2-4-16,-2 6 0 15</inkml:trace>
  <inkml:trace contextRef="#ctx0" brushRef="#br0" timeOffset="92912.2856">19159 17166 33 0,'-24'29'16'0,"3"14"-18"15,18-33 33-15,0-2-31 16,0 8 1-16,6-8 0 15,3 0 0-15,6-8-2 16,0-8 1-16,3-3-3 16,0-10 0-16,3-3-3 15,3 1 0-15,-1-4-2 16,-2 1 0-16,0-1-1 16,0 1 1-16,-3-1 6 0,0 9 0 15,-3 5 4-15,-3 5 0 16,-6 2 3-16,-3 6 0 15,0 6 1 1,0 2 1-16,-3-1-2 16,3 1 1-16,-3 0-2 15,0 6 0-15,3-12-1 16,0 6 0-16,0-3-1 0,0 1 0 16,0-4-1-16,0-2 1 15,3 0-2-15,3 0 1 16,-1-2 0-16,4-4 0 15,0 1-1-15,0-3 0 16,0 8 0-16,0-2 0 16,0 2 0-16,-3 2 1 0,-3 4-1 15,0 1 1-15,-3-1-1 16,0 4 1-16,0 6 0 16,-3 3 0-16,0-9-2 15,0 6 1-15,0 0-5 16,0-3 0-16,0-5-4 15,0 5 1-15,3-2-4 0,0-6 1 16</inkml:trace>
  <inkml:trace contextRef="#ctx0" brushRef="#br0" timeOffset="93192.4335">19409 17219 20 0,'-3'0'10'0,"-3"0"-5"0,3 0 16 0,0 0-18 0,-3 5 0 16,0 6 1-16,-3 2 1 15,0 3-7-15,0 0 1 16,3 2 4-16,0-2 1 16,0 0-2-16,4-8 1 15,-1-3-1-15,3-2 0 0,0 2 0 16,0-2 1-16,0-3-1 16,3-8 0-16,2 0 0 15,1 3 0-15,0-6-1 16,0-2 1-16,0-3-1 15,0 3 0-15,0 2-3 16,0-2 1 0,-3 5-6-16,0 6 0 15,-3 4-6-15,0 6 1 0</inkml:trace>
  <inkml:trace contextRef="#ctx0" brushRef="#br0" timeOffset="93564.7311">19290 17452 13 0,'-24'24'6'0,"-3"21"5"0,21-37 0 0,-3 5-8 16,0-5 1-16,-2 8 3 15,-1 5 0-15,3-8-8 16,0-2 0-16,3-3 6 16,0-3 1-16,3-2-2 15,3-11 0-15,6 0-2 16,0-3 0-16,3-5-2 15,6-5 1-15,5 0-1 16,-2 0 0-16,-3 2 0 0,0 3 0 0,-3 6 1 16,-3 2 0-16,-3 5 1 31,0 6 1-31,-3 5 0 16,-3 2 1-16,0 1 0 15,0 5 0-15,0 0-1 0,3-3 0 16,-3 3-1-16,3 8 0 15,0-14-1-15,0 1 0 16,0-3-6-16,3-11 0 16,0-2-8-16,3-3 0 15,8-8-2-15,1-5 1 0</inkml:trace>
  <inkml:trace contextRef="#ctx0" brushRef="#br0" timeOffset="93746.55">19659 17029 43 0,'-3'2'21'0,"3"11"-28"15,6-10 43-15,0 2-36 16,3 1 0-16,3-4 0 16,3 6 0-16,-1 0-6 15,4-8 1-15,0 0-7 16,0 0 1-16</inkml:trace>
  <inkml:trace contextRef="#ctx0" brushRef="#br0" timeOffset="93923.3164">19939 17066 33 0,'-6'0'16'0,"-6"10"-13"0,9-10 23 16,-3 11-25-16,0-3 0 15,-3 2 1-15,-3-2 0 16,0 8-3-16,3-3 0 31,-3-13-9-31,6-8 1 16</inkml:trace>
  <inkml:trace contextRef="#ctx0" brushRef="#br0" timeOffset="94119.007">19817 16933 34 0,'-3'-8'17'0,"6"24"-12"0,-3-13 21 0,0 7-24 15,-3 6 0-15,0 8 0 16,0 5 1-16,0 22-4 16,-3 1 1-16,0 9 1 15,0 0 1-15,0-3-2 16,-3 3 0-16,0-8-5 16,3-8 1-16,0-5-5 0,3-11 0 15,0-5-3-15,0-16 1 16</inkml:trace>
  <inkml:trace contextRef="#ctx0" brushRef="#br0" timeOffset="94381.3871">19721 17378 25 0,'-3'-40'12'0,"-8"27"-5"31,11 10 20-31,-3-2-24 16,0 10 1-16,-3-2 2 15,-3 5 1-15,0 2-8 16,0 1 1-16,3 2 5 15,-3-2 1-15,0 2-2 0,3 3 0 0,3 0-2 16,0 2 1-16,3-2-2 16,3 0 0-16,6-3-1 15,3-5 1-15,0-5-1 16,3-3 1-16,3-8-5 16,-1-5 0-16,1-3-5 15,3-8 1-15,0-5-7 16,6 0 1-16</inkml:trace>
  <inkml:trace contextRef="#ctx0" brushRef="#br0" timeOffset="94544.0265">19924 17148 26 0,'0'0'13'0,"6"0"-10"15,-6 0 17-15,6-6-20 16,0 1 0-16,0-3 0 15,0 5 0-15,0-2-3 16,0-3 1-16,2 6-6 16,-2-4 1-16</inkml:trace>
  <inkml:trace contextRef="#ctx0" brushRef="#br0" timeOffset="94913.5693">20064 17058 21 0,'-6'8'10'0,"-15"8"-5"0,21-14 13 15,0 3-16-15,-3 1 0 16,3-4 1-16,0 6 0 16,6-2-5-16,-3-4 1 15,0 4 2-15,0-4 0 16,0 6-4-16,-3-8 0 16,0 0-3-16,0 5 0 15,-6-2-1-15,-3 2 0 16,0 3 2-16,0 6 0 0,0-4 6 15,0 9 0-15,0-4 4 16,3 4 0-16,0-6 3 16,0 3 0-16,3 0-1 15,1-8 0-15,2 3-3 16,0-9 0-16,0-2-2 0,2-2 0 16,4-9-3-16,0-5 0 15,9-2-3-15,0-12 0 16,3 4-4-16,-3-6 1 15,3 3-3-15,3 5 1 16</inkml:trace>
  <inkml:trace contextRef="#ctx0" brushRef="#br0" timeOffset="95233.6417">20216 16846 23 0,'-3'5'11'0,"6"6"-9"0,-6-1 21 15,-3 4-20 1,3 2 0-16,-3 5 2 0,0 3 0 0,0-1-6 15,0 6 0-15,-3 3 4 16,-6 5 0-16,3 6-2 16,0-4 1-16,0 6-6 15,-6-5 1-15,4-3-3 16,-1-8 0-16,6-5-4 16,3-6 1-16,0-7-1 15,0-11 0-15,-3-3 8 16,3-2 0-16,6-3 5 15,-3 3 0-15,3-3 5 0,9 0 1 16,0-3 1-16,3-2 1 16,3 8-4-16,3-6 1 15,-1 3-3-15,1 0 0 32,-3-5-6-32,0 5 1 0,3 0-11 15,0 3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48AEF76B-3757-4A0B-AF93-28494465C1DD}" type="datetimeFigureOut">
              <a:pPr/>
              <a:t>2017/8/4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5693FD4-8F83-4EF7-AC3F-0DC0388986B0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8303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dirty="0" smtClean="0"/>
              <a:t>此範本可作為群組設定中簡報訓練教材的起始檔案。</a:t>
            </a:r>
          </a:p>
          <a:p>
            <a:endParaRPr lang="zh-TW" dirty="0" smtClean="0"/>
          </a:p>
          <a:p>
            <a:pPr lvl="0"/>
            <a:r>
              <a:rPr lang="zh-TW" sz="1200" b="1" dirty="0" smtClean="0"/>
              <a:t>章節</a:t>
            </a:r>
            <a:endParaRPr lang="zh-TW" sz="1200" b="0" dirty="0" smtClean="0"/>
          </a:p>
          <a:p>
            <a:pPr lvl="0"/>
            <a:r>
              <a:rPr lang="zh-TW" sz="1200" b="0" dirty="0" smtClean="0"/>
              <a:t>在投影片上按一下右鍵以新增章節。</a:t>
            </a:r>
            <a:r>
              <a:rPr lang="zh-TW" sz="1200" b="0" baseline="0" dirty="0" smtClean="0"/>
              <a:t> 章節可協助您組織投影片，或簡化多個作者之間的共同作業。</a:t>
            </a:r>
            <a:endParaRPr lang="zh-TW" sz="1200" b="0" dirty="0" smtClean="0"/>
          </a:p>
          <a:p>
            <a:pPr lvl="0"/>
            <a:endParaRPr lang="zh-TW" sz="1200" b="1" dirty="0" smtClean="0"/>
          </a:p>
          <a:p>
            <a:pPr lvl="0"/>
            <a:r>
              <a:rPr lang="zh-TW" sz="1200" b="1" dirty="0" smtClean="0"/>
              <a:t>備忘稿</a:t>
            </a:r>
          </a:p>
          <a:p>
            <a:pPr lvl="0"/>
            <a:r>
              <a:rPr lang="zh-TW" sz="1200" dirty="0" smtClean="0"/>
              <a:t>使用 [備忘稿] 章節記錄交付備忘稿，或提供其他詳細資料給對象。</a:t>
            </a:r>
            <a:r>
              <a:rPr lang="zh-TW" sz="1200" baseline="0" dirty="0" smtClean="0"/>
              <a:t> 於簡報期間在 [簡報檢視] 中檢視這些備忘稿。 </a:t>
            </a:r>
          </a:p>
          <a:p>
            <a:pPr lvl="0">
              <a:buFontTx/>
              <a:buNone/>
            </a:pPr>
            <a:r>
              <a:rPr lang="zh-TW" sz="1200" dirty="0" smtClean="0"/>
              <a:t>請記住字型大小 (對於協助工具、可見度、影片拍攝及線上生產非常重要)</a:t>
            </a:r>
          </a:p>
          <a:p>
            <a:pPr lvl="0"/>
            <a:endParaRPr lang="zh-TW" sz="1200" dirty="0" smtClean="0"/>
          </a:p>
          <a:p>
            <a:pPr lvl="0">
              <a:buFontTx/>
              <a:buNone/>
            </a:pPr>
            <a:r>
              <a:rPr lang="zh-TW" sz="1200" b="1" dirty="0" smtClean="0"/>
              <a:t>協調的色彩 </a:t>
            </a:r>
          </a:p>
          <a:p>
            <a:pPr lvl="0">
              <a:buFontTx/>
              <a:buNone/>
            </a:pPr>
            <a:r>
              <a:rPr lang="zh-TW" sz="1200" dirty="0" smtClean="0"/>
              <a:t>請特別注意圖形、圖表及文字方塊。</a:t>
            </a:r>
            <a:r>
              <a:rPr lang="zh-TW" sz="1200" baseline="0" dirty="0" smtClean="0"/>
              <a:t> </a:t>
            </a:r>
            <a:endParaRPr lang="zh-TW" sz="1200" dirty="0" smtClean="0"/>
          </a:p>
          <a:p>
            <a:pPr lvl="0"/>
            <a:r>
              <a:rPr lang="zh-TW" sz="1200" dirty="0" smtClean="0"/>
              <a:t>考慮出席者將以黑白或 </a:t>
            </a:r>
            <a:r>
              <a:rPr lang="zh-TW" sz="1200" dirty="0" err="1" smtClean="0"/>
              <a:t>灰階列印</a:t>
            </a:r>
            <a:r>
              <a:rPr lang="zh-TW" sz="1200" dirty="0" smtClean="0"/>
              <a:t>。執行測試列印，以確保在進行純黑白及 </a:t>
            </a:r>
            <a:r>
              <a:rPr lang="zh-TW" sz="1200" dirty="0" err="1" smtClean="0"/>
              <a:t>灰階列印時色彩正確</a:t>
            </a:r>
            <a:r>
              <a:rPr lang="zh-TW" sz="1200" dirty="0" smtClean="0"/>
              <a:t>。</a:t>
            </a:r>
          </a:p>
          <a:p>
            <a:pPr lvl="0">
              <a:buFontTx/>
              <a:buNone/>
            </a:pPr>
            <a:endParaRPr lang="zh-TW" sz="1200" dirty="0" smtClean="0"/>
          </a:p>
          <a:p>
            <a:pPr lvl="0">
              <a:buFontTx/>
              <a:buNone/>
            </a:pPr>
            <a:r>
              <a:rPr lang="zh-TW" sz="1200" b="1" dirty="0" smtClean="0"/>
              <a:t>圖形、表格和圖表</a:t>
            </a:r>
          </a:p>
          <a:p>
            <a:pPr lvl="0"/>
            <a:r>
              <a:rPr lang="zh-TW" sz="1200" dirty="0" smtClean="0"/>
              <a:t>保持簡單: 如果可能，使用一致而不令人分心的樣式和色彩。</a:t>
            </a:r>
          </a:p>
          <a:p>
            <a:pPr lvl="0"/>
            <a:r>
              <a:rPr lang="zh-TW" sz="1200" dirty="0" smtClean="0"/>
              <a:t>所有圖表和表格都加上標籤。</a:t>
            </a:r>
          </a:p>
          <a:p>
            <a:endParaRPr lang="zh-TW" dirty="0" smtClean="0"/>
          </a:p>
          <a:p>
            <a:endParaRPr lang="zh-TW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TW" smtClean="0"/>
              <a:pPr/>
              <a:t>1</a:t>
            </a:fld>
            <a:endParaRPr 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sz="1200" dirty="0" smtClean="0"/>
              <a:t>這是另一個選項</a:t>
            </a:r>
            <a:r>
              <a:rPr lang="zh-TW" sz="1200" baseline="0" dirty="0" smtClean="0"/>
              <a:t> 適用於使用轉換的概觀投影片。</a:t>
            </a:r>
            <a:endParaRPr lang="zh-TW" sz="1200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TW" smtClean="0"/>
              <a:pPr/>
              <a:t>10</a:t>
            </a:fld>
            <a:endParaRPr 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sz="1200" dirty="0" smtClean="0"/>
              <a:t>這是另一個選項</a:t>
            </a:r>
            <a:r>
              <a:rPr lang="zh-TW" sz="1200" baseline="0" dirty="0" smtClean="0"/>
              <a:t> 適用於使用轉換的概觀投影片。</a:t>
            </a:r>
            <a:endParaRPr lang="zh-TW" sz="1200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TW" smtClean="0"/>
              <a:pPr/>
              <a:t>11</a:t>
            </a:fld>
            <a:endParaRPr 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sz="1200" dirty="0" smtClean="0"/>
              <a:t>這是另一個選項</a:t>
            </a:r>
            <a:r>
              <a:rPr lang="zh-TW" sz="1200" baseline="0" dirty="0" smtClean="0"/>
              <a:t> 適用於使用轉換的概觀投影片。</a:t>
            </a:r>
            <a:endParaRPr lang="zh-TW" sz="1200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TW" smtClean="0"/>
              <a:pPr/>
              <a:t>12</a:t>
            </a:fld>
            <a:endParaRPr 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sz="1200" dirty="0" smtClean="0"/>
              <a:t>這是另一個選項</a:t>
            </a:r>
            <a:r>
              <a:rPr lang="zh-TW" sz="1200" baseline="0" dirty="0" smtClean="0"/>
              <a:t> 適用於使用轉換的概觀投影片。</a:t>
            </a:r>
            <a:endParaRPr lang="zh-TW" sz="1200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TW" smtClean="0"/>
              <a:pPr/>
              <a:t>13</a:t>
            </a:fld>
            <a:endParaRPr 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sz="1200" dirty="0" smtClean="0"/>
              <a:t>這是另一個選項</a:t>
            </a:r>
            <a:r>
              <a:rPr lang="zh-TW" sz="1200" baseline="0" dirty="0" smtClean="0"/>
              <a:t> 適用於使用轉換的概觀投影片。</a:t>
            </a:r>
            <a:endParaRPr lang="zh-TW" sz="1200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TW" smtClean="0"/>
              <a:pPr/>
              <a:t>14</a:t>
            </a:fld>
            <a:endParaRPr 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sz="1200" dirty="0" smtClean="0"/>
              <a:t>這是另一個選項</a:t>
            </a:r>
            <a:r>
              <a:rPr lang="zh-TW" sz="1200" baseline="0" dirty="0" smtClean="0"/>
              <a:t> 適用於使用轉換的概觀投影片。</a:t>
            </a:r>
            <a:endParaRPr lang="zh-TW" sz="1200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TW" smtClean="0"/>
              <a:pPr/>
              <a:t>15</a:t>
            </a:fld>
            <a:endParaRPr 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sz="1200" dirty="0" smtClean="0"/>
              <a:t>這是另一個選項</a:t>
            </a:r>
            <a:r>
              <a:rPr lang="zh-TW" sz="1200" baseline="0" dirty="0" smtClean="0"/>
              <a:t> 適用於使用轉換的概觀投影片。</a:t>
            </a:r>
            <a:endParaRPr lang="zh-TW" sz="1200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TW" smtClean="0"/>
              <a:pPr/>
              <a:t>16</a:t>
            </a:fld>
            <a:endParaRPr 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sz="1200" dirty="0" smtClean="0"/>
              <a:t>這是另一個選項</a:t>
            </a:r>
            <a:r>
              <a:rPr lang="zh-TW" sz="1200" baseline="0" dirty="0" smtClean="0"/>
              <a:t> 適用於使用轉換的概觀投影片。</a:t>
            </a:r>
            <a:endParaRPr lang="zh-TW" sz="1200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TW" smtClean="0"/>
              <a:pPr/>
              <a:t>17</a:t>
            </a:fld>
            <a:endParaRPr 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sz="1200" dirty="0" smtClean="0"/>
              <a:t>這是另一個選項</a:t>
            </a:r>
            <a:r>
              <a:rPr lang="zh-TW" sz="1200" baseline="0" dirty="0" smtClean="0"/>
              <a:t> 適用於使用轉換的概觀投影片。</a:t>
            </a:r>
            <a:endParaRPr lang="zh-TW" sz="1200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TW" smtClean="0"/>
              <a:pPr/>
              <a:t>18</a:t>
            </a:fld>
            <a:endParaRPr 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sz="1200" dirty="0" smtClean="0"/>
              <a:t>這是另一個選項</a:t>
            </a:r>
            <a:r>
              <a:rPr lang="zh-TW" sz="1200" baseline="0" dirty="0" smtClean="0"/>
              <a:t> 適用於使用轉換的概觀投影片。</a:t>
            </a:r>
            <a:endParaRPr lang="zh-TW" sz="1200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TW" smtClean="0"/>
              <a:pPr/>
              <a:t>19</a:t>
            </a:fld>
            <a:endParaRPr 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TW" dirty="0" smtClean="0"/>
              <a:t>提供簡報的簡短概觀。</a:t>
            </a:r>
            <a:r>
              <a:rPr lang="zh-TW" baseline="0" dirty="0" smtClean="0"/>
              <a:t> 描</a:t>
            </a:r>
            <a:r>
              <a:rPr lang="zh-TW" dirty="0" smtClean="0"/>
              <a:t>描述簡報的主要焦點與其重要性。</a:t>
            </a:r>
          </a:p>
          <a:p>
            <a:pPr>
              <a:lnSpc>
                <a:spcPct val="80000"/>
              </a:lnSpc>
            </a:pPr>
            <a:r>
              <a:rPr lang="zh-TW" dirty="0" smtClean="0"/>
              <a:t>介紹每個主要主題。</a:t>
            </a:r>
          </a:p>
          <a:p>
            <a:r>
              <a:rPr lang="zh-TW" dirty="0" smtClean="0"/>
              <a:t>為了幫助簡報對象掌握簡報重點，您</a:t>
            </a:r>
            <a:r>
              <a:rPr lang="zh-TW" baseline="0" dirty="0" smtClean="0"/>
              <a:t> 可以 </a:t>
            </a:r>
            <a:r>
              <a:rPr lang="zh-TW" dirty="0" smtClean="0"/>
              <a:t>在整個簡報期間重複此概觀投影片，反白顯示您接下來要討論的特定主題。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TW" smtClean="0"/>
              <a:pPr/>
              <a:t>2</a:t>
            </a:fld>
            <a:endParaRPr 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sz="1200" dirty="0" smtClean="0"/>
              <a:t>這是另一個選項</a:t>
            </a:r>
            <a:r>
              <a:rPr lang="zh-TW" sz="1200" baseline="0" dirty="0" smtClean="0"/>
              <a:t> 適用於使用轉換的概觀投影片。</a:t>
            </a:r>
            <a:endParaRPr lang="zh-TW" sz="1200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TW" smtClean="0"/>
              <a:pPr/>
              <a:t>20</a:t>
            </a:fld>
            <a:endParaRPr 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sz="1200" dirty="0" smtClean="0"/>
              <a:t>這是另一個選項</a:t>
            </a:r>
            <a:r>
              <a:rPr lang="zh-TW" sz="1200" baseline="0" dirty="0" smtClean="0"/>
              <a:t> 適用於使用轉換的概觀投影片。</a:t>
            </a:r>
            <a:endParaRPr lang="zh-TW" sz="1200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TW" smtClean="0"/>
              <a:pPr/>
              <a:t>21</a:t>
            </a:fld>
            <a:endParaRPr 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sz="1200" dirty="0" smtClean="0"/>
              <a:t>這是另一個選項</a:t>
            </a:r>
            <a:r>
              <a:rPr lang="zh-TW" sz="1200" baseline="0" dirty="0" smtClean="0"/>
              <a:t> 適用於使用轉換的概觀投影片。</a:t>
            </a:r>
            <a:endParaRPr lang="zh-TW" sz="1200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TW" smtClean="0"/>
              <a:pPr/>
              <a:t>22</a:t>
            </a:fld>
            <a:endParaRPr 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sz="1200" dirty="0" smtClean="0"/>
              <a:t>這是另一個選項</a:t>
            </a:r>
            <a:r>
              <a:rPr lang="zh-TW" sz="1200" baseline="0" dirty="0" smtClean="0"/>
              <a:t> 適用於使用轉換的概觀投影片。</a:t>
            </a:r>
            <a:endParaRPr lang="zh-TW" sz="1200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TW" smtClean="0"/>
              <a:pPr/>
              <a:t>23</a:t>
            </a:fld>
            <a:endParaRPr 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sz="1200" dirty="0" smtClean="0"/>
              <a:t>這是另一個選項</a:t>
            </a:r>
            <a:r>
              <a:rPr lang="zh-TW" sz="1200" baseline="0" dirty="0" smtClean="0"/>
              <a:t> 適用於使用轉換的概觀投影片。</a:t>
            </a:r>
            <a:endParaRPr lang="zh-TW" sz="1200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TW" smtClean="0"/>
              <a:pPr/>
              <a:t>24</a:t>
            </a:fld>
            <a:endParaRPr 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sz="1200" dirty="0" smtClean="0"/>
              <a:t>這是另一個選項</a:t>
            </a:r>
            <a:r>
              <a:rPr lang="zh-TW" sz="1200" baseline="0" dirty="0" smtClean="0"/>
              <a:t> 適用於使用轉換的概觀投影片。</a:t>
            </a:r>
            <a:endParaRPr lang="zh-TW" sz="1200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TW" smtClean="0"/>
              <a:pPr/>
              <a:t>25</a:t>
            </a:fld>
            <a:endParaRPr 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sz="1200" dirty="0" smtClean="0"/>
              <a:t>這是另一個選項</a:t>
            </a:r>
            <a:r>
              <a:rPr lang="zh-TW" sz="1200" baseline="0" dirty="0" smtClean="0"/>
              <a:t> 適用於使用轉換的概觀投影片。</a:t>
            </a:r>
            <a:endParaRPr lang="zh-TW" sz="1200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TW" smtClean="0"/>
              <a:pPr/>
              <a:t>26</a:t>
            </a:fld>
            <a:endParaRPr 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sz="1200" dirty="0" smtClean="0"/>
              <a:t>這是另一個選項</a:t>
            </a:r>
            <a:r>
              <a:rPr lang="zh-TW" sz="1200" baseline="0" dirty="0" smtClean="0"/>
              <a:t> 適用於使用轉換的概觀投影片。</a:t>
            </a:r>
            <a:endParaRPr lang="zh-TW" sz="1200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TW" smtClean="0"/>
              <a:pPr/>
              <a:t>27</a:t>
            </a:fld>
            <a:endParaRPr 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sz="1200" dirty="0" smtClean="0"/>
              <a:t>這是另一個選項</a:t>
            </a:r>
            <a:r>
              <a:rPr lang="zh-TW" sz="1200" baseline="0" dirty="0" smtClean="0"/>
              <a:t> 適用於使用轉換的概觀投影片。</a:t>
            </a:r>
            <a:endParaRPr lang="zh-TW" sz="1200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zh-TW" smtClean="0"/>
              <a:pPr/>
              <a:t>3</a:t>
            </a:fld>
            <a:endParaRPr 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sz="1200" dirty="0" smtClean="0"/>
              <a:t>這是另一個選項</a:t>
            </a:r>
            <a:r>
              <a:rPr lang="zh-TW" sz="1200" baseline="0" dirty="0" smtClean="0"/>
              <a:t> 適用於使用轉換的概觀投影片。</a:t>
            </a:r>
            <a:endParaRPr lang="zh-TW" sz="1200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TW" smtClean="0"/>
              <a:pPr/>
              <a:t>4</a:t>
            </a:fld>
            <a:endParaRPr 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sz="1200" dirty="0" smtClean="0"/>
              <a:t>這是另一個選項</a:t>
            </a:r>
            <a:r>
              <a:rPr lang="zh-TW" sz="1200" baseline="0" dirty="0" smtClean="0"/>
              <a:t> 適用於使用轉換的概觀投影片。</a:t>
            </a:r>
            <a:endParaRPr lang="zh-TW" sz="1200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TW" smtClean="0"/>
              <a:pPr/>
              <a:t>5</a:t>
            </a:fld>
            <a:endParaRPr 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sz="1200" dirty="0" smtClean="0"/>
              <a:t>這是另一個選項</a:t>
            </a:r>
            <a:r>
              <a:rPr lang="zh-TW" sz="1200" baseline="0" dirty="0" smtClean="0"/>
              <a:t> 適用於使用轉換的概觀投影片。</a:t>
            </a:r>
            <a:endParaRPr lang="zh-TW" sz="1200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TW" smtClean="0"/>
              <a:pPr/>
              <a:t>6</a:t>
            </a:fld>
            <a:endParaRPr 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sz="1200" dirty="0" smtClean="0"/>
              <a:t>這是另一個選項</a:t>
            </a:r>
            <a:r>
              <a:rPr lang="zh-TW" sz="1200" baseline="0" dirty="0" smtClean="0"/>
              <a:t> 適用於使用轉換的概觀投影片。</a:t>
            </a:r>
            <a:endParaRPr lang="zh-TW" sz="1200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TW" smtClean="0"/>
              <a:pPr/>
              <a:t>7</a:t>
            </a:fld>
            <a:endParaRPr 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sz="1200" dirty="0" smtClean="0"/>
              <a:t>這是另一個選項</a:t>
            </a:r>
            <a:r>
              <a:rPr lang="zh-TW" sz="1200" baseline="0" dirty="0" smtClean="0"/>
              <a:t> 適用於使用轉換的概觀投影片。</a:t>
            </a:r>
            <a:endParaRPr lang="zh-TW" sz="1200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TW" smtClean="0"/>
              <a:pPr/>
              <a:t>8</a:t>
            </a:fld>
            <a:endParaRPr 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sz="1200" dirty="0" smtClean="0"/>
              <a:t>這是另一個選項</a:t>
            </a:r>
            <a:r>
              <a:rPr lang="zh-TW" sz="1200" baseline="0" dirty="0" smtClean="0"/>
              <a:t> 適用於使用轉換的概觀投影片。</a:t>
            </a:r>
            <a:endParaRPr lang="zh-TW" sz="1200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TW" smtClean="0"/>
              <a:pPr/>
              <a:t>9</a:t>
            </a:fld>
            <a:endParaRPr 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TW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TW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TW" altLang="en-US" smtClean="0"/>
              <a:t>按一下以編輯母片副標題樣式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2000" baseline="0"/>
            </a:lvl1pPr>
          </a:lstStyle>
          <a:p>
            <a:r>
              <a:rPr kumimoji="0" lang="zh-TW"/>
              <a:t>公司標誌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71D6-E011-49F2-A052-4510915FE7F6}" type="datetime1">
              <a:rPr lang="zh-TW" altLang="en-US" smtClean="0"/>
              <a:t>2017/8/4</a:t>
            </a:fld>
            <a:endParaRPr kumimoji="0"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26/1</a:t>
            </a:r>
            <a:endParaRPr kumimoji="0"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9C2-5259-40FB-B427-DE545AC11386}" type="datetime1">
              <a:rPr lang="zh-TW" altLang="en-US" smtClean="0"/>
              <a:t>2017/8/4</a:t>
            </a:fld>
            <a:endParaRPr kumimoji="0" 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26/1</a:t>
            </a:r>
            <a:endParaRPr kumimoji="0"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僅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D61C3D1B-BE13-45BF-9DA1-AE390AC20590}" type="datetime1">
              <a:rPr lang="zh-TW" altLang="en-US" smtClean="0"/>
              <a:t>2017/8/4</a:t>
            </a:fld>
            <a:endParaRPr kumimoji="0" 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r>
              <a:rPr kumimoji="0" lang="en-US" altLang="zh-TW" smtClean="0"/>
              <a:t>26/1</a:t>
            </a:r>
            <a:endParaRPr kumimoji="0" 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TW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6B2-0D68-44F1-A8E0-A8CE2EF8A72C}" type="datetime1">
              <a:rPr lang="zh-TW" altLang="en-US" smtClean="0"/>
              <a:t>2017/8/4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26/1</a:t>
            </a:r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1800"/>
            </a:lvl1pPr>
          </a:lstStyle>
          <a:p>
            <a:r>
              <a:rPr kumimoji="0" lang="zh-TW"/>
              <a:t>公司標誌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TW"/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3200">
                <a:latin typeface="+mn-lt"/>
              </a:defRPr>
            </a:lvl1pPr>
            <a:lvl2pPr eaLnBrk="1" latinLnBrk="0" hangingPunct="1">
              <a:defRPr kumimoji="0" lang="zh-TW" sz="2800">
                <a:latin typeface="+mn-lt"/>
              </a:defRPr>
            </a:lvl2pPr>
            <a:lvl3pPr eaLnBrk="1" latinLnBrk="0" hangingPunct="1">
              <a:defRPr kumimoji="0" lang="zh-TW" sz="2400">
                <a:latin typeface="+mn-lt"/>
              </a:defRPr>
            </a:lvl3pPr>
            <a:lvl4pPr eaLnBrk="1" latinLnBrk="0" hangingPunct="1">
              <a:defRPr kumimoji="0" lang="zh-TW" sz="2400">
                <a:latin typeface="+mn-lt"/>
              </a:defRPr>
            </a:lvl4pPr>
            <a:lvl5pPr eaLnBrk="1" latinLnBrk="0" hangingPunct="1">
              <a:defRPr kumimoji="0" lang="zh-TW" sz="2400">
                <a:latin typeface="+mn-lt"/>
              </a:defRPr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8A5F-B2E8-4F89-BFE0-3BE3FC5471C6}" type="datetime1">
              <a:rPr lang="zh-TW" altLang="en-US" smtClean="0"/>
              <a:t>2017/8/4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26/1</a:t>
            </a:r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二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7888-F0C0-43FC-899B-3C0BAB002F66}" type="datetime1">
              <a:rPr lang="zh-TW" altLang="en-US" smtClean="0"/>
              <a:t>2017/8/4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26/1</a:t>
            </a:r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TW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53E4-5454-4E32-92BD-028A0BACB569}" type="datetime1">
              <a:rPr lang="zh-TW" altLang="en-US" smtClean="0"/>
              <a:t>2017/8/4</a:t>
            </a:fld>
            <a:endParaRPr kumimoji="0"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26/1</a:t>
            </a:r>
            <a:endParaRPr kumimoji="0"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TW" sz="3200"/>
            </a:lvl1pPr>
            <a:lvl2pPr eaLnBrk="1" latinLnBrk="0" hangingPunct="1">
              <a:defRPr kumimoji="0" lang="zh-TW" sz="2800"/>
            </a:lvl2pPr>
            <a:lvl3pPr eaLnBrk="1" latinLnBrk="0" hangingPunct="1">
              <a:defRPr kumimoji="0" lang="zh-TW" sz="2400"/>
            </a:lvl3pPr>
            <a:lvl4pPr eaLnBrk="1" latinLnBrk="0" hangingPunct="1">
              <a:defRPr kumimoji="0" lang="zh-TW" sz="2000"/>
            </a:lvl4pPr>
            <a:lvl5pPr eaLnBrk="1" latinLnBrk="0" hangingPunct="1">
              <a:defRPr kumimoji="0" lang="zh-TW" sz="2000"/>
            </a:lvl5pPr>
            <a:lvl6pPr eaLnBrk="1" latinLnBrk="0" hangingPunct="1">
              <a:defRPr kumimoji="0" lang="zh-TW" sz="2000"/>
            </a:lvl6pPr>
            <a:lvl7pPr eaLnBrk="1" latinLnBrk="0" hangingPunct="1">
              <a:defRPr kumimoji="0" lang="zh-TW" sz="2000"/>
            </a:lvl7pPr>
            <a:lvl8pPr eaLnBrk="1" latinLnBrk="0" hangingPunct="1">
              <a:defRPr kumimoji="0" lang="zh-TW" sz="2000"/>
            </a:lvl8pPr>
            <a:lvl9pPr eaLnBrk="1" latinLnBrk="0" hangingPunct="1">
              <a:defRPr kumimoji="0" lang="zh-TW"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4391-36A5-46C6-A50A-13B5D7F14265}" type="datetime1">
              <a:rPr lang="zh-TW" altLang="en-US" smtClean="0"/>
              <a:t>2017/8/4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26/1</a:t>
            </a:r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TW" sz="3200"/>
            </a:lvl1pPr>
            <a:lvl2pPr marL="457200" indent="0" eaLnBrk="1" latinLnBrk="0" hangingPunct="1">
              <a:buNone/>
              <a:defRPr kumimoji="0" lang="zh-TW" sz="2800"/>
            </a:lvl2pPr>
            <a:lvl3pPr marL="914400" indent="0" eaLnBrk="1" latinLnBrk="0" hangingPunct="1">
              <a:buNone/>
              <a:defRPr kumimoji="0" lang="zh-TW" sz="2400"/>
            </a:lvl3pPr>
            <a:lvl4pPr marL="1371600" indent="0" eaLnBrk="1" latinLnBrk="0" hangingPunct="1">
              <a:buNone/>
              <a:defRPr kumimoji="0" lang="zh-TW" sz="2000"/>
            </a:lvl4pPr>
            <a:lvl5pPr marL="1828800" indent="0" eaLnBrk="1" latinLnBrk="0" hangingPunct="1">
              <a:buNone/>
              <a:defRPr kumimoji="0" lang="zh-TW" sz="2000"/>
            </a:lvl5pPr>
            <a:lvl6pPr marL="2286000" indent="0" eaLnBrk="1" latinLnBrk="0" hangingPunct="1">
              <a:buNone/>
              <a:defRPr kumimoji="0" lang="zh-TW" sz="2000"/>
            </a:lvl6pPr>
            <a:lvl7pPr marL="2743200" indent="0" eaLnBrk="1" latinLnBrk="0" hangingPunct="1">
              <a:buNone/>
              <a:defRPr kumimoji="0" lang="zh-TW" sz="2000"/>
            </a:lvl7pPr>
            <a:lvl8pPr marL="3200400" indent="0" eaLnBrk="1" latinLnBrk="0" hangingPunct="1">
              <a:buNone/>
              <a:defRPr kumimoji="0" lang="zh-TW" sz="2000"/>
            </a:lvl8pPr>
            <a:lvl9pPr marL="3657600" indent="0" eaLnBrk="1" latinLnBrk="0" hangingPunct="1">
              <a:buNone/>
              <a:defRPr kumimoji="0" lang="zh-TW" sz="2000"/>
            </a:lvl9pPr>
          </a:lstStyle>
          <a:p>
            <a:pPr eaLnBrk="1" latinLnBrk="0" hangingPunct="1"/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7CFC-88F4-448B-AEFD-2956F2502F42}" type="datetime1">
              <a:rPr lang="zh-TW" altLang="en-US" smtClean="0"/>
              <a:t>2017/8/4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26/1</a:t>
            </a:r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6C28-FC73-4B15-9904-479C0796B241}" type="datetime1">
              <a:rPr lang="zh-TW" altLang="en-US" smtClean="0"/>
              <a:t>2017/8/4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26/1</a:t>
            </a:r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1273-7408-4739-863B-9C7DF9E76B3F}" type="datetime1">
              <a:rPr lang="zh-TW" altLang="en-US" smtClean="0"/>
              <a:t>2017/8/4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26/1</a:t>
            </a:r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TW" altLang="en-US" smtClean="0"/>
              <a:t>按一下以編輯母片標題樣式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DC755-5DED-44E8-A588-FE5ADE3788E9}" type="datetime1">
              <a:rPr lang="zh-TW" altLang="en-US" smtClean="0"/>
              <a:t>2017/8/4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0" lang="en-US" altLang="zh-TW" smtClean="0"/>
              <a:t>26/1</a:t>
            </a:r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zh-TW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TW"/>
      </a:defPPr>
      <a:lvl1pPr marL="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tags" Target="../tags/tag3.xml"/><Relationship Id="rId7" Type="http://schemas.openxmlformats.org/officeDocument/2006/relationships/customXml" Target="../ink/ink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0.xml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emf"/><Relationship Id="rId5" Type="http://schemas.openxmlformats.org/officeDocument/2006/relationships/customXml" Target="../ink/ink1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2.xml"/><Relationship Id="rId5" Type="http://schemas.openxmlformats.org/officeDocument/2006/relationships/image" Target="../media/image13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emf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emf"/><Relationship Id="rId5" Type="http://schemas.openxmlformats.org/officeDocument/2006/relationships/customXml" Target="../ink/ink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43608" y="1484784"/>
            <a:ext cx="7799424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>Insecurity </a:t>
            </a:r>
            <a:r>
              <a:rPr lang="en-US" altLang="zh-TW" dirty="0"/>
              <a:t>of Voice Solution </a:t>
            </a:r>
            <a:r>
              <a:rPr lang="en-US" altLang="zh-TW" dirty="0" err="1"/>
              <a:t>VoLTE</a:t>
            </a:r>
            <a:r>
              <a:rPr lang="en-US" altLang="zh-TW" dirty="0"/>
              <a:t> in LTE Mobile Networks</a:t>
            </a:r>
            <a:br>
              <a:rPr lang="en-US" altLang="zh-TW" dirty="0"/>
            </a:br>
            <a:endParaRPr lang="zh-T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+mn-lt"/>
              </a:rPr>
              <a:t>Chi-Yu </a:t>
            </a:r>
            <a:r>
              <a:rPr lang="en-US" altLang="zh-TW" sz="2400" dirty="0" smtClean="0">
                <a:latin typeface="+mn-lt"/>
              </a:rPr>
              <a:t>Li, </a:t>
            </a:r>
            <a:r>
              <a:rPr lang="en-US" altLang="zh-TW" sz="2400" dirty="0">
                <a:latin typeface="+mn-lt"/>
              </a:rPr>
              <a:t>Guan-Hua </a:t>
            </a:r>
            <a:r>
              <a:rPr lang="en-US" altLang="zh-TW" sz="2400" dirty="0" err="1" smtClean="0">
                <a:latin typeface="+mn-lt"/>
              </a:rPr>
              <a:t>Tu</a:t>
            </a:r>
            <a:r>
              <a:rPr lang="en-US" altLang="zh-TW" sz="2400" dirty="0" smtClean="0">
                <a:latin typeface="+mn-lt"/>
              </a:rPr>
              <a:t>, etc.</a:t>
            </a:r>
          </a:p>
          <a:p>
            <a:r>
              <a:rPr lang="en-US" altLang="zh-TW" sz="2400" dirty="0" smtClean="0">
                <a:latin typeface="+mn-lt"/>
              </a:rPr>
              <a:t> </a:t>
            </a:r>
            <a:r>
              <a:rPr lang="en-US" altLang="zh-TW" sz="2400" dirty="0">
                <a:latin typeface="+mn-lt"/>
              </a:rPr>
              <a:t>University of California, Los Angeles </a:t>
            </a:r>
            <a:endParaRPr lang="zh-TW" sz="2400" dirty="0">
              <a:latin typeface="+mn-lt"/>
            </a:endParaRPr>
          </a:p>
        </p:txBody>
      </p:sp>
      <p:sp>
        <p:nvSpPr>
          <p:cNvPr id="4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707904" y="5373216"/>
            <a:ext cx="4916544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zh-TW"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zh-TW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zh-TW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zh-TW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zh-TW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zh-TW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zh-TW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zh-TW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zh-TW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 CCS </a:t>
            </a:r>
            <a:r>
              <a:rPr lang="en-US" altLang="zh-TW" sz="2400" dirty="0" smtClean="0"/>
              <a:t>‘15</a:t>
            </a:r>
            <a:r>
              <a:rPr lang="en-US" altLang="zh-TW" sz="2400" dirty="0"/>
              <a:t> Proceedings of the 22nd ACM SIGSAC Conference on Computer and Communications Security, Pages 316-327</a:t>
            </a:r>
            <a:endParaRPr lang="es-ES" sz="2400" dirty="0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筆跡 4"/>
              <p14:cNvContentPartPr/>
              <p14:nvPr/>
            </p14:nvContentPartPr>
            <p14:xfrm>
              <a:off x="3121920" y="2786040"/>
              <a:ext cx="3948120" cy="624240"/>
            </p14:xfrm>
          </p:contentPart>
        </mc:Choice>
        <mc:Fallback>
          <p:pic>
            <p:nvPicPr>
              <p:cNvPr id="5" name="筆跡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14360" y="2781000"/>
                <a:ext cx="3963960" cy="6346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340768"/>
            <a:ext cx="8352928" cy="5328592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3900" b="1" dirty="0"/>
              <a:t>Carrying Data In </a:t>
            </a:r>
            <a:r>
              <a:rPr lang="en-US" altLang="zh-TW" sz="3900" b="1" dirty="0" err="1"/>
              <a:t>VoLTE</a:t>
            </a:r>
            <a:r>
              <a:rPr lang="en-US" altLang="zh-TW" sz="3900" b="1" dirty="0"/>
              <a:t> Signaling</a:t>
            </a:r>
            <a:r>
              <a:rPr lang="en-US" altLang="zh-TW" sz="3600" dirty="0" smtClean="0"/>
              <a:t>: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altLang="zh-TW" sz="3600" dirty="0" smtClean="0"/>
              <a:t>Lack </a:t>
            </a:r>
            <a:r>
              <a:rPr lang="en-US" altLang="zh-TW" sz="3600" dirty="0"/>
              <a:t>of Access Control at Phone Software &amp; </a:t>
            </a:r>
            <a:r>
              <a:rPr lang="en-US" altLang="zh-TW" sz="3600" dirty="0" smtClean="0"/>
              <a:t>Hardware-</a:t>
            </a:r>
            <a:r>
              <a:rPr lang="zh-TW" altLang="en-US" sz="3500" dirty="0"/>
              <a:t>手機上沒有適當的存取控制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altLang="zh-TW" sz="3600" dirty="0" smtClean="0"/>
          </a:p>
          <a:p>
            <a:pPr marL="2114550" lvl="3" indent="-742950" algn="just">
              <a:lnSpc>
                <a:spcPct val="110000"/>
              </a:lnSpc>
              <a:buFont typeface="+mj-lt"/>
              <a:buAutoNum type="arabicPeriod"/>
            </a:pPr>
            <a:r>
              <a:rPr lang="zh-TW" altLang="en-US" sz="3500" dirty="0" smtClean="0"/>
              <a:t>在</a:t>
            </a:r>
            <a:r>
              <a:rPr lang="en-US" altLang="zh-TW" sz="3500" dirty="0"/>
              <a:t>Android</a:t>
            </a:r>
            <a:r>
              <a:rPr lang="zh-TW" altLang="en-US" sz="3500" dirty="0"/>
              <a:t>作業系統</a:t>
            </a:r>
            <a:r>
              <a:rPr lang="zh-TW" altLang="en-US" sz="3500" dirty="0" smtClean="0"/>
              <a:t>上</a:t>
            </a:r>
            <a:r>
              <a:rPr lang="en-US" altLang="zh-TW" sz="3500" dirty="0" smtClean="0"/>
              <a:t>(</a:t>
            </a:r>
            <a:r>
              <a:rPr lang="en-US" altLang="zh-TW" sz="3500" dirty="0"/>
              <a:t>2015)</a:t>
            </a:r>
            <a:r>
              <a:rPr lang="zh-TW" altLang="en-US" sz="3500" dirty="0"/>
              <a:t>，對於</a:t>
            </a:r>
            <a:r>
              <a:rPr lang="en-US" altLang="zh-TW" sz="3500" dirty="0" err="1"/>
              <a:t>VoLTE</a:t>
            </a:r>
            <a:r>
              <a:rPr lang="zh-TW" altLang="en-US" sz="3500" dirty="0" smtClean="0"/>
              <a:t>信令承載</a:t>
            </a:r>
            <a:r>
              <a:rPr lang="en-US" altLang="zh-TW" sz="3500" dirty="0" smtClean="0"/>
              <a:t>(</a:t>
            </a:r>
            <a:r>
              <a:rPr lang="zh-TW" altLang="en-US" sz="3500" dirty="0"/>
              <a:t>網路介面</a:t>
            </a:r>
            <a:r>
              <a:rPr lang="en-US" altLang="zh-TW" sz="3500" dirty="0" smtClean="0"/>
              <a:t>)</a:t>
            </a:r>
            <a:r>
              <a:rPr lang="zh-TW" altLang="en-US" sz="3500" dirty="0" smtClean="0"/>
              <a:t>沒有</a:t>
            </a:r>
            <a:r>
              <a:rPr lang="zh-TW" altLang="en-US" sz="3500" dirty="0"/>
              <a:t>適當的權限</a:t>
            </a:r>
            <a:r>
              <a:rPr lang="zh-TW" altLang="en-US" sz="3500" dirty="0" smtClean="0"/>
              <a:t>控制</a:t>
            </a:r>
            <a:r>
              <a:rPr lang="en-US" altLang="zh-TW" sz="3500" dirty="0" smtClean="0"/>
              <a:t>.</a:t>
            </a:r>
          </a:p>
          <a:p>
            <a:pPr marL="2114550" lvl="3" indent="-742950" algn="just">
              <a:lnSpc>
                <a:spcPct val="110000"/>
              </a:lnSpc>
              <a:buFont typeface="+mj-lt"/>
              <a:buAutoNum type="arabicPeriod"/>
            </a:pPr>
            <a:r>
              <a:rPr lang="zh-TW" altLang="en-US" sz="3500" dirty="0" smtClean="0"/>
              <a:t>行動軟體傳送</a:t>
            </a:r>
            <a:r>
              <a:rPr lang="zh-TW" altLang="en-US" sz="3500" dirty="0"/>
              <a:t>封包至信令承載，只需擁有 </a:t>
            </a:r>
            <a:r>
              <a:rPr lang="en-US" altLang="zh-TW" sz="3500" dirty="0"/>
              <a:t>Android</a:t>
            </a:r>
            <a:r>
              <a:rPr lang="zh-TW" altLang="en-US" sz="3500" dirty="0"/>
              <a:t>上的網際網路權限 </a:t>
            </a:r>
            <a:r>
              <a:rPr lang="en-US" altLang="zh-TW" sz="3500" dirty="0"/>
              <a:t>(Internet permission</a:t>
            </a:r>
            <a:r>
              <a:rPr lang="en-US" altLang="zh-TW" sz="3500" dirty="0" smtClean="0"/>
              <a:t>).</a:t>
            </a:r>
          </a:p>
          <a:p>
            <a:pPr marL="2114550" lvl="3" indent="-742950" algn="just">
              <a:lnSpc>
                <a:spcPct val="110000"/>
              </a:lnSpc>
              <a:buFont typeface="+mj-lt"/>
              <a:buAutoNum type="arabicPeriod"/>
            </a:pPr>
            <a:r>
              <a:rPr lang="zh-TW" altLang="en-US" sz="3500" dirty="0" smtClean="0"/>
              <a:t>手機</a:t>
            </a:r>
            <a:r>
              <a:rPr lang="zh-TW" altLang="en-US" sz="3500" dirty="0"/>
              <a:t>硬體上，也沒有存取</a:t>
            </a:r>
            <a:r>
              <a:rPr lang="zh-TW" altLang="en-US" sz="3500" dirty="0" smtClean="0"/>
              <a:t>控制</a:t>
            </a:r>
            <a:r>
              <a:rPr lang="en-US" altLang="zh-TW" sz="3500" dirty="0" smtClean="0"/>
              <a:t>.</a:t>
            </a:r>
            <a:endParaRPr lang="zh-TW" altLang="en-US" sz="3500" dirty="0"/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altLang="zh-TW" sz="36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zh-TW" sz="3600" dirty="0"/>
          </a:p>
        </p:txBody>
      </p:sp>
      <p:sp>
        <p:nvSpPr>
          <p:cNvPr id="2" name="圓角矩形 1"/>
          <p:cNvSpPr/>
          <p:nvPr/>
        </p:nvSpPr>
        <p:spPr>
          <a:xfrm>
            <a:off x="251520" y="260648"/>
            <a:ext cx="8712968" cy="1080120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PERPETRATING MOBILE DATA SERVICE  IN VOLTE CONTROL PLANE </a:t>
            </a:r>
            <a:endParaRPr lang="zh-TW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10</a:t>
            </a:fld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42657408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340768"/>
            <a:ext cx="8352928" cy="5328592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3600" b="1" dirty="0"/>
              <a:t>Carrying Data In </a:t>
            </a:r>
            <a:r>
              <a:rPr lang="en-US" altLang="zh-TW" sz="3600" b="1" dirty="0" err="1"/>
              <a:t>VoLTE</a:t>
            </a:r>
            <a:r>
              <a:rPr lang="en-US" altLang="zh-TW" sz="3600" b="1" dirty="0"/>
              <a:t> Signaling</a:t>
            </a:r>
            <a:r>
              <a:rPr lang="en-US" altLang="zh-TW" sz="3600" dirty="0" smtClean="0"/>
              <a:t>: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altLang="zh-TW" sz="3600" u="sng" dirty="0"/>
              <a:t>Imprudent Routing and Forwarding in the </a:t>
            </a:r>
            <a:r>
              <a:rPr lang="en-US" altLang="zh-TW" sz="3600" u="sng" dirty="0" smtClean="0"/>
              <a:t>Network</a:t>
            </a:r>
            <a:r>
              <a:rPr lang="en-US" altLang="zh-TW" sz="3600" dirty="0" smtClean="0"/>
              <a:t>-</a:t>
            </a:r>
            <a:r>
              <a:rPr lang="zh-TW" altLang="en-US" sz="3200" dirty="0"/>
              <a:t>網路上沒有適當的存取</a:t>
            </a:r>
            <a:r>
              <a:rPr lang="zh-TW" altLang="en-US" sz="3200" dirty="0" smtClean="0"/>
              <a:t>控制</a:t>
            </a:r>
            <a:endParaRPr lang="en-US" altLang="zh-TW" sz="3200" dirty="0" smtClean="0"/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altLang="zh-TW" sz="3200" dirty="0" smtClean="0"/>
          </a:p>
          <a:p>
            <a:pPr marL="1657350" lvl="2" indent="-742950" algn="just">
              <a:buFont typeface="+mj-lt"/>
              <a:buAutoNum type="arabicPeriod"/>
            </a:pPr>
            <a:r>
              <a:rPr lang="zh-TW" altLang="en-US" sz="3200" dirty="0"/>
              <a:t>網路中，對於</a:t>
            </a:r>
            <a:r>
              <a:rPr lang="en-US" altLang="zh-TW" sz="3200" dirty="0" err="1"/>
              <a:t>VoLTE</a:t>
            </a:r>
            <a:r>
              <a:rPr lang="zh-TW" altLang="en-US" sz="3200" dirty="0"/>
              <a:t>信令承載有不適當的路</a:t>
            </a:r>
            <a:r>
              <a:rPr lang="zh-TW" altLang="en-US" sz="3200" dirty="0" smtClean="0"/>
              <a:t>由。</a:t>
            </a:r>
            <a:endParaRPr lang="en-US" altLang="zh-TW" sz="3200" dirty="0" smtClean="0"/>
          </a:p>
          <a:p>
            <a:pPr marL="1657350" lvl="2" indent="-742950" algn="just">
              <a:buFont typeface="+mj-lt"/>
              <a:buAutoNum type="arabicPeriod"/>
            </a:pPr>
            <a:r>
              <a:rPr lang="zh-TW" altLang="en-US" sz="3200" dirty="0" smtClean="0"/>
              <a:t>案例</a:t>
            </a:r>
            <a:r>
              <a:rPr lang="en-US" altLang="zh-TW" sz="3200" dirty="0" smtClean="0"/>
              <a:t>:</a:t>
            </a:r>
          </a:p>
          <a:p>
            <a:pPr marL="2114550" lvl="3" indent="-742950" algn="just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T-Mobile</a:t>
            </a:r>
            <a:r>
              <a:rPr lang="en-US" altLang="zh-TW" sz="3200" dirty="0"/>
              <a:t>: </a:t>
            </a:r>
            <a:r>
              <a:rPr lang="zh-TW" altLang="en-US" sz="3200" dirty="0"/>
              <a:t>手機到網際網路和另一</a:t>
            </a:r>
            <a:r>
              <a:rPr lang="zh-TW" altLang="en-US" sz="3200" dirty="0" smtClean="0"/>
              <a:t>手機。</a:t>
            </a:r>
            <a:endParaRPr lang="en-US" altLang="zh-TW" sz="3200" dirty="0" smtClean="0"/>
          </a:p>
          <a:p>
            <a:pPr marL="2114550" lvl="3" indent="-742950" algn="just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AT&amp;T</a:t>
            </a:r>
            <a:r>
              <a:rPr lang="en-US" altLang="zh-TW" sz="3200" dirty="0"/>
              <a:t>: </a:t>
            </a:r>
            <a:r>
              <a:rPr lang="zh-TW" altLang="en-US" sz="3200" dirty="0"/>
              <a:t>手機到另一</a:t>
            </a:r>
            <a:r>
              <a:rPr lang="zh-TW" altLang="en-US" sz="3200" dirty="0" smtClean="0"/>
              <a:t>手機。</a:t>
            </a:r>
            <a:endParaRPr lang="zh-TW" altLang="en-US" sz="3200" dirty="0"/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zh-TW" sz="3600" dirty="0"/>
          </a:p>
        </p:txBody>
      </p:sp>
      <p:sp>
        <p:nvSpPr>
          <p:cNvPr id="2" name="圓角矩形 1"/>
          <p:cNvSpPr/>
          <p:nvPr/>
        </p:nvSpPr>
        <p:spPr>
          <a:xfrm>
            <a:off x="251520" y="260648"/>
            <a:ext cx="8712968" cy="1080120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PERPETRATING MOBILE DATA SERVICE  IN VOLTE CONTROL PLANE </a:t>
            </a:r>
            <a:endParaRPr lang="zh-TW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11</a:t>
            </a:fld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21769873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340768"/>
            <a:ext cx="8352928" cy="5517232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6500" b="1" dirty="0"/>
              <a:t>Exploiting </a:t>
            </a:r>
            <a:r>
              <a:rPr lang="en-US" altLang="zh-TW" sz="6500" b="1" dirty="0" err="1"/>
              <a:t>VoLTE</a:t>
            </a:r>
            <a:r>
              <a:rPr lang="en-US" altLang="zh-TW" sz="6500" b="1" dirty="0"/>
              <a:t> for Free Data Access</a:t>
            </a:r>
            <a:r>
              <a:rPr lang="en-US" altLang="zh-TW" sz="4600" dirty="0"/>
              <a:t>:</a:t>
            </a:r>
            <a:endParaRPr lang="en-US" altLang="zh-TW" sz="4600" dirty="0" smtClean="0"/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altLang="zh-TW" sz="4600" u="sng" dirty="0"/>
              <a:t> </a:t>
            </a:r>
            <a:r>
              <a:rPr lang="en-US" altLang="zh-TW" sz="5100" u="sng" dirty="0"/>
              <a:t>Abusing No Billing of </a:t>
            </a:r>
            <a:r>
              <a:rPr lang="en-US" altLang="zh-TW" sz="5100" u="sng" dirty="0" err="1"/>
              <a:t>VoLTE</a:t>
            </a:r>
            <a:r>
              <a:rPr lang="en-US" altLang="zh-TW" sz="5100" u="sng" dirty="0"/>
              <a:t> </a:t>
            </a:r>
            <a:r>
              <a:rPr lang="en-US" altLang="zh-TW" sz="5100" u="sng" dirty="0" smtClean="0"/>
              <a:t>Signaling</a:t>
            </a:r>
            <a:r>
              <a:rPr lang="en-US" altLang="zh-TW" sz="5100" dirty="0" smtClean="0"/>
              <a:t>.</a:t>
            </a:r>
          </a:p>
          <a:p>
            <a:pPr marL="1485900" lvl="2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5100" dirty="0" smtClean="0"/>
              <a:t>Any </a:t>
            </a:r>
            <a:r>
              <a:rPr lang="en-US" altLang="zh-TW" sz="5100" dirty="0">
                <a:solidFill>
                  <a:srgbClr val="FF0000"/>
                </a:solidFill>
              </a:rPr>
              <a:t>packets via </a:t>
            </a:r>
            <a:r>
              <a:rPr lang="en-US" altLang="zh-TW" sz="5100" dirty="0" err="1">
                <a:solidFill>
                  <a:srgbClr val="FF0000"/>
                </a:solidFill>
              </a:rPr>
              <a:t>VoLTE</a:t>
            </a:r>
            <a:r>
              <a:rPr lang="en-US" altLang="zh-TW" sz="5100" dirty="0">
                <a:solidFill>
                  <a:srgbClr val="FF0000"/>
                </a:solidFill>
              </a:rPr>
              <a:t> signaling bearer are free</a:t>
            </a:r>
            <a:r>
              <a:rPr lang="en-US" altLang="zh-TW" sz="5100" dirty="0"/>
              <a:t>, no matter where the destination is.</a:t>
            </a:r>
          </a:p>
          <a:p>
            <a:pPr marL="1485900" lvl="2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5100" dirty="0" smtClean="0"/>
              <a:t>作法</a:t>
            </a:r>
            <a:r>
              <a:rPr lang="en-US" altLang="zh-TW" sz="5100" dirty="0" smtClean="0"/>
              <a:t>:</a:t>
            </a:r>
          </a:p>
          <a:p>
            <a:pPr marL="1485900" lvl="2" indent="-5715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zh-TW" sz="5100" dirty="0" smtClean="0"/>
              <a:t>Call every 15 secs, hang up before the call is answered, last 10 hours, </a:t>
            </a:r>
            <a:r>
              <a:rPr lang="en-US" altLang="zh-TW" sz="5100" dirty="0" smtClean="0">
                <a:solidFill>
                  <a:srgbClr val="FF0000"/>
                </a:solidFill>
              </a:rPr>
              <a:t>deliver 42.4 MB </a:t>
            </a:r>
            <a:r>
              <a:rPr lang="en-US" altLang="zh-TW" sz="5100" dirty="0" err="1" smtClean="0">
                <a:solidFill>
                  <a:srgbClr val="FF0000"/>
                </a:solidFill>
              </a:rPr>
              <a:t>comtrol</a:t>
            </a:r>
            <a:r>
              <a:rPr lang="en-US" altLang="zh-TW" sz="5100" dirty="0" smtClean="0">
                <a:solidFill>
                  <a:srgbClr val="FF0000"/>
                </a:solidFill>
              </a:rPr>
              <a:t> </a:t>
            </a:r>
            <a:r>
              <a:rPr lang="en-US" altLang="zh-TW" sz="5100" dirty="0">
                <a:solidFill>
                  <a:srgbClr val="FF0000"/>
                </a:solidFill>
              </a:rPr>
              <a:t>messages</a:t>
            </a:r>
            <a:r>
              <a:rPr lang="en-US" altLang="zh-TW" sz="5100" dirty="0"/>
              <a:t>. </a:t>
            </a:r>
            <a:r>
              <a:rPr lang="en-US" altLang="zh-TW" sz="5100" dirty="0" smtClean="0"/>
              <a:t>(</a:t>
            </a:r>
            <a:r>
              <a:rPr lang="en-US" altLang="zh-TW" sz="5100" dirty="0"/>
              <a:t>No </a:t>
            </a:r>
            <a:r>
              <a:rPr lang="en-US" altLang="zh-TW" sz="5100" dirty="0" smtClean="0"/>
              <a:t>charge)</a:t>
            </a:r>
          </a:p>
          <a:p>
            <a:pPr marL="1485900" lvl="2" indent="-5715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zh-TW" sz="5100" dirty="0" smtClean="0"/>
              <a:t>Send </a:t>
            </a:r>
            <a:r>
              <a:rPr lang="en-US" altLang="zh-TW" sz="5100" dirty="0"/>
              <a:t>5000 ICMP Echo Requests (each </a:t>
            </a:r>
            <a:r>
              <a:rPr lang="en-US" altLang="zh-TW" sz="5100" dirty="0" smtClean="0"/>
              <a:t>carrying 1KB) and receive 4914 ICMP Echo Replies. The </a:t>
            </a:r>
            <a:r>
              <a:rPr lang="en-US" altLang="zh-TW" sz="5100" dirty="0" smtClean="0">
                <a:solidFill>
                  <a:srgbClr val="FF0000"/>
                </a:solidFill>
              </a:rPr>
              <a:t>trafﬁc</a:t>
            </a:r>
            <a:r>
              <a:rPr lang="en-US" altLang="zh-TW" sz="5100" dirty="0" smtClean="0"/>
              <a:t> is  about </a:t>
            </a:r>
            <a:r>
              <a:rPr lang="en-US" altLang="zh-TW" sz="5100" dirty="0" smtClean="0">
                <a:solidFill>
                  <a:srgbClr val="FF0000"/>
                </a:solidFill>
              </a:rPr>
              <a:t>10MB</a:t>
            </a:r>
            <a:r>
              <a:rPr lang="en-US" altLang="zh-TW" sz="5100" dirty="0" smtClean="0"/>
              <a:t> (both uplink and </a:t>
            </a:r>
            <a:r>
              <a:rPr lang="en-US" altLang="zh-TW" sz="5100" dirty="0"/>
              <a:t>downlink). </a:t>
            </a:r>
            <a:r>
              <a:rPr lang="en-US" altLang="zh-TW" sz="5100" dirty="0" smtClean="0"/>
              <a:t>(</a:t>
            </a:r>
            <a:r>
              <a:rPr lang="en-US" altLang="zh-TW" sz="5100" dirty="0"/>
              <a:t>No charge) </a:t>
            </a:r>
            <a:endParaRPr lang="en-US" altLang="zh-TW" sz="5100" dirty="0" smtClean="0"/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zh-TW" sz="3600" dirty="0"/>
          </a:p>
        </p:txBody>
      </p:sp>
      <p:sp>
        <p:nvSpPr>
          <p:cNvPr id="2" name="圓角矩形 1"/>
          <p:cNvSpPr/>
          <p:nvPr/>
        </p:nvSpPr>
        <p:spPr>
          <a:xfrm>
            <a:off x="251520" y="260648"/>
            <a:ext cx="8712968" cy="1080120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PERPETRATING MOBILE DATA SERVICE  IN VOLTE CONTROL PLANE </a:t>
            </a:r>
            <a:endParaRPr lang="zh-TW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12</a:t>
            </a:fld>
            <a:endParaRPr kumimoji="0"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筆跡 3"/>
              <p14:cNvContentPartPr/>
              <p14:nvPr/>
            </p14:nvContentPartPr>
            <p14:xfrm>
              <a:off x="5492520" y="1805040"/>
              <a:ext cx="3546000" cy="4635000"/>
            </p14:xfrm>
          </p:contentPart>
        </mc:Choice>
        <mc:Fallback>
          <p:pic>
            <p:nvPicPr>
              <p:cNvPr id="4" name="筆跡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6760" y="1798920"/>
                <a:ext cx="3557160" cy="46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6141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340768"/>
            <a:ext cx="8352928" cy="53285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3600" b="1" dirty="0" err="1"/>
              <a:t>ManipulatingDataAccessPriority</a:t>
            </a:r>
            <a:r>
              <a:rPr lang="en-US" altLang="zh-TW" sz="3600" dirty="0"/>
              <a:t>:</a:t>
            </a:r>
            <a:endParaRPr lang="en-US" altLang="zh-TW" sz="3600" dirty="0" smtClean="0"/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altLang="zh-TW" sz="3600" dirty="0"/>
              <a:t>  </a:t>
            </a:r>
            <a:r>
              <a:rPr lang="en-US" altLang="zh-TW" sz="3600" u="sng" dirty="0"/>
              <a:t>Abusing high </a:t>
            </a:r>
            <a:r>
              <a:rPr lang="en-US" altLang="zh-TW" sz="3600" u="sng" dirty="0" err="1"/>
              <a:t>QoS</a:t>
            </a:r>
            <a:r>
              <a:rPr lang="en-US" altLang="zh-TW" sz="3600" u="sng" dirty="0"/>
              <a:t> of </a:t>
            </a:r>
            <a:r>
              <a:rPr lang="en-US" altLang="zh-TW" sz="3600" u="sng" dirty="0" err="1"/>
              <a:t>VoLTE</a:t>
            </a:r>
            <a:r>
              <a:rPr lang="en-US" altLang="zh-TW" sz="3600" u="sng" dirty="0"/>
              <a:t> </a:t>
            </a:r>
            <a:r>
              <a:rPr lang="en-US" altLang="zh-TW" sz="3600" u="sng" dirty="0" smtClean="0"/>
              <a:t>Signaling</a:t>
            </a:r>
            <a:r>
              <a:rPr lang="en-US" altLang="zh-TW" sz="3600" dirty="0" smtClean="0"/>
              <a:t>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altLang="zh-TW" sz="3500" dirty="0" err="1" smtClean="0"/>
              <a:t>VoLTE</a:t>
            </a:r>
            <a:r>
              <a:rPr lang="en-US" altLang="zh-TW" sz="3500" dirty="0" smtClean="0"/>
              <a:t>: Guarantee high </a:t>
            </a:r>
            <a:r>
              <a:rPr lang="en-US" altLang="zh-TW" sz="3500" dirty="0"/>
              <a:t>quality </a:t>
            </a:r>
            <a:r>
              <a:rPr lang="en-US" altLang="zh-TW" sz="3500" dirty="0" smtClean="0"/>
              <a:t>voices. </a:t>
            </a:r>
            <a:endParaRPr lang="en-US" altLang="zh-TW" sz="3500" dirty="0"/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altLang="zh-TW" sz="3600" dirty="0" smtClean="0"/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altLang="zh-TW" sz="3600" dirty="0"/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altLang="zh-TW" sz="3600" dirty="0" smtClean="0"/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altLang="zh-TW" sz="3600" dirty="0" smtClean="0"/>
          </a:p>
        </p:txBody>
      </p:sp>
      <p:sp>
        <p:nvSpPr>
          <p:cNvPr id="2" name="圓角矩形 1"/>
          <p:cNvSpPr/>
          <p:nvPr/>
        </p:nvSpPr>
        <p:spPr>
          <a:xfrm>
            <a:off x="251520" y="260648"/>
            <a:ext cx="8712968" cy="1080120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PERPETRATING MOBILE DATA SERVICE  IN VOLTE CONTROL PLANE </a:t>
            </a:r>
            <a:endParaRPr lang="zh-TW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" y="2996952"/>
            <a:ext cx="4710073" cy="18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418" y="3192264"/>
            <a:ext cx="4176464" cy="362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0786" y="5013176"/>
            <a:ext cx="4973262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zh-TW" sz="2800" dirty="0"/>
              <a:t>Without prudent trafﬁc ﬁltering, it likely becomes an incentive for the adversary to exploit </a:t>
            </a:r>
            <a:r>
              <a:rPr lang="en-US" altLang="zh-TW" sz="2800" dirty="0" err="1"/>
              <a:t>VoLTE</a:t>
            </a:r>
            <a:r>
              <a:rPr lang="en-US" altLang="zh-TW" sz="2800" dirty="0"/>
              <a:t>. </a:t>
            </a:r>
            <a:endParaRPr lang="zh-TW" altLang="zh-TW" sz="2800" dirty="0"/>
          </a:p>
        </p:txBody>
      </p:sp>
      <p:sp>
        <p:nvSpPr>
          <p:cNvPr id="6" name="向下箭號 5"/>
          <p:cNvSpPr/>
          <p:nvPr/>
        </p:nvSpPr>
        <p:spPr>
          <a:xfrm rot="2534483">
            <a:off x="4828807" y="4591791"/>
            <a:ext cx="28206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13</a:t>
            </a:fld>
            <a:endParaRPr kumimoji="0" lang="zh-TW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26" y="4581128"/>
            <a:ext cx="21209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筆跡 2"/>
              <p14:cNvContentPartPr/>
              <p14:nvPr/>
            </p14:nvContentPartPr>
            <p14:xfrm>
              <a:off x="4418640" y="2881440"/>
              <a:ext cx="2622600" cy="1350720"/>
            </p14:xfrm>
          </p:contentPart>
        </mc:Choice>
        <mc:Fallback>
          <p:pic>
            <p:nvPicPr>
              <p:cNvPr id="3" name="筆跡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13960" y="2873880"/>
                <a:ext cx="2634840" cy="13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55215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340768"/>
            <a:ext cx="8352928" cy="53285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3600" b="1" dirty="0"/>
              <a:t>Proof-of-concept Attacks</a:t>
            </a:r>
            <a:r>
              <a:rPr lang="en-US" altLang="zh-TW" sz="3600" dirty="0" smtClean="0"/>
              <a:t>: 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altLang="zh-TW" sz="3600" u="sng" dirty="0" smtClean="0"/>
              <a:t>Free-data attack</a:t>
            </a:r>
            <a:r>
              <a:rPr lang="en-US" altLang="zh-TW" sz="3600" dirty="0"/>
              <a:t>. </a:t>
            </a:r>
            <a:endParaRPr lang="en-US" altLang="zh-TW" sz="3600" dirty="0" smtClean="0"/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攻擊</a:t>
            </a:r>
            <a:r>
              <a:rPr lang="zh-TW" altLang="en-US" sz="2800" dirty="0"/>
              <a:t>者：行動</a:t>
            </a:r>
            <a:r>
              <a:rPr lang="zh-TW" altLang="en-US" sz="2800" dirty="0" smtClean="0"/>
              <a:t>用戶</a:t>
            </a:r>
            <a:r>
              <a:rPr lang="en-US" altLang="zh-TW" sz="2800" dirty="0" smtClean="0"/>
              <a:t>; </a:t>
            </a:r>
            <a:r>
              <a:rPr lang="zh-TW" altLang="en-US" sz="2800" dirty="0" smtClean="0"/>
              <a:t>受害者</a:t>
            </a:r>
            <a:r>
              <a:rPr lang="zh-TW" altLang="en-US" sz="2800" dirty="0"/>
              <a:t>：行動</a:t>
            </a:r>
            <a:r>
              <a:rPr lang="zh-TW" altLang="en-US" sz="2800" dirty="0" smtClean="0"/>
              <a:t>網路</a:t>
            </a:r>
            <a:endParaRPr lang="en-US" altLang="zh-TW" sz="2800" dirty="0" smtClean="0"/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驗證</a:t>
            </a:r>
            <a:r>
              <a:rPr lang="zh-TW" altLang="en-US" sz="2800" dirty="0"/>
              <a:t>攻擊的美國電信商：</a:t>
            </a:r>
            <a:r>
              <a:rPr lang="en-US" altLang="zh-TW" sz="2800" dirty="0"/>
              <a:t>AT&amp;T</a:t>
            </a:r>
            <a:r>
              <a:rPr lang="zh-TW" altLang="en-US" sz="2800" dirty="0"/>
              <a:t>、</a:t>
            </a:r>
            <a:r>
              <a:rPr lang="en-US" altLang="zh-TW" sz="2800" dirty="0"/>
              <a:t>T-Mobile</a:t>
            </a:r>
            <a:r>
              <a:rPr lang="zh-TW" altLang="en-US" sz="2800" dirty="0"/>
              <a:t>和</a:t>
            </a:r>
            <a:r>
              <a:rPr lang="en-US" altLang="zh-TW" sz="2800" dirty="0"/>
              <a:t>Verizon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altLang="zh-TW" sz="3600" dirty="0" smtClean="0"/>
          </a:p>
          <a:p>
            <a:pPr lvl="1" algn="just"/>
            <a:endParaRPr lang="en-US" altLang="zh-TW" sz="36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zh-TW" sz="3600" dirty="0"/>
          </a:p>
        </p:txBody>
      </p:sp>
      <p:sp>
        <p:nvSpPr>
          <p:cNvPr id="2" name="圓角矩形 1"/>
          <p:cNvSpPr/>
          <p:nvPr/>
        </p:nvSpPr>
        <p:spPr>
          <a:xfrm>
            <a:off x="251520" y="260648"/>
            <a:ext cx="8712968" cy="1080120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PERPETRATING MOBILE DATA SERVICE  IN VOLTE CONTROL PLANE </a:t>
            </a:r>
            <a:endParaRPr lang="zh-TW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89040"/>
            <a:ext cx="8712968" cy="299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14</a:t>
            </a:fld>
            <a:endParaRPr kumimoji="0"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364287"/>
            <a:ext cx="21209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筆跡 3"/>
              <p14:cNvContentPartPr/>
              <p14:nvPr/>
            </p14:nvContentPartPr>
            <p14:xfrm>
              <a:off x="1172880" y="4914720"/>
              <a:ext cx="6746040" cy="1408320"/>
            </p14:xfrm>
          </p:contentPart>
        </mc:Choice>
        <mc:Fallback>
          <p:pic>
            <p:nvPicPr>
              <p:cNvPr id="4" name="筆跡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8200" y="4908240"/>
                <a:ext cx="6754320" cy="142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81314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340768"/>
            <a:ext cx="8352928" cy="53285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3600" b="1" dirty="0"/>
              <a:t>Proof-of-concept Attacks</a:t>
            </a:r>
            <a:r>
              <a:rPr lang="en-US" altLang="zh-TW" sz="3600" dirty="0" smtClean="0"/>
              <a:t>: 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altLang="zh-TW" sz="3600" u="sng" dirty="0" smtClean="0"/>
              <a:t>Data </a:t>
            </a:r>
            <a:r>
              <a:rPr lang="en-US" altLang="zh-TW" sz="3600" u="sng" dirty="0" err="1"/>
              <a:t>DoS</a:t>
            </a:r>
            <a:r>
              <a:rPr lang="en-US" altLang="zh-TW" sz="3600" u="sng" dirty="0"/>
              <a:t> Attack</a:t>
            </a:r>
            <a:r>
              <a:rPr lang="en-US" altLang="zh-TW" sz="3600" dirty="0" smtClean="0"/>
              <a:t>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zh-TW" altLang="en-US" sz="3600" dirty="0" smtClean="0"/>
              <a:t>經由高優先</a:t>
            </a:r>
            <a:r>
              <a:rPr lang="zh-TW" altLang="en-US" sz="3600" dirty="0"/>
              <a:t>等</a:t>
            </a:r>
            <a:r>
              <a:rPr lang="zh-TW" altLang="en-US" sz="3600" dirty="0" smtClean="0"/>
              <a:t>級</a:t>
            </a:r>
            <a:r>
              <a:rPr lang="en-US" altLang="zh-TW" sz="3600" dirty="0" err="1" smtClean="0"/>
              <a:t>VoLTE</a:t>
            </a:r>
            <a:r>
              <a:rPr lang="zh-TW" altLang="en-US" sz="3600" dirty="0"/>
              <a:t>信令承載，傳送大量垃圾封包 </a:t>
            </a:r>
            <a:r>
              <a:rPr lang="en-US" altLang="zh-TW" sz="3600" dirty="0"/>
              <a:t>(Spamming) </a:t>
            </a:r>
            <a:r>
              <a:rPr lang="en-US" altLang="zh-TW" sz="3600" dirty="0" smtClean="0"/>
              <a:t></a:t>
            </a:r>
            <a:endParaRPr lang="en-US" altLang="zh-TW" sz="3600" dirty="0"/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altLang="zh-TW" sz="3600" dirty="0" smtClean="0"/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altLang="zh-TW" sz="3600" dirty="0" smtClean="0"/>
          </a:p>
          <a:p>
            <a:pPr lvl="1" algn="just"/>
            <a:r>
              <a:rPr lang="en-US" altLang="zh-TW" sz="3600" dirty="0" smtClean="0"/>
              <a:t> 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altLang="zh-TW" sz="36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zh-TW" sz="3600" dirty="0"/>
          </a:p>
        </p:txBody>
      </p:sp>
      <p:sp>
        <p:nvSpPr>
          <p:cNvPr id="2" name="圓角矩形 1"/>
          <p:cNvSpPr/>
          <p:nvPr/>
        </p:nvSpPr>
        <p:spPr>
          <a:xfrm>
            <a:off x="251520" y="260648"/>
            <a:ext cx="8712968" cy="1080120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PERPETRATING MOBILE DATA SERVICE  IN VOLTE CONTROL PLANE </a:t>
            </a:r>
            <a:endParaRPr lang="zh-TW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0" y="3645024"/>
            <a:ext cx="8517974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15</a:t>
            </a:fld>
            <a:endParaRPr kumimoji="0" lang="zh-TW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2503"/>
            <a:ext cx="21209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9755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340768"/>
            <a:ext cx="8352928" cy="53285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3600" b="1" dirty="0"/>
              <a:t>Attacks on Real Apps</a:t>
            </a:r>
            <a:r>
              <a:rPr lang="en-US" altLang="zh-TW" sz="3600" dirty="0" smtClean="0"/>
              <a:t>: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altLang="zh-TW" sz="3600" u="sng" dirty="0"/>
              <a:t>Free Skype service over mobile </a:t>
            </a:r>
            <a:r>
              <a:rPr lang="en-US" altLang="zh-TW" sz="3600" u="sng" dirty="0" smtClean="0"/>
              <a:t>network</a:t>
            </a:r>
            <a:r>
              <a:rPr lang="en-US" altLang="zh-TW" sz="3600" dirty="0" smtClean="0"/>
              <a:t>.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altLang="zh-TW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TW" sz="3600" dirty="0"/>
          </a:p>
        </p:txBody>
      </p:sp>
      <p:sp>
        <p:nvSpPr>
          <p:cNvPr id="2" name="圓角矩形 1"/>
          <p:cNvSpPr/>
          <p:nvPr/>
        </p:nvSpPr>
        <p:spPr>
          <a:xfrm>
            <a:off x="251520" y="260648"/>
            <a:ext cx="8712968" cy="1080120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PERPETRATING MOBILE DATA SERVICE  IN VOLTE CONTROL PLANE </a:t>
            </a:r>
            <a:endParaRPr lang="zh-TW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64" y="3068960"/>
            <a:ext cx="79629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16</a:t>
            </a:fld>
            <a:endParaRPr kumimoji="0" lang="zh-TW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" y="6305014"/>
            <a:ext cx="21209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1314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340768"/>
            <a:ext cx="8352928" cy="53285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3600" b="1" dirty="0"/>
              <a:t>Attacks on Real Apps</a:t>
            </a:r>
            <a:r>
              <a:rPr lang="en-US" altLang="zh-TW" sz="3600" dirty="0" smtClean="0"/>
              <a:t>: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altLang="zh-TW" sz="3600" u="sng" dirty="0" smtClean="0"/>
              <a:t>Data </a:t>
            </a:r>
            <a:r>
              <a:rPr lang="en-US" altLang="zh-TW" sz="3600" u="sng" dirty="0" err="1" smtClean="0"/>
              <a:t>DoS</a:t>
            </a:r>
            <a:r>
              <a:rPr lang="en-US" altLang="zh-TW" sz="3600" u="sng" dirty="0" smtClean="0"/>
              <a:t> on Web browser and </a:t>
            </a:r>
            <a:r>
              <a:rPr lang="en-US" altLang="zh-TW" sz="3600" u="sng" dirty="0" err="1" smtClean="0"/>
              <a:t>Youtube</a:t>
            </a:r>
            <a:r>
              <a:rPr lang="en-US" altLang="zh-TW" sz="3600" dirty="0" smtClean="0"/>
              <a:t>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altLang="zh-TW" sz="36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altLang="zh-TW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TW" sz="3600" dirty="0"/>
          </a:p>
        </p:txBody>
      </p:sp>
      <p:sp>
        <p:nvSpPr>
          <p:cNvPr id="2" name="圓角矩形 1"/>
          <p:cNvSpPr/>
          <p:nvPr/>
        </p:nvSpPr>
        <p:spPr>
          <a:xfrm>
            <a:off x="251520" y="260648"/>
            <a:ext cx="8712968" cy="1080120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PERPETRATING MOBILE DATA SERVICE  IN VOLTE CONTROL PLANE </a:t>
            </a:r>
            <a:endParaRPr lang="zh-TW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" y="3068960"/>
            <a:ext cx="5985980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564904"/>
            <a:ext cx="3160787" cy="429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17</a:t>
            </a:fld>
            <a:endParaRPr kumimoji="0" lang="zh-TW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" y="6364286"/>
            <a:ext cx="21209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筆跡 3"/>
              <p14:cNvContentPartPr/>
              <p14:nvPr/>
            </p14:nvContentPartPr>
            <p14:xfrm>
              <a:off x="2954880" y="4074840"/>
              <a:ext cx="1452240" cy="347040"/>
            </p14:xfrm>
          </p:contentPart>
        </mc:Choice>
        <mc:Fallback>
          <p:pic>
            <p:nvPicPr>
              <p:cNvPr id="4" name="筆跡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50200" y="4068360"/>
                <a:ext cx="1465200" cy="35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42290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340768"/>
            <a:ext cx="8352928" cy="5328592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3900" b="1" dirty="0"/>
              <a:t>Injecting Packets into the Voice Bearer</a:t>
            </a:r>
            <a:r>
              <a:rPr lang="en-US" altLang="zh-TW" sz="3600" dirty="0" smtClean="0"/>
              <a:t>: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altLang="zh-TW" sz="3600" u="sng" dirty="0"/>
              <a:t>Insufﬁcient Data–Plane Access Defense at </a:t>
            </a:r>
            <a:r>
              <a:rPr lang="en-US" altLang="zh-TW" sz="3600" u="sng" dirty="0" smtClean="0"/>
              <a:t>Phone</a:t>
            </a:r>
            <a:r>
              <a:rPr lang="en-US" altLang="zh-TW" sz="3600" dirty="0" smtClean="0"/>
              <a:t>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altLang="zh-TW" sz="3600" dirty="0" smtClean="0"/>
              <a:t>An </a:t>
            </a:r>
            <a:r>
              <a:rPr lang="en-US" altLang="zh-TW" sz="3600" dirty="0" smtClean="0">
                <a:solidFill>
                  <a:srgbClr val="FF0000"/>
                </a:solidFill>
              </a:rPr>
              <a:t>app without root privilege </a:t>
            </a:r>
            <a:r>
              <a:rPr lang="en-US" altLang="zh-TW" sz="3600" dirty="0"/>
              <a:t>can inject high-rate trafﬁc into the voice bearer. </a:t>
            </a:r>
            <a:endParaRPr lang="en-US" altLang="zh-TW" sz="3600" dirty="0" smtClean="0"/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altLang="zh-TW" sz="3600" dirty="0" smtClean="0">
                <a:solidFill>
                  <a:srgbClr val="FF0000"/>
                </a:solidFill>
              </a:rPr>
              <a:t>Data </a:t>
            </a:r>
            <a:r>
              <a:rPr lang="en-US" altLang="zh-TW" sz="3600" dirty="0">
                <a:solidFill>
                  <a:srgbClr val="FF0000"/>
                </a:solidFill>
              </a:rPr>
              <a:t>packets </a:t>
            </a:r>
            <a:r>
              <a:rPr lang="en-US" altLang="zh-TW" sz="3600" dirty="0"/>
              <a:t>created by the unprivileged app has been successfully </a:t>
            </a:r>
            <a:r>
              <a:rPr lang="en-US" altLang="zh-TW" sz="3600" dirty="0">
                <a:solidFill>
                  <a:srgbClr val="FF0000"/>
                </a:solidFill>
              </a:rPr>
              <a:t>injected into </a:t>
            </a:r>
            <a:r>
              <a:rPr lang="en-US" altLang="zh-TW" sz="3600" dirty="0" smtClean="0">
                <a:solidFill>
                  <a:srgbClr val="FF0000"/>
                </a:solidFill>
              </a:rPr>
              <a:t>the voice bearer</a:t>
            </a:r>
            <a:r>
              <a:rPr lang="en-US" altLang="zh-TW" sz="3600" dirty="0" smtClean="0"/>
              <a:t>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altLang="zh-TW" sz="3600" dirty="0" smtClean="0"/>
              <a:t>The injected trafﬁc indeed </a:t>
            </a:r>
            <a:r>
              <a:rPr lang="en-US" altLang="zh-TW" sz="3600" dirty="0" smtClean="0">
                <a:solidFill>
                  <a:srgbClr val="FF0000"/>
                </a:solidFill>
              </a:rPr>
              <a:t>overﬂows</a:t>
            </a:r>
            <a:r>
              <a:rPr lang="en-US" altLang="zh-TW" sz="3600" dirty="0" smtClean="0"/>
              <a:t> the uplink </a:t>
            </a:r>
            <a:r>
              <a:rPr lang="en-US" altLang="zh-TW" sz="3600" dirty="0"/>
              <a:t>buffer of the voice bearer at the </a:t>
            </a:r>
            <a:r>
              <a:rPr lang="en-US" altLang="zh-TW" sz="3600" dirty="0" err="1"/>
              <a:t>callee</a:t>
            </a:r>
            <a:r>
              <a:rPr lang="en-US" altLang="zh-TW" sz="3600" dirty="0"/>
              <a:t>, with most </a:t>
            </a:r>
            <a:r>
              <a:rPr lang="en-US" altLang="zh-TW" sz="3600" dirty="0">
                <a:solidFill>
                  <a:srgbClr val="FF0000"/>
                </a:solidFill>
              </a:rPr>
              <a:t>voice packets being discarded</a:t>
            </a:r>
            <a:r>
              <a:rPr lang="en-US" altLang="zh-TW" sz="3600" dirty="0"/>
              <a:t>. </a:t>
            </a:r>
            <a:endParaRPr lang="en-US" altLang="zh-TW" sz="36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zh-TW" sz="3600" dirty="0"/>
          </a:p>
        </p:txBody>
      </p:sp>
      <p:sp>
        <p:nvSpPr>
          <p:cNvPr id="2" name="圓角矩形 1"/>
          <p:cNvSpPr/>
          <p:nvPr/>
        </p:nvSpPr>
        <p:spPr>
          <a:xfrm>
            <a:off x="251520" y="260648"/>
            <a:ext cx="8712968" cy="1080120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MUTING VOICE THROUGH SPAMS IN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VOLTE DATA PLANE </a:t>
            </a:r>
            <a:endParaRPr lang="zh-TW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18</a:t>
            </a:fld>
            <a:endParaRPr kumimoji="0"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筆跡 3"/>
              <p14:cNvContentPartPr/>
              <p14:nvPr/>
            </p14:nvContentPartPr>
            <p14:xfrm>
              <a:off x="2483280" y="3777480"/>
              <a:ext cx="5172840" cy="2657160"/>
            </p14:xfrm>
          </p:contentPart>
        </mc:Choice>
        <mc:Fallback>
          <p:pic>
            <p:nvPicPr>
              <p:cNvPr id="4" name="筆跡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8600" y="3772080"/>
                <a:ext cx="5182560" cy="267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31295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1340768"/>
            <a:ext cx="8712968" cy="5328592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6500" b="1" dirty="0"/>
              <a:t>Injecting Packets into the Voice Bearer</a:t>
            </a:r>
            <a:r>
              <a:rPr lang="en-US" altLang="zh-TW" sz="5800" dirty="0" smtClean="0"/>
              <a:t>: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altLang="zh-TW" sz="5600" u="sng" dirty="0"/>
              <a:t>Side-channel Leakage of Session Privacy</a:t>
            </a:r>
            <a:r>
              <a:rPr lang="en-US" altLang="zh-TW" sz="5800" dirty="0" smtClean="0"/>
              <a:t>.</a:t>
            </a:r>
          </a:p>
          <a:p>
            <a:pPr marL="1485900" lvl="2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4900" dirty="0"/>
              <a:t>The </a:t>
            </a:r>
            <a:r>
              <a:rPr lang="en-US" altLang="zh-TW" sz="4900" dirty="0">
                <a:solidFill>
                  <a:srgbClr val="FF0000"/>
                </a:solidFill>
              </a:rPr>
              <a:t>ID of each RTP session is </a:t>
            </a:r>
            <a:r>
              <a:rPr lang="en-US" altLang="zh-TW" sz="4900" dirty="0" smtClean="0">
                <a:solidFill>
                  <a:srgbClr val="FF0000"/>
                </a:solidFill>
              </a:rPr>
              <a:t>a </a:t>
            </a:r>
            <a:r>
              <a:rPr lang="en-US" altLang="zh-TW" sz="4900" dirty="0">
                <a:solidFill>
                  <a:srgbClr val="FF0000"/>
                </a:solidFill>
              </a:rPr>
              <a:t>session </a:t>
            </a:r>
            <a:r>
              <a:rPr lang="en-US" altLang="zh-TW" sz="4900" dirty="0" smtClean="0">
                <a:solidFill>
                  <a:srgbClr val="FF0000"/>
                </a:solidFill>
              </a:rPr>
              <a:t>secret</a:t>
            </a:r>
            <a:r>
              <a:rPr lang="en-US" altLang="zh-TW" sz="4900" dirty="0" smtClean="0"/>
              <a:t>. (carried </a:t>
            </a:r>
            <a:r>
              <a:rPr lang="en-US" altLang="zh-TW" sz="4900" dirty="0"/>
              <a:t>by </a:t>
            </a:r>
            <a:r>
              <a:rPr lang="en-US" altLang="zh-TW" sz="4900" dirty="0" err="1" smtClean="0"/>
              <a:t>VoLTE</a:t>
            </a:r>
            <a:r>
              <a:rPr lang="en-US" altLang="zh-TW" sz="4900" dirty="0" smtClean="0"/>
              <a:t> signaling messages and encrypted)</a:t>
            </a:r>
          </a:p>
          <a:p>
            <a:pPr marL="1485900" lvl="2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4900" dirty="0"/>
              <a:t>Two factors may </a:t>
            </a:r>
            <a:r>
              <a:rPr lang="en-US" altLang="zh-TW" sz="4900" dirty="0">
                <a:solidFill>
                  <a:srgbClr val="FF0000"/>
                </a:solidFill>
              </a:rPr>
              <a:t>trespass session </a:t>
            </a:r>
            <a:r>
              <a:rPr lang="en-US" altLang="zh-TW" sz="4900" dirty="0" smtClean="0">
                <a:solidFill>
                  <a:srgbClr val="FF0000"/>
                </a:solidFill>
              </a:rPr>
              <a:t>privacy</a:t>
            </a:r>
            <a:r>
              <a:rPr lang="en-US" altLang="zh-TW" sz="4900" dirty="0" smtClean="0"/>
              <a:t>:</a:t>
            </a:r>
          </a:p>
          <a:p>
            <a:pPr marL="2114550" lvl="3" indent="-74295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zh-TW" sz="4900" dirty="0" smtClean="0"/>
              <a:t>The </a:t>
            </a:r>
            <a:r>
              <a:rPr lang="en-US" altLang="zh-TW" sz="4900" dirty="0">
                <a:solidFill>
                  <a:srgbClr val="FF0000"/>
                </a:solidFill>
              </a:rPr>
              <a:t>voice session ID </a:t>
            </a:r>
            <a:r>
              <a:rPr lang="en-US" altLang="zh-TW" sz="4900" dirty="0"/>
              <a:t>are delivered to the voice bearer, and others to the signaling bearer. </a:t>
            </a:r>
            <a:endParaRPr lang="en-US" altLang="zh-TW" sz="4900" dirty="0" smtClean="0"/>
          </a:p>
          <a:p>
            <a:pPr marL="2114550" lvl="3" indent="-74295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zh-TW" sz="4900" dirty="0">
                <a:solidFill>
                  <a:srgbClr val="FF0000"/>
                </a:solidFill>
              </a:rPr>
              <a:t>Resource reservation </a:t>
            </a:r>
            <a:r>
              <a:rPr lang="en-US" altLang="zh-TW" sz="4900" dirty="0"/>
              <a:t>for the voice bearer is not affected by the signaling bearer</a:t>
            </a:r>
            <a:r>
              <a:rPr lang="en-US" altLang="zh-TW" sz="4900" dirty="0" smtClean="0"/>
              <a:t>.</a:t>
            </a:r>
            <a:endParaRPr lang="en-US" altLang="zh-TW" sz="4900" dirty="0"/>
          </a:p>
          <a:p>
            <a:pPr marL="1485900" lvl="2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4900" dirty="0" smtClean="0"/>
              <a:t> </a:t>
            </a:r>
            <a:r>
              <a:rPr lang="en-US" altLang="zh-TW" sz="4900" dirty="0" err="1">
                <a:solidFill>
                  <a:srgbClr val="FF0000"/>
                </a:solidFill>
              </a:rPr>
              <a:t>QoS</a:t>
            </a:r>
            <a:r>
              <a:rPr lang="en-US" altLang="zh-TW" sz="4900" dirty="0"/>
              <a:t> is </a:t>
            </a:r>
            <a:r>
              <a:rPr lang="en-US" altLang="zh-TW" sz="4900" dirty="0">
                <a:solidFill>
                  <a:srgbClr val="FF0000"/>
                </a:solidFill>
              </a:rPr>
              <a:t>good for performance </a:t>
            </a:r>
            <a:r>
              <a:rPr lang="en-US" altLang="zh-TW" sz="4900" dirty="0"/>
              <a:t>but can be </a:t>
            </a:r>
            <a:r>
              <a:rPr lang="en-US" altLang="zh-TW" sz="4900" dirty="0">
                <a:solidFill>
                  <a:srgbClr val="FF0000"/>
                </a:solidFill>
              </a:rPr>
              <a:t>bad for privacy</a:t>
            </a:r>
            <a:r>
              <a:rPr lang="en-US" altLang="zh-TW" sz="4900" dirty="0"/>
              <a:t>. </a:t>
            </a:r>
            <a:endParaRPr lang="en-US" altLang="zh-TW" sz="49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zh-TW" sz="3600" dirty="0"/>
          </a:p>
        </p:txBody>
      </p:sp>
      <p:sp>
        <p:nvSpPr>
          <p:cNvPr id="2" name="圓角矩形 1"/>
          <p:cNvSpPr/>
          <p:nvPr/>
        </p:nvSpPr>
        <p:spPr>
          <a:xfrm>
            <a:off x="251520" y="260648"/>
            <a:ext cx="8712968" cy="1080120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MUTING VOICE THROUGH SPAMS IN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VOLTE DATA PLANE </a:t>
            </a:r>
            <a:endParaRPr lang="zh-TW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19</a:t>
            </a:fld>
            <a:endParaRPr kumimoji="0"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筆跡 3"/>
              <p14:cNvContentPartPr/>
              <p14:nvPr/>
            </p14:nvContentPartPr>
            <p14:xfrm>
              <a:off x="4167000" y="2513520"/>
              <a:ext cx="466200" cy="270000"/>
            </p14:xfrm>
          </p:contentPart>
        </mc:Choice>
        <mc:Fallback>
          <p:pic>
            <p:nvPicPr>
              <p:cNvPr id="4" name="筆跡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3040" y="2505600"/>
                <a:ext cx="476280" cy="28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65668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27584" y="1268761"/>
            <a:ext cx="7272808" cy="5328592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0" algn="just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SECURITY ISSUES WHEN VOLTE TURNS VOICE INTO “DATA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endParaRPr lang="zh-TW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PERPETRATING MOBILE DATA SERVICE IN VOLTE CONTROL PLANE</a:t>
            </a:r>
          </a:p>
          <a:p>
            <a:pPr lvl="0" algn="just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MUTING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THROUGH SPAMS IN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VOLTE DATA PLANE </a:t>
            </a:r>
          </a:p>
          <a:p>
            <a:pPr lvl="0" algn="just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FIX</a:t>
            </a:r>
          </a:p>
          <a:p>
            <a:pPr lvl="0" algn="just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lvl="0" algn="just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pPr lvl="0" algn="just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lvl="0" algn="just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2</a:t>
            </a:fld>
            <a:endParaRPr kumimoji="0" lang="zh-TW" altLang="en-US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340768"/>
            <a:ext cx="8352928" cy="5328592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3900" b="1" dirty="0" err="1"/>
              <a:t>Leakagein</a:t>
            </a:r>
            <a:r>
              <a:rPr lang="en-US" altLang="zh-TW" sz="3900" b="1" dirty="0"/>
              <a:t> Coordination between Planes</a:t>
            </a:r>
            <a:r>
              <a:rPr lang="en-US" altLang="zh-TW" sz="3600" dirty="0" smtClean="0"/>
              <a:t>: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altLang="zh-TW" sz="3400" u="sng" dirty="0"/>
              <a:t>Side-channel Leakage by Improper Coordination</a:t>
            </a:r>
            <a:r>
              <a:rPr lang="en-US" altLang="zh-TW" sz="3600" dirty="0" smtClean="0"/>
              <a:t>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altLang="zh-TW" sz="3600" dirty="0"/>
              <a:t>The </a:t>
            </a:r>
            <a:r>
              <a:rPr lang="en-US" altLang="zh-TW" sz="3600" dirty="0">
                <a:solidFill>
                  <a:srgbClr val="FF0000"/>
                </a:solidFill>
              </a:rPr>
              <a:t>session ID </a:t>
            </a:r>
            <a:r>
              <a:rPr lang="en-US" altLang="zh-TW" sz="3600" dirty="0"/>
              <a:t>can also be </a:t>
            </a:r>
            <a:r>
              <a:rPr lang="en-US" altLang="zh-TW" sz="3600" dirty="0">
                <a:solidFill>
                  <a:srgbClr val="FF0000"/>
                </a:solidFill>
              </a:rPr>
              <a:t>leaked</a:t>
            </a:r>
            <a:r>
              <a:rPr lang="en-US" altLang="zh-TW" sz="3600" dirty="0"/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from improper coordination</a:t>
            </a:r>
            <a:r>
              <a:rPr lang="en-US" altLang="zh-TW" sz="3600" dirty="0"/>
              <a:t> </a:t>
            </a:r>
            <a:r>
              <a:rPr lang="en-US" altLang="zh-TW" sz="3600" dirty="0" smtClean="0"/>
              <a:t>between planes</a:t>
            </a:r>
            <a:r>
              <a:rPr lang="en-US" altLang="zh-TW" sz="3600" dirty="0"/>
              <a:t>. </a:t>
            </a:r>
            <a:r>
              <a:rPr lang="en-US" altLang="zh-TW" sz="3600" dirty="0" smtClean="0"/>
              <a:t>It can be obtained during call set up and call termination</a:t>
            </a:r>
            <a:r>
              <a:rPr lang="en-US" altLang="zh-TW" sz="3600" dirty="0"/>
              <a:t>. </a:t>
            </a:r>
            <a:endParaRPr lang="en-US" altLang="zh-TW" sz="3600" dirty="0" smtClean="0"/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altLang="zh-TW" sz="3600" dirty="0"/>
              <a:t>When </a:t>
            </a:r>
            <a:r>
              <a:rPr lang="en-US" altLang="zh-TW" sz="3600" dirty="0">
                <a:solidFill>
                  <a:srgbClr val="FF0000"/>
                </a:solidFill>
              </a:rPr>
              <a:t>voice packets </a:t>
            </a:r>
            <a:r>
              <a:rPr lang="en-US" altLang="zh-TW" sz="3600" dirty="0"/>
              <a:t>are </a:t>
            </a:r>
            <a:r>
              <a:rPr lang="en-US" altLang="zh-TW" sz="3600" dirty="0">
                <a:solidFill>
                  <a:srgbClr val="FF0000"/>
                </a:solidFill>
              </a:rPr>
              <a:t>forwarded to the signaling bearer</a:t>
            </a:r>
            <a:r>
              <a:rPr lang="en-US" altLang="zh-TW" sz="3600" dirty="0"/>
              <a:t>, they reach the phone’s </a:t>
            </a:r>
            <a:r>
              <a:rPr lang="en-US" altLang="zh-TW" sz="3600" dirty="0" err="1"/>
              <a:t>VoLTE</a:t>
            </a:r>
            <a:r>
              <a:rPr lang="en-US" altLang="zh-TW" sz="3600" dirty="0"/>
              <a:t> interface. Once </a:t>
            </a:r>
            <a:r>
              <a:rPr lang="en-US" altLang="zh-TW" sz="3600" dirty="0">
                <a:solidFill>
                  <a:srgbClr val="FF0000"/>
                </a:solidFill>
              </a:rPr>
              <a:t>captured by non-</a:t>
            </a:r>
            <a:r>
              <a:rPr lang="en-US" altLang="zh-TW" sz="3600" dirty="0" err="1">
                <a:solidFill>
                  <a:srgbClr val="FF0000"/>
                </a:solidFill>
              </a:rPr>
              <a:t>VoLTE</a:t>
            </a:r>
            <a:r>
              <a:rPr lang="en-US" altLang="zh-TW" sz="3600" dirty="0">
                <a:solidFill>
                  <a:srgbClr val="FF0000"/>
                </a:solidFill>
              </a:rPr>
              <a:t> apps</a:t>
            </a:r>
            <a:r>
              <a:rPr lang="en-US" altLang="zh-TW" sz="3600" dirty="0"/>
              <a:t>, they can </a:t>
            </a:r>
            <a:r>
              <a:rPr lang="en-US" altLang="zh-TW" sz="3600" dirty="0">
                <a:solidFill>
                  <a:srgbClr val="FF0000"/>
                </a:solidFill>
              </a:rPr>
              <a:t>leak the session ID</a:t>
            </a:r>
            <a:r>
              <a:rPr lang="en-US" altLang="zh-TW" sz="3600" dirty="0"/>
              <a:t>. </a:t>
            </a:r>
            <a:endParaRPr lang="zh-TW" sz="3600" dirty="0"/>
          </a:p>
        </p:txBody>
      </p:sp>
      <p:sp>
        <p:nvSpPr>
          <p:cNvPr id="2" name="圓角矩形 1"/>
          <p:cNvSpPr/>
          <p:nvPr/>
        </p:nvSpPr>
        <p:spPr>
          <a:xfrm>
            <a:off x="251520" y="260648"/>
            <a:ext cx="8712968" cy="1080120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MUTING VOICE THROUGH SPAMS IN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VOLTE DATA PLANE </a:t>
            </a:r>
            <a:endParaRPr lang="zh-TW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20</a:t>
            </a:fld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5597154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340768"/>
            <a:ext cx="8352928" cy="5328592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3900" b="1" dirty="0"/>
              <a:t>Voice-Muted </a:t>
            </a:r>
            <a:r>
              <a:rPr lang="en-US" altLang="zh-TW" sz="3900" b="1" dirty="0" err="1"/>
              <a:t>DoS</a:t>
            </a:r>
            <a:r>
              <a:rPr lang="en-US" altLang="zh-TW" sz="3900" b="1" dirty="0"/>
              <a:t> Attack</a:t>
            </a:r>
            <a:r>
              <a:rPr lang="en-US" altLang="zh-TW" sz="3600" dirty="0" smtClean="0"/>
              <a:t>-</a:t>
            </a:r>
            <a:r>
              <a:rPr lang="zh-TW" altLang="en-US" sz="3600" dirty="0" smtClean="0"/>
              <a:t>語音</a:t>
            </a:r>
            <a:r>
              <a:rPr lang="zh-TW" altLang="en-US" sz="3600" dirty="0"/>
              <a:t>拒絕服務</a:t>
            </a:r>
            <a:r>
              <a:rPr lang="zh-TW" altLang="en-US" sz="3600" dirty="0" smtClean="0"/>
              <a:t>攻擊</a:t>
            </a:r>
            <a:endParaRPr lang="en-US" altLang="zh-TW" sz="3600" dirty="0" smtClean="0"/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zh-TW" altLang="en-US" sz="3600" dirty="0" smtClean="0"/>
              <a:t>攻擊</a:t>
            </a:r>
            <a:r>
              <a:rPr lang="zh-TW" altLang="en-US" sz="3600" dirty="0"/>
              <a:t>者：惡意</a:t>
            </a:r>
            <a:r>
              <a:rPr lang="zh-TW" altLang="en-US" sz="3600" dirty="0" smtClean="0"/>
              <a:t>軟體</a:t>
            </a:r>
            <a:endParaRPr lang="en-US" altLang="zh-TW" sz="3600" dirty="0" smtClean="0"/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zh-TW" altLang="en-US" sz="3600" dirty="0" smtClean="0"/>
              <a:t>受害者</a:t>
            </a:r>
            <a:r>
              <a:rPr lang="zh-TW" altLang="en-US" sz="3600" dirty="0"/>
              <a:t>：行動</a:t>
            </a:r>
            <a:r>
              <a:rPr lang="zh-TW" altLang="en-US" sz="3600" dirty="0" smtClean="0"/>
              <a:t>用戶</a:t>
            </a:r>
            <a:endParaRPr lang="en-US" altLang="zh-TW" sz="3600" dirty="0" smtClean="0"/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zh-TW" altLang="en-US" sz="3600" dirty="0" smtClean="0"/>
              <a:t>驗證</a:t>
            </a:r>
            <a:r>
              <a:rPr lang="zh-TW" altLang="en-US" sz="3600" dirty="0"/>
              <a:t>攻擊的美國電信商：</a:t>
            </a:r>
            <a:r>
              <a:rPr lang="en-US" altLang="zh-TW" sz="3600" dirty="0"/>
              <a:t>AT&amp;T</a:t>
            </a:r>
            <a:r>
              <a:rPr lang="zh-TW" altLang="en-US" sz="3600" dirty="0"/>
              <a:t>和</a:t>
            </a:r>
            <a:r>
              <a:rPr lang="en-US" altLang="zh-TW" sz="3600" dirty="0" smtClean="0"/>
              <a:t>T-Mobile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zh-TW" altLang="en-US" sz="3600" dirty="0" smtClean="0"/>
              <a:t>驗證</a:t>
            </a:r>
            <a:r>
              <a:rPr lang="zh-TW" altLang="en-US" sz="3600" dirty="0"/>
              <a:t>攻擊的手機廠商：</a:t>
            </a:r>
            <a:r>
              <a:rPr lang="en-US" altLang="zh-TW" sz="3600" dirty="0"/>
              <a:t>Samsung</a:t>
            </a:r>
            <a:r>
              <a:rPr lang="zh-TW" altLang="en-US" sz="3600" dirty="0"/>
              <a:t>和</a:t>
            </a:r>
            <a:r>
              <a:rPr lang="en-US" altLang="zh-TW" sz="3600" dirty="0"/>
              <a:t>Sharp (</a:t>
            </a:r>
            <a:r>
              <a:rPr lang="zh-TW" altLang="en-US" sz="3600" dirty="0"/>
              <a:t>都使用</a:t>
            </a:r>
            <a:r>
              <a:rPr lang="en-US" altLang="zh-TW" sz="3600" dirty="0"/>
              <a:t>Qualcomm</a:t>
            </a:r>
            <a:r>
              <a:rPr lang="zh-TW" altLang="en-US" sz="3600" dirty="0"/>
              <a:t>的</a:t>
            </a:r>
            <a:r>
              <a:rPr lang="en-US" altLang="zh-TW" sz="3600" dirty="0"/>
              <a:t>modem chipset</a:t>
            </a:r>
            <a:r>
              <a:rPr lang="en-US" altLang="zh-TW" sz="3600" dirty="0" smtClean="0"/>
              <a:t>)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altLang="zh-TW" sz="3600" dirty="0" smtClean="0"/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zh-TW" altLang="en-US" sz="3600" dirty="0" smtClean="0"/>
              <a:t>不同</a:t>
            </a:r>
            <a:r>
              <a:rPr lang="zh-TW" altLang="en-US" sz="3600" dirty="0"/>
              <a:t>以往對於語音通話的攻擊方式 </a:t>
            </a:r>
            <a:endParaRPr lang="en-US" altLang="zh-TW" sz="3600" dirty="0"/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zh-TW" altLang="en-US" sz="3600" dirty="0" smtClean="0"/>
              <a:t>以前</a:t>
            </a:r>
            <a:r>
              <a:rPr lang="zh-TW" altLang="en-US" sz="3600" dirty="0"/>
              <a:t>：無法建立</a:t>
            </a:r>
            <a:r>
              <a:rPr lang="zh-TW" altLang="en-US" sz="3600" dirty="0" smtClean="0"/>
              <a:t>通話</a:t>
            </a:r>
            <a:endParaRPr lang="en-US" altLang="zh-TW" sz="3600" dirty="0" smtClean="0"/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zh-TW" altLang="en-US" sz="3600" dirty="0" smtClean="0"/>
              <a:t>現在</a:t>
            </a:r>
            <a:r>
              <a:rPr lang="zh-TW" altLang="en-US" sz="3600" dirty="0"/>
              <a:t>：雖可建立通話，但雙方無法聽到對方的聲音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zh-TW" sz="3600" dirty="0"/>
          </a:p>
        </p:txBody>
      </p:sp>
      <p:sp>
        <p:nvSpPr>
          <p:cNvPr id="2" name="圓角矩形 1"/>
          <p:cNvSpPr/>
          <p:nvPr/>
        </p:nvSpPr>
        <p:spPr>
          <a:xfrm>
            <a:off x="251520" y="260648"/>
            <a:ext cx="8712968" cy="1080120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MUTING VOICE THROUGH SPAMS IN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VOLTE DATA PLANE </a:t>
            </a:r>
            <a:endParaRPr lang="zh-TW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21</a:t>
            </a:fld>
            <a:endParaRPr kumimoji="0"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筆跡 3"/>
              <p14:cNvContentPartPr/>
              <p14:nvPr/>
            </p14:nvContentPartPr>
            <p14:xfrm>
              <a:off x="4785120" y="5823720"/>
              <a:ext cx="2140200" cy="491760"/>
            </p14:xfrm>
          </p:contentPart>
        </mc:Choice>
        <mc:Fallback>
          <p:pic>
            <p:nvPicPr>
              <p:cNvPr id="4" name="筆跡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8640" y="5815440"/>
                <a:ext cx="2151360" cy="50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97154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340768"/>
            <a:ext cx="8352928" cy="53285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3600" b="1" dirty="0"/>
              <a:t>Network-side solution</a:t>
            </a:r>
            <a:r>
              <a:rPr lang="en-US" altLang="zh-TW" sz="3600" dirty="0" smtClean="0"/>
              <a:t>:</a:t>
            </a:r>
          </a:p>
          <a:p>
            <a:pPr marL="1200150" lvl="1" indent="-742950" algn="just">
              <a:buFont typeface="+mj-lt"/>
              <a:buAutoNum type="arabicPeriod"/>
            </a:pPr>
            <a:r>
              <a:rPr lang="en-US" altLang="zh-TW" sz="3600" dirty="0" smtClean="0"/>
              <a:t>4G </a:t>
            </a:r>
            <a:r>
              <a:rPr lang="en-US" altLang="zh-TW" sz="3600" dirty="0"/>
              <a:t>gateway enforces </a:t>
            </a:r>
            <a:r>
              <a:rPr lang="en-US" altLang="zh-TW" sz="3600" dirty="0">
                <a:solidFill>
                  <a:srgbClr val="FF0000"/>
                </a:solidFill>
              </a:rPr>
              <a:t>strict routing regulation</a:t>
            </a:r>
            <a:r>
              <a:rPr lang="en-US" altLang="zh-TW" sz="3600" dirty="0"/>
              <a:t> for each bearer</a:t>
            </a:r>
            <a:r>
              <a:rPr lang="en-US" altLang="zh-TW" sz="3600" dirty="0" smtClean="0"/>
              <a:t>.</a:t>
            </a:r>
          </a:p>
          <a:p>
            <a:pPr marL="1200150" lvl="1" indent="-742950" algn="just">
              <a:buFont typeface="+mj-lt"/>
              <a:buAutoNum type="arabicPeriod"/>
            </a:pPr>
            <a:r>
              <a:rPr lang="en-US" altLang="zh-TW" sz="3600" dirty="0" smtClean="0"/>
              <a:t>Operators stop free-signaling </a:t>
            </a:r>
            <a:r>
              <a:rPr lang="en-US" altLang="zh-TW" sz="3600" dirty="0"/>
              <a:t>policy and </a:t>
            </a:r>
            <a:r>
              <a:rPr lang="en-US" altLang="zh-TW" sz="3600" dirty="0">
                <a:solidFill>
                  <a:srgbClr val="FF0000"/>
                </a:solidFill>
              </a:rPr>
              <a:t>charges signals </a:t>
            </a:r>
            <a:r>
              <a:rPr lang="en-US" altLang="zh-TW" sz="3600" dirty="0"/>
              <a:t>similar to data trafﬁc. </a:t>
            </a:r>
            <a:endParaRPr lang="en-US" altLang="zh-TW" sz="3600" dirty="0" smtClean="0"/>
          </a:p>
          <a:p>
            <a:pPr marL="1200150" lvl="1" indent="-742950" algn="just">
              <a:buFont typeface="+mj-lt"/>
              <a:buAutoNum type="arabicPeriod"/>
            </a:pPr>
            <a:r>
              <a:rPr lang="en-US" altLang="zh-TW" sz="3600" dirty="0" err="1" smtClean="0"/>
              <a:t>DoS</a:t>
            </a:r>
            <a:r>
              <a:rPr lang="en-US" altLang="zh-TW" sz="3600" dirty="0" smtClean="0"/>
              <a:t> attacks: ensure </a:t>
            </a:r>
            <a:r>
              <a:rPr lang="en-US" altLang="zh-TW" sz="3600" dirty="0"/>
              <a:t>resource allocation to </a:t>
            </a:r>
            <a:r>
              <a:rPr lang="en-US" altLang="zh-TW" sz="3600" dirty="0">
                <a:solidFill>
                  <a:srgbClr val="FF0000"/>
                </a:solidFill>
              </a:rPr>
              <a:t>authentic trafﬁc </a:t>
            </a:r>
            <a:r>
              <a:rPr lang="en-US" altLang="zh-TW" sz="3600" dirty="0"/>
              <a:t>only. </a:t>
            </a:r>
            <a:endParaRPr lang="en-US" altLang="zh-TW" sz="36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zh-TW" sz="3600" dirty="0"/>
          </a:p>
        </p:txBody>
      </p:sp>
      <p:sp>
        <p:nvSpPr>
          <p:cNvPr id="2" name="圓角矩形 1"/>
          <p:cNvSpPr/>
          <p:nvPr/>
        </p:nvSpPr>
        <p:spPr>
          <a:xfrm>
            <a:off x="251520" y="260648"/>
            <a:ext cx="8712968" cy="1080120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FIX </a:t>
            </a:r>
            <a:endParaRPr lang="zh-TW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22</a:t>
            </a:fld>
            <a:endParaRPr kumimoji="0"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筆跡 3"/>
              <p14:cNvContentPartPr/>
              <p14:nvPr/>
            </p14:nvContentPartPr>
            <p14:xfrm>
              <a:off x="4786200" y="4141440"/>
              <a:ext cx="1017360" cy="1880640"/>
            </p14:xfrm>
          </p:contentPart>
        </mc:Choice>
        <mc:Fallback>
          <p:pic>
            <p:nvPicPr>
              <p:cNvPr id="4" name="筆跡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9000" y="4137840"/>
                <a:ext cx="1029600" cy="18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97154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340768"/>
            <a:ext cx="8352928" cy="53285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3600" b="1" dirty="0"/>
              <a:t>Device-side solution</a:t>
            </a:r>
            <a:r>
              <a:rPr lang="en-US" altLang="zh-TW" sz="3600" dirty="0" smtClean="0"/>
              <a:t>:</a:t>
            </a:r>
          </a:p>
          <a:p>
            <a:pPr marL="1200150" lvl="1" indent="-742950" algn="just">
              <a:buFont typeface="+mj-lt"/>
              <a:buAutoNum type="arabicPeriod"/>
            </a:pPr>
            <a:r>
              <a:rPr lang="en-US" altLang="zh-TW" sz="3600" dirty="0"/>
              <a:t>the </a:t>
            </a:r>
            <a:r>
              <a:rPr lang="en-US" altLang="zh-TW" sz="3600" dirty="0">
                <a:solidFill>
                  <a:srgbClr val="FF0000"/>
                </a:solidFill>
              </a:rPr>
              <a:t>mobile OS </a:t>
            </a:r>
            <a:r>
              <a:rPr lang="en-US" altLang="zh-TW" sz="3600" dirty="0"/>
              <a:t>should build a </a:t>
            </a:r>
            <a:r>
              <a:rPr lang="en-US" altLang="zh-TW" sz="3600" dirty="0" err="1"/>
              <a:t>VoLTE</a:t>
            </a:r>
            <a:r>
              <a:rPr lang="en-US" altLang="zh-TW" sz="3600" dirty="0"/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permission</a:t>
            </a:r>
            <a:r>
              <a:rPr lang="en-US" altLang="zh-TW" sz="3600" dirty="0"/>
              <a:t> that only allows the dialer app to access the </a:t>
            </a:r>
            <a:r>
              <a:rPr lang="en-US" altLang="zh-TW" sz="3600" dirty="0" err="1"/>
              <a:t>VoLTE</a:t>
            </a:r>
            <a:r>
              <a:rPr lang="en-US" altLang="zh-TW" sz="3600" dirty="0"/>
              <a:t> interface.</a:t>
            </a:r>
            <a:endParaRPr lang="en-US" altLang="zh-TW" sz="3600" dirty="0" smtClean="0"/>
          </a:p>
          <a:p>
            <a:pPr marL="1200150" lvl="1" indent="-742950" algn="just">
              <a:buFont typeface="+mj-lt"/>
              <a:buAutoNum type="arabicPeriod"/>
            </a:pPr>
            <a:r>
              <a:rPr lang="en-US" altLang="zh-TW" sz="3600" dirty="0"/>
              <a:t>the </a:t>
            </a:r>
            <a:r>
              <a:rPr lang="en-US" altLang="zh-TW" sz="3600" dirty="0">
                <a:solidFill>
                  <a:srgbClr val="FF0000"/>
                </a:solidFill>
              </a:rPr>
              <a:t>chipset</a:t>
            </a:r>
            <a:r>
              <a:rPr lang="en-US" altLang="zh-TW" sz="3600" dirty="0"/>
              <a:t> enforces stringent access control</a:t>
            </a:r>
            <a:r>
              <a:rPr lang="en-US" altLang="zh-TW" sz="3600" dirty="0" smtClean="0"/>
              <a:t>. </a:t>
            </a:r>
            <a:endParaRPr lang="en-US" altLang="zh-TW" sz="3600" dirty="0"/>
          </a:p>
          <a:p>
            <a:pPr marL="1200150" lvl="1" indent="-742950" algn="just">
              <a:buFont typeface="+mj-lt"/>
              <a:buAutoNum type="arabicPeriod"/>
            </a:pPr>
            <a:endParaRPr lang="en-US" altLang="zh-TW" sz="3600" dirty="0" smtClean="0"/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altLang="zh-TW" sz="3600" b="1" dirty="0"/>
              <a:t>Best rule</a:t>
            </a:r>
            <a:r>
              <a:rPr lang="en-US" altLang="zh-TW" sz="3600" dirty="0" smtClean="0"/>
              <a:t>: When </a:t>
            </a:r>
            <a:r>
              <a:rPr lang="en-US" altLang="zh-TW" sz="3600" dirty="0"/>
              <a:t>it works as PS data, it should be treated as PS data</a:t>
            </a:r>
            <a:r>
              <a:rPr lang="en-US" altLang="zh-TW" sz="3600" dirty="0" smtClean="0"/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TW" sz="3600" dirty="0"/>
          </a:p>
        </p:txBody>
      </p:sp>
      <p:sp>
        <p:nvSpPr>
          <p:cNvPr id="2" name="圓角矩形 1"/>
          <p:cNvSpPr/>
          <p:nvPr/>
        </p:nvSpPr>
        <p:spPr>
          <a:xfrm>
            <a:off x="251520" y="260648"/>
            <a:ext cx="8712968" cy="1080120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FIX </a:t>
            </a:r>
            <a:endParaRPr lang="zh-TW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23</a:t>
            </a:fld>
            <a:endParaRPr kumimoji="0"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筆跡 3"/>
              <p14:cNvContentPartPr/>
              <p14:nvPr/>
            </p14:nvContentPartPr>
            <p14:xfrm>
              <a:off x="6732000" y="5778720"/>
              <a:ext cx="2165040" cy="653760"/>
            </p14:xfrm>
          </p:contentPart>
        </mc:Choice>
        <mc:Fallback>
          <p:pic>
            <p:nvPicPr>
              <p:cNvPr id="4" name="筆跡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26600" y="5773680"/>
                <a:ext cx="2175480" cy="66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8352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44824"/>
            <a:ext cx="8352928" cy="374441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3600" dirty="0"/>
              <a:t>Bugs in early deployment? </a:t>
            </a:r>
            <a:endParaRPr lang="en-US" altLang="zh-TW" sz="36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3600" dirty="0" smtClean="0"/>
              <a:t>Symptoms of incomplete transition</a:t>
            </a:r>
            <a:r>
              <a:rPr lang="en-US" altLang="zh-TW" sz="3600" dirty="0"/>
              <a:t>? </a:t>
            </a:r>
            <a:endParaRPr lang="en-US" altLang="zh-TW" sz="36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3600" dirty="0" smtClean="0"/>
              <a:t>Blaming operators</a:t>
            </a:r>
            <a:r>
              <a:rPr lang="en-US" altLang="zh-TW" sz="3600" dirty="0"/>
              <a:t>? </a:t>
            </a:r>
            <a:endParaRPr lang="en-US" altLang="zh-TW" sz="36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3600" dirty="0"/>
              <a:t>Incentives. </a:t>
            </a:r>
            <a:endParaRPr lang="zh-TW" sz="3600" dirty="0"/>
          </a:p>
        </p:txBody>
      </p:sp>
      <p:sp>
        <p:nvSpPr>
          <p:cNvPr id="2" name="圓角矩形 1"/>
          <p:cNvSpPr/>
          <p:nvPr/>
        </p:nvSpPr>
        <p:spPr>
          <a:xfrm>
            <a:off x="251520" y="260648"/>
            <a:ext cx="8712968" cy="1080120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DISCUSSION </a:t>
            </a:r>
            <a:endParaRPr lang="zh-TW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24</a:t>
            </a:fld>
            <a:endParaRPr kumimoji="0"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筆跡 3"/>
              <p14:cNvContentPartPr/>
              <p14:nvPr/>
            </p14:nvContentPartPr>
            <p14:xfrm>
              <a:off x="3023640" y="1927080"/>
              <a:ext cx="5301360" cy="2373840"/>
            </p14:xfrm>
          </p:contentPart>
        </mc:Choice>
        <mc:Fallback>
          <p:pic>
            <p:nvPicPr>
              <p:cNvPr id="4" name="筆跡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8600" y="1919160"/>
                <a:ext cx="5314680" cy="238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28544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3951" y="1916832"/>
            <a:ext cx="8352928" cy="3024336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3900" b="1" dirty="0"/>
              <a:t>Fixed</a:t>
            </a:r>
            <a:r>
              <a:rPr lang="en-US" altLang="zh-TW" sz="3900" dirty="0" smtClean="0"/>
              <a:t>: All </a:t>
            </a:r>
            <a:r>
              <a:rPr lang="en-US" altLang="zh-TW" sz="3900" dirty="0"/>
              <a:t>data-relevant </a:t>
            </a:r>
            <a:r>
              <a:rPr lang="en-US" altLang="zh-TW" sz="3900" dirty="0" smtClean="0"/>
              <a:t>attacks. (</a:t>
            </a:r>
            <a:r>
              <a:rPr lang="en-US" altLang="zh-TW" sz="3900" dirty="0"/>
              <a:t>including </a:t>
            </a:r>
            <a:r>
              <a:rPr lang="en-US" altLang="zh-TW" sz="3900" dirty="0" smtClean="0"/>
              <a:t>free </a:t>
            </a:r>
            <a:r>
              <a:rPr lang="en-US" altLang="zh-TW" sz="3900" dirty="0"/>
              <a:t>data attack, overbilling, preemptive data and data </a:t>
            </a:r>
            <a:r>
              <a:rPr lang="en-US" altLang="zh-TW" sz="3900" dirty="0" err="1"/>
              <a:t>DoS</a:t>
            </a:r>
            <a:r>
              <a:rPr lang="en-US" altLang="zh-TW" sz="3900" dirty="0"/>
              <a:t> </a:t>
            </a:r>
            <a:r>
              <a:rPr lang="en-US" altLang="zh-TW" sz="3900" dirty="0" smtClean="0"/>
              <a:t>attacks)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zh-TW" sz="36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3900" b="1" dirty="0"/>
              <a:t>Will be fixed</a:t>
            </a:r>
            <a:r>
              <a:rPr lang="en-US" altLang="zh-TW" sz="3600" dirty="0" smtClean="0"/>
              <a:t>: Voice </a:t>
            </a:r>
            <a:r>
              <a:rPr lang="en-US" altLang="zh-TW" sz="3600" dirty="0" err="1" smtClean="0"/>
              <a:t>DoS</a:t>
            </a:r>
            <a:r>
              <a:rPr lang="en-US" altLang="zh-TW" sz="3600" dirty="0" smtClean="0"/>
              <a:t> attack.</a:t>
            </a:r>
            <a:endParaRPr lang="zh-TW" sz="3600" dirty="0"/>
          </a:p>
        </p:txBody>
      </p:sp>
      <p:sp>
        <p:nvSpPr>
          <p:cNvPr id="2" name="圓角矩形 1"/>
          <p:cNvSpPr/>
          <p:nvPr/>
        </p:nvSpPr>
        <p:spPr>
          <a:xfrm>
            <a:off x="251520" y="260648"/>
            <a:ext cx="8712968" cy="1080120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TW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25</a:t>
            </a:fld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4773923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340768"/>
            <a:ext cx="8352928" cy="5328592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4200" b="1" dirty="0"/>
              <a:t>Related studies</a:t>
            </a:r>
            <a:r>
              <a:rPr lang="en-US" altLang="zh-TW" sz="3800" dirty="0" smtClean="0"/>
              <a:t>: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altLang="zh-TW" sz="3800" dirty="0" smtClean="0"/>
              <a:t>Model the </a:t>
            </a:r>
            <a:r>
              <a:rPr lang="en-US" altLang="zh-TW" sz="3800" dirty="0" smtClean="0">
                <a:solidFill>
                  <a:srgbClr val="FF0000"/>
                </a:solidFill>
              </a:rPr>
              <a:t>threat issues of the IMS</a:t>
            </a:r>
            <a:r>
              <a:rPr lang="en-US" altLang="zh-TW" sz="3800" dirty="0" smtClean="0"/>
              <a:t>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altLang="zh-TW" sz="3800" dirty="0" smtClean="0">
                <a:solidFill>
                  <a:srgbClr val="FF0000"/>
                </a:solidFill>
              </a:rPr>
              <a:t>Caller ID spooﬁng or SIP message spooﬁng </a:t>
            </a:r>
            <a:r>
              <a:rPr lang="en-US" altLang="zh-TW" sz="3800" dirty="0" smtClean="0"/>
              <a:t>to launch </a:t>
            </a:r>
            <a:r>
              <a:rPr lang="en-US" altLang="zh-TW" sz="3800" dirty="0" err="1" smtClean="0"/>
              <a:t>DoS</a:t>
            </a:r>
            <a:r>
              <a:rPr lang="en-US" altLang="zh-TW" sz="3800" dirty="0" smtClean="0"/>
              <a:t>/DDoS attacks.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altLang="zh-TW" sz="3800" dirty="0">
                <a:solidFill>
                  <a:srgbClr val="FF0000"/>
                </a:solidFill>
              </a:rPr>
              <a:t>Mobile network security</a:t>
            </a:r>
            <a:r>
              <a:rPr lang="en-US" altLang="zh-TW" sz="3800" dirty="0" smtClean="0"/>
              <a:t>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altLang="zh-TW" sz="3800" dirty="0" smtClean="0"/>
              <a:t>Overcharging attacks, </a:t>
            </a:r>
            <a:r>
              <a:rPr lang="en-US" altLang="zh-TW" sz="3800" dirty="0" err="1" smtClean="0"/>
              <a:t>DoS</a:t>
            </a:r>
            <a:r>
              <a:rPr lang="en-US" altLang="zh-TW" sz="3800" dirty="0" smtClean="0"/>
              <a:t> attacks by overloading the control channel for SMS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altLang="zh-TW" sz="3800" dirty="0" smtClean="0"/>
              <a:t>User authentication loopholes, information leakage at ﬁrewalls 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altLang="zh-TW" sz="38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4200" b="1" dirty="0"/>
              <a:t>Next Topic</a:t>
            </a:r>
            <a:r>
              <a:rPr lang="en-US" altLang="zh-TW" sz="3800" dirty="0" smtClean="0"/>
              <a:t>: </a:t>
            </a:r>
            <a:r>
              <a:rPr lang="en-US" altLang="zh-TW" sz="3800" dirty="0" smtClean="0">
                <a:solidFill>
                  <a:srgbClr val="FF0000"/>
                </a:solidFill>
              </a:rPr>
              <a:t>Mobile malware</a:t>
            </a:r>
            <a:r>
              <a:rPr lang="en-US" altLang="zh-TW" sz="3800" dirty="0"/>
              <a:t>, malware </a:t>
            </a:r>
            <a:r>
              <a:rPr lang="en-US" altLang="zh-TW" sz="3800" dirty="0" smtClean="0"/>
              <a:t>infection. (</a:t>
            </a:r>
            <a:r>
              <a:rPr lang="en-US" altLang="zh-TW" sz="3800" dirty="0" err="1" smtClean="0"/>
              <a:t>DoS</a:t>
            </a:r>
            <a:r>
              <a:rPr lang="en-US" altLang="zh-TW" sz="3800" dirty="0" smtClean="0"/>
              <a:t> </a:t>
            </a:r>
            <a:r>
              <a:rPr lang="en-US" altLang="zh-TW" sz="3800" dirty="0"/>
              <a:t>attacks require a malware without root </a:t>
            </a:r>
            <a:r>
              <a:rPr lang="en-US" altLang="zh-TW" sz="3800" dirty="0" smtClean="0"/>
              <a:t>permission)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36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altLang="zh-TW" sz="3600" dirty="0" smtClean="0"/>
          </a:p>
        </p:txBody>
      </p:sp>
      <p:sp>
        <p:nvSpPr>
          <p:cNvPr id="2" name="圓角矩形 1"/>
          <p:cNvSpPr/>
          <p:nvPr/>
        </p:nvSpPr>
        <p:spPr>
          <a:xfrm>
            <a:off x="251520" y="260648"/>
            <a:ext cx="8712968" cy="1080120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 </a:t>
            </a:r>
            <a:endParaRPr lang="zh-TW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26</a:t>
            </a:fld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21640571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484784"/>
            <a:ext cx="8352928" cy="518457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3600" dirty="0" err="1" smtClean="0"/>
              <a:t>VoLTE</a:t>
            </a:r>
            <a:r>
              <a:rPr lang="en-US" altLang="zh-TW" sz="3600" dirty="0" smtClean="0"/>
              <a:t> is at </a:t>
            </a:r>
            <a:r>
              <a:rPr lang="en-US" altLang="zh-TW" sz="3600" dirty="0" smtClean="0">
                <a:solidFill>
                  <a:srgbClr val="FF0000"/>
                </a:solidFill>
              </a:rPr>
              <a:t>early </a:t>
            </a:r>
            <a:r>
              <a:rPr lang="en-US" altLang="zh-TW" sz="3600" dirty="0">
                <a:solidFill>
                  <a:srgbClr val="FF0000"/>
                </a:solidFill>
              </a:rPr>
              <a:t>phase</a:t>
            </a:r>
            <a:r>
              <a:rPr lang="en-US" altLang="zh-TW" sz="3600" dirty="0"/>
              <a:t> for global </a:t>
            </a:r>
            <a:r>
              <a:rPr lang="en-US" altLang="zh-TW" sz="3600" dirty="0" smtClean="0"/>
              <a:t>rollout </a:t>
            </a:r>
            <a:r>
              <a:rPr lang="en-US" altLang="zh-TW" sz="3600" dirty="0" err="1" smtClean="0"/>
              <a:t>ansd</a:t>
            </a:r>
            <a:r>
              <a:rPr lang="en-US" altLang="zh-TW" sz="3600" dirty="0" smtClean="0"/>
              <a:t> it suffer </a:t>
            </a:r>
            <a:r>
              <a:rPr lang="en-US" altLang="zh-TW" sz="3600" dirty="0"/>
              <a:t>from easy-to-ﬁx mistakes during this period. </a:t>
            </a:r>
            <a:endParaRPr lang="en-US" altLang="zh-TW" sz="36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3600" dirty="0" smtClean="0"/>
              <a:t>Security solutions need efforts form the </a:t>
            </a:r>
            <a:r>
              <a:rPr lang="en-US" altLang="zh-TW" sz="3600" dirty="0"/>
              <a:t>network </a:t>
            </a:r>
            <a:r>
              <a:rPr lang="en-US" altLang="zh-TW" sz="3600" dirty="0" smtClean="0"/>
              <a:t>infrastructure, the </a:t>
            </a:r>
            <a:r>
              <a:rPr lang="en-US" altLang="zh-TW" sz="3600" dirty="0"/>
              <a:t>end </a:t>
            </a:r>
            <a:r>
              <a:rPr lang="en-US" altLang="zh-TW" sz="3600" dirty="0" smtClean="0"/>
              <a:t>host and  the </a:t>
            </a:r>
            <a:r>
              <a:rPr lang="en-US" altLang="zh-TW" sz="3600" dirty="0"/>
              <a:t>device</a:t>
            </a:r>
            <a:r>
              <a:rPr lang="en-US" altLang="zh-TW" sz="3600" dirty="0" smtClean="0"/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3600" dirty="0" smtClean="0"/>
              <a:t>Voice service and voice threats are double-edged issues.</a:t>
            </a:r>
          </a:p>
          <a:p>
            <a:r>
              <a:rPr lang="en-US" altLang="zh-TW" sz="3600" dirty="0" smtClean="0"/>
              <a:t>  </a:t>
            </a:r>
            <a:endParaRPr lang="zh-TW" sz="3600" dirty="0"/>
          </a:p>
        </p:txBody>
      </p:sp>
      <p:sp>
        <p:nvSpPr>
          <p:cNvPr id="2" name="圓角矩形 1"/>
          <p:cNvSpPr/>
          <p:nvPr/>
        </p:nvSpPr>
        <p:spPr>
          <a:xfrm>
            <a:off x="251520" y="260648"/>
            <a:ext cx="8712968" cy="1080120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CONCLUSION</a:t>
            </a:r>
            <a:endParaRPr lang="zh-TW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27</a:t>
            </a:fld>
            <a:endParaRPr kumimoji="0"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筆跡 3"/>
              <p14:cNvContentPartPr/>
              <p14:nvPr/>
            </p14:nvContentPartPr>
            <p14:xfrm>
              <a:off x="3263400" y="1378440"/>
              <a:ext cx="3221640" cy="4798800"/>
            </p14:xfrm>
          </p:contentPart>
        </mc:Choice>
        <mc:Fallback>
          <p:pic>
            <p:nvPicPr>
              <p:cNvPr id="4" name="筆跡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8000" y="1373760"/>
                <a:ext cx="3232080" cy="480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28544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340768"/>
            <a:ext cx="8352928" cy="53285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3600" dirty="0" smtClean="0"/>
              <a:t>4G </a:t>
            </a:r>
            <a:r>
              <a:rPr lang="en-US" altLang="zh-TW" sz="3600" dirty="0" err="1" smtClean="0"/>
              <a:t>VoLTE</a:t>
            </a:r>
            <a:r>
              <a:rPr lang="en-US" altLang="zh-TW" sz="3600" dirty="0" smtClean="0"/>
              <a:t>: Voice-over-IP </a:t>
            </a:r>
            <a:r>
              <a:rPr lang="en-US" altLang="zh-TW" sz="3600" dirty="0"/>
              <a:t>(VoIP) </a:t>
            </a:r>
            <a:r>
              <a:rPr lang="en-US" altLang="zh-TW" sz="3600" dirty="0" smtClean="0"/>
              <a:t>scheme, packet-switched </a:t>
            </a:r>
            <a:r>
              <a:rPr lang="en-US" altLang="zh-TW" sz="3600" dirty="0"/>
              <a:t>(PS)-only, all-IP based LTE network </a:t>
            </a:r>
            <a:r>
              <a:rPr lang="en-US" altLang="zh-TW" sz="3600" dirty="0" smtClean="0"/>
              <a:t>.</a:t>
            </a:r>
          </a:p>
          <a:p>
            <a:pPr algn="just"/>
            <a:endParaRPr lang="en-US" altLang="zh-TW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TW" sz="3600" dirty="0"/>
          </a:p>
        </p:txBody>
      </p:sp>
      <p:sp>
        <p:nvSpPr>
          <p:cNvPr id="2" name="圓角矩形 1"/>
          <p:cNvSpPr/>
          <p:nvPr/>
        </p:nvSpPr>
        <p:spPr>
          <a:xfrm>
            <a:off x="251520" y="260648"/>
            <a:ext cx="8712968" cy="864096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68960"/>
            <a:ext cx="8928992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3</a:t>
            </a:fld>
            <a:endParaRPr kumimoji="0"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筆跡 3"/>
              <p14:cNvContentPartPr/>
              <p14:nvPr/>
            </p14:nvContentPartPr>
            <p14:xfrm>
              <a:off x="2336760" y="1079280"/>
              <a:ext cx="3846960" cy="412560"/>
            </p14:xfrm>
          </p:contentPart>
        </mc:Choice>
        <mc:Fallback>
          <p:pic>
            <p:nvPicPr>
              <p:cNvPr id="4" name="筆跡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0640" y="1074960"/>
                <a:ext cx="3864600" cy="419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340768"/>
            <a:ext cx="8352928" cy="53285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3600" dirty="0" smtClean="0">
                <a:solidFill>
                  <a:srgbClr val="FF0000"/>
                </a:solidFill>
              </a:rPr>
              <a:t>Advantages</a:t>
            </a:r>
            <a:r>
              <a:rPr lang="en-US" altLang="zh-TW" sz="3600" dirty="0" smtClean="0"/>
              <a:t>: Carrier-grade quality, high-priority, quality-of-service(</a:t>
            </a:r>
            <a:r>
              <a:rPr lang="en-US" altLang="zh-TW" sz="3600" dirty="0" err="1" smtClean="0"/>
              <a:t>QoS</a:t>
            </a:r>
            <a:r>
              <a:rPr lang="en-US" altLang="zh-TW" sz="3600" dirty="0" smtClean="0"/>
              <a:t>).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rgbClr val="FF0000"/>
                </a:solidFill>
              </a:rPr>
              <a:t>Problems</a:t>
            </a:r>
            <a:r>
              <a:rPr lang="en-US" altLang="zh-TW" sz="3600" dirty="0" smtClean="0"/>
              <a:t>: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altLang="zh-TW" sz="3600" dirty="0" smtClean="0"/>
              <a:t>Loopholes.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altLang="zh-TW" sz="3600" dirty="0" smtClean="0"/>
              <a:t>Open </a:t>
            </a:r>
            <a:r>
              <a:rPr lang="en-US" altLang="zh-TW" sz="3600" dirty="0"/>
              <a:t>the door to run data over </a:t>
            </a:r>
            <a:r>
              <a:rPr lang="en-US" altLang="zh-TW" sz="3600" dirty="0" err="1" smtClean="0"/>
              <a:t>VoLTE</a:t>
            </a:r>
            <a:r>
              <a:rPr lang="en-US" altLang="zh-TW" sz="3600" dirty="0" smtClean="0"/>
              <a:t>. (Threats in hardware, OS and mobile apps)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altLang="zh-TW" sz="3600" dirty="0" smtClean="0"/>
              <a:t>Side-channel </a:t>
            </a:r>
            <a:r>
              <a:rPr lang="en-US" altLang="zh-TW" sz="3600" dirty="0"/>
              <a:t>to leak critical </a:t>
            </a:r>
            <a:r>
              <a:rPr lang="en-US" altLang="zh-TW" sz="3600" dirty="0" smtClean="0"/>
              <a:t>information.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altLang="zh-TW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TW" sz="3600" dirty="0"/>
          </a:p>
        </p:txBody>
      </p:sp>
      <p:sp>
        <p:nvSpPr>
          <p:cNvPr id="2" name="圓角矩形 1"/>
          <p:cNvSpPr/>
          <p:nvPr/>
        </p:nvSpPr>
        <p:spPr>
          <a:xfrm>
            <a:off x="251520" y="260648"/>
            <a:ext cx="8712968" cy="864096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4</a:t>
            </a:fld>
            <a:endParaRPr kumimoji="0"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筆跡 3"/>
              <p14:cNvContentPartPr/>
              <p14:nvPr/>
            </p14:nvContentPartPr>
            <p14:xfrm>
              <a:off x="615600" y="1170720"/>
              <a:ext cx="6062400" cy="3137760"/>
            </p14:xfrm>
          </p:contentPart>
        </mc:Choice>
        <mc:Fallback>
          <p:pic>
            <p:nvPicPr>
              <p:cNvPr id="4" name="筆跡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8760" y="1164960"/>
                <a:ext cx="6074640" cy="31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67635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340768"/>
            <a:ext cx="8352928" cy="53285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3600" b="1" dirty="0" err="1"/>
              <a:t>VoLTE</a:t>
            </a:r>
            <a:r>
              <a:rPr lang="en-US" altLang="zh-TW" sz="3600" b="1" dirty="0"/>
              <a:t> network architecture and how it works</a:t>
            </a:r>
            <a:r>
              <a:rPr lang="en-US" altLang="zh-TW" sz="3600" dirty="0"/>
              <a:t>? </a:t>
            </a:r>
            <a:endParaRPr lang="en-US" altLang="zh-TW" sz="3600" dirty="0" smtClean="0"/>
          </a:p>
          <a:p>
            <a:pPr algn="just"/>
            <a:endParaRPr lang="en-US" altLang="zh-TW" sz="3600" dirty="0" smtClean="0"/>
          </a:p>
          <a:p>
            <a:pPr algn="just"/>
            <a:endParaRPr lang="en-US" altLang="zh-TW" sz="3600" dirty="0" smtClean="0"/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altLang="zh-TW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TW" sz="3600" dirty="0"/>
          </a:p>
        </p:txBody>
      </p:sp>
      <p:sp>
        <p:nvSpPr>
          <p:cNvPr id="2" name="圓角矩形 1"/>
          <p:cNvSpPr/>
          <p:nvPr/>
        </p:nvSpPr>
        <p:spPr>
          <a:xfrm>
            <a:off x="251520" y="260648"/>
            <a:ext cx="8712968" cy="1080120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SECURITY ISSUES WHEN VOLTE TURNS VOICE INTO “DATA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endParaRPr lang="zh-TW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4904"/>
            <a:ext cx="914400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5</a:t>
            </a:fld>
            <a:endParaRPr kumimoji="0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237312"/>
            <a:ext cx="21237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TW" sz="1000" dirty="0"/>
              <a:t>Reference: </a:t>
            </a:r>
            <a:r>
              <a:rPr lang="en-US" altLang="zh-TW" sz="1000" dirty="0" smtClean="0"/>
              <a:t>:Chi-Yu Li, “Potential Risk  in 4G mobile network.”</a:t>
            </a:r>
            <a:endParaRPr lang="zh-TW" altLang="en-US" sz="1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筆跡 3"/>
              <p14:cNvContentPartPr/>
              <p14:nvPr/>
            </p14:nvContentPartPr>
            <p14:xfrm>
              <a:off x="3572280" y="2928960"/>
              <a:ext cx="2107080" cy="3126600"/>
            </p14:xfrm>
          </p:contentPart>
        </mc:Choice>
        <mc:Fallback>
          <p:pic>
            <p:nvPicPr>
              <p:cNvPr id="4" name="筆跡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5800" y="2923920"/>
                <a:ext cx="2121840" cy="31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88186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340768"/>
            <a:ext cx="8352928" cy="53285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3600" b="1" dirty="0" err="1"/>
              <a:t>VoLTE</a:t>
            </a:r>
            <a:r>
              <a:rPr lang="en-US" altLang="zh-TW" sz="3600" b="1" dirty="0"/>
              <a:t> network architecture and how it works</a:t>
            </a:r>
            <a:r>
              <a:rPr lang="en-US" altLang="zh-TW" sz="3600" dirty="0"/>
              <a:t>? </a:t>
            </a:r>
            <a:endParaRPr lang="en-US" altLang="zh-TW" sz="3600" dirty="0" smtClean="0"/>
          </a:p>
          <a:p>
            <a:pPr algn="just"/>
            <a:endParaRPr lang="en-US" altLang="zh-TW" sz="3600" dirty="0" smtClean="0"/>
          </a:p>
          <a:p>
            <a:pPr algn="just"/>
            <a:endParaRPr lang="en-US" altLang="zh-TW" sz="3600" dirty="0" smtClean="0"/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altLang="zh-TW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TW" sz="3600" dirty="0"/>
          </a:p>
        </p:txBody>
      </p:sp>
      <p:sp>
        <p:nvSpPr>
          <p:cNvPr id="2" name="圓角矩形 1"/>
          <p:cNvSpPr/>
          <p:nvPr/>
        </p:nvSpPr>
        <p:spPr>
          <a:xfrm>
            <a:off x="251520" y="260648"/>
            <a:ext cx="8712968" cy="1080120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SECURITY ISSUES WHEN VOLTE TURNS VOICE INTO “DATA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endParaRPr lang="zh-TW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8"/>
            <a:ext cx="8928992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z="1400" b="1" smtClean="0"/>
              <a:pPr/>
              <a:t>6</a:t>
            </a:fld>
            <a:endParaRPr kumimoji="0" lang="zh-TW" altLang="en-US" sz="14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96" y="6453336"/>
            <a:ext cx="2120900" cy="40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筆跡 3"/>
              <p14:cNvContentPartPr/>
              <p14:nvPr/>
            </p14:nvContentPartPr>
            <p14:xfrm>
              <a:off x="1873800" y="3904200"/>
              <a:ext cx="2401560" cy="2118960"/>
            </p14:xfrm>
          </p:contentPart>
        </mc:Choice>
        <mc:Fallback>
          <p:pic>
            <p:nvPicPr>
              <p:cNvPr id="4" name="筆跡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6240" y="3897000"/>
                <a:ext cx="2417760" cy="21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58350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340768"/>
            <a:ext cx="8352928" cy="53285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3600" dirty="0"/>
              <a:t> </a:t>
            </a:r>
            <a:r>
              <a:rPr lang="en-US" altLang="zh-TW" sz="3600" b="1" dirty="0" smtClean="0"/>
              <a:t>Potential Vulnerabilities</a:t>
            </a:r>
            <a:r>
              <a:rPr lang="en-US" altLang="zh-TW" sz="3600" dirty="0" smtClean="0"/>
              <a:t>:</a:t>
            </a:r>
          </a:p>
          <a:p>
            <a:pPr marL="1200150" lvl="1" indent="-742950" algn="just">
              <a:buFont typeface="+mj-lt"/>
              <a:buAutoNum type="arabicPeriod"/>
            </a:pPr>
            <a:r>
              <a:rPr lang="en-US" altLang="zh-TW" sz="3600" dirty="0" smtClean="0"/>
              <a:t>Can </a:t>
            </a:r>
            <a:r>
              <a:rPr lang="en-US" altLang="zh-TW" sz="3600" dirty="0" smtClean="0">
                <a:solidFill>
                  <a:srgbClr val="FF0000"/>
                </a:solidFill>
              </a:rPr>
              <a:t>trick </a:t>
            </a:r>
            <a:r>
              <a:rPr lang="en-US" altLang="zh-TW" sz="3600" dirty="0" err="1">
                <a:solidFill>
                  <a:srgbClr val="FF0000"/>
                </a:solidFill>
              </a:rPr>
              <a:t>VoLTE</a:t>
            </a:r>
            <a:r>
              <a:rPr lang="en-US" altLang="zh-TW" sz="3600" dirty="0">
                <a:solidFill>
                  <a:srgbClr val="FF0000"/>
                </a:solidFill>
              </a:rPr>
              <a:t> to gain PS data access</a:t>
            </a:r>
            <a:r>
              <a:rPr lang="en-US" altLang="zh-TW" sz="3600" dirty="0"/>
              <a:t>, despite its designated role for </a:t>
            </a:r>
            <a:r>
              <a:rPr lang="en-US" altLang="zh-TW" sz="3600" dirty="0" smtClean="0"/>
              <a:t>voice?</a:t>
            </a:r>
          </a:p>
          <a:p>
            <a:pPr marL="1200150" lvl="1" indent="-742950" algn="just">
              <a:buFont typeface="+mj-lt"/>
              <a:buAutoNum type="arabicPeriod"/>
            </a:pPr>
            <a:r>
              <a:rPr lang="en-US" altLang="zh-TW" sz="3600" dirty="0" smtClean="0"/>
              <a:t>Can learn </a:t>
            </a:r>
            <a:r>
              <a:rPr lang="en-US" altLang="zh-TW" sz="3600" dirty="0">
                <a:solidFill>
                  <a:srgbClr val="FF0000"/>
                </a:solidFill>
              </a:rPr>
              <a:t>private, critical information </a:t>
            </a:r>
            <a:r>
              <a:rPr lang="en-US" altLang="zh-TW" sz="3600" dirty="0" smtClean="0"/>
              <a:t>on voice calls from </a:t>
            </a:r>
            <a:r>
              <a:rPr lang="en-US" altLang="zh-TW" sz="3600" dirty="0" err="1"/>
              <a:t>VoLTE</a:t>
            </a:r>
            <a:r>
              <a:rPr lang="en-US" altLang="zh-TW" sz="3600" dirty="0"/>
              <a:t>? </a:t>
            </a:r>
            <a:endParaRPr lang="en-US" altLang="zh-TW" sz="3600" dirty="0" smtClean="0"/>
          </a:p>
          <a:p>
            <a:pPr marL="1200150" lvl="1" indent="-742950" algn="just">
              <a:buFont typeface="+mj-lt"/>
              <a:buAutoNum type="arabicPeriod"/>
            </a:pPr>
            <a:r>
              <a:rPr lang="en-US" altLang="zh-TW" sz="3600" dirty="0" smtClean="0"/>
              <a:t>Will the </a:t>
            </a:r>
            <a:r>
              <a:rPr lang="en-US" altLang="zh-TW" sz="3600" dirty="0">
                <a:solidFill>
                  <a:srgbClr val="FF0000"/>
                </a:solidFill>
              </a:rPr>
              <a:t>voice-related policies and operations</a:t>
            </a:r>
            <a:r>
              <a:rPr lang="en-US" altLang="zh-TW" sz="3600" dirty="0" smtClean="0"/>
              <a:t>(e.g., voice billing </a:t>
            </a:r>
            <a:r>
              <a:rPr lang="en-US" altLang="zh-TW" sz="3600" dirty="0"/>
              <a:t>and </a:t>
            </a:r>
            <a:r>
              <a:rPr lang="en-US" altLang="zh-TW" sz="3600" dirty="0" err="1"/>
              <a:t>QoS</a:t>
            </a:r>
            <a:r>
              <a:rPr lang="en-US" altLang="zh-TW" sz="3600" dirty="0"/>
              <a:t> control) work well in the </a:t>
            </a:r>
            <a:r>
              <a:rPr lang="en-US" altLang="zh-TW" sz="3600" dirty="0" err="1"/>
              <a:t>VoLTE</a:t>
            </a:r>
            <a:r>
              <a:rPr lang="en-US" altLang="zh-TW" sz="3600" dirty="0"/>
              <a:t> </a:t>
            </a:r>
            <a:r>
              <a:rPr lang="en-US" altLang="zh-TW" sz="3600" dirty="0" smtClean="0"/>
              <a:t>context?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TW" sz="3600" dirty="0"/>
          </a:p>
        </p:txBody>
      </p:sp>
      <p:sp>
        <p:nvSpPr>
          <p:cNvPr id="2" name="圓角矩形 1"/>
          <p:cNvSpPr/>
          <p:nvPr/>
        </p:nvSpPr>
        <p:spPr>
          <a:xfrm>
            <a:off x="251520" y="260648"/>
            <a:ext cx="8712968" cy="1080120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SECURITY ISSUES WHEN VOLTE TURNS VOICE INTO “DATA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endParaRPr lang="zh-TW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7</a:t>
            </a:fld>
            <a:endParaRPr kumimoji="0"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筆跡 3"/>
              <p14:cNvContentPartPr/>
              <p14:nvPr/>
            </p14:nvContentPartPr>
            <p14:xfrm>
              <a:off x="3112560" y="1157400"/>
              <a:ext cx="4403160" cy="3744360"/>
            </p14:xfrm>
          </p:contentPart>
        </mc:Choice>
        <mc:Fallback>
          <p:pic>
            <p:nvPicPr>
              <p:cNvPr id="4" name="筆跡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6080" y="1148400"/>
                <a:ext cx="4415040" cy="37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74639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340768"/>
            <a:ext cx="8352928" cy="53285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3600" b="1" dirty="0"/>
              <a:t>Attack Model and Methodology</a:t>
            </a:r>
            <a:r>
              <a:rPr lang="en-US" altLang="zh-TW" sz="3600" dirty="0" smtClean="0"/>
              <a:t>: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altLang="zh-TW" sz="3600" dirty="0"/>
              <a:t>Attacker:  </a:t>
            </a:r>
            <a:r>
              <a:rPr lang="en-US" altLang="zh-TW" sz="3600" dirty="0" smtClean="0"/>
              <a:t>a mobile user.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altLang="zh-TW" sz="3600" dirty="0"/>
              <a:t>Victims: </a:t>
            </a:r>
            <a:endParaRPr lang="en-US" altLang="zh-TW" sz="3600" dirty="0" smtClean="0"/>
          </a:p>
          <a:p>
            <a:pPr marL="1657350" lvl="2" indent="-742950" algn="just">
              <a:buFont typeface="+mj-lt"/>
              <a:buAutoNum type="arabicPeriod"/>
            </a:pPr>
            <a:r>
              <a:rPr lang="en-US" altLang="zh-TW" sz="3600" dirty="0" smtClean="0"/>
              <a:t>Network operator (</a:t>
            </a:r>
            <a:r>
              <a:rPr lang="en-US" altLang="zh-TW" sz="3600" dirty="0">
                <a:solidFill>
                  <a:srgbClr val="FF0000"/>
                </a:solidFill>
              </a:rPr>
              <a:t>two top-tier US carriers</a:t>
            </a:r>
            <a:r>
              <a:rPr lang="en-US" altLang="zh-TW" sz="3600" dirty="0" smtClean="0"/>
              <a:t>) </a:t>
            </a:r>
          </a:p>
          <a:p>
            <a:pPr marL="1657350" lvl="2" indent="-742950" algn="just">
              <a:buFont typeface="+mj-lt"/>
              <a:buAutoNum type="arabicPeriod"/>
            </a:pPr>
            <a:r>
              <a:rPr lang="en-US" altLang="zh-TW" sz="3600" dirty="0" smtClean="0"/>
              <a:t>Other </a:t>
            </a:r>
            <a:r>
              <a:rPr lang="en-US" altLang="zh-TW" sz="3600" dirty="0"/>
              <a:t>mobile </a:t>
            </a:r>
            <a:r>
              <a:rPr lang="en-US" altLang="zh-TW" sz="3600" dirty="0" smtClean="0"/>
              <a:t>users (</a:t>
            </a:r>
            <a:r>
              <a:rPr lang="en-US" altLang="zh-TW" sz="3600" dirty="0">
                <a:solidFill>
                  <a:srgbClr val="FF0000"/>
                </a:solidFill>
              </a:rPr>
              <a:t>Samsung Galaxy S5 and LG G3</a:t>
            </a:r>
            <a:r>
              <a:rPr lang="en-US" altLang="zh-TW" sz="3600" dirty="0" smtClean="0"/>
              <a:t>).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altLang="zh-TW" sz="3600" dirty="0"/>
              <a:t>OS:  Android </a:t>
            </a:r>
            <a:r>
              <a:rPr lang="en-US" altLang="zh-TW" sz="3600" dirty="0" smtClean="0"/>
              <a:t>4.4.2 </a:t>
            </a:r>
            <a:r>
              <a:rPr lang="en-US" altLang="zh-TW" sz="3600" dirty="0"/>
              <a:t>and </a:t>
            </a:r>
            <a:r>
              <a:rPr lang="en-US" altLang="zh-TW" sz="3600" dirty="0" smtClean="0"/>
              <a:t>4.4.4. </a:t>
            </a:r>
            <a:endParaRPr lang="en-US" altLang="zh-TW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altLang="zh-TW" sz="3600" dirty="0" smtClean="0"/>
          </a:p>
          <a:p>
            <a:endParaRPr lang="en-US" altLang="zh-TW" sz="36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altLang="zh-TW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TW" sz="3600" dirty="0"/>
          </a:p>
        </p:txBody>
      </p:sp>
      <p:sp>
        <p:nvSpPr>
          <p:cNvPr id="2" name="圓角矩形 1"/>
          <p:cNvSpPr/>
          <p:nvPr/>
        </p:nvSpPr>
        <p:spPr>
          <a:xfrm>
            <a:off x="251520" y="260648"/>
            <a:ext cx="8712968" cy="1080120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SECURITY ISSUES WHEN VOLTE TURNS VOICE INTO “DATA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endParaRPr lang="zh-TW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8</a:t>
            </a:fld>
            <a:endParaRPr kumimoji="0"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筆跡 3"/>
              <p14:cNvContentPartPr/>
              <p14:nvPr/>
            </p14:nvContentPartPr>
            <p14:xfrm>
              <a:off x="4015800" y="3693960"/>
              <a:ext cx="1658160" cy="336600"/>
            </p14:xfrm>
          </p:contentPart>
        </mc:Choice>
        <mc:Fallback>
          <p:pic>
            <p:nvPicPr>
              <p:cNvPr id="4" name="筆跡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1480" y="3684600"/>
                <a:ext cx="1669680" cy="3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74639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340768"/>
            <a:ext cx="8352928" cy="5328592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TW" sz="3900" b="1" dirty="0"/>
              <a:t>Carrying Data In </a:t>
            </a:r>
            <a:r>
              <a:rPr lang="en-US" altLang="zh-TW" sz="3900" b="1" dirty="0" err="1"/>
              <a:t>VoLTE</a:t>
            </a:r>
            <a:r>
              <a:rPr lang="en-US" altLang="zh-TW" sz="3900" b="1" dirty="0"/>
              <a:t> Signaling</a:t>
            </a:r>
            <a:r>
              <a:rPr lang="en-US" altLang="zh-TW" sz="3600" dirty="0" smtClean="0"/>
              <a:t>: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altLang="zh-TW" sz="3600" u="sng" dirty="0" err="1" smtClean="0"/>
              <a:t>VoLTE</a:t>
            </a:r>
            <a:r>
              <a:rPr lang="en-US" altLang="zh-TW" sz="3600" u="sng" dirty="0"/>
              <a:t> signaling bearer can be exploited to carry mobile data </a:t>
            </a:r>
            <a:r>
              <a:rPr lang="en-US" altLang="zh-TW" sz="3600" u="sng" dirty="0" smtClean="0"/>
              <a:t>service</a:t>
            </a:r>
            <a:r>
              <a:rPr lang="en-US" altLang="zh-TW" sz="3600" dirty="0" smtClean="0"/>
              <a:t>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altLang="zh-TW" sz="3600" dirty="0" smtClean="0"/>
              <a:t>Two vulnerabilities:</a:t>
            </a:r>
          </a:p>
          <a:p>
            <a:pPr marL="2114550" lvl="3" indent="-742950" algn="just">
              <a:buFont typeface="+mj-lt"/>
              <a:buAutoNum type="arabicPeriod"/>
            </a:pPr>
            <a:r>
              <a:rPr lang="en-US" altLang="zh-TW" sz="3600" dirty="0" smtClean="0"/>
              <a:t>Device side: no </a:t>
            </a:r>
            <a:r>
              <a:rPr lang="en-US" altLang="zh-TW" sz="3600" dirty="0"/>
              <a:t>access control to prevent </a:t>
            </a:r>
            <a:r>
              <a:rPr lang="en-US" altLang="zh-TW" sz="3600" dirty="0" smtClean="0"/>
              <a:t>non </a:t>
            </a:r>
            <a:r>
              <a:rPr lang="en-US" altLang="zh-TW" sz="3600" dirty="0" err="1" smtClean="0"/>
              <a:t>VoLTE</a:t>
            </a:r>
            <a:r>
              <a:rPr lang="en-US" altLang="zh-TW" sz="3600" dirty="0" smtClean="0"/>
              <a:t> </a:t>
            </a:r>
            <a:r>
              <a:rPr lang="en-US" altLang="zh-TW" sz="3600" dirty="0"/>
              <a:t>packets from being injected into the signaling </a:t>
            </a:r>
            <a:r>
              <a:rPr lang="en-US" altLang="zh-TW" sz="3600" dirty="0" smtClean="0"/>
              <a:t>bearer. </a:t>
            </a:r>
          </a:p>
          <a:p>
            <a:pPr marL="2114550" lvl="3" indent="-742950" algn="just">
              <a:buFont typeface="+mj-lt"/>
              <a:buAutoNum type="arabicPeriod"/>
            </a:pPr>
            <a:r>
              <a:rPr lang="en-US" altLang="zh-TW" sz="3600" dirty="0" smtClean="0"/>
              <a:t>Network side: injected </a:t>
            </a:r>
            <a:r>
              <a:rPr lang="en-US" altLang="zh-TW" sz="3600" dirty="0"/>
              <a:t>packets are allowed to pass </a:t>
            </a:r>
            <a:r>
              <a:rPr lang="en-US" altLang="zh-TW" sz="3600" dirty="0" smtClean="0"/>
              <a:t>by. (routed </a:t>
            </a:r>
            <a:r>
              <a:rPr lang="en-US" altLang="zh-TW" sz="3600" dirty="0"/>
              <a:t>to the destination by the 4G </a:t>
            </a:r>
            <a:r>
              <a:rPr lang="en-US" altLang="zh-TW" sz="3600" dirty="0" smtClean="0"/>
              <a:t>gateway)</a:t>
            </a:r>
          </a:p>
          <a:p>
            <a:endParaRPr lang="en-US" altLang="zh-TW" sz="36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altLang="zh-TW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TW" sz="3600" dirty="0"/>
          </a:p>
        </p:txBody>
      </p:sp>
      <p:sp>
        <p:nvSpPr>
          <p:cNvPr id="2" name="圓角矩形 1"/>
          <p:cNvSpPr/>
          <p:nvPr/>
        </p:nvSpPr>
        <p:spPr>
          <a:xfrm>
            <a:off x="251520" y="260648"/>
            <a:ext cx="8712968" cy="1080120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PERPETRATING MOBILE DATA SERVICE  IN VOLTE CONTROL PLANE </a:t>
            </a:r>
            <a:endParaRPr lang="zh-TW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9</a:t>
            </a:fld>
            <a:endParaRPr kumimoji="0"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筆跡 3"/>
              <p14:cNvContentPartPr/>
              <p14:nvPr/>
            </p14:nvContentPartPr>
            <p14:xfrm>
              <a:off x="2901240" y="1725840"/>
              <a:ext cx="4698360" cy="1675800"/>
            </p14:xfrm>
          </p:contentPart>
        </mc:Choice>
        <mc:Fallback>
          <p:pic>
            <p:nvPicPr>
              <p:cNvPr id="4" name="筆跡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7280" y="1720440"/>
                <a:ext cx="4708800" cy="169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4748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訓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1899</Words>
  <Application>Microsoft Office PowerPoint</Application>
  <PresentationFormat>如螢幕大小 (4:3)</PresentationFormat>
  <Paragraphs>263</Paragraphs>
  <Slides>27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新細明體</vt:lpstr>
      <vt:lpstr>Arial</vt:lpstr>
      <vt:lpstr>Calibri</vt:lpstr>
      <vt:lpstr>Georgia</vt:lpstr>
      <vt:lpstr>Times New Roman</vt:lpstr>
      <vt:lpstr>訓練</vt:lpstr>
      <vt:lpstr>Insecurity of Voice Solution VoLTE in LTE Mobile Networks 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2017-06-11T09:11:15Z</dcterms:created>
  <dcterms:modified xsi:type="dcterms:W3CDTF">2017-08-04T02:08:30Z</dcterms:modified>
</cp:coreProperties>
</file>