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xml" ContentType="application/inkml+xml"/>
  <Override PartName="/ppt/ink/ink7.xml" ContentType="application/inkml+xml"/>
  <Override PartName="/ppt/notesSlides/notesSlide13.xml" ContentType="application/vnd.openxmlformats-officedocument.presentationml.notesSlide+xml"/>
  <Override PartName="/ppt/ink/ink8.xml" ContentType="application/inkml+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notesSlides/notesSlide21.xml" ContentType="application/vnd.openxmlformats-officedocument.presentationml.notesSlide+xml"/>
  <Override PartName="/ppt/ink/ink17.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7" r:id="rId1"/>
  </p:sldMasterIdLst>
  <p:notesMasterIdLst>
    <p:notesMasterId r:id="rId37"/>
  </p:notesMasterIdLst>
  <p:sldIdLst>
    <p:sldId id="256" r:id="rId2"/>
    <p:sldId id="262" r:id="rId3"/>
    <p:sldId id="339" r:id="rId4"/>
    <p:sldId id="258" r:id="rId5"/>
    <p:sldId id="337" r:id="rId6"/>
    <p:sldId id="340" r:id="rId7"/>
    <p:sldId id="336" r:id="rId8"/>
    <p:sldId id="343" r:id="rId9"/>
    <p:sldId id="344" r:id="rId10"/>
    <p:sldId id="345" r:id="rId11"/>
    <p:sldId id="342" r:id="rId12"/>
    <p:sldId id="346" r:id="rId13"/>
    <p:sldId id="347" r:id="rId14"/>
    <p:sldId id="263" r:id="rId15"/>
    <p:sldId id="350" r:id="rId16"/>
    <p:sldId id="351" r:id="rId17"/>
    <p:sldId id="352" r:id="rId18"/>
    <p:sldId id="348" r:id="rId19"/>
    <p:sldId id="353" r:id="rId20"/>
    <p:sldId id="355" r:id="rId21"/>
    <p:sldId id="354" r:id="rId22"/>
    <p:sldId id="356" r:id="rId23"/>
    <p:sldId id="357" r:id="rId24"/>
    <p:sldId id="358" r:id="rId25"/>
    <p:sldId id="269" r:id="rId26"/>
    <p:sldId id="359" r:id="rId27"/>
    <p:sldId id="360" r:id="rId28"/>
    <p:sldId id="362" r:id="rId29"/>
    <p:sldId id="364" r:id="rId30"/>
    <p:sldId id="365" r:id="rId31"/>
    <p:sldId id="366" r:id="rId32"/>
    <p:sldId id="368" r:id="rId33"/>
    <p:sldId id="370" r:id="rId34"/>
    <p:sldId id="349" r:id="rId35"/>
    <p:sldId id="335"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D9D9D9"/>
    <a:srgbClr val="147BC5"/>
    <a:srgbClr val="F2AD9F"/>
    <a:srgbClr val="0673C1"/>
    <a:srgbClr val="CFDBE6"/>
    <a:srgbClr val="C55A11"/>
    <a:srgbClr val="C8631E"/>
    <a:srgbClr val="3B3838"/>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p:restoredTop sz="76834" autoAdjust="0"/>
  </p:normalViewPr>
  <p:slideViewPr>
    <p:cSldViewPr snapToGrid="0" snapToObjects="1">
      <p:cViewPr varScale="1">
        <p:scale>
          <a:sx n="74" d="100"/>
          <a:sy n="74"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03:54.763"/>
    </inkml:context>
    <inkml:brush xml:id="br0">
      <inkml:brushProperty name="width" value="0.05292" units="cm"/>
      <inkml:brushProperty name="height" value="0.05292" units="cm"/>
      <inkml:brushProperty name="color" value="#7030A0"/>
    </inkml:brush>
  </inkml:definitions>
  <inkml:trace contextRef="#ctx0" brushRef="#br0">13607 14600 23 0,'0'0'11'0,"3"9"31"16,-6-9 11-16,6-6-54 15,4-3 0-15,4-1 1 0,3-2 1 16,7-1 2-16,4 1 0 15,-1-4 0-15,5-3 0 16,-1 0 0-16,0 7 1 16,0-16-5-16,1-4 0 15,-8-2-4-15,-4-1 1 0,-6 1-4 16,-4-7 0 0,-7 6 0-16,-7-2 0 15,-4 9 3-15,-3 2 1 16,0 1 4-16,0 10 0 0,3 5 4 15,1 10 0-15,3 16 1 16,0 22 0-16,3 18 0 16,-3 10 0-16,4 12-4 15,-1-2 1-15,1 18 1 16,-4 9 1-16,3-12 0 16,1-3 0-16,-1-7-1 15,0-5 1-15,1-26 0 16,-4-3 0-16,0-6-3 15,0-7 1-15,-7-15-1 16,0 0 0-16,-8-10 0 16,1-15 0-16,0-13 0 15,7-12 0-15,7-4 0 16,7-12 0-16,7-6-1 16,7 0 1-16,4-4 0 0,3 4 0 15,0 15-2-15,4 4 1 16,3-4-5-16,4 0 0 15,3 4-7-15,0 6 1 16,11-1-5-16,0 11 0 16</inkml:trace>
  <inkml:trace contextRef="#ctx0" brushRef="#br0" timeOffset="844.06">14235 14330 23 0,'14'-12'11'0,"56"5"-4"0,-56 1-2 16,-10-6 15-16,-1-4 1 0,-3 0 6 15,0 1 0-15,0 5-36 16,-3 1 0-16,-1 9 24 16,-3 12 0-16,-10 4-10 15,-4 9 0-15,-8 10-3 16,-6-4 0-16,-4 3-2 16,4 4 1-16,0-3-3 15,3-1 1-15,7-9-5 16,4-3 1-16,3-6-5 15,8-7 0-15,3-3-1 16,7-6 0-16,7-9 1 16,3-4 1-16,12 1 7 15,-1-1 1-15,0 4 5 16,0 3 0-16,-3 6 5 0,-4 12 0 16,-4 13 1-16,-6 4 0 15,-4 18-4 1,-7 9 0-16,3 0-2 15,-3-2 0-15,4-7-3 0,3-6 0 16,0-4-5-16,0-9 1 16,3-6-5-16,8-9 0 15,-1-7-6-15,8-18 0 16,0-17 0-16,-1-18 0 16,1-9 3-16,10-4 1 15,-7 4 9-15,-3 3 1 0,0 6 9 16,-4 6 0-16,0 9 1 15,0 11 1-15,-3 2-1 16,-4 6 1 0,0 4-3-16,0 2 0 0,0 7-4 15,0 4 0-15,0 2-1 16,-4 6 0-16,-3 4 0 16,-3 6 0-16,-4-3-3 15,-4 3 0-15,1 12 0 16,-4-2 1-16,-1 2-1 15,1-6 0-15,4-6 0 16,3-9 0-16,7-10 0 16,0-3 0-16,7-13 0 15,0-5 0-15,3 5-1 0,1-3 1 16,3 1 0 0,-3 2 0-16,-1 7 0 15,1 3 1-15,-4 6 0 16,-4 0 0-1,-10 47 1-15,0 7 1 16,0-10-1-16,0-3 1 16,0-4-1-16,4-2 0 15,-1-10 0-15,8-9 0 16,3-6-4-16,3-10 0 16,8-10-8-16,10-11 0 0,-3-14-6 15,17-15 0 1,8-3-1-16,2-13 1 15</inkml:trace>
  <inkml:trace contextRef="#ctx0" brushRef="#br0" timeOffset="1608.1117">15134 14177 22 0,'-77'12'11'0,"80"45"49"15,-10-42 5-15,-4 4-66 16,4 3 0-16,0 0 0 16,4 0 0-16,3-6 1 15,7-4 1-15,3 1-2 16,8-4 0-16,10-3-3 16,4-6 1-16,7-9-5 15,0-4 1-15,-4-2-2 16,4-1 1-16,-7 0 1 0,-8 1 0 15,-3 5 7-15,-7-2 0 16,-3 5 6-16,-11 7 1 16,-7 7 1-16,-7 2 1 15,-4 4-2-15,1-1 1 16,-1-2-5-16,-3-4 0 16,-4-3-6-16,0-9 1 15,4-1-8-15,4-11 1 16,3-7-5-16,3 0 1 15,4 3-1-15,7-7 1 16,0 11 9-16,7 2 1 0,0 3 8 16,0 10 0-16,4 9 5 15,-4 10 0-15,-4 15 1 16,-3 13 0-16,-3 7-6 16,-4 5 0-16,0 4-2 15,0-4 0-15,-4 4-1 16,4 5 1-16,7 1-3 15,0-6 0-15,-4-7-2 16,1-12 0-16,-1-10-5 16,1-9 1-16,-1-9-7 15,4-13 1-15,0-19 1 16,0-9 1-16,4-16 5 16,-1 9 1-16,-6 4 6 15,-1 0 0-15,1 9 8 0,-4 6 0 16,-4 10 3-16,0-1 0 15,1 14-3-15,3 12 0 16,0 3-2 0,3 3 0-16,4-3-3 0,4 0 0 15,3-4-2-15,0-8 0 16,7-4-2-16,4-3 1 16,3-12-3-16,0-4 1 15,-3-12-5-15,-4 0 1 16,-7-3-11-16,-4-10 0 15,-6-3-1-15,-29-31 0 0</inkml:trace>
  <inkml:trace contextRef="#ctx0" brushRef="#br0" timeOffset="1864.1304">14951 14104 22 0,'-43'-6'11'0,"79"-6"-5"0,-36 12 0 0,-7 9 13 16,-4 7 1-16,0 6 3 15,4 12 1-15,0 10-32 16,0 6 1-16,4 7 22 15,-4 2 1-15,3-2-10 16,4 5 1-16,4 7-3 16,3 13 1-16,0-10-3 15,7-9 1-15,7-7-2 16,0-2 1-16,0-7-2 16,4-10 1-16,0-9-2 0,3-6 1 15,4-12-4 1,7-10 0-16,-1-10-10 15,8-18 1-15,0-22-4 16,7-13 0-16</inkml:trace>
  <inkml:trace contextRef="#ctx0" brushRef="#br0" timeOffset="2480.1739">15625 14111 22 0,'42'-35'11'0,"25"-100"-3"0,-60 117-4 15,0 11 18-15,-14 1 1 16,-4 3 2-16,1 3 1 0,-4 6-36 15,-4 7 1-15,-3 9 24 16,-4 6 1 0,-3 16-12-16,0 9 0 15,3 7-1-15,0 6 1 0,4-13-3 16,4 0 1-16,2-6-2 16,5-6 1-16,6-3-1 15,1-4 0-15,3-6-1 16,3 1 1-16,4-4 0 15,-3-10 0-15,3 4 0 16,-4 6 1-16,1-3-1 16,0 3 1-16,-4 0-2 15,0-3 1-15,0-3-3 16,-4-6 0-16,4-4-5 16,-4-3 1-16,1-12-9 15,-1-10 1-15,1-2-1 16,-1-4 1-16,1 0 10 15,3-3 0-15,0 3 7 16,7-4 0-16,0 5 11 0,7 2 0 16,4 0 2-16,-4 3 0 15,14-3-8-15,4-3 1 16,7 1-4-16,3-5 0 16,0 4-6-16,-6 4 0 15,-5 2-9-15,-2 3 0 16,-12 4-4-16,-10 3 0 15,-7 6 0-15,-3-3 0 16,-4 6 3-16,-4 9 1 16,-3 4 15-16,-4 0 0 15,-3 2 7-15,0 8 1 0,0 5 3 16,3 3 0-16,1 17 0 16,-1 14 1-16,0 8-10 15,8-11 0-15,6-5-16 16,8-4 0-16,-4-18-5 15,24-14 1-15</inkml:trace>
  <inkml:trace contextRef="#ctx0" brushRef="#br0" timeOffset="3948.277">16383 14208 22 0,'4'6'11'0,"-19"-6"-3"0,15 0-5 0,0 0-3 16,0 3 0-16,-3-3 22 16,-4 0 0-16,0 3-21 15,0-3 1-15,3 7 12 16,-3 2 0-16,7 1 0 16,4 2 0-16,3-2-11 15,3-1 0-15,1 3-5 16,-1 7 0-16,1-3-12 15,0 0 1-15,-11 6-1 0,-4-4 0 16,-3 7-1 0,-7-12 1-16,0 9 4 15,-14-3 0-15,10-4 10 16,-7-2 0-16,11 0 10 0,0-4 0 16,0 0 1-16,3-2 0 15,1-1 1-15,3-3 1 16,3 0-1-16,1-3 0 15,3 3-10-15,3 0 0 16,8 4-2-16,3-1 0 0,4 3-3 16,-1 4 0-16,-3 9-1 15,0 3 1 1,-7 3-1-16,-3 7 0 16,-8 2 3-16,-6 4 0 0,-1 0 3 15,-3-4 1-15,0-5 2 16,3-1 1-16,1-6 0 15,3-6 1-15,3 0-2 16,4-7 0-16,0-5-2 16,7-7 0-16,15-7-5 15,6-14 0-15,4-8-7 16,6-11 1-16,5-11-7 16,2-2 0-16,-2 3 0 15,-4 0 0-15,-4-4 3 16,0-5 1-16,8 2 4 15,2-2 1-15,-2 5 6 16,-12 7 0-16,-6 7 10 16,-7 5 1-16,-4 10 1 15,-7 6 1-15,-14 10 0 0,-4 12 1 16,-3 13-1-16,-3 9 1 16,-5 9-11-16,-2-2 1 15,-5 2-2-15,5 4 0 16,3-4-1-16,3-2 1 15,4-4 0-15,3-3 0 16,4-3 0-16,4-6 1 16,3-4-1-16,7-3 1 15,3-5-1-15,8-4 1 16,0-10-1-16,3-2 0 16,0-7-4-16,4-3 1 0,6 0-4 15,-2 0 1-15,-1 3-5 16,-7-6 1-16,-7 3-5 15,-7 3 1-15,0 7 2 16,-7-1 1-16,-10 10 5 16,-4 9 0-16,-4 4 5 15,0 5 0-15,-3 7 3 16,0 10 1-16,-4-1-1 16,4 1 1-16,3 2-7 15,4 10 0-15,7 0-8 16,0-3 1-16,4-7-2 15,-1-6 1-15,4-3 0 16,0-3 0-16,0 3 3 16,4 0 1-1,-8 4 16-15,4-1 1 16,4-6 2-16,-1-6 1 16,4-1 0-16,-3-2 1 15,6-10 1 1,4 0 0-16,1-6-10 0,2-10 1 15,1-2-2-15,-4-1 0 16,-3-6-1-16,-8 3 1 16,-6 7-2-16,-4 2 1 15,-8 4-1-15,-2 9 0 16,-4 3-2-16,-4 4 0 0,7-7-6 16,4 0 1-16,7 0-11 15,14 4 0-15</inkml:trace>
  <inkml:trace contextRef="#ctx0" brushRef="#br0" timeOffset="6516.4568">17692 14167 22 0,'39'-28'11'0,"-32"-19"9"0,-7 34-28 15,-4 4 26-15,-3 3 0 0,-4 6 1 16,1 0 0-16,-1 9-26 16,4 10 0-16,0 0 20 15,7 0 0 1,4 2-9-16,3 1 1 0,3-6-1 15,1-6 1-15,3-4-1 16,-3-9 0-16,-1 0-2 16,1-7 0-16,-4-2 0 15,0-4 0-15,-7-3 0 16,-4 3 0-16,-3 4-1 16,-3 2 1-16,-4 7-1 15,-4 6 0-15,0 7 0 16,4 2 0-16,0 4-6 15,4 3 1-15,3-3-9 16,3 2 1-16,4-2-4 16,0-3 0-16,7-7-1 15,4 3 1-15,-1-2 4 16,1-1 1-16,-4-3 7 16,0 0 0-16,-4 0 13 0,1 0 1 15,-1 4 2-15,-3 5 0 16,0 7 1-16,-3 6 0 15,-4 0 0-15,0 7 1 16,-4 5-12-16,4 4 0 16,0-3-5-16,0 2 0 15,4 1-10-15,-1 3 0 16,4-10-1-16,4-5 1 16,-1-7 1-16,1-7 1 15,-1-5 2-15,-3-4 0 16,-3-6 17-16,-1-3 1 0,4-3 0 15,0-10 1-15,4 0 1 16,-1 1 0-16,4-7 0 16,0 0 0-16,4-3-9 15,-1-4 1-15,-3 7-2 16,-3 4 1-16,-4 5-4 16,-7 7 0-16,-4 9-1 15,-3 9 0-15,0 4 1 16,0 9 1-16,-7 10 1 15,0 2 0-15,0 4 4 16,3-3 1-16,4-1 0 16,3 1 0-16,4-7-1 15,7-6 1-15,4-6-2 16,6-3 1-16,4-13-4 16,4-9 1-16,3-13-6 0,4-9 0 15,7-13-9-15,-4-6 0 16,0-3-1-16,-7 6 1 15,-3-16 0 1,21 4 1-16,0-10 4 0,-11 13 0 16,-4-1 9-16,-2 4 0 15,-1 6 10-15,-11 7 1 16,1 8 0-16,-1 8 1 16,1 2 1-16,3 3 0 15,0 3 0-15,4 1 1 0,0 6-11 16,-1 6 0-16,-3 9 0 15,0 10 1-15,-6 6-2 16,-5 6 0-16,-6 4-1 16,-5 2 1-16,-2 1-2 15,-4-3 0-15,-4 2-4 16,0-2 1-16,1-7-5 16,-1-3 1-16,1-3-8 15,-1-9 0-15,0-7 1 16,-3-9 0-16,3-4 3 15,4 1 0-15,7-16 3 16,11-3 1-16,3 3 16 16,-4 0 1-16,8 3 0 15,0 4 0-15,-4-1 1 16,7 7 1-16,-7-1 1 0,-4 10 1 16,-3 3-9-1,-7 10 0-15,-7-1-1 16,0 4 1-16,0 0-1 0,3 3 0 15,1-4-2-15,3 1 0 16,3-7-1-16,4-2 0 16,7-7-3-16,11-10 1 15,7-2-5-15,6-7 0 16,1-13-5-16,3-2 1 16,1-1-5-16,-8 1 1 0,0-7 7 15,-3 4 0-15,-4 5 7 16,-3 13 0-16,-4 4 6 15,0 2 0 1,-4 4 5-16,1 9 0 0,-4 9-5 16,4 7 1-16,-4 3-4 15,0 3 1-15,-4 3-1 16,1 0 0-16,-4 0-1 16,0 0 0-16,0 0-4 15,-4-3 1-15,1-3-5 16,-4-7 0-16,0 1-8 15,3-1 1-15,4-8-1 16,0-8 1-16,0-11 1 16,-3-7 1-16,-1-3 3 15,-3 3 1-15,0-3 17 16,0 6 0-16,3 6 1 16,1 4 0-16,3 3 1 15,0 6 0-15,3-3 1 16,4 6 0-16,0-3-11 0,0 0 1 15,1 3-1-15,2 0 0 16,-3 0-1-16,0 0 0 16,-3 4-3-16,-4 5 1 15,0 1-2-15,-4 5 1 16,-3-2-2-16,4-3 1 16,-8 2-4-16,0 1 1 15,1-3-5-15,3 2 0 16,0 1 1-16,-7-4 0 15,3 1 0-15,-3-7 0 16,3 4 3-16,1-7 1 0,6 6 6 16,4 1 0-16,-3-4 0 15,3 0 0-15,-4-3 0 16,15 0 0-16,-15 1 0 16,11-4 0-16,0 0 0 15,-7 0 0-15,0 0 0 16,0 0 0-16,0 0 0 15,0 0 0-15,0 0 5 16,4-7 0-16,-4 1 3 16,0 6 0-16,0 0 2 15,0 0 1-15,0 0 0 16,-4 0 1-16,-3 3-5 16,-7 3 0-16,0 7-2 15,-3 3 0-15,-5 2-2 0,-2 1 1 16,-5 6-2-16,1 0 0 15,7-3-1-15,3 0 0 16,8-3-1-16,3 3 0 16,3-3 0-16,-3 0 0 15,14 0-1-15,-3 3 1 16,-4-1 0-16,0 5 0 16,3-8 0-16,1-2 1 15,-1-3-1-15,1 2 1 16,-1 1-1-16,1-10 1 15,-1-3-2-15,4-6 1 0,-3-3-2 16,3-13 0-16,4-3-2 16,-1-6 1-16,1-3-1 15,3-4 1-15,4 4 0 16,-1 3 1-16,1 2 2 16,0 4 0-16,-1 4 2 15,-3 2 1-15,-3 3 0 16,-4 7 0-16,0 3-1 15,-4 6 1-15,1 3-1 16,-4 7 0-16,0 3-1 16,0-4 0-16,0 4 0 15,0 0 0-15,-4 2-1 16,1 1 1-16,-4 0 0 16,0 0 1-16,-4-3-1 0,1 2 1 15,3-2-2-15,3-3 1 16,4-4 0-16,4-3 0 15,6-3-1 1,1 4 0-16,-1-11-2 16,1 1 0-16,3-3-12 0,7-6 0 15</inkml:trace>
  <inkml:trace contextRef="#ctx0" brushRef="#br0" timeOffset="8080.5653">18729 14434 76 0,'0'0'38'0,"0"53"-36"0,0-40 39 15,3 2-41-15,5 1 1 0,-1-4 0 16,3-2 0-16,4-7-1 15,-3 0 0 1,7-15 1-16,-1-7 0 16,1 0 0-16,-4 0 0 0,-3-6 0 15,-4 6 0-15,-7 0-1 16,-7 7 1-16,-4 6-1 16,-3 12 1-16,0 0-1 15,-4 4 1-15,4-1-1 16,0 0 1-16,3 1-1 15,4-4 1-15,4 0 0 16,-1-3 0-16,4-3-2 16,4-3 1-16,6-6-5 15,4 0 0-15,8-7-11 16,2-9 1-16,-3-7-1 16,-3-2 0-16,24 3 0 15,-3-4 1-15,-4 4-7 31,-20 78 22-31,-5-116-1 0,8 59 1 16,-8 4-1-16,-10 6 1 16,-10 0 13-16,-1 3 0 15,4-3 1-15,4 0 0 16,-1 0 0-16,8 3 1 16,6-9 0-16,11 0 0 15,8-4-13-15,-1-5 1 16,4-7-4-16,-4 0 0 15,0 3-5-15,-7 0 1 16,0 3-9-16,0-2 0 16,-3 2-1-16,-4 0 0 0,-3 4 2 15,-4 2 0-15,-7 10 3 16,-7 0 1-16,-7 7 17 16,-4 2 1-16,-3 7-1 15,0 3 1-15,0 2 0 16,-1 5 0-16,5-1-1 15,3 0 1-15,0 6-15 16,-1 0 1-16,-2 10-4 16,-1 0 1-16,1-10 0 15,2-2 1-15,5-7 6 16,3-4 1-16,7-5 5 16,3-4 1-16,8-6 4 15,-1 1 0-15,5-4-1 16,2-7 0-16,4-2-7 0,1-1 0 15,-5 1-2-15,1 3 1 16,-4 0-3-16,-7 9 0 16,-7 6-2-1,-4 0 1-15,-3 1-1 16,-3 2 1-16,-4 4 2 0,-4 3 1 16,0 0 3-16,-3 0 0 15,7-1 3-15,4-2 0 16,3 0 0-16,7-4 1 15,3-2-3-15,4-4 1 16,0-3-3-16,7-3 1 0,0-6-2 16,1-4 1-16,2-5-4 15,1-4 1-15,3 0-3 16,-3 0 1-16,-1 0-4 16,-3 4 1-16,-3-1-2 15,-4 7 0-15,-7 9 3 16,-4 0 0-16,-3 6 4 15,0 10 0-15,-7 9 3 16,0 3 1-16,0 6 3 16,0 7 0-16,0 13 1 15,0-4 0-15,0 0-2 16,-1 3 0-16,-9-6-2 16,3-3 1-16,3 0-2 15,0-6 1-15,4-7-6 16,0-6 1-16,3-9-6 0,-3-7 1 15,4-6-5 1,-4-9 1-16,-4-6 3 16,4-7 1-16,3 0 7 0,1-3 1 15,3 0 5-15,3 6 1 16,4 4 4-16,4-1 1 16,6-2-4-16,4 5 0 15,11-2-18-15,7 2 0 16</inkml:trace>
  <inkml:trace contextRef="#ctx0" brushRef="#br0" timeOffset="11127.1488">19667 14133 22 0,'0'3'11'0,"4"-38"-6"0,-1 23 1 16,-3 2 17-16,-3 1 0 0,3 0-1 16,7-1 1-1,7-2-33-15,4-1 0 0,6 1 23 16,5-4 1-16,-1 6-12 15,4 4 1-15,-1 6 0 16,-2 3 1-16,-5 7-2 16,-3 5 1-16,-3 4-1 15,-11 9 1-15,0 10-1 16,-7 0 0-16,-3-1 0 16,-4-2 0-16,-4-1-2 15,-3 1 1-15,0-7-3 16,0-6 1-16,0-6-7 15,3-7 1-15,-3 0-10 16,-4-12 1-16,-3-9 0 16,0-1 0-16,3 1 2 15,4-1 0-15,4-3 5 0,2 7 1 16,5 0 17-16,-1-4 1 16,8 1 0-1,-1-4 0-15,8 3 1 16,3 1 1-16,0-1-1 0,0 7 0 15,4 6-9-15,0 0 1 16,-1 3-3-16,-3 7 1 16,-6 2-2-16,-5 7 0 15,-3 6-1-15,-7 0 1 0,-4 3 0 16,-3-6 0 0,-7 0 1-16,0-3 1 15,0-3 3-15,3-7 0 16,4-3 0-16,0 4 1 15,3-4 0-15,4-3 0 0,4 0-1 16,3-3 0 0,7-6-3-16,3-3 1 0,4-10-3 15,1 0 0-15,-1-6-5 16,-4-3 0-16,1-4-10 16,-1 1 1-16,-6-7-1 15,-11-2 1-15,0 8 1 16,-4 4 1-16,4 6 3 15,4 6 1-15,-4 7 19 16,-4 6 1-16,0 6 0 16,-6 13 1-16,-1 18 2 15,1 13 0-15,-8 10 1 16,4-13 0-16,-7 37-11 16,-1 4 1-16,1 12-3 15,3 10 1-15,4-13-7 16,7-3 1-16,7-7-8 0,7-12 0 15,0-9-4-15,0-10 1 16,21-18-1-16,7-32 1 16</inkml:trace>
  <inkml:trace contextRef="#ctx0" brushRef="#br0" timeOffset="11939.206">20084 14224 22 0,'105'-73'11'0,"-45"-36"-9"0,-45 96 8 15,-8 4 13-15,-7 6 0 16,-7 6 2-16,-8 9 0 0,-13 13-36 16,0 13 0-16,0 12 25 15,0 4 0-15,3-4-12 16,4-6 1-16,3-4-2 16,4-8 0-16,3-10-1 15,4-7 1-15,4-8-1 16,3-7 0-16,7-19 0 15,7-16 0-15,14-15 0 16,4-3 0-16,3 0 0 16,8 2 1-16,-5 7-1 15,-6 7 1-15,-4 9 0 16,-3 6 0-16,-4 12 1 16,-3 13 0-16,-4 10 0 15,-3 21 1-15,-4 23-1 16,-11 12 0-16,-3 12 0 0,-4 7 0 15,-13 13-1-15,-8 11 1 16,0-5-2-16,-3-10 1 16,3-9-2-16,4-13 1 15,3-15-4-15,4-10 1 16,7-15-8-16,3-14 0 16,1-11-6-16,-1-20 0 15,-3-24 0-15,0-16 1 16,0-16-10-1,35 122 26-15,-32-247-6 16,29 91 0-16,-11 21 19 16,0 10 1-16,-3 19 0 15,-1 9 1-15,8 7 1 16,-1 3 0-16,5 2 0 16,2 7 0-16,4 7-14 15,1 2 1-15,-1 1-4 16,0 5 0-16,-4 4-7 15,-6 3 1-15,-4 10-9 16,-10 2 0-16,-8 4 0 16,-7 12 0-16,-10-9 2 15,0 0 0-15,3-7 15 16,1-2 0-16,2-7 11 16,5 0 0-16,3-3 2 0,3 0 1 15,4 0 1-15,3-3 0 16,8-3-9-16,3-4 0 15,11-2-3-15,3-1 1 16,4 1-6-16,-1-1 1 16,1 4-8-16,-4 2 1 15,-3 7-9-15,-11 3 0 16,-7 1-1-16,-7-4 1 16,-4 9 1-16,-17-3 1 15</inkml:trace>
  <inkml:trace contextRef="#ctx0" brushRef="#br0" timeOffset="12659.2571">19939 14616 22 0,'-11'31'11'0,"-3"-37"-11"16,7 6 11-16,-3-3 12 15,-1 9 1-15,1 3-1 16,-1 4 1-16,4 6-34 16,0 3 1-16,0-1 23 15,0 5 1-15,0-4-12 16,0 3 0-16,0-3 0 15,3-7 1-15,0-2-3 16,4-1 0-16,0-9 0 16,0-6 0-16,0-9 0 15,4-7 0-15,0-3 0 16,3-12 0-16,3 2 0 0,4-2 0 16,7-4 0-1,1 0 1-15,2 4-1 16,5 3 0-16,-5 9-1 15,-3 6 1-15,-3 7 1 16,-4 9 0-16,-3 9-1 0,-4 7 1 16,-4 2-1-16,-3 7 1 15,-3 13-1-15,-1-3 0 16,-3 2-4-16,0 1 1 16,0-7-5-16,0 4 0 15,0-13-8-15,0 0 0 0,0-10-3 16,0-2 0-16,-4-10 3 15,4-4 0 1,0-2 3-16,-3 3 1 16,-1-6 8-16,-3-1 0 15,0-2 14-15,3-1 0 0,4-3 1 16,4 1 1-16,3 2 1 16,7-6 1-16,3 7-1 15,4 2 0-15,4 1-10 16,3 0 0-16,-3 6-6 15,-4 3 0-15,-4 3-12 16,-3 9 0-16,-3 7-1 16,-8 0 1-16,1 0-1 15,-4-1 0-15,-4 4 4 16,1-6 0-16,-4 0 22 16,0-4 1-16,-4-2 3 15,7-4 0-15,1 0 2 16,3-3 0-16,3-3 1 15,1 0 1-15,3 0-13 0,7-6 1 16,3 0-5-16,4 0 1 16,8-1-11-16,-5 10 1 15,-3 1-11-15,-3-1 0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23:28.224"/>
    </inkml:context>
    <inkml:brush xml:id="br0">
      <inkml:brushProperty name="width" value="0.05292" units="cm"/>
      <inkml:brushProperty name="height" value="0.05292" units="cm"/>
      <inkml:brushProperty name="color" value="#7030A0"/>
    </inkml:brush>
  </inkml:definitions>
  <inkml:trace contextRef="#ctx0" brushRef="#br0">16566 6268 18 0,'-10'-12'9'0,"-1"-1"0"0,8 10 10 0,-4 3-16 16,0 0 1-16,-7 3 1 15,-1 0 1-15,-2 3-8 31,-1 10 1-31,-3 6 5 16,0 9 0-16,0 10-2 16,3 6 1-16,4 3-1 15,0-9 0-15,7 0-1 16,0-7 1-16,7-5-1 16,3-7 1-16,4-10 0 0,4-6 1 15,3-9-1-15,7-19 0 16,11-15 0-16,-7-26 1 0,3 3-1 15,0-12 0-15,-3 0-1 16,3-19 0-16,-7-6 0 16,0 3 0-16,-3 3-1 15,-4 13 0-15,-3 9 0 16,-1 15 0-16,-3 10 0 16,0 10 0-1,0 3 0-15,0 12 0 16,-3 3 0-16,-1 10 1 15,-3 12 0-15,0 13 0 0,-3 15 0 16,-4 23 0-16,-4 15 0 16,-3-3 0-16,-3 3 0 15,2 3 0-15,1-18-1 16,4 2 1-16,3-5-5 16,0-7 1-16,3-3-6 15,4-16 1-15,0-9-8 0,7-16 1 16</inkml:trace>
  <inkml:trace contextRef="#ctx0" brushRef="#br0" timeOffset="236.6134">16693 6227 29 0,'4'10'14'0,"3"21"-5"0,-3-31 18 0,3 0-25 16,0 6 1-16,3-3 1 16,1-3 1-16,10-3-5 15,0 6 1-15,0-9 3 16,1-3 1-16,-1-10-2 15,-7 0 1-15,-4 0-1 32,1 4 0-32,-8-7-2 15,-6 9 1-15,-4-9-3 0,0 10 1 0,-7 2-6 16,0 1 1-16,0-1-9 16,10-2 1-16,11-7-2 15,0 7 0-15</inkml:trace>
  <inkml:trace contextRef="#ctx0" brushRef="#br0" timeOffset="526.3039">16905 6052 20 0,'0'28'10'0,"4"-9"-3"0,-4-13 15 16,0 7-18-16,3-1 0 15,4 4 2-15,-3-4 0 16,10 1-8-16,3-4 0 16,-2-6 5-16,2-3 1 15,1-3-3-15,0-3 1 16,-1-3-2-1,-3-1 1-15,-3 1-1 16,-4 3 1-16,0-1 0 16,0 4 1-16,-7 3 1 15,0 0 0-15,0 0 0 16,4 0 0-16,-1 0-1 16,1 0 1-16,3 0-1 0,0-3 0 15,0-3-7-15,3-1 1 16,1 4-8-16,0 0 1 15,3-3-3-15,3 3 1 16</inkml:trace>
  <inkml:trace contextRef="#ctx0" brushRef="#br0" timeOffset="833.4762">17230 6124 29 0,'-11'16'14'0,"8"5"-9"0,3-14 24 0,0-1-27 15,0 3 1-15,3-2 0 16,1 2 1-16,3-6-5 15,0 0 0-15,0-6 3 16,0-3 1-16,3-7-2 16,5-2 1-16,-1-4-1 15,7 6 0-15,7 1-1 16,0-10 1-16,-3 3 0 16,-4 7 1-16,4 2 0 15,-8 7 0-15,-2 9 1 16,-5 1 0-16,-6-1 0 0,-1 0 1 15,-3 3-2-15,0 4 1 16,0 0-3-16,0-1 1 16,-3 1-6-16,-1-1 0 0,1-2-7 15,-1-7 1-15,4-3-5 16,7-10 1-16</inkml:trace>
  <inkml:trace contextRef="#ctx0" brushRef="#br0" timeOffset="1051.8256">17699 5556 29 0,'3'-3'14'0,"8"9"-8"0,-11 1 22 16,0 8-26-16,0 7 1 15,-4 3 1-15,1 16 0 0,-4 9-5 16,0 7 0-16,-4 2 1 15,1-2 1-15,-1-7-6 16,0 0 0-16,4-9-6 16,4-10 0-16</inkml:trace>
  <inkml:trace contextRef="#ctx0" brushRef="#br0" timeOffset="1581.212">17822 6061 30 0,'-7'-6'15'0,"-3"0"-12"15,6 6 22-15,1 3-23 0,-1 0 0 16,-3 6 2-16,-4 1 1 16,1 2-6-16,-1 7 1 15,4 0 3-15,0 6 0 16,0 0 0-16,4-3 0 15,3-6-1-15,3-4 1 16,4-2-2-16,4-4 1 16,3-3-1-16,0-9 1 0,0-7-1 15,0-6 0-15,0-3-1 16,0 4 1-16,-3 2 0 16,0 3 0-16,-4 4 0 15,-4 0 0-15,-3 9 0 0,0 3 1 16,0 6-1-16,-3 7 1 15,-1 3-1-15,4-1 1 16,-3-2-2-16,3-3 0 16,0-4-6-16,0 0 0 0,3-2-7 15,4-4 1-15,11-3-4 16,3-6 1-16</inkml:trace>
  <inkml:trace contextRef="#ctx0" brushRef="#br0" timeOffset="1981.4111">18073 6089 39 0,'-14'16'19'0,"-4"12"-18"0,18-18 35 16,0 5-32-16,-3 4 0 0,3 0 2 16,0-3 0-16,7 6-8 15,3-13 1-15,1 4 4 16,3-7 1-16,4-6-2 15,-1-16 1-15,4-9-2 16,0-3 0-16,4-19-1 16,0-13 0-16,-4-18-2 15,0-7 1-15,0 0-1 0,1 1 0 16,-5 9-1-16,1 6 1 31,-4 12 1-31,-3 16 1 0,-4 13 1 16,0 16 1-16,-4 18 0 15,-3 10 0-15,-7 12 0 16,-3 9 1-16,-5 23-1 16,-2 18 0-16,-1 10-2 15,-3-9 1-15,3-4-5 16,8-3 0-16,6-19-8 0,4-12 0 16,7-10-4-16,4-6 0 15</inkml:trace>
  <inkml:trace contextRef="#ctx0" brushRef="#br0" timeOffset="2270.4296">18397 6099 40 0,'7'-7'20'0,"25"-14"-23"0,-18 11 35 0,4-9-31 16,0-6 0-16,3-3 1 16,-4 3 1-16,-3 0-3 15,-6 6 0-15,-8 3 2 16,-8 13 0-16,-13 13 0 15,0 12 1-15,-4 15 0 16,4-9 0-16,-3 4 0 16,6 2 1-16,7 1 0 15,4-1 0-15,4-6-1 16,3-9 0-16,3-3-1 16,4-4 0-16,4-8-4 15,7-8 0-15,6-8-9 16,4-10 1-16,1 3-7 0,2-9 0 15</inkml:trace>
  <inkml:trace contextRef="#ctx0" brushRef="#br0" timeOffset="2536.3213">18673 6067 45 0,'-8'35'22'0,"5"12"-16"0,3-31 36 0,-7 2-37 15,3 7 1-15,-3 4 4 16,0 8 1-16,4-12-13 31,-1-3 0-31,1-6 9 16,3-10 0-16,3-18-3 15,4-4 1-15,7-6-4 0,0-3 1 16,4-9-1-16,0 5 0 16,3 1-2-16,4-9 1 0,-1-1-5 15,5 3 1-15,-1-2-9 16,0 2 1-16,18 7-10 15,3-10 1 1</inkml:trace>
  <inkml:trace contextRef="#ctx0" brushRef="#br0" timeOffset="3158.6175">19399 5716 34 0,'-10'3'17'0,"27"-15"-9"0,-6 5 17 15,3 1-23-15,11 0 1 16,10-3 2-16,4-4 0 16,7-6-6-16,7 0 1 15,-4 4 1-15,-3-1 1 16,0-6-7-16,-8 3 0 15,-6 7-8-15,-11 9 1 16</inkml:trace>
  <inkml:trace contextRef="#ctx0" brushRef="#br0" timeOffset="3392.3447">19632 5848 37 0,'-74'97'18'0,"28"10"-14"16,43-98 28-16,-1 4-31 0,4-4 1 15,4-3 2-15,3-3 0 31,17 1-4-31,5-11 0 16,2-5 3-16,1-16 1 16,-4-1-1-16,1-2 1 0,-8-4-2 15,-7-5 1-15,-7 8-1 16,-4 4 0-16,-3 6-2 16,-3 7 0-16,-1 2-5 15,1 4 1-15,-1-4-6 16,4 4 1-16,7 2-7 15,0-5 0-15</inkml:trace>
  <inkml:trace contextRef="#ctx0" brushRef="#br0" timeOffset="3624.7937">19844 5679 27 0,'0'12'13'0,"0"29"-3"0,0-16 16 0,0 16-23 31,-4 18 1-31,1-2 4 0,-1 9 0 0,1-7-8 16,-1 7 0-16,1 9 6 15,-8 1 1-15,4-11-1 16,-4-5 0-16,1-13-1 31,-4-6 0-31,-4-10-2 16,0-15 1-16,-3-13-5 16,4-16 1-16,-15-18-8 15,4-13 1-15,14 0-9 0,17-6 1 0,18 0-4 16,7-7 1-16</inkml:trace>
  <inkml:trace contextRef="#ctx0" brushRef="#br0" timeOffset="3876.9546">20645 5462 45 0,'-46'10'22'0,"17"5"-24"0,19-5 44 0,-8-1-43 16,-10 10 1-16,-4 9 0 31,-10 3 0-31,-18 13 0 16,-4 16 0-16,4-10-3 16,8 3 0-16,9-12-4 0,8-9 0 15,10-10-6-15,11-10 0 16</inkml:trace>
  <inkml:trace contextRef="#ctx0" brushRef="#br0" timeOffset="4059.1388">20302 5766 36 0,'43'-3'18'0,"-29"38"-14"0,-7-26 29 0,-4 13-29 16,1 13 0-16,-4 8 1 16,-4 4 1-16,-6 4-8 15,-1 2 0-15,4-3 5 16,0 3 0-16,0-2-5 15,7-7 0 1,0-16-9-16,11-9 1 16,3-23-4-16,3-11 1 0</inkml:trace>
  <inkml:trace contextRef="#ctx0" brushRef="#br0" timeOffset="4241.9273">20525 5691 44 0,'-11'-3'22'0,"22"6"-18"15,-8-3 41-15,4 3-43 16,7-3 0-16,0 0 0 0,15-6 1 16,2-3-5-16,12-4 1 15,-4-3-4-15,-4 4 1 16,0-4-11-16,-3 0 0 16,0 4-1-1,-15 6 1-15</inkml:trace>
  <inkml:trace contextRef="#ctx0" brushRef="#br0" timeOffset="4357.3051">20772 5657 29 0,'-57'34'14'0,"-17"16"-13"15,60-37 27-15,-4 12-29 16,-3 0 1-16,3 0-10 0,1 3 0 16,-1-6 6-16,8 0 1 15</inkml:trace>
  <inkml:trace contextRef="#ctx0" brushRef="#br0" timeOffset="4661.0999">20510 6052 26 0,'-3'22'13'0,"-1"-7"-2"0,4-12 20 0,-3 4-28 16,3-1 0-16,0 0 4 0,3 1 0 31,4-4-8-31,4-3 1 16,3-7 5-16,4 1 1 15,7-3-3-15,10-1 1 0,0-2-2 16,4-7 1-16,-4 3-2 16,4 7 0-16,-4 3 0 15,-7 2 0-15,-6 4 0 16,-5 7 0-16,-3 2 0 16,-7 4 0-16,-3-4 0 15,-4 4 1-15,-7-1-3 16,-4 1 0-16,-3-1-6 0,-3 1 0 15,-5-4-9-15,1-6 1 16,0-6-2-16,-4-9 0 16</inkml:trace>
  <inkml:trace contextRef="#ctx0" brushRef="#br0" timeOffset="4817.3265">20666 5948 45 0,'0'6'22'0,"14"32"-22"15,-11-22 45-15,-6 3-41 16,-4 15 0-16,-7 13 2 15,-7 28 0-15,-4 23-8 16,0-4 0-16,7-3-3 16,11-16 0-16,14-6-11 15,-3-16 0-15</inkml:trace>
  <inkml:trace contextRef="#ctx0" brushRef="#br0" timeOffset="5430.3033">21188 5710 37 0,'-18'6'18'0,"8"4"-14"0,6 2 21 15,1 4-25-15,-1-4 0 16,1 7 0-16,-1 0 1 16,0-3-1-16,4-4 0 15,0-2 1-15,4-7 1 0,3-13-1 16,14-12 1-16,7-3 1 15,11-6 0-15,7-4 0 16,0 1 0-16,0 3 0 16,0-1 0-16,3 10-1 15,-10 7 1-15,-4 5-2 16,-3 1 1-16,-4 6 0 0,-7 6 0 16,-3 6-1-16,-7 4 1 15,-4 2 0-15,-7 4 0 16,-4-3-4-16,-7 15 0 15,-3-6-6-15,-3-3 1 0,-1 7-7 16,0-11 0-16,4-5-3 31,4-10 1-31</inkml:trace>
  <inkml:trace contextRef="#ctx0" brushRef="#br0" timeOffset="6448.6945">21438 5710 29 0,'-17'12'14'0,"13"-12"-13"0,4 7 26 15,0-4-27-15,0 6 1 16,0 1 0-16,4-1 0 16,3-6-1-16,0-6 0 0,7 3 0 15,-4-12 0 1,12-4-2 0,-1 3 0-16,-7 4 0 15,0 3 1-15,-7 2-1 16,0 8 0-16,-7-1 0 15,0 9 1-15,-3 1 2 16,-4 6 1-16,-1-1 1 0,-2 8 0 31,-1-8 0-31,1 7 1 16,-4-6 2-16,0 0 1 0,3-6-1 16,4 2 0-16,-4-8-1 15,8 2 1-15,3-9-2 16,10 0 1-16,-3-9-3 15,4-1 0-15,0-2-3 16,-1-4 1-16,4 3-6 0,0-2 1 16,-3 2-5-16,-4 10 1 15,-3 6-4-15,-4 3 0 16,-8 4 0-16,-2-1 1 16,-11 13 6-16,0 3 0 15,-15 0 7-15,5 10 0 0,-1-7 7 16,0-3 1-16,4-9 4 15,7-4 0-15,7-2-2 16,3-1 1-16,7-2-3 16,4-1 0-16,7-3-5 15,8 0 1-15,-1-9-3 0,7-4 0 32,4-8-4-32,-1 2 0 15,1-6-5-15,-4-3 1 16,-3 0-5-16,-1 6 1 0,-6 3-2 15,-4 4 0-15,-3 5 3 16,-4 1 1-16,0 9 7 16,-4 4 0-16,-10-4 5 15,3 9 1-15,-6-5 2 16,6 18 0-16,1-10-1 0,-5 4 0 16,5 3-3-16,-1-6 0 15,1-1-3-15,3 4 0 16,0-3-5-16,0 3 1 0,-1 0-4 15,1-1 1-15,-3 1-2 16,-1-3 0-16,1 0 4 16,-12-4 0-16,5-3 7 31,-1 4 1-31,1-7 4 16,-1 1 1-16,4 2 3 15,0-6 1-15,3 3-2 16,8-2 0-16,3-4-4 0,7 3 1 15,3-6-3-15,15-7 0 16,7-2-3-16,3-1 0 16,4-3-5-16,-4 1 1 0,-3-1-4 15,-4 0 1-15,-7 4-1 16,4 2 1-16,-11 4 0 16,-3 3 0-16,-4 3 4 15,-4 0 0-15,-3 3 4 16,-3 3 0-16,-8 4 2 15,-7 5 1-15,-10 4 0 0,-4 0 0 32,-3 6-2-32,-4 3 1 15,4-3-7-15,3-3 0 16,8-3-11-16,6-6 1 16</inkml:trace>
  <inkml:trace contextRef="#ctx0" brushRef="#br0" timeOffset="6980.1514">21272 6337 35 0,'0'28'17'0,"-10"22"-12"0,6-40 21 15,4 6-23-15,-10 9 0 16,-1 0 2-16,1 3 1 16,3-3-7-16,0 0 0 15,-1-12 5-15,5-4 0 0,-1-3-2 16,4-12 1-16,7-3-2 15,4-7 1-15,3 0-1 16,4-6 0-16,3 0-1 16,4-6 0-16,6-3-1 15,1-1 1-15,0 4-1 16,-4 3 1-16,0 6 0 16,-6 1 0-16,-5 5 0 15,-3 13 0 1,-3 3 0-16,-4 3 1 15,-7 7-1-15,0 3 1 0,-4 2-1 16,1 8 1-16,-4-8-1 16,-4 1 1-16,-3 3-1 15,0 3 1-15,-4-9-1 16,-6 6 0-16,6-3 1 16,4-1 0-16,0-2 0 15,3-6 1-15,4-1 0 0,0-3 0 16,4 0 1-16,-1-2 0 15,4 2 0-15,0 0 0 16,7-3-1 0,-3-3 1-16,-4 0-1 15,10 0 0-15,-3 0-6 16,4-6 1-16,3-3-13 16,7-4 0-16,11-12-3 15,-4-6 1-15</inkml:trace>
  <inkml:trace contextRef="#ctx0" brushRef="#br0" timeOffset="7630.8144">22221 5942 19 0,'-10'-25'9'0,"13"15"0"15,-3 14 6-15,4 8-13 16,-1 10 0-16,1 13 3 15,-4 5 0-15,0 14-6 16,-4 5 1-16,-3 13 3 16,-3 16 0-16,-8-6-1 15,1-4 1-15,-1 0-2 0,0-12 1 16,1-9-5-16,3-10 1 16,3-13-5-16,4-12 0 15,3-15-3-15,11-26 0 16</inkml:trace>
  <inkml:trace contextRef="#ctx0" brushRef="#br0" timeOffset="7815.4284">22236 6174 19 0,'45'-72'9'0,"54"41"-3"0,-78 27 14 0,1 4-15 15,2 0 0-15,-6 7 3 16,-4-1 1-16,-7 0-10 31,-7 7 1-31,-7 2 7 16,-11 7 0-16,-6 3-2 0,-8-6 0 15,0 3-2-15,4 3 0 16,3 0-7-16,4-6 1 0,3-3-8 16,8-4 1-16,10-2-4 15,10-1 0-15</inkml:trace>
  <inkml:trace contextRef="#ctx0" brushRef="#br0" timeOffset="8182.3697">22677 6161 31 0,'7'-18'15'0,"-11"5"-7"16,1 13 26-16,-4 3-30 16,-1 4 0-16,-2 5 3 0,-1 4 1 15,-3 6-10-15,4-7 1 32,3 1 5-32,-1 3 0 15,5 6-2-15,3-9 1 16,0-4-3-16,3-9 1 0,5-3 0 15,2-9 0-15,1 6-1 16,-1-7 1-16,4-2-1 16,1-4 1-16,-1 4-1 0,-4-1 0 15,-3 4 0-15,0 2 0 16,-7 7-1-16,0 3 1 16,0 7 0-16,-3-1 1 15,-1 1 0-15,4-1 0 0,0 7 0 16,0-7 0-16,4 4-3 31,-1-4 1-31,1-3-8 16,3-2 0-16,0-11-8 15,4-2 1-15</inkml:trace>
  <inkml:trace contextRef="#ctx0" brushRef="#br0" timeOffset="8349.0948">22789 6111 45 0,'-7'-3'22'0,"14"13"-23"0,-3-7 35 0,3 3-33 16,0 3 0-16,4 4 1 16,3-1 0-16,7 1-6 15,7 0 0-15,-3-4-3 16,3-3 1-16,4 0-7 16,-11-6 0-16</inkml:trace>
  <inkml:trace contextRef="#ctx0" brushRef="#br0" timeOffset="8546.8689">23114 6140 40 0,'0'-4'20'0,"-14"14"-13"0,7-1 34 0,-11 7-38 15,-7 3 1-15,-6 18 1 16,-12 20 0-16,-6 5-7 16,0 7 0-16,-4 4 5 15,0 5 0-15,3-6-3 16,8-9 0-16,7-7-6 15,7-12 1-15,10-12-9 0,14-17 0 16,8-24-2-16,10-10 0 16</inkml:trace>
  <inkml:trace contextRef="#ctx0" brushRef="#br0" timeOffset="8759.5768">23319 5638 45 0,'-4'3'22'0,"-14"41"-22"0,11-19 43 16,-7 16-41-16,-3 21 1 15,-5 1 0-15,-2 3 0 16,-1 3-5-16,0-3 1 16,4 6-1-16,0-9 0 31,10-4-7-31,11-18 0 15,8-16-6-15,6-16 0 0</inkml:trace>
  <inkml:trace contextRef="#ctx0" brushRef="#br0" timeOffset="9065.1253">23354 6102 42 0,'-14'19'21'0,"7"15"-22"0,10-24 36 16,1-1-32-1,3 4 0-15,3-4 2 16,5-3 0-16,6-3-6 16,0-3 0-16,0-6 5 15,0-3 0-15,-7-4-1 16,-3-3 0-16,-11 1-1 16,-11 5 1-16,-6 1-2 0,-8 0 1 15,0 5-1-15,1 1 0 16,-5 0-1-16,5 3 1 15,2 3-3-15,5 0 1 0,3 1-6 16,7-1 1-16,7 0-5 16,3 0 0-16,8 0-6 15,3 0 1-15</inkml:trace>
  <inkml:trace contextRef="#ctx0" brushRef="#br0" timeOffset="9467.6262">23738 6002 39 0,'-17'-4'19'0,"10"20"-16"0,3-10 33 15,-3 4-32 1,0 5 1-16,-3-2 1 16,-5 3 1-16,1 2-9 15,0 4 1-15,4 0 6 16,3 0 0-16,3 0-1 0,4-6 0 15,0 0-1-15,7-7 0 16,0-3-1-16,0-3 1 16,4-9-1-16,-1-3 0 0,1-4-2 15,0-2 1-15,-1-1-1 16,1 3 1-16,-4 1-1 16,0 2 0-16,-4 4 0 15,-3 6 0-15,0 3 0 16,-3 7 1-16,-1 5-1 0,-3 1 0 31,0 0 0-31,4-1 0 16,-1 1-5-16,1-3 1 15,-1-4-7-15,8 0 1 16,3-5-8-16,-4-4 1 0,15-13-2 16,3 0 0-16</inkml:trace>
  <inkml:trace contextRef="#ctx0" brushRef="#br0" timeOffset="9877.3049">23876 6108 38 0,'-14'0'19'0,"-11"16"-18"16,18-4 39-16,-7 7-35 15,3 3 1-15,1 3 2 0,-1 7 1 16,4 2-10-16,4-3 0 16,3-2 7-16,0-7 1 0,7-4-3 15,0-5 1-15,3-10-2 16,4-12 0-16,4-10-1 15,3-6 0-15,4-10-2 32,7-5 1-32,3-11-2 15,7-11 1-15,-6-10-1 0,-1-10 1 16,0 4-1-16,-7 9 0 16,-6 9 1-16,-5 10 0 15,-3 12 2-15,-3 7 0 16,-4 6 1-16,-7 6 0 15,0 3 0-15,-7 10 0 16,-4 12-1-16,-3 13 1 16,-3 16-1-16,-1 12 0 0,-7 22-2 15,-10 0 1-15,3 9-1 16,8-3 1-16,2-3-5 16,8 1 1-16,4-5-12 15,6-8 0-15,15-7-7 16,6-18 0-16</inkml:trace>
  <inkml:trace contextRef="#ctx0" brushRef="#br0" timeOffset="15180.4826">24564 6080 25 0,'-14'-3'12'0,"0"-10"-6"0,17 10 12 0,4 3-15 16,0-3 1-16,0 0 1 31,7 0 0-31,1-7-6 16,6 4 0-16,3-7 4 15,1 1 1-15,3-4-2 16,1 1 0-16,-1-7-1 0,0-7 1 15,4 11-6-15,-4-14 1 0,-7 20-5 16,-3 2 0-16,-4 10-4 16,-11 10 1-1</inkml:trace>
  <inkml:trace contextRef="#ctx0" brushRef="#br0" timeOffset="15407.9962">24712 6230 27 0,'-42'47'13'0,"24"13"-9"0,15-54 23 0,6 16-25 15,4-22 1-15,0-6 2 16,4-3 0-16,-1-7-6 16,5 3 0-16,-5-5 4 15,1-1 0-15,-1-3-1 16,-3-3 1-16,0 6-2 16,-3 0 1-16,-1 3 0 15,-3 1 0-15,0 2-4 16,0 7 0-16,-3 3-4 15,3 6 0-15,0 3-7 16,0 4 1-16</inkml:trace>
  <inkml:trace contextRef="#ctx0" brushRef="#br0" timeOffset="15590.929">24687 6572 31 0,'-14'28'15'0,"7"-15"-10"0,7-10 22 0,0 0-26 15,0 0 1 1,0-3 1-16,0 0 0 16,14-12-4-16,-3-1 0 15,10-21 0-15,-7 6 0 0,7-26-5 16,-7 14 1-16,11-23-6 16,-7 13 0-16</inkml:trace>
  <inkml:trace contextRef="#ctx0" brushRef="#br0" timeOffset="15909.9346">24984 5704 23 0,'-7'6'11'0,"-4"47"-7"15,8-31 15-15,-1 16-16 0,-3 6 0 16,-4 3 2-16,4 6 1 0,0 3-8 31,4-5 1-31,3 5 4 16,3-3 0-16,4 1-2 15,4-4 1-15,3-6-3 16,-3-10 1-16,-1-9-4 16,1-9 1-16,-4-10-2 15,0-6 0-15,-4-3 0 0,1-9 1 16,-1 2 0-16,-3 1 1 16,-3-10 3-16,-1 3 1 15,-3 4 0-15,-3-1 1 16,-1 1-1-16,1 2 0 15,-1 4-4-15,-3-7 0 0,7-8-4 16,7-8 1-16</inkml:trace>
  <inkml:trace contextRef="#ctx0" brushRef="#br0" timeOffset="16056.9376">25044 5657 36 0,'0'-10'18'0,"17"7"-24"0,-6 3 36 15,-4 0-30-15,4 3 1 16,6 7-1-16,4-1 1 16,4-3-11-1,7 1 0-15</inkml:trace>
  <inkml:trace contextRef="#ctx0" brushRef="#br0" timeOffset="16479.0409">25527 5713 36 0,'-35'3'18'0,"17"35"-19"0,18-26 26 16,0 7-22-16,4 3 0 16,3 0 1-16,3-6 1 15,4-4-6-15,4-5 0 0,10-11 4 16,0-2 0-16,4-10-1 16,0-5 0-16,-4-1-1 15,-3-4 1-15,-4 1-1 16,-7 0 1-16,-7 3 0 15,-10 0 0-15,-8 4-1 16,-3-1 0-16,-7 6 0 16,0 4 0-16,3 6-1 0,-3 9 0 15,0 3-5-15,-1 4 1 16,5 6-9-16,3 6 1 16,7 6-2-16,0 7 0 15</inkml:trace>
  <inkml:trace contextRef="#ctx0" brushRef="#br0" timeOffset="16807.4419">25474 6325 38 0,'-25'-26'19'0,"40"-8"-24"0,-12 28 36 16,8-13-31-16,-1 0 0 15,4 0 0-15,4 4 1 16,3-1-1-16,7 6 0 0,8 4 1 16,-5 6 0-16,-2 6 0 15,-8 7 0-15,-4 3 1 16,-2 9 1 0,-5 0-1-16,-6 9 1 15,-8-2-1-15,1 2 0 16,-4-6-2-16,-4-2 1 15,0-5-4-15,-6-5 0 0,-1-6-5 16,0-10 1-16,1-4-6 16,3-18 0-16,3-9 0 15,0-7 1-15</inkml:trace>
  <inkml:trace contextRef="#ctx0" brushRef="#br0" timeOffset="16977.1831">25615 6077 26 0,'25'-19'13'0,"-22"38"-10"0,1-13 27 16,-1-3-26-16,1 3 0 15,-4 7 3-15,-11 6 0 16,1 6-9-16,-1 0 1 16,-3 13 5-16,-4 9 1 0,1 0-3 15,-4 3 0-15,3-3-7 32,0-6 0-32,4-7-8 15,11-9 1-15</inkml:trace>
  <inkml:trace contextRef="#ctx0" brushRef="#br0" timeOffset="17239.8492">25919 6124 54 0,'-4'0'27'0,"29"-10"-34"15,-15 7 48-15,8 0-39 16,0 0 1-16,-1 0 0 16,4 0 0-16,1 3-5 0,2 0 0 15,8 0-3-15,7-3 0 16,3-4-9-16,8 1 0 16,2-13-2-16,1-6 1 0</inkml:trace>
  <inkml:trace contextRef="#ctx0" brushRef="#br0" timeOffset="17810.0824">26603 5729 42 0,'-18'9'21'0,"1"1"-27"15,10-4 41-15,0 0-32 16,-4 10 0-16,0 3 2 15,1 6 1-15,-1-3-8 0,4-4 1 16,4 4 5 0,-1-3 0-16,4-6-1 0,4-1 0 15,3-2-1-15,3-4 0 32,4-3 0-32,4-3 1 15,0-9-2-15,3-1 0 16,-3-2-4-16,-1-1 1 15,11-9-9 1,-3 10 0-16,-4 2-4 16,-7 4 0-16,-7 3-2 15,-7 3 1-15,0 3 2 32,67-44 14-32,-141 104 2 15,67-38 1-15,0 3 5 16,-3 10 0-16,-1-7 3 0,0 7 0 15,4 6-4-15,-3-3 0 16,-1 12 0-16,1 0 0 16,-4 7-1-16,-1-4 1 0,1-2-2 31,0-7 1-31,0-7-1 16,0-5 1-16,0-10-3 15,0-6 1-15,-4-10-2 16,1-3 1-16,-1-6-4 15,-7-9 1-15,-3-13-8 0,0 0 1 16,0-9-9-16,6-7 0 16,8 7-3-16,4-4 1 15</inkml:trace>
  <inkml:trace contextRef="#ctx0" brushRef="#br0" timeOffset="18963.4927">27453 6409 12 0,'-3'-15'6'0,"13"-1"3"0,-10 16 2 0,0 0-8 16,0-10 0-16,0 10 2 16,-7 0 1-16,7-6-6 15,-7 6 0-15,0 0 4 16,-4 0 1-16,1 3-2 0,-1 7 1 31,1-1-2-31,-4 7 1 16,0 3-2-16,3 3 1 15,0-1-1-15,-3 5 1 16,7-1-2-16,7 0 1 0,4 0 0 16,3-6 0-16,7-4 0 15,4-8 0-15,3-1 0 16,3-12 1 0,5-10 0-16,2-9 0 0,-6-10 0 15,3-9 0-15,0-3-1 16,1-3 1-16,2-3-1 15,-2 0 0-15,-5-13 0 16,1 0 0-16,-4-9-1 16,0-1 0-16,1 7-1 15,-5 16 0-15,-6 12 0 0,3 10 0 16,0 9 1-16,-10 6 0 16,-4 19 0-16,-4 13 1 15,-3 9 1-15,0 16 0 16,-7 6 0-16,0-3 0 15,-7 9-1-15,-1 1 1 0,-2 5-2 16,2-2 0-16,1-1-5 16,7-3 0-16,4-12-9 31,10-13 1-31,7-6-2 16,3-12 1-16</inkml:trace>
  <inkml:trace contextRef="#ctx0" brushRef="#br0" timeOffset="19243.9232">27771 6444 37 0,'-4'12'18'15,"18"-12"-21"-15,-3-3 36 0,6-6-31 16,5-10 0-16,2-3 1 16,5 0 0-16,-5-3-3 0,1 3 0 15,-7 0 2-15,3 3 1 16,-14 3-1-16,0 4 0 15,-11 6 0-15,-3 3 1 16,-3 3-2-16,-8 6 0 0,0 3 0 16,-3 4 0-16,4 2-2 31,-1-5 1-31,4 2-6 16,3-2 1-16,11-4-7 15,4 0 1-15,10-6-3 16,7 0 0-16</inkml:trace>
  <inkml:trace contextRef="#ctx0" brushRef="#br0" timeOffset="19547.029">28018 6384 26 0,'-7'22'13'0,"3"-6"-9"0,4-13 21 16,0 0-21-16,4 0 0 16,-1 0 3-16,4-6 0 15,4 0-9-15,-1-6 0 16,1 2 6-16,-1-5 1 15,1-1-3-15,0 4 1 0,-1 3-2 16,1-1 1-16,-4 7-1 16,0-3 1-1,0 6 0-15,-3 0 0 16,-1 1 0-16,1-4 0 16,-1 3 0-16,-3-3 0 0,4 0-1 15,3-7 1-15,-4 7-4 16,8-9 1-16,-4 0-7 15,0-1 1-15,0 1-7 16,4 3 1-16,-1-7-3 16,4 4 1-16</inkml:trace>
  <inkml:trace contextRef="#ctx0" brushRef="#br0" timeOffset="19842.1059">28243 6303 28 0,'-7'6'14'0,"-3"22"-11"0,6-22 27 16,-3 1-26-16,7 2 0 15,-3 4 3-15,-1-4 1 0,4-3-10 16,0-3 1-16,4-3 6 16,-1 0 0-16,11-6-2 15,-3-3 0-15,3-1-2 16,-3 1 1-16,6 3-2 16,1-4 0-16,3 4 0 15,0 0 0-15,0 6-1 16,-3 3 1-1,0 6 0-15,-8 1 0 16,1-1 0-16,-4 0 1 0,-4 1-2 16,-3-1 0-16,0 1-4 15,-3-4 1-15,-1-3-5 16,1-3 1-16,3 0-6 16,7-12 0-16</inkml:trace>
  <inkml:trace contextRef="#ctx0" brushRef="#br0" timeOffset="20060.0769">28713 5864 29 0,'10'0'14'0,"1"9"-8"0,-11-3 21 16,0 10-23-16,-4 9 0 16,-3 13 1-1,-3-7 1-15,-5 10-8 16,1 3 0-16,0 3 5 0,0 0 0 15,-7 6-4-15,3-3 1 16,1-9-6-16,6-3 1 16,4-7-8-16,14-6 1 15</inkml:trace>
  <inkml:trace contextRef="#ctx0" brushRef="#br0" timeOffset="20462.2378">28783 6246 35 0,'0'16'17'0,"0"-4"-13"0,0-5 26 0,0-1-29 16,4 0 1 0,-1 4 0-16,4-1 1 0,0 0-4 15,0-5 0-15,0-4 3 16,4-4 0-16,0 1-2 15,-1-9 1-15,-3 2 0 16,0-2 0-16,0-1 0 16,0-2 0-16,-3-4 0 15,-4 3 0-15,0 0 1 0,0 1 0 16,0 2-1-16,-11 1 1 16,1 2 0-16,-4 4 0 15,0 3-1-15,-1 3 1 16,1 0-2-16,4 3 0 15,-1 0 0-15,1 0 0 16,10 0-4 0,-4 0 1-16,4 4-5 15,4-4 0-15,3 3-5 16,0-3 1-16,3-3-2 0,4 3 0 16</inkml:trace>
  <inkml:trace contextRef="#ctx0" brushRef="#br0" timeOffset="20858.9288">29076 6140 37 0,'-18'-7'18'0,"11"1"-19"0,4 6 37 0,-4 3-32 15,-4 3 0-15,1 7 2 16,-8 3 0-16,4-1-8 0,3 1 0 15,1 6 6-15,-1-10 1 0,11 4-3 32,0 0 0-32,7-7 0 15,0-6 0-15,4-6-1 16,-1 0 1-16,11-6-2 16,1-4 1-16,-5 1-1 15,4 2 0-15,-3 1 0 16,-7 2 0-16,-1 4-1 15,4 3 1-15,-7 0 0 0,-3 3 0 16,-8 4 0-16,1-1 0 16,-4 3-1-16,-4 4 1 15,8 0-4-15,-4-4 0 16,3 7-5-16,4-10 0 16,0 3-6-16,11-6 0 0,3-6-1 15,3-3 1-15</inkml:trace>
  <inkml:trace contextRef="#ctx0" brushRef="#br0" timeOffset="21330.7508">29242 6168 24 0,'-4'-3'12'0,"4"-1"-11"16,0 8 23-16,-7 2-18 16,7 3 0-1,-3 1 5-15,-4 2 0 16,3 1-13-16,1 2 0 15,-1 7 10-15,0-3 0 0,4 3-3 16,0-9 0-16,4-1-2 16,3-5 1-16,-3-7-2 15,13-10 0-15,-3-2-1 0,4-4 1 16,3-6-2-16,4-9 1 16,0 2-1-16,-1-5 0 15,8-19 0-15,3-4 0 16,8-12-1-16,-8 3 1 15,0 7-1-15,-3 5 1 16,-4 7-1-16,-3 10 1 16,-4 5 0-1,-7 7 0-15,0 3 0 16,-3 10 1-16,-4 9 0 16,-4 9 0-16,-6 10 0 0,-8 9 0 15,1 12 0-15,-8 10 0 16,4 7-1-16,-11 2 0 15,8-3 0-15,-5 4 1 16,1-7-3-16,4-3 0 0,3-6-4 16,10-10 0-16,0 1-8 15,8-7 0-15,7-7-3 16,3-8 0-16</inkml:trace>
  <inkml:trace contextRef="#ctx0" brushRef="#br0" timeOffset="22048.1095">29750 6208 49 0,'-4'-3'24'0,"11"3"-29"15,-7 0 48-15,4-6-40 16,3 0 0-16,0-4 0 15,0-2 0-15,11-1-5 0,-4-2 1 16,0 5 2-16,0-2 1 16,-3-1-2-16,-1 4 1 15,-3-10-1-15,-7 13 1 16,-3-4-1-16,-4 13 0 0,-4 4 0 16,-7-4 1-16,8 6 0 15,-4 7 1-15,0 6 0 16,-1 3 1-16,5 3 0 31,-1 0 0-31,4 4 0 0,0-1 0 16,7-3-1-16,0-3 0 15,0-9-1-15,0-7 0 16,11-5-5-16,-1-8 0 16,4-2-5-16,1-3 1 0,-1-7-5 15,3 0 0-15,-3-6-3 16,1-3 0-16,6-3 2 15,-7 6 1-15,0 3 8 16,-3 7 0-16,-1 2 7 16,-3 7 0-16,0 3 6 15,-3 7 1-15,-4 5 2 16,0 4 1-16,0-4-2 0,-4 4 0 16,1 6-3-16,-1 0 1 15,1-6-3-15,-1-4 1 16,4 1-3-16,0-7 1 0,0-6-2 15,4-9 0-15,3-1-1 16,0-2 0-16,10-1-1 31,1-3 1-31,3-2-1 16,4 2 0-16,0 3 0 16,-1 1 0-16,8-1 0 15,-4 1 0-15,4-1 0 0,-14 4 1 16,6 3-2-16,-10-4 0 15,4 4-4-15,-4 0 0 16,-3 2-8-16,-1 4 1 0,4 4-5 16,1 2 0-16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31:17.965"/>
    </inkml:context>
    <inkml:brush xml:id="br0">
      <inkml:brushProperty name="width" value="0.05292" units="cm"/>
      <inkml:brushProperty name="height" value="0.05292" units="cm"/>
      <inkml:brushProperty name="color" value="#7030A0"/>
    </inkml:brush>
  </inkml:definitions>
  <inkml:trace contextRef="#ctx0" brushRef="#br0">13575 2326 27 0,'-28'-3'13'0,"24"-19"0"0,4 10 13 0,7-4-23 16,11-15 1-16,10-13 3 15,11-13 0-15,3-2-8 16,4-10 0-16,3 12 5 16,4 7 0-16,11 6-1 15,10 13 0-15,0-4-3 0,-10 7 1 16,-4 6 0-16,-8 3 0 16,-6 7-1-1,-7-7 1-15,-7 7-4 0,-7 2 0 16,-11-2-4-16,-7 12 0 15,-11 0-6 1,-3-10 1-16,-7 4-3 16,-4 3 1-16,1-10 7 15,3-2 0-15,3-1 7 16,11-9 0-16,7 0 7 16,4 6 0-16,-1-3 3 15,8 9 1-15,3 7-3 16,4 3 0-16,3 3-1 15,0 9 0-15,-3 4-1 16,-4 15 1-16,-3-6-2 0,-8 9 1 16,-3-2-2-16,-7 5 1 15,-10-2-2-15,-8 8 1 0,-7 4-4 16,-3 0 0-16,0-3-7 16,7-10 1-16,7-21-11 15,14-10 1-15</inkml:trace>
  <inkml:trace contextRef="#ctx0" brushRef="#br0" timeOffset="852.0459">15526 1110 30 0,'17'-13'15'0,"-6"7"0"0,-15 6 13 16,-6 3-26-16,-8 10 0 16,-10 15 0-16,-18 6 1 0,-17 13-4 15,-1 3 0-15,4-2 2 16,4-5 0-16,6 1-1 15,12-9 1-15,6-7 0 16,7-3 0-16,7-12 1 16,11 2 1-16,7-15 0 15,11-9 0-15,7-4 0 0,17-15 1 16,7 3-2-16,15-3 1 16,-4-4-2-16,-8 7 1 15,-2 0-4-15,-8 7 1 16,-7 8-2-16,-10 13 1 15,-7 16-2-15,-15 16 1 16,-21 5-1 0,-14 10 0-16,-10 4 4 15,0-4 0-15,6-6 1 16,8 0 1-16,10-16 1 16,4-3 1-16,11-6 0 15,6-7 0-15,4-5-2 16,18-10 1-16,10-10-1 0,4 0 0 15,-1-15-2-15,8-6 0 16,-3-10-2-16,-8-3 0 0,-4-6-3 16,-6-1 1-16,-4 10-2 15,-7 10 1-15,-3-1-1 16,-4 13 1-16,-11 10 2 16,1 2 1-16,-4 17 3 15,-1 5 1-15,-2 13 1 31,-1 10 0-31,1 2 0 16,-1 14 1-16,0-1-1 0,1 0 1 16,2 3-4-16,1 4 1 15,7 2-6-15,4 1 1 16,-1-7-7-16,4-6 1 16,7-6-5-16,-3-10 1 0</inkml:trace>
  <inkml:trace contextRef="#ctx0" brushRef="#br0" timeOffset="1200.0253">15042 1950 46 0,'-10'-28'23'0,"20"-7"-25"0,-2 32 44 15,6-12-41-15,10 2 0 16,8 4 0-16,7-1 1 0,3 4-2 16,1-3 0-16,-5 2-3 31,-2 4 0-31,-8 3-5 15,-3 0 0-15,-8 10-6 16,-6-1 0-16,-15 10 0 16,-13 6 0-16,-15 3 9 15,-18 7 1-15,5-10 9 0,-1 3 0 16,3-3 8-16,8 0 1 16,7-9 0-16,7-1 1 15,7-2-6-15,10-10 1 16,11-6-5-16,11-13 1 15,17-6-4-15,11-6 0 16,7-6-6-16,0-4 1 0,3-9-13 16,8 0 1-16,3-6-1 15,3-10 0-15</inkml:trace>
  <inkml:trace contextRef="#ctx0" brushRef="#br0" timeOffset="1770.3556">15819 1191 52 0,'-46'16'26'0,"42"-16"-36"0,8 0 53 16,6 0-42-1,8 3 0-15,3-3 0 16,7 3 1-16,-3 0-5 16,0-3 1-16,-4 7-4 15,4-7 0-15,-8 3-3 16,-6 3 0-16,-4-3-1 0,-7 3 1 15,-11 10 2-15,-13 3 0 16,-12 9 8-16,-6-3 0 16,0 3 5-16,3-3 0 0,7 4 1 15,7-14 0-15,8-2-2 16,6-1 1-16,11-5-4 16,14-7 1-16,11-3-2 15,7-4 0-15,7-5-1 31,-1-1 1-31,-6 1-1 0,0 2 0 16,0-5 0-16,-11 5 1 16,-7 1 0-16,-7 9 0 15,-7 6-1-15,-7 10 0 16,-11-1 0-16,-6 11 1 0,-12-1-2 16,4 3 1-16,1-9-4 15,3-1 1-15,6-2-2 16,5-6 0-16,10-1 0 15,7 4 0-15,0-1 1 16,3 1 1-16,1 2 3 16,-1 4 1-16,1 6 2 15,-4 3 0-15,0 7 0 16,0-7 0-16,0 13 0 0,0 0 0 16,3-4-3-16,1-9 0 15,6-2-5-15,1-14 0 16,3-2-5-1,7-23 0-15</inkml:trace>
  <inkml:trace contextRef="#ctx0" brushRef="#br0" timeOffset="1952.8731">15988 1655 40 0,'-18'19'20'0,"-21"12"-19"0,22-27 34 15,6 5-33-15,4 0 1 16,4-2 1-16,10-1 0 15,3-6-5-15,8-6 0 16,0-4 1-16,6 1 0 16,4-10-8-16,4-9 0 0,4-7-6 15,2-9 0-15</inkml:trace>
  <inkml:trace contextRef="#ctx0" brushRef="#br0" timeOffset="2236.354">16457 1135 45 0,'-46'15'22'0,"-3"26"-29"0,35-28 40 0,-4 6-33 16,-3-1 0-16,3-2-1 15,4 0 1-15,4-1 0 16,3-5 1-16,7-4 0 0,7-6 1 15,3 0 0-15,8-9 1 16,10-1-1-16,0-5 1 16,8-4 0-16,-1 0 0 0,4-3-5 15,-8 3 0-15,-2 0-6 16,-5 7 0-16,-6 2-6 31,-7 10 0-31</inkml:trace>
  <inkml:trace contextRef="#ctx0" brushRef="#br0" timeOffset="2787.78">16446 1317 27 0,'-67'56'13'0,"-10"13"0"0,63-56 16 16,3-4-26-16,1 10 0 15,3-13 3-15,14 4 1 16,3-4-9-16,8-6 1 16,3 0 4-16,7-6 1 0,0-7-2 15,4 0 1-15,0-5-3 16,-7 2 1-16,-4 0-2 15,-4 4 1-15,-6 2-2 16,-7 10 1-16,-12 3-1 0,-9 13 0 16,-8 0 0-16,-10 6 0 15,-11 6 1-15,7 3 0 16,7-12 0-16,8 3 1 16,6-6-1-16,4-1 1 0,7-5 0 15,3-1 0-15,8-2-2 16,10-7 1-16,4-4-1 31,-1 4 1-15,-6 7-1-1,-4-7 0-15,-7 0 0 16,-4 9 1-16,-10 0 2 0,0 7 1 16,0-6 2-16,7-1 1 15,0 0 0-15,3-2 1 16,4 2 0-16,11-9 0 0,7 3-2 15,6 3 0-15,5-6-2 16,6 4 0-16,-3 2 1 16,-4 3 1-16,-7 4-1 15,-3-1 0-15,-4 7 0 16,-4 6 0-16,-10 4 0 16,-7 2 0-16,-7 3-2 15,-7 4 1 1,-14-4-2-16,-4-2 1 15,4-4-9-15,-1-6 0 16,5-6-12-16,-1-19 1 16</inkml:trace>
  <inkml:trace contextRef="#ctx0" brushRef="#br0" timeOffset="3036.9425">16147 1677 62 0,'3'-3'31'0,"8"0"-25"0,-11 3 47 15,7 0-51-15,0 6 1 16,0 4 1-16,4 2 0 16,10 4-5-16,0 3 0 0,7 9 3 15,7 10 1-15,4 2-2 16,3 7 1-16,-3-3-1 31,4 0 0-31,-5 0-4 16,1 0 1-16,0-10-13 15,3-2 1-15,15-10-8 16,-8-19 1-16</inkml:trace>
  <inkml:trace contextRef="#ctx0" brushRef="#br0" timeOffset="7435.4009">17078 1542 18 0,'-7'19'9'0,"-7"31"-3"0,7-40 10 15,-4 2-14-15,-3 7 1 16,-4 3 2-16,-3 3 0 16,-3 0-6-16,-8-3 1 0,-3 0 4 15,6-9 0-15,5-10-2 16,6 0 1-16,4-16-2 16,3-8 1-16,8-11-2 31,17-12 1-31,11-12-1 0,10-10 0 0,4 3 0 15,3 7 1-15,-3 6-1 16,-4 12 1 0,-3 10 0-16,0 12 1 15,-8 10 1-15,-6 15 0 0,-8 19 0 16,-6 16 1-16,-8 10-1 16,-3 2 1-16,0-3-1 15,-3-2 0-15,3-1-1 16,3-9 0-16,4-1-6 15,4-11 0-15,6-14-7 16,8-15 0-16,7-9-3 16,-1-16 0-16</inkml:trace>
  <inkml:trace contextRef="#ctx0" brushRef="#br0" timeOffset="11671.8117">17858 1169 18 0,'10'-19'9'0,"43"4"-7"0,-32 8 9 15,0 7-9-15,4 7 0 16,-4-4 2-16,0 3 1 16,-3 7-5-16,0 2 0 0,-8 4 4 15,-3-3 1-15,-7 9-2 16,-7 3 1-16,-7 7-1 0,-7 2 0 31,-14 4-1-31,-4 9 0 16,-7 0-1-16,4 4 1 15,-4-10-4-15,7-4 1 16,4-8-7-16,7-10 0 0,10-10-2 16,7-5 0-16</inkml:trace>
  <inkml:trace contextRef="#ctx0" brushRef="#br0" timeOffset="11859.3009">17794 1298 27 0,'14'12'13'0,"14"39"-6"15,-17-30 24-15,3 11-28 16,4 18 1-16,-1-3 0 16,1 0 0-16,7 0-5 15,-4 0 0-15,4-3 3 16,3-6 0 0,14 9-13-1,4-25 0-15</inkml:trace>
  <inkml:trace contextRef="#ctx0" brushRef="#br0" timeOffset="12262.6243">18362 1119 27 0,'-28'6'13'0,"14"38"-1"0,10-25 9 15,-3 3-20-15,0 13 1 16,-3 8 0-16,-1 8 1 15,0-4-4-15,1 6 1 0,-1-6 1 16,4-6 1-16,0-16-2 16,7-3 1-16,0-13-1 15,7-12 0-15,4-19-1 16,3-9 1-16,0-23-1 16,0-5 0-16,4-7 0 15,-1 3 1-15,5-9-1 16,-5 3 0-16,4 16 0 0,8 9 1 15,-1 16 0-15,-4 12 1 16,-2 13 0-16,-5 12 0 16,-6 10 0-16,-4 9 0 0,-4 7 0 15,-6 9 1-15,-1 12-1 16,-6 7 0-16,-4 3-3 16,-4 3 0-16,0-10-6 15,1-2 1-15,-8-7-4 16,7-6 1-16</inkml:trace>
  <inkml:trace contextRef="#ctx0" brushRef="#br0" timeOffset="12584.8425">18270 1451 21 0,'14'-31'10'0,"22"-3"-8"0,-26 24 15 0,4 4-16 15,4-3 1-15,10 9 0 16,1 0 1-16,2 6-3 15,-10-3 0-15,-3 13 3 16,-11 2 0-16,-14 8-1 16,-4 8 1-16,-6 1 0 0,-4-4 0 15,-4 3 0-15,4 1 0 16,3-1-1-16,1 1 1 16,2 2 0-16,5-8 1 0,3 5-1 15,3-6 0-15,4 7-1 16,4-10 1-16,3-6-1 31,3-4 0-31,1-5-3 16,3-10 0-16,14-10-7 15,4-5 0-15,17-13-5 16,4-4 0-16</inkml:trace>
  <inkml:trace contextRef="#ctx0" brushRef="#br0" timeOffset="12816.2029">18979 950 44 0,'-10'6'22'0,"20"22"-27"0,-3-21 38 0,11-7-32 16,3 12 0-16,0 4 0 15,4-7 0 1,0 1-3-16,3-1 1 15,-7-3-4-15,0-3 0 16,-3 4-6-16,-11-4 0 16,-7 3-1-16,-10 3 0 0</inkml:trace>
  <inkml:trace contextRef="#ctx0" brushRef="#br0" timeOffset="13087.3044">18764 1304 38 0,'-32'35'19'0,"18"-1"-21"0,14-31 39 16,0 0-34-16,0-3 0 15,7-9 2-15,8-4 1 0,6-12-7 16,10 0 0-16,8-6 4 16,21-4 0-16,11 4-2 15,-4 9 1-15,-4-12-1 16,1 15 0-16,-8-6-1 16,1 9 1-16,-8 3-1 31,-7 10 0-31,-6 3 0 15,-8 3 1-15,-7 1-2 0,-14 8 0 16,-10 10-3-16,-15 6 0 16,-7 13-5-16,-3 6 1 15,-14 3-6-15,-11-3 0 16,-11 0 0-16,8-6 1 16</inkml:trace>
  <inkml:trace contextRef="#ctx0" brushRef="#br0" timeOffset="13586.7201">18941 1370 27 0,'0'-9'13'0,"0"5"-9"16,0 4 25-16,-4 10-27 16,-6-4 0-16,2 10 2 0,1-4 0 15,4 1-5-15,-1-1 1 16,4-2 2-16,0 2 1 0,4-5-2 31,3-4 1-31,4 3-1 16,10-12 0-16,7 3-1 0,7-4 0 0,8 1 0 31,-1-3 1-31,-3 2-1 0,-8 4 0 0,-2 0 0 16,-8 3 0-16,-4 10 0 31,-6 2 1-31,-7 4 0 16,-8 9 1-16,-14 9 0 15,-6-9 0-15,-8 7 0 0,-7 2 1 0,0 1-1 16,-3-1 0-16,3-6-5 15,4-9 1-15,3 0-6 16,4-9 1-16,10-10-5 16,8-10 1-16,6-6-4 15,4 4 1-15,7-13 3 32,4-60 11-32,-4 138 1 15,11-78 1 1,3 7 5-16,3 2 0 15,-2 0 2-15,-1 4 1 0,3-1-6 16,1 1 0-16,-4 2-5 16,0 1 0-16,-3-7-8 15,3 10 1-15,0 3-2 16,8-7 1-16</inkml:trace>
  <inkml:trace contextRef="#ctx0" brushRef="#br0" timeOffset="13886.9397">19322 1307 23 0,'3'-9'11'0,"8"-1"-12"0,-4 7 22 16,0-3-20-16,3 3 0 16,-2 0 3-16,2 3 0 15,1 6-4-15,-4 0 0 0,0 4 2 16,-4-1 1-16,1 4-1 16,-4 5 1-16,-4 8-2 15,1-5 0-15,-4 1 0 16,0-3 0-16,-4 3-1 15,4-3 0-15,0-10-2 16,0 4 1-16,3-10-2 31,4-3 0-31,0 0 0 0,4-3 0 16,-1 0 0-16,5-7 0 16,-1 4 0-16,0 3 1 0,0-6-3 15,0 5 1-15,-7 4-3 16,3 13 1-16</inkml:trace>
  <inkml:trace contextRef="#ctx0" brushRef="#br0" timeOffset="14369.4976">19149 1731 30 0,'-35'22'15'0,"27"-7"-15"0,8-15 30 0,0 0-29 16,8 0 0-16,2-6 1 31,4 3 0-31,7-10-3 15,1 1 1-15,-1-4 1 16,-4 3 1-16,1-2-1 16,0 2 1-16,-1-2-3 15,-3 5 1-15,-3 1-2 16,-4-1 1-16,-3 4-1 16,-4 9 0-16,0 3-1 0,-4 1 1 15,0 5 1-15,1 4 0 16,-4 9 2-16,0-3 0 0,3 19 1 15,1 12 0-15,-1 0 0 16,1 1 1-16,-1-7-1 16,1 3 0-16,3-9-1 15,0-7 1-15,0-9-2 32,3-9 0-32,1-13-3 0,-1-12 0 15,1-10-1-15,-4-3 1 16,0 0-1-16,-4-3 0 15,-3 9 2-15,-3 7 1 16,-5 6 4-16,-2 9 1 16,-1 3 3-16,1 7 1 0,2 6 0 15,1-3 1-15,11-7-2 16,10 1 1-16,14-19-7 16,11-16 0-16,17-13-16 15,11 4 1-15</inkml:trace>
  <inkml:trace contextRef="#ctx0" brushRef="#br0" timeOffset="15269.8445">19999 1100 38 0,'-18'-6'19'0,"18"3"-20"0,0 3 18 15,7-3-17 1,4-4 0-16,3-2 0 15,0-7 0-15,7 1-1 16,8 5 1-16,-5 1 0 16,-3 6 1-16,-6 3-1 15,-8 3 1-15,-18 9 0 16,-3 10 1-16,-7 10 1 0,-11 5 0 16,-3 7 1-16,-1 13 1 15,8-7 0-15,4-6 0 16,6 3-1-1,11-13 1-15,7-15-2 16,7-9 1-16,11-10-2 16,-1-10 0-16,4-9-2 15,4-12 1-15,14 9 0 32,0-9 0-32,-1 9-1 0,-6 0 0 15,-7 6-1-15,-7 10 1 16,-4-4 0-16,-7 10 1 15,-7 0-2-15,-4 10 1 16,-3-7 0-16,0 3 0 16,0 0 0-16,3 1 0 0,-3 5-4 15,0-9 0-15,-3 4-4 16,6 2 0-16,-6-3-4 16,-1 1 1-16,1-1-2 15,-1-3 1-15,0 0 3 0,4-3 0 16,0 0 6-16,4 0 1 15,-1 0 4-15,-3 6 0 16,4 7 2-16,-4 6 1 0,3 3 0 16,-3 9 0-16,0 4-2 31,-4 9 0-31,4-4-1 16,-3 4 1-16,-1 0-5 15,0 3 1-15,1-3-6 16,3 6 1-16,3-6-2 15,1-9 1-15</inkml:trace>
  <inkml:trace contextRef="#ctx0" brushRef="#br0" timeOffset="15555.8058">19943 1715 29 0,'21'-19'14'0,"17"0"-16"0,-27 13 28 0,3 3-28 16,4 3 1-16,-1 3 1 15,1 6 1-15,-11 7 0 16,-7 3 0-16,-3 0-1 0,-8 9 1 16,0 13 2-16,-6-4 1 15,3-2 1-15,0-1 0 32,3-5 0-32,4-4 1 0,3-3-1 15,8-7 1-15,3-15-3 16,4 0 1-16,10-19-4 15,11-9 1-15,10-9-8 16,4-10 1-16,0 3-8 16,-1-13 0-16</inkml:trace>
  <inkml:trace contextRef="#ctx0" brushRef="#br0" timeOffset="15734.1206">20500 1414 42 0,'-11'6'21'0,"4"0"-19"0,4 7 31 0,-4 3-30 16,0 12 1-16,-4 0 0 15,0 0 0-15,1-3-6 16,3-6 0-16,3-3 4 16,4-4 0-16,0-2-7 15,4-10 0-15,3-16-8 16,11-6 0-16,3-12-1 16,-4-16 0-16</inkml:trace>
  <inkml:trace contextRef="#ctx0" brushRef="#br0" timeOffset="15967.206">20729 962 30 0,'-3'7'15'0,"3"49"-13"0,-4-43 27 16,-6 12-26-16,-5 19 1 15,1 9 4-15,0 22 1 16,0 7-10-16,-3 2 1 16,-1-2 7-1,0-7 0-15,4 0-1 16,0 7 1-16,0-10-3 15,0-9 1-15,0-10-2 0,3-9 0 16,0-10-1-16,1-8 1 0,-1-11-4 16,4-9 0-16,-3-15-8 15,3-10 1-15,3-22-11 16,8-6 1-16</inkml:trace>
  <inkml:trace contextRef="#ctx0" brushRef="#br0" timeOffset="16656.6276">21131 1370 30 0,'-21'-3'15'0,"11"31"-9"0,6-22 12 15,1 13-17-15,-4 0 1 16,-1 9 1-16,-2 10 0 16,-4-7-3-1,0-3 0-15,0-3 3 16,-1-6 0-16,5-6-1 16,-4-4 1-16,3-9-2 15,1-6 1-15,3-13-1 0,-1-12 0 16,8-7-1-16,4-9 0 15,7-6 0-15,6 12 0 16,4 3 0-16,8 7 0 16,-1 9 0-16,11 3 1 0,-1 7 1 15,1 15 1-15,-7 16 0 16,-7 6 0-16,-11 12 0 16,-7 10 1-16,-7 4-1 15,-4-1 0-15,-3-3-3 16,-3 0 1-16,6-3-8 0,8-3 0 15,6-10-8-15,18-3 0 16</inkml:trace>
  <inkml:trace contextRef="#ctx0" brushRef="#br0" timeOffset="16904.7336">21766 1169 39 0,'-31'0'19'0,"31"25"-21"0,0-15 26 15,-4 12-24-15,1 22 1 16,-1 15 0-16,-7 13 1 16,-3 10-3-16,-3 3 1 15,-4 9 1-15,-1 3 0 0,1-9-5 16,0-13 0-16,3-16-7 15,8-12 1-15</inkml:trace>
  <inkml:trace contextRef="#ctx0" brushRef="#br0" timeOffset="17135.4946">21735 1216 30 0,'35'-116'15'0,"50"35"-10"0,-64 62 21 0,3 10-23 16,5 9 0-16,2 9 2 15,-6 10 1-15,0 6-6 16,-1 12 0-16,-2 10 5 16,-5 16 0-16,-3 9-1 15,-3 7 0-15,-4-1-1 0,-7-3 0 16,-3 1-3-16,-5 5 0 16,1-9-8-16,-3 10 1 15,-1-13-8-15,1-6 0 16</inkml:trace>
  <inkml:trace contextRef="#ctx0" brushRef="#br0" timeOffset="17522.9948">21664 1552 38 0,'-3'-13'19'0,"27"-15"-22"0,-13 22 28 0,14-4-25 15,10 1 0-15,4-4 0 31,6-2 1-31,-6 5-4 0,-3 1 0 16,-1 9-3-16,-10 3 0 0,-11 10-1 16,-4 18 1-16,-10 10 0 15,-7-4 0-15,-7 7 6 16,-7 3 0-16,-4 3 6 16,4-12 1-16,10 6 2 15,1-9 0-15,6-10 0 16,4-7 0-16,7-8-2 0,4-10 0 15,0-10-2-15,3-2 0 16,-4-1-1-16,1 4 1 16,-8-10-1-1,-3 7 1-15,-7-1-1 16,-10-3 0-16,-1 7-1 16,-7 0 0-16,1 2-6 15,2 1 0-15,8 3-13 16,18 6 0-16,6-12-2 15,1-17 0-15</inkml:trace>
  <inkml:trace contextRef="#ctx0" brushRef="#br0" timeOffset="18491.4079">1993 2696 44 0,'0'0'22'0,"-70"361"-14"0,63-254 23 0,7 43-30 15,28 7 0-15,21 0 1 16,11-19 0-16,11-13-8 16,17-21 0-16,32-26-7 15,10-22 0-15</inkml:trace>
  <inkml:trace contextRef="#ctx0" brushRef="#br0" timeOffset="19342.4233">13155 1768 19 0,'-14'-9'9'0,"18"9"-3"16,-4 0 9-16,7 0-13 31,3 9 0-31,1-3 4 0,3 20 1 16,7 5-7-16,7 13 0 15,4 6 5-15,7 10 1 0,10 9-1 16,11 15 0-16,14 17-1 16,-3 15 1-16,-1 12-2 15,1 13 0-15,-4 10-1 16,-7-7 1-16,-14-3-1 15,-14-3 0-15,-11 3 0 0,-21-15 0 16,-21-1 0-16,-11-9 0 16,-21-6-6-16,-25-7 1 15,-3-9-12-15,7-28 1 16</inkml:trace>
  <inkml:trace contextRef="#ctx0" brushRef="#br0" timeOffset="20580.0795">22624 1063 35 0,'-7'3'17'0,"17"12"-8"0,-3-11 17 16,7-4-23-16,4 0 0 16,7 0 1-16,3-10 1 15,4-9-6-15,6-3 0 16,5-3 1-16,3-6 1 0,-8 0-6 15,5-1 1-15,-19 1-4 16,1 3 0-16,-14 3-1 16,-8 0 0-1,-6 6 1-15,-8 3 1 0,-3 7 6 16,-4 18 0-16,-10 13 3 16,-4 16 1-1,4 15 2-15,0 10 0 0,0-1 0 16,3 17 1-16,0 5-2 0,4 7 0 15,4-6-2-15,6-19 0 16,4-7-2-16,3-5 0 0,4-13-5 16,4-10 0-16,3-19-5 31,7-5 0-31</inkml:trace>
  <inkml:trace contextRef="#ctx0" brushRef="#br0" timeOffset="20795.7255">22796 1188 34 0,'-31'19'17'0,"-8"15"-12"0,32-24 29 16,-4 12-30-16,1 3 1 15,-1-3 2-15,4 0 0 0,0 3-9 16,4-13 0-16,6 1 6 16,4-4 1-16,4-9-3 15,3-12 1-15,7-4-7 16,4-9 0-16,13-3-10 15,12-7 1-15,17-5-3 16,0-14 1-16</inkml:trace>
  <inkml:trace contextRef="#ctx0" brushRef="#br0" timeOffset="20964.6675">23160 831 52 0,'-21'37'26'0,"14"4"-34"0,7-32 54 0,3 1-46 31,4 2 1-31,4-2-1 16,6-4 1-16,8-3-8 15,7-3 1-15,3-9-8 16,22-1 0-16</inkml:trace>
  <inkml:trace contextRef="#ctx0" brushRef="#br0" timeOffset="22160.3307">23432 793 36 0,'-75'28'18'0,"26"4"-17"0,38-26 22 0,1 9-24 31,-1 4 1-31,1-6-1 16,-1 9 1-16,1-3-1 0,-1 3 1 15,4-7-2-15,0 4 1 16,3-3 0-16,1-7 1 15,-1 1 0-15,4-4 0 16,4-3 2-16,6-3 1 16,8-3 0-16,3-7 1 0,4 1-1 15,7-4 1-15,3 4-2 16,0-3 1-16,-3 2-3 16,-4 4 0-16,-7 0-4 0,-10 6 0 15,-8 3-3-15,-6 6 0 16,-8 1-3-16,-6-1 1 15,-4-6 1-15,3 13 0 0,0-4 4 32,1 1 1-32,-5-4 3 0,1 1 1 0,4-1 2 15,-1-6 0-15,4 3 0 16,0 4 0-16,3-1-1 31,4 7 0-31,0-7-2 16,4 1 1-16,3-4-1 15,0 0 0-15,3 1 0 0,4-1 1 16,0-3-2-16,0-3 0 16,4 0-1-16,-4-3 0 15,-4 6 0 1,-6 3 1-16,-1-3 1 16,-3 7 0-16,0-4 3 15,0 0 1-15,0-3 1 16,4 1 1-16,3-4-1 15,0 0 0-15,7-4-2 16,0-2 1-16,3 3-3 16,1-6 1-1,-1-1-1-15,1 4 1 16,0 0-2-16,-4 3 1 16,0-1-1-16,0 4 0 0,-4 4-1 15,-6 2 1-15,-1 3 0 16,-3 10 0-16,-3-10-1 15,-1 4 1-15,4 9-1 16,0 0 1-16,0 3 0 16,3 3 0-16,1 4 0 15,-1 2 1-15,1-3-1 16,-1 4 1-16,1-1 0 0,-1 4 0 16,1-13-1-16,-1 0 1 15,-3-6-4-15,4-6 0 16,-1-4-3-16,0 0 1 15,-3-9-5-15,0 0 0 16,0-6-1 0,-3 0 1-16,3-13 4 15,49-66 6-15,-84 139 1 16,45-76 1-16,4-3 5 31,0 9 0-31,0 3 2 0,0 4 0 16,0 9-4-16,-3 0 1 15,0 3-1-15,-8 13 0 16,-3-4-1-16,-4 4 1 16,-3 9-2-16,0-6 0 0,-3 0 0 15,-1 0 0-15,0-4-3 16,8-5 1-16,3-1-5 16,3-3 1-16,4-6-4 0,11-6 0 15,3-10-2-15,3-6 0 16,5-3 1-16,2 0 0 15,4 3 5-15,-3-6 0 16,0 3 6-16,-4 6 0 16,-3 7 4-1,-4 5 0-15,-4 7 1 16,-3 10 0-16,-3-1 0 16,-1 10 0-16,5 0-4 15,2-10 1-15,8 4-4 16,-1-1 1-16,8-12-9 15,10-6 0-15,8-6-6 16,3-14 0-16</inkml:trace>
  <inkml:trace contextRef="#ctx0" brushRef="#br0" timeOffset="22365.7808">24045 915 43 0,'-35'13'21'0,"-39"18"-26"16,60-18 36-16,-4 9-31 16,1 3 0-1,-1-13-1-15,0 4 1 16,4 0-5-16,4-1 1 16,6-5-7-16,8-4 0 15,10 0 0-15,10-6 0 0</inkml:trace>
  <inkml:trace contextRef="#ctx0" brushRef="#br0" timeOffset="22515.9073">24194 1012 35 0,'-4'10'17'0,"-24"-1"-19"15,14 1 36-15,-8 2-33 16,-9 1 0-16,-5 12 0 16,-6 3 1-16,0 0-3 0,-8 13 1 15,8-13-5-15,7 7 1 16,7-13-7-16,6 0 0 0</inkml:trace>
  <inkml:trace contextRef="#ctx0" brushRef="#br0" timeOffset="22679.5389">23872 1251 38 0,'8'3'19'0,"-5"28"-16"0,-6-18 30 15,-1 9-31-15,-3 6 1 16,-4 10 1-16,1-1 0 0,-1 4-6 15,1 0 0-15,-1-4-4 16,7-5 0-16,8-4-7 16,3-12 0-16</inkml:trace>
  <inkml:trace contextRef="#ctx0" brushRef="#br0" timeOffset="22899.4389">24236 1107 45 0,'-14'-13'22'0,"38"-6"-27"0,-13 10 37 15,7-4-33-15,3-2 1 16,3 2-1-16,5 7 0 16,-5-10-3-1,1 13 1-15,-4 3-6 16,-7 0 1-16,-7 9-4 15,-7 4 1-15</inkml:trace>
  <inkml:trace contextRef="#ctx0" brushRef="#br0" timeOffset="23212.8631">24275 1207 35 0,'-39'38'17'0,"18"-32"-15"0,17-6 33 0,1 3-34 16,3 0 1-16,3 3 0 16,-3-6 0-16,7 0-3 15,4-3 1-15,3-3 1 16,0 3 0-16,0-7-1 31,4 4 0-31,-4 3-2 0,0 3 1 16,-3 0-1-16,-4 3 0 15,-4 13 0-15,-3 12 0 16,0 3 1-16,-3 7 1 0,-4 3 3 16,-8 6 0-16,1 3 2 15,-3-6 1-15,3 0 1 16,-1-3 0-16,-2-4 0 15,3-12 0-15,0-3-3 16,3-3 1-16,8-6-5 16,-1-10 0-16,8-10-12 0,6-5 0 15,8-23-6-15,6-2 0 16</inkml:trace>
  <inkml:trace contextRef="#ctx0" brushRef="#br0" timeOffset="23567.6542">24610 1207 56 0,'-4'9'28'0,"22"1"-35"15,-8-4 50-15,5-6-43 16,6 0 1-16,0 0-4 16,0-6 1-16,0-4-2 15,0-2 1-15,1-1-5 31,2-9 1-31,1 7-2 0,-4-1 0 16,0 3 2-16,-7-5 0 0,-3 8 5 16,-7 10 0-16,-8 0 6 15,-7 13 1-15,-10 12 2 16,0 19 0-16,-18 18 1 16,-14 17 0-16,-7 2-2 0,4 10 0 15,3-3-3-15,7 0 1 16,7-3-3-16,4-4 1 15,3-12-5-15,8-6 0 16,6-16-9-16,7-19 0 16,15-25-3-16,3-15 1 15</inkml:trace>
  <inkml:trace contextRef="#ctx0" brushRef="#br0" timeOffset="24133.7758">24694 1420 46 0,'15'-9'23'0,"23"-1"-29"0,-27 1 43 16,3 6-36-16,0-4 0 0,4 1 0 15,-1 6 1-15,5 0-2 16,-5 3 0-16,-3 10 2 16,-7-1 0-16,-7 4-1 15,-3 3 1-15,-4 6-1 16,-7 0 0-16,0 3 0 15,-1-9 0-15,1 3 0 32,-3 0 0-32,-1-3-1 15,4-7 1-15,3 7 0 0,4 3 1 16,4-6 0-16,3 6 0 16,0 3-1-16,3 0 0 15,1 9 0-15,-1 4 0 16,-3-3 0-16,4 2 0 0,-4-9-1 15,0 1 0-15,-4-4-1 16,-3-6 0-16,-3-4-2 16,-1-2 0-16,1-10-3 0,-1-6 0 15,4-3-2-15,3-10 0 16,4-3 1-16,4-3 0 16,3 0 1-16,0 0 0 15,0 3 5-15,0 7 1 16,-3-4 3-1,-1 4 1-15,-3 5 2 16,-7 1 1-16,0 9 2 16,0 3 0-16,0 7 0 15,-4-4 0-15,4 10-2 16,7-6 0-16,4 6-2 16,7-7 0-16,3-2-5 0,0-1 1 15,3-6-15-15,8-6 1 16,3-6-7-16,-7-1 1 0</inkml:trace>
  <inkml:trace contextRef="#ctx0" brushRef="#br0" timeOffset="25021.5791">14118 3195 19 0,'-10'3'9'0,"41"-15"-3"15,-13 5 9-15,3-8-13 16,11-10 0-16,3-1 2 16,0 1 1-16,4-3-6 0,4 9 1 15,-1 7 4-15,-3 9 0 16,-4 3 0-16,4 6 0 0,-7 6 0 15,-8 4 0-15,-6 6 0 16,-8 3 0-16,-13 7 0 16,-8 5 0-16,-3-2-1 15,-7 5 0-15,-7 7-1 0,-4 4 1 16,0 5-3-16,-10-3 0 31,3-2-4-31,0-14 0 16,4-5-6-16,7-17 1 15,3-15-5-15,11-12 0 16</inkml:trace>
  <inkml:trace contextRef="#ctx0" brushRef="#br0" timeOffset="25199.3547">14249 3342 23 0,'3'7'11'0,"25"33"-1"16,-20-27 15-16,2 6-22 15,-3 9 0-15,4 6 1 0,-4 4 1 16,3 3-7-16,-3 6 1 15,0-6 3-15,1-4 1 16,-5-2-7-16,1-10 0 0,3-3-7 16,0-16 1-16</inkml:trace>
  <inkml:trace contextRef="#ctx0" brushRef="#br0" timeOffset="25353.4794">14344 3358 35 0,'-7'-6'17'0,"14"12"-14"16,-7-6 27-16,3 3-29 31,1 0 0-31,3 4 0 0,4-4 1 16,-1 0-7-16,4 0 0 16,8-6-6-16,6 3 1 15</inkml:trace>
  <inkml:trace contextRef="#ctx0" brushRef="#br0" timeOffset="25551.8988">14785 3295 41 0,'0'3'20'0,"21"19"-24"0,-10-25 33 15,3 3-28 1,0-3 0-16,4-6-2 15,-1-1 1-15,1-2-6 16,-1-1 1-16,5-9-6 0,-1 3 1 16</inkml:trace>
  <inkml:trace contextRef="#ctx0" brushRef="#br0" timeOffset="25752.5166">14937 3123 27 0,'-11'44'13'0,"-3"50"-6"0,10-69 17 16,1 6-22-16,-4 7 1 16,0 12 0-16,0 10 1 15,-4-1-5-15,1 7 0 0,-5-3 1 0,5-13 0 16,-4-6-6-16,3-10 0 31,1-5-5-31,3-14 1 16</inkml:trace>
  <inkml:trace contextRef="#ctx0" brushRef="#br0" timeOffset="25852.6145">14711 3647 29 0,'7'-26'14'0,"7"14"-13"0,-7 9 23 0,4 6-27 16,6-3 1-16,4-3-15 16,11 3 1-16</inkml:trace>
  <inkml:trace contextRef="#ctx0" brushRef="#br0" timeOffset="27009.1374">15445 3098 20 0,'0'0'10'0,"3"12"-4"0,1-2 11 0,-1 15-15 31,-3 9 0-31,0 7 1 16,-3 12 1-16,-1 1-5 16,1 8 1-16,-4 7 2 15,0-3 1-15,-8 0-1 0,5-6 0 16,-4-13-1-16,0-10 0 0,-1-8-1 15,5-11 1-15,3-14-3 16,0-14 0-16,3-15-2 16,4-19 1-16,4-6-1 15,3-10 1-15,7-9 0 16,4-3 0-16,3-3 3 16,7 3 1-16,0 0 0 15,0 12 1 1,4 10 0-16,3 9 0 15,8 13-1-15,3 12 1 16,-4 16-1-16,0 16 1 16,-6 12-1-16,-8 16 1 0,-11 3-1 15,-6 3 1-15,-4 7 0 16,-3-1 0-16,-4 1-3 16,-4 2 0-16,-3 1-5 15,-7 3 0-15,-4-10-3 16,-6-6 0-16</inkml:trace>
  <inkml:trace contextRef="#ctx0" brushRef="#br0" timeOffset="27427.66">15455 3465 21 0,'7'-16'10'0,"18"-28"-11"0,-14 35 14 0,3-4-13 16,3 4 0-16,1 2 0 15,0 7 0-15,-1 7-1 32,-6 8 1-32,-1 4 0 15,-3 19 0-15,-3 6 0 16,-1 6 0-16,-3 6 2 0,0-5 0 16,0-8 1-16,0-5 0 15,4-10 1-15,0-6 0 16,-1-9 0-16,1-13 1 0,-1-10-1 15,1-2 0-15,-1-7 0 16,1-3 0-16,-4-3 0 16,0 3 0-16,-4 0-1 15,-3 3 1-15,-3 4-1 16,-5 2 1-16,1 13-2 16,-3 0 0-16,-1 9-1 15,4-2 0-15,3 2-2 16,4 1 0-16,4-7-4 15,3 3 0-15,7-3-6 16,7-3 0-16,4-6-3 16,-1-4 0-16</inkml:trace>
  <inkml:trace contextRef="#ctx0" brushRef="#br0" timeOffset="29487.9948">16115 3176 23 0,'-11'-12'11'15,"22"-13"-14"-15,-4 15 17 0,4 1-13 16,3-7 0-16,3 0 0 16,8 1 0-16,3 2-1 0,0 7 0 0,1 3 1 15,-5 6 0-15,-2 3 0 16,-5 0 1-16,1 4 0 15,-8 2 0-15,-3 4 0 32,-7 3 0-32,-7 3 0 15,-7 3 0-15,-7 3-3 16,0-3 1-16,0 0-9 16,-4 4 1-16,4-8-1 0,0-2 1 15</inkml:trace>
  <inkml:trace contextRef="#ctx0" brushRef="#br0" timeOffset="29821.9431">16115 3314 13 0,'7'-12'6'0,"18"-13"-5"16,-18 18 10-16,3-2-11 16,4 3 1-16,4-1-1 15,3 7 1-15,0 3-2 16,-3 7 1-16,-4 2-1 15,-7-2 1 1,-10 2-1-16,-8 4 0 0,0 3 0 16,-6 0 0-16,-4 3 2 15,0 0 1-15,-1-7 2 16,5-2 1-16,-1-4 1 16,7 1 1-16,1-7 0 15,3 0 0-15,3-3-3 16,4-6 1-16,4-4-3 0,3-6 0 15,3-2-5-15,1 2 1 16,3-3-7-16,0-6 0 16,0-3-1-16,11 3 0 15</inkml:trace>
  <inkml:trace contextRef="#ctx0" brushRef="#br0" timeOffset="30225.4314">16263 3211 23 0,'-35'9'11'0,"21"35"-4"0,10-28 21 0,-3 2-26 16,-7 11 1-16,-4 2 0 16,-3 13 1-16,0 6-5 15,0 7 0 1,3-7 3-16,1 0 0 16,2-3-5-16,5-13 1 0,3-5-4 15,3-4 0-15,1-6-3 16,6-4 0-16,4-5-1 15,7-7 1-15,4-3 4 16,0-3 1-16,-1 0 5 16,1-7 0-16,0 1 5 15,-4 2 1-15,0-5 1 0,-4 2 1 16,-2 1-1-16,-5-3 1 16,1 2-2-16,-4 1 1 0,0 2-2 15,-4 1 0-15,-3 3-2 16,-4 3 0-16,-3 0-2 15,0 0 1-15,0 3-2 16,3-6 0-16,4 0-5 31,4-3 1-31,6-13-8 16,8-6 0-16,7-10-3 0,13-2 0 16</inkml:trace>
  <inkml:trace contextRef="#ctx0" brushRef="#br0" timeOffset="31123.9821">16535 3132 35 0,'-4'10'17'0,"8"-20"-23"15,-4 10 31-15,7-6-25 16,3 0 0-16,1-7-3 15,7 1 1 1,-1-1 0-16,4-3 0 16,1 7-4-16,-1-4 1 0,-4 1-3 15,1 6 1-15,0-1 1 16,-4 7 1-16,-7 7 1 16,-4 2 1-16,-3 10 4 15,-7 3 1-15,-3 6 3 16,-8 3 1-16,-3 1 1 15,0-1 0-15,0 0 0 16,-1 1 1-16,5-4-2 16,3-6 0-16,3-3-3 15,0-3 0-15,8-7-2 0,3-3 1 0,3-3-2 16,5-6 0-16,-1-3 0 16,7 0 0-16,0-1 0 15,0 1 1-15,0-3-2 16,-3 2 1-16,-1 4-1 31,-3 3 1-31,-3 0-1 16,-4 3 1-16,-4 7-1 0,1 2 0 15,-4 4 0-15,0 3 1 32,0 0 0-32,-1-4 0 15,1-2 0-15,4-1 1 16,-1-2-1-16,4-7 1 0,0-3-1 15,0 0 1-15,4-9-2 16,3-4 1-16,-4 0-1 16,5-2 0-16,-5-1-2 15,4 4 1-15,-3-1-1 16,-1 1 1-16,1-1 1 16,-4 0 1-16,0 1 1 0,0 6 1 0,0-1 1 15,0 1 1-15,0 0 0 31,0 6 0-31,0 0 0 16,0 3 1-16,-4 0-1 16,1 3 0-16,-1-3-1 15,4 1 1-15,0-1-1 16,0 0 1-16,0 0-3 16,0 0 1-16,0-3-1 0,0 3 1 15,0-3-1-15,0 0 0 16,0 3 0-16,0-3 0 0,0 0 0 15,0 0 0-15,0 0-1 16,0 0 1-16,0 4-1 16,4 2 0-16,-4 3 0 15,0 10 1-15,0 12-1 16,0 26 1-16,0 28-4 16,3 27 0-16,4 55-13 0,4 55 1 15</inkml:trace>
  <inkml:trace contextRef="#ctx0" brushRef="#br0" timeOffset="32654.5892">17106 3527 12 0,'-17'-31'6'0,"2"25"2"0,12 3 6 0,-4 6-14 15,-4 9 0-15,-3 13 2 16,0 10 1-16,0 18-3 16,0-3 1-16,0-3 1 0,0-6 1 15,10-6-1-15,4-7 1 16,0-3 0-16,11-9 1 15,3-7-1-15,3-9 1 16,1-12-1-16,3-17 0 0,4-18 0 16,7-15 0-16,3-7-2 15,0-4 1-15,4-14-2 32,3-4 1-32,1 0-1 15,-8 0 0-15,-3 9 0 16,-4 13 0-16,-3 10 0 15,-8 5 1-15,-3 17 0 16,-7 9 1-16,-3 2 0 0,-4 14 1 16,-7 12-2-16,-11 12 1 0,-6 23-1 15,-1 21 1-15,-3 20-1 16,-4 2 1-16,-3 7-2 16,3 9 0-16,7-6-2 15,4-1 0-15,7-11-5 16,3-14 0-16,8-18-6 15,10-12 0-15</inkml:trace>
  <inkml:trace contextRef="#ctx0" brushRef="#br0" timeOffset="32916.8646">17427 3455 27 0,'-7'10'13'0,"7"15"-3"0,4-22 18 15,-1 6-26-15,4 1 1 16,0-4 1-1,4-9 0-15,3-7-4 16,0 1 0-16,-3 0 4 16,-1-4 0-16,1 1-1 15,-8 2 1-15,-6 1-1 16,-4 6 0-16,-7 6-1 0,-11 3 0 16,0 3-2-16,-3-2 1 15,7 2-5-15,3-3 1 0,8-3-5 16,6-3 0-16,11-3-5 15,7 0 1-15,8-3-3 16,2 0 1-16</inkml:trace>
  <inkml:trace contextRef="#ctx0" brushRef="#br0" timeOffset="33172.6834">17607 3493 25 0,'4'19'12'0,"-8"47"-6"16,4-57 22-16,4 0-26 15,-4 1 1-15,3-1 1 16,4-9 0-16,0 0-5 15,4-9 0-15,-1-4 3 16,1 1 0 0,0-7-1-16,-1 6 0 15,-3 4 0-15,0 3 0 16,-3 3 0-16,-4 3 0 0,0 0 0 16,3 3 0-16,1 3 0 15,-1-3 0-15,-3-3-4 16,0 0 1-16,7 0-7 0,1-3 1 15,-1-3-4-15,0-1 0 16</inkml:trace>
  <inkml:trace contextRef="#ctx0" brushRef="#br0" timeOffset="33572.0143">17822 3474 29 0,'-7'6'14'0,"4"7"-8"16,3-10 23-16,0 6-27 16,0 1 1-16,-4 9 1 15,4 3 1-15,0 0-6 16,-3 3 1-16,3-7 4 16,0 1 0-16,0-6-2 0,0-4 1 0,0-3-1 15,0-6 1-15,7-9-2 16,3-13 1-16,4-6-1 15,4 0 0-15,7-7-1 16,7 4 1-16,3 6-2 16,-3 0 1-16,-4 6-1 15,0 3 1-15,-3 4 0 16,-4 5 0-16,-3 7 0 0,-4 3 1 16,-7 7 0-16,0-1 1 15,-7 7-1-15,0 3 1 16,-4 6-1-16,1-3 0 15,-4 0-6-15,3-3 1 16,1-1-7 0,-4-8 1-16,7-10-6 15,7-16 1-15</inkml:trace>
  <inkml:trace contextRef="#ctx0" brushRef="#br0" timeOffset="33787.7773">18327 2888 33 0,'7'-10'16'0,"3"20"-10"0,-6-7 25 0,-4 12-29 31,-4 14 0-31,-3 18 3 16,0 6 0-16,-7 7-6 16,0-1 1-16,-4 4 3 15,-3 3 0-15,4 6-4 0,-1-3 1 16,4 6-13-1,10-22 1-15</inkml:trace>
  <inkml:trace contextRef="#ctx0" brushRef="#br0" timeOffset="34135.8094">18359 3512 27 0,'-4'6'13'0,"15"7"-2"15,-4-13 9-15,0 0-19 16,3 0 1-16,1 3 1 16,3-3 0-16,7 3-4 15,-3-3 1-15,-1-6 3 0,1 6 0 16,-4 0-1-16,-3-7 0 16,-1 1 1-1,1 0 0-15,-4-1-1 16,-3 1 1-16,-4-3-1 15,-4 2 1-15,-3 4-1 16,-7-3 1-16,-4 3-2 0,1 3 1 16,-1 0-1-16,-3 6 0 15,-7 0-1-15,6 4 1 16,5-1-4-16,3-2 1 0,3-1-4 16,8-3 1-16,3 0-5 15,7-3 1-15,3 0-6 16,4-6 1-16</inkml:trace>
  <inkml:trace contextRef="#ctx0" brushRef="#br0" timeOffset="34953.4499">18785 3421 27 0,'-7'3'13'0,"-7"0"-8"0,11 0 19 16,-1 3-21-16,-3 4 0 16,0 9 2-16,0 3 1 15,-4 3-7-15,1 0 0 0,3 0 4 32,3 0 1-32,8-9-1 15,-1-1 0-15,1-2-1 16,-1-7 0-16,4-3 0 15,0-3 0-15,1-6-1 16,2-10 1-16,1-2-1 16,3-8 0-16,0 1 0 15,-3 3 0-15,3 4-1 0,-4 2 1 16,-3 3-1-16,0 4 0 16,-3 3 0-16,-4 6 1 15,0 0-1-15,0 3 0 16,-4 3 0-16,1 3 1 0,-4 7-1 15,0 0 0-15,3 3-4 16,1-4 1-16,3-2-5 16,0-4 0-16,7-6-6 15,3-9 0-15</inkml:trace>
  <inkml:trace contextRef="#ctx0" brushRef="#br0" timeOffset="35402.6637">19008 3408 24 0,'-32'13'12'0,"21"6"-2"0,8-13 13 0,-1 6-19 15,-6 4 1-15,3 12 4 16,-7 1 0-16,6 2-11 16,5 0 1-16,-1-3 6 15,4-6 1-15,0 3-2 16,4-9 0-16,3-3-2 15,0-4 1-15,7-12-2 0,0-6 1 0,11-13-1 16,0-13 1-16,6-6-1 16,1-3 0-16,0 1-1 15,3-1 1-15,-7-13-1 32,-3-5 0-32,-4-4 0 15,0-10 0-15,-6 17-1 16,-1 6 1-16,-4 9-1 15,-3 12 1-15,0 7 0 16,-3 9 0-16,-4 7 0 0,0 15 1 16,0 13-1-16,-4 6 1 15,1 10-1-15,-1 12 1 16,-6-3 0-16,3 0 0 0,-7 3 0 16,3 3 0-16,0-9-5 15,4-1 0-15,4-2-5 16,3-7 0-16,3-6-7 15,4-9 0-15</inkml:trace>
  <inkml:trace contextRef="#ctx0" brushRef="#br0" timeOffset="35765.464">19304 3377 40 0,'11'-13'20'0,"3"-12"-21"0,-7 19 31 0,0-10-30 31,3-3 1-31,1 1 1 16,0-7 1-16,-4-1-3 16,0 5 1-16,-4-1 1 15,-3 6 1-15,-3 3-1 0,-1 7 1 16,-3 12-1-16,-3 4 0 16,-5 9-1-16,1 6 1 15,0 0 0-15,4 3 1 0,3 3-1 16,-1 1 1-16,1-4 0 15,4-3 0-15,3 0-1 16,0 3 0-16,3 1-1 16,1-11 0-16,-1-5 0 15,5-4 0-15,-1-9-3 16,3-6 0 0,1 0-5-16,3-7 0 0,0-2-4 0,0-7 0 31,-3 0-7-31,3 0 1 0</inkml:trace>
  <inkml:trace contextRef="#ctx0" brushRef="#br0" timeOffset="36098.0458">19463 3236 25 0,'3'-3'12'0,"1"3"0"0,-4 0 15 0,0 3-24 15,0 6 1-15,0 1 3 16,0 5 0-16,-4 1-8 16,1 3 0-16,-1 6 6 15,1 0 0-15,-1-3-1 31,1 0 1-31,-1 0-2 16,4-3 0-16,0-7-1 16,0-2 1-16,0-4-1 0,0-3 0 15,0-3 0-15,7-9 0 16,4-7-1 0,-1-3 0-16,1-3-1 15,3 3 1-15,7-3-1 16,4-3 0-16,0 6-1 15,-1 4 1-15,5-1 0 0,-1 0 0 16,0 1-1-16,0 2 1 16,0 4 0-16,-6 6 0 15,-1-1-1-15,0-2 1 16,-3 3-6-16,3 3 1 16,-4-3-12-16,5-3 1 0</inkml:trace>
  <inkml:trace contextRef="#ctx0" brushRef="#br0" timeOffset="55987.3373">14171 4766 13 0,'-3'-28'6'0,"-4"31"3"0,3-6 7 0,-3-3-14 16,-4 2 0-16,1 1 1 31,-11 10 1-31,3-1-5 0,0 9 0 16,-3 7 4-16,4 4 0 15,-5 5-1-15,1 3 1 0,4 1-2 16,-1-1 1-16,7 1 0 16,4-4 0-16,4-3-1 15,3-6 0-15,3 0 0 16,4-6 0-16,7-10 1 0,4-9 0 31,14-13-1-31,10-9 1 0,4-15-1 16,3-17 1-16,-3-12-1 15,-7 0 1-15,-4-6-2 16,1 9 1-16,-8-6-1 16,0-3 1-16,-3-13-1 15,-8 6 0-15,-2 17 0 0,-1 11 1 16,-4 13 0-16,-3 10 0 16,-7 12 0-16,0 19 0 0,-3 19 1 15,-4 12 0-15,-4 13-1 16,-7 0 0-16,4 6 0 15,0 4 1-15,4-1-1 16,-1 10 0-16,4-1-1 31,0 1 1-31,3-3-5 16,1-7 1-16,6-9-5 16,4-13 0-16,4-12-6 0,3-9 1 15</inkml:trace>
  <inkml:trace contextRef="#ctx0" brushRef="#br0" timeOffset="56257.1408">14510 4656 24 0,'-7'50'12'0,"-14"45"-3"0,17-74 16 0,0 5-22 16,4 2 0-16,4-6 0 16,3-7 1-16,4-2-5 15,-1-7 0-15,4-6 4 16,0-12 0-16,4-7-2 0,0-3 1 15,-1-3-1-15,-3-3 1 0,-3 3-1 32,-11-1 0-32,-3-2 0 15,-5 3 1-15,1 6 0 16,0 4 0-16,0 2-4 16,0 4 0-16,0-1-6 15,4 1 1-15,-1 3-6 16,4-1 1-16</inkml:trace>
  <inkml:trace contextRef="#ctx0" brushRef="#br0" timeOffset="56690.8639">14704 4625 20 0,'-7'34'10'0,"-11"26"-5"0,15-47 10 0,-1 8-13 16,1 8 1-16,-5-4 1 15,8-6 0-15,8-7-5 16,2-2 0-16,4-14 4 15,7-5 0-15,1-4-2 16,2-5 1 0,1-1-1-16,-7 3 0 15,-1 0-1-15,-6 4 1 16,-1 6-1-16,-3 6 1 0,0 6 0 16,-3 13 0-16,0-7 1 15,-4 1 0-15,0-1 0 16,0-2 0-16,3-4-1 15,1-3 1-15,3-3-1 16,0-3 0-16,0-9-1 16,3-1 1-16,1 4-1 15,3-4 0-15,0 0 0 0,0 1 0 16,0 3 0-16,-3 5 0 16,0 4 0-16,-1 0 1 15,-3 4 0-15,0-1 0 16,-3 3 1-16,-1 6 0 0,1 4-2 15,-1 0 1-15,1-4-7 32,-1-2 1-32,1-1-7 15,3 4 0-15</inkml:trace>
  <inkml:trace contextRef="#ctx0" brushRef="#br0" timeOffset="57058.679">15261 4644 23 0,'7'-19'11'0,"-3"16"1"0,-4 3 10 0,-4 3-20 16,-3 3 0-16,-3 10 3 16,-15 9 0-16,0 6-6 15,4 10 1-15,0 3 4 16,0-3 0-16,7-7-2 16,3-9 1-16,4-6-2 0,3-6 1 15,4-7-1-15,0-6 1 16,7-9-1-16,11-7 0 31,3-3 0-31,0-3 0 0,1-3 0 16,-5 0 1-16,4 3-2 15,-3 6 0-15,-4 4 0 16,0 2 0-16,-3 1 0 16,-1 9 0-16,-6 6-1 15,0 10 1-15,-4 0 0 16,-4-1 0-16,0 4-1 0,1 3 1 15,3-3-6-15,0-7 1 16,7 1-6-16,0-10 0 16,0 3-2-16,4-3 0 15</inkml:trace>
  <inkml:trace contextRef="#ctx0" brushRef="#br0" timeOffset="57223.4792">15438 4760 25 0,'3'-19'12'0,"1"19"-10"16,-4 3 21-16,3 3-21 15,-3 10 1-15,0 3 0 16,-3 3 0-16,-1 3-4 16,1 3 0-16,-1-3-1 15,4-3 0 1,0-3-7-16,0 0 1 16</inkml:trace>
  <inkml:trace contextRef="#ctx0" brushRef="#br0" timeOffset="57672.2346">15413 4578 31 0,'-4'-35'15'0,"11"7"-14"15,-7 22 24-15,4 0-26 16,3-1 1-16,0 4-3 16,0 3 0-16,0 3 0 15,0 4 0-15,4 2-3 16,-1 4 0-16,1-1-1 15,0 10 1-15,-1 3 2 16,-3 10 1-16,0 9 4 0,-7 3 0 16,-3 9 5-16,-1-9 0 15,1-3 1-15,-4-10 1 16,3-5-1-16,4-11 1 16,0-5-2-16,7-7 0 15,0-9-3-15,4-16 1 16,3-9-2-16,0-3 0 0,0-4-1 15,4-2 0-15,-1-4-1 16,1 3 0-16,3 10-1 16,7 3 1-16,1 9-1 15,-5 1 1-15,1 5-1 16,-4 10 1-16,-3 10 1 16,-8 8 1-16,-3 11-1 15,-3 8 1-15,-4 1-2 16,0 0 1-16,0-4-9 0,0-3 1 15,7 1-6-15,0-13 1 16</inkml:trace>
  <inkml:trace contextRef="#ctx0" brushRef="#br0" timeOffset="58872.8052">15998 4528 19 0,'-14'-13'9'0,"28"-12"-3"0,-6 13 10 0,6-1-15 15,7-3 1-15,7-3-1 16,0 4 1-16,0-1-3 15,11 10 1-15,4 3 2 16,-8 6 1-16,-3 3-1 0,-8 0 0 16,-6 7 0-16,-11 6 1 15,-7 6-1-15,-11 0 1 16,-6 3-2-16,-1 4 0 0,1-1-1 16,-5-3 1-1,1-3-4-15,0-6 1 0,3-10-4 16,1-5 0-16,3-11-1 15,0-8 0-15,3 2 0 16,7 1 0-16,1-1 5 16,3 0 0-16,0 4 3 15,3 3 1-15,1 3 2 0,3 6 0 16,0 0 0-16,-3 3 1 31,-4 7-1-31,0 2 1 16,-4 7-1-16,1 3 0 0,-5 0-1 15,5 1 1-15,-1-8-1 16,1-2 0-16,-1-7-1 16,1 4 0-16,3-7-1 15,0-6 1-15,0 0-1 16,3-6 0-16,1-10-1 16,-1-2 0-16,4-8-5 0,1 1 0 15,-1 3-6-15,0 0 1 16</inkml:trace>
  <inkml:trace contextRef="#ctx0" brushRef="#br0" timeOffset="59059.0437">16090 4553 24 0,'-17'22'12'0,"-1"22"-3"16,14-22 14-16,-3 15-21 16,0 10 1-16,-3 13-1 15,-1-7 1-15,4 0-4 16,0-2 0-16,3-4 1 15,1-7 1-15,3 4-6 16,3-9 0-16,1-13-5 31,7-10 1-31</inkml:trace>
  <inkml:trace contextRef="#ctx0" brushRef="#br0" timeOffset="59438.3917">16581 4434 25 0,'0'0'12'0,"-15"22"-9"0,8-4 18 16,-3 4-18-1,-8 16 1-15,-7 6 0 16,4-3 1-16,0-7-7 16,7-6 0-16,3-9 4 15,8-9 1-15,10-17-3 16,7-12 1-16,4-6-1 15,-1-6 0-15,5-7 0 16,2 4 0-16,1-7-1 0,3 0 1 16,-3 4 0-16,0 12 1 15,-4 6-1-15,-4 9 1 16,-3 10 0-16,-3 10 1 16,-4 6 0-16,-3 12 0 15,-8 9-1-15,-3 17 1 16,-4 8-1-16,1 7 1 15,-4 4-4 1,0-11 1-16,0-2-5 16,-1-7 1-16,1-6-7 15,4-6 1-15</inkml:trace>
  <inkml:trace contextRef="#ctx0" brushRef="#br0" timeOffset="59992.0778">16552 4600 24 0,'11'-10'12'0,"17"7"-12"0,-17 3 15 0,-1 0-14 15,1 3 0-15,-1 1 0 16,1 2 0-16,-4 6-2 16,-3 4 1-16,-8 3 1 0,1 6 0 15,-8 3-1-15,0 0 1 16,-3-3 1-16,0 1 0 0,0-8 0 31,4-5 1-31,2-7 0 16,1-3 0-16,4-9-1 15,-1-3 1-15,4-7-2 16,0-3 0-16,4-6-1 16,-1 3 1-16,4 3-1 0,1-3 0 15,-5 7-2-15,1 8 1 16,-4 11-1-16,0 8 1 15,-4 13-2-15,-3 3 1 0,0 13 2 16,-4 6 0-16,-3-6 3 16,0 0 0-16,4-7 1 15,2-2 1-15,8-7 1 16,4-7 1-16,0-5-2 16,-1-7 1-16,4-9-2 15,4-3 0-15,-1-7-2 0,1-2 0 16,-4-7 0-16,0 0 0 15,-3 3 0-15,-4 3 0 16,-4 4 1-16,-3 5 0 16,0 11-1-16,0-1 1 15,-7 3-2-15,7 0 1 16,3-3-6-16,4-3 0 16,7-12-14-1,11-7 0-15</inkml:trace>
  <inkml:trace contextRef="#ctx0" brushRef="#br0" timeOffset="60850.7663">17187 4672 18 0,'-10'9'9'0,"-4"20"-2"0,10-17 10 0,-3 13-15 15,0 10 1-15,-4 2 2 16,1-2 1-16,3-1-7 15,3-2 1-15,1-4 3 16,3-6 0-16,0-6 0 16,7-4 0-16,0-6-3 15,7-9 1-15,0-3-5 16,7-10 1-16,4-6-7 16,0-9 1-16</inkml:trace>
  <inkml:trace contextRef="#ctx0" brushRef="#br0" timeOffset="61133.2482">17353 4860 29 0,'-39'47'14'0,"32"6"-10"0,7-49 21 0,4 2-23 15,3 0 0-15,3 0 1 16,8-2 0-16,7-4-4 16,-1 0 0-16,1-10 3 15,0-2 0-15,-4-4-1 16,-7-3 1-16,0 3-2 15,-3-2 1 1,-8-1 0-16,-3 0 0 16,-7 6-1-16,-3 1 1 15,-8 6-1-15,4 2 0 16,-7 4 0-16,-4 4 1 0,7 2-2 16,4-3 1-16,4 6-5 15,6-2 0-15,8-1-6 16,6-6 0-16</inkml:trace>
  <inkml:trace contextRef="#ctx0" brushRef="#br0" timeOffset="61687.717">17657 4844 27 0,'-15'38'13'0,"15"-7"-11"16,0-21 17-16,0-1-16 15,4 4 0-15,-1-1 0 16,1-5 1-16,3-1-5 15,0 0 0-15,0-3 3 16,0 0 1-16,0-3-1 0,0-3 0 16,-3-6-1-16,-1-4 1 15,1-2-1-15,-4 2 1 16,-4-3-1-16,1 7 0 16,-4 0-1-16,0-1 1 15,-4 4-1-15,4 3 1 16,0 3-1-16,0-3 1 0,3 3-3 15,4-3 0-15,0 3-5 16,8-7 1-16,2 4-5 31,4-9 0-31</inkml:trace>
  <inkml:trace contextRef="#ctx0" brushRef="#br0" timeOffset="61923.7071">17833 4863 22 0,'-11'38'11'0,"-3"6"-3"0,11-35 13 0,-1 1-16 16,-3-4 0-16,4 0 2 15,-1-3 1-15,1 0-11 16,-1 1 1-16,4-8 6 16,0 1 1-16,0-9-4 0,7-1 1 15,0-3-5-15,4 1 1 16,3-4-4-16,0 0 0 15,11-3-4-15,3 0 1 16,0-3-3-16,4 6 1 0</inkml:trace>
  <inkml:trace contextRef="#ctx0" brushRef="#br0" timeOffset="62257.2742">18080 4725 20 0,'-4'0'10'0,"-17"44"-6"15,14-31 17-15,0 6-16 16,-4 6 0-16,1 0 3 15,3 0 1-15,3 0-11 16,4-6 1-16,4-4 7 0,-1-5 1 16,8-4-3-16,3-6 1 0,0-13-2 15,4-5 0-15,3-11-1 16,0-11 1-16,-3-10-2 16,-1-4 1-16,1 1-2 15,0-4 0-15,-4 7-1 16,0 3 1-16,-4 10-1 15,1 8 1-15,-4 1-1 0,-3 12 0 32,-8 16 0-32,1 4 1 15,-4 11-1-15,-4 14 1 16,0-1 0-16,-6 16 0 16,3 6-3-16,0 0 1 15,3-3-8-15,7 0 1 0,11-6-4 16,4-10 0-16</inkml:trace>
  <inkml:trace contextRef="#ctx0" brushRef="#br0" timeOffset="62805.3569">18249 4763 25 0,'-14'38'12'0,"3"-10"-12"0,8-19 16 16,-1 4-16-16,1 2 0 15,-1-2 0-15,1-1 0 16,3-5-4-16,0-4 1 16,0-6-2-16,3-10 1 15,1-9-1 1,3-6 0-16,0-10 0 16,0 1 1-16,0-4 5 0,0 13 0 15,0 3 2-15,0 3 0 16,0 6 1-16,0 4 0 15,0 5-1-15,1 7 0 0,-5 3-2 16,1 7 0-16,-1 9 0 16,-3 3 0-16,0 6 2 15,0 0 1-15,-3 3 0 16,-1 1 1-16,1-7 0 16,-1-3 1-16,0-7-1 15,4-5 0-15,0-4-2 0,8-9 0 16,2-6-1-16,4-4 0 31,0-6-2-31,4 0 1 0,7-3-1 16,-1 0 0-16,5 4 0 15,-1 5 0-15,-7 7 0 16,0 3 0-16,-7 6 0 16,0 6 0-16,-3 7 0 15,-4 12 1-15,-7 0-1 16,-4 1 1-16,1 2-3 0,3-6 1 15,0-3-9-15,7-6 0 16,11-7-2-16,-1-9 1 16</inkml:trace>
  <inkml:trace contextRef="#ctx0" brushRef="#br0" timeOffset="63106.5208">18764 4631 30 0,'-10'0'15'0,"-1"16"-11"0,8-7 27 0,-5 10-27 15,1 0 0-15,-3 6 1 16,6-6 0-16,1-4-7 16,3 7 1-16,3-9 4 15,1 0 1-15,-1-4-3 16,4-3 1-16,0-3-1 16,1 0 1-16,2 1-2 15,1-1 1-15,3-6-1 16,-4 6 0-16,5 0 0 15,-5-3 0-15,1 6 0 16,-4 0 1-16,0 4 0 16,-7 2 0-16,0 1-4 15,-4-1 1-15,1-2-8 0,-1-4 0 16,8-3-4-16,-4-3 0 16</inkml:trace>
  <inkml:trace contextRef="#ctx0" brushRef="#br0" timeOffset="63291.3901">18870 4562 43 0,'11'-9'21'0,"6"-4"-22"15,-10 7 38-15,4 0-36 16,0-1 0-16,6-2 1 31,4-4 0-31,8 1-4 16,-1-1 0-16,0 1-3 0,4-7 0 0,-4-6-7 15,-7 3 0-15,-3-6-2 16,-4 3 1-16</inkml:trace>
  <inkml:trace contextRef="#ctx0" brushRef="#br0" timeOffset="63409.0888">19103 4380 26 0,'-25'41'13'0,"-28"28"-15"15,43-50 24-15,-1 6-22 0,-3 16 0 16,0 9-5-16,0-3 0 15,7 0 0-15,3-6 1 16</inkml:trace>
  <inkml:trace contextRef="#ctx0" brushRef="#br0" timeOffset="63690.4191">19205 4634 30 0,'-14'-12'15'0,"21"-7"-12"16,0 13 26-16,4-4-27 15,-1-2 0-15,-3-1 2 32,0 1 0-32,-3 2-5 15,-4 4 0-15,-4 3 3 0,-6 9 1 0,-8 4-1 16,-3 8 1-16,0 14 0 16,0 5 0-16,3 4 1 15,8 0 0-15,6 3 0 16,8-7 0-16,6-8-2 31,8-7 0-31,10-4-15 16,7-11 1-16,4-14-4 0,0-8 0 15</inkml:trace>
  <inkml:trace contextRef="#ctx0" brushRef="#br0" timeOffset="64239.9901">19847 4280 23 0,'-3'-6'11'0,"17"9"-10"0,-14-3 11 15,18 3-12-15,3 3 1 16,3 4 1-16,5 2 0 16,-1 7-1-16,-4 0 0 0,1 0 2 0,-4 3 1 15,-10 6 0-15,-4 3 1 16,-7 4 0-16,-4-1 0 15,-6 7-2-15,-8 6 1 16,-3 0-1-16,-4-3 0 16,-3-6-2-16,-4-1 1 15,1-12-5 1,-1-6 1-16,4-16-6 16,-4-12 1-16,0-19-5 15,11-13 0-15</inkml:trace>
  <inkml:trace contextRef="#ctx0" brushRef="#br0" timeOffset="64392.2084">19816 4597 24 0,'21'22'12'0,"7"40"-8"0,-21-46 17 0,4 9-19 15,-1 3 0-15,1 13 1 16,-4 0 1-16,0-3-6 16,0-4 0-16,0-3-2 15,0-6 1-15,0-9-6 16,0-6 1-16</inkml:trace>
  <inkml:trace contextRef="#ctx0" brushRef="#br0" timeOffset="64554.6522">19879 4499 29 0,'-14'-6'14'0,"35"19"-7"0,-10-10 23 0,3-3-30 15,3-3 1-15,8-4-10 16,3-2 1-16,15 0 2 16,6-1 1-16</inkml:trace>
  <inkml:trace contextRef="#ctx0" brushRef="#br0" timeOffset="64736.3862">20380 4277 27 0,'-11'6'13'0,"18"-3"-12"0,-3 0 17 0,0 1-18 16,3-8 0-16,0 4 2 16,3-6 0-16,1-3-5 15,3 6 1-15,0-7-4 32,-3 1 0-32,-1-7-1 15,1 0 0-15</inkml:trace>
  <inkml:trace contextRef="#ctx0" brushRef="#br0" timeOffset="64925.22">20433 4198 26 0,'-11'76'13'0,"-6"27"-10"0,13-78 25 16,-3 13-25-16,0 15 0 16,-4 13 1-16,-3 6 1 15,0-3-6-15,-3-3 0 0,-1-13 4 16,4-6 0-16,0-9-5 15,3-10 1-15,1-6-8 16,-1-9 0-16,7-10-2 16,1-16 0-16</inkml:trace>
  <inkml:trace contextRef="#ctx0" brushRef="#br0" timeOffset="65075.0694">20193 4584 35 0,'4'3'17'0,"6"7"-13"16,-3-7 33-16,0 9-34 15,0 4 0-15,4 6 1 16,-1 0 1-16,5-3-11 16,2 0 0-16,4-4-5 0,8-5 0 15</inkml:trace>
  <inkml:trace contextRef="#ctx0" brushRef="#br0" timeOffset="65794.2147">20997 4540 12 0,'-14'-9'6'0,"0"-10"11"15,11 16-8-15,-1 0-7 16,-3 3 1-16,-4 3 1 15,-6 6 0-15,-1 7-5 0,-3 15 1 0,3 13 4 16,1 6 0-16,3 4-1 16,7-1 0-16,3-9-1 15,8-10 1-15,6-5-1 16,8-7 1-16,3-19-1 16,4-22 0-16,3-22-1 0,11-12 1 31,3-16 0-31,0 3 0 15,8-9-1-15,-4-7 1 16,-4-6-2-16,-7 10 1 16,-3 12-1-16,-7 16 0 15,-4 9 1-15,-7 7 1 0,-4 15-1 16,-10 19 0-16,-3 22 0 16,-8 19 1-16,-17 12 0 15,-4 0 0-15,4 7-1 16,0-4 0-16,7 7-2 0,3-10 0 15,4-3-6-15,7-9 1 16,7-9-8-16,7-17 0 16</inkml:trace>
  <inkml:trace contextRef="#ctx0" brushRef="#br0" timeOffset="66275.8898">21382 4562 34 0,'-7'16'17'0,"14"-10"-15"15,-4-6 24-15,4 0-24 16,8-3 0-16,-1-6 1 16,-4-4 0-1,8-3-4-15,-8-2 0 16,1-1 3-16,-4 3 1 16,-3 4 0-16,-4 2 0 15,0 4-1-15,-7 0 0 0,-8 6 0 16,-6 9 1-16,0 0-2 15,0 4 1-15,7-4-6 16,3 1 1-16,8-7-4 16,6-3 0-16,8-3-3 0,7 0 1 15,-1-4-2-15,1 4 1 16,-1 3 3-16,-2 0 0 16,-1 3 5-16,-4 7 1 15,-3 2 4-15,0 1 1 16,-3 9 2-1,-1-7 0-15,1 1 1 16,3-3 0-16,0-7-2 16,4-3 1-16,-1-3-2 15,1-3 0-15,3-3-2 16,0-4 1-16,0-2-2 16,0 2 0-16,-3 1-1 15,-1 3 1-15,1-1-2 0,-4 4 1 16,0 3-5-16,0 0 0 0,4-3-6 15,6-6 0-15</inkml:trace>
  <inkml:trace contextRef="#ctx0" brushRef="#br0" timeOffset="66508.0289">22024 3894 28 0,'0'0'14'0,"0"25"-6"16,0-9 18-16,-4 9-25 16,1 13 1-16,-8 12 1 0,-3 16 0 31,-7 6-4-31,-11-3 1 0,4-3 1 16,7-7 1-16,0 1-5 15,10-4 0-15,4-9-8 16,7-9 1-16</inkml:trace>
  <inkml:trace contextRef="#ctx0" brushRef="#br0" timeOffset="66894.0833">22105 4446 26 0,'-14'6'13'0,"3"23"-8"16,11-23 14-16,0 3-17 15,0 1 1-15,4-1 1 32,-1 4 0-32,1-4-5 15,3 1 0-15,0-4 4 0,0 0 0 16,0-3-2-16,0 3 1 0,4-2 0 16,-4-8 0-16,3-2-1 15,-2-3 1-15,-1-4-1 16,0-2 0-16,0-1 0 15,-7 0 0-15,0 4 1 16,-4-1 0-16,-3 7-1 16,-3-4 1-16,-1 4 0 0,-3 3 0 15,0 6-1-15,0 3 0 16,-1 7-1-16,5-4 0 16,3 1-4-16,3-1 0 15,4-3-6-15,7 1 1 16,4-4-5-1,3-3 1-15</inkml:trace>
  <inkml:trace contextRef="#ctx0" brushRef="#br0" timeOffset="67411.1532">22423 4427 22 0,'3'3'11'0,"-3"-9"-5"16,-3 6 14-16,3 0-18 0,-4 0 1 16,-3 0 2-1,-4 6 0 1,-6 4-5-16,-1 2 0 15,0 7 4-15,4-3 1 16,4 3-1-16,-1-4 1 16,4 1-1-16,4 0 0 15,-1-1-2-15,4-2 1 16,4 0-1-16,6-7 0 0,1-3-1 16,3-6 1-16,4-3-1 15,-4-1 1-15,3-2-1 16,-3-4 0-16,4-2-1 15,-4-1 1-15,4 3-1 0,-4 1 1 16,-4 2-1-16,-2 4 0 16,-1 3-1-16,0 3 1 15,-4 3-1-15,-3 7 1 0,0-1 0 16,0 4 0-16,-3-4-1 16,3 0 1-16,0 1-6 15,3-4 1-15,4 0-8 31,4-3 1-31,6-3-3 16,1-6 0-16</inkml:trace>
  <inkml:trace contextRef="#ctx0" brushRef="#br0" timeOffset="67925.9028">22701 4415 30 0,'-31'6'15'0,"23"7"-14"0,5-13 27 15,-1 6-27 1,-3 6 0-16,0 10 3 0,0-3 0 16,4 0-4-16,-1 0 0 0,1 0 4 15,3 3 0 1,0 0-1-1,3-4 1-15,1-2-1 16,3-10 1-16,0-3-2 16,3-12 1-16,5-3-1 15,2-7 0-15,1-10-1 16,3 1 0-16,0-9 0 16,-3-17 0-16,3-2-1 15,4-16 0-15,-1 6-1 16,1 6 1-16,-4 4-1 0,0 12 1 15,-7 9-2-15,-3 10 1 16,0 7 0-16,-1 8 1 16,-3 7 0-16,-7 9 0 0,0 10 1 15,-3 12 0-15,-11 16 0 16,0 6 0-16,-4 10 0 16,0-10 0-16,1 0 0 15,-1 0 0-15,0-3-3 16,4-9 0-16,4 6-4 0,3-10 0 31,-1-5-7-31,5-7 0 16,6-10-2-16,1-6 0 0</inkml:trace>
  <inkml:trace contextRef="#ctx0" brushRef="#br0" timeOffset="68512.9227">22969 4496 28 0,'22'-18'14'0,"9"-14"-11"15,-20 26 25-15,-1-7-27 16,1-2 1-16,0-1 2 16,-1 0 0-16,-3 4-4 15,-3-1 0-15,-8 1 3 0,-3 9 0 0,-7 3-1 16,-4 9 1-16,-6 7-1 16,-4-1 1-16,-1 4-1 31,5 3 0-31,6 3 0 15,4 7 0-15,7-7 0 16,0-7 1-16,3 8-2 16,11-5 0-16,0-2 0 0,4-6 0 15,0-4-1-15,3-2 0 16,3-14-5-16,1 1 1 16,0-7-5-16,3-2 0 0,0-4-4 15,-4-3 0-15,1 0 0 16,-4 6 1-16,-3 1 6 15,-1 5 0-15,-3 1 7 16,-3-1 1-16,-4 10 5 16,0 0 1-16,0 0 1 15,0 10 1-15,-4-4-1 0,1 4 1 16,-1 2-3-16,1-3 1 31,-1-2-2-31,4-1 1 16,0-3-2-16,0 0 1 15,4 0-3-15,-1-3 1 0,4-3-2 16,4-3 0-16,3 0 0 16,4-4 1-16,3 4-2 15,0-3 1-15,4-1-1 16,0 1 0-16,-1-1-1 0,1 1 0 16,7 6-5-16,-1 0 1 15,1-4-9-15,0 1 0 16,3-3-5-16,-7-10 0 15</inkml:trace>
  <inkml:trace contextRef="#ctx0" brushRef="#br0" timeOffset="71690.5683">24066 3991 25 0,'-7'-6'12'0,"11"12"-1"16,-8-2 13-16,1 2-22 16,-4 10 1-16,-7 9 1 15,-4 6 0-15,-3 4-5 0,0 2 1 16,-4 10 2-16,-7 3 1 15,-3-6-3-15,0 0 1 16,-1-3-6-16,8-7 1 16,7-9-8-16,11-15 1 15</inkml:trace>
  <inkml:trace contextRef="#ctx0" brushRef="#br0" timeOffset="71854.2539">23904 4258 25 0,'4'16'12'0,"-1"6"-4"0,-3-13 13 0,-3 7-19 16,-1 6 0-16,-3 0 0 16,-3 6 1-16,-5 3-4 15,5 7 1-15,-1-4-1 16,1 1 1-16,3-4-9 16,7-12 0-16</inkml:trace>
  <inkml:trace contextRef="#ctx0" brushRef="#br0" timeOffset="72057.3885">24151 4189 34 0,'14'-41'17'0,"25"29"-15"0,-28 2 25 0,-1 1-26 16,4-7 1-16,4 4 0 16,0-1 1-16,3 1-4 15,0 2 1-15,0 1-1 31,0-1 1-31,-3 1-5 16,-7 3 0-16,-4 6-6 16,-7 0 0-16</inkml:trace>
  <inkml:trace contextRef="#ctx0" brushRef="#br0" timeOffset="72335.0314">24162 4383 33 0,'-67'66'16'0,"-14"6"-11"15,66-59 26 1,5 3-29-16,3 2 0 15,14 1 1-15,7-6 1 16,4-7-4-16,10-12 0 16,4 0 3-16,-1-4 1 15,-2-2-2-15,-5-4 1 16,-3 0-1-16,-6 1 1 0,-5 2-1 16,-3 4 0-16,-7 2-1 15,-3 7 1-15,-11 3-1 16,-8 4 1-16,-2-1-1 15,6 0 1-15,4-3-5 16,7-3 0-16,10-6-4 16,15-6 1-16,3-1-5 0,4-6 0 15,3-9-5-15,4 3 1 16</inkml:trace>
  <inkml:trace contextRef="#ctx0" brushRef="#br0" timeOffset="72840.2583">24532 4114 34 0,'14'-10'17'0,"-38"10"-14"0,17 4 28 16,-4 8-28-16,-3 7 0 0,-4 6 2 16,4-6 0-16,-4 0-7 15,11-4 1-15,4-2 4 16,6-1 0-16,4-2-2 16,8-1 1-16,6-3-2 15,3 1 1-15,5 2-1 16,-1-3 0-16,0 1 0 15,0 2 1-15,-7 0-1 16,1 4 1-16,-5 0 0 16,-3 2 1-16,-7-5 0 15,1 5 0-15,-12-2 0 16,-7-1 1-16,-3 4-1 16,-10 3 1-16,-12 6-1 15,-3 0 0-15,-3 0-3 0,0 0 0 16,3-6-6-16,0-3 1 15,11-13-9-15,3-3 1 0,8-13-3 16,6-5 0-16,8-1 2 31,52-35 15-31,-84 89 1 32,49-45 0-32,3 10 10 15,-2 7 1-15,2 5 2 0,1 1 0 16,-4 3-6-16,7-4 0 15,0 4-3-15,0-7 0 16,1 4-7-16,-5-7 1 16,-6 3-5-16,-4-9 0 0,-7 0-4 15,-11-6 0-15,-3-3-6 16,0-7 0-16</inkml:trace>
  <inkml:trace contextRef="#ctx0" brushRef="#br0" timeOffset="73056.0323">24363 3841 28 0,'0'3'14'0,"3"19"-7"0,-3-22 22 0,-3 9-24 16,-1 10 0-16,-6 9 1 15,-4 10 1-15,-4 15-9 16,4 7 0-16,0-10 4 15,0 7 1-15,3-7-11 16,4-9 0-16,11-13-5 0,6-13 0 16</inkml:trace>
  <inkml:trace contextRef="#ctx0" brushRef="#br0" timeOffset="74377.9104">24973 4180 41 0,'7'6'20'0,"28"-12"-20"15,-13-1 34-15,6 1-31 16,4-13 0-16,10 7 0 16,-3-10 1-16,-4 3-5 15,0-3 0-15,1-3 1 16,-1 3 0-16,0-3-5 16,-3 3 1-16,-7 3-7 15,-8 0 1-15,-3 7-4 16,-7-1 0-16</inkml:trace>
  <inkml:trace contextRef="#ctx0" brushRef="#br0" timeOffset="74742.2604">25262 3894 28 0,'-49'22'14'0,"10"38"-9"0,29-45 24 0,-8 23-27 16,-3 9 1-16,3 6 1 16,1 10 0-16,6-10-5 15,0-5 1-15,8-1 2 16,-1-7 1-16,4-5-1 15,4-7 1-15,10-3-2 16,0-12 1-16,7-7-5 16,0-9 1-16,8-7-4 0,2-15 0 0,1-6-6 31,-4-10 0-31,1-15-1 16,-5-7 0-16,1 3 8 31,31 1 5-31,-94 68 2 15,48-40 1-15,-6 12 6 16,-4 19 0-16,-4 16 2 0,-3 6 0 16,0 9-7-16,0 4 1 15,0-1-3-15,-4 4 1 16,1-7-6-16,-4-6 1 16,0 0-8-16,-1-3 0 0,8-6-1 15,-3 0 0-15</inkml:trace>
  <inkml:trace contextRef="#ctx0" brushRef="#br0" timeOffset="74913.52">25086 4343 35 0,'14'-16'17'0,"-10"29"-21"16,3-17 34-16,0 1-29 16,7 3 0-16,0 0 0 15,11 0 1-15,3 0-3 16,0 3 1-16,-3 1-4 15,-4 2 1 1,-3 3-7-16,-1-2 0 0</inkml:trace>
  <inkml:trace contextRef="#ctx0" brushRef="#br0" timeOffset="75090.4889">25026 4713 35 0,'-32'19'17'0,"36"-29"-17"0,-1 7 26 0,4-6-24 15,8-4 0-15,6-3 0 16,3-2 0-16,1-1-4 16,3 0 0-16,4-6-2 15,3 0 0-15,-6 0-7 16,-1 0 1-16</inkml:trace>
  <inkml:trace contextRef="#ctx0" brushRef="#br0" timeOffset="75450.6124">25234 4525 23 0,'-24'43'11'0,"2"20"-5"16,19-38 13-16,-4 7-19 0,0 12 1 15,-4-1 1-15,4 1 0 16,0-6-3-16,3-10 1 16,8-3 0-16,-4-6 0 15,4-3-2-15,6-7 1 16,4-9-4-16,-3-3 0 15,-1-10-2-15,1-5 0 16,-11-1 2-16,0 0 0 16,-7 3 5-16,-4 4 0 15,-6 2 6-15,-12 7 0 16,5 6 4-16,3 4 0 16,3-1 1-16,4 3 0 0,3 1-3 15,4-4 1-15,4 0-3 16,17-3 1-16,7-6-4 15,7-6 1-15,7-7-2 16,4-9 0-16,4-6-7 16,-1-7 0-16,7-9-10 15,1 3 0-15</inkml:trace>
  <inkml:trace contextRef="#ctx0" brushRef="#br0" timeOffset="75715.1328">25756 4158 47 0,'-53'12'23'0,"64"-12"-19"0,-4 0 34 16,4-6-35-16,6-3 0 31,8 2 1-31,0-2 1 15,3-4-7-15,4-5 1 16,-1 2 4-16,5 0 0 0,2 0-7 16,-2-2 0-16,-5 2-8 15,8 0 0-15,0 4-5 16,-11 2 1-16</inkml:trace>
  <inkml:trace contextRef="#ctx0" brushRef="#br0" timeOffset="76296.4727">25710 4409 35 0,'-91'37'17'0,"62"-34"-13"0,26-3 27 0,-1 3-27 15,1 1 0-15,-1-4 1 16,4 0 0-16,7-4-7 16,11-2 1-16,7 0 4 31,10-7 1-31,7-2-3 15,-3-7 1-15,0-3-2 16,0 3 1-16,-4 0-1 0,-3 6 1 16,-7 4-1-16,-4 8 0 15,-7 4 0-15,-4 4 1 16,-10 5-1-16,-7 7 1 16,-3 6-1-16,-4-4 1 15,0-2-1-15,-1 3 1 0,-2-3-1 16,3-4 0-16,3 1-1 0,4-4 1 15,7-3-1-15,4-3 1 16,3-3-1-16,0-3 1 31,3-3-1-31,1 3 0 16,-1 0-2-16,1 0 0 0,-4-1 0 16,-3 4 0-16,-4 0 0 15,-4 4 0-15,-3 5 0 16,-4 4 1-16,-3 5 3 15,-7 1 0-15,0 0 1 16,3-3 1-16,4 3-1 16,4-4 1-16,3-2 0 15,0-1 0-15,7 1-2 16,3-10 1-16,4-3-1 16,4 0 0-16,-1-3 0 0,1 0 0 0,-1-7-2 15,1 1 0-15,-4-1-3 16,0 1 1-16,0 0-5 15,0-4 1-15,-3 1-7 16,-1-4 0-16</inkml:trace>
  <inkml:trace contextRef="#ctx0" brushRef="#br0" timeOffset="76664.4875">25929 3888 31 0,'0'0'15'0,"0"0"-6"0,0 0 20 0,0 3-27 16,-3 3 1-16,-1 7 3 16,1 12 0-16,-4 10-7 15,-1 15 1-15,1 9 4 16,0 17 1-16,-7 2-2 15,-3 3 0-15,2 14-1 16,1 8 1-16,0 4-2 0,0-13 1 16,0-3 0-16,3-7 1 0,-3 1 0 15,4-13 1-15,-1-3-1 16,-3-12 1-16,4-10 0 31,-12-7 1-31,5-11-1 16,-4-4 0-16,3-16-1 15,-3-9 0-15,-4-16-8 0,-3-12 1 16,-7-9-14-16,3-4 0 0</inkml:trace>
  <inkml:trace contextRef="#ctx0" brushRef="#br0" timeOffset="78546.7026">15268 5729 35 0,'-49'19'17'0,"-36"24"-12"16,71-17 17-16,-7 11-20 15,0 10 1-15,3-6 1 0,8 3 1 16,6-3-5-16,8-4 0 16,6-2 4-16,4-10 0 15,11-6-1-15,7-13 0 16,6-12 0-16,8-10 0 31,4-25-1-31,-4-22 0 0,-1-15-2 16,5-10 1-1,-1 0-2-15,-6-9 0 0,-8-12-1 16,-7 11 1-16,-3 14-1 16,-8 15 0-16,-3 15 0 15,-3 17 1-15,-7 15 1 16,-4 19 0-16,-7 21 1 16,-4 26 0-16,-7 19 0 0,-3 12 0 15,-4 13 0-15,1 6 1 16,3 3-1-16,3-12 1 0,4-13-9 15,7-15 0-15,7-13-7 16,14-13 0-16</inkml:trace>
  <inkml:trace contextRef="#ctx0" brushRef="#br0" timeOffset="78812.5203">15688 5807 45 0,'-60'85'22'0,"39"-29"-18"0,21-46 34 15,0-10-37-15,0 0 1 16,10-16 0-16,5-3 1 31,9-22-4-31,5 1 0 16,-1-1 3-16,-4 9 0 0,1-2-2 16,-4 6 1-16,-10 9-1 15,-8 10 1-15,-10 9-1 16,-7 6 1-16,0 9-1 15,0 7 0-15,3-6-6 0,4 0 1 16,11-4-9-16,6 7 0 0,8 3-1 31,0-6 0-31</inkml:trace>
  <inkml:trace contextRef="#ctx0" brushRef="#br0" timeOffset="79110.7468">15960 5898 34 0,'-4'-6'17'0,"11"21"-11"16,-7-15 32-16,0 4-35 15,0-4 0-15,0 0 1 0,7-10 1 16,0-5-7-16,4-1 1 16,-1-9 3-16,5 12 1 15,-5 4-2-15,1 9 0 16,-4 3 1-16,-4 9 0 16,1 10 1-16,-4 4 0 15,0-8 1-15,0 4 0 0,0-3-1 16,0 0 1-16,0-7-1 15,3-8 0-15,1-8-1 0,3-2 0 16,0-6-2-16,4-10 1 16,-1 6-3-16,4-3 0 15,0-3-6-15,1 0 1 32,-1-3-7-32,0 6 0 15,3 4-5-15,8-1 1 16</inkml:trace>
  <inkml:trace contextRef="#ctx0" brushRef="#br0" timeOffset="79547.4464">16454 5679 35 0,'-11'6'17'0,"-3"9"-16"16,14-5 28-16,-11 6-27 31,4 15 1-31,-3 7 4 16,-1-1 0-16,0 1-8 0,4-4 0 15,4-5 6-15,3-8 0 16,7-14-2-16,0-7 1 15,7-16-2-15,11-12 0 16,3-3-1-16,-3-4 0 16,-1 7-1-16,1 0 1 0,-4 6-2 15,0 6 1-15,1 3 0 16,-5 7 0-16,-3 12 0 16,-3 10 0-16,-4 3 1 15,-7 9 0-15,-4 0 0 16,1 7 1-16,-1-7-2 15,1 0 0-15,-1-9-7 16,4-10 1-16,4-18-10 0,6-7 0 0</inkml:trace>
  <inkml:trace contextRef="#ctx0" brushRef="#br0" timeOffset="79743.2348">16898 5418 44 0,'-7'35'22'0,"-28"34"-17"0,21-47 32 0,-4 12-36 16,-3 16 1-16,-4 16 0 31,0 0 1-31,1 9-7 16,3-15 1-16,3-7-5 16,11-6 1-16,7-9-7 0,7-13 0 0</inkml:trace>
  <inkml:trace contextRef="#ctx0" brushRef="#br0" timeOffset="79996.4781">16976 5926 44 0,'-4'3'22'0,"18"1"-20"16,-7-4 38-16,0-7-37 16,0 1 0-16,-3-3 3 15,-1-1 0-15,-3 1-7 16,0-1 1-16,-7 4 5 15,-7-3 0-15,-3 9-2 16,-5-3 0-16,1 6-1 16,-7 0 0-16,7 3-5 15,14-3 0-15,7 0-5 0,7-3 1 16,7 0-6-16,4 0 0 16,6 4-6-16,8-4 1 15</inkml:trace>
  <inkml:trace contextRef="#ctx0" brushRef="#br0" timeOffset="80398.0937">17286 5707 36 0,'-18'-7'18'0,"-6"14"-12"16,17-7 29-16,-4 0-33 15,1 6 1-15,-5 13 1 16,1 6 1-16,0 0-6 31,0 6 0-31,4 4 4 0,-1-10 0 16,4 0-1-16,3 0 1 15,4-9-1-15,0 6 0 16,7-13 0-16,4-9 0 0,3-9-1 16,4-10 1-16,3-3-1 15,0-3 0-15,0 0-1 16,-3-3 1-16,3 9-1 0,-7 3 1 15,-3 7-1-15,-4 2 0 16,-7 7 0-16,0 10 1 16,-4 6-1-1,-3 5 0-15,-3 5 0 16,-1 2 1-16,4-3-3 16,0-3 1-16,3-7-6 15,8-8 0-15,3-7-6 16,4-7 1-16,3-5-5 15,10 3 0-15</inkml:trace>
  <inkml:trace contextRef="#ctx0" brushRef="#br0" timeOffset="80731.5999">17448 5769 31 0,'4'-18'15'0,"-15"30"-7"0,8 4 24 0,-8 0-28 16,-3 12 1-16,4 9 2 16,-5 10 1-16,8-6-9 15,4-6 0-15,10-7 7 16,0-6 0-16,7-6-2 15,4-4 1-15,6-15-2 16,1-10 1 0,3-18-2-16,1-10 0 15,-5-12-2-15,1 0 1 16,0-7-2-16,-4 4 1 16,0 2-2-16,-3 1 1 0,-4 12-1 15,-4 10 1-15,1 12 1 16,-8 13 1-16,-6 6 0 15,-4 6 0-15,-4 13 0 16,1 6 1-16,-1 10-1 16,-7 15 1-16,1 0-5 15,3 0 0-15,10-6-7 16,8-10 1-16,-1-8-9 0,8-5 0 16</inkml:trace>
  <inkml:trace contextRef="#ctx0" brushRef="#br0" timeOffset="81215.3586">17759 5804 50 0,'17'-38'25'15,"19"-37"-24"-15,-26 56 40 0,1 4-41 16,0-4 0-16,-4 9 1 16,0 1 1-1,-11 9-3-15,-6 6 1 16,-5 10 1-16,-2 6 0 15,-1 9 1-15,0 7 0 16,4 3 1-16,4-1 0 16,3 1 0-16,3-6 1 15,4-4-1-15,4 3 1 16,3-15-2-16,3-6 0 0,4-10-6 16,1-6 0-16,2-13-6 15,1-9 1-15,7-3-7 0,-1 0 1 16,-6 12-3-16,-4-3 0 15,-3 3 6 1,-8-24 12 0,-17 87 5-1,3-38 0-15,1 1 10 16,-1 5 0-16,1-8 5 16,3 2 0-16,0-3-8 15,3-3 1-15,4-3-6 16,0 0 0-16,7-9-4 15,14-7 1-15,11-3-3 16,10-6 1-16,1 0-2 16,-5 3 1-16,1 3-2 15,0 1 0-15,0-1-12 16,3 0 1-16,1 0-10 0,-5-12 1 0</inkml:trace>
  <inkml:trace contextRef="#ctx0" brushRef="#br0" timeOffset="82265.62">18665 5559 30 0,'-10'4'15'0,"17"2"-3"0,0-6 8 0,0 0-18 16,4 0 0-16,-1 0 1 15,4-6 0-15,0-1-4 0,8 1 1 16,2-3 1-16,1-10 1 16,3-6-7-16,-3 0 1 15,0-1-7-15,-8 8 0 16</inkml:trace>
  <inkml:trace contextRef="#ctx0" brushRef="#br0" timeOffset="82875.0667">18860 5287 27 0,'-22'34'13'0,"1"48"-6"16,14-54 16-16,-3 3-23 15,-5 10 0-15,5 3 1 16,-1 3 1-16,4 3-6 15,0 6 1-15,0-5-3 16,0-7 1-16,0-1-3 16,-4-5 0-16,1-10-1 0,-1 1 0 0,1-14 5 31,20-56 4-31,-42 98 3 16,15-54 1-16,3 0 3 15,7-3 0-15,7-6 1 0,10 3 1 16,8-10-4-16,0 4 0 31,3-4-2-31,0 7 1 16,4-3-2-16,-4-1 1 15,0 4-2-15,-7 6 0 16,-3 3 1-16,-4 13 0 0,-7 9 0 16,-7 3 0-16,-4-3 1 15,-3 6 1-15,0 4 0 16,3-1 0-16,1 1-1 15,3-7 1-15,-1-6-1 16,5-6 1-16,-1 3-3 16,4-4 1-16,0-5-1 0,4-4 1 15,3-6-1-15,4-6 0 16,3-7 0-16,3-6 0 16,5-3-1-16,-1 7 0 0,0-1 0 15,-3 4 1-15,-1-1-1 16,-3 7 0-16,0 3-1 15,-3-1 1-15,0 1 0 16,-1 0 0-16,1 3 0 31,-4 3 0-31,0 4 0 16,0 2 1-16,3-3-5 0,8 1 0 16,3-1-9-16,7-3 1 15,8 0-4-15,6-3 1 16</inkml:trace>
  <inkml:trace contextRef="#ctx0" brushRef="#br0" timeOffset="83162.6038">19413 5766 46 0,'-10'19'23'0,"-4"22"-25"16,14-25 43-16,-4 9-39 15,4 3 0-15,-3 0 1 16,6 3 0-16,1-2-4 16,3-7 0-16,0-4 3 15,3-5 1-15,1 0-6 0,7-4 1 16,-1-6-7-16,8-6 0 15,7-3-6-15,6-4 0 16</inkml:trace>
  <inkml:trace contextRef="#ctx0" brushRef="#br0" timeOffset="83468.0073">19681 5976 45 0,'-24'44'22'0,"20"-19"-22"0,4-15 38 0,4-4-36 15,3 0 0-15,3 1 1 0,5-4 0 16,2 3-4 0,1-3 1-16,-1-9 2 15,1-3 1-15,0-7-2 16,-4-3 1-16,-4 0-1 16,-3 4 0-16,-3-1 0 15,-4 0 0-15,0 4 0 16,-7-4 0-16,-7 7-1 15,-4 2 1-15,-3 4-1 16,0-3 0-16,3 3 0 16,4 3 0-16,4 3-3 15,2 0 0-15,5 0-5 16,3 0 1-16,11 4-9 0,6 2 0 16</inkml:trace>
  <inkml:trace contextRef="#ctx0" brushRef="#br0" timeOffset="83829.7606">19988 5838 42 0,'-31'29'21'0,"2"-7"-19"0,26-16 31 0,-1 3-30 15,1 7 0-15,3 3 1 16,0 3 1-16,7-10-6 15,0 4 1-15,7-3 3 16,-3-10 1-16,3-3-2 16,0-10 1-16,0-2-1 15,0-4 0-15,0-9-1 16,0 0 0-16,-3 0 0 0,-4 3 0 16,-7 3 0-16,-4 3 0 15,-3 7-1-15,-3 3 1 16,-4 6-1-1,0 3 0-15,3 0-7 16,4 0 1-16,7 0-10 16,3 7 1-16,4-4-2 15,1 0 0-15</inkml:trace>
  <inkml:trace contextRef="#ctx0" brushRef="#br0" timeOffset="84049.5997">20232 5942 43 0,'-7'38'21'0,"-7"5"-18"0,10-36 41 16,1 2-41-16,3 1 1 15,-4-4 2-15,4-3 0 16,0-3-8-16,0-6 1 16,7-4 4-16,4-5 0 15,3-4-2-15,3-3 0 16,5 0-5-16,-5 0 1 15,4 0-7-15,1 0 0 16,2 0-7-16,5 10 1 16</inkml:trace>
  <inkml:trace contextRef="#ctx0" brushRef="#br0" timeOffset="84766.9187">18408 5650 36 0,'3'-9'18'0,"-3"0"-13"16,-3 9 25-16,-1 0-28 15,-3 3 0-15,-3 6 2 16,-4 7 1-16,-4-7-6 16,0 10 1-16,1 6 2 15,3 3 1-15,3-3-2 16,4-6 1-16,3 9-2 16,4-6 1-16,0 0-1 0,4 0 0 15,0 3 1-15,3 7 0 16,-4-4 1-16,1 0 1 15,-1-6 0-15,-3-6 0 16,-3-1 1-16,-1-2 1 0,-3 0-2 16,-4-4 1-16,-3 0-1 15,0-2 1-15,-3-1-2 16,-1-3 1-16,0 0-3 16,-3-3 1-16,-4 0-11 31,8-3 1-31,10 6-10 0,-4-12 0 15</inkml:trace>
  <inkml:trace contextRef="#ctx0" brushRef="#br0" timeOffset="85881.435">20627 5817 18 0,'-4'-29'9'0,"1"23"0"0,-1 9 10 0,1 3-18 15,-4 7 1-15,-4 9 2 16,-3 9 1-16,-4 10-5 15,4 0 0-15,0-7 4 16,7-9 0-16,4-3-1 16,3-6 0-16,7-3 0 0,3-7 0 15,8-19 0-15,3-9 1 16,7-12-2-16,11-23 1 16,3 1-1-16,8-10 1 0,-4 0-2 31,-4-9 1-31,-3 3-2 15,-4-3 1-15,-7 9-1 16,1 12 1-16,-12 14-2 16,-3 18 1-16,-3 22 0 15,-8 12 0-15,-6 23 0 16,-8 6 0-16,-3 12 0 16,-7 3 1-16,-11 13 0 0,4 7 1 15,3-11-7-15,4-2 1 16,7-28-10-16,14 18 1 0</inkml:trace>
  <inkml:trace contextRef="#ctx0" brushRef="#br0" timeOffset="86059.5774">21078 5722 36 0,'-28'35'18'0,"-4"40"-19"16,25-53 23-16,0 0-23 15,4 6 1-15,-1-3-15 16,1 4 1-16,6-1 12 16,4-16 0-16</inkml:trace>
  <inkml:trace contextRef="#ctx0" brushRef="#br0" timeOffset="86452.0308">21117 5584 34 0,'0'-9'17'0,"0"3"-24"0,0 6 32 0,4 3-26 16,-1 6 1-16,4 4-2 16,0 3 1-16,-3 2 0 15,3 11 1-15,-3 5 0 16,-4 1 0-16,0-4 2 16,-4 7 1-16,1-4 1 31,3-6 0-31,0-12 1 15,0 0 1-15,7-7-2 0,7-9 1 16,10-9-3-16,8-4 0 16,7-3-1-16,3-2 1 15,-3-1-1-15,-7-3 0 0,0 9 0 16,-4 1 1-16,-4 9 0 16,-2 9 0-16,-8 3 1 15,-4 4 0-15,-3 12 0 16,-3 0 0-16,-4 3-1 15,-4 4 0-15,1-4-5 16,-1 0 0-16,4-12-7 16,7-4 1-16,7-12-7 0,4-6 0 15</inkml:trace>
  <inkml:trace contextRef="#ctx0" brushRef="#br0" timeOffset="86750.5385">21682 5735 41 0,'-4'-19'20'0,"-10"29"-17"0,7-1 33 0,-4 13-32 31,1 6 0-31,-4 7 2 0,3-1 0 16,4 1-8-16,4-7 1 15,-1-6 4-15,8 0 1 16,3-10-2-16,3-2 0 16,1-7-2-16,3-3 1 15,4-10 0-15,-1-2 0 16,8 2-1-16,0-5 0 0,-1 5 0 15,1-2 1-15,-4 6-2 16,-3-1 1-16,-8 4-1 16,-3 3 0-16,-3 3-3 15,-8 0 1-15,-3 7-4 16,-3-7 0-16,-4 0-8 16,3-3 1-16,8-3-1 15,6-19 0 1</inkml:trace>
  <inkml:trace contextRef="#ctx0" brushRef="#br0" timeOffset="86918.7408">21858 5600 42 0,'0'0'21'0,"14"-9"-21"0,-7 6 41 0,7-1-40 16,1 1 0-16,6-3 0 16,0 0 1-16,0-7-3 15,0-2 0-15,4-7-4 16,0 0 1-16,-1-3-7 15,1-1 0 1</inkml:trace>
  <inkml:trace contextRef="#ctx0" brushRef="#br0" timeOffset="87096.6143">22070 5374 38 0,'-11'47'19'0,"1"35"-14"16,6-60 23-16,-3 12-28 15,0 10 1-15,-7 22 0 16,-4 0 1-16,1 3-3 16,2-6 1-16,1-13-6 15,11 0 1 1,3-9-7-16,3-10 1 16</inkml:trace>
  <inkml:trace contextRef="#ctx0" brushRef="#br0" timeOffset="87382.0768">22147 5760 42 0,'11'-31'21'0,"10"15"-23"0,-10 10 36 0,3-4-34 16,0-2 1-16,4-4 0 16,-4-3 0-16,0 4 0 15,-7-1 0-15,-7 3 1 16,-4 4 1-16,-6 9-1 15,-11 9 1-15,-4 7 1 16,-3 6 0-16,3 13 0 16,4 8 0-16,3 4 1 15,4-6 0-15,11-6-1 16,6-7 1-16,15-3-3 0,6-12 1 16,19-20-16-16,24-5 0 15,17-7-6-15,-2 0 0 16</inkml:trace>
  <inkml:trace contextRef="#ctx0" brushRef="#br0" timeOffset="89648.6636">22807 5537 31 0,'0'0'15'0,"21"7"-3"0,-3-7 15 0,3 0-24 16,7 0 0-16,4-3 3 16,7-1 1-16,-4-2-9 15,-3-6 1-15,0-7 5 16,-1-3 1-16,1-3-6 16,0 0 1-16,-4-4-7 15,-3 4 1-15,-8 0-5 0,-6 3 0 16,-4-3-4-16,-7 0 1 15</inkml:trace>
  <inkml:trace contextRef="#ctx0" brushRef="#br0" timeOffset="89814.8789">23170 5139 20 0,'-10'10'10'0,"-1"49"-5"0,11-34 15 0,-3 10-18 16,-4 15 1-16,-7 6 0 16,-8 7 1-16,-2 6-6 15,-5 13 1-15,-2 12 3 16,-8 0 1-16,7-16-3 15,0-3 1-15,8-2-4 16,6-20 1 0,8 6-7-16,2-12 1 15</inkml:trace>
  <inkml:trace contextRef="#ctx0" brushRef="#br0" timeOffset="90081.5287">22920 5798 29 0,'-60'25'14'0,"25"12"-10"15,28-27 21-15,0-1-23 16,0 4 1 0,-1 9 1-1,5 3 1-15,3 3-7 16,7-12 1-16,4 3 4 15,13-10 0-15,8-12-3 0,7-7 0 16,10-12-5 0,-3-15 1-16,0 2-4 15,0-9 1-15,0 4-5 0,-4 2 1 16</inkml:trace>
  <inkml:trace contextRef="#ctx0" brushRef="#br0" timeOffset="90296.3687">23361 5616 19 0,'-11'6'9'0,"-13"7"-1"0,17-7 13 15,-4 0-15-15,0 7 0 0,-3-4 4 16,4-3 0-16,-1 10-12 16,1-7 0-16,3 7 8 15,7 0 1-15,3 0-3 16,4-1 0-16,4-2-2 16,-1-7 1-16,4 0-2 15,0-3 0-15,1-3-6 0,-1 0 1 16,-7 0-5-16,0-3 1 0,-7 10-7 15,-4-1 1-15</inkml:trace>
  <inkml:trace contextRef="#ctx0" brushRef="#br0" timeOffset="90497.8234">23086 5942 25 0,'-57'31'12'0,"-31"4"-4"0,63-23 16 0,-3 4-22 31,0 0 1-31,0-1 2 0,3 1 0 15,7 0-6-15,8 3 1 16,3-4 4-16,3 1 1 16,8 0-1-16,3-4 0 15,3-2-1-15,5-4 0 0,9-6-1 16,8-6 0-16,7-4-8 16,10-6 1-16,-6 4-9 15,9-10 1-15</inkml:trace>
  <inkml:trace contextRef="#ctx0" brushRef="#br0" timeOffset="91247.2828">23678 5503 37 0,'-21'56'18'0,"-21"-18"-13"15,38-25 24-15,1-1-28 0,6 1 1 16,8-4 2-16,0-6 0 16,3-9-4-16,3-7 0 15,5-2 3-15,-1 2 0 16,-4-9-1-16,1-3 1 15,-7-3-1-15,-4 9 0 16,-7-3 0 0,-7 6 0-16,-4 10-1 15,-3 9 1-15,-7 7-2 16,-4 2 1-16,-3 4-3 16,3 3 1-16,4 0-6 0,7-1 1 15,0-2-5-15,10 0 1 0,8-1-2 16,6 1 0-16,1-3 1 15,3-1 0-15,-3 4 8 16,-1-10 0-16,1 10 5 16,-4 3 1-16,-4 6 3 15,-3 3 1-15,0 6 0 16,-7 4 0-16,-3 3-3 16,-1 0 0-16,0-7-2 15,4 1 1-15,0-17-2 0,4-5 0 16,-1 3 0-16,4-7 0 15,7-9-1-15,7-3 0 16,1-7-2-16,-1-5 1 0,0-7-2 16,0 0 0-16,-3-6 0 31,-4 12 0-31,0 0-1 16,-7 10 1-16,-4 15 3 15,-3 10 0-15,-11 9 3 0,-3 1 1 16,-3-1 1-16,-8 3 0 15,4 1 1-15,-1-4 1 16,8-3-2-16,11-3 1 16,3-3-2-16,7-7 0 15,7-5-2-15,10-7 1 0,4-10-6 16,8-6 1-16,-1-5-6 16,7-8 0-16,0-8-6 15,4-20 0-15</inkml:trace>
  <inkml:trace contextRef="#ctx0" brushRef="#br0" timeOffset="91548.6164">24045 5453 24 0,'0'-16'12'0,"25"19"-7"0,-18-3 12 15,4 3-14-15,3-3 0 16,0 3 1-16,4 1 0 16,-1 2-6-16,-3 3 1 15,0 7 3-15,-3-3 1 31,-4 5-2-31,-3 4 1 0,-11 3-1 16,-4 4 0-16,-3 2 0 0,-7 7 1 16,-1-4-1-16,-2-3 0 15,3-12 0-15,-4-3 1 16,7-4-1-16,8-5 1 16,3-10-2-16,3-4 1 15,4-5-2-15,4-4 0 16,3-3-4-16,0-3 0 15,3-3-4 1,4-3 0-16,-3 3-3 16,3-6 1-16</inkml:trace>
  <inkml:trace contextRef="#ctx0" brushRef="#br0" timeOffset="91915.0452">24091 5465 25 0,'-25'22'12'0,"-20"32"-11"0,31-39 23 15,-1 13-21-15,-2 10 1 16,-1 25 3-16,1 6 0 0,2 3-7 15,1-6 0-15,4 3 6 16,-1-10 0-16,4-5-1 16,4-4 0-16,-1-6-2 15,4-13 1-15,4-6-2 16,6-15 0-16,1-7-3 16,17-13 0-16,7-9-4 0,-3-2 0 15,3-8-2-15,0-2 1 16,-3 0-1-16,-7 2 1 15,-7 1 2-15,-8 6 0 16,-6 7 4-16,-8 11 1 0,-3 14 3 31,-3 5 1-31,-5 1 2 16,1 3 0-16,4 3 1 16,3 0 1-16,3-3-1 15,8 0 0-15,6-4-5 16,11-5 1-16,4-4-15 0,10-6 1 15,15-6-7-15,24-10 0 16</inkml:trace>
  <inkml:trace contextRef="#ctx0" brushRef="#br0" timeOffset="92431.539">25005 5506 34 0,'0'-9'17'0,"-18"21"-12"0,8-6 21 16,-8 4-25-16,-14 6 1 16,1 6 1-16,-1 6 0 15,0 6-4-15,-3 1 0 16,7-4 2-1,10-3 1-15,11 1-1 16,10-1 0-16,8-3-1 16,3 3 0-16,7-6 2 15,4 9 0-15,-4-6 1 0,0 4 0 16,-7-1 1 0,-3 0 0-16,-4-6 0 0,-7 0 1 15,-4 0-2-15,-3 0 1 0,-3 0-3 16,-1-3 1-16,-3-4-8 15,4-5 1-15,-1-7-9 16,7-9 0-16,11-13-3 16,8-6 1-16</inkml:trace>
  <inkml:trace contextRef="#ctx0" brushRef="#br0" timeOffset="92918.4199">25132 5895 35 0,'25'-9'17'0,"-4"-20"-14"16,-14 23 31-16,0-3-33 15,0-7 1-15,-4 7 3 0,-3-1 0 16,-3 7-5-16,-8 6 0 16,-13 7 3-16,-5 11 1 15,1 14 0 1,3 3 0-16,4-1-2 16,4 1 1-16,6-4-1 15,8-2 1-15,3-4-1 0,10-3 1 16,4-3-1-16,7-6 0 15,4-7 0-15,3-6 0 16,8-9-4-16,-1-7 0 16,-3-5-7-16,3-8 1 15,0-8-6-15,-3-1 1 0,-7-2-6 16,-4 9 1-16,-7 3 4 31,42-16 14-31,-116 91 1 16,53-31 1-16,0 3 7 31,-3 0 1-31,3 0 5 0,0-4 1 16,0-2-6-16,-1-3 0 15,5-4-2-15,-1-3 0 16,4-3-3-16,4-9 0 16,3-6-2-16,4-7 0 15,3-9-1-15,3-4 0 16,8 4-7-16,3-10 0 15,4 4-8-15,7 6 1 0,14-1-7 16,-7 1 1-16</inkml:trace>
  <inkml:trace contextRef="#ctx0" brushRef="#br0" timeOffset="93718.981">25665 5864 52 0,'-22'53'26'0,"29"0"-28"0,-7-34 46 0,4 3-42 16,0-3 1-16,6 0 3 15,-3-1 1-15,7-5-8 16,0-7 1-16,4-3 4 31,3-6 0-31,4-9-1 16,0-10 1-16,-1-7-6 0,1-5 0 0,0-10-6 15,-1 6 1-15,-2 7-6 16,-1 6 1-16,-4 6-3 16,1 7 1-16,-7 18 3 15,-4 3 0-15,-4 4 7 16,-3 9 0-16,0 0 8 16,4 3 1-16,-1-6 4 15,1 6 0-15,-1-6 2 16,4-10 0-1,0-3-2-15,4-6 1 16,0-6-4-16,3-7 0 16,0-5-3-16,3-14 1 15,-2 4-2-15,-1-3 1 0,-4-1-2 16,-6 10 0-16,-4 7 0 16,-4 8 1-16,-6 7-1 15,-4 13 0-15,-8 12 1 16,1 3 0-16,0 7-1 0,3 6 1 15,4-4 0-15,7-5 0 16,0-1-1-16,4-6 1 16,3 3-2-16,7-3 1 0,0-6-1 15,3-6 1-15,4-10-3 16,4-9 0-16,3-4-6 16,4 1 1-16,7-10-3 15,-1-6 0-15,1-3-2 31,0 6 1-31,-4 3 2 16,-7 0 0-16,-3 10 6 16,-7 2 0-16,-4 14 6 0,-4 5 1 15,-6 10 2-15,-8 0 1 16,0 0 2-16,-3 3 1 16,4-3 0-16,-4 0 0 0,0-6-3 15,-1-4 1-15,8-9-3 16,7-6 1-16,7-3-3 15,0-7 0-15,8 1-2 16,9-7 0-16,4-3-1 0,4-3 1 16,-4 0-6-16,4 0 1 15,3 0-13-15,11 9 1 16,18-6-5-16,3-3 0 16</inkml:trace>
  <inkml:trace contextRef="#ctx0" brushRef="#br0" timeOffset="94085.9531">26952 5534 47 0,'39'-19'23'0,"7"1"-20"0,-28 15 37 0,3-7-38 16,7 4 0-16,4 3 0 15,10-7 0-15,7 4-3 16,4-3 0-16,-3-1-3 16,-8 1 1-16,-7 6-10 15,-6 3 1-15,-5 6-3 16,-20 0 0-16</inkml:trace>
  <inkml:trace contextRef="#ctx0" brushRef="#br0" timeOffset="94387.1361">26906 5738 36 0,'-63'57'18'0,"35"-10"-19"0,21-38 32 16,3 4-28-16,4-4 1 15,7-3 4-15,4 1 0 16,10-11-9-16,4-5 0 16,6-7 6-16,8-9 0 15,11-3-2-15,-1 6 0 16,7 0-2-16,4 0 1 15,0 6-2 1,-7 4 0-16,-3 2 0 16,-12 4 0-16,-6 6 0 0,-14 3 1 15,-8 7 0-15,-13 2 0 16,-11 10-1-16,-11 0 1 16,-7 3-4-16,4 0 0 15,0-3-8-15,0-9 1 16,3-4-6-16,7-6 0 0</inkml:trace>
  <inkml:trace contextRef="#ctx0" brushRef="#br0" timeOffset="94547.5456">27185 5657 29 0,'-11'15'14'0,"-6"20"-5"0,10-26 18 0,0 7-26 16,-4 0 1-16,4 5-1 15,0-5 1-15,4 0-6 16,-1-7 0-16,8 4-6 16,6-10 1-16</inkml:trace>
  <inkml:trace contextRef="#ctx0" brushRef="#br0" timeOffset="94704.037">27397 5638 31 0,'-7'-3'15'0,"0"18"-14"0,3-5 21 0,1-4-22 16,-1 0 0-16,1 10-5 16,-5-4 1-16,1 10-3 15,0 0 1-15</inkml:trace>
  <inkml:trace contextRef="#ctx0" brushRef="#br0" timeOffset="94935.4563">26906 6002 46 0,'-7'9'23'0,"36"-31"-22"0,-19 19 43 0,1 0-41 16,6-4 0-16,1-2 0 16,7 3 1-16,3 6-6 15,4-13 1-15,-1 4 3 16,1-1 1-16,7 1-8 15,-4 0 1-15,1-1-6 16,-8 4 0-16,-7 0-6 0,-3 9 0 16</inkml:trace>
  <inkml:trace contextRef="#ctx0" brushRef="#br0" timeOffset="95369.3587">26970 6130 42 0,'-28'19'21'0,"14"-10"-22"16,14-9 35-1,7 0-32 1,0 0 0-16,3-6 0 0,8 0 1 16,0-4-4-16,3 1 0 15,0 0 2-15,0-1 0 16,4-2-3-16,-8 2 0 16,1 1-1-16,-7-4 0 15,-1 4-1-15,-6 3 1 16,-8 6-1-16,-3 6 0 0,-7 3 3 15,-4 4 0-15,1 2 2 16,-4 4 1-16,3 3 0 0,4-3 1 16,3 3 0-16,4-3 1 15,4-7 0-15,6-2 0 16,4-1-2-16,4-3 1 31,3-2-2-31,0-1 1 0,4-3-1 16,-1-3 0-16,4-1-1 15,-3 1 1-15,0 0-1 16,-4 3 1-16,-4 0-1 16,-3 3 0-16,-3 0-1 15,-8 1 1-15,-3 5-4 16,0 4 0-16,0-4-7 16,4 0 1-16,3-6-5 0,0 1 1 15</inkml:trace>
  <inkml:trace contextRef="#ctx0" brushRef="#br0" timeOffset="95701.8974">28078 5271 43 0,'-53'0'21'0,"-7"53"-30"16,28-34 40-16,-7 19-32 15,-7-4 1-15,0 4 0 16,4-4 0-16,7 1 0 16,10-7 1-16,4-9 2 15,10-4 0-15,11-8 3 16,14-10 0-16,8-7 1 16,16-5 1-16,15-11-1 15,7-5 1-15,-7-3-3 16,4 2 1-16,-4-5-3 15,-4 2 1-15,-3 1-4 0,-4-1 1 16,-3 10-7-16,0 6 0 16,3 10-8-16,-7-4 0 15,1 10-5-15,-8 0 0 0</inkml:trace>
  <inkml:trace contextRef="#ctx0" brushRef="#br0" timeOffset="98098.3304">27785 5726 23 0,'0'-4'11'0,"0"14"-3"0,0 2 12 0,-4 7-17 15,-3 6 0 1,0 7 1-16,0 5 1 16,-3-2-6-16,-1-1 0 0,0-6 3 15,4 1 1-15,0-14-1 16,0-2 0-1,0-10-1-15,7-3 0 0,0-9-1 16,7-7 0 0,4-12 0-16,6-7 1 0,12-5-2 15,6-4 1-15,4 6 0 16,0 7 1-16,3 2 0 16,-10 7 0-16,-1 7 0 15,-6 5 1-15,-4 4-1 0,-3 6 0 16,-1 3-1-16,-6 3 1 15,0 4 1-15,-8 6 0 0,-3 2-4 16,-3 7 1-16,-1 4-4 16,-6-1 1-16,-8 3-4 15,-7-6 1-15,-3-3-6 16,-7-3 0-16</inkml:trace>
  <inkml:trace contextRef="#ctx0" brushRef="#br0" timeOffset="98359.3023">27774 5933 16 0,'4'-22'8'0,"17"6"-2"0,-7 7 9 0,4 2-14 16,-1 1 0-16,1 3 1 16,0 0 0-16,-1 3-2 15,1 3 1-15,-8 3 2 16,-3 7 0-16,-3-4 1 16,-11 7 0-16,-4 9 0 15,1 3 1-15,-4-6-1 16,0 0 0-16,-4-6-1 0,4-1 0 15,7-2-1-15,0-4 1 16,10-2-1-16,-3-7 0 16,11-7-4-16,-1-8 1 15,5-11-6-15,-5-11 1 0,4-7-7 16,-3-9 1-16</inkml:trace>
  <inkml:trace contextRef="#ctx0" brushRef="#br0" timeOffset="98561.9216">27979 5240 29 0,'-7'-4'14'0,"10"20"-9"16,-6 0 20-16,-4 12-25 15,-7 19 1-15,-4 6 1 0,-7 10 1 0,1 22-4 16,-1 15 1-16,4 4 1 16,-4-1 1-16,4 7-1 15,3-7 1-15,4 4-2 16,4-10 0-16,2-12-3 15,5-16 0-15,3-13-8 16,0-12 1-16,3-13-1 16,5-15 1-16</inkml:trace>
  <inkml:trace contextRef="#ctx0" brushRef="#br0" timeOffset="98759.8278">27813 6149 34 0,'-42'12'17'0,"3"35"-16"0,25-31 36 31,-4 6-32-31,0 9 0 0,1 1 4 0,6-4 0 16,1-6-11-16,6-3 0 15,11-7 7-15,7-8 1 16,7-11-4-16,15-12 1 16,17-6-9-16,10-3 1 15,1-10-11-15,6 1 1 16</inkml:trace>
  <inkml:trace contextRef="#ctx0" brushRef="#br0" timeOffset="98946.6848">28642 5537 52 0,'11'0'26'0,"17"-9"-27"16,-18 9 39-16,1-3-38 0,7-3 1 0,-1 2 0 15,4-2 0-15,1 3-4 16,-1-3 0-16,7 6-5 16,0-6 1-16,-3-1-8 15,10 1 1-15</inkml:trace>
  <inkml:trace contextRef="#ctx0" brushRef="#br0" timeOffset="99282.551">28564 5851 33 0,'-70'85'16'0,"3"-4"-10"16,49-65 23-16,4-4-26 0,4-2 1 15,2-1 3-15,5-2 0 16,14-1-8-16,6-6 1 31,36-41 5-31,4-3 1 16,-8-3-3-1,0 0 1-15,1 13-2 16,-4 2 0-16,-8 17-1 16,1-1 0-16,-4 13-1 15,-6 3 0-15,-5 6 0 0,-13 7 0 16,-11 8 0-16,0 5 1 0,0-1-2 16,-7 3 1-16,-4-3-4 15,-3 9 1-15,-3-8-5 16,-1-5 0-16,-3-2-8 15,0-6 0-15</inkml:trace>
  <inkml:trace contextRef="#ctx0" brushRef="#br0" timeOffset="99480.5769">28691 5751 30 0,'-7'-7'15'0,"7"20"-7"0,-3-4 17 15,-4 4-23-15,-4 9 1 0,4 9 1 16,-10 7 0-16,-1-7-6 16,-3 7 1-16,3-7 2 15,4-3 0-15,0-6-8 16,10-6 1-16,4-10-5 0,14-6 0 16</inkml:trace>
  <inkml:trace contextRef="#ctx0" brushRef="#br0" timeOffset="99633.7833">28698 5832 44 0,'-3'-3'22'0,"6"25"-21"0,1-16 40 0,0 1-40 15,3 5 0-15,0 4 0 16,3-1 1-16,1 4-3 16,3 0 1-16,-3 0-4 15,-4 0 0-15,7 0-10 31,-7-1 0-31</inkml:trace>
  <inkml:trace contextRef="#ctx0" brushRef="#br0" timeOffset="99833.9557">28416 6146 56 0,'-67'-3'28'0,"60"-4"-26"15,7 7 47-15,0 0-45 16,11 0 1-16,6 4 0 15,8 2 0-15,3 0-7 16,4 3 0-16,3 1 3 16,-6-1 1-16,-5-2-10 15,4-1 0-15,-3 0-11 0,0-3 0 16</inkml:trace>
  <inkml:trace contextRef="#ctx0" brushRef="#br0" timeOffset="103914.2877">19368 10755 53 0,'0'0'26'0,"-36"101"-25"16,26-76 27-16,-12 9-28 15,1 4 1-15,-7-7-6 0,3-2 0 16,4 8-1-16,4-21 1 15,10-7-8-15,10-2 0 16</inkml:trace>
  <inkml:trace contextRef="#ctx0" brushRef="#br0" timeOffset="104079.4219">19410 10821 27 0,'10'-12'13'0,"-3"46"-1"0,-7-18 16 0,-3 12-24 15,-4 13 0-15,-4 0 3 16,4 3 1-16,-3 6-10 15,-1-3 0-15,4-10 6 16,4 4 0-16,-1-3-5 16,4-4 1-16,0-6-8 15,7-9 0-15,7-12-6 16,4-17 1-16</inkml:trace>
  <inkml:trace contextRef="#ctx0" brushRef="#br0" timeOffset="105849.7885">20676 10806 29 0,'-38'3'14'0,"30"-28"-3"0,8 18 15 16,0 7-24-16,0 0 1 16,15 0 2-16,2 0 0 15,4 3-6-15,4-3 1 0,7 0 4 31,7-3 0-31,-4-6-1 0,4 0 0 16,3-4-2-16,4-6 1 16,-4-6-6-16,-3 3 1 15,-4-3-6-15,1 3 0 16,-1 6-5-16,-7 4 0 16</inkml:trace>
  <inkml:trace contextRef="#ctx0" brushRef="#br0" timeOffset="106047.6886">21078 10526 29 0,'-28'13'14'0,"4"22"-5"16,13-20 21-16,-3 10-26 15,-4 7 0-15,-10 15 2 16,-11 9 1-16,0 7-9 16,-10-4 0-16,3-2 6 15,4-1 0-15,7-2-6 16,6-14 1-16,8-8-7 15,7-10 1-15,7-13-6 16,14-15 1-16,14-4-2 16,11-15 1-16</inkml:trace>
  <inkml:trace contextRef="#ctx0" brushRef="#br0" timeOffset="106210.5709">20902 10890 31 0,'7'28'15'0,"0"-75"-13"15,-3 54 32-15,-1 12-31 16,1 6 0-16,-1 0 2 15,1 3 1-15,6-3-7 0,-3 0 0 16,4-6 4-16,3-3 1 16,0-7-8-1,4-3 1-15,7-9-10 0,3-3 0 16</inkml:trace>
  <inkml:trace contextRef="#ctx0" brushRef="#br0" timeOffset="106566.8441">21438 10592 40 0,'-24'38'20'0,"20"-4"-17"15,11-27 29-15,0-1-30 16,4 0 0-16,3-3 1 16,0-6 1-16,0-6-5 15,4-7 0-15,-1-3 3 16,1 1 1-16,-4-4-1 15,0 0 0-15,-7 3-1 0,0 3 1 16,-10 7-1-16,-4 6 0 16,-7 6-1-16,0 3 1 15,-1 3 0-15,1 1 0 16,4-4-1-16,3 0 1 16,0-2-1-16,3-1 1 0,4-3 0 15,7 0 0-15,0-3-1 31,7-4 0-31,0 1-5 16,1 3 1-16,-1-7-7 16,0 10 0-16,0 0-5 15,-4 7 1-15</inkml:trace>
  <inkml:trace contextRef="#ctx0" brushRef="#br0" timeOffset="107116.207">21283 10906 39 0,'-42'12'19'0,"-8"4"-20"0,50-13 34 0,4-3-31 16,10 0 1-16,4 0 0 15,10-9 1-15,4-1-5 16,3-2 0-16,0-10 3 16,-3 0 1-16,0-6-5 0,3 3 1 15,-7 6-5-15,-3 3 0 16,-8 7-2-16,-2-1 1 15,-8 4-1-15,-7 9 0 16,-4 13 4 0,-6 9 0-16,-5 6 5 15,-6 1 1-15,-3 5 4 16,-1-2 1-16,4-4 0 16,7-6 1-1,10-6-1 1,8 0 1-16,3-13-3 0,3 0 1 15,4-9-3-15,-3-12 0 16,3-1-1-16,-3-3 0 0,-1 0-4 16,-3 1 0-16,0 2-2 15,-3 3 1-15,-4 4-2 16,-4 3 1-16,1 6-1 16,-4 6 1-16,3 3 3 15,-3 7 0-15,-3 0 2 16,3 6 0-1,-4 0 0-15,4 0 1 16,-4-1 1-16,4 1 0 16,0 4-2-16,0-1 1 15,0 34-1-15,4-40 1 16,-1 0-5-16,1-3 1 0,-1-4-6 16,4-3 0-16,0 1-5 15,0-4 0-15</inkml:trace>
  <inkml:trace contextRef="#ctx0" brushRef="#br0" timeOffset="107434.1706">21315 11188 35 0,'3'-9'17'0,"26"-10"-17"0,-15 13 28 16,3-1-28-16,1-2 0 16,3 3 0-16,0-1 0 0,4 1 0 15,-7 3 0-15,-1 3-4 16,-3 6 1-16,-3 4-1 15,-4 2 0-15,-7 4-1 16,-4 3 1-16,-3 0 1 16,-3 9 0-16,-11 3 7 15,-4 4 0-15,-7 2 3 16,8-5 1-16,2-7 0 31,8-6 1-31,7-7-2 0,7-3 0 16,7-15-3-16,11-9 0 0,3-11-7 15,4-2 1-15,10-13-8 16,7-2 1-16,4 5-5 16,14-12 0-16</inkml:trace>
  <inkml:trace contextRef="#ctx0" brushRef="#br0" timeOffset="107648.7875">21862 10696 59 0,'-39'22'29'0,"42"-16"-39"0,4-6 59 0,11-6-48 0,10 3 0 16,4-4 1-16,7-5 0 16,3-7-4-16,0-3 0 15,4-3-4-15,-3 3 1 16,10-6-12-16,0 6 1 15</inkml:trace>
  <inkml:trace contextRef="#ctx0" brushRef="#br0" timeOffset="107859.4439">22218 10523 44 0,'-35'32'22'0,"-4"8"-16"15,28-21 29-15,-3 10-32 16,-3 18 0-16,-1 12 0 15,-7 10 1-15,0 0-6 16,-3 0 1-16,4 3 3 16,2-12 1-16,1-4-7 15,14-6 0 1,4-9-10-16,3-6 0 16,7-17-1-16,7-18 0 15</inkml:trace>
  <inkml:trace contextRef="#ctx0" brushRef="#br0" timeOffset="107990.6306">22010 11056 55 0,'-4'10'27'0,"4"31"-36"0,0-32 56 0,4 4-47 0,3-1 1 16,7 10-10-16,7-13 0 16,11-2-2-16,3-4 1 15</inkml:trace>
  <inkml:trace contextRef="#ctx0" brushRef="#br0" timeOffset="108298.2736">22602 10718 47 0,'8'0'23'0,"20"-3"-18"16,-14 0 32-16,4-7-37 16,6-2 1-16,4-4 1 0,11-6 0 31,7 0-8-31,3-3 1 0,1-6-8 15,-1-1 1-15,-10 10-2 16,-11-3 0-16</inkml:trace>
  <inkml:trace contextRef="#ctx0" brushRef="#br0" timeOffset="108651.7612">22800 10517 46 0,'-25'41'23'0,"-6"-4"-32"16,24-24 46-16,-1 6-37 15,5 0 0-15,-4 6-5 16,0 9 1-16,0 7 0 16,3-3 1-16,-3-4-4 15,0 1 0-15,-3-4 0 16,-1 0 1-16,-3-2 3 0,-4-1 1 0,4-6 6 16,0-10 1-16,0 7 4 15,3-10 1-15,4 1 1 31,7-10 0-31,7-6-1 0,7-4 1 16,8-5-3-16,13-1 0 16,11-6-4-16,28-6 0 15,3-7-1-15,1-6 0 0,3 4-2 16,-3-1 0-16,6 1-6 16,-2-4 1-16,-5 9-6 15,-10 7 0-15,-10 7-8 16,-22 5 0-16,-21 13-1 15,-14 6 1-15</inkml:trace>
  <inkml:trace contextRef="#ctx0" brushRef="#br0" timeOffset="109217.7801">22980 10925 43 0,'-113'47'21'0,"50"3"-22"0,52-44 44 16,0 0-42-16,1 4 1 0,3-4-1 15,3-3 1-15,4-3-3 16,7 0 1-16,4-9 1 15,3-1 1-15,7 1-2 16,0-7 1-16,8 4 0 31,-8 6 0-31,-4 6-1 16,-6 6 0-16,-11 10 0 16,-11 9 1-16,-3-3-1 0,0 3 1 15,4 0 0 1,-1 0 1-16,4-3-1 0,0-3 1 15,3-4-1-15,4-2 1 16,0-7-1-16,4-6 1 16,10-9-3-16,4-7 1 0,-1-3-5 15,8-6 1-15,0-13-3 0,-1-2 1 16,-6-7-2-16,-4 3 1 16,-3 6 0-16,-4 10 1 31,-4 12 4-31,-6 7 0 15,-4 12 3-15,-4 13 1 16,-3 9 1-16,-11 12 0 0,-3 1 1 16,7 9 0-16,0 3-1 15,3 4 1-15,0 2-1 16,4 7 0-16,0-1-1 16,0 1 1-16,3-10-2 15,1-9 0-15,3-6 0 0,0-10 0 16,0-6 0-16,0-6 0 15,0-7-1-15,3-3 1 16,4-15-1-16,4-10 0 0,3-18-5 16,3-17 0-16,8-2-8 15,17-10 0-15,11-12-2 16,11-10 0-16</inkml:trace>
  <inkml:trace contextRef="#ctx0" brushRef="#br0" timeOffset="109519.0433">23361 10526 42 0,'-18'44'21'0,"-21"63"-21"0,29-72 41 16,-4 21-38-16,-7 13 1 15,3 6 2-15,0 4 0 16,8-4-8-16,6 3 1 16,4-9 4-16,7 0 1 15,7-9-3-15,4-13 1 16,0-16-4-16,-1-9 1 15,1-16-2-15,0-15 0 16,-4-7-1 0,-4-9 0-1,-6 0 1-15,-8 3 0 0,-10 0 1 16,-7 0 1-16,-7 3 1 16,-4 1 0-16,4-4-1 15,-7-3 1-15,6-4-6 16,8-8 0-16,11-13-7 15,13-10 0-15</inkml:trace>
  <inkml:trace contextRef="#ctx0" brushRef="#br0" timeOffset="109641.555">23315 10548 42 0,'39'-28'21'0,"21"16"-9"0,-42 9 33 16,3 3-41-16,-4 6 0 16,1 3 2-1,0-3 0-15,-1 4-13 16,1 2 1-16,7 4-9 0,-15 0 0 15</inkml:trace>
  <inkml:trace contextRef="#ctx0" brushRef="#br0" timeOffset="114094.0333">24038 10548 48 0,'-39'0'24'0,"-10"10"-13"15,39-7 25-15,2 3-34 0,1 1 0 16,4 2 0-16,-1 0 1 31,4 1-4-31,4-1 0 16,6-3 2-16,12-2 0 15,2-1-6-15,5-3 1 16,-5 3-6-16,1 3 1 16,-4 4-6-16,-3 2 0 15,-11 4 0-15,-7-7 1 0,-7 10 7 16,-4 0 1-16,-3 6 8 15,3-9 1-15,-6-4 6 16,3-3 1-16,3 4 0 16,1-7 0-16,10-6-6 15,0 7 0-15,7-1-10 16,3 0 0-16,4 10-5 16,-3-1 1-16</inkml:trace>
  <inkml:trace contextRef="#ctx0" brushRef="#br0" timeOffset="114244.3645">24003 11172 42 0,'-32'19'21'0,"15"-9"-24"0,17-10 40 0,-4 0-37 15,4 0 0-15,14-7-3 16,4-5 1-16,3-4-7 16,11-9 0-16,14 0-3 15,-1-13 1-15</inkml:trace>
  <inkml:trace contextRef="#ctx0" brushRef="#br0" timeOffset="114628.828">24342 10567 49 0,'-11'-3'24'0,"18"0"-27"16,0-3 48-16,4 6-44 15,6-3 0-15,5-1-1 0,9 4 1 16,8 0-2-16,0-6 1 15,0 6 1-15,0-3 0 16,-1-3-1-16,-6 6 0 16,-7 3-3-16,-8 0 1 15,-9 3-4 1,-12 7 1-16,-10 6-2 16,-14 6 1-16,-8 0-1 15,-2 6 1-15,-1-3 4 16,0 1 1-16,7-1 4 15,4-6 1-15,10-13 2 0,4 1 0 16,7-7 0-16,7-3 0 16,4-10-2-16,6 4 1 0,4-6-3 15,4-4 0-15,7-3-6 16,3-6 0-16,0 0-6 31,-3 0 1-31,0 3-6 16,-8 0 0-16</inkml:trace>
  <inkml:trace contextRef="#ctx0" brushRef="#br0" timeOffset="114825.3274">24663 10351 41 0,'-11'22'20'0,"-7"15"-15"0,11-11 35 0,-7-1-37 16,-10 9 0-1,-1 10 1-15,-3 6 0 0,-1 10-5 16,-2 15 0-16,-5 0 3 15,8-9 1-15,0-3-3 16,3-10 1-16,8-3-7 16,6-12 0-16,8-13-10 15,6-9 1-15</inkml:trace>
  <inkml:trace contextRef="#ctx0" brushRef="#br0" timeOffset="114941.479">24571 10906 43 0,'11'-13'21'0,"6"7"-23"0,-10 3 29 0,4 0-34 32,3-7 0-32,7 1-15 0,11-10 1 15</inkml:trace>
  <inkml:trace contextRef="#ctx0" brushRef="#br0" timeOffset="115179.2303">25121 10376 63 0,'7'-6'31'0,"-7"6"-39"0,7 3 59 0,8-3-51 16,6-3 0-16,0-4 1 16,7 1 1-16,-3 0-2 15,-4-4 0-15,0 1-3 16,-3 0 0-16,-8 2-7 15,1 1 1 1,-8 9-8-16,-3 7 0 0,-10 12-1 16,-8 0 0-16</inkml:trace>
  <inkml:trace contextRef="#ctx0" brushRef="#br0" timeOffset="115461.8197">25008 10586 33 0,'-31'35'16'0,"-1"-4"-10"0,25-25 34 15,0 0-34-15,3 1 0 16,1-4 2-16,-1 0 1 15,4-3-11-15,7-6 0 16,7-4 8-16,8-5 1 16,2-4-4-16,8 0 1 15,7 3-2-15,7 1 1 16,0-4-2-16,-8 3 1 16,-2 0-2-16,-5 1 1 15,1 2-1-15,-4 1 1 0,-3 5-1 16,-4 1 0-16,-3 6 0 15,-8 3 0-15,-3 7-4 16,-7-1 0-16,-3 4-6 16,-4 5 1-16,-7 4-7 15,0 7 0-15,-15 2-3 16,-6 0 1-16</inkml:trace>
  <inkml:trace contextRef="#ctx0" brushRef="#br0" timeOffset="115744.3118">25033 10777 46 0,'-7'-12'23'0,"11"6"-24"15,3-1 46-15,10 1-44 16,4-3 1-16,4-4 0 0,3-3 0 16,1 4-3-16,-1-1 0 15,0 1-2-15,-7-1 1 16,-3 4-5-16,-4-1 1 16,-3 7-2-16,-4 3 1 15,-4 3-1 1,-6 7 0-16,-8-1 4 15,0 4 0-15,-3 2 5 16,0 7 0-16,-3 13 2 16,-1-1 0-16,0 4 0 15,4 3 1-15,-11 3-2 0,11-4 1 16,-3-5-3-16,6-4 1 16,1 1-5-16,2-10 1 15,12-4-7-15,-8-2 0 0</inkml:trace>
  <inkml:trace contextRef="#ctx0" brushRef="#br0" timeOffset="116092.5088">25104 10966 40 0,'7'-19'20'0,"-4"9"-19"16,1 4 33-16,3 3-34 0,0 0 1 15,-7 3 2-15,7 0 0 16,-7 6-3-16,-7 0 1 15,0 10 2-15,-11 0 0 16,1 9 0-16,-5-6 1 16,5 6-1-16,-1-7 1 15,0 1 0 1,4 0 1-16,4-3-1 16,3-4 1-16,7 1-1 15,3-4 1-15,8-2-1 16,10-4 1-16,7 0-2 0,7-3 0 15,4-3-1-15,4 0 0 16,-5-1-2-16,-2-2 0 16,-5 0-7-16,1 0 0 0,-4 2-13 15,-6 8 1-15,-5 2-3 16,-3-6 1-16</inkml:trace>
  <inkml:trace contextRef="#ctx0" brushRef="#br0" timeOffset="116812.417">24596 10759 24 0,'-7'-19'12'0,"3"12"1"0,4 7 15 0,0 0-25 15,0 0 1-15,7 7 3 16,0 2 1-16,4 4-9 16,3 9 1-16,4 0 5 15,-1 3 1-15,1 0-3 16,-1 3 1-16,1 0-4 15,0-3 1-15,-1-3-14 0,1 3 0 0,3-9-2 16,0-13 0-16</inkml:trace>
  <inkml:trace contextRef="#ctx0" brushRef="#br0" timeOffset="147003.4096">19685 10812 24 0,'11'-32'12'0,"20"4"-3"16,-20 22 15-16,3 3-22 15,-3 0 1-15,3-4 1 16,-4 1 0-16,4-3-6 0,1 3 1 16,-1-1 3-16,3-2 1 15,1-1-2-15,0 1 0 0,-4 3-3 16,-4-1 0-16,1 1-3 16,-8 0 0-16,-3 0-3 0,-3-1 0 15,-4 1-1-15,-4 0 0 16,1 0 3-16,-4 2 1 31,-1 4 5-31,1 0 0 16,0 4 5-16,-3 5 0 0,-1 0 1 15,4 4 1-15,0-1-2 16,3-2 1-16,4 2-3 16,0 7 0-16,3 3-4 0,-3-3 0 15,0 0-8-15,0 0 1 16</inkml:trace>
  <inkml:trace contextRef="#ctx0" brushRef="#br0" timeOffset="147621.4935">19579 11003 16 0,'-28'19'8'0,"10"25"3"15,18-38 5-15,-3 4-12 16,-1 2 0-16,1 4 2 0,-1 3 0 15,1 3-8-15,-4-1 1 16,3-2 5-16,1 0 0 16,-1-6-2-16,0-4 0 15,1 0-1-15,3-2 1 16,0-7-1-16,3-7 1 16,1-5-2-16,3-7 1 15,4-3 0-15,10-3 0 0,4-9-1 16,3-4 1-1,4 0-1-15,-1-2 0 0,1 8 0 16,-4 1 1-16,0 6-1 16,-3 3 0-16,-4 6-1 15,0 7 1-15,-3 2 0 16,-4 11 0-16,-3 5 0 16,-4 7 1-16,-7 6-1 15,-4 3 1-15,-3 3-1 0,-7-3 1 16,-7 3 0-1,0-6 0-15,0-3-1 0,3-3 1 16,4-7-1-16,0 0 1 16,3-2-1-16,4-4 0 0,7 0-1 15,0-3 1-15,4 0-1 32,3 0 1-32,0 0-1 15,0 3 0-15,-7 3 0 16,0 4 1-16,-4 6-1 15,1 2 1-15,-1 4 0 16,-3 7 0-16,4 2 0 0,-1 0 0 16,4-3 1-16,0 4 0 15,4-7 0-15,3-6 0 16,0 0-2-16,3-7 0 16,4-3-6-16,4-9 1 15,3-3-6-15,4-12 0 0</inkml:trace>
  <inkml:trace contextRef="#ctx0" brushRef="#br0" timeOffset="147901.8639">20073 10671 39 0,'-11'9'19'0,"1"10"-22"0,10-13 33 0,0-3-30 15,0 7 1-15,3 2 1 16,4 1 0-16,1-1-5 31,-1 7 1-31,0-3-4 16,0-4 1-16,-4 7-6 0,-3-3 1 0</inkml:trace>
  <inkml:trace contextRef="#ctx0" brushRef="#br0" timeOffset="148170.8161">19995 10984 24 0,'-10'7'12'0,"6"-11"-10"0,4 4 16 0,7-6-18 16,0 0 1-1,4 3 0-15,0 3 0 16,-1 3-2-16,1 3 1 0,-4 7 0 15,-4 2 1-15,-3 4-1 16,-3 0 0-16,-1 6 0 16,-6 3 1-16,-4 4 1 15,-1-4 1-15,-2 3 0 16,3 1 1-16,3-1 0 16,1-3 0-16,3-6 0 15,3-3 0-15,4-6-2 16,4-10 0-16,3-10-3 0,3-2 0 15,8-10-4-15,-1 0 0 16,1-6-7-16,0-6 1 16</inkml:trace>
  <inkml:trace contextRef="#ctx0" brushRef="#br0" timeOffset="148654.6446">20331 10690 27 0,'-15'22'13'0,"-9"15"-7"15,20-24 18-15,-6 15-23 32,-1 3 0-32,-3 7 0 0,0 0 0 15,-4 2-1-15,-3-5 0 16,0-7 0-16,3 0 1 16,4-9 0-16,4-3 0 15,-1-7-1-15,4-3 1 16,3-6-1-16,4-6 0 15,11-6 0-15,3-4 1 16,4-12-1-16,3-1 0 0,0 4 0 16,0 0 0-16,0 0-1 15,1 6 1 1,-8 7 0-16,-4 2 0 16,-3 10 0-16,-3 7 1 15,-8 5 0-15,-3 7 0 16,-3 3 0-16,-4 6 1 15,-4 0 0-15,4-2 0 0,0 2 0 16,0-6 0-16,3 0-1 16,4-4 1-16,0-2 0 15,0-3 0-15,7-4-1 16,0-3 1-16,3-2-1 16,4-4 0-16,0-4-4 15,4-2 1-15,0-3-5 0,3-1 1 16,-4 1-8-16,1-4 1 15,-1 1 0-15,1 2 0 16</inkml:trace>
  <inkml:trace contextRef="#ctx0" brushRef="#br0" timeOffset="148796.9072">20316 11041 25 0,'-7'15'12'0,"-7"7"-13"31,11-15 24-31,-1 2-23 0,1 4 0 31,-1 2-4-31,4-2 0 16,0-4-1-16,0-2 0 16</inkml:trace>
  <inkml:trace contextRef="#ctx0" brushRef="#br0" timeOffset="149103.933">20461 10686 29 0,'0'0'14'0,"-3"16"-8"0,3-13 23 0,-4 10-27 16,1 15 0-16,-5 6 0 15,-2 17 1-15,-1 2-4 16,1 0 1-16,-1 1 2 16,1 5 0-16,-1-6-1 15,-3 10 1-15,0-3 1 16,3 2 0-16,-3-5 0 15,0-10 1-15,-4-6-1 16,1-4 1-16,-1-5 0 16,-3-7 1-16,3-10-3 0,-3-2 1 15,3-10-3 1,1-3 1-16,-1-3-8 0,1-10 1 16,-1 1-10-16,-3-1 0 0</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34:18.417"/>
    </inkml:context>
    <inkml:brush xml:id="br0">
      <inkml:brushProperty name="width" value="0.05292" units="cm"/>
      <inkml:brushProperty name="height" value="0.05292" units="cm"/>
      <inkml:brushProperty name="color" value="#7030A0"/>
    </inkml:brush>
  </inkml:definitions>
  <inkml:trace contextRef="#ctx0" brushRef="#br0">2103 4587 13 0,'0'-15'6'0,"-11"8"5"15,11 7 7-15,0 3-16 16,-7 4 0-16,0-4 3 0,-4 9 0 16,-3 17-6-1,-7 5 1-15,-7 7 4 16,7 6 1-16,-8 6-2 0,8-3 1 15,-7 1-2-15,0-1 1 16,7-3-3-16,-1-13 1 16,1-2-6-16,7-10 0 15,4 3-6-15,6-10 1 16</inkml:trace>
  <inkml:trace contextRef="#ctx0" brushRef="#br0" timeOffset="180.3252">1947 4835 22 0,'18'-47'11'0,"10"28"-4"16,-24 13 13-16,6 3-18 16,8 3 0-16,0-7 0 15,3 7 1 1,0-9-4-16,7 0 1 16,0-7 2-16,4 0 0 0,-11 1-6 15,0 2 1-15,-3 4-6 16,3 18 0-16</inkml:trace>
  <inkml:trace contextRef="#ctx0" brushRef="#br0" timeOffset="561.4584">1944 5152 30 0,'-28'6'15'0,"28"-6"-11"0,0 0 23 15,0-3-26-15,7-3 0 0,7-4 0 16,3 1 1-16,5-4-3 31,-5-2 1-31,4-1 0 16,8-3 1-16,-8 0-5 15,7 0 0-15,-14 1-4 16,4-1 0-16,-8 3-2 0,-10 4 0 31,-7 12 2-15,-95-51 8-1,183 120 1-15,-95-44 0 16,-4 1 5-16,8 5 1 0,-1-12 1 16,1 0 1-16,10 12-6 15,-7 7 1-15,3-4-2 16,4 4 0-16,0-4-4 16,0 4 0-16,0 3-5 15,4-13 0-15,-4 0-2 16,0-9 0-16</inkml:trace>
  <inkml:trace contextRef="#ctx0" brushRef="#br0" timeOffset="761.5528">1894 5365 23 0,'-17'-19'11'0,"13"10"-8"0,8 2 21 16,3-2-22-1,3 0 1-15,5-7 0 16,2 3 1-16,11-9-5 0,1 4 0 15,2 2 3-15,1 7 0 16,0-4-4-16,3 4 1 16,-14-1-7-16,0 4 0 15,1 0-1-15,-5 6 0 16</inkml:trace>
  <inkml:trace contextRef="#ctx0" brushRef="#br0" timeOffset="932.0193">1884 5603 30 0,'-21'13'15'0,"14"-13"-14"0,7-6 29 0,10-4-30 15,-3-6 1-15,18-2 1 16,10-4 0-16,8-16-4 16,-5 0 1-1,12-5-6-15,-11-11 0 16,3 10-3-16,0 0 1 0</inkml:trace>
  <inkml:trace contextRef="#ctx0" brushRef="#br0" timeOffset="1180.0357">2364 4992 34 0,'-22'0'17'0,"22"6"-17"0,11-15 30 15,-7-4-29-15,10-3 0 16,0-6 1 0,7-6 0-16,14-3-3 15,-3-7 1-15,7-6 1 16,3 0 0-16,4 7-4 16,-11 2 0-16,1 1-6 0,-8 3 0 15,-4 2-2-15,-2 7 1 16</inkml:trace>
  <inkml:trace contextRef="#ctx0" brushRef="#br0" timeOffset="1400.1163">2522 4791 23 0,'-49'79'11'0,"31"-7"-9"0,18-63 20 0,0 7-19 15,0 3 0-15,0 2 1 16,0 1 1-1,7-3-6-15,-3 0 0 16,3-6 4-16,11-4 0 16,-4-9-1-16,3-6 0 0,5-7-5 15,6-9 1-15,-7-3-5 16,7-6 0-16,-7-7-3 16,-3-3 0-16</inkml:trace>
  <inkml:trace contextRef="#ctx0" brushRef="#br0" timeOffset="1565.6604">2681 4587 24 0,'-10'-15'12'0,"-1"24"-9"0,11-6 20 16,0 7-20-16,-7 12 1 16,3 6 1-16,1 9 0 15,-1 7-7-15,4 3 1 16,-7 0 4-16,4-9 0 0,3-4-4 31,0-5 1-31,0-4-6 16,0-3 1-16,-7-3-6 15,3-4 1-15</inkml:trace>
  <inkml:trace contextRef="#ctx0" brushRef="#br0" timeOffset="1813.2087">2417 4741 21 0,'-11'47'10'0,"7"35"-6"0,4-57 13 0,-7 3-15 15,7 6 1-15,0 4 2 16,7 0 1-16,-3-7-7 16,7-6 1-16,3 3 4 0,7-6 0 15,0-6-1-15,7 0 0 16,11-10-4-16,-4-9 1 16,11-4-9-16,-7 4 0 15,-4-6-2-15,0-10 1 16</inkml:trace>
  <inkml:trace contextRef="#ctx0" brushRef="#br0" timeOffset="2734.4334">2953 4540 25 0,'-28'44'12'0,"6"-22"-14"15,19-9 21-15,3 9-19 16,-11 6 0-16,1 0 0 0,10 0 1 0,-7-3-1 16,3-3 0-16,1-9 1 15,3-7 0-15,0-6-1 16,3-19 1-16,1-15-1 16,3 6 1-16,7-4-1 15,-4-5 1-15,8-1-1 16,-7 0 0-1,6 10 1-15,-3 6 0 16,7 3-1-16,4 4 0 16,-4 2 1-16,-3 1 0 0,3 8-1 15,-7 4 1-15,0 10 0 16,-3 2 0-16,0 4 0 16,-11 3 0-16,-7 0-2 15,3-7 0-15,-10 7 0 16,0 0 0-16,3 0 0 0,1-4 0 15,-1 1-1-15,-3-3 1 16,10-7 1-16,-6-6 0 16,3-3 0-16,3-7 0 15,-3 1 0-15,7 3 0 16,0-7-1-16,0 1 1 0,7-1-1 31,-7 0 0-31,0 4-1 16,4 0 1-16,-4 2-1 15,0 7 1-15,0 0-1 16,0 0 1-16,0 7 0 16,-4 2 1-16,4 0 0 15,-10-2 0-15,3 8 0 16,-1 4 1-16,1 9 0 0,0-2 1 16,0-5-1-16,4-2 1 15,-4-3-1-15,3 0 1 0,4-1-1 16,0-2 0-16,0-7-1 15,4-3 1-15,3-3 0 16,3-6 0-16,1-7-1 16,7-2 1-16,-4-4-1 15,3 3 1-15,1-3-1 16,-7 7 0 0,-1-1 0-16,-10 7 1 15,0 3 0-15,-10 12 0 16,-1 10 0-16,0 3 1 15,-3 3 0-15,0 10 1 0,4-4 0 16,-5 0 0-16,5 1 0 16,6-4 0-16,-6-9 1 15,10-3 0-15,-7-7-1 16,7 3 0-16,7-2 0 16,3-1 0-16,-3-6-1 0,4-6 0 15,10-6 0-15,0-7 0 16,8 1-4-16,-8-1 1 15,7 0-6-15,-7-3 1 16,0 1-7-16,-3 5 0 0,-7 10-2 16,-11 3 0-16</inkml:trace>
  <inkml:trace contextRef="#ctx0" brushRef="#br0" timeOffset="2999.4273">2932 5004 25 0,'-11'3'12'0,"0"10"-13"0,11-7 23 0,0 4-21 15,0 2 0-15,-7 7 0 16,4-3 0-16,3 3-1 16,-7-10 0-16,3 4 1 15,-3-4 1-15,4-3-2 16,3 0 1-16,0 1-2 15,0-7 1-15,0 0-5 0,0 0 1 16,0 3-4-16,0-3 0 16,3-6-1-16,8-4 1 15</inkml:trace>
  <inkml:trace contextRef="#ctx0" brushRef="#br0" timeOffset="3168.0723">2970 5033 13 0,'7'-7'6'0,"-3"4"-1"0,-4 3 11 0,3 3-15 16,1 7 0-16,-4-1 0 15,0 10 1-15,0-3-3 16,0-1 1-16,0 1 1 31,0 0 0-31,0-4-1 16,0-9 1-16,0 4-1 16,4-1 0-16,-4-3-4 0,0-3 1 15,7-3-3-15,-7-7 0 0</inkml:trace>
  <inkml:trace contextRef="#ctx0" brushRef="#br0" timeOffset="3952.0083">3358 4537 20 0,'-10'0'10'0,"13"6"-8"0,-3 1 17 0,0-1-17 15,-3 6 0-15,3-5 2 16,-7-1 1-16,3-3-6 15,4-3 0-15,0 6 3 16,0-6 1-16,0 4-2 0,0-1 1 16,0-3-2-16,0-10 1 15,0-2-1-15,11-4 0 16,-8-3 0 0,8-3 0-16,0 3 0 15,3 4 0-15,7 2 0 16,-11 4 1-16,5 3 0 15,-1 12 0-15,-4 3 0 16,1-2 1-16,-1 14-1 0,-6 1 1 16,-1 4 0-16,-3 14 0 15,-3 10-1-15,-1 10 1 16,-6 6-1-16,-8-10 0 16,4-2 0-16,0-4 0 15,3-6-4-15,1-7 1 16,6-8-7-16,-6-11 1 0,20-5-4 15,-6-13 1-15</inkml:trace>
  <inkml:trace contextRef="#ctx0" brushRef="#br0" timeOffset="4284.4648">3560 4478 25 0,'7'-22'12'0,"17"3"-14"0,-13 16 21 15,3 3-18-15,7 3 1 0,-3 3 1 16,3 0 1-16,0 7-5 16,-3-1 1-16,-4 4 3 15,4 3 0-15,-15 0-1 16,4 0 1-16,-14 9-1 0,-4 3 0 16,-3 10 0-16,-3 6 1 15,-4-3-1-15,-4 3 0 16,11-6 0-16,-4-13 0 15,8-3-1-15,6-3 1 0,-3-6-1 16,3-4 1-16,8 1-1 16,3-7 0-16,4-6-4 15,3-13 1-15,10-9-7 16,1-6 0-16,3-13-3 16,1-6 0-16</inkml:trace>
  <inkml:trace contextRef="#ctx0" brushRef="#br0" timeOffset="4751.5368">3916 4427 34 0,'-11'3'17'0,"-10"19"-16"0,21-18 30 15,0 5-29-15,0-3 0 0,0 1 2 16,0-1 0-16,4 0-5 15,6-3 0-15,-3-3 3 16,4 0 1-16,-1-6-1 16,1-3 1-16,0 2-4 0,6-2 0 15,-6-4-2-15,-4 4 1 16,3-7-5-16,-2 4 1 0,-5 2-2 31,1 1 1-31,-4 3 1 16,-4 9 0-16,1 6 2 15,-1 1 1-15,-3 5 3 16,0 10 0-16,0 7 1 16,0-4 1-16,3 16 2 0,-6 3 0 15,3 6 1-15,0 0 1 16,-1 4 0-16,1-10 1 16,0-6-1-16,4-4 0 15,-8-5-2-15,4-4 1 0,4-6-2 16,-4-6 0-16,3-4-2 15,1-6 1-15,-1-3-4 16,1-6 0-16,3-3-5 16,0-13 0-16,3-3-8 15,4-12 1 1</inkml:trace>
  <inkml:trace contextRef="#ctx0" brushRef="#br0" timeOffset="5084.1261">4110 4525 31 0,'0'6'15'0,"-4"-3"-10"0,1 0 20 0,-4 3-23 15,-4 4 0-15,1 2 1 16,-8-9 0-16,0 7-4 16,4 2 1-16,4 1 2 0,-4 0 0 15,6-1-2-15,5-3 1 16,3 4-1-16,0-4 0 15,7 4-1-15,0 3 1 0,4-1 0 16,-8 4 1-16,4 0 1 16,-3 0 0-16,3 0-1 31,-7-1 1-31,0-5 0 16,-7 6 1-16,3 0-1 15,4-4 0-15,-10-2-5 16,3-1 1-16,0 1-6 0,3-7 1 15,4-6-7-15,4-6 1 16</inkml:trace>
  <inkml:trace contextRef="#ctx0" brushRef="#br0" timeOffset="5352.9902">4124 4732 25 0,'14'3'12'0,"11"-25"-4"0,-18 9 15 0,0 1-23 15,0-4 1-15,4 0 1 16,-1 4 1-16,-10 2-3 15,4 4 0-15,-8 0 2 0,4 3 1 16,-10 0 0-16,-8 9 0 16,4 9 0-16,0 11 1 15,0 5-1-15,3 3 1 16,4 4-1-16,0 0 1 16,3-4-2-16,4-6 0 15,0-3-1 1,4-6 1-16,10-3-4 15,0-7 0-15,0-6-5 16,7-12 0-16,1-3-7 16,-1-10 0-16</inkml:trace>
  <inkml:trace contextRef="#ctx0" brushRef="#br0" timeOffset="5687.104">4293 4700 25 0,'-14'10'12'0,"-3"33"1"0,9-30 12 0,-2 0-21 16,-1 5 1-16,1-2 2 15,3 0 0-15,3-4-9 16,1 1 0-16,6-7 6 16,1-6 0-16,3-6-2 15,3-4 0-15,4-2-2 16,4-4 0-16,-4-3 0 16,4 1 0-16,-1 2-1 0,5-6 1 15,-5 0-1-15,1 3 0 16,-4 7 0-16,4 2 0 15,-4 4 1-15,-4 6 0 16,1 6 0-16,-4 7 1 16,0 6 0-16,-3 6 0 15,-4 9 1-15,0-2 0 16,0-4-6 0,0 3 0-16,0-6-8 15,0-3 0-15,7-3-1 16,-4-13 0-16</inkml:trace>
  <inkml:trace contextRef="#ctx0" brushRef="#br0" timeOffset="6086.9288">4607 4606 42 0,'-14'10'21'0,"-7"-14"-29"16,10 8 42-16,4 8-34 15,0 4 1-15,-3-1 0 16,6 1 0-16,-3-3-2 0,4-1 0 31,3-2 1-31,3 2 1 16,4 1-2-16,-3-1 1 0,3 4-1 15,3-4 1-15,1 1 0 16,-4 3 1-16,4-1 0 0,-8 4 0 16,4-3 1-16,-7 0 0 31,0 2 0-31,0 4 1 16,-7-6-1-16,4-4 1 0,-8 1-1 15,-3 0 0-15,3-1-4 16,4-6 0-16,0-2-5 15,7-4 0-15,0-10-7 16,0-9 0-16</inkml:trace>
  <inkml:trace contextRef="#ctx0" brushRef="#br0" timeOffset="6914.4253">4681 4769 31 0,'11'16'15'0,"17"-7"-7"0,-21-9 20 0,7 7-27 16,-3-4 1-16,3 0 1 15,0 0 0-15,0-3-4 16,-3-6 1-16,-4-4 2 16,-4 1 1-16,-3-4-2 15,-3 7 1-15,-8 0-1 16,-10-7 0-16,3 7 0 0,-10 3 0 16,7 0-1-16,0 3 0 15,3 0-2-15,4-3 1 16,4 3-3-16,3-7 0 31,7 1-3-31,0-3 0 16,3-1-1-16,4 7 0 0,4 0 1 15,3 3 1-15,3 3 4 16,5 3 0-16,-5 13 4 16,1 3 0-16,-4 9 3 15,-3 4 1-15,-8-7 1 0,1 4 0 16,-4-7 0-16,0-3 0 15,0-4-1-15,-4-2 0 16,1-3-1-16,-4-7 0 0,3-3-2 16,0-3 1-16,4-6-2 15,0-7 0 1,11-24-3 15,3 5 1-31,0 1-5 16,0 3 1-16,4-1-4 15,0 1 0-15,3 0-2 16,-7 6 0-16,11 0 1 0,-11 0 0 16,3 3 3-16,-2 7 1 15,-1 2 4-15,0 1 1 16,-4 3 4-16,1-1 0 0,-4 1 2 16,-7 6 1-16,0 0 1 15,0-3 0-15,-4 6 0 16,-3 3 0-16,0 4-3 15,-3 2 1-15,-1 10-3 16,1-3 1-16,-1-3-3 0,4-4 1 16,3 4-2-16,4 0 1 31,4-1-1-31,3 7 0 16,-3-6 0-16,3 9 0 15,0-6 0-15,3 9 1 0,-3 0 0 16,4-6 0-16,-4 0 1 15,0 0 0-15,-4 0 2 16,-3 0 0-16,0 0-1 16,-3-3 0-16,-4 3 0 0,0-7 0 15,0-2-2-15,-4 0 1 16,-17-1-9-16,3 1 0 16,-10-4-12-16,-7-6 1 15</inkml:trace>
  <inkml:trace contextRef="#ctx0" brushRef="#br0" timeOffset="9501.6511">6946 3496 17 0,'0'13'8'0,"4"-29"-1"0,-8 22 9 0,4 0-14 16,0-6 1-16,-3-3 2 16,-8 10 0-16,-3 2-6 0,0 7 1 15,-4 6 4-15,1 12 0 16,-5 1-2-16,-2 12 1 15,-1-3-1-15,-3 3 0 16,3 0-5-16,0-3 1 16,4-4-6-16,7-12 1 15,7-2-3 1,7-14 0-16</inkml:trace>
  <inkml:trace contextRef="#ctx0" brushRef="#br0" timeOffset="9685.7957">6812 3885 27 0,'11'-3'13'0,"10"43"-6"15,-18-24 25-15,1 6-31 16,-4 3 0-16,0-12 0 16,0 9 1-16,0 6-3 15,0 3 1-15,3-6-4 0,1-3 0 16,0-3-6-16,10-6 0 0</inkml:trace>
  <inkml:trace contextRef="#ctx0" brushRef="#br0" timeOffset="9889.0329">7108 3643 38 0,'0'13'19'0,"8"-32"-23"0,-1 19 32 31,3-3-28-31,1-6 1 0,-1 2 1 16,1-5 0-16,3-4-3 16,0-6 1-16,0 6-4 15,0 4 0-15,0-1-6 0,-3 4 0 16</inkml:trace>
  <inkml:trace contextRef="#ctx0" brushRef="#br0" timeOffset="10037.182">7130 3552 25 0,'-11'32'12'0,"0"18"-12"0,8-37 13 0,3 8-21 32,-4 1 1-32,1 7-5 0,-1 2 0 15</inkml:trace>
  <inkml:trace contextRef="#ctx0" brushRef="#br0" timeOffset="10440.9686">7066 4007 25 0,'4'13'12'0,"-4"6"-12"16,0-13 23-16,0 0-20 15,0 0 0-15,0-3 1 16,0 1 0-1,0-4-6-15,7-4 1 0,3-5 3 16,4-7 1-16,1-2-2 16,-5-4 0-16,1 0-1 15,3 3 1-15,0-3-1 16,0-3 0-16,0 6-1 16,0 0 1-16,0 7 0 15,-3 5 1-15,-4 11 1 16,0-4 0-16,-7 6 2 15,0 9 1-15,-3 4 0 16,-1 6 0-16,0 0 0 0,1 1 1 16,-1-5-2-16,4-8 0 0,0-4-2 15,4-2 0-15,-1-1-1 16,5 0 0-16,-1 4-2 16,3-7 0-16,4-6-8 15,4-10 0-15,3-6-7 16,-3-3 1-16</inkml:trace>
  <inkml:trace contextRef="#ctx0" brushRef="#br0" timeOffset="10823.4471">7532 3502 38 0,'-18'16'19'0,"4"-25"-23"0,14 9 27 0,7 3-23 15,4-3 1-15,-1 0-3 16,8-3 1-16,3 6-2 16,0-6 0-16,-3-1-2 0,-8 11 1 15,-2-1-1-15,-5 10 0 16,-6 2 2-16,-5 11 1 16,-6 2 3-16,-3 0 1 0,3 4 2 31,0-7 0-31,3-3 0 15,4 0 0-15,3-6-2 16,4-3 0-16,0-1 0 16,4-5 0-16,-1 6-1 15,-3-1 1-15,4 7 0 16,3 0 0-16,0 0 0 16,-3-3 1-16,-1-3-1 0,1-4 0 15,3-2-2-15,-4-4 0 16,8-16-5-16,3-5 0 15,0-4-6-15,0-12 1 0</inkml:trace>
  <inkml:trace contextRef="#ctx0" brushRef="#br0" timeOffset="11223.8125">7758 3418 25 0,'-4'9'12'0,"-3"16"-8"0,7-15 14 15,0-7-15-15,0 3 0 31,0 16 2-31,-4 3 0 16,4 6-6-16,-3 7 0 16,-1-10 4-16,1 0 1 0,3-6-2 15,0-6 0-15,0-3-1 16,0-7 0-16,3-12-1 16,1-7 1-16,3 0-1 15,0-2 1-15,0-4-1 16,0 3 1-16,0 7-1 15,0 3 0-15,-3 6 0 0,-1 3 0 16,1 3 0-16,-4 10 1 16,-4 6 0-16,1 9 1 15,-1 0 1-15,1-2 0 0,-1-4 0 16,1-6 1-16,-1-4-2 16,4-2 1-16,4-1-2 15,-1-5 1-15,4-7-4 31,0-10 0-31,0-6-5 16,4-5 0-16,0-8-7 0,-1 1 0 16</inkml:trace>
  <inkml:trace contextRef="#ctx0" brushRef="#br0" timeOffset="11389.4694">7923 3477 25 0,'-7'19'12'0,"0"-3"-9"0,7-10 13 0,0 7-16 15,0 5 1-15,0 11 0 16,4-7 0-16,-1-4-2 0,1 1 1 16,-1-9-3-16,-3-10 0 15,4-7-4-15,3-12 0 16</inkml:trace>
  <inkml:trace contextRef="#ctx0" brushRef="#br0" timeOffset="11656.2403">8096 3170 31 0,'-3'-6'15'0,"-1"15"-14"0,11 0 27 0,-3 7-26 31,-4 6 0-31,0 13 3 16,0 12 0-16,3-7-5 16,1 29 0-16,-4 13 5 0,0 3 0 15,-4 2-1-15,-3 1 1 16,0-19-1-16,0 6 1 15,-3-2-2-15,-5-11 1 0,1-5-1 16,0-7 0-16,0-9-1 16,0-19 1-16,-4-13-3 15,1-12 0-15,-4-22-10 16,-4 0 0-16,0-10-7 0,8-21 0 16</inkml:trace>
  <inkml:trace contextRef="#ctx0" brushRef="#br0" timeOffset="12825.2665">8371 3744 21 0,'-21'-7'10'0,"32"4"-5"0,-4-3 11 0,0-3-15 16,4-4 1-16,-1-3 2 16,4 1 0-16,-3-4-5 15,-1-6 1-15,1 3 3 16,-4-6 0 0,-3 6-1-16,-4 6 1 15,-7 0-2-15,-1 10 0 16,-2-3-1-16,-4 15 1 15,-4 13 0-15,4 12 0 16,0 4 0-16,0 5 1 16,3 1 0-16,4-3 1 0,4-7-1 15,-1-6 1-15,4-3 0 16,4-3 0-16,3-3-1 16,0-7 1-16,3-6-5 15,4 0 1-15,4-15-7 16,7-10 1-16,-4-6-6 15,14-4 0-15</inkml:trace>
  <inkml:trace contextRef="#ctx0" brushRef="#br0" timeOffset="13041.0507">8640 3600 26 0,'-18'56'13'0,"-3"-9"-4"0,21-38 17 15,-4 1-23-15,4-4 1 16,0 0 2-1,7-3 0-15,4-3-7 16,-1-9 1-16,5-7 4 16,2-9 0-16,4 0-5 15,1-6 0-15,2 0-6 0,-3 12 0 16,-3-3-6-16,0 6 0 16,-4 4 0-16,0 2 0 15</inkml:trace>
  <inkml:trace contextRef="#ctx0" brushRef="#br0" timeOffset="13341.1807">8848 3568 24 0,'3'19'12'0,"1"0"-11"0,-4-19 24 0,3-3-21 16,4-4 0-16,-3-5 1 15,3-4 1-15,-4-6-8 16,4 10 0-16,-3-4 5 16,0 3 1-16,-4 1-3 0,0 2 0 15,-4 4-1-15,-3 6 0 31,0 0 1-31,0 6 0 16,-4 10 0-16,1 12 0 0,-4 7 2 16,3 9 0-16,-3-3 0 15,7-10 1-15,3 0-2 16,4-3 1-16,4-2-1 16,-1-8 1-16,4-8-6 15,4-4 0-15,0-6-4 16,3-9 0-16,0-4-4 0,0-3 0 15,0-6-3-15,0 4 0 16</inkml:trace>
  <inkml:trace contextRef="#ctx0" brushRef="#br0" timeOffset="13642.1585">8975 3706 28 0,'-11'38'14'0,"-3"-1"-8"0,14-24 25 0,0-1-29 31,0-2 0-31,4-4 2 15,-1 4 0-15,1-7-5 16,3-6 0-16,3-7 3 16,1-2 0-16,3-4-1 0,0 0 0 15,0 1-1-15,7 5 1 16,0-2-1-16,1 2 0 16,-5 7 1-16,1 0 1 0,0 6-1 15,-4 0 1-15,-4 3 0 16,-3 4 0-16,-3 6 0 15,-8 2 1-15,1-2-2 16,-1 0 1-16,-3-1-4 0,0-2 1 16,4 0-9-16,-1-1 1 31,11-6-5-31,0-6 0 16</inkml:trace>
  <inkml:trace contextRef="#ctx0" brushRef="#br0" timeOffset="13810.2685">9250 3581 42 0,'0'-13'21'0,"25"23"-28"0,-18-20 36 0,3-2-29 16,4-1 1-16,0 1-6 16,0-1 1-16,1-3-2 15,-5 1 1-15,1-1-6 16,3 0 1-16</inkml:trace>
  <inkml:trace contextRef="#ctx0" brushRef="#br0" timeOffset="14077.0339">9324 3430 35 0,'-7'25'17'0,"-7"22"-19"16,14-31 33-16,-7 12-28 15,3 19 0-15,1 3 5 16,3 1 0-16,7-4-8 15,3 0 0 1,1-7 6-16,-1 1 1 16,1-6 0-16,3-7 0 15,0-6-2-15,0-10 0 16,4-8-2-16,3-11 1 0,-3-8-1 16,3-4 0-16,-3-9-6 15,-1-4 1-15,-3-5-8 16,-3 2 0-16,-4 1-9 0,0 2 0 15</inkml:trace>
  <inkml:trace contextRef="#ctx0" brushRef="#br0" timeOffset="14755.9413">7116 4493 11 0,'-8'-12'5'0,"-2"-1"11"16,6 10-12-16,-3 3-2 16,-3 3 1-16,-1 3 1 15,-6 7 0-15,-1 6-5 16,0 6 1-16,1-6 4 0,-5 6 1 16,5 19-2-16,-1 9 1 15,4 3 0-15,7 1 0 16,11-1-1-16,-1-2 0 15,8-4-1-15,3-3 0 16,3-10-1-16,8-2 1 16,0-10-2-16,-1-9 1 0,5-10-5 15,-5-6 0-15,1-9-7 16,7-13 1-16</inkml:trace>
  <inkml:trace contextRef="#ctx0" brushRef="#br0" timeOffset="15245.3779">7299 4863 28 0,'-21'44'14'0,"3"3"-13"0,18-41 19 0,-3 10-18 15,-1 6 1-15,4 3 1 16,0 0 0-16,4 3-6 0,3-6 1 16,0-6 4-16,0 0 0 15,3-7-1-15,1-6 0 16,3-9-1-16,0-13 1 0,4-9-1 16,3-28 1-16,11-20-1 15,7 10 1-15,-4 1-2 16,0-11 1-16,-3 7-1 15,-4 0 1-15,-3-3-1 16,-4 6 0-16,-7 7 0 16,0 15 1-1,-7 16 0-15,4 12 1 16,-11 16 0-16,0 19 0 16,-7 6 0-16,-4 16 0 15,-6 12-1-15,-5-9 1 0,-2 22-1 16,-5 12 1-16,5-9-4 15,3 0 1-15,6-12-6 16,8-14 0-16,11-11-6 16,3-7 0-16,14-16-2 15,7-12 1-15</inkml:trace>
  <inkml:trace contextRef="#ctx0" brushRef="#br0" timeOffset="15496.0218">7733 4741 34 0,'0'34'17'0,"0"-8"-21"0,0-26 36 16,7-7-30 0,0-8 1-16,0-11 1 0,0-2 0 0,0 16-5 15,-3-1 0-15,-1 1 4 16,1-1 0-16,-4 4-1 16,-4-1 1-16,1 4-2 15,-1 3 1-15,1-7-1 16,-4 1 0-1,3 6-2-15,-3 6 0 16,0 10-4-16,3 2 0 16,1-2-4-16,3-4 0 15,0-3-5-15,3 1 1 0</inkml:trace>
  <inkml:trace contextRef="#ctx0" brushRef="#br0" timeOffset="15730.5003">7818 4675 25 0,'10'9'12'0,"-3"13"-7"0,-3-18 19 15,-1 2-21-15,1-3 0 16,-1 0 2-16,4-3 1 16,4-3-8-16,0-6 1 15,-1-4 4-15,1-3 1 16,-1 4-3-16,-3 2 1 16,0 4-1-1,0 3 0-15,1 6-1 16,-5 0 1-1,4 4-3 1,0-1 1-16,4-6-5 0,-4 3 0 16,7-3-6-16,4 0 1 15</inkml:trace>
  <inkml:trace contextRef="#ctx0" brushRef="#br0" timeOffset="16063.1211">8072 4681 27 0,'-11'10'13'0,"0"18"-6"16,8-22 19-16,-1 7-23 16,-3 2 1-16,0 1 1 15,4-6 1-15,3-4-8 0,0 0 0 16,7-9 5-16,0-6 0 16,7-4-2-16,0-6 1 31,0 0-2-31,0 4 1 15,4-4-1-15,0 0 0 0,-1 3 0 16,1 7 0-16,-1 0 0 16,-2-1 0-16,-1 7 0 15,-4-3 0-15,-3 12 1 0,0 0 0 16,-3 4 0-16,-4-1 0 16,0 4-3-16,0-4 0 15,0 0-6-15,-4-2 1 16,4-1-6-16,7-15 1 15</inkml:trace>
  <inkml:trace contextRef="#ctx0" brushRef="#br0" timeOffset="16279.9447">8326 4274 29 0,'0'0'14'0,"3"37"-9"16,-3-18 21-16,-3 0-24 15,-1 9 0-15,0 10 1 0,1 9 1 16,-4-16-5-16,0 16 0 16,0 10 1-16,0 2 0 31,3 4-5-31,1-7 1 16,-1-12-7-16,4-9 1 0</inkml:trace>
  <inkml:trace contextRef="#ctx0" brushRef="#br0" timeOffset="16729.0579">8495 4609 26 0,'-21'0'13'0,"-4"19"-6"0,22-6 17 0,-5 9-21 16,-2 6 0-16,-1 6 2 31,4 1 1-31,-3-7-8 16,6-3 1-16,4-3 4 0,4-3 0 0,6-3-1 15,1-10 0-15,-1-12-2 16,5-4 1-16,-1-9-1 15,0-6 1-15,3-6-1 16,1-7 0-16,0 4 0 16,-4 12 1-16,0 3-1 0,-7 13 0 15,0-1 1-15,-4-5 0 16,-3-1-1-16,-3 7 1 31,-1 6-1-31,1 3 0 16,-4 3 0-16,0 4 1 15,0-1-3-15,3 1 0 0,1-1-5 16,-1-6 0-16,4-3-5 16,18-6 0-16</inkml:trace>
  <inkml:trace contextRef="#ctx0" brushRef="#br0" timeOffset="17438.285">8791 4603 22 0,'-21'-13'11'0,"10"23"-6"0,4-10 12 16,0 3-13-1,0 10 0-15,-3 5 2 16,-8 7 1-16,0 7-8 15,1 5 0-15,-1 4 5 16,4-3 1-16,3-10-2 0,8 0 0 16,-1-12-1-16,8 0 0 15,3-10-2-15,4-3 1 16,3-12-1-16,3-7 1 0,5-9-1 16,-1 3 1-16,0-3-1 15,-4 0 0-15,1 3 0 16,-4 3 0-16,-3 6 0 15,-1 4 0-15,-3 6 1 16,-3 6 0-16,-1 0 0 16,-3 10 1-16,-3 2-1 15,-1 7 1-15,4-3-3 0,-3 3 1 16,3-9-6-16,0-7 1 16,0-6-5-16,7-10 0 31,0-2-4-31,4-7 1 15</inkml:trace>
  <inkml:trace contextRef="#ctx0" brushRef="#br0" timeOffset="17797.7413">8911 4637 22 0,'-7'19'11'0,"4"31"-7"0,3-31 18 0,-4 9-17 16,4 10 1-16,-3 3 3 15,3-13 1-15,0-3-12 16,3-6 1-16,1 0 8 15,10-7 0-15,-4-15-3 16,4-12 0-16,1-20-2 0,2-12 1 16,1 0-2-16,-4 3 0 15,0-3 0-15,-3-6 0 16,-1-1-1-16,-3-5 1 0,0-1-1 16,0 1 0-16,-3 12-1 15,-1 9 1-15,-3 16 0 16,0 6 1-16,0 23-1 15,-3 8 1-15,-1 7-1 16,-3 10 1-16,0 8 0 16,-3 7 0-16,-4 4-2 15,-1-1 0-15,5 6-5 16,3-6 0-16,3-6-7 16,11-15 1-16,0-8-4 15,4-11 1-15</inkml:trace>
  <inkml:trace contextRef="#ctx0" brushRef="#br0" timeOffset="18065.581">9211 4616 29 0,'7'-26'14'0,"7"52"-12"0,-7-33 24 0,0-2-24 0,0-1 0 0,0 1 3 31,-3 0 0-31,-4 2-5 16,-7 4 1-16,-7 6 4 15,-11 7 0-15,0-4 0 0,1 10 1 16,-1 12-1-16,4 6 0 16,3 1 1-16,8 6 0 15,3 3-2-15,3-7 1 16,8-2-1-16,6-10 0 0,11-13-4 16,11-12 0-16,3-18-12 15,8-11 0-15,6-5-7 31,0-1 1-31</inkml:trace>
  <inkml:trace contextRef="#ctx0" brushRef="#br0" timeOffset="19624.2429">9412 4572 9 0,'-10'0'4'0,"13"0"10"0,-3 0 5 0,0 3-18 15,0 3 1-15,0 3 1 16,0-5 0-16,-3 2-2 15,-1 13 0-15,0 9 3 16,1 3 0-16,-1 1-1 0,-3-4 0 16,4-3 0-16,-1-13 1 15,-3-2-3-15,4-10 0 16,3-6 0-16,0-10 1 16,3-6-1-16,4-3 0 15,0 12-1 1,4-2 1-16,3-1 0 0,7-3 0 0,0-3-1 15,4 0 0-15,3 0-2 16,1 0 1-16,9 0-9 16,1 4 0-16,0-1-1 15,-4-3 1-15</inkml:trace>
  <inkml:trace contextRef="#ctx0" brushRef="#br0" timeOffset="20234.8467">9973 4352 19 0,'-3'0'9'0,"6"6"-5"16,-3-2 13-16,0 8-16 15,0 1 1-15,0 2 5 0,-3 7 0 16,-1 3-8 0,0 7 1-16,1-4 4 0,-1-3 1 0,1-6-1 15,-1-7 0-15,1 4-3 16,-4-16 1-16,3 13-1 31,1-7 0-31,-4-6-1 0,0-3 1 16,-4-7-1-16,7-9 1 15,1-6-2-15,6 0 1 16,8-6 0-16,-4-10 0 0,4 10 0 16,-1-1 0-16,4 11 0 15,4 2 0-15,3 9 0 16,0 7 0-16,1 9 0 0,-1 13 0 16,-4-6 0-16,-3 6 0 15,-3 3 0-15,0 3 1 16,-4 6-2-16,-7-3 1 15,0-3-6-15,0-6 0 16,0-6-5-16,0-10 1 0</inkml:trace>
  <inkml:trace contextRef="#ctx0" brushRef="#br0" timeOffset="20890.0189">10326 3672 23 0,'-4'-7'11'0,"4"26"-7"0,4-6 12 0,-4 9-11 16,3 9 0-16,-3 7 1 15,0 12 1-15,0-3-9 16,0 9 0-16,0 10 6 0,-3 3 1 16,3 3-3-16,-4-9 0 0,4-16-1 15,0-9 1-15,0-7-1 31,0-9 1-31,0-6 0 16,4-7 1-16,3-18-1 16,3-13 1-16,5-13-1 15,2-21 0-15,1 18 0 0,3 0 0 16,-3 4-2 0,-4 9 0-16,0 3 0 0,0 6 0 15,-3 4 0-15,-1 9 0 16,-3 3 0-16,0-4 0 15,-3 14 0-15,-1 6 1 16,-3 6-1-16,0 3 1 16,0 0-4-16,0 9 0 0,0-6-5 15,4-6 0-15,-1-3-6 16,8-16 1-16</inkml:trace>
  <inkml:trace contextRef="#ctx0" brushRef="#br0" timeOffset="21273.6188">10763 3973 23 0,'-14'-3'11'0,"-3"3"-6"0,13 3 12 0,-3 3-13 16,-4 6 1-16,1 4 2 15,-4-10 0-15,3 16-9 16,0 3 0-16,1 7 6 15,3-4 1-15,3-3-3 0,4 0 1 16,0-6-2-16,4-6 1 16,-1-10-2-16,4 0 1 15,0-9 1-15,4-10 1 0,3-6-1 16,4-6 0-16,-1 12 0 16,1 0 0-16,-4 1 0 15,0 2 0-15,-3 4-2 31,-4 2 0-31,-4 4 0 0,1 3 0 16,-4 0 0-16,-4 3 0 16,1 4 0-16,-4 5 1 15,3 4-4-15,4 0 0 16,4-7-4-16,3 7 0 16,-4-7-6-16,8-6 0 0</inkml:trace>
  <inkml:trace contextRef="#ctx0" brushRef="#br0" timeOffset="21606.1514">11049 3869 25 0,'-4'-9'12'0,"1"-4"0"16,3 16 14-16,-4 4-24 16,-3-4 1-16,-3 6 1 0,-8 1 1 0,4 2-5 15,-4 1 1-15,4-1 1 31,0 1 1-31,7 2-2 16,4 1 1-16,-1 0-2 16,8-1 0-16,3-5 0 15,0-1 0-15,0 10 1 16,0 0 1-16,0-3 0 0,-4-1 1 16,-3 10-1-16,0-6 1 15,0 0-2-15,0-6 0 16,-7 2-3-16,4-12 0 15,-4-6-3-15,7-12 0 16,0-11-7-16,7-2 1 0,3-13-3 16,5-9 0-16</inkml:trace>
  <inkml:trace contextRef="#ctx0" brushRef="#br0" timeOffset="22021.1665">11098 3493 28 0,'11'-3'14'0,"-4"0"-7"0,-3 9 24 16,-1 6-29-16,1 7 1 15,-4 13 4-15,0 12 1 32,-4 6-9-32,1-3 1 0,-5 3 5 15,5 0 0-15,-1 0-1 16,1-6 1-16,-1 0-4 16,1 0 1-16,3 0-1 15,0-7 1-15,0-5-1 16,0-13 0-16,0-1 0 15,0-8 0-15,0-7 0 0,3-12 0 16,1-10-1-16,3 0 1 16,0-3-1-16,4-3 1 15,-1-3-1-15,1-1 1 0,-1 8-1 16,1 2 0-16,0 3-1 16,-1 0 1-16,1 1 0 31,-1 2 0-31,1 7-1 15,-1 0 1 1,1 18 0 0,-4 7 1-16,-3 6 0 0,-1 0 0 15,1-6-6-15,-1 0 0 16,4 0-11-16,7-4 0 16</inkml:trace>
  <inkml:trace contextRef="#ctx0" brushRef="#br0" timeOffset="23022.3715">11448 3998 25 0,'-18'6'12'0,"25"3"0"0,-3-5 12 16,3 2-22-1,0 3 0-15,3-2 2 16,1-1 1-16,-1-3-7 16,5 9 1-16,-1 4 3 15,0-6 1-15,-4-7-4 16,1-3 0-16,0-7-10 16,3 11 0-16</inkml:trace>
  <inkml:trace contextRef="#ctx0" brushRef="#br0" timeOffset="23285.9907">11712 3612 46 0,'-7'22'23'0,"11"3"-29"15,3-25 37-15,0 0-30 16,3 0 0-16,5-3 0 0,-1-3 1 15,10-4-2-15,1-2 0 32,0-1 1-32,-1-9 0 15,5-3-5-15,-1 6 1 16,-7 1-7-16,0-1 0 0,-3-3-3 16,-4-3 0-16</inkml:trace>
  <inkml:trace contextRef="#ctx0" brushRef="#br0" timeOffset="23448.4803">11956 3358 34 0,'-14'16'17'0,"-8"18"-15"16,19-18 31-16,-4 3-31 15,-4 15 1-15,-3 20 0 16,0 11 1-16,0-5-5 16,0 3 0-16,0-1 0 0,3-8 0 15,4-4-10-15,3-9 0 0,4-16-1 16,4-13 0-16</inkml:trace>
  <inkml:trace contextRef="#ctx0" brushRef="#br0" timeOffset="23622.7266">12118 3672 35 0,'3'9'17'0,"-24"54"-22"16,21-41 34-16,0 0-29 15,-3 0 0 1,-4 3 0-16,3 6 0 16,-3-3-7-16,4-3 0 0,3-3-3 15,-4-9 1-15</inkml:trace>
  <inkml:trace contextRef="#ctx0" brushRef="#br0" timeOffset="24188.8262">12128 3502 36 0,'-7'-15'18'0,"7"18"-24"0,4 0 33 0,-4-3-27 16,3 0 0-16,5 0 0 16,-1 0 0-16,0 3-2 15,0-3 0-15,0 6-1 31,0 7 0-31,0 3 0 16,-4 9 0-16,-3 9 0 16,0 7 0-16,-3-4 3 15,3-5 0-15,0-4 2 0,0-6 0 16,3-9 1-16,1-4 1 16,3-9-1-16,0 0 0 15,0-6 0-15,4-10 0 16,-1 7-1-16,-3-1 1 15,0 4-1-15,0 0 0 0,1 6 0 16,-1 0 1-16,-4 6-1 16,1 3 1-16,-1 1-1 15,1-1 1-15,-1 1-1 16,1-4 1-16,-1-3-1 16,4 0 0-16,0-3-1 15,0-3 1-15,0-3-2 16,4-1 1-16,-4-2-1 15,7 0 1-15,4-1-1 0,-1 4 1 16,1 3-1-16,3 3 1 16,-3 3-1-16,-7-3 1 15,-4 6 0-15,0 4 0 16,-4 2-1-16,-3 4 0 0,0 0-5 16,-3 2 0-16,3-5-6 15,-4-4 1-15,4 4-6 31,4-7 1-31</inkml:trace>
  <inkml:trace contextRef="#ctx0" brushRef="#br0" timeOffset="24455.6936">12524 3806 31 0,'10'-9'15'0,"15"-41"-13"0,-18 40 25 0,4-2-25 16,-4-7 0-16,0 0 1 15,3 0 1-15,-3 4-5 16,-3-1 1-16,-4 0 3 15,-4 13 0-15,-6 6 0 16,-1 7 0-16,-7 9 0 16,1 3 0-16,-1 9 0 15,1 3 0-15,2-8 0 16,5-1 0-16,3-3-1 16,3-4 0-16,8 1-1 0,6-6 1 15,1-1-6-15,3-5 0 16,7-4-8-16,4-3 0 15,3-3-3 1,4-10 0-16</inkml:trace>
  <inkml:trace contextRef="#ctx0" brushRef="#br0" timeOffset="24621.3417">12848 3825 41 0,'-10'19'20'0,"6"3"-21"15,4-19 38-15,4 3-37 16,-1 4 0-16,4-4-7 0,4 0 1 0,-1-2-3 16,8-4 1-16</inkml:trace>
  <inkml:trace contextRef="#ctx0" brushRef="#br0" timeOffset="25173.8836">13430 3421 38 0,'-17'12'19'0,"-5"17"-18"0,15-23 27 0,-3 3-27 31,-4 10 1-31,-4 9 0 16,-3 7 1-16,3 6-4 15,1-1 1 1,-1 7 1-16,7-9 0 16,8-7-1-16,3-6 0 15,3-3-1-15,8-3 1 0,0 0-1 16,3-3 1-16,-4 2 2 15,1-2 0-15,-4-3 1 16,0-1 0-16,-4 1 0 16,-3-1 0-16,-3 1 0 15,-4-1 1-15,-4 1-3 16,1-4 0-16,-1-2-7 0,1-7 1 16,3-13-10-16,7-3 1 15</inkml:trace>
  <inkml:trace contextRef="#ctx0" brushRef="#br0" timeOffset="25456.3744">13550 3866 40 0,'14'16'20'0,"7"-13"-17"16,-10-3 26-16,3-3-26 15,-3 3 0-15,-1-7 1 16,1-8 1-16,0-1-6 15,-4-3 0-15,-7 0 5 16,-4-6 0-16,-7 7-2 0,-6 2 1 0,-11 3-1 16,-1 4 0-16,1 6-1 15,0 6 0-15,3 3-1 16,4 0 1-16,3 1-5 16,8-7 0-16,6 3-5 15,8-6 0-15,3-4-6 16,14-5 0-1,7 3 0-15,4-1 0 16</inkml:trace>
  <inkml:trace contextRef="#ctx0" brushRef="#br0" timeOffset="25738.3391">13737 3716 26 0,'18'21'13'0,"-8"14"-5"0,-10-19 25 0,0-1-27 16,0 1 0-16,4 0 2 15,-4-1 1-15,3 1-12 16,1-3 1-16,3-7 7 15,0-3 1-15,4-9-3 16,-1 3 0-16,1-7-2 0,-1-5 0 16,1 2-1-16,0 7 1 15,-1 3-1-15,-3-1 0 16,0 1 0-16,0 6 0 16,-3 4 0-16,-1-4 0 0,-3 6 0 15,0-6 1-15,0 4-2 31,0-4 1-31,0 3-6 16,0-6 1-16,0 0-6 16,4-9 0-16,3-4-5 15,4-3 1-15</inkml:trace>
  <inkml:trace contextRef="#ctx0" brushRef="#br0" timeOffset="25958.8295">13995 3716 31 0,'-11'28'15'0,"1"31"-7"0,6-43 24 16,0-7-27-16,1 1 1 16,-1-1 4-16,1 1 0 0,-1-1-12 15,4-6 0-15,0-3 8 16,0 0 0-16,4-9-3 0,3-4 1 16,0-2-3-16,4-1 0 15,3-3-7-15,7-6 1 31,4 3-11-31,3 0 0 0,4-3-1 16,-4 3 1-16</inkml:trace>
  <inkml:trace contextRef="#ctx0" brushRef="#br0" timeOffset="26647.1091">14284 3662 14 0,'-14'10'7'0,"17"-20"7"15,-3 10 6-15,0 0-16 16,0 6 0-16,-3 7 2 31,-1 9 1-31,-3 3-8 0,0 3 0 16,0-3 6-1,4-3 1-15,-1-3-3 16,4 0 1-16,0-3-1 0,4-1 0 16,3-5-2-16,0-4 1 15,3-3-6-15,1-3 0 16,0 0-9-16,3-6 1 16</inkml:trace>
  <inkml:trace contextRef="#ctx0" brushRef="#br0" timeOffset="27031.7792">14376 3816 35 0,'-4'12'17'0,"11"-15"-13"16,-3 3 23-16,3 0-25 0,0-6 0 16,3 0 2-16,1-1 0 0,3-2-5 15,-3-3 0-15,-1-1 3 16,-3-3 1-16,0 1-1 15,0 2 0-15,-3-3-1 16,-4 4 0-16,-4 2 0 31,1 1 0-31,-4 6-1 16,-4 3 1-16,1 3-1 16,-1 6 0-16,-3 1 1 0,3 9 0 15,1-4 1-15,3 4 0 16,0 0 0-16,3 0 0 15,4-4 0-15,0-2 1 16,4 3-1-16,3-4 0 0,0-2-1 16,3-1 0-16,1-6-4 15,7-3 1-15,-4 0-7 16,0-3 1-16,0-9-9 16,0-4 1-16</inkml:trace>
  <inkml:trace contextRef="#ctx0" brushRef="#br0" timeOffset="27344.5493">14757 3270 34 0,'-4'-12'17'0,"15"18"-13"16,-11-6 22-16,10 9-24 16,1 1 1-16,-4 5 4 0,0 4 1 15,0 10-8-15,4 2 1 0,-11 16 5 16,0 12 1-16,-11 4-2 16,-7 12 1-16,-6-6-3 15,-15 0 1-15,0-9-3 16,-3 12 0-16,-4-6-8 15,0 0 0-15,4-10-10 16,-22-2 1-16</inkml:trace>
  <inkml:trace contextRef="#ctx0" brushRef="#br0" timeOffset="31754.0562">9959 11853 23 0,'3'-13'11'0,"8"1"-3"0,-4 9 11 16,4 0-16-1,3-1 1-15,3 1 0 16,5 3 1-16,-1-3-7 0,0 0 1 31,-3 0 4-31,3-3 0 0,3-4-2 16,1-2 1-16,-4-4-3 15,-3 0 0-15,-4-2-4 16,-7 2 1-16,-7 3-2 16,-10-2 1-16,-1-1-1 0,-3 0 0 15,-4-6 2 1,4 10 1-16,0-1 3 15,3 10 1-15,1 9 2 16,3 4 1-16,0 9 0 16,3 6 1-16,1 9 0 0,3 4 0 15,-4-19-1-15,4 9 0 16,0 6-2-16,0 7 1 16,-3 3-1-16,-1 3 0 15,0-6-1-15,1 0 1 16,-4-4-1-16,0-5 0 15,0-11 0-15,0-5 1 16,0 0-3-16,0-4 1 16,0-8-2-16,0-8 1 0,-1-8-1 15,1-10 0-15,0-3-1 16,0-3 1-16,4-1 0 16,-1 7 1-16,1 4-1 15,3-1 1-15,3 9 1 16,1-2 0-16,-1 6 1 15,4 2 0-15,0 4 0 16,-3-3 1-16,3 0 0 0,-3 3 0 16,3-9-5-1,-4 2 0-15,-3-2-8 16,-3 0 1-16</inkml:trace>
  <inkml:trace contextRef="#ctx0" brushRef="#br0" timeOffset="31920.8572">9673 11671 25 0,'-28'-9'12'0,"28"9"-6"16,0 0 13-16,7 0-18 15,4 3 1-15,-1 3 0 16,8 0 1-16,-1 1-7 16,5 2 1-16,2 0-5 15,-3 4 1-15</inkml:trace>
  <inkml:trace contextRef="#ctx0" brushRef="#br0" timeOffset="32504.5516">9754 11891 24 0,'-10'6'12'0,"3"-41"-9"0,14 38 16 15,0 7-18-15,7-1 0 16,0-2 1-16,0 2 1 15,4 0-3-15,3 4 0 16,-3-4 1-16,-4 4 1 16,-4-4-1-16,1 7 1 15,-4 3-1-15,-4 3 1 16,-6 0-1-16,3 6 1 0,-7-3-1 16,-4-3 1-16,1 0-1 15,-4-6 1-15,3-4-1 16,0-6 1-16,4 1-1 15,4-1 0-15,-1 0-1 16,8-3 0-16,3-3 0 16,3 3 0-16,8-3-1 15,-4-3 1-15,0 0-1 16,0 3 1-16,4 0 0 16,-4 3 0-16,-3-3 0 31,-1 3 1-31,-3 1-1 15,-3 2 1-15,-1 3-1 0,-6 7 1 16,-1 3 0-16,1 0 1 16,-1-1 0-16,-3 4 0 0,0-3 1 15,0 3 0-15,0-3 0 16,4-3 1-16,3-1-1 16,0-2 1-16,3-4-3 15,1 1 1-15,3-4-1 0,3-3 1 16,4-6-2-16,8-3 1 15,6-7-1-15,4-12 1 16,10-6-6-16,11-10 1 16,10-16-6-16,-3-12 1 15,-3 7-7 1,-4 2 1-16</inkml:trace>
  <inkml:trace contextRef="#ctx0" brushRef="#br0" timeOffset="32952.7787">10537 11655 38 0,'-10'0'19'0,"6"0"-21"16,4 4 32-16,0-1-30 15,4 3 0-15,-1 3 1 16,4 4 0-16,4-1-2 16,-4 4 1-16,4 0-2 15,-4 3 0-15,0-1-2 16,-4 1 1-16,-3 0-1 15,-3-10 0-15,-4 7 0 16,-4 6 0 0,1 3 2-16,-1 0 1 15,0-6 1-15,4 0 1 16,0-7 0-16,4-5 0 16,-1-7 0-16,4-7 1 15,0-2-1-15,7 0 0 0,-3 5-1 16,3 8 1-16,0 5 0 15,0 10 0-15,-3 9 0 16,-4 10 0-16,0-1 2 16,-4-2 0-16,4-1 1 15,-4 1 0-15,4-1 0 16,0 1 1-16,0-7-2 16,0-6 0-16,4-3-1 0,0-4 1 15,3-8-3-15,3-10 0 16,4-10-6-16,4-12 0 0,3-10-7 15,0-8 1-15</inkml:trace>
  <inkml:trace contextRef="#ctx0" brushRef="#br0" timeOffset="33155.1141">10922 11768 31 0,'0'-3'15'0,"14"-3"-8"0,-7 3 20 0,4 0-26 16,3-4 1-16,0-2 0 15,0-4 1-15,0 1-4 16,0-1 1-16,4 4 2 16,-4-7 0-16,0 1-5 15,0-4 0-15,-3 3-5 16,-4 0 1-16,-4 4-5 16,-3 6 0-16</inkml:trace>
  <inkml:trace contextRef="#ctx0" brushRef="#br0" timeOffset="33635.3838">10975 11662 29 0,'-28'25'14'0,"-1"12"-12"0,19-27 26 0,6 2-26 15,-3 1 0-15,4-1 3 16,-1 1 0-16,4-1-6 16,-3-2 1-16,6-1 4 15,1-2 1-15,3-4-2 16,7 0 1-16,0-3-1 15,4-3 0-15,-1-4-2 16,1 1 1-16,0-3-1 0,3 2 0 16,-4 1-1-16,1 0 0 15,0 3 0-15,-4 3 1 16,-4 0 0-16,1 3 0 16,-4 0-2-16,-3 3 0 0,-4 4-4 15,-4-1 1-15,-3-3-5 16,-4-2 0-16,-3 8-5 15,0-6 0-15,-11 7 1 32,1-7 0-32,-8-6 3 15,-10 22 10 1,45-50 1-16,-35 34 0 16,4 4 7-16,7 5 0 15,3 7 2-15,-3 16 1 16,4 0-4-16,-1 9 0 0,0 0-2 15,1 3 0-15,-1 0-2 16,4 3 0-16,0-9-3 16,3-16 1-16,4 4-6 15,7-17 0-15,0 1-7 16,7-10 1-16</inkml:trace>
  <inkml:trace contextRef="#ctx0" brushRef="#br0" timeOffset="33936.5107">10873 12019 25 0,'0'-37'12'0,"17"-11"-6"0,-6 33 13 0,3-1-19 16,0 10 1-16,-3-4-1 15,6 4 1-15,-3 0-1 16,-3 3 0-16,0 3 1 31,-4-7 0-31,0 7 0 16,-4 10 1-16,-6 6 0 0,-1 2 0 15,1 4 1-15,-1-3 1 16,-3 0-2-16,4-3 1 0,-5-4-1 16,8-2 1-16,0-7-2 15,8-3 1-15,-1-7-1 16,0 1 0-16,0-6-4 16,0-1 0-16,0 1-5 15,0 2 1-15,0 4-5 0,0 9 0 16</inkml:trace>
  <inkml:trace contextRef="#ctx0" brushRef="#br0" timeOffset="34317.2341">10926 12173 18 0,'-29'28'9'0,"12"-15"2"0,13-13 11 0,1 0-19 15,-1 0 1-15,4 0 0 16,0 0 1-1,11-19-7 1,6 0 1-16,4 0 3 16,-3 0 1-16,3 0-2 15,-7 1 1-15,4-1-2 16,-4 3 1-16,0 4-1 0,-3 2 0 0,-1 7 0 16,-3 3 1-16,-3 0-1 15,0 6 1-15,-4 4 0 16,-4 5 0-16,0 1-1 15,1 6 1-15,-1-6-1 16,1-1 1-16,-4-2-1 31,3-4 0-31,-3-2 0 0,4-1 0 16,3-6 0-16,0 0 0 16,0-6-2-16,3-1 1 15,1-2-4-15,-1 0 1 16,1-4-6-16,3 4 1 0,-4 2-2 15,-3 7 1-15</inkml:trace>
  <inkml:trace contextRef="#ctx0" brushRef="#br0" timeOffset="34751.3671">10978 12214 21 0,'-14'6'10'0,"-14"16"-5"15,25-16 18-15,-4 0-19 16,-4 4 1-16,0 2 1 15,1 1 1-15,-1-1-9 16,1-2 1-16,6-1 5 16,4 1 0-16,-3-4-2 15,6 0 1-15,1 0-1 16,6-2 1-16,1-1-1 16,3-3 0-16,4 0 0 15,-4-7 0-15,3 1 0 0,-3-3 0 16,1-4-2-16,-1-3 1 15,-4 1 0-15,1-1 0 16,-1 4 0-16,-3-1 0 16,-3 4 0-16,-1-1 0 0,-3 1-1 15,0 9 1-15,0-13 0 16,0 10 0-16,0 3 0 16,0 0 0-16,0-6 0 15,0 6 0-15,0 0 0 0,4-3 1 16,0 0-1-16,3-1 0 15,0 4-5-15,0 0 1 16,0 4-8-16,3-1 0 31,1 0-5-31,-1-3 1 16</inkml:trace>
  <inkml:trace contextRef="#ctx0" brushRef="#br0" timeOffset="37987.5269">11388 11853 21 0,'-29'3'10'0,"26"-3"-1"16,3 0 11-16,3 0-16 15,4 3 1-15,8 3 2 16,2-9 0-16,8 3-9 16,-4 0 1-16,4 7 5 0,0-4 1 15,-4-10-2-15,0 4 1 16,0-6-3-16,0-4 0 15,0-2-5-15,0-4 0 16,-3 0-6-16,-4 0 1 16,-3 0-4-1,-8 7 0-15</inkml:trace>
  <inkml:trace contextRef="#ctx0" brushRef="#br0" timeOffset="38234.8699">11582 11674 25 0,'-7'6'12'0,"-7"29"-5"16,10-19 20-16,-3 6-24 15,0 6 1-15,-4 0 2 16,1 10 0-16,3 2-8 16,3 7 1-1,1-6 4-15,6 3 1 0,4-13-2 16,4-2 0-16,-1-1-1 16,1-6 1-16,3-13-1 15,0-9 0-15,0-9-3 16,0-7 0-16,0-9-5 15,1-3 1-15,-1-3-6 0,-4-4 0 16,1 10-1-16,-8 0 0 16</inkml:trace>
  <inkml:trace contextRef="#ctx0" brushRef="#br0" timeOffset="38384.5969">11649 11749 29 0,'-7'0'14'0,"-4"22"-10"0,8-12 29 0,-1 5-30 15,0 4 0-15,1 6 1 16,-4 7 0-16,0 18-6 15,-7 6 1-15,3-9 3 32,1-9 1-32,3-3-7 15,-1-10 1-15,5-13-9 0,6 4 0 16</inkml:trace>
  <inkml:trace contextRef="#ctx0" brushRef="#br0" timeOffset="38754.8075">11818 11662 28 0,'7'0'14'0,"28"-7"-7"15,-24 4 15-15,0 3-20 16,-1 3 0-16,1 4 2 16,-4 5 1-16,3 4-6 15,-6 3 1 1,-4 0 3-16,-4 2 0 15,-6 5-1-15,-4-11 0 0,0 1-1 16,-1 0 0-16,1 2-1 16,4-5 1-16,3 3-1 15,3-1 1-15,1-2-1 16,3 9 1-16,3-3 0 16,1-1 0-16,6 1 0 15,-3 0 0-15,4 0 1 16,-4 0 0-16,0 3-1 0,-3-4 1 15,-1 4-1-15,-3-3 1 16,0-3-5-16,0-7 0 16,-7 1-6-16,-4-1 1 15,1-6-6-15,-1-6 0 16</inkml:trace>
  <inkml:trace contextRef="#ctx0" brushRef="#br0" timeOffset="38937.4694">11688 12060 31 0,'-25'-13'15'0,"25"1"-7"0,0 6 23 15,3 6-28-15,4 0 0 16,4 3 3-16,3 0 0 16,4 0-7-16,-1-3 0 15,8 0 5-15,3-9 0 16,8-10-3-16,-1 0 0 0,0-3-6 16,4-3 1-16,0 3-9 15,-4 0 0-15,0 6-2 16,-3-3 1-16</inkml:trace>
  <inkml:trace contextRef="#ctx0" brushRef="#br0" timeOffset="39336.5292">12238 11684 39 0,'-4'3'19'0,"1"16"-20"0,3-10 39 0,-4 4-35 16,1 5 1-16,-1 4 2 15,-3-3 0-15,0-3-8 16,0 12 1-16,0 6 5 15,-4-2 1-15,4 2-3 32,-3-12 1-32,3-3-1 15,0-9 0-15,0-7-1 0,0-16 0 16,3-9 0-16,0 6 0 16,4-9-1-16,0 0 0 0,4 0-1 15,3 0 0 1,0 0 0-16,4 3 1 0,3 3-1 15,0 4 0-15,0 2 0 16,4 4 1-16,-1 2 0 16,-3 7 0-16,1 7 0 15,-1 2 0-15,0 7 1 16,-4 3 0-16,-3-4 0 16,0 7 0-16,-3 10 0 15,-4 8 1 1,0 7-6-16,0 0 1 15,0-3-11-15,0 3 1 0,-4-3-4 16,-3-6 0-16</inkml:trace>
  <inkml:trace contextRef="#ctx0" brushRef="#br0" timeOffset="45792.6286">9243 5754 23 0,'-7'-3'11'0,"7"-4"-3"0,0 7 12 16,-4 0-17-1,-3 0 0-15,-3 4 1 0,-5 2 1 16,-6-6-6-16,0 6 0 16,-4 16 4-16,4 13 1 15,-3 5-2-15,2 1 1 16,5 0-2-16,3-4 1 16,3-5-1-16,4-4 0 15,3 0-1-15,4 0 1 16,4 1-1-16,0-1 1 0,3-3 0 15,0 0 1-15,-4 0 0 0,4-12 0 32,-3-7 0-32,-1 10 0 15,-3-7-1-15,4 0 1 16,-4 4-2-16,3-7 0 0,-3 1-3 16,4-4 0-16,-4-10-3 15,0 7 0-15,0 7-4 16,0-7 1-16,0-7-1 0,-4-5 0 15,1-7 3-15,3-9 1 16,0 0 5-16,0 3 0 16,3-7 4-16,4 1 0 0,7-4 3 15,1-2 1-15,2-1-1 32,4 0 0-32,1 1-2 0,-1 15 1 0,3 0-2 31,-2 6 1-31,-1 4-2 15,3 9 1-15,-2 9-1 16,-5 6 1-16,-3 4-1 16,-3 12 1-16,0 7-1 0,-4-7 0 15,-4 0-1-15,-3 7 1 16,-3 2-2-16,-1-2 0 16,-3-4-5-16,0-6 0 0,0-3-9 15,0-3 1-15</inkml:trace>
  <inkml:trace contextRef="#ctx0" brushRef="#br0" timeOffset="45992.7798">9059 6102 34 0,'4'0'17'0,"-1"0"-16"0,4 0 22 15,8 0-23-15,2-3 0 16,4 0 1-16,4 3 1 15,0 0-4 1,3-7 1-16,0 4-5 16,-3 3 1-16,-7 0-4 15,-1 3 0-15</inkml:trace>
  <inkml:trace contextRef="#ctx0" brushRef="#br0" timeOffset="46173.1912">9169 6274 30 0,'-29'16'15'0,"22"-10"-10"0,7-3 25 0,0-3-28 16,0 0 0-16,7 0 1 16,1 4 1-16,2-4-5 15,8-4 0-15,3-2 3 16,0-3 0-16,4-1-6 16,3-5 1-16,-3-7-9 15,-1 0 1 1</inkml:trace>
  <inkml:trace contextRef="#ctx0" brushRef="#br0" timeOffset="46629.7983">9603 5632 35 0,'-18'6'17'0,"0"3"-15"0,15-6 25 0,-1 7-26 16,-3 2 0-16,-3 1 0 15,-1 2 1-15,0-11-3 0,-3 11 1 16,4 1 1-16,-1 0 0 16,4 6-1-1,0-10 0-15,7-9 0 16,4 0 0-16,3-6-1 15,7-6 1-15,0-4-1 16,7 7 1-16,4 0 0 0,10 0 0 16,-3-4-1-1,0 16 1-15,-4 4 0 0,-4 2 0 16,-2-5 1-16,-1 11 0 16,-11-2 1-16,-3 0 0 15,-7 9 1-15,-3 3 0 16,-8 0 0-16,-10 10 0 15,-4-4-1-15,-3 4 1 16,-4 3-2-16,-3 3 1 16,-4 0-5-16,4-7 0 0,3-9-5 15,4-15 1-15,0 3-7 16,3-16 1-16</inkml:trace>
  <inkml:trace contextRef="#ctx0" brushRef="#br0" timeOffset="46808.1412">9423 6027 35 0,'10'6'17'0,"11"19"-17"16,-13-19 27-16,6 4-26 15,0-7 0-15,3 3 1 16,1-3 1-16,3-3-5 16,0 0 0-16,8-9-4 0,-1 3 1 15,0 2-6-15,-3-5 1 16</inkml:trace>
  <inkml:trace contextRef="#ctx0" brushRef="#br0" timeOffset="47124.3811">9627 6252 36 0,'-24'44'18'0,"17"-44"-17"16,7 3 32-16,3 4-32 15,1 2 0-15,3-6 1 16,7-6 1-1,3-9-3-15,5 5 0 32,6-8 2-32,-7-1 1 0,-7-3-1 15,-3 3 1-15,-8 1-1 16,-6 2 0-16,-4 1 0 16,-7 2 0-16,-4 4-1 15,0 3 0-15,1 3 0 0,-1 6 0 16,4 0-2-16,3 1 1 15,4-4-5-15,4-3 0 16,6-6-5-16,15-4 0 0,3-6-4 16,11 4 0-16</inkml:trace>
  <inkml:trace contextRef="#ctx0" brushRef="#br0" timeOffset="47407.9927">9998 5748 27 0,'-14'3'13'0,"14"44"-1"0,0-41 19 0,0 10-29 16,3-7 0-16,1 0 1 15,-1-5 0-15,4-4-3 16,0-7 0-16,0-2 3 16,-3-4 0-16,-1-2-1 15,1-4 1-15,-4 9-1 16,-4 4 1-16,1 0-2 15,-4 0 1-15,0-1-1 16,-4 4 1-16,1-3-1 16,-1 6 0-16,4 0-6 0,3 0 1 31,1 0-6-31,3 0 1 0,3-6-6 0,5 6 1 31</inkml:trace>
  <inkml:trace contextRef="#ctx0" brushRef="#br0" timeOffset="48495.7323">10065 5782 35 0,'3'9'17'0,"4"-12"-14"0,0-3 28 0,-3-7-29 16,3 1 0-16,0 6 0 16,0-4 0-16,-3-2-3 15,-1-1 1-15,1 1 1 0,-4-1 1 16,0 1-2-16,0 2 1 15,-4 1-1-15,1-1 1 16,-1 7-4-16,-3 3 1 0,0 13-4 31,-4-4 0-31,-3-3-3 16,0 26 0-16,0 2-1 16,0 7 1-16,0 9 1 0,0-3 1 15,3-6 4-15,1-3 1 16,3-7 5-16,-1-3 1 15,1-3 2-15,4 0 1 16,-1-6 1-16,1-3 0 16,-1-4-1-16,1-2 0 15,3-10-2-15,0-6 1 0,3-1-4 16,4-5 1-16,4-7-2 16,0-6 1-16,3 3-1 15,0 0 0-15,0 6-1 16,0-3 1-16,-3 1-1 0,-1-1 0 15,-3 9 0-15,0 7 0 16,0-3 0-16,-3 6 1 0,-1 3 0 16,-3 10 0-16,-3 9 0 15,-1 0 1-15,-3 0-3 16,0-4 1-16,-3-2-2 16,-1 3 1-16,0-3-2 15,1-4 0-15,3-3 0 16,0 1 0-16,0-7 1 31,3-3 1-31,4 0 0 16,0 0 0-16,7 0 0 0,0-6 0 15,4-7 0-15,-1 1 1 0,1-4-1 16,0-3 1-16,-1 0 0 16,1 7 1-16,-1-1-1 15,-3 7 0-15,0 0 0 16,-7 6 1-16,0 0-1 15,0 0 1-15,-3 3-1 16,-1 0 1-16,1 3-1 16,-4 4 1-16,0-7-1 0,0 0 1 15,0-3-1-15,0 3 0 16,3 0 0-16,-3 7 0 31,3-4 0-31,1 3 0 16,-1 1 0-16,1-1 1 0,-1 1 0 15,1-4 1-15,-1 3-1 16,-3 4 1-16,4 6 0 16,-1 3 1-16,1 3-1 15,-1 3 1-15,1-9-1 0,-1 12 0 16,-3 10 0-16,4 3 0 16,-1 0-1-16,0 3 0 15,1-4-1-15,-1-5 0 16,1-3-3-16,-1-10 0 0,1-10-2 15,-1-2 1-15,1-10-1 16,-4-9 0-16,-4-7 0 31,4-2 0-31,-4-11 4 16,11 1 0-16,4-3 3 16,3 3 0-16,0 0 2 15,0 0 1-15,4 0 0 0,3 6 1 16,0 6-2-16,4-5 0 15,-1 2-2-15,4 10 1 16,1 6-1-16,-1 0 0 0,-4-3-7 16,1-4 1-16,0 1-10 15,-1 0 1-15</inkml:trace>
  <inkml:trace contextRef="#ctx0" brushRef="#br0" timeOffset="52068.7101">12707 11906 17 0,'0'0'8'0,"0"0"-1"0,0 0 9 0,4-9-13 16,-1 3 0-1,-3 6 5-15,4 9 0 16,-4 7-8-16,0 9 0 16,-4 6 6-16,-3 0 1 15,0 4-2-15,0-1 1 0,0-5-3 16,-4-7 1-16,1-4-2 16,-1-2 0-1,1-6-5-15,-1-1 1 0,4-15-7 16,7-16 1-16,10-13-6 15,8-9 1-15</inkml:trace>
  <inkml:trace contextRef="#ctx0" brushRef="#br0" timeOffset="52386.1467">12901 11702 29 0,'-3'16'14'0,"10"19"-6"0,-4-26 22 0,1 0-28 16,10 1 0-16,3-4 2 15,5-6 1-15,6-9-6 16,0-4 1-16,0-6 3 16,-3 1 1-16,-4-4-1 31,-3-4 1-31,-4-2-1 0,-7 3 1 16,-4 0-1-16,-6 3 0 15,-8 6-1-15,-3 4 1 16,-3 2-1-16,-5 10 0 0,-2 4-2 15,3 2 1-15,3 0-5 16,4 7 0-16,0 2-5 16,3-2 0-16,8-1-7 15,3 7 1-15,10 0-1 16,1 0 0-16</inkml:trace>
  <inkml:trace contextRef="#ctx0" brushRef="#br0" timeOffset="52604.8219">13060 11834 30 0,'-11'6'15'0,"-10"-2"-12"0,18-1 31 16,-1 0-32-16,-7 3 1 16,-3-12 0-16,0 9 0 0,0 13-4 15,0-1 0-15,0 10 2 16,-4 7 0-16,1-7-6 15,6 0 0-15,4-3-7 16,3-3 1-16</inkml:trace>
  <inkml:trace contextRef="#ctx0" brushRef="#br0" timeOffset="52771.7016">13085 11862 31 0,'10'0'15'0,"1"10"-6"0,-1-7 22 0,1-6-30 16,-1-7 1-16,5 10 0 16,-1-6 0-16,0 6-5 15,0 9 1-15,0-9-7 16,4-6 0-16,3 3-3 16,0 3 1-16</inkml:trace>
  <inkml:trace contextRef="#ctx0" brushRef="#br0" timeOffset="53105.9837">13458 11508 41 0,'0'-3'20'16,"25"-7"-22"-16,-14 4 39 0,6 0-36 16,5-3 0-16,2-4 1 15,4-6 0 1,1-3-3-16,2-3 0 0,-6 6-4 0,-4 0 1 15,-3 1-5-15,-4 2 0 32,-7-3-4-32,-7 7 0 15</inkml:trace>
  <inkml:trace contextRef="#ctx0" brushRef="#br0" timeOffset="53406.2027">13614 11263 23 0,'-21'7'11'0,"6"15"-2"0,15-19 17 15,-3 9-22-15,-1 23 0 16,-3 6 3-16,-3 9 0 15,-4-3-8-15,3 6 1 16,-3 4 5 0,3 2 1-16,1-9-2 15,-1-12 0-15,1 3-2 16,-1-1 1-16,4-2-2 16,-4-7 1-16,4-2-1 15,0-14 1-15,0-2-1 16,-3-13 1-16,3-3-1 15,3-13 1-15,4-6-1 0,0 16 1 16,4-4-1-16,3-5 0 16,10-7 0-16,1-6 0 0,7-7-3 15,10 7 0-15,7-16-8 16,4-6 1-16,0-4-8 16,3 4 1-16</inkml:trace>
  <inkml:trace contextRef="#ctx0" brushRef="#br0" timeOffset="66045.6058">14019 11285 31 0,'-3'-3'15'0,"-1"6"-2"0,4 0 15 0,0-3-26 31,0 4 0-31,-3 5 3 16,-1 4 1-16,1 12-7 15,-1 3 1-15,1 10 4 0,-4 15 0 16,0-6-1 0,-4 3 0-16,0 3-2 15,1 4 1-15,-1-10-2 0,1-19 1 16,-4 0-4-16,3 4 0 16,0-1-5-16,4-6 1 15,-3-9-8-15,3-7 0 16</inkml:trace>
  <inkml:trace contextRef="#ctx0" brushRef="#br0" timeOffset="66360.2569">13829 11483 38 0,'7'-6'19'0,"4"-4"-19"0,-4 10 29 16,0-3-29-16,0 3 1 15,3 3-1-15,4 0 1 31,-3 1-1-31,0 2 1 0,-1 6-2 16,-6 7 1-16,-4 3-2 16,-4 3 0-16,-6-6 0 15,3 0 1-15,-4 6-1 16,0-6 0-16,1-4 3 16,3 1 1-16,0-7 1 0,3 1 0 15,1-4-1-15,-1 0 1 16,4-2 0-16,0-4 0 15,0 0-3-15,7-7 1 0,4-2-6 16,3-4 0-16,3-12-7 16,8-9 0-16</inkml:trace>
  <inkml:trace contextRef="#ctx0" brushRef="#br0" timeOffset="66610.6606">14252 11172 39 0,'-24'22'19'0,"-26"38"-15"0,36-38 29 16,-7 16-29-16,-4 15 0 15,4 6 2-15,7-5 0 16,3 5-8-16,8 4 1 0,10 0 4 16,3-26 1-16,5 14-2 15,-1-4 0-15,3-7-1 16,1-5 0-16,0-10-1 0,3-9 1 15,-4-16-5-15,5-7 0 16,-1-8-5-16,0-10 0 31,-3-13-7-31,3-3 0 0</inkml:trace>
  <inkml:trace contextRef="#ctx0" brushRef="#br0" timeOffset="66808.0406">14344 11398 31 0,'-11'-6'15'0,"-6"62"-2"16,6-34 20-16,-6 10-28 15,-5-1 1-15,1 0 3 16,4 1 1-16,2 2-13 16,8-5 1-16,7-4 8 15,4-7 0-15,6-2-3 16,1-3 0-16,3-4-2 0,0-3 0 16,0-3-6-16,4-6 1 15,0-6-9-15,6-4 1 16,8 1-5-16,-4-16 0 15</inkml:trace>
  <inkml:trace contextRef="#ctx0" brushRef="#br0" timeOffset="67062.8166">14520 11379 53 0,'-21'26'26'0,"28"-20"-30"0,-3-3 49 16,3 0-44 0,3 3 0-16,8-3 0 15,7 1 0-15,6-8-2 16,12-5 1-16,-1-3-4 0,-3-7 0 16,-4-3-9-16,-3 0 0 15,0 0-2-15,-8-3 0 16</inkml:trace>
  <inkml:trace contextRef="#ctx0" brushRef="#br0" timeOffset="67391.6481">14598 11383 48 0,'-53'91'24'0,"21"3"-24"16,25-76 48-16,4 7-47 16,-1 7 1-16,8-4 0 15,3-3 1-15,7-3-4 31,0-9 1-31,11-7 0 16,3-9 1-16,4-7-5 0,-1-2 1 16,1-13-5-16,-4-10 0 15,-3-9-3-15,0 0 0 16,-4-3-3-16,-3 4 0 0,-4 8 8 16,-4 7 1-1,-10 28 10-15,-3 9 1 16,-11 19 4-16,-4 16 1 15,-7-3 3-15,-6 9 0 16,-1 7-4-16,4-7 1 31,3-12-10-31,7-7 1 0,4 0-8 16,7-15 0-16,14-10-10 16,14-6 0-16</inkml:trace>
  <inkml:trace contextRef="#ctx0" brushRef="#br0" timeOffset="67728.0459">14937 11229 40 0,'14'-3'20'0,"14"6"-16"16,-17 0 25-16,-1 0-26 16,4 3 1-16,0 1 1 15,-3-1 1-15,-4 10-7 0,-3 2 0 16,-4 8 5-16,-8 8 1 15,-2 4-3-15,-4 2 1 16,-4 1-2-16,4-3 1 16,0-4-1-16,3-5 0 15,4 2-1-15,0 0 1 16,4-2-1-16,-1-4 0 16,4 0 0-16,0-3 0 15,0 0 0-15,0-4 0 16,0 1-2-16,0-3 1 15,0-10-6-15,-3-3 1 0,-1 7-8 16,-3 2 0-16,0 1-2 16,-4-4 0-16</inkml:trace>
  <inkml:trace contextRef="#ctx0" brushRef="#br0" timeOffset="67861.5836">14718 11844 37 0,'-39'-13'18'0,"43"4"-9"0,-1 5 34 15,11-2-40-15,4-3 1 16,10-4 0-16,0 1 1 15,4-4-7-15,3-6 1 16,4 0-2 0,7-6 0-16,-4-7-12 15,18-2 1-15</inkml:trace>
  <inkml:trace contextRef="#ctx0" brushRef="#br0" timeOffset="68097.1029">15639 10959 54 0,'-29'13'27'0,"1"31"-23"15,18-26 41-15,-8 4-42 16,-3 10 1-16,0 9 0 16,-8 9 0-16,-6 16-6 15,-7 9 1-15,-1-3 3 16,-2-12 0-16,2-7-8 0,8-6 0 15,3-9-12-15,8-4 0 16,2-12-1-16,1-13 1 16</inkml:trace>
  <inkml:trace contextRef="#ctx0" brushRef="#br0" timeOffset="68261.7827">15272 11420 53 0,'21'-12'26'0,"18"21"-26"16,-25-6 54-16,3 7-50 0,1 8 1 0,3 8 0 15,8 8 1-15,2-3-9 16,5-2 1-16,2-1-3 31,1 3 0-31,11-6-14 16,-12-3 1-16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36:30.995"/>
    </inkml:context>
    <inkml:brush xml:id="br0">
      <inkml:brushProperty name="width" value="0.05292" units="cm"/>
      <inkml:brushProperty name="height" value="0.05292" units="cm"/>
      <inkml:brushProperty name="color" value="#7030A0"/>
    </inkml:brush>
  </inkml:definitions>
  <inkml:trace contextRef="#ctx0" brushRef="#br0">9412 16343 20 0,'-7'0'10'0,"7"10"-1"0,0-10 10 0,-3 0-16 16,-1 6 1-16,0 13 1 16,1 3 0-16,-8 3-6 0,1 3 0 31,-4 10 5-31,-8-4 0 16,-2 1-2-16,-8 2 1 15,0 4-2-15,-3 0 0 0,0 0-5 16,7-10 1-16,3-6-8 15,4-6 1-15,7-6-1 16,6-7 0-16</inkml:trace>
  <inkml:trace contextRef="#ctx0" brushRef="#br0" timeOffset="721.9712">9264 16613 18 0,'3'-6'9'0,"8"9"-2"0,-7 0 16 16,-1 3-19-16,1 4 1 15,-1 5 1-15,-3 7 1 0,4 7-9 16,-4 2 0-16,0 0 5 16,0-6 1-16,0 4-3 15,3 5 1-15,-3-6-3 16,4-3 1-16,-1-3-3 16,4 0 0-16,-3-12-4 15,3-7 0-15,-7-3-4 16,3-10 1-16,4-5 0 15,-7 2 1-15,-3-2 4 32,-53 90 5-17,108-197 2-15,-52 81 1 0,0 9 4 16,7 7 0-16,1 0 1 16,2 0 1-16,1 0-5 15,3 9 0-15,0-2-2 16,0 2 0-16,4-3-1 15,-4 3 1-15,0 4-2 0,-3 6 1 16,-4 12 0-16,-4 6 0 16,-3 1-1-16,-3 6 1 15,-4 3 0-15,-4 15 0 16,0-12-1-16,1 4 1 16,3-7 0-16,0-4 0 15,3-5-1-15,-3-4 1 16,4-2-1-16,3-7 1 15,3-7-1 1,8-2 0-16,-4-4 0 16,3-2 0-16,1 5 0 15,-1-2 0-15,1 2 0 0,-4 4 0 16,0 3 0-16,-3 6 1 16,-4 3 0-16,-4 4 0 0,1 2-1 15,-4 4 0-15,0 3 0 16,-1 0 1-16,1-4-1 15,0 1 0-15,4-3 0 16,-1-10 0-16,4 6 0 16,4-6 1-16,3-3-1 15,3-6 0-15,5-3-1 0,-1-4 0 16,3-3-3-16,-3 1 0 16,1-1-5-16,-1 7 1 15,-4-1-3-15,1 10 1 16</inkml:trace>
  <inkml:trace contextRef="#ctx0" brushRef="#br0" timeOffset="1252.2752">9462 17093 21 0,'-25'69'10'0,"11"-35"-6"16,14-34 17-16,0 3-20 16,0 1 1-16,0-1 1 15,0-3 0-15,7-3-3 16,0-7 0-16,0-5 2 15,3-7 0-15,1-4-3 0,0-8 1 16,-1 0-3-16,1-4 0 16,-4 7-4-16,0 2 0 0,0 10 0 15,-4 7 0-15,1 3 3 16,0-4 0-16,-4 4 3 16,0 15 1-16,0 10 3 15,0 5 1 1,-4 8 0-16,4 5 1 15,-4 7-1-15,4-10 1 16,0 1-3-16,0-4 1 16,0-3-2-16,0-3 1 15,0-3-1-15,-3-4 0 16,3-5 0-16,-4-1 0 0,1-9 0 16,-1 0 0-16,1 0 0 15,-4-9 0-15,0 6-1 16,0 0 1-16,0-1 1 15,-4 4 0-15,4-3 2 0,0 3 0 16,0 0 1-16,3 0 0 16,1 0 1-16,-1 0 1 15,4 0-3-15,4-6 1 16,3 3-2-16,3 0 1 16,5-7-3-16,2-8 1 15,1-8-3-15,3-2 0 0,0-9-7 16,11-1 1-16,3-3-8 31,8 7 0-31</inkml:trace>
  <inkml:trace contextRef="#ctx0" brushRef="#br0" timeOffset="12349.4349">15109 17435 25 0,'-35'15'12'0,"11"-12"-1"16,16 4 12-16,-2 2-20 15,-1 1 1-15,4-1 1 16,4-3 0-16,3-3-6 15,7-6 0-15,3-9 5 16,4 2 0-16,4-2-2 16,10 2 1-16,1 1-1 15,6-4 1-15,0 1-2 16,0-1 0-16,4-2-5 0,-4-1 0 0,-3-3-6 16,-7 3 0-16,-4 1-4 31,0 2 1-31</inkml:trace>
  <inkml:trace contextRef="#ctx0" brushRef="#br0" timeOffset="12549.506">15427 17178 26 0,'-11'9'13'0,"-13"16"-6"0,13-19 20 0,-3 7-24 16,-4 3 0-16,-3 9 0 15,-7 6 1-15,-11 0-6 16,4 19 1-16,0 13 3 15,-1 6 1-15,1-6-6 16,3-4 1-16,8-5-8 0,2-10 1 16,12-13-2-16,3-3 0 15</inkml:trace>
  <inkml:trace contextRef="#ctx0" brushRef="#br0" timeOffset="13034.2151">15106 17711 20 0,'-11'0'10'0,"8"-7"-5"0,3 7 17 16,0-9-19-16,0 9 1 0,3 0 1 15,1-6 0-15,3-1-6 16,4 1 0-16,10 0 4 16,0-4 1-16,7 7-3 15,-3-6 1-15,3 3-1 16,0-4 1-16,0-2-1 15,1-1 0-15,-5-6-5 16,-6 7 1-16,0-4-5 16,-4 0 0-16,-4 4-3 0,1-1 0 15</inkml:trace>
  <inkml:trace contextRef="#ctx0" brushRef="#br0" timeOffset="13194.0745">15321 17557 26 0,'-3'38'13'0,"-15"2"-11"0,14-27 24 16,1-1-25-16,-1 14 0 16,-3-8 0-16,0 4 1 15,0 3-5-15,0 0 0 16,0 1-5-16,0-1 0 16</inkml:trace>
  <inkml:trace contextRef="#ctx0" brushRef="#br0" timeOffset="13398.0883">15064 17980 29 0,'-7'0'14'0,"10"0"-5"0,-3 0 21 0,7-3-27 16,0 0 0-16,4 0 2 16,3-3 1-1,7-4-7-15,7 1 0 0,4-1 5 16,0-2 0-16,3-4-5 15,0-3 1-15,1-6-8 16,-5 6 1-16,5 1-6 16,-1-7 0-16</inkml:trace>
  <inkml:trace contextRef="#ctx0" brushRef="#br0" timeOffset="13666.0114">15533 17406 42 0,'-14'4'21'0,"17"14"-21"16,-3-18 35-16,7 10-33 16,4-7 0-16,7-6 0 31,3 3 1-31,3-3-4 0,15 0 1 15,4 3 2-15,2-4 0 16,1-5-4-16,-3 6 0 16,-5-3-5-16,-6-1 0 15,-4-2-7-15,4-1 0 0</inkml:trace>
  <inkml:trace contextRef="#ctx0" brushRef="#br0" timeOffset="13888.7476">15956 17218 29 0,'-49'13'14'0,"10"31"-6"0,25-29 19 15,-4 7-24-15,-14 3 0 16,4 1 0-16,-4 14 1 16,4 10-6-16,-3 4 1 15,-1 2 3-15,4-2 0 16,-1-11-7-16,5 1 1 15,6-6-7-15,4-7 0 16</inkml:trace>
  <inkml:trace contextRef="#ctx0" brushRef="#br0" timeOffset="14334.2021">15596 17792 20 0,'-3'6'10'0,"10"4"2"16,-7-7 8-16,0 6-16 15,0-2 0-15,3-4 2 16,-3 6 0-16,4-3-8 16,-1-6 1-1,-3 0 5-15,7-9 0 16,1-7-2-16,-1 7 0 16,0-7-1-16,7-3 0 15,3-2-1-15,5 2 0 0,2-3 0 16,4 3 0-16,1 3-1 15,-1-3 1-15,-3 7 0 16,-1 6 0-16,-3-1 0 16,-3 7 1-16,-7 7 0 15,-4-1 1-15,-7 13-1 16,-4 0 1-16,-10-1 0 0,-4 11 0 16,-6-4-1-16,-8 3 0 15,4-3 0-15,3 3 1 16,4-6 0-16,3 0 1 15,4-6-1-15,4-4 1 0,3 1-1 16,3-4 1-16,4-6-2 31,14-3 1-31,7-3-5 16,11-9 0-16,7-10-7 16,3-6 0-16,4-7-6 0,3-9 0 15</inkml:trace>
  <inkml:trace contextRef="#ctx0" brushRef="#br0" timeOffset="14548.8546">16101 17419 48 0,'0'9'24'0,"17"20"-32"16,-10-29 43-16,4-4-34 15,3-2 0-15,4 0-5 0,10-3 0 16,7-4-2-16,-3-3 0 16,0-6-7-1,0-3 1-15</inkml:trace>
  <inkml:trace contextRef="#ctx0" brushRef="#br0" timeOffset="14752.9717">16316 17231 32 0,'-28'47'16'16,"3"31"-14"-16,18-56 26 0,0 19-26 15,0 19 0-15,-4 2 0 16,1 7 1-16,3 0-4 16,3-3 0-16,1-16 2 15,3-6 0-15,3 0-5 0,1-13 0 31,20-24-7-31,-2-10 1 16</inkml:trace>
  <inkml:trace contextRef="#ctx0" brushRef="#br0" timeOffset="14949.1269">16164 17701 34 0,'-28'19'17'0,"0"19"-7"0,21-29 25 0,-4 10-29 15,1-3 1-15,3 2 2 16,3-2 0-16,4-3-11 15,4-4 0-15,6-6 8 16,4-3 1-16,7-9-4 16,1-7 1-16,13-9-6 15,4 0 0-15,3-16-10 16,4-9 1-16,3 3-8 0,-3-13 1 16</inkml:trace>
  <inkml:trace contextRef="#ctx0" brushRef="#br0" timeOffset="15344.1723">16542 17347 45 0,'-25'56'22'0,"-3"4"-19"0,21-32 36 0,-4 7-38 31,4 2 1-31,-7 7 0 16,3-9 1-16,1-4-4 15,3-9 0-15,3-3 2 16,4-4 0-16,4-5-1 0,3-13 1 16,3-13-1-16,8-12 1 0,-4-22-1 15,0 6 1-15,0-10-1 16,1 1 0-16,-1 3 0 16,0 6 0-16,0 3-1 15,4 10 0-15,-1 9 0 16,1 3 1-16,-4 7 0 15,0 8 0-15,0 11 0 0,-3 12 1 16,-1 3 0-16,-3 3 1 16,-7 6-1-16,0 7 1 15,-3 12-1-15,-1 3 0 0,-6-3-5 16,3-3 0-16,-4-9-9 16,4-4 0-16,3-5-3 15,1-7 1-15</inkml:trace>
  <inkml:trace contextRef="#ctx0" brushRef="#br0" timeOffset="15532.3355">16478 17491 41 0,'0'3'20'0,"18"-9"-24"15,-11 6 36-15,4-6-32 16,-1 6 1-16,4 0-5 15,0-3 1-15,4-4-5 16,0 7 0-16,-1 0-3 31,-3 7 0-31</inkml:trace>
  <inkml:trace contextRef="#ctx0" brushRef="#br0" timeOffset="15714.5225">16492 17598 39 0,'-14'9'19'0,"28"-9"-23"0,-10-9 37 0,3 9-33 16,4 0 1-16,-1 0-1 15,4-3 1-15,0-4-2 16,4 4 0-16,0-3-7 16,3 0 0-16,0-1-3 15,-3 4 1-15</inkml:trace>
  <inkml:trace contextRef="#ctx0" brushRef="#br0" timeOffset="15892.1134">16408 17792 54 0,'-29'10'27'0,"33"-4"-35"0,-4-6 55 0,7 0-47 15,7 0 1-15,14 0 0 31,-3-6 1-31,3-1-12 16,4 1 1-16,7-16-6 0,-7 3 1 16</inkml:trace>
  <inkml:trace contextRef="#ctx0" brushRef="#br0" timeOffset="16669.315">17074 17312 46 0,'-3'-9'23'0,"10"-7"-13"15,-3 7 24-15,3 3-33 16,3-7 1-1,1 1 0-15,6-7 0 16,5 0-3-16,2-6 1 0,-3 0-4 16,4-10 1-16,-4 13-5 15,-3 0 0-15,-4 4-4 16,-3 11 0-16,-8-2-3 0,-6 12 0 16,-8 10 7-16,-3 8 1 15,-7 8 7-15,-4 2 1 16,0 0 7-16,4 4 0 15,4-4 5 1,-1-3 0-16,7-2-2 16,1-1 1-16,3-10-5 15,3-2 1-15,4-4-5 16,4-2 1-16,3-4-3 16,0-3 1-16,0-3-1 15,0-4 1-15,0-2-2 16,0 3 1-16,-3-4-2 15,-1-2 0-15,-3-4-4 0,0 3 0 16,-3-5-5-16,3-14 1 16,-4 4-6-16,0-6 0 0,4-4 1 15,0-6 1-15</inkml:trace>
  <inkml:trace contextRef="#ctx0" brushRef="#br0" timeOffset="16848.1362">17117 16861 26 0,'0'-10'13'0,"0"17"-9"0,0-7 27 16,3 9-27-1,-3 16 0-15,0 13 3 0,0 21 1 16,0 1-9-16,0 6 0 16,0 3 6-16,0-3 0 15,0 12-2-15,0 0 0 16,0-2-3-16,0-7 0 31,0-7-7-31,4-8 1 0,-1-10-8 16,4-10 0-16</inkml:trace>
  <inkml:trace contextRef="#ctx0" brushRef="#br0" timeOffset="17048.5878">16986 17526 46 0,'-3'9'23'0,"17"0"-20"0,-7-9 37 0,7 7-39 15,0-4 1-15,0-3 0 16,0 0 1-16,8-10-4 15,-1 1 0-15,3-7-2 16,1 1 1-16,-4-7-8 16,0 3 1-16,-3-3-6 31,-4-3 0-31</inkml:trace>
  <inkml:trace contextRef="#ctx0" brushRef="#br0" timeOffset="17250.8745">16849 16927 43 0,'-53'44'21'0,"53"-19"-28"0,-4-22 38 0,1 6-31 16,10 4 0-16,7-1-2 15,-4 1 1-15,8 3-6 16,0 2 0-16,3 4-4 15,-3-9 1-15</inkml:trace>
  <inkml:trace contextRef="#ctx0" brushRef="#br0" timeOffset="17853.5335">16771 17331 36 0,'-11'6'18'0,"15"-6"-19"0,-4 0 31 0,11 4-29 16,3-1 0-16,3 0 0 16,5 3 1-16,-1-3-3 15,3 7 1-15,1-4 1 16,0 0 0-16,-1 0 0 16,-6 1 0-16,-7-4 0 15,-4 0 0-15,-7 3 0 0,-7 1 1 16,-4 11-2-16,-3-2 1 15,-7 3-1-15,-7-3 0 0,3-4 0 16,4 1 0-16,3-4-1 16,4-3 1-16,3 1 0 15,8 2 0-15,13 0 0 16,5 7 0-16,2-6 0 16,4 5 0-16,4-5 0 15,7 2 1-15,-4-2 0 16,-3-1 1-16,-4 3-1 15,-3-2 1-15,-8 2 0 16,1 4 1-16,-8-3-1 0,-3 2 1 16,-14 1-1-16,0 0 0 15,-7 3 0-15,0-1 0 16,-11 1 0-16,-3 0 0 0,6-3 1 16,1-4 1-16,7 4 0 15,3-7 0-15,4 1 0 16,7-1 0-16,7-3 0 31,18-3 0-31,10-3-2 16,7-3 1-1,29-3-2-15,-4-3 1 16,-4 2-4-16,1 1 0 16,-4 0-9-16,3 0 0 15,1 2-9-15,-1-2 0 16,-14-3-1-16,-13-10 1 0</inkml:trace>
  <inkml:trace contextRef="#ctx0" brushRef="#br0" timeOffset="27503.1359">9973 16221 19 0,'4'-3'9'0,"-1"12"-6"0,-3-5 15 15,0 5-16-15,0 7 1 16,-3-7 2-16,-4 19 1 16,-1 16-7-1,-9 16 0-15,-11 2 4 0,-8 7 1 16,-6 0-2-16,-4-6 1 16,4 19-2-16,3-10 1 15,7-10-4-15,8-11 1 0,6-23-7 16,7-3 1-16,4-12-3 0,7-26 0 31</inkml:trace>
  <inkml:trace contextRef="#ctx0" brushRef="#br0" timeOffset="27716.0408">9818 16459 21 0,'14'-25'10'0,"7"38"-4"0,-10-10 17 0,3 6-21 16,-4 1 1-16,1 2 0 15,7 1 1-15,-4-1-5 16,3 4 0-16,5-10 3 16,2 1 1-16,1-7-2 0,0-3 1 15,-1-4-3-15,-3 1 1 16,4 0-4-16,0-4 0 16,-4 4-6-16,-7 6 0 15</inkml:trace>
  <inkml:trace contextRef="#ctx0" brushRef="#br0" timeOffset="27917.2164">9920 16782 27 0,'-25'22'13'0,"8"-9"-6"16,13-13 20-16,1 0-26 16,3 0 0-1,7-3 1-15,3 0 0 16,4-7-3-16,8-2 1 15,-5-4 1-15,4-3 1 16,4 0-2-16,3 4 1 0,1-7-5 16,2 3 0-16,-2 6-7 15,2 4 1-15</inkml:trace>
  <inkml:trace contextRef="#ctx0" brushRef="#br0" timeOffset="28464.3234">9902 16993 25 0,'-31'15'12'0,"38"-2"-7"0,-7-7 16 0,-4-6-20 32,4 6 0-32,0 7 0 0,0-1 0 0,0 1-2 15,4 12 1-15,-4-6 0 16,0 3 1-16,7-7-1 31,-4-5 1-31,-3-4-1 16,4 0 1-16,-4-6-1 0,3-9 1 0,1-7-1 15,-1-9 0-15,8-3 0 16,-4-6 0-16,4-1-1 16,-4 7 1-16,3-4-1 15,4 7 1-15,4 0 0 16,3 0 0-16,0 6 0 15,1 4 0-15,-1 2 0 0,-4 4 1 16,1 2 0-16,-4 7 0 16,-3 7 0-16,-4-1 1 15,0 0-1-15,-7-3 1 16,0 4-2-16,-4 5 1 31,-6 10-2-31,-4 0 1 0,-4 0-1 16,-3 3 0-16,0 0-1 15,-1-6 1 1,1 0 2 0,7-3 1-16,4-7 0 15,3-6 0-15,7-3 0 16,3-6 0-16,4-4-2 16,7-2 0-16,4-4-10 0,3 16 0 0</inkml:trace>
  <inkml:trace contextRef="#ctx0" brushRef="#br0" timeOffset="40589.2019">17769 16952 12 0,'0'-7'6'0,"0"14"6"0,0-7 7 0,0 3-17 15,0-3 1-15,-3 12 2 16,-1 7 0-1,-6 0-6-15,-1 12 1 16,-6 4 3-16,-5 6 1 0,-2 3-2 16,-8 3 0-16,-3-3-2 15,-4-1 0-15,4-17-4 16,-1-1 1-16,1-3-5 16,10-10 0-16,4 1-2 15,11-4 1-15</inkml:trace>
  <inkml:trace contextRef="#ctx0" brushRef="#br0" timeOffset="40783.1238">17480 17432 19 0,'14'3'9'0,"0"-3"-4"0,-7 3 16 15,0 0-18-15,1-6 0 16,-1 12 1-16,0 4 1 0,-4 6-7 16,1 6 1-16,-4 3 3 31,0 6 1-31,0-2-2 15,0-4 0-15,0-3-4 16,3 0 1-16,4-15-5 16,4-4 0-16,-1-3-2 15,5-6 0-15</inkml:trace>
  <inkml:trace contextRef="#ctx0" brushRef="#br0" timeOffset="41139.516">17939 17146 18 0,'3'-22'9'0,"1"32"-1"0,-11-7 15 15,3 0-20-15,-10 9 0 0,4 1 1 16,-1 0 0-16,-3 15-6 16,-4 3 1-16,1 0 3 15,-5 4 0-15,5-4-1 16,-1-18 1-16,4 6-1 15,3-7 1-15,4 7-1 16,0-6 1-16,4-4 0 16,3 0 0-1,7-5 0-15,3-8 0 16,5 4 1-16,-1 0 0 16,0-9-1-16,3 0 1 15,1-4-4-15,7-6 0 16,-1-3-4-16,-2 7 0 15,-1-1-7-15,-7 3 0 0,-4 4-1 16,-3 0 0-16</inkml:trace>
  <inkml:trace contextRef="#ctx0" brushRef="#br0" timeOffset="41301.1598">17875 17312 23 0,'-7'16'11'0,"0"9"-10"15,7-15 21-15,-3-1-21 0,-1 3 0 31,4-2 1-31,-3 2 1 16,3 7-5-16,-4 6 1 0,1 7-3 16,-1 2 0-16,0 1-4 15,1 2 1-15</inkml:trace>
  <inkml:trace contextRef="#ctx0" brushRef="#br0" timeOffset="41464.3788">17784 17767 16 0,'-8'6'8'0,"12"-12"-2"0,-4 6 11 0,4-3-15 16,3 3 0-16,3-6 0 0,1-1 1 15,3-5-4-15,11-13 0 16,6 0-4-16,5-13 1 16,2 7-3-16,-2-10 1 15</inkml:trace>
  <inkml:trace contextRef="#ctx0" brushRef="#br0" timeOffset="41671.1898">18256 16914 25 0,'-3'3'12'0,"13"22"-8"0,-6-25 22 0,3 3-25 15,0-3 0-15,0 7 0 16,0-4 1-16,4 3-3 15,-4-3 1-15,0-3-1 16,0 3 0-16,0 1-5 16,-4-1 0-16,-3 9-3 0,-3 1 1 15</inkml:trace>
  <inkml:trace contextRef="#ctx0" brushRef="#br0" timeOffset="42254.6646">18182 17240 29 0,'-14'35'14'0,"0"-10"-9"0,14-22 26 0,0-3-30 16,0 6 1-16,0-6-1 16,0 0 1-16,7-6-3 15,0-3 1-15,4-7 1 0,-1 3 1 16,4-2-3-16,0 5 1 16,1-2-3-16,-1-4 0 15,0 0-2-15,0 4 0 16,0-1-2-16,0 4 1 15,-3 3 0-15,-1 2 0 16,-3 1 2-16,0 0 1 16,0 3 1-16,-3 3 1 0,-4-3 2 15,0 3 0-15,0 1 0 16,0 2 1-16,0-3 0 16,0 0 0-16,4 0-1 15,-1 4 1 1,-3-7-2-16,0 0 1 15,4-4-1-15,-4 4 0 16,0 0 0-16,0 0 0 16,3-3 0-16,-3 3 1 0,0 3-1 15,0 1 0-15,-3 5 0 16,-4 0 0-16,-4 4 0 16,0-1 0-16,-3 4 0 15,0-3 1-15,-4 5 0 16,4 1 1-16,0-3 1 0,0 0 0 15,4-4 0-15,-1 1 1 16,4-4-2-16,0 1 1 16,3-7-1-16,4 6 0 15,0-9-1-15,7 0 0 16,0-3 0 0,4-6 0-16,3-7 0 15,4 3 0-15,-1-5-3 16,1-4 1-16,0 3-4 15,-1 3 1-15,1 4-6 16,-7-4 0-16</inkml:trace>
  <inkml:trace contextRef="#ctx0" brushRef="#br0" timeOffset="42556.0139">18313 17347 21 0,'-21'44'10'0,"3"-16"-1"0,14-22 12 0,1 4-18 15,-1-1 0-15,4-3 1 16,0 7 1-16,0-13-7 15,4-3 1-15,-4 3 4 16,0 0 0-16,7-10-2 16,0 4 0-16,0 0 0 15,0 0 0 1,-3-1-1-16,-1 1 1 16,-3 6 0-16,0 0 0 15,0 0-1-15,0 0 1 0,0 0-1 16,0 0 1-16,0 0-1 15,0 0 1-15,-3 0-2 16,3 0 0-16,0 0-3 16,0 0 0-16,0 0-3 15,0 0 0-15,0 0-4 16,3 6 0-16</inkml:trace>
  <inkml:trace contextRef="#ctx0" brushRef="#br0" timeOffset="43083.288">18249 17507 26 0,'-3'0'13'0,"-8"15"-9"0,11-11 22 0,-3 5-24 15,-1 7 0-15,-3-1 0 16,0 17 0-16,0-7-3 15,0 3 1-15,0-6 1 16,0-3 1 0,3-7-2-16,1 4 0 15,3-3 0-15,0-4 0 0,3-3-1 16,4 1 1-16,0-4-1 16,4-3 1-16,-1 6 0 15,5-6 0-15,-1-6 0 16,0-1 0-16,0-2 0 15,0-7 0-15,-3-6 0 16,-1 7 1-16,1-4-1 16,-4 0 1-16,0 3 0 0,0-2 1 15,-4-1 0-15,1-3 1 16,-4 9 0-16,0 1 0 0,0 2 0 16,4 1 1-16,-4 3-2 15,3-1 1-15,-3 1-1 16,4 9 0-16,-1-3-1 31,1 3 0-31,-1 0-1 16,4 1 1-16,0-4-1 15,0 0 0-15,0 0-5 16,0-4 1-16,11-8-6 0,10-1 0 16,-3-2-5-16,0-4 1 15</inkml:trace>
  <inkml:trace contextRef="#ctx0" brushRef="#br0" timeOffset="43641.3854">18814 16920 37 0,'-11'10'18'0,"8"-16"-16"15,-1 12 33-15,0 3-32 16,-3 7 0-1,0 3 1-15,0 6 1 0,-3 9-6 16,-1 1 0-16,-7-1 4 16,1 4 0-16,-4 0-2 15,3 5 1-15,4-2-2 16,7-9 1-16,3 11-1 16,1-2 0-16,3 0 0 0,-4-3 0 15,4-4 0-15,0 1 0 16,0-4 0-16,0 0 1 15,-3-2-1-15,-1-4 1 0,1-7-1 16,3-2 1-16,0-10-2 16,0-2 1-16,3-17-4 31,4-12 1-31,-3-19-1 16,-1 0 0-16,8 0-1 15,0-9 0-15,-1 6 1 0,4 3 1 16,0-6 2-16,4 3 0 15,3 3 1-15,0 9 1 16,4 4 0-16,0 6 0 16,3 9 1-16,0 7 0 15,11 18 0-15,3 10 1 0,-6 0-1 16,-1 6 1-16,-7 9-1 16,-3 1 0-16,-4 3 0 15,-3-7 0-15,-8 7-4 16,-3 2 1-16,-7 1-6 15,-3 6 0-15,-1-3-7 16,-6 6 1-16</inkml:trace>
  <inkml:trace contextRef="#ctx0" brushRef="#br0" timeOffset="43908.6859">18842 17544 35 0,'0'19'17'0,"14"-9"-16"0,-10-10 26 0,3-7-25 32,3 1 0-32,1-10 1 15,-1-2 1-15,1-4-5 16,-1 6 1-16,1 0 3 16,0 1 1-16,-8 2-2 15,-3 4 1-15,-3-1-1 16,-8 4 1-16,4-3-1 0,-4 9 0 15,-3 0-2-15,0 0 0 16,-3 6-6-16,-1-6 0 16,0 3-8-16,8 13 0 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37:30.493"/>
    </inkml:context>
    <inkml:brush xml:id="br0">
      <inkml:brushProperty name="width" value="0.05292" units="cm"/>
      <inkml:brushProperty name="height" value="0.05292" units="cm"/>
      <inkml:brushProperty name="color" value="#7030A0"/>
    </inkml:brush>
  </inkml:definitions>
  <inkml:trace contextRef="#ctx0" brushRef="#br0">27767 10241 11 0,'-7'10'5'0,"11"-14"2"0,-4 4 6 0,0-3-11 16,0 3 0-16,-4-6 2 16,1-3 0-16,-1-4-5 15,4 1 1-15,0-4 3 16,4-3 0-16,-1-3 0 16,4-9 1-16,4 6-2 15,6 3 1-15,5-7-1 16,2 1 0-16,-3 3 0 15,1 0 0-15,2 3-1 0,1 0 0 16,-7 3 0-16,6 4 0 16,-6 2-1-16,-4 1 1 15,0 2-1-15,-3 4 1 16,-1 3-1-16,-6 0 1 0,6 3-1 16,-6-4 1-1,-1 1-5-15,-3 3 1 0,0 0-5 16,0-12 1-16,0 9-3 15,-3-4 0-15</inkml:trace>
  <inkml:trace contextRef="#ctx0" brushRef="#br0" timeOffset="291.7233">27919 9743 19 0,'-14'-13'9'0,"10"7"-6"16,4 3 15-16,0 3-17 15,4-4 1-15,3-2 1 16,3 0 0-16,4 6-4 15,11-3 0-15,0 3 2 16,-4-3 0-16,4 3 0 16,-1 0 0-16,-2 3-1 15,2 3 0-15,-3-3 1 16,-3 10 1 0,-4-4-1-16,0 4 1 15,-7-1 0-15,0 4 1 0,-7 0-1 16,-3-1 1-16,-1 1-1 15,-3 6 0 1,0-3-2-16,-3-4 0 0,-1-5-4 16,4-1 0-16,4-3-7 15,3-6 1-15</inkml:trace>
  <inkml:trace contextRef="#ctx0" brushRef="#br0" timeOffset="3375.9754">28385 9442 16 0,'-25'6'8'0,"11"-12"2"16,10 2 4-16,1 8-12 16,-1 2 0-16,1 3 3 15,-4 4 1-15,-1 2-6 16,1 4 0-16,0 0 3 15,0 6 1-15,0 3-1 16,0 4 0-16,0-1-1 0,-3 0 0 16,6 1-1-1,1-1 0-15,-1-6 0 16,4-3 1-16,7-3-2 16,4 3 1-16,3-6-1 15,14-7 1-15,4-6-1 0,3 7 1 16,0-7-1-16,1-3 1 15,2 0-1-15,-9 0 1 16,-5 0-1-16,1-3 1 0,-4-1 1 31,-7 1 0-31,7 3 1 0,-6-3 0 16,-5 3-1-16,1 0 1 16,-8-3 0-16,8 3 0 15,-8 0-1-15,1-6 1 16,-4-1-1-16,0-5 1 0,0-1-1 15,0-9 0-15,-4-3 0 16,4-3 0-16,0 0-1 16,0-3 0-16,0-4-1 15,0 1 1-15,0-1-1 16,0 7 0-16,0-7-3 16,4 7 1-16,-1 3-4 0,1 3 0 15,3 3-5-15,4 4 1 16,-4-1-6-16,3 7 0 15</inkml:trace>
  <inkml:trace contextRef="#ctx0" brushRef="#br0" timeOffset="3862.8864">28871 9545 24 0,'-3'3'12'0,"6"13"-8"16,-3-10 14-16,0 0-17 0,-3 4 0 15,-1 2 3-15,1 7 0 16,-1 0-5-16,1 0 1 15,-1-4 3-15,-3-2 0 16,4 0-1-16,-4-7 1 16,3-3-1-16,-3-6 0 15,3-3-1-15,1-10 1 16,3 0-1-16,3-3 0 16,1-3-1-16,3 0 1 15,4 0-2-15,-1 4 1 16,1-1-1-16,3 0 1 15,4 6-1-15,3 7 1 16,-4 3-1-16,1 6 1 0,0 3 0 16,-8 4 0-16,-3 6 0 15,0-1 1-15,-7-2-1 16,0-1 1-16,0 7 0 16,0-3 0-16,0 3-5 15,-3-1 1-15,-1-2-8 31,8-3 1-31</inkml:trace>
  <inkml:trace contextRef="#ctx0" brushRef="#br0" timeOffset="4288.8016">29249 9485 21 0,'-11'4'10'0,"1"2"-3"0,3-6 7 0,7 3-12 16,-4 0 0-16,1 0 0 15,3 0 1-15,0 4-5 0,3-4 1 0,1 3 3 16,6 7 0-16,1-4-1 31,-1 0 0-31,1 4 0 16,-4-1 1-16,4 10 0 15,-1-3 1-15,-6 0-1 16,-4 3 1-16,-4 0 0 16,1-3 1-16,-4 0-1 15,-4-1 0-15,0-2-1 0,1 0 1 16,3-7-3-16,-4 1 1 15,1-7-4-15,6-3 0 16,1-3-5-16,-1-4 1 16,4-8-6-16,7-4 1 15</inkml:trace>
  <inkml:trace contextRef="#ctx0" brushRef="#br0" timeOffset="4610.3547">29341 9567 28 0,'0'16'14'0,"0"6"-10"0,0-16 21 15,7 6-23-15,-4 4 0 16,4 0 1-16,0-4 0 16,0 1-4-16,0-7 0 0,4-3 3 15,0-3 0-15,-1-6-1 16,4-3 0-16,7-1-1 15,1 1 0-15,-8-1-1 16,0 4 1-16,-4 0-1 16,1 3 0-16,0 3 0 15,-8 3 0-15,1 6 1 0,-1 1 0 16,-3 2 0-16,0-2 0 0,0 2-1 16,0-2 0-16,0 2-4 15,0-9 1-15,4 3-6 16,3-15 0-16</inkml:trace>
  <inkml:trace contextRef="#ctx0" brushRef="#br0" timeOffset="5032.4353">29771 9282 29 0,'0'22'14'0,"-4"37"-11"0,4-43 23 31,-3-1-24-31,-1 11 0 16,-3 2 1-16,0 3 0 0,0 10-4 15,-3 0 1-15,6-4 2 16,-3-2 0-16,-4-7-1 0,8-6 1 16,-4-6-1-16,7-10 1 15,3-6-2-15,1-3 0 31,3-7-1-31,0-8 1 0,4 2-2 16,-1 0 1-16,1 1-1 16,-1 2 0-16,1 4 0 15,-4 2 1-15,4 4 1 16,-1 6 0-16,-6 0 2 16,-4 7 0-16,-4 6 1 0,-6 2 1 15,6 4-1-15,-3 3 1 16,0 4-2-16,-4-7 1 15,1-1-5-15,-1-2 1 16,1 0-6-16,6-6 1 16,-3-4-7-16,14-9 0 15</inkml:trace>
  <inkml:trace contextRef="#ctx0" brushRef="#br0" timeOffset="5648.9127">30092 9482 26 0,'-14'7'13'0,"3"-4"-6"16,8 0 15-16,-11 3-20 15,-4 3 1-15,0 1 1 16,1 2 0-16,-1 1-6 31,-3-4 1-31,10 1 2 16,1-1 1-16,6 4-2 0,1-7 1 15,3 10-2-15,3-1 1 0,1-2-1 16,6 6 1-16,-3-4 0 16,-3 4 1-16,6-3 0 15,-6-4 0-15,0 4 1 16,-4-3 0-16,0-4 0 0,-4 4 0 16,0-4 1-16,-6 0 0 15,6-2-2-15,-3-4 0 16,-3 3-4-16,6-6 1 15,1-3-8-15,3-3 0 16,0-4-3-16,3-2 0 16</inkml:trace>
  <inkml:trace contextRef="#ctx0" brushRef="#br0" timeOffset="5963.8395">30127 9614 27 0,'0'3'13'0,"39"-6"-15"0,-28 0 22 15,-1 3-17-15,1-3 0 16,-1 0 0-16,-3 3 1 16,4-7-6-16,0 1 1 0,-1 0 3 15,-3-1 0-15,-3 4-1 16,-4 3 0-16,0 0 0 16,-11 0 0-16,1 3 1 15,-1 4 0-15,-7 5 0 16,-3 7 1-16,7 0 0 15,-4 6 0 1,4 0 0-16,0 0 0 16,4-3-1-16,-1 0 0 15,11-6 0-15,0-1 0 16,0-2-3-16,11-7 0 0,-1-3-6 16,11-6 1-16,4-9-7 15,3-7 0-15</inkml:trace>
  <inkml:trace contextRef="#ctx0" brushRef="#br0">30381 9510 38 0,'-10'7'19'0,"10"-4"-21"0,0-3 30 16,3 0-27-16,1 3 1 15</inkml:trace>
  <inkml:trace contextRef="#ctx0" brushRef="#br0" timeOffset="6480.8123">30505 9442 37 0,'-11'3'18'0,"-3"3"-24"15,10 0 36-15,-6 4-27 16,-1 5 0-16,1 7 1 16,3 6 0-16,-4 10-5 15,1 6 1-15,-1 3 3 16,0 0 1-1,8-3-2-15,-4-3 1 16,7-1-1-16,0-5 0 0,7-13 0 16,3-13 0-16,5-2-1 15,6-17 1-15,-4 4 0 16,15-7 0-16,-4-2-3 16,1-4 0-16,-1 6-13 15,0-5 0-15,-3 2-1 16,-4 0 0-16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42:15.223"/>
    </inkml:context>
    <inkml:brush xml:id="br0">
      <inkml:brushProperty name="width" value="0.05292" units="cm"/>
      <inkml:brushProperty name="height" value="0.05292" units="cm"/>
      <inkml:brushProperty name="color" value="#7030A0"/>
    </inkml:brush>
  </inkml:definitions>
  <inkml:trace contextRef="#ctx0" brushRef="#br0">22941 15569 1 0,'11'-16'0'0</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42:18.809"/>
    </inkml:context>
    <inkml:brush xml:id="br0">
      <inkml:brushProperty name="width" value="0.05292" units="cm"/>
      <inkml:brushProperty name="height" value="0.05292" units="cm"/>
      <inkml:brushProperty name="color" value="#7030A0"/>
    </inkml:brush>
  </inkml:definitions>
  <inkml:trace contextRef="#ctx0" brushRef="#br0">24257 13869 29 0,'0'0'14'0,"0"13"-14"0,0-13 15 15,0 0-12-15,4 3 0 16,3 0 1-16,0 3 1 15,3 1-7-15,4-1 1 16,4-3 3-16,3 0 1 16,4-3-6-16,-4 0 0 15,21-12-5-15,8-7 0 0,-4-3-2 16,3-10 1-16</inkml:trace>
  <inkml:trace contextRef="#ctx0" brushRef="#br0" timeOffset="217.6591">24783 13669 23 0,'-4'12'11'0,"-28"26"-9"0,22-26 22 16,-11 13-20-16,-11 10 1 16,-14 9 2-16,0 12 1 15,-7 16-10-15,0 16 1 16,-3-3 5-16,-4-1 1 0,-7 4-3 16,-7-3 0-16,7-4-1 15,3 1 1-15,11-4-1 16,7-12 0-16,11-19-3 15,3-3 1-15,15-12-5 16,10-20 1-16,7-12-8 16,7-22 1-16</inkml:trace>
  <inkml:trace contextRef="#ctx0" brushRef="#br0" timeOffset="818.2284">24303 14092 24 0,'17'-25'12'16,"8"12"-7"-16,-14 10 13 0,3 0-16 15,4 0 1-15,3 0 0 16,10 3 0-16,8 0-4 31,4 0 0-31,-5 0 2 16,1 0 1-16,-4 3-1 16,-6 3 0-16,-12 0 0 0,-13 10 0 15,-15 3 0-15,-10 3 1 16,-18 6 1-16,0 0 0 15,4 1-1-15,3-4 1 16,8-3-1-16,6-4 0 0,8-5-1 16,-1 6 0-16,11 0-1 15,11-1 0-15,10 1-1 16,3 0 1-16,5 0 0 16,-1 3 0-16,-7 3 0 15,-3 3 1-15,-8 0 0 16,-10 4 0-16,-7 5 0 15,-10 7 0-15,-5 0 0 16,1-6 1-16,0-1-1 0,0-5 0 16,0-7-2-16,7-10 1 15,-4-5-2-15,7-7 0 16,4-9-1-16,4-13 0 16,3-6-1-16,7-3 0 15,3-4 0-15,5 4 1 16,-1 3 1-16,-4 6 0 15,-6 3 2-15,-4 10 1 16,-7 6 1-16,-4 6 1 0,-3 10 1 16,-4 0 1-16,4 6 0 15,4-3 1-15,3-1-2 32,7-5 0-32,7-1-1 15,7-5 0-15,21-7-3 16,7-13 0-16,11-9-7 15,0-3 1-15,4-6-8 0,10-7 1 16,3-6-2-16,8-9 1 16</inkml:trace>
  <inkml:trace contextRef="#ctx0" brushRef="#br0" timeOffset="1265.4339">25365 14020 35 0,'0'12'17'0,"24"-5"-21"16,-13-7 35-16,7 3-30 15,3 0 0-15,7 0 0 0,0 0 1 16,0 0-3-16,-6-3 1 16,-1 3 2-1,-14 1 0-15,-7-1-1 16,-7 3 1-16,-7 10 0 15,-11-1 1-15,-3 10 0 16,3 4 1-16,-3 5-2 16,7 1 1-16,3 2-1 0,7 4 1 15,4-3-2-15,4 6 1 16,6 3 0-16,4 6 0 0,1 10 0 16,-5 6 1-16,-3 0 0 15,-3-4 0-15,-1-8 1 16,-7-7 0-16,1-3-1 15,-1-9 1-15,-3-7-1 16,-7-6 0-16,-7-9-1 16,0-10 0-16,3-6-6 15,-3-6 0-15,6-19-8 0,12-13 0 32,13-6-8-32,26-22 1 15</inkml:trace>
  <inkml:trace contextRef="#ctx0" brushRef="#br0" timeOffset="1532.1863">25770 14289 44 0,'-38'0'22'0,"66"-9"-27"0,-21 9 33 0,3-6-26 16,5 0 1-16,2-4 0 15,4-6 0-15,8 1-4 16,-1-7 0-16,4 0-1 16,6-3 1-16,-6 0-7 15,-4 0 0-15,-3-4-4 16,3-2 0-16</inkml:trace>
  <inkml:trace contextRef="#ctx0" brushRef="#br0" timeOffset="1818.0142">26109 13932 27 0,'-21'38'13'0,"0"43"-8"0,14-50 20 0,-4 20-22 16,-3 11 1-16,-7 1 2 16,0 12 0-16,0 4-7 15,-4 2 1-15,4 7 4 16,-8 0 1-16,-2-13-2 15,-5-9 1-15,-2-13-2 0,-1-6 1 16,4-15-2-16,3-10 1 16,4-13 0-16,3-6 0 15,7-9-1-15,8-10 0 16,6-9 0-16,11-6 0 16,11-10-1-16,14 0 0 15,10 1-5-15,0-1 0 16,8-3-9-1,10 0 1-15,7-3-2 16,14 0 0-16</inkml:trace>
  <inkml:trace contextRef="#ctx0" brushRef="#br0" timeOffset="2283.7177">26317 14271 47 0,'-88'0'23'0,"49"31"-24"0,36-31 48 0,-1 3-45 16,8 0 1-16,3-3-1 15,7 0 1-15,11-12-4 16,6-4 0-16,1-3 0 16,3-6 1-16,-3-6-7 15,0-1 1-15,0-2-4 16,-1-1 1-16,-9 1-3 16,-8 6 1-16,-4 6 3 0,-6 6 0 15,-8 10 6-15,-3 15 1 31,-3 4 5-31,-5 15 1 16,1 16 2-16,-10 9 1 16,-1 7-1-16,0 3 1 0,1 5-2 15,2-5 0-15,5 6-3 16,6-3 1-16,4 0-2 16,7-19 1-16,4-6-4 15,6-7 1-15,1-15-4 0,6-6 1 16,1-13-1-16,-4-10 0 15,-3 1-1-15,-4-7 1 16,-7 0 2-16,-7 1 1 16,-7 2 4-16,-4 1 0 0,-3-1 1 15,-4 4 0-15,4-1-2 32,3-2 1-32,4-4-9 15,7-9 1-15,11-3-8 16,13-16 0-16</inkml:trace>
  <inkml:trace contextRef="#ctx0" brushRef="#br0" timeOffset="2418.4665">26536 13945 42 0,'-7'-22'21'0,"21"15"-12"0,-14 7 35 16,7 3-40-16,0 4 0 0,0 2 0 16,4 4 0-16,-1 5-15 15,4 4 0-15,8 10-3 16,9-4 0-16</inkml:trace>
  <inkml:trace contextRef="#ctx0" brushRef="#br0" timeOffset="2915.5509">27238 13907 28 0,'-11'6'14'0,"4"29"-3"0,4-20 11 0,-4 10-19 16,-7 19 1-16,-8 10 0 16,-2 11 1-16,-4 1-7 15,-1 0 1-15,1 3 4 16,0-3 0-16,-4 3-4 16,0-9 1-16,4-1-8 15,11-15 1 1</inkml:trace>
  <inkml:trace contextRef="#ctx0" brushRef="#br0" timeOffset="3212.751">27199 14653 39 0,'-14'28'19'0,"25"-9"-17"0,-4-12 22 0,0-1-21 15,0-6 0-15,10 0 0 16,5-6 0-16,2-7-3 15,1 0 0-15,0-2 4 32,-4-1 0-32,-7-3-1 15,-7 4 0-15,-7-1 1 0,-7 0 0 0,-14 4-2 16,-4 5 1-16,-3 4-2 16,-4 3 1-16,4 3-2 15,3 4 1-15,4-1-3 16,7 0 0-16,7 0-6 15,7-2 1-15,10-4-6 16,12 0 0-16,13-4-3 16,18-2 1-16</inkml:trace>
  <inkml:trace contextRef="#ctx0" brushRef="#br0" timeOffset="3420.1689">27619 14537 35 0,'-7'6'17'0,"-7"16"-15"0,7-15 32 16,-4 5-29-16,-3 13 1 15,3-3 1-15,1 3 1 0,3 0-11 32,3 4 1-32,1-4 6 15,-1-3 1-15,4-3-4 0,4-4 0 16,3 1 0-16,0-7 0 16,3-9-6-16,8-6 1 15,3-13-9-15,4-3 1 16,7-9-3-16,3-7 0 15</inkml:trace>
  <inkml:trace contextRef="#ctx0" brushRef="#br0" timeOffset="3700.7144">28180 13966 29 0,'-11'-12'14'0,"15"12"-7"0,-4 0 22 0,0 6-26 16,-4 7 1-16,-3 6 3 16,-3 18 1-16,-4 13-10 15,-4 13 1-15,-10 9 5 16,-18 10 1-16,-7 12-3 16,-4 6 1-16,8 4-2 15,7-13 0-15,6-10-1 16,8-12 1-16,11-12-6 0,6-7 0 15,8-16-8-15,6-9 0 16,18-15-1-16,7-10 0 0</inkml:trace>
  <inkml:trace contextRef="#ctx0" brushRef="#br0" timeOffset="3886.2494">28071 14625 38 0,'-18'3'19'0,"-10"32"-20"0,17-26 37 15,-7 7-31-15,-3 3 1 16,0 2 0-16,0 5 1 16,10-4-10-16,4-1 1 15,7-2 5-15,11-3 0 16,7-10-10-16,10-3 0 0,-4-6-7 16,8-3 0-16</inkml:trace>
  <inkml:trace contextRef="#ctx0" brushRef="#br0" timeOffset="4352.1752">28593 14518 16 0,'-25'-3'8'0,"21"6"4"0,4-3-1 16,0 0-9 0,0 0 1-16,0 0 4 15,4 0 1-15,-4 4-8 16,-4 2 1-16,-6 0 6 0,-1 3 1 16,1 1-1-16,-11 2 0 15,-8 4-2-15,-2 3 1 16,2 0-3-16,5-4 1 0,6 4-3 15,4-3 0-15,3 0-1 16,8 2 1-16,6 1-1 16,1 3 0-16,10 0 0 31,-3 0 1-31,6 0 0 16,-3-3 1-16,0 0 0 15,-10-1 0-15,3-2 0 0,-14 3 0 16,3-7 1-16,-10 4 0 15,-3-3-3-15,-1-4 1 16,-3 1-6-16,0-4 1 16,3-3-9-16,4-6 0 0,7-10-5 15,3-12 0-15</inkml:trace>
  <inkml:trace contextRef="#ctx0" brushRef="#br0" timeOffset="4552.3463">28610 14559 44 0,'0'-6'22'0,"21"0"-26"0,-13 2 39 16,6-2-33-16,3 0 1 15,8-3-1-15,3-1 1 0,0-2-8 16,1-1 1-16,-8 4-3 31,0-1 0-31,-3 1-5 16,-1-10 0-16,-3-3-1 0,4-6 0 15</inkml:trace>
  <inkml:trace contextRef="#ctx0" brushRef="#br0" timeOffset="4719.1063">28882 14230 42 0,'-7'0'21'0,"-4"28"-22"0,4-15 47 16,-3 9-44-16,-4 9 1 16,-8-3 1-16,-2 10 1 0,-5 6-6 15,-6 3 0-15,3 9 3 16,-6 7 1-16,-1-10-6 15,7-3 0-15,11-3-11 16,14-6 0-16,7-13-2 16,32-18 1-1</inkml:trace>
  <inkml:trace contextRef="#ctx0" brushRef="#br0" timeOffset="5036.6011">28815 14685 46 0,'3'-29'23'0,"22"7"-26"16,-18 13 44-16,4-4-39 16,3-5 0-16,4 2 0 15,-1 0 1-15,-3 4-4 16,-7-1 0-16,-7 4 2 0,-7 6 1 16,-3 6-1-16,-11 6 0 15,-1 7 1-15,-2 6 0 16,-1 12 1-16,0 1 1 0,1 6 0 15,9-1 1-15,1 1-1 16,4-6 0-16,-1-1-1 16,11-6 0-16,0-6-3 31,11-6 1-31,3-10-7 16,4-12 1-16,3-10-8 0,3-9 0 15,8-6-7-15,7-13 1 16</inkml:trace>
  <inkml:trace contextRef="#ctx0" brushRef="#br0" timeOffset="5237.234">29101 14453 49 0,'0'18'24'0,"-18"33"-21"16,7-33 42-16,-10 17-43 16,0 12 0-16,-11 16 1 15,1 2 0-15,-5 11-4 0,5 2 0 16,-1 0 2-16,-3 1 1 15,13-1-2-15,-2-2 0 32,3-17-6-32,3-9 1 0,7-9-10 15,8-3 1-15,10-13-3 16,3-19 1-16</inkml:trace>
  <inkml:trace contextRef="#ctx0" brushRef="#br0" timeOffset="5504.1007">29097 14575 49 0,'21'-13'24'0,"11"16"-27"0,-25 1 48 15,4 5-42-15,-1 7 0 16,4 12 1-16,0 3 0 0,-3 4-5 16,0-1 1-16,-1 1 4 15,-3-1 1-15,-7-2-1 16,-3-4 1-16,-8-3-1 15,1 0 0-15,3-6-1 16,-8-7 1-16,-13-2-3 16,7-7 0-1,-7-3-8-15,0-6 0 16,-4-10-11-16,14-6 0 16,4-22-3-16,0 0 1 0</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42:43.831"/>
    </inkml:context>
    <inkml:brush xml:id="br0">
      <inkml:brushProperty name="width" value="0.05292" units="cm"/>
      <inkml:brushProperty name="height" value="0.05292" units="cm"/>
      <inkml:brushProperty name="color" value="#7030A0"/>
    </inkml:brush>
  </inkml:definitions>
  <inkml:trace contextRef="#ctx0" brushRef="#br0">6847 12138 13 0,'-10'3'6'0,"-8"38"1"0,11-31 7 0,-3 21-12 15,-5 16 0-15,-2 31 1 16,-4 23 1-16,-1 27-5 16,1 45 1-16,4 24 2 15,-1 45 1-15,7 15-1 16,4 6 1-16,11-12-1 0,14 6 1 16,10-25-1-16,11-22 0 15,28-9 0-15,14-19 1 16,-4-22-2-16,1-31 1 15,0-1-1-15,-1-2 1 16,11-10-1-16,-3-19 0 0,-4-16 0 16,-14-9 0-16,-7-9 0 15,-10-10 0-15,-8-9-2 16,-7-12 0-16,-10-10-5 16,-7-13 1-16,-11-6-6 15,-4-9 1-15</inkml:trace>
  <inkml:trace contextRef="#ctx0" brushRef="#br0" timeOffset="243.7823">7694 15751 24 0,'25'-3'12'0,"3"28"-7"16,-17-16 15-16,6 19-16 15,1 7 0-15,3 9 2 0,-3 6 1 16,-4 6-8-16,-7 4 0 15,-7-4 7-15,-4 1 0 16,-6 2-1-16,-8 4 0 0,-3-6-2 16,-14-1 1-16,-15-18-5 15,-13-7 1-15,-1-22-12 32,1-9 1-32,10-34-3 15,-21-16 0-15</inkml:trace>
  <inkml:trace contextRef="#ctx0" brushRef="#br0" timeOffset="943.9957">8597 16174 25 0,'-14'-12'12'0,"-32"-1"-5"0,36 13 17 15,-4 3-23-15,-4 7 1 16,0 5 2-16,-3 7 0 16,0-3-4-16,3 6 0 0,8 6 3 15,-1 1 1-15,8-1-2 16,3-3 1-16,3 4-1 16,11-10 0-16,0-7-1 15,4-12 0-15,10-9 0 16,4-16 1-1,7 0-1-15,0-6 0 16,-4 0 0-16,0-3 0 16,-7 2-1-16,-3 7 1 0,-7 4-1 15,-1 5 1-15,-6 7 0 16,-4 6 1-16,-4 6-1 16,-3 7 1-16,-3-1 0 15,3 1 0-15,-4 2 0 0,1 7 0 16,-1-3-1-16,1 0 0 15,3 0-6-15,3-4 1 16,1 7-6-16,6-12 0 16,5-7-5-16,2-9 0 0</inkml:trace>
  <inkml:trace contextRef="#ctx0" brushRef="#br0" timeOffset="1393.5455">9222 15735 36 0,'-7'13'18'0,"-18"84"-17"0,18-66 29 16,-4 10-29-16,-3 3 1 0,0 9 1 16,0 0 1-16,0 1-4 15,3-1 0-15,4-3 2 16,0-3 1-16,0-12-2 15,3-7 1-15,1-6-1 16,-1-6 1-16,4-13-2 16,4-13 0-16,7 1 0 15,3-4 0-15,7 1-1 0,0 2 1 32,4 1-2-32,6 6 1 15,-2 3 0-15,-1 0 1 0,-7 9-1 16,-3 1 1-16,-4 5 2 15,-4 4 1-15,-6 0 0 16,-8 6 0-16,-6-3 0 16,-8 0 1-16,-3-3-1 15,-4 3 1-15,-6-7-3 16,2-2 1-16,1-4-3 16,7-5 0-16,3-8-5 0,8 1 1 15,10-3-7-15,14-3 1 16,11-1-5-16,17-9 0 0</inkml:trace>
  <inkml:trace contextRef="#ctx0" brushRef="#br0" timeOffset="1662.3199">9740 16124 41 0,'-14'0'20'0,"-35"25"-12"0,35-16 35 15,-4 7-40-15,-3 6 1 16,3 0 4-16,-3 6 0 31,3 4-10-31,4-1 1 16,7 3 6-16,4 1 0 0,6 3-2 15,1-7 0-15,3-6-2 16,3-6 1-16,8-7-2 16,3-5 1-16,11-7-9 15,0-7 0-15,10-5-11 16,-3 2 0-16,-11-2 0 0,-7-7 0 15</inkml:trace>
  <inkml:trace contextRef="#ctx0" brushRef="#br0" timeOffset="2337.3496">10336 15848 23 0,'-17'-9'11'0,"34"18"-12"0,-10-12 19 0,11 0-17 15,3-4 0 1,0 1 1-16,8-6 0 15,2-4-3-15,1-3 1 16,3 0 1-16,1-3 0 16,-1-3-5-16,-3 0 1 0,-4 3-4 0,-10 3 0 31</inkml:trace>
  <inkml:trace contextRef="#ctx0" brushRef="#br0" timeOffset="2496.7273">10643 15610 25 0,'-24'22'12'0,"-1"21"-7"0,21-30 20 0,-3 3-24 16,0 6 0-16,-3 9 1 16,-1 16 1-16,1 0-5 15,-5 6 1-15,1-6-4 16,0-3 0-16,4-3-4 16,6-6 0-16</inkml:trace>
  <inkml:trace contextRef="#ctx0" brushRef="#br0" timeOffset="2670.4398">10368 16171 36 0,'-63'-22'18'0,"45"19"-18"0,18 3 34 16,0 0-33-16,7 0 1 15,7 0-1-15,7 0 1 16,8-3-3-16,-1-4 0 16,7 1 2-16,0-6 0 15,4-7-4-15,3-9 0 16,-3-1-6-16,7 1 1 15,4 0-4-15,-1 0 1 16</inkml:trace>
  <inkml:trace contextRef="#ctx0" brushRef="#br0" timeOffset="3392.0265">11105 15704 44 0,'-10'-7'22'0,"13"4"-18"0,-3 3 36 0,4 0-39 16,6 0 0-16,5 0 0 16,-1 0 0-16,3 0-1 15,1 3 0-15,-4 1 1 16,-3 2 0-16,-4 0 0 0,-4 7 1 16,-3 2-1-16,-3 7 0 15,-4 7 0-15,3 2 1 16,-3 0-1-16,4 4 1 15,-1 2-1-15,1-5 0 16,-1-4-1-16,4-3 1 16,-4-3 0-16,1 0 0 15,-4-3 0-15,0 6 0 0,-4-6-4 16,-3-7 1-16,0-2-6 16,0-7 1-16,0-6-9 15,3-4 1-15,4-15-2 16,4-18 0-16</inkml:trace>
  <inkml:trace contextRef="#ctx0" brushRef="#br0" timeOffset="3568.307">11088 15726 52 0,'10'-7'26'0,"-3"14"-28"15,-3-1 55-15,-4 19-48 16,0 22 0-16,-7 16 3 16,-4 9 0-16,-3 13-11 15,0 18 1-15,-4 16 6 16,1-12 1-16,-1-1-5 15,11-15 1-15,7-22-12 0,7-12 1 16,14-10-10-16,4-10 0 16</inkml:trace>
  <inkml:trace contextRef="#ctx0" brushRef="#br0" timeOffset="5611.6288">10848 15723 18 0,'-7'-7'9'0,"10"14"0"0,-3-7 10 16,-3 6-15-1,-8 6 0-15,-6 10 3 16,-5 7 1-16,-2-1-9 16,-4 9 0-16,-8 7 6 15,-3 0 0-15,-3 3-2 0,-4 7 0 16,-7-1-1-16,-7-3 0 15,-7 0-2 1,11 0 1-16,3-3-3 16,11-6 1-1,6-6-10-15,12-7 1 16,6-9-2-16,15-4 1 16</inkml:trace>
  <inkml:trace contextRef="#ctx0" brushRef="#br0" timeOffset="6112.0797">10470 16249 23 0,'4'3'11'0,"0"4"-6"0,-4-4 17 0,0 3-19 15,-4 0 0-15,0 7 0 16,-3 3 1-16,-3-1-6 16,3 1 1-16,-4 0 3 15,1-4 0-15,-1 1-2 16,-3-7 1-16,7-6-1 15,3-3 0 1,4-10-1-16,7-2 1 16,4-1-1-16,7-3 1 15,-4-3-1-15,0 0 1 16,3 3-1-16,1 1 1 16,0 2-1-16,-1 3 1 0,-3 4 0 15,1 3 0-15,-5 3 0 16,-3 3 1-16,-3 6 0 15,-4 3 0-15,-4 4 1 16,1 3 0-16,-4-4 0 16,0 1 0-16,0-1-1 15,-1-2 1-15,1 2-1 16,0-6 0-16,4 1-1 16,-1-1 1-16,1 0-2 15,3-6 1-15,0 0-1 16,7-3 1-16,0 0 0 0,0 3 0 15,0 0-1-15,0-3 1 16,0 0 0-16,-3 3 1 16,-1 0-1-16,1 0 1 15,-1 3-1-15,-3 0 0 0,0 3-2 16,4-3 0-16,-1 4-9 16,11-1 1-16</inkml:trace>
  <inkml:trace contextRef="#ctx0" brushRef="#br0" timeOffset="7230.577">12037 15901 22 0,'-7'-9'11'0,"17"-10"-3"0,-3 16 9 0,0-7-13 32,8 1 1-32,-1 0 1 15,0-4 0-15,0 1-8 16,3-4 0-16,1 0 5 0,3 4 1 0,0-1-3 16,-3 1 1-1,0 2-2-15,-8 4 1 16,-3 6-1-16,-7 0 0 15,-7 12-1-15,-3 10 1 16,-4 13 0-16,-4-1 0 16,0 7 2-16,-3 0 0 15,0-3 2-15,3-4 0 0,4-3 0 16,7-5 0-16,4-5-1 16,3-5 1-16,7 0-2 15,0-10 0-15,3-6-2 16,1-3 0-16,3-19-4 15,4-3 0-15,-1-10-4 0,-3-8 1 16,1-8-3-16,-5 1 0 16,1 0 0-16,-1 3 1 0,1 9 5 15,-4 10 1-15,0 6 5 16,-3 6 1-16,-4 10 3 16,-4 12 0-16,-3 13 2 15,0 16 0-15,-4 15-1 16,1 13 0-16,-4-1-2 15,0 11 0-15,3-4-2 16,0 9 1-16,1 0-5 16,3-6 0-16,0-6-6 15,3-3 0-15,1-13-7 32,-1-6 0-32</inkml:trace>
  <inkml:trace contextRef="#ctx0" brushRef="#br0" timeOffset="7410.1864">11952 16256 46 0,'-14'-13'23'0,"21"10"-21"0,-7 3 40 0,11 0-41 15,3 0 0-15,3 0 1 16,8-3 0-16,0 0-3 16,-1-7 1-16,5 1-3 15,-5-4 0-15,1 1-8 16,-4-1 1-16,-3 4-5 15,-4-1 1-15</inkml:trace>
  <inkml:trace contextRef="#ctx0" brushRef="#br0" timeOffset="7603.3213">11723 15675 44 0,'-14'10'22'0,"14"-1"-29"0,3-6 40 0,4 4-33 16,4-1 0-16,3 3-3 16,4 4 1-16,-4 6-4 31,7 3 1-31,0 6-6 0,-3 3 0 16</inkml:trace>
  <inkml:trace contextRef="#ctx0" brushRef="#br0" timeOffset="8097.9391">11762 16030 27 0,'-29'3'13'0,"8"-12"-5"0,18 12 19 16,-1 0-25-16,1 3 0 15,3 0 0-15,0 7 0 16,7-4-3-16,0 4 0 16,3 6 2-16,1-4 1 0,0 1-2 15,-1 0 0-15,1-1 0 16,-4 1 1-16,-4 0 0 15,-3-1 0-15,-3-2-1 16,-4 0 1-16,-4-4 0 16,1 0 0-16,-1-2-1 15,0-1 1-15,1 0-1 16,3-3 0-16,3 0-1 0,1 1 0 16,6-1 0-16,4 0 0 15,4 0 0-15,3 0 0 0,4 0 0 16,-1 4 1-16,1 5 0 15,-1 4 1-15,-6-1 0 16,-7 7 1-16,-4 7 1 31,-4-4 1-31,-3 6 0 0,-4-3 1 0,-3 4 0 16,-3-7 1-16,3 6 0 31,-1-6 1-31,5 0-2 0,3-3 1 16,7 0-2-16,7-3 0 15,7 0-2-15,11-10 1 16,21-9-2-16,13-9 1 0,9-7-5 16,2-6 0-16,8-6-12 15,31-7 1-15,11 13-6 16,-4-9 1-16</inkml:trace>
  <inkml:trace contextRef="#ctx0" brushRef="#br0" timeOffset="8446.0875">12894 15679 35 0,'-11'-13'17'0,"18"22"-10"16,-3-5 23-16,3 2-28 16,4 0 0-16,13 4 1 15,5-4 1-15,9 0-5 16,5-3 0-16,-4-3 1 15,-1-6 0-15,1-3-7 16,-4-4 1-16,-3-3-7 0,-7 7 1 16</inkml:trace>
  <inkml:trace contextRef="#ctx0" brushRef="#br0" timeOffset="8631.5931">13219 15534 34 0,'-22'22'17'0,"-2"16"-14"0,17-22 26 0,-4 9-28 31,-3 6 0-31,3 7 0 16,-3 6 0-16,4 3-4 15,-4 0 1-15,-1 6-5 16,1-9 1-16,0 0-5 0,0 0 1 31</inkml:trace>
  <inkml:trace contextRef="#ctx0" brushRef="#br0" timeOffset="9549.0489">13780 16381 40 0,'-32'35'20'0,"18"-32"-22"16,14-3 39-16,-4 0-34 0,4 0 0 15,7-10 1-15,0-5 1 16,4-14-7-16,6 4 1 16,5-12 3-16,2-4 1 15,5-6-2-15,-1-10 0 16,0-8-1-16,4-17 1 16,3 13-1-16,-3 3 0 15,0 7 1-15,3 5 0 16,-7 14 0-16,-3 5 0 0,-8 10 0 15,1 6 1-15,-4 7-1 16,4 5 1-16,-4 10-1 31,0 7 0-31,-7 9 0 16,0 6 1-16,-3 12-1 16,-1 7 0-16,-3 13 0 0,-3 2 0 15,-1-5-1-15,1-1 1 16,-5 0-7-16,5 4 1 15,-1-1-10-15,8 7 1 16,-4 6-3-16,-7-13 1 0</inkml:trace>
  <inkml:trace contextRef="#ctx0" brushRef="#br0" timeOffset="10893.551">12802 16042 31 0,'-21'4'15'0,"25"14"-7"0,-1-15 21 0,4-3-27 16,4 4 1-1,3-4 2-15,4 3 1 0,6-6-7 16,8-1 0 0,10-2 4-16,1 0 0 15,-1 0-2-15,-3-7 1 0,-4 1-6 0,-3-1 0 16,-4 0-4 0,-7 4 0-16,-3 3-5 0,-4 0 1 15,-3-1-1-15,-4 1 0 16</inkml:trace>
  <inkml:trace contextRef="#ctx0" brushRef="#br0" timeOffset="11212.2672">13176 15992 27 0,'-31'32'13'0,"-29"24"-11"0,42-40 28 0,-10 2-27 15,3 8 0-15,0-1 2 16,4 0 0-16,3-3-6 16,4-3 0-16,4-1 4 15,3-2 0-15,0 0-1 16,7-7 0-16,7 4-1 15,3-13 0-15,8-3-1 16,7-7 1-16,3-6 0 16,4-2 0-16,-1-4 0 15,1 0 0-15,-4 0-1 16,-3 3 0-16,-4 6-1 16,-3 4 1-16,-4 6 0 15,-3 6 1-15,-1 6-1 16,-3 7 1-16,-3 6 0 0,-1 6 1 31,1 0-4-31,3 1 1 16,3 2-9-16,5-3 1 15,9-3-5-15,1 0 1 16</inkml:trace>
  <inkml:trace contextRef="#ctx0" brushRef="#br0" timeOffset="11558.7946">13882 16143 42 0,'-11'3'21'0,"15"-3"-17"0,-4 0 38 0,7 0-40 16,3 3 0-1,5 0 1-15,6-3 1 16,0 0-5-16,11-3 0 15,6 0-2-15,8-3 0 0,7-1-12 16,0 1 1-16</inkml:trace>
  <inkml:trace contextRef="#ctx0" brushRef="#br0" timeOffset="11889.5105">14683 15679 37 0,'-4'40'18'0,"4"39"-11"0,0-51 20 16,-3 10-27-16,-1 6 1 15,-3-1 0-15,-4 4 0 16,1 1-2-16,-4-1 0 16,3-10-4-16,4-2 1 15,0-7-7-15,3-6 0 16</inkml:trace>
  <inkml:trace contextRef="#ctx0" brushRef="#br0" timeOffset="12383.9175">14690 15654 30 0,'3'-22'15'0,"29"3"-8"16,-21 16 21-16,3 3-26 15,7 0 0-15,0 6 2 16,0 0 0-16,0 4-4 0,4 2 1 15,-4 1 3-15,0 2 0 0,-7 7 0 16,4-3 1-16,-11 0-2 16,-7 0 1-16,-3 6-2 15,-4 3 1-15,-8-3-1 16,-2 0 0-16,-4-6-1 31,3-6 0-31,0-1-1 16,4 1 1-16,0-7-1 15,7 0 1-15,0 4-2 0,11-4 1 16,3 6-1-16,3 1 1 16,4 0-1-16,0 5 1 15,1 1-1-15,-1 0 1 16,3 3 0-16,-3-3 1 16,4 9 1-16,-7-6 1 0,-4 3 0 15,-4-3 0-15,-3-3 1 16,-7 0 0-16,-3-4 0 0,-8 1 0 15,-3-7-2-15,-7 1 1 16,-8-4-2-16,1-3 1 16,-4-3-3-16,4-3 1 15,3-6-5-15,4-1 1 16,10 1-7-16,8 3 0 16,13-1-8-16,11 7 0 0,11 0 0 31,0-3 0-31</inkml:trace>
  <inkml:trace contextRef="#ctx0" brushRef="#br0" timeOffset="12721.4354">15713 15763 49 0,'-39'-34'24'0,"42"2"-29"15,1 20 50-15,-4-4-41 16,0 4 1-16,-4-1 1 16,1 4 1-16,-8 2-9 15,-6 7 1-15,-8 10 5 16,-10 9 1-16,-1 15-2 0,-6 13 0 16,0 16-1-16,3 0 1 15,4-7-2-15,10 1 1 16,7-1-1-16,11 4 1 15,7-10-1-15,14 0 0 16,8 0-1-16,6-15 1 0,11-7-3 16,3-9 1-16,0-10-13 15,18-6 1-15,-3 7-7 16,-8 2 0-16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49:01.057"/>
    </inkml:context>
    <inkml:brush xml:id="br0">
      <inkml:brushProperty name="width" value="0.05292" units="cm"/>
      <inkml:brushProperty name="height" value="0.05292" units="cm"/>
      <inkml:brushProperty name="color" value="#7030A0"/>
    </inkml:brush>
  </inkml:definitions>
  <inkml:trace contextRef="#ctx0" brushRef="#br0">14104 9018 40 0,'0'0'20'0,"85"-28"-19"16,-61 19 21-16,8-4-22 15,3-3 1-15,1 4-1 16,3-7 1-16,-1 0-6 16,-2 3 1-16,-8 4-4 15,-7-4 0-15,-7 4-3 16,-7 5 1-16</inkml:trace>
  <inkml:trace contextRef="#ctx0" brushRef="#br0" timeOffset="167.7753">14383 8908 27 0,'-32'26'13'0,"-3"36"-8"0,24-37 25 15,-6 7-29-15,-5 15 1 16,1 6 0-16,-4 3 1 16,1-2-4-16,-1-7 1 0,0 0 1 31,4-6 1-31,4-7-3 16,6-6 1-16,4-6-5 15,7-6 0-15,11-10-5 0,3-9 0 16</inkml:trace>
  <inkml:trace contextRef="#ctx0" brushRef="#br0" timeOffset="301.3637">14288 9360 36 0,'14'13'18'0,"-11"24"-17"0,-3-31 30 0,0 1-31 16,4-1 1-16,-1 3 0 16,1-2 1-16,3-1-5 15,3 0 0-15,4-3-7 31,4-3 0-31</inkml:trace>
  <inkml:trace contextRef="#ctx0" brushRef="#br0" timeOffset="516.9795">14788 8981 44 0,'-10'12'22'0,"17"-3"-25"15,4-9 35-15,3 0-32 16,3-3 1-16,4-3 1 16,8 0 1-16,2-4-8 15,5 1 1-15,-5 0-7 16,-2-4 0-16,-8 4-1 16,-4-10 1-16</inkml:trace>
  <inkml:trace contextRef="#ctx0" brushRef="#br0" timeOffset="664.194">14965 8792 24 0,'-21'32'12'0,"3"15"-16"0,11-38 20 16,0 7-17-16,0 6 0 16,0 6-7-16,0-3 0 15,0 10 6-15,-4-1 1 16</inkml:trace>
  <inkml:trace contextRef="#ctx0" brushRef="#br0" timeOffset="848.3988">14679 9322 23 0,'-21'-3'11'0,"24"-6"-4"16,1 3 21-16,3-1-26 0,7 1 1 16,4-3 0-16,6-4 1 15,8-3-5-15,0-9 0 31,7 0 3-31,3-6 0 16,4 3-3-16,3-1 0 0,8 4-5 16,-1 3 1-16,-3 4-5 15,0 2 0-15</inkml:trace>
  <inkml:trace contextRef="#ctx0" brushRef="#br0" timeOffset="1682.7083">14796 9445 22 0,'10'0'11'0,"18"-16"-7"0,-17 7 15 16,-1-4-18-16,5-6 1 15,2 4 1-15,1-7 0 16,7-4-4-16,-1 1 1 16,-3 0 1-16,1 0 1 15,-5 10-3-15,-6-1 0 16,-4 10-2-16,-11 9 0 16,-3 6 0-16,-7 10 0 0,-3 6 0 31,-5 6 0-31,1-2 2 15,-7-1 1-15,7 0 1 16,0-3 0-16,3-3 0 16,7-3 1-16,4-3-1 15,4-7 0-15,6-6 0 0,4-3 0 16,0-6-2-16,4-4 0 16,0-5-3-16,-1-4 0 15,1 0-1-15,-1-9 1 0,-3 0-1 16,4-4 1-16,-4 1 3 15,0 6 0-15,-3 6 4 16,-4 10 0-16,0 9 1 16,-4 9 1-16,1 10 0 15,-1 9 0-15,-3 0-2 16,-4 1 0-16,4 2-2 16,0 7 1-16,0-1-1 0,0 7 1 15,0 6-1-15,-3-3 1 16,-5 3-1-16,5-6 0 31,-1-3-1-31,1-3 1 16,-1-4 0-16,1-2 1 15,3-7 0-15,-1-10 0 0,1-5 0 16,4-13 1-16,3-10 0 16,7-9 0-16,7-19-2 15,7-6 0-15,4-6-5 16,10-7 0-16,11-9-7 15,0-21 0-15</inkml:trace>
  <inkml:trace contextRef="#ctx0" brushRef="#br0" timeOffset="1950.8429">15378 8965 31 0,'-53'72'15'0,"-21"66"-10"0,49-97 22 0,0 12-26 16,1 3 1-16,2 1-1 15,5 3 1 1,3-1-3-16,7 1 1 16,3-7 1-16,0-6 1 15,4-6-3-15,4-10 0 16,0-9 0-16,-1-9 0 0,1-13-1 16,-1-13 0-16,1-6-1 15,-4-9 1-15,-4 0-1 16,1-4 0-16,-4-2-6 15,3-4 1-15,0-2-1 16,4-17 1-16</inkml:trace>
  <inkml:trace contextRef="#ctx0" brushRef="#br0" timeOffset="2082.7959">15402 8899 37 0,'7'0'18'0,"0"3"-22"0,-7 0 39 0,4 0-35 31,3 4 1-31,-3 2-1 16,3 7 1-16,3-1-12 16,8 1 0-16</inkml:trace>
  <inkml:trace contextRef="#ctx0" brushRef="#br0" timeOffset="2865.6282">15074 9109 16 0,'-3'0'8'0,"10"0"5"0,0-6-1 0,0-4-10 15,3 1 0-15,12 0 1 16,2 2 1-16,5 4-5 16,-1 0 0-16,0 3 0 15,0 3 0-15,7 0-6 16,1 4 0-16</inkml:trace>
  <inkml:trace contextRef="#ctx0" brushRef="#br0" timeOffset="4059.5452">15928 9451 22 0,'-39'22'11'0,"0"15"-8"0,36-30 16 16,-1-1-19-16,8 3 0 15,3-5 1-15,3-4 0 0,8-4-1 16,3-8 0-16,4-1 1 15,-4-2 0-15,4 2-1 16,-1 1 1-16,-2-1-1 16,-5 7 1-16,-3 3 0 15,1 3 1 1,-8-3-1-16,0 6 1 0,-4 0 0 16,1 3 1-16,-1 0-1 15,4 1 1-15,0-4-1 16,4 0 1-16,7-3-2 0,-1 0 1 15,4 0-2 1,11 0 1-16,0 3 0 0,0 0 0 16,-8 3 0-16,-6 1 0 15,-7 2 1-15,-4 4 0 16,-4-1 0-16,-6 4 1 16,-4-4-1-16,-4 1 1 15,-3-4-4-15,3 7 0 16,4-7-6-16,0-2 0 15,11-4-6-15,10-3 0 0</inkml:trace>
  <inkml:trace contextRef="#ctx0" brushRef="#br0" timeOffset="4391.3326">16577 9454 26 0,'-7'-9'13'0,"-4"18"-5"15,8-3 16-15,-4 4-21 16,-7 5 0-16,-7 4 2 15,-1 0 0 1,5 6-7-16,3-3 1 16,7 0 4-16,3-6 0 15,4-1-2-15,7-5 0 0,4-4-1 16,3-12 1-16,0 0 0 16,0-4 0-16,4-2-1 15,-4-1 1-15,0 0-1 16,0 4 1-16,-3 0-2 15,-1 2 1-15,-3 7-1 0,0 0 1 16,-3 4 0-16,-4 2 0 16,0 0 0-16,0 0 0 15,0 4-1-15,0-4 0 16,0 3-4-16,3-9 0 16,4 0-7-16,7-6 0 15</inkml:trace>
  <inkml:trace contextRef="#ctx0" brushRef="#br0" timeOffset="4606.5058">16983 8990 34 0,'-14'22'17'0,"-22"44"-16"0,22-38 26 15,-14 19-27-15,3 13 1 0,1 2-1 16,2 1 1-16,1 0-2 15,4 3 1-15,-1-1-3 16,7-2 1-16,4-6-8 16,0-7 1-16,4-9-1 15,3-13 0-15</inkml:trace>
  <inkml:trace contextRef="#ctx0" brushRef="#br0" timeOffset="4959.0293">16916 9445 24 0,'-21'6'12'0,"13"16"-11"0,8-19 23 0,0 3-22 15,4 1 1-15,3-1 2 32,4-3 0-32,10-3-7 15,0-3 1-15,0 0 4 16,0-4 0-16,-3 1-2 15,-4 3 1-15,-3 6-2 16,-4 3 0-16,-4 7 0 0,-6 3 0 0,-4 2 0 16,0-2 1-1,-4 3-1-15,4 0 1 16,0 0 0-16,3-7 1 0,8-6-1 16,6-2 1-16,5-4-2 15,-1-4 0-15,0-5-4 16,3 0 1-16,1-4-8 15,3 0 0 1,0 1-1-16,1 3 1 16</inkml:trace>
  <inkml:trace contextRef="#ctx0" brushRef="#br0" timeOffset="5308.9704">17279 9470 33 0,'-7'0'16'0,"-14"15"-18"0,14-8 33 0,-4 2-29 15,1 4 0-15,-5 5 1 0,5-2 0 16,-1 0-4-16,4-1 1 16,0 1 2-16,4 0 0 15,3-4-1-15,0-2 0 16,3-4 0-16,4-9 1 0,4-3-2 16,3-4 1-16,0-2 0 31,4-1 0-31,-4 1-1 15,0-1 0-15,0 4-1 16,-3 2 1-16,-4 4-1 16,0 6 1-16,-4 1-1 15,-3 2 0-15,0 3 1 0,-3 1 0 16,3 2-1-16,0-2 1 16,0-1 0-16,0 0 0 15,0 1-2-15,3-1 0 0,1-3-5 16,-1-2 0-16,1-1-5 15,3-3 1-15</inkml:trace>
  <inkml:trace contextRef="#ctx0" brushRef="#br0" timeOffset="5911.8867">17480 9492 26 0,'-7'15'13'0,"-11"17"-7"0,15-26 18 16,-8 3-23-16,-3 1 1 16,7 5 2-16,0 4 0 15,4-3-5-15,-1-3 1 0,1-1 2 32,3-3 1-32,7-9-1 15,3-6 0-15,8-3-1 0,-1-4 1 16,5 1-2-16,2-1 1 15,-3-3-2-15,1 4 0 16,-5-1-4-16,1 4 1 16,0 0-3-16,-4-1 0 15,0 4-1-15,-4 3 0 0,-3 3 2 16,0 3 1-16,-3 3 4 16,0 7 1-16,-1-4 3 15,1 1 1-15,-1-4 2 16,1 0 0-16,3-3-2 15,0-3 1-15,3 0-2 16,1-6 0 0,3 0-2-16,-3-4 1 0,-1-2-1 15,1-4 0-15,-4 3 0 16,-4 1 1-16,-3 3-1 16,-7 2 0-16,-3 7 0 15,-8 7 1-15,0 5 0 16,1 7 0-16,-1 6-1 15,4-3 1-15,-4 6 0 16,11-3 0-16,4 3-1 0,3-2 1 16,7-1-1-16,3-3 1 15,5-7-1-15,2-5 1 16,4-4-3-16,8-6 1 16,-1-6-6-16,0-4 1 0,4-5-9 15,3-4 1-15</inkml:trace>
  <inkml:trace contextRef="#ctx0" brushRef="#br0" timeOffset="7054.2218">16933 9398 14 0,'0'-4'7'0,"7"-2"5"0,-7 6-1 0,0 3-9 16,4 4 0-16,-4-1 2 15,0 0 0-15,0 0-5 16,0 1 0-16,3 2 3 16,-3 1 0-16,-3-1 0 0,-1 3 0 15,1 1-4 1,-1-4 1-16,1 1-7 15,3-4 1-15</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52:30.627"/>
    </inkml:context>
    <inkml:brush xml:id="br0">
      <inkml:brushProperty name="width" value="0.05292" units="cm"/>
      <inkml:brushProperty name="height" value="0.05292" units="cm"/>
      <inkml:brushProperty name="color" value="#7030A0"/>
    </inkml:brush>
  </inkml:definitions>
  <inkml:trace contextRef="#ctx0" brushRef="#br0">13416 8146 23 0,'14'-43'11'0,"4"5"-3"0,-15 28 11 0,1 1-16 16,-1 3 1-16,1 9 2 31,-4 13 0-31,-4 12-7 16,-3 16 0-16,-10 3 5 15,-4 6 0-15,-1 4-2 0,-2 18 0 16,-1 3-1 0,0 4 0-16,4-7 1 0,-3-3 0 15,-1-9-4-15,4-7 0 16,-4-9-5-16,7-9 1 15,8-10-6-15,6-9 1 16</inkml:trace>
  <inkml:trace contextRef="#ctx0" brushRef="#br0" timeOffset="270.4521">13356 8824 24 0,'11'19'12'0,"-1"12"-8"0,-3-28 16 15,4-3-17-15,0 0 1 16,6 0 1-16,1-6 1 31,3-7-7-31,-3-2 0 16,-1-7 5-16,-3 0 1 0,-7-3-1 15,-10 3 1-15,-4 0-2 16,-4 0 1-16,1 0-1 16,-1 6 0-16,1 4-1 15,-1 5 0-15,0 7-2 16,4 0 1-16,4 3-5 15,-1 4 0-15,8-1-6 0,3 3 1 16,3-5-5-16,15 2 1 16</inkml:trace>
  <inkml:trace contextRef="#ctx0" brushRef="#br0" timeOffset="487.3585">13737 8727 29 0,'-25'18'14'0,"-17"20"-6"16,32-25 21-16,-5 2-27 15,1 1 1-15,-3 3 0 32,6 3 1-32,1 0-5 0,2-4 0 15,5 1 3-15,6 0 0 16,5-6 0-16,-1-4 0 16,3-3-2-16,1-3 0 15,3-3-4-15,4-6 0 16,3-6-6-16,0-4 0 0,7-15-3 15,4-4 0-15</inkml:trace>
  <inkml:trace contextRef="#ctx0" brushRef="#br0" timeOffset="737.559">13991 8344 26 0,'-10'3'13'0,"-5"16"-9"0,12-10 22 0,-4 10-25 15,0 3 1-15,0 19 0 16,-4 9 0-16,-3 6-3 31,4 7 1-31,-1 0 1 16,0-4 1-16,1 1-2 16,3-3 1-16,0-1-4 0,3-3 0 15,1-3-4-15,-1-9 0 16,4-13-3-16,0-12 0 15</inkml:trace>
  <inkml:trace contextRef="#ctx0" brushRef="#br0" timeOffset="954.3744">13970 8817 27 0,'-4'-3'13'0,"-13"19"-8"16,13-10 24-16,-3 1-27 15,0-1 1-15,0 0 1 0,0 4 0 31,4-1-5-31,3 3 0 16,0 4 3-16,3 0 1 16,4 0-2-16,0-7 1 0,4 0-2 15,-1-6 1-15,1-3-4 16,3-3 0-16,4-6-5 16,3-7 0-16,7 1-4 15,4-7 0-15</inkml:trace>
  <inkml:trace contextRef="#ctx0" brushRef="#br0" timeOffset="1235.5576">14291 8661 27 0,'-11'0'13'0,"-3"-7"-8"0,11 11 21 15,-8 2-24-15,1 0 1 0,-1 4 0 16,0 2 0-16,1 1-5 16,3 5 1-16,3-2 3 15,4 9 0-15,0-6-2 31,4-3 1-31,3-4-1 16,0 1 1-16,0-1 0 16,0 1 0-16,-3-4-1 0,-1 1 1 15,-3-1 0-15,-3 0 1 16,-1 1-2-16,1-1 0 16,-5-2-5-16,1-1 1 0,0-3-7 15,0-6 1-15,7-7-2 16,4-8 1-16</inkml:trace>
  <inkml:trace contextRef="#ctx0" brushRef="#br0" timeOffset="1368.7566">14326 8592 20 0,'7'-16'10'0,"11"-18"-7"16,-11 21 18-16,4 4-21 0,3-4 1 16,3-3 0-16,1 1 0 15,3-1-5-15,-3 0 0 16,-4 1-3-16,-3 2 1 0</inkml:trace>
  <inkml:trace contextRef="#ctx0" brushRef="#br0" timeOffset="1503.1017">14443 8441 19 0,'-25'35'9'0,"4"5"-2"0,17-21 13 0,1 6-19 15,-1 7 0-15,1 2 0 16,-1 4 1-16,-3-1-3 15,0 1 0-15,0-3-4 0,4-1 1 16,-1-3-3-16,4-2 0 0</inkml:trace>
  <inkml:trace contextRef="#ctx0" brushRef="#br0" timeOffset="1802.3709">14513 8739 34 0,'-3'-31'17'0,"10"-16"-19"16,-7 34 33-16,3 1-30 16,-3-1 0-1,4 7 2-15,-8 6 0 16,1 9-3-16,-4 13 0 16,-4 0 3-16,1 9 0 0,-1-5 0 15,4 5 1-15,0-6-2 16,3-3 1-16,1 0-1 15,3-3 0-15,3-4-1 0,4-2 0 16,0-7-3-16,4-3 1 16,3-3-5-16,0-6 0 15,0-10-7-15,1-6 1 16,9-9-2-16,1-3 0 16</inkml:trace>
  <inkml:trace contextRef="#ctx0" brushRef="#br0" timeOffset="1989.4407">14714 8589 29 0,'-14'40'14'0,"-14"26"-13"16,25-50 26-16,-12 9-27 15,1 6 1-15,0 7-1 16,4 6 1 0,-1 3-2-16,4 12 1 15,0-5-2-15,3-1 0 16,1-6-6-16,-1-6 0 15,4-10-1-15,4-6 0 0</inkml:trace>
  <inkml:trace contextRef="#ctx0" brushRef="#br0" timeOffset="2254.3675">14792 8648 17 0,'25'-63'8'0,"3"41"2"0,-21 19 13 15,0 0-20-15,0 3 1 16,0 3 3-16,0 10 0 15,0 3-8-15,-3 6 1 16,-4 9 6 0,0-3 0-16,0 0-2 15,-4 7 0-15,-3-7-1 16,-7 0 0-16,0-3-2 16,-4-3 1-16,1-6-4 15,-1-3 0-15,4-7-4 0,3-3 0 16,1-3-6-16,6 0 0 15,15-13-2-15,-4-2 1 16</inkml:trace>
  <inkml:trace contextRef="#ctx0" brushRef="#br0" timeOffset="4512.5539">15180 8529 9 0,'-3'-25'4'0,"-26"25"9"0,26 0 5 15,-1 3-16-15,-3 0 1 16,-3 7 1-16,-5-1 1 16,1 7-6-16,-3-4 1 0,3 1 4 0,0-4 0 31,-1 1-2-31,5-4 1 16,3 0-2-16,0 0 1 0,3 1-1 15,4-1 0 1,4 3-1-16,3 4 1 0,3-1-1 15,1 4 1-15,0 3 0 16,-1 3 1-16,1 0 1 16,-4 0 0-16,0-3 1 15,-7 3 1-15,0-7-1 0,-4-2 1 16,1-1-1-16,-8-2 0 16,1-1-1-16,-5-3 0 0,1 1-1 15,-3-4 0-15,-1 0-3 16,0-3 0-16,4-3-8 15,0 3 1-15,7-3-7 32,7 3 0-32</inkml:trace>
  <inkml:trace contextRef="#ctx0" brushRef="#br0" timeOffset="6220.0341">11624 8485 13 0,'-4'-9'6'0,"1"-10"4"0,-1 13 6 0,1-1-14 16,-4 7 1-16,0 3 1 31,-7 4 1-31,-4 2-5 16,-7 10 0-16,1 6 4 15,3 0 0-15,-1 6-1 16,8-2 0-16,4-4-1 0,6 3 1 16,8-12-3-16,-1-4 1 15,8-2 0-15,10-10 0 16,0-7-1-16,-3-2 1 16,3-4-1-16,0 1 0 0,-3-1 0 15,-1 7 0-15,-3 0 1 16,1 3 0-16,-5 6 0 31,-3 6 1-31,-3 10-1 0,-4 3 1 16,-4 6 0-16,1 4 0 15,-4-1 0-15,0-3 1 16,-4 3-2-16,0 1 0 16,4-1-3-16,-3 1 0 0,-1-4-5 15,4-6 1-15,0-7-7 16,4-5 1-16</inkml:trace>
  <inkml:trace contextRef="#ctx0" brushRef="#br0" timeOffset="6573.1645">11712 8711 19 0,'4'0'9'0,"-11"6"1"0,3 0 7 15,4 1-16-15,-3 2 1 16,3-3 2-16,0 1 0 0,3-1-5 31,1-6 1-31,3-6 3 16,3-7 0-16,1-3-2 15,3-9 1-15,0 0-1 16,4-3 0-16,6-3 0 16,-2 6 0-16,-1 6 0 0,0 3 0 15,-3 4 1-15,-4 2 1 16,0 13 0-16,-7 4 1 0,-7 8-1 15,-4 10 0-15,-6 7-1 16,-4 8 1-16,-4 4-1 16,0-6 0-16,1 3-4 15,3-1 0-15,0 1-5 16,-1-3 0-16,1-7-7 16,7 1 1-16</inkml:trace>
  <inkml:trace contextRef="#ctx0" brushRef="#br0" timeOffset="6736.6154">11864 8959 35 0,'-14'9'17'0,"28"4"-20"0,-11-10 26 0,8 0-24 15,0 0 0-15,3 3-14 0,0-3 1 16,7 0 13-16,0-3 0 15</inkml:trace>
  <inkml:trace contextRef="#ctx0" brushRef="#br0" timeOffset="7208.0016">12248 8623 35 0,'-14'-9'17'0,"-3"-7"-20"0,13 10 33 0,1-1-30 16,-4 1 0-16,0 6 0 15,-1-6 1-15,1 6-1 16,4 0 0-16,-1 3-1 16,4 3 1-16,0 4 0 15,4 2 0-15,3 1-1 16,0 9 1-1,4 0-1-15,-4 3 1 16,0 3 1-16,0 6 0 0,-7 1 0 16,0 3 1-16,-4-1 1 15,-3 1 0-15,0-10 1 0,-3 7 0 16,-1-4 0-16,0-6 0 16,1-3-1-16,3-13 1 15,-4-5 0 1,1-4 0-16,-1-13-2 15,0-6 1-15,8-3-1 16,3-3 0-16,0-3-2 16,7-3 1-16,0 2-1 15,4-2 1-15,3 0-3 16,0 2 1-16,3-2-5 16,8 3 0-16,3 0-6 0,1-1 0 15,16 1-4-15,1-3 0 16</inkml:trace>
  <inkml:trace contextRef="#ctx0" brushRef="#br0" timeOffset="7506.1425">12520 8595 34 0,'-32'31'17'0,"-6"7"-13"16,27-32 28-16,4 4-31 16,7-1 1-16,0-3 0 15,7-3 1-15,4-3-3 0,3-6 0 16,3-6 2-16,1-7 1 15,-4-3-1-15,0-10 1 16,-3 10 0-16,-8 0 1 16,-3 4-1-1,-7 2 0-15,-3 3 0 16,-1 7 0-16,0 0-2 16,1 3 1-16,-4 3-2 15,0 6 0-15,7 3-4 16,3 4 1-1,15-4-13-15,6-2 1 16</inkml:trace>
  <inkml:trace contextRef="#ctx0" brushRef="#br0" timeOffset="7748.0143">12809 8363 49 0,'-10'6'24'0,"-11"3"-19"0,17-2 33 0,-3 5-37 31,-4 7 1-31,-3 6 1 16,-7 13 0-16,-11 12-4 0,-10 13 0 16,-11 6 2-16,4-10 1 15,6-2-3-15,8-4 1 16,7-9-6-16,0 0 1 15,14-10-6-15,3-9 0 0,7-6-5 16,19-13 1-16</inkml:trace>
  <inkml:trace contextRef="#ctx0" brushRef="#br0" timeOffset="8006.4921">12682 8912 45 0,'0'6'22'0,"4"-6"-23"15,-1-3 40-15,4-4-37 16,4 1 0-16,3-3 2 16,0-4 0-16,0-2-5 15,1 2 1-15,-5 0 4 16,-3 1 1-16,-7-1-2 16,-3 7 1-16,-8 3-1 0,-3 3 0 15,0 0-2-15,0 6 1 16,3-6-11-16,4 3 1 15,14-3-10-15,7-12 0 0</inkml:trace>
  <inkml:trace contextRef="#ctx0" brushRef="#br0" timeOffset="9815.9375">15734 8369 13 0,'-4'-12'6'0,"-24"-1"7"0,25 10 6 0,-1 3-18 31,-3 0 1-31,0 6 0 16,-4 7 0-16,1 9-3 15,-4 3 1-15,-4 9 1 16,-3 7 1-16,0 3-1 16,0 3 1-16,-1 0-1 15,5-3 0-15,-1-10-1 16,4-9 0-16,3-6-1 0,4-9 1 0,4-10-2 15,3-13 0 1,7-6 0-16,3-9 0 16,5-3 1-16,2-7 0 15,4 10 0-15,4 0 1 16,3-1 0-16,11 7 1 16,3 4 0-16,4 5 0 0,-3 4 1 15,-5 9 0-15,-6 0 0 16,-7 12 1-16,-4 7-1 15,-10 9 1-15,-8 7-1 16,-6 2 0-16,-4 4-1 16,-8 0 1-16,1-3-5 15,0-4 0-15,-3-6-6 16,-8-3 1-16,0-6-2 16,1-3 1-16</inkml:trace>
  <inkml:trace contextRef="#ctx0" brushRef="#br0" timeOffset="10266.3193">15582 8814 5 0,'-3'-9'2'0,"13"3"9"0,-3 3-2 0,0-1-7 16,0 4 1-16,4 0 0 15,0 7 0-15,-1-7-4 32,1 9 1-32,-1 0 2 15,-6 4 1-15,-1 0-2 0,-3 2 1 16,-3 1-1-16,-1 0 1 15,1-1-1-15,-4-2 0 16,3-4 0-16,1 1 0 16,-1-7-1-16,1-6 0 0,-1-10 0 15,1 4 0-15,3-4 0 16,0 4 0-16,0-10-1 16,0 6 1-16,-4 1 0 15,1 12 0-15,-1 6 1 16,-3 4 1-16,0 8 0 15,0 7 1-15,-4 7 0 16,4 5 0-16,4 7 1 0,-1-9 0 16,8 12-1-16,3-6 0 15,3-4-1-15,4-9 0 0,4-9 0 16,10-3 0-16,4-13 0 31,3-12 0-31,-3-13-1 16,0 3 1-16,3-12-4 15,-3 2 1-15,-4-2-7 16,0 0 0-16,8-7-4 16,-5 0 0-16</inkml:trace>
  <inkml:trace contextRef="#ctx0" brushRef="#br0" timeOffset="10665.9388">16485 8457 22 0,'-31'-13'11'0,"23"7"-6"0,5 6 16 16,-4 0-18-16,-7 3 0 16,0 7 1-16,0 8 0 15,-4 14-6-15,-10 12 1 16,0 6 3-16,-4 13 1 15,4-7-2-15,-4 0 0 16,4 1-3-16,3-7 0 0,4-6-3 16,3-6 1-16,7-10-6 15,4-6 1-15</inkml:trace>
  <inkml:trace contextRef="#ctx0" brushRef="#br0" timeOffset="11374.8943">16362 8701 26 0,'-7'-25'13'0,"-4"0"-5"0,15 19 21 0,-4 0-28 16,7-4 1-16,0 4 1 15,7 3 0-15,0-3-4 16,4-1 0-16,6 4 3 16,-2-3 0-16,-1 0-1 15,0 3 1-15,-3-4-4 16,3 1 0-16,-7 6-4 15,0 3 0-15,-7 7-6 16,-3 2 1-16</inkml:trace>
  <inkml:trace contextRef="#ctx0" brushRef="#br0" timeOffset="12076.8964">16327 8802 26 0,'-39'6'13'0,"0"22"-12"0,35-31 19 0,4 3-20 15,11 0 0-15,3-6 0 16,7-4 1-16,8 1-1 15,-1-3 0-15,3-1 0 16,1 0 0-16,0 4 0 16,-11 6 0-16,-3-3-1 15,-4 9 0-15,-4 0 0 16,-10 6 0 0,-7 4 0-16,-3 9 0 15,-8-7 2-15,1 1 1 0,-1 0 0 16,-3 0 0-16,7-4 0 15,3-3 0-15,4 1-1 16,0-4 0-16,0 0-1 16,7-2 1-1,0-4-1-15,10-7 0 16,1 4-2-16,0-3 0 16,-1 3-1-16,1 3 1 15,-1 0-1-15,-6 0 1 16,-8 6 0-16,1 0 0 15,-8 4 2-15,1 2 1 16,-1 4 2 0,-3 0 0-16,0-1 0 15,0-2 0-15,3-1-1 16,1-2 1-16,-4 2-1 16,3-2 1-16,0-4-2 15,4 0 0-15,0 1 0 16,4-7 0-16,3 0-1 15,3-4 1-15,8-2-1 0,3-3 1 16,0-4-1-16,4 1 0 0,3-1 0 16,4 1 0-16,3-1-1 15,-4 4 1-15,-2 2 0 16,-5 1 0-16,-3 6 0 16,-7 3 1-16,-3 3-1 15,-4 4 0-15,-7 2 0 16,-4 1 1-16,-6 6 0 0,3 0 1 15,-1-1-1-15,5 1 0 32,-1 0 0-32,4-6 1 15,0-1-1-15,7-2 0 16,0-4-1-16,11-3 1 0,6-12-6 16,1-1 1-16,0-6-7 15,6-2 0-15</inkml:trace>
  <inkml:trace contextRef="#ctx0" brushRef="#br0" timeOffset="12575.17">17014 8482 27 0,'-14'-6'13'0,"7"18"-6"15,4-2 15-15,-4 8-22 0,3 11 1 16,-3 8 0-16,0 7 0 0,-4 10-1 15,-3-4 0-15,-3 3 1 32,3 0 0-32,-8-3-2 15,5 4 1-15,10-13-4 16,-4-7 1-16,8-9-6 16,6-12 0-16,-3-10-1 15,4-9 1-15</inkml:trace>
  <inkml:trace contextRef="#ctx0" brushRef="#br0" timeOffset="12861.8984">16898 8535 21 0,'11'-69'10'0,"38"32"-8"0,-35 30 20 0,4 1-21 15,-1 3 1-15,1 3 1 16,0 0 0-16,-1 3-3 16,1 3 0-16,0 4 3 15,-1-1 1-15,-3 4 0 16,-3-1 0-16,0 7-1 0,-4 0 1 15,-4 3 0-15,-6 3 0 16,-1 0-1-16,-3 0 0 31,-4-6-1-31,1 3 1 16,-4-3-1-16,-4-7 0 16,0-2-4-16,4 2 0 0,-3-6-4 15,6 1 1-15,1-4-8 16,6 0 0-16,15-3-1 15,-1-9 0-15</inkml:trace>
  <inkml:trace contextRef="#ctx0" brushRef="#br0" timeOffset="13765.2731">17367 8589 24 0,'-17'3'12'0,"-8"-10"-10"16,21 11 22-16,1 5-21 16,-4 7 0-1,0 6 2-15,0 0 1 16,0 3-7-16,0 0 0 15,0 3 5-15,3-3 0 16,4-3-2-16,4-3 1 16,3 0-2-16,3-1 1 15,4-2-1-15,7 0 1 0,8-4-1 16,-1-2 0-16,4-1 1 16,3-6 0-16,-3-3 1 15,-4-3 0-15,-3-3 0 16,-8 3 0-16,1 0 1 15,-4-1 0-15,-3-2-1 0,-4 0 1 16,0-10-2-16,0 4 0 16,-4-4 0-16,1-3 0 15,-1-6-2 1,-3-3 1-16,0-3 0 0,0-4 0 0,0 4-3 16,0-4 1-16,0 10-5 15,0 3 1-15,0 3-4 31,4 4 1-31,-1 2-5 16,4 1 0-16,0 5-3 0,4-2 1 16</inkml:trace>
  <inkml:trace contextRef="#ctx0" brushRef="#br0" timeOffset="14050.8211">17858 8463 34 0,'-7'-3'17'0,"7"3"-17"0,0 0 29 0,0 3-28 16,0 10 1-1,0 2 0-15,-4 17 0 0,-3 5-3 16,0 7 1-16,-4 10 1 15,1-7 0-15,-1 3-1 16,1 0 0-16,-1 0-4 16,0-3 1-16,4-3-7 15,4-3 1-15,3-13-2 16,3-12 0-16</inkml:trace>
  <inkml:trace contextRef="#ctx0" brushRef="#br0" timeOffset="14282.319">17907 8466 34 0,'4'-15'17'16,"31"5"-19"-16,-25 10 33 0,1 3-29 31,3 0 1-31,4 4 1 16,-4 5 1-16,-4 13-5 0,-3 7 1 15,-10 5 3-15,-8 7 1 16,-13 10-2-16,-1-11 0 15,0-5-1-15,1-10 1 16,6-3-6-16,4-9 0 16,7-13-9-16,14-12 1 0,14-16-4 15,7-16 1-15</inkml:trace>
  <inkml:trace contextRef="#ctx0" brushRef="#br0" timeOffset="15415.3175">18708 8858 29 0,'-7'-3'14'0,"-14"-22"-8"0,14 22 22 0,-1-3-27 16,-2 9 1-16,-4 3 1 15,-4 3 0-15,1 1-4 16,-5 9 1-16,-2 6 2 16,-1 3 0-16,4 6-1 15,7-2 1-15,3-1-1 16,8 1 0-16,10-4 0 16,0-13 0-16,7-5 0 15,7-13 1-15,4-13 0 16,6-12 0-16,1-10 0 15,3-9 0-15,1-16 0 0,-5-6 0 16,1-6-2-16,0 6 0 16,0 3 0-16,-8 13 0 15,-2 12 0-15,-8 10 0 16,0 9 0-16,-4 9 0 0,-3 10 0 16,-7 13 0-16,-3 8 1 15,-4 20 0-15,-4 12 0 16,-3 10 0-16,-3-4 0 15,-5 1 0-15,5-1-5 16,3-9 1-16,3-3-5 16,7-3 1-1,4-16-8-15,8-9 1 0</inkml:trace>
  <inkml:trace contextRef="#ctx0" brushRef="#br0" timeOffset="15950.2217">18979 8893 26 0,'4'-3'13'0,"-4"12"-1"0,0-9 15 0,0 3-24 15,0 0 0-15,7 0 1 32,4-3 1-32,10-3-5 15,0-3 0-15,4-7 5 16,-1-5 0-16,-2-1-1 0,-8 0 0 16,-7 0 0-16,-7 7 0 15,-7 2-2-15,-7 4 0 16,-8 3-1-16,-2 9 1 0,2 0-2 15,8 1 1-15,0-1-5 16,7 3 0-16,0 1-4 16,11-4 1-16,10 0-4 15,0-3 1-15,4-3-2 16,-1 7 1-16,1-1 4 31,-1 3 0-31,-2 1 5 16,-5 2 1-16,-3 4 6 15,0 0 0-15,-7 6 1 16,4-7 1-16,-1-2-1 0,4-4 1 16,4-2-2-16,0-4 0 15,6-6-3-15,1-4 1 0,-4-2-2 16,4-4 0-16,-4 4-1 16,0 0 1-16,-4-1 0 15,1 4 0-15,-4 3 1 16,0 3 0-16,-3 0 0 15,3 0 1-15,-4 0-1 16,4 0 1-16,-3 0-1 16,3 0 1-16,0-3-3 15,0-1 1-15,0 1-5 16,4-3 0-16,-1 3-5 16,1 0 1-16,-1 0-7 15,4-4 0-15</inkml:trace>
  <inkml:trace contextRef="#ctx0" brushRef="#br0" timeOffset="16417.9827">19516 8824 28 0,'-7'12'14'0,"0"4"-9"0,3-10 19 0,0 1-22 16,1-1 0-16,-1 3 1 16,1 1 0-16,-1-1-4 15,1 0 0 1,3-2 3-16,0-1 1 0,0-3-2 15,0-3 1-15,7-6-1 16,3-4 1-16,5 4-1 16,6-3 0-16,3-4-1 15,-2 1 0-15,2 2-1 16,-2 4 1-16,-5 6 1 0,1 0 0 16,-4 6 1-16,-7 1 0 15,-4 2 0-15,-3 0 1 16,0 4 0-16,-7-1 0 0,0 1-2 15,4 3 1-15,-1-7-6 16,1 0 0-16,-1-5-6 16,1-4 0-16,6-10-4 31,8-2 0-31</inkml:trace>
  <inkml:trace contextRef="#ctx0" brushRef="#br0" timeOffset="16619.3861">19925 8297 37 0,'-4'-9'18'0,"-6"52"-16"0,6-27 33 0,1 6-34 15,-8 6 1-15,1 19 0 16,-5 13 0-16,-6 6-3 16,0 6 1-16,0-3 0 15,0-3 0-15,7-7-5 16,0 4 0-16,3-7-8 15,7-15 1-15</inkml:trace>
  <inkml:trace contextRef="#ctx0" brushRef="#br0" timeOffset="16937.3305">19967 8924 35 0,'-3'0'17'0,"13"10"-15"16,-10-10 26-16,11-7-28 16,-1 4 1-16,1-3 1 15,3 0 1-15,-3-1-2 0,-1-2 0 0,-3-4 4 16,-3 4 0-16,-1-7 0 16,-6 4 0-16,-1-4 0 15,-3 0 0-15,-3 4-2 16,-1-1 1-16,-3 4-3 15,0 9 1-15,0 3-1 16,0 3 0-16,0 4-3 16,-4-4 1-16,7 10-4 31,4-7 0-31,4 4-5 0,3-4 1 16,3 0-8-16,4 1 1 15</inkml:trace>
  <inkml:trace contextRef="#ctx0" brushRef="#br0" timeOffset="17366.6826">20256 8852 37 0,'-24'-3'18'0,"-8"9"-15"16,18-3 29-16,-4 0-30 15,1 4 0-15,-1 2 1 16,0 7 1-16,4-1-5 16,0 4 0-16,4 3 3 15,3-3 0-15,7-3-1 16,0-4 0-16,3-2-1 16,8-4 1-16,6-6-1 15,1-3 1-15,3-7-1 0,4 1 1 16,-4 0-1-16,0-1 0 15,-3 1 0-15,-4 2 0 16,-4 1 1-16,-3 6 0 0,-3 3 1 16,-4 4 0-16,-4 2 0 15,-3 4 0-15,0-1 0 16,0 1 0-16,0 2-1 16,0-5 0-16,0 2-6 15,4-2 1-15,-1-1-5 16,1-3 0-16,3-6-7 0,10-9 1 15</inkml:trace>
  <inkml:trace contextRef="#ctx0" brushRef="#br0" timeOffset="17953.7346">20338 8993 40 0,'-18'16'20'0,"18"18"-17"0,0-34 33 0,0 13-34 16,7-1 0-16,-3-2 2 15,3-1 1-15,3-6-6 0,1-6 1 16,3-9 2-16,4-10 1 16,-1-7-2-16,4-2 0 15,4-13-2-15,-4-9 1 16,0-7-1-16,1-2 0 0,-1 5-1 16,-4 10 0-16,-3 6 1 15,-3 13 1-15,0 6 0 16,-4 10 1-16,-7 12 0 15,0 12 1-15,-4 16-1 32,-6 13 1-32,-5 6 0 15,1-3 0-15,-3 3-2 0,3-9 0 16,-1 9-3-16,5-6 0 16,3-1-5-16,7-18 0 15,3-3-4-15,8-10 1 16,0-5-1-16,3-4 0 15,0-10 5-15,0-2 1 16,4-17 9 0,3-5 0-16,0 3 4 15,-11 2 1-15,-2 1 2 16,-8 12 1-16,-4 7-2 0,-3 9 0 16,-4 13-4-16,-3-1 1 15,0 7-2-15,0 3 1 16,3 3-3-16,4 0 1 15,0 0-2 1,4-6 1-16,3 0-1 16,0-4 0-16,7-2-2 15,0-7 1-15,3-9-6 16,5-6 1-16,2-7-5 16,4-3 0-16,4-3-6 15,0-3 0-15</inkml:trace>
  <inkml:trace contextRef="#ctx0" brushRef="#br0" timeOffset="18147.1446">20782 8849 29 0,'-18'34'14'0,"-3"-2"-2"0,11-23 20 0,-4 10-27 16,0 6 1-16,3-9 3 15,4-1 1-15,0-2-12 16,0-1 0-16,7-2 8 16,0-7 0-16,7-3-3 15,3-6 1-15,5-4-5 16,2-2 1-16,1-1-6 15,3 1 0-15,0-4-6 16,7 0 1-16,1 1-6 0,-1-4 0 16</inkml:trace>
  <inkml:trace contextRef="#ctx0" brushRef="#br0" timeOffset="18483.2955">21068 8780 36 0,'3'0'18'0,"1"-16"-7"0,-4 16 29 16,-4 0-36-16,-3 0 1 15,-3 3 2 1,-4 10 0-16,-4-1-8 16,0 7 0-16,4-3 6 15,0 0 1-15,0 2-3 0,3 4 0 16,1 0-2-16,-1 7 1 16,8-4-2-16,-1 6 0 15,4 10 0-15,0-4 0 0,0-2 0 16,0-1 0-16,0 4 0 15,0-7 1-15,0 4 1 32,-3-7 0-32,-1-9-1 15,-6 6 1-15,-4-6-1 0,-4-7 1 16,0 1-1-16,-3-1 1 16,-7-5-6-16,-7-7 0 15,6-7-7-15,1 1 1 0,3-3-9 16,4-7 0-16,0 3-1 15,0 1 1-15</inkml:trace>
  <inkml:trace contextRef="#ctx0" brushRef="#br0" timeOffset="57172.5747">9701 9579 28 0,'-7'4'14'0,"11"-14"-2"0,3 4 15 0,11-3-23 16,-1-4 0-16,8-6 4 16,3 7 1-1,0-1-11-15,-7 4 1 0,4-1 6 16,-4 1 0-1,8 3-2-15,-1-4 1 16,0 4-3-16,4 0 1 16,0 3-7-16,-1-7 1 15,-3 1-6-15,-3 2 0 0,-4 4-5 16,-7 6 0-16</inkml:trace>
  <inkml:trace contextRef="#ctx0" brushRef="#br0" timeOffset="57383.1873">9945 9554 22 0,'-11'4'11'0,"8"2"-3"15,3-3 11-15,0 3-17 16,0 0 0-16,3 1 0 0,1-4 0 16,-4 6-3-16,3 1 0 15,1-4-1-15,-1 7 0 16,1-1-4-16,-1-3 0 0,-3 4-3 15,0 0 1-15</inkml:trace>
  <inkml:trace contextRef="#ctx0" brushRef="#br0" timeOffset="57737.5727">9878 9736 21 0,'-21'10'10'0,"31"-10"-9"16,-10 0 18-16,0 0-19 31,4-7 0-31,3 1 0 0,0 0 0 15,0 0 0-15,-4-1 0 16,4 4 0-16,-7 3 0 16,0 0 1-16,4 6 0 15,-4 4 2-15,-7 2 0 0,0 4 0 16,-4 6 1-16,4-3 1 16,4 6 0-16,-4 0-1 0,3-9 0 15,1 3-1-15,6-4 0 16,-3-5-2-16,4-1 1 15,6-3-1-15,-3 1 0 16,0-4-1-16,0 3 0 31,0-3 0-31,-3 0 1 0,3 0-1 16,-3 4 1-16,-4-1-3 16,3-3 0-16,-3-3-3 15,0 0 0-15,4-9-6 16,-1-4 0-16,1-6-1 15,6 0 0-15</inkml:trace>
  <inkml:trace contextRef="#ctx0" brushRef="#br0" timeOffset="58236.5326">10044 9601 19 0,'7'-12'9'0,"0"6"-4"0,-7 6 15 0,3 3-17 16,-3 3 1-16,0 3 1 15,-3 4 1-15,-1 3-8 16,1 2 1-16,-1 4 4 31,1 0 1-31,-1-3-3 16,1-6 1-16,-1-1-2 0,4-5 1 15,0-4-1-15,0 0 1 16,4 0-1-16,-1-3 1 16,4 0-1-16,0-3 0 15,4-3 0-15,3 2 0 0,0-2 0 16,-3 3 1-16,-1 0-1 15,-3 6 0-15,0-3 0 16,-7 6 1-16,0 4-4 16,-3 2 1-16,-8 4-4 15,1 3 1-15,-5 3-4 0,-2 6 1 16,-4-6-3 0,-1 3 1-16,1-3 6 15,-28-19 4 1,70 19 3-16,-42-3 0 0,7-7 5 15,3-2 1-15,4-4 2 16,7-6 0-16,0 0-5 31,7 0 1-31,4-6-4 16,3-7 1-16,7-2-3 16,0-4 1-16,0 0-7 0,1 6 1 15,-5 4-7-15,1 3 0 16,-4 12-1-16,0 10 1 15</inkml:trace>
  <inkml:trace contextRef="#ctx0" brushRef="#br0" timeOffset="58538.2309">10001 10031 31 0,'-28'25'15'0,"-4"10"-12"16,25-26 32-16,0 4-32 16,0-4 0-16,0 4 2 15,7-4 0-15,0 3-7 16,0-2 1-16,4-7 4 0,3-3 0 15,3 0-2-15,4-6 1 32,4-7-2-32,3-6 1 15,-3-3-1-15,-1 0 1 16,1 4-1-16,-4 2 1 16,-3 3 2-16,-4 4 0 0,-7 3 1 15,0 6 0-15,-4 3 1 16,4 0 1-16,0 0-2 15,4 0 0-15,-1 0-2 16,4 1 0-16,0-4-3 0,4-7 0 16,0-2-9-16,3 3 1 15,10-7-10-15,15-3 1 16</inkml:trace>
  <inkml:trace contextRef="#ctx0" brushRef="#br0" timeOffset="58838.3452">10485 9391 34 0,'-18'-9'17'0,"18"6"-5"0,0 3 18 16,0 0-30-16,7 3 1 31,4 0 0-31,-1 0 1 16,4 3-3-16,4 1 0 0,0 2-4 16,-1 1 0-16,-3 5-7 15,-7 7 1-15</inkml:trace>
  <inkml:trace contextRef="#ctx0" brushRef="#br0" timeOffset="60001.7161">10456 9670 35 0,'-35'29'17'0,"-4"-20"-8"0,36-9 25 0,-1-6-32 16,1 9 1-16,3-3-1 16,7-3 1-16,3-3-4 0,4-7 0 15,4 0 3-15,-4 1 0 16,4-1-2-16,3 1 0 15,0-4-3-15,4 4 1 16,0-1-3-16,-4 4 0 16,-4 2-1-16,-3 7 1 0,-7 3 0 15,-7 4 0-15,-7 2 3 16,-3 7 1-16,-1 0 3 16,1 2 0-16,-4-2 1 15,3 3 1-15,0 0-1 0,4-7 0 31,0 1-1-31,4-4 1 16,-1 1-3-16,4-4 1 16,0 0-1-16,4-3 0 15,3-6 0-15,3 0 0 16,1-3-2-16,3-4 0 0,4 1-2 16,-4 3 0-16,0 2-2 15,-3 4 1-15,-4 4-1 16,-7 5 1-16,-7 4 2 15,-4 5 0-15,-3-2 5 16,-4 6 0-16,-3 0 3 16,0 6 0-16,0-6 2 0,0-3 0 15,3-3 0-15,4-1 0 16,3-2-2-16,8-7 0 0,-1 0-3 16,11-6 1-16,0-9-2 31,4-4 0-31,-1-2-3 15,5-4 1-15,2 0-4 16,1 0 1-16,-1 4-6 16,-2-1 1-16,-1 13-3 15,-7 6 0-15,-7 16 3 0,-4 0 1 16,-3 6 7-16,0-3 0 16,0 0 7-16,0 0 1 15,3-4 3-15,1-2 1 0,3-3-2 16,3-4 1-16,5-3-4 15,-1-6 1-15,3-3-4 16,4-3 0-16,0-4-4 16,0-2 1-16,-3-1-5 15,0 1 0-15,-4-1-4 16,0 10 0-16,-7 3-3 0,0 6 0 16,-7 4 0-16,-4-4 1 31,1 3 3-31,-5 4 0 0,1 3 3 15,0-1 0-15,0 1 7 32,-32-13-2-32,78 16 4 15,-43-3 1-15,1-4 1 16,3 1 1 0,-4-1 0-1,-3 1 0-15,0 6-3 0,0-7 1 16,0 4-3-16,3 3 0 15,1-4-2-15,6-2 0 0,4-1-1 16,4-2 1-16,6-4-3 16,1-6 0-16,3-6-3 15,0-4 1-15,4 1 0 16,-1 0 0-16,4-1 4 16,1 4 1-16,-5 0 4 15,-3-1 1-15,0 4 4 16,-7 3 1-1,-3 0 0-15,-4 0 0 16,0 0-2-16,0 0 0 16,0 0-3-16,0 0 0 15,0 0-1-15,0 0 0 0,4-3-1 16,3 0 0-16,3-3-1 16,1-1 0-16,3 1 0 15,0 0 0-15,4-3-3 16,3-4 0-16,7 4-12 15,11-4 1-15,0 4-4 16,-8-20 1-16</inkml:trace>
  <inkml:trace contextRef="#ctx0" brushRef="#br0" timeOffset="61304.8061">11038 9749 24 0,'-7'-32'12'0,"7"-8"-2"0,4 33 12 16,-1 1-20-16,1 9 0 15,-1 10 2-15,5 9 1 0,-5 15-6 16,1 14 0-16,-4 2 4 0,0 0 0 16,-4 4-1-16,4-13 0 15,0 6-1-15,0 0 0 32,0 0-3-32,0-3 0 15,-3-12-4-15,-1-7 0 0,0-16-3 0,4-9 1 16,-3-18-3-16,-1-4 1 15,4-9 3-15,0-7 0 16,0 1 7-16,4 2 0 16,-1 7 4-16,1 3 1 0,0 7 3 15,-1 2 1-15,4 4-1 16,0-1 0-16,0 4-2 31,-3 0 0-31,-4 6-1 16,0 0 1-16,-4 0-2 15,1 0 1-15,-1 3-2 16,-3-3 0-16,0 0-3 0,0 0 0 16,3 0-6-16,4-3 0 0,0 3-7 15,8-10 0-15,6-2-1 16,7-7 1-16</inkml:trace>
  <inkml:trace contextRef="#ctx0" brushRef="#br0" timeOffset="61605.0183">11250 9868 40 0,'-7'28'20'0,"4"-3"-25"0,3-15 44 0,3-1-37 15,1 1 1-15,3-4 0 16,3 0 0-16,11 0-4 16,4-9 0-16,0-12 3 15,3-7 1-15,-7 0-2 16,4 0 0-16,0 0-1 15,-8 3 1-15,-6 0-1 16,-1 10 0-16,-3 9 0 16,-3 6 1-16,-4 6 0 0,-7 4 0 15,3 3-1-15,-6 6 1 16,3-6-1-16,0 0 1 16,0 0-4-16,3-1 0 15,1-2-6-15,-1-7 0 0,4-5-6 31,11-8 1-31</inkml:trace>
  <inkml:trace contextRef="#ctx0" brushRef="#br0" timeOffset="61837.3948">11592 9473 28 0,'0'9'14'0,"-3"29"-3"0,3-22 18 16,0-1-27-16,-4 13 0 16,4 13-1-16,-3 3 1 15,3 3-3-15,0 10 1 0,-4-7-2 16,1 3 1-16,3-3-7 0,-4-3 0 16,4-6-3-16,4-10 1 15</inkml:trace>
  <inkml:trace contextRef="#ctx0" brushRef="#br0" timeOffset="62255.4979">11109 9805 24 0,'-4'-6'12'0,"8"-3"-10"15,-4 9 19-15,3-4-19 16,5 1 0-16,-1 0 2 0,7 6 1 15,-4 4-5-15,4 5 1 32,1 7 4-32,-5 9 1 15,-3 0 0-15,0-6 0 16,-7 3-1-16,0-3 1 16,-3 3-2-16,-1-6 0 0,-3 3-2 15,0-3 0-15,0-6-3 16,0-4 0-16,0-6-9 15,3-9 0-15,11-4-5 16,0-5 0-16</inkml:trace>
  <inkml:trace contextRef="#ctx0" brushRef="#br0" timeOffset="62737.0191">11772 9808 31 0,'-3'0'15'0,"6"10"-7"0,1-4 20 16,-1 3-27-16,1 7 1 16,-1 6 0-16,-3 0 1 15,0 0-4-15,0 3 0 0,-3 3 0 32,-1 1 0-32,4-4-7 15,0-3 0-15,0-7-3 0,4-5 0 31</inkml:trace>
  <inkml:trace contextRef="#ctx0" brushRef="#br0" timeOffset="62868.4938">11790 9805 35 0,'-11'-62'17'0,"11"2"-13"0,0 44 32 0,0 7-35 16,0-1 0-16,4 1 0 16,-1 0 0-16,4-1-5 15,0 4 1-15,8 3-6 16,2 3 0-16,11 0-3 15,4 9 1-15</inkml:trace>
  <inkml:trace contextRef="#ctx0" brushRef="#br0" timeOffset="63138.3527">12100 9774 42 0,'-14'12'21'0,"-28"7"-19"0,31-9 42 0,-3-4-42 15,-3 3 0-15,2-2 0 16,-2 2 0-16,10-6-4 15,3 3 1-15,4-2 1 16,4-1 1-16,6 3-1 0,1 0 0 16,-1 1-1-16,5 2 1 15,-5 3 0-15,-3 4 1 16,-3 0 0-16,-1-7 1 16,-6 7-1-16,-1-4 1 15,-3 4 0-15,0-3 0 16,-3-4-4-1,2-3 0-15,1-6-7 16,7-6 1-16,0-6-8 16,11-23 1-16</inkml:trace>
  <inkml:trace contextRef="#ctx0" brushRef="#br0" timeOffset="63487.6295">12210 9435 36 0,'-4'-3'18'0,"-3"31"-4"0,4-15 26 0,-5 12-37 15,-2 9 0-15,-1 13 3 16,1 4 1-16,3 5-8 16,0 4 0-16,3-10 6 15,1-6 0-15,3-10-2 16,0-6 1-16,3-6-2 16,4-9 1-16,4-7-1 0,3-6 0 31,0-9-2-31,4-7 1 15,-1-3-1-15,1 1 1 16,0 5-1-16,-1 0 0 16,-3 7 0-16,0 3 1 0,-3 6 0 0,-4 10 0 15,-7 2 0 1,0 4 0-16,-4 0 0 16,-3 6 0-16,0 3-5 15,0 1 1-15,0-4-9 0,4-7 1 16,3-5-9-16,10-7 0 15</inkml:trace>
  <inkml:trace contextRef="#ctx0" brushRef="#br0" timeOffset="63803.5334">12538 9893 43 0,'-36'-16'21'0,"47"7"-5"0,-11 9 29 0,4-13-43 31,3-2 1-31,7-4 0 15,0-6 0-15,-4 6-4 16,1 0 1-16,-4 0 3 16,-7 7 0-16,-7 12-2 0,-7 9 0 15,-7 10 0-15,-11 6 0 16,4 7 0-16,3 2 1 16,4-3-1-16,7-2 1 0,0-1 0 15,7 0 1-15,3 0-1 16,4-3 1-16,7-6-2 15,4-3 1-15,6-4-3 16,-3-5 1-16,8-10-7 16,2-7 1-16,5-2-9 15,2-7 1-15,-2-6-7 0,-1-4 0 16</inkml:trace>
  <inkml:trace contextRef="#ctx0" brushRef="#br0" timeOffset="64105.0203">12700 9821 48 0,'-4'19'24'0,"-3"18"-20"0,7-18 40 0,-3 0-41 16,-1 0 1-16,1 6 4 15,-1 3 1-15,1 3-10 16,-1 1 1-16,1-4 7 0,3-9 0 16,-4-7-1-16,1 1 1 15,3-7-2-15,0-12 0 16,0-10-2-16,3-6 1 15,4 0-2-15,4-3 0 0,3-6-1 16,0 0 0-16,4 2-1 16,3 1 1-16,0 3-1 15,4-3 0-15,-4 3-2 16,0 0 1-16,0 9-6 16,4 3 0-1,3 7-10-15,7 0 0 16,-3 0-7-16,3 6 0 15</inkml:trace>
  <inkml:trace contextRef="#ctx0" brushRef="#br0" timeOffset="65592.3125">13444 9702 33 0,'-10'6'16'0,"-1"60"-5"0,4-50 16 0,4 9-25 15,-4 6 1-15,-4-6 1 16,0-3 1-16,1 0-6 15,-1 0 1-15,1-3 3 16,-4-4 1-16,-1-5-2 16,1-4 1-16,4-6-2 15,-1-3 1-15,4-16-1 16,4-12 0-16,3-16-1 0,7-3 1 16,3 3-2-16,4 6 0 15,4 6 0-15,3 10 0 16,0 6-1-16,0 7 1 15,11 2 0-15,-4 10 1 0,-3 22 0 16,-7 4 0-16,-4 5 1 16,-4 3 0-16,-6 4 0 15,-8 3 1-15,-3-4-3 16,0-2 1-16,4-1-8 16,-1-5 0-16,11-11-7 15,4-5 1 1</inkml:trace>
  <inkml:trace contextRef="#ctx0" brushRef="#br0" timeOffset="66142.7237">13843 9843 29 0,'-25'-35'14'0,"8"32"-4"0,13 0 17 0,-3 6-25 31,-3 7 0-31,-5 5 2 16,1 10 0-16,0 4-4 16,4 2 1-16,-1 4 2 15,11 2 1-15,4-2-1 0,6-7 0 16,1-3-1-16,-1-6 1 16,4-10-2-16,4-12 1 0,3-13-1 15,0-6 1-15,4-22-2 16,3-18 1-16,1-13-2 15,-1-1 1-15,-7 4-1 16,-3 6 0-16,-4 13 0 0,0 6 0 16,-4 16 0-16,-3 9 0 31,-3 12 1-31,-4 16 1 16,0 16 0-16,-7 13 0 15,0 21 0-15,-7 20 1 0,0-7 0 16,-4 3 0-16,4-3-2 15,3-13 0-15,4 1-6 16,7-10 0-16,4-10-9 16,6-21 0-16</inkml:trace>
  <inkml:trace contextRef="#ctx0" brushRef="#br0" timeOffset="66406.3519">14199 9978 45 0,'-21'19'22'0,"32"-23"-16"0,-11 4 33 16,3 0-37-16,8-3 0 0,-1-6 1 16,5-7 0-16,2-3-4 15,-3 1 1-15,-10-1 3 16,-4 0 1-16,-7 6-2 31,-4 1 0-31,-6 2-1 0,-8 7 1 16,-3 6-2-16,3 4 1 15,7-1-6-15,11-3 0 16,7-3-6-16,11 0 1 0,3-6-7 16,11-10 0-16</inkml:trace>
  <inkml:trace contextRef="#ctx0" brushRef="#br0" timeOffset="66743.1637">14340 9837 36 0,'-7'59'18'0,"-21"1"-11"16,21-48 26-16,-3 4-30 15,6 3 1-15,0-4 0 16,4 1 1-16,8-6-6 16,2-10 0-16,4-10 4 15,0 1 0-15,4-7-3 16,0-3 1-16,-1 0-1 16,1-2 0-16,-4 2-1 15,4 3 0-15,-8 10 1 16,1 6 0-16,-4 3 1 15,-4 6 1-15,1 4 0 16,-1-4 0-16,1 4 0 0,-1-4 1 16,5 1-2-16,-1-4 1 15,3-3-1-15,1 0 0 16,3-3-3-16,-4-3 0 16,8-6-4-16,3-4 0 0,0 1-4 15,4 2 0-15,0 1-5 16,-4-4 1-16,0 4 0 15,0-1 1-15</inkml:trace>
  <inkml:trace contextRef="#ctx0" brushRef="#br0" timeOffset="67108.8774">14813 9890 35 0,'0'-6'17'0,"-3"12"-18"0,6 0 36 16,-6 0-32-16,-4 10 1 16,-4-3 4-16,-3-1 0 15,-4 7-8-15,-3 6 0 31,3 0 7-31,1 0 0 0,-1 0-1 16,4-6 0-16,7 0-2 16,3-6 0-16,8-4-2 15,3 4 1-15,7-10-2 0,0-10 0 16,7-11-2-16,8-4 1 16,-5 0-2-16,1-7 0 15,-4-2-1-15,0 6 1 16,-3 0-1-16,-4 6 0 0,0 3 1 15,-3 10 0-15,-4 12 1 16,0 4 1-16,-4-1 0 16,-3 4 1-16,0 2-1 15,-3 4 1-15,3 3-1 16,-4 3 0-16,4-6-7 31,0 0 1-31,0-3-8 16,4-7 1-16,10-9-3 15,-3-6 0-15</inkml:trace>
  <inkml:trace contextRef="#ctx0" brushRef="#br0" timeOffset="67273.7324">15057 9937 45 0,'-7'6'22'0,"-1"7"-23"16,5-7 43-16,-4 3-42 15,0 7 1-15,0 6 0 16,0 6 0-16,0-3-6 15,0 7 1-15,0 2-7 0,3-2 1 16,8-7-4-16,-1-6 0 16</inkml:trace>
  <inkml:trace contextRef="#ctx0" brushRef="#br0" timeOffset="67426.9381">15042 9815 43 0,'-17'-51'21'0,"17"-2"-20"16,3 44 41-16,1-1-43 15,3-2 0-15,0 2-8 16,4 7 1-16,-1 6 1 31,4 1 0-31,11 5-6 16,-4 4 0-16</inkml:trace>
  <inkml:trace contextRef="#ctx0" brushRef="#br0" timeOffset="67676.622">15124 10009 48 0,'-15'31'24'15,"-9"16"-22"-15,20-40 50 0,1 2-49 16,3-3 0-16,0-6 1 16,7-9 1-16,3-10-7 15,4 0 1-15,11-9 3 16,3-6 1 0,4-7-2-16,0 6 0 15,-4-2 0-15,-3 5 1 16,3 1 0-16,-3 9 0 15,-8 10 1-15,-3 5 0 0,-3 17-1 16,-4 12 1-16,-7 6-3 16,-3 0 0-16,-1 3-13 15,11 1 1-15,11-7-9 0,10-13 1 16</inkml:trace>
  <inkml:trace contextRef="#ctx0" brushRef="#br0" timeOffset="68675.8385">15762 9627 42 0,'-14'-10'21'0,"32"4"-19"32,-8 3 26-32,8-4-28 15,7 1 0-15,6 0 0 16,1-4 0-16,0 1-1 16,7 3 1-16,-4 0-4 0,-3 2 0 0,-4 4-2 15,-7 4 0-15,-3 2-2 16,-8 3 1-16,-10 1-1 15,-3 5 1-15,-8 1 3 16,1 3 1-16,-5 3 3 16,-2-3 1-16,-4-1 3 31,-4 4 0-31,-3-6 1 0,7 0 0 16,-4-1-1-16,11-2 1 15,0-7-2-15,7-3 1 16,3 0-2-16,1 1 0 0,3-4-1 15,0 0 1-15,3-7-2 16,4 1 1-16,0-3-1 16,0 5 0-16,4-2 0 15,3-3 0-15,-3 9-2 0,-4-6 1 16,3 2-1-16,-3 1 1 16,0 3-1-16,0 0 0 15,-7 0 0-15,4 3 0 16,-1-6 1-16,-3 3 0 0,4 0 2 15,-1 3 0-15,1 1 1 16,-1-1 1-16,1 0 0 31,3 0 0-31,-3 0 1 16,3 0 1-16,-4 7-2 16,1 2 1-16,-4 4-1 15,0 0 0-15,-4 9 0 0,1 0 1 16,-4 3-2-16,0-3 0 15,-1 3 0-15,-6 0 0 16,-3 7-2-16,-8-1 1 0,-10-2-5 16,3 2 0-16,4 7-7 15,10-16 0-15,11-6-3 16,4-10 0-16</inkml:trace>
  <inkml:trace contextRef="#ctx0" brushRef="#br0" timeOffset="68926.997">15864 9978 42 0,'-42'12'21'0,"42"-9"-19"0,7-3 41 0,4 0-43 15,3-3 0-15,7 6 0 16,0 1 0-16,-3-1-5 0,7 3 0 16,-4 0-8-16,3-3 1 15,5 0-1-15,-1 1 0 16</inkml:trace>
  <inkml:trace contextRef="#ctx0" brushRef="#br0" timeOffset="69194.9112">16320 9598 27 0,'-29'-3'13'0,"26"3"-9"15,3 0 23-15,0 3-25 16,-4 0 0-16,1 16 0 15,-1 6 0-15,1 4-3 16,-4 2 0-16,0 10 2 16,-1-4 0-16,1-2-5 15,4-4 0-15,-1-6-6 16,11-12 1-16,15-16-1 16,2-7 1-16</inkml:trace>
  <inkml:trace contextRef="#ctx0" brushRef="#br0" timeOffset="69443.0781">16524 9451 38 0,'0'0'19'0,"-3"31"-23"0,-1-18 42 0,1 9-34 15,-5 19 0-15,1 9 3 32,0 19 0-32,-7-3-8 15,4 3 0-15,-4 3 8 0,3-13 0 16,0 1-2-16,-6 3 1 15,6-10-2-15,1-9 1 16,-1-13-1-16,0-6 0 16,1-9-7-16,-1-16 0 15,1-13-7-15,6-5 1 0,8-11-10 16,13-8 0-16,1-14-1 16,3-5 1-16</inkml:trace>
  <inkml:trace contextRef="#ctx0" brushRef="#br0" timeOffset="69638.48">16746 9573 60 0,'0'19'30'0,"7"-16"-43"0,0-3 66 16,4 0-53-16,10-3 1 15,7-3-5-15,8-4 1 16,-5-2-3-16,5-1 1 15,-1-2-10-15,-10-4 0 16,-1 3-1 0,-2-3 0-16</inkml:trace>
  <inkml:trace contextRef="#ctx0" brushRef="#br0" timeOffset="69795.4128">16838 9470 38 0,'-28'31'19'0,"7"32"-24"0,17-44 37 0,-3 9-32 15,0 3 0-15,0 7-3 16,0 3 1-16,3-1-5 16,1-5 0-16,-1 2-3 15,4-15 0-15</inkml:trace>
  <inkml:trace contextRef="#ctx0" brushRef="#br0" timeOffset="70293.5291">16683 9724 44 0,'-4'-16'22'0,"25"4"-31"16,-13 5 44-16,2-2-35 15,11-1 0-15,8-2-2 16,2 2 0-16,-2 10-2 0,-1 0 1 16,-7 7-4-16,-7 5 1 15,-7 4 0-15,-7 6 0 16,-11 0 2-16,-10 6 0 15,-3 0 7-15,-1 7 0 0,-3-1 4 32,-1-5 0-32,1-8 2 15,4 1 0-15,6-6-1 16,4-3 0-16,3-4-3 16,8-3 0-16,3-3-2 15,7-9 0-15,3-9-6 0,4-1 1 16,1-9-4-16,-1 3 1 15,3 0-4-15,8 3 0 16,-11 3-2-16,-7 7 0 0,-10 12 5 16,-1 10 0-16,-6 2 6 15,-5 10 0-15,-2 0 7 16,-1 7 1-16,0 2 3 16,4 1 1-16,4-4-2 15,-1-6 1-15,4-3-4 16,4-3 0-16,-1-3-4 15,8-1 1-15,-1-8-3 0,8-4 0 32,3-9-7-32,3-10 1 15,8-3-9-15,7 0 0 0,14-3-3 16,-7 3 1-16</inkml:trace>
  <inkml:trace contextRef="#ctx0" brushRef="#br0" timeOffset="70561.1867">17025 9924 41 0,'-25'7'20'0,"-24"2"-13"16,38 1 38-16,-10-1-41 16,-7 0 1-16,3 4 5 15,4 3 0-15,4-1-11 16,2 4 0-16,1 0 8 16,4 0 1-16,3-1-3 0,3 1 0 0,1-6-2 15,3 3 0-15,0-1-2 31,3-2 1-31,4 2-1 16,11-2 0-16,-1 0-6 16,1-7 1-16,0 3-9 15,-1-3 1-15,1 1-9 16,10-4 0-16,-7-3-1 0,-7 0 0 16</inkml:trace>
  <inkml:trace contextRef="#ctx0" brushRef="#br0" timeOffset="571103.8578">19138 10702 17 0,'-28'-19'8'0,"17"13"-1"0,11 3 9 15,0 3-13 1,0 0 0-16,-3 3 4 16,6 6 0-16,4 7-8 15,8 15 1-15,2 7 5 0,11 9 1 16,1 6 0-16,2 1 0 15,8 2-1-15,11 4 0 16,6-7-1-16,18-3 1 16,4-3-2-16,-8-3 1 0,-6 0-3 15,-8-3 1-15,-3-16-1 16,-7-3 0-16,-4-6-1 16,-10-7 1-16,0-12-6 15,0-7 1-15,-11-5-5 0,-7-4 0 16,-4 3-4-16,-6-9 0 15,-4-3-1-15,-7 0 1 32,0 3 6-32,0 3 1 15,3 6 5-15,1 3 1 0,6 1 5 16,1 3 1-16,3 2 2 16,0 1 1-16,3 9-1 15,5 3 0-15,-1 7 0 16,0 3 0-16,-4 2-1 15,5 4 1-15,-5 0-3 16,-3 3 1-16,-7 4-1 0,-3 8 0 16,-4-2-1-16,-8 2 1 15,-6 1-1-15,-7-3 1 0,-4-4-2 16,1-3 0-16,-1-19-4 16,7 1 1-16,8-10-12 15,9-10 1-15,19-2-8 31,7-13 1-31</inkml:trace>
  <inkml:trace contextRef="#ctx0" brushRef="#br0" timeOffset="577363.8362">20246 10972 39 0,'3'-19'19'0,"33"-6"-18"0,-19 15 28 0,5-2-29 16,2-7 1 0,4-3 0-16,4-3 0 15,3 6-3-15,-3-3 1 0,0 10-2 16,-4-1 0-16,-7 4-3 16,-3 3 1-16,-7 2-1 15,-4 8 1-15,-7 5 0 0,-11 7 0 16,-3 9 4-16,-11 6 1 15,-3 7 3-15,0 6 0 16,-7-7 1-16,-8-2 1 16,8-1 0-16,3-9 1 0,7-6-2 15,11-3 0-15,7-4-2 16,7-5 0-16,7-1-1 16,7-3 0-16,1 0-1 31,2 0 1-31,4 0-1 15,4 4 0-15,0-1 1 16,-1 0 0-16,-6 4 1 16,-4 2 0-16,-3 4 0 0,-8 3 1 15,-6-4 0-15,-4 10 0 16,-4 4-1-16,-6 5 1 16,-12 10-4-16,-2 0 0 15,-8-3-4-15,-4-4 0 0,1-8-9 16,3-1 1-16,4-13-2 15,3-15 1-15</inkml:trace>
  <inkml:trace contextRef="#ctx0" brushRef="#br0" timeOffset="577515.9888">20373 11226 36 0,'0'-6'18'0,"14"15"-19"0,-10-6 37 15,-1 0-36-15,1 0 1 16,3 0 0-16,0 4 0 15,0-1-6-15,3-3 1 16,4 0-7-16,-3 0 1 16</inkml:trace>
  <inkml:trace contextRef="#ctx0" brushRef="#br0" timeOffset="577726.9019">20634 11107 44 0,'-11'0'22'0,"-6"12"-23"0,13-9 36 0,1 4-34 15,-1-1 0-15,1 3-2 16,-1 1 1-16,1-1-4 16,3 0 1-16,0 1-5 15,3-4 0-15,4-3-5 16,0-3 1-16</inkml:trace>
  <inkml:trace contextRef="#ctx0" brushRef="#br0" timeOffset="577997.1754">20899 10818 29 0,'3'-9'14'0,"8"9"-7"0,-11 3 23 16,0 9-29-16,0 17 1 15,-7 8 1 1,-4 4 1-16,0 6-4 15,-3 6 1-15,0 1 2 0,0 2 1 16,0 7 0-16,0-4 0 16,0 1 0-16,0-7 0 15,-4-12-1-15,-3-3 1 0,3-10-1 32,-3-9 0-32,3-10-1 15,4-6 1-15,0-9-4 16,0-13 1-16,4-6-7 15,2-6 0-15,5-1-10 16,6 4 0-16</inkml:trace>
  <inkml:trace contextRef="#ctx0" brushRef="#br0" timeOffset="578180.9526">20987 11066 43 0,'-7'6'21'0,"14"13"-15"0,-4-16 30 15,1-3-35-15,6 0 0 16,4-6 0-16,4 0 1 0,3-4-5 16,0-2 0-16,4-4-5 0,7 0 1 15,0 4-7-15,-1 2 1 16</inkml:trace>
  <inkml:trace contextRef="#ctx0" brushRef="#br0" timeOffset="578350.9059">21290 10940 37 0,'-21'0'18'0,"-14"10"-5"0,24-4 28 0,-3 10-38 16,-7 6 0-16,-4 0 0 15,-3 6 1-15,-4 3-6 16,0 4 1-16,4-1 0 16,0-2 1-16,7-1-10 15,3 0 1-15,8-2-6 31,3-8 0-31</inkml:trace>
  <inkml:trace contextRef="#ctx0" brushRef="#br0" timeOffset="578573.12">21128 11132 47 0,'-21'3'23'0,"10"19"-19"16,8-16 41-16,-4 3-45 15,-1 7 1-15,1 3 0 0,0-3 1 16,0 9-4-16,4 0 0 16,-1 0-4-16,4 0 0 15,7 0-8-15,0-3 1 16,0-6-2-16,4-7 0 31</inkml:trace>
  <inkml:trace contextRef="#ctx0" brushRef="#br0" timeOffset="578698.7458">21156 11292 39 0,'0'-7'19'0,"11"-5"-24"0,-8 6 38 0,8-4-33 15,6 1 1-15,1-1-4 16,3 1 1-16,0 0-6 16,1-1 1-16,-1 4-4 15,-4 0 1-15</inkml:trace>
  <inkml:trace contextRef="#ctx0" brushRef="#br0" timeOffset="579017.1014">21287 11179 37 0,'-22'9'18'0,"8"10"-23"0,7-10 34 16,0 4-29-16,4-1 1 15,-1 10-1-15,-3 10 1 0,0 2-2 16,0-6 1-16,3 7-1 15,1-7 1-15,-1 0-1 16,1-9 1-16,6 0 1 16,-6-6 0-16,6-7 3 0,1 3 1 15,-1-2 2-15,1-1 0 16,3 0 2-16,4-3 0 31,-1 0-2-31,4 0 0 16,4-6-3-16,7-9 0 0,3-1-7 15,4-9 0-15,-1-3-12 16,5 3 1-16,2-6-4 16,-2 0 0-16</inkml:trace>
  <inkml:trace contextRef="#ctx0" brushRef="#br0" timeOffset="579314.129">21728 10906 40 0,'-29'31'20'0,"15"10"-21"0,7-19 34 0,0 3-33 15,0 6 0 1,0 4 0-16,0 3 1 16,0 2-4-16,3-5 1 0,1 6-6 15,3-7 1-15,0-3-5 16,0-5 1-16</inkml:trace>
  <inkml:trace contextRef="#ctx0" brushRef="#br0" timeOffset="579684.1658">21819 10978 40 0,'-10'56'20'0,"-26"-2"-19"0,29-39 37 16,4 4-35-16,-1 3 1 15,8 0 1 1,-1 0 0-16,8-3-7 15,0-6 0-15,-1-7 5 16,8-6 1-16,3-13-3 0,11-9 0 16,-1-3 0-16,5-9 0 15,3-7-1-15,-4-3 1 16,-3 3-2-16,-4 13 1 16,-4 6 0-16,-2 6 0 0,-5 10 0 15,-3 12 1-15,-7 13-1 16,-7 9 1-16,-3 1 0 15,-8 8 1-15,1 1-2 16,-1 0 1-16,1-1-7 16,-1-5 0-16,4 8-9 0,3 1 1 15,8-10-3-15,3-2 1 16</inkml:trace>
  <inkml:trace contextRef="#ctx0" brushRef="#br0" timeOffset="580033.4474">22331 11216 43 0,'-57'13'21'0,"12"25"-18"16,27-29 43-16,-3 13-44 16,3 3 0-16,4-3 0 0,3 0 1 15,4-3-4-15,4-4 0 16,6-2 2-16,4-10 1 15,8-6-2-15,2-10 1 0,1-5-1 16,3-4 0-16,11 0 0 16,-4 3 1-16,4-3-1 31,-8 6 0-31,5 4 0 0,-8 2 0 0,-4 10 1 16,-2 3 0-16,-8 10-1 31,-7 9 1-31,-4 3 0 0,4 3 1 0,-3-3-2 15,-1 0 1 1,4-6-6-16,4-6 0 16,3-10-6-16,3-9 0 0,11-10-6 15,-3-15 1-15</inkml:trace>
  <inkml:trace contextRef="#ctx0" brushRef="#br0" timeOffset="580201.2535">22673 10799 49 0,'-3'10'24'0,"-15"59"-22"0,11-41 45 0,-4 6-46 16,-3 10 0-16,4 10 0 15,-1-4 0-15,0 6-2 16,4 4 0-16,4-1-4 16,3 1 0-16,0-13-11 15,3-3 1-15</inkml:trace>
  <inkml:trace contextRef="#ctx0" brushRef="#br0" timeOffset="580517.1445">22818 11151 60 0,'-14'0'30'0,"-18"12"-34"0,21-9 49 16,1 3-46-16,-1 4 1 15,4-4-1-15,7 4 0 0,4-1 1 16,3 0 0-16,3 1-1 16,1 2 1-16,3-2-1 15,-4 2 1 1,1 7 0-16,-7 0 1 16,-4 9 0-16,-4-3 1 15,-7 7-1-15,-3-1 1 0,-3 0-1 16,-1-6 1-16,0-6-6 15,4-6 1-15,4-4-9 16,6-15 1-16,11-7-6 16,4-9 0-16</inkml:trace>
  <inkml:trace contextRef="#ctx0" brushRef="#br0" timeOffset="580666.1975">22980 11207 45 0,'0'6'22'0,"-7"13"-21"0,0-13 37 15,0 4-38-15,-4 5 1 16,-3 7-1-16,4 3 0 16,-5 7-5-1,1-7 0-15,4-6-8 16,6-7 0-16</inkml:trace>
  <inkml:trace contextRef="#ctx0" brushRef="#br0" timeOffset="580818.4329">22962 11163 45 0,'-28'-9'22'0,"7"9"-17"0,14 0 35 16,-4-3-40-16,4 3 0 0,4 0-5 15,10 0 0-15,7 0-3 16,4 3 1-16,6 0-7 16,-3 0 0-16</inkml:trace>
  <inkml:trace contextRef="#ctx0" brushRef="#br0" timeOffset="581200.9395">23181 11185 49 0,'-14'0'24'0,"-4"9"-23"16,11-2 45-16,0 2-44 16,-3 7 1-16,-1 6 1 15,0 6 0-15,1 3-4 16,6 7 0-16,1-7 3 15,3-2 0-15,7-8-1 16,0-2 1-16,0-12-2 0,4-7 1 16,-1-10-2-16,4-6 0 15,0-2-1-15,0 2 0 16,-3 7 0-16,-4-1 0 16,0 16 0-16,-7 7 1 0,-3 3 0 15,-4 9 1-15,-4 6 1 16,-3 4 0-16,-4-4 0 15,-6 0 1-15,-1 1-2 16,-3-1 0-16,-1-9-1 16,8-3 0-16,4-7-5 15,2-5 0-15,12-7-6 16,3-7 0-16,7-2-8 16,7-7 0-16</inkml:trace>
  <inkml:trace contextRef="#ctx0" brushRef="#br0" timeOffset="581486.5408">23326 11270 62 0,'-4'15'31'0,"-21"48"-32"16,18-41 55-16,-3 3-54 16,3 6 1-16,0-2 0 15,3-4 1-15,1-10-3 16,3-5 1-16,7-13 1 15,3-10 1-15,4-12-2 16,4-3 1-16,3-3-1 16,7 2 1-16,4 1-1 15,-4 3 0-15,-3 3-1 16,0 9 1-16,-11 7 0 16,-7 6 1-16,-4 16-1 15,-10 12 1-15,-7 0-1 0,4 1 1 16,3 2-10-16,10-3 0 15,11-3-11-15,-3-15 1 16</inkml:trace>
  <inkml:trace contextRef="#ctx0" brushRef="#br0" timeOffset="582250.3804">23816 11110 24 0,'4'0'12'0,"-1"-7"7"0,-3 7 0 0,0 7-16 15,0 5 1-15,-3 7 1 32,-1 6 0-32,0 0-6 15,-3 0 0-15,0 0 5 0,4-6 0 16,-1 0-2-16,1-6 1 16,3-7 0-16,0-6 0 15,7-10-1-15,7-5 0 16,4-7-1-16,3-6 1 0,11 3 0 15,6-1 0 1,8 1-2-16,0 3 1 0,0 0 0 16,-7 10 0-16,-8 3-1 15,-2 5 1-15,-8 4-1 16,-3 7 0-16,-8 2-1 0,-6 4 0 16,-8 5-2-16,-10 8 0 15,-11 2-2-15,-10 0 0 16,-7 3 0-16,3-2 1 15,0-1 2-15,4-3 0 16,3-6 5 0,7 3 0-16,8-10 2 15,6 4 1-15,4 0-1 16,7-1 1-16,4-2-1 16,3-7 0-16,3-6-3 15,15-6 0-15,7-4-6 16,3-12 1-16,-3 0-9 15,6-6 0-15,-2-3-5 16,-12-7 0-16</inkml:trace>
  <inkml:trace contextRef="#ctx0" brushRef="#br0" timeOffset="582391.0103">24098 10696 61 0,'-21'19'30'0,"-25"72"-34"0,25-44 60 0,-4 18-54 16,-3 14 1-16,-4 43-1 15,4 10 1-15,0 18-14 16,7 17 1 0</inkml:trace>
  <inkml:trace contextRef="#ctx0" brushRef="#br0" timeOffset="608830.4551">10615 14791 11 0,'-3'-25'5'0,"3"41"5"0,0-13 6 0,-4 3-15 31,0 4 1-31,-6 8 1 16,-1 1 1-16,-3 3-5 15,0 3 1-15,0 0 3 0,-4 0 1 16,-3 1-2-16,-3 2 1 16,-5 0-1-16,-2 3 0 15,-5-2-3-15,4-8 1 0,11 1-4 16,7-6 1 0,11-3-4-16,6-7 0 15,11-6-2-15,11-6 1 0</inkml:trace>
  <inkml:trace contextRef="#ctx0" brushRef="#br0" timeOffset="609222.8668">10703 14982 22 0,'14'-3'11'0,"-14"13"-9"0,0-10 21 0,0 3-20 16,-7 6 0-16,-3 7 1 15,-4 6 1-15,-4 6-7 16,-3-3 1-16,-4 7 4 15,-3 5 0-15,3 4-2 16,-3-3 0-16,3-10-3 16,1-3 0-16,2-6-2 15,8-13 1-15,7-3-2 0,7-9 1 16,4-4-1-16,3 1 0 16,0-7 2-16,0 1 1 15,0 5 2-15,4 1 0 0,-4 9 2 16,3 3 0-16,1 3 2 31,-4 10 0-31,0 6 0 0,-4 6 1 16,-3 10-2-16,0-1 1 15,0-5-1 1,-3-1 0-16,3-3-2 0,0 1 0 16,0-11-5-16,3-5 1 15,5-10-5-15,-1-6 1 0,3-6-3 16,-3-10 0-16</inkml:trace>
  <inkml:trace contextRef="#ctx0" brushRef="#br0" timeOffset="609892.1168">10672 15098 15 0,'21'-31'7'0,"42"6"1"0,-49 19 10 16,4 3-17-16,3 0 1 15,0 3 1-15,-3 3 0 16,0 0-2-16,-8 3 0 15,-6 7 3-15,-1 2 0 16,-6 4-1-16,-4 3 1 16,-4-6-1-1,0 6 1-15,1 0-3 16,-1 6 1-16,4-12-2 0,-3-1 1 16,6-2-1-16,1-4 1 15,-1-9-1-15,1-9 0 16,-1-1-1-16,0 1 1 0,4 0-2 15,0-7 0-15,4-6-1 16,-4 3 0-16,4 0-1 16,-1 0 1-16,4 4 0 15,-3 2 1-15,-4 7 1 16,-4 6 0-16,-3 9 2 16,-7 10 0-16,0 6 1 0,0 13 0 15,0 15 0-15,0-3 1 31,3 4 0-31,0-7 0 16,4-3-1-16,4-4 0 0,-1-2-1 16,4-7 0-16,4-6 0 15,3-6 0-15,3-9-2 16,12-10 1-16,6-10-3 16,4-9 0-16,6-12-2 15,1-10 0-15,-7-3-1 16,-4 1 1-16,-10 8 0 0,-4 4 1 15,-4 6 2-15,-2 9 0 16,-8 3 4-16,-4 10 0 0,-3 6 2 16,0 7 0-16,-4 2 1 15,4 7 1-15,0 0-1 16,4 0 1-16,3 0-3 31,0-1 1-31,3-2-3 16,8 0 1-16,-1-7-1 15,4-3 0-15,1-15-3 0,-1-4 1 16,3 4-5-16,4-29 0 16,1-2-6-16,6-1 1 15</inkml:trace>
  <inkml:trace contextRef="#ctx0" brushRef="#br0" timeOffset="610389.4304">11416 14710 34 0,'-39'28'17'0,"-28"22"-15"16,56-34 29-16,-6 6-30 16,-1 3 1-16,1 3 0 15,2-3 0-15,5-6-3 0,3-3 0 0,3-7 2 32,8-3 0-32,3 1-1 15,7-4 0-15,11-3 0 16,3-3 0-16,7 3 0 15,0 0 1-15,-3 3-1 16,3 3 0-16,-6 0 0 16,-8-3 0-16,-3 7 1 0,-8 2 1 15,-6 4 0-15,-8 3 0 16,-6 3 0-16,-5 3 1 16,-6-6-1-16,-11 9 1 15,-3 6-2-15,0 10 1 16,-4-6-5-16,4-4 0 0,3-12-5 15,7-6 0-15,4-13-6 16,4-22 1-16,2-3-2 16,8 0 1-16,4 0 7 31,-39 82 7-31,87-138 2 0,-38 62 1 16,4 0 5-16,0 7 1 31,3 3 0-31,7-1 1 15,11 1-10-15,3 0 1 16,7 0-6-16,-3-1 1 0,3 1-5 16,-10 0 0-16</inkml:trace>
  <inkml:trace contextRef="#ctx0" brushRef="#br0" timeOffset="610723.8296">11582 15055 27 0,'-11'-7'13'0,"-14"10"-8"16,15 1 23-16,-4 2-25 15,-7 3 0-15,-8 4 1 16,1 2 1-16,7 1-7 16,0 0 1-16,10-4 3 0,8-2 0 15,10-1-2-15,3-3 1 16,11 7-2-16,1-4 1 16,2 4 0-16,-2-4 0 15,-1 1 1-15,-4-1 0 16,1 4 1-16,-4-4 0 15,0 7 0-15,-3 0 1 16,-4 2 0-16,0 4 1 16,-7 0-1-16,-4 6 0 15,-3 4-2-15,0-4 1 16,-7 0 0-16,-11 7 0 16,-6-4-4-16,-15 0 1 0,3-5-8 15,1-14 1-15,7-9-7 16,10-12 1-16</inkml:trace>
  <inkml:trace contextRef="#ctx0" brushRef="#br0" timeOffset="610836.9199">11296 15258 34 0,'3'7'17'0,"40"8"-15"0,-33-11 23 16,4 2-25-16,4 3 1 0,14-3-16 16,3 1 0-16,8-7 12 15,-1-7 1-15</inkml:trace>
  <inkml:trace contextRef="#ctx0" brushRef="#br0" timeOffset="611716.4999">11853 14760 22 0,'-28'-13'11'0,"14"20"-6"0,10-4 16 15,-3 6-19-15,4 4 1 16,-1 2 0-16,1 4 0 0,-1 3-4 15,4 3 0-15,0-3 2 16,4 0 1-16,3-6-2 16,0-1 0-16,0-2 0 15,0 3 1-15,-3 2 0 16,-4 11 0-16,0 2 1 16,0 4 0-16,0-1 0 0,0 4 0 15,3-4 0-15,4 4 1 16,4-7-1-16,3-3 0 15,-4 1 0-15,5-4 1 16,-5 0-1-16,-3-3 0 0,-3 3 1 16,-1 3 0-16,-3-9-1 15,0 0 0-15,0-7-4 16,4 4 0-16,6-7-6 31,4-12 0-31,4-6-6 16,7-16 0-16</inkml:trace>
  <inkml:trace contextRef="#ctx0" brushRef="#br0" timeOffset="612080.6112">12294 14703 34 0,'-31'29'17'0,"2"36"-20"16,22-49 27-16,-3 9-23 15,-1 0 0-15,1 0 0 16,-1 0 1-16,4-3-3 16,0-3 1-16,0 0 1 0,3-6 0 31,1-1-1-31,-1-2 0 16,1-4 0-16,3-3 1 0,-4-3-1 15,1-3 1-15,3-3-1 16,0-1 1-16,0-5-1 15,0-1 0-15,0-2 0 16,3-1 0-16,1 0-1 0,-1-3 1 16,1-3 0-16,-1 4 0 15,1 2-1-15,3 0 1 16,0 1-5-16,0 2 1 16,0 0-6-16,4 10 1 15</inkml:trace>
  <inkml:trace contextRef="#ctx0" brushRef="#br0" timeOffset="612554.061">12044 14728 16 0,'-21'-12'8'0,"31"-16"5"0,-3 21 5 15,4 1-15-15,7-3 0 16,-1-1 1-16,4 4 0 16,0 0-5-16,8 0 0 15,-1 2 4-15,0 1 0 16,4 3-1-16,0 3 0 16,3-3 0-16,0 7 0 15,-3 8 0-15,-7 7 0 16,-4 3 0-16,-11 10 1 0,-6-1-1 15,-11 7 1-15,-4-3-1 16,-6-1 0-16,-1 1-4 16,0-3 0-16,1-4-5 15,-1-6 1-15,4-3-7 16,-4-3 1-16</inkml:trace>
  <inkml:trace contextRef="#ctx0" brushRef="#br0" timeOffset="612770.8196">12132 14835 28 0,'4'9'14'0,"6"10"-11"0,-3-16 21 16,0 1-24-1,4-1 1-15,3 3 0 16,0-3 0-16,4 0-4 15,-1 0 1-15,1-3-6 16,0 0 1-16,-1 13-2 16,-6-4 1-16</inkml:trace>
  <inkml:trace contextRef="#ctx0" brushRef="#br0" timeOffset="613220.134">12196 15152 31 0,'-15'9'15'0,"5"4"-17"15,6-10 30-15,1 0-27 16,-4-3 1-16,3 6 0 16,-3 10 1-16,0 0-4 15,-4 9 0-15,1 3 2 16,3 0 1-1,3 0-1-15,4-3 0 0,7-3-1 16,-3-6 0-16,6-3 0 16,5-13 0-16,2-7 1 15,4-5 0-15,1-7 1 16,-1 3 0-16,-4-2 1 16,-2-1 0-16,-1-3 1 15,-4 6 0-15,-3 0 0 0,-3 4 0 31,-1-1-1-31,1 4 0 0,-1 3-2 16,-3-1 1-16,0 7-1 16,0-6 1-16,0 0-2 15,0 6 1-15,0 0-1 16,4 3 1-16,-1 0-3 16,4 3 0-16,4-2-6 15,10-11 0-15,18 1-8 0,14-10 1 16</inkml:trace>
  <inkml:trace contextRef="#ctx0" brushRef="#br0" timeOffset="613448.7376">12767 14763 40 0,'-18'9'20'0,"18"-2"-22"15,4-1 30-15,3 0-28 16,4 4 1-16,3-1 0 16,3-3 0-16,1 1-4 15,3-4 0 1,0-10-6-16,7 1 1 16,4 0-3-16,-4-7 1 15</inkml:trace>
  <inkml:trace contextRef="#ctx0" brushRef="#br0" timeOffset="613653.7052">13113 14587 38 0,'-39'35'19'0,"-14"21"-20"0,32-27 37 0,-4 21-32 16,-7 6 1-16,-10 13 0 16,3 3 1-16,0 16-8 15,-3 6 0-15,-4 0 5 16,4-12 0-16,0-7-3 15,6-12 0-15,8-10-5 16,7-12 0-16,10-13-4 16,4-12 0-16,11-13-6 15,3-13 1-15</inkml:trace>
  <inkml:trace contextRef="#ctx0" brushRef="#br0" timeOffset="614134.1836">12700 15067 31 0,'14'-41'15'0,"14"23"-13"0,-17 11 24 15,3 4-25-15,7 3 0 0,4-6 1 16,3 0 1-16,7 6-4 16,1 0 1-16,6 6 2 15,-3 6 0-15,-4 7-1 16,-3 9 1-16,-7 1 0 16,-4 2 0-16,-11 10-1 15,-6 12 1-15,-8 0-1 16,-6 1 1-16,-11-4-1 0,-4-6 1 15,-3-3-3-15,3-10 0 16,4-6-2-16,0-12 1 16,3-7-3-16,4-16 1 15,3-5-2-15,8-13 0 16,3-7 2 0,3-3 0-16,1 1 2 15,-1 2 0-15,4 7 4 16,-7 9 0-16,0 4 2 0,-7-1 0 15,-3 10 1-15,-8 2 1 16,4 11 1-16,-4 2 0 16,1 7-2-16,-1 0 0 15,4 2-1-15,0-5 0 0,7-1-2 16,3 1 1-16,4-4-2 16,7-2 1-16,4-4-1 15,3-3 0-15,4 3 0 16,-1-9 0-16,11-4-6 15,11 1 0-15,4-4-11 0,3 1 1 16</inkml:trace>
  <inkml:trace contextRef="#ctx0" brushRef="#br0" timeOffset="615216.0367">13522 14860 17 0,'-28'-34'8'0,"24"21"1"0,4 13 8 0,7 0-14 16,0 6 1-16,4 4 1 16,0 2 0-16,-4 7-6 15,0 3 0-15,-4 0 5 16,-3-3 1-16,0 3-3 15,-7-3 1-15,4-1-1 16,-1-5 0-16,1-4-1 16,-1-5 1-16,4-4-2 15,7-7 0-15,4-12 0 0,3-6 1 16,3-9-2-16,8-13 1 16,0 6-1-16,7 0 1 15,-4 7-1-15,-4 9 1 0,-2 6-1 16,-1 0 1-16,0 3 0 15,0 7 1-15,-3 9 0 16,-4 6 1-16,-4 10-1 16,-3 3 1-16,1 6-1 15,-8 0 1-15,-4 6-5 16,0 1 0-16,-3-4-5 31,0 0 1-31,-3 0-5 16,3 1 0-16</inkml:trace>
  <inkml:trace contextRef="#ctx0" brushRef="#br0" timeOffset="616012.5101">13635 14954 26 0,'3'-25'13'0,"15"6"-12"0,-11 10 21 0,4-4-20 16,-1 4 0-16,8-4 0 0,0 1 0 16,-1-1-3-1,1 4 1-15,-1 0-2 0,1 5 1 16,0 8-5-16,-8-1 1 15,-3 9-2-15,-7 7 0 32,-21 25 3-32,-3 0 0 15,-8-3 5-15,-7-4 0 16,4-2 5-16,3-7 1 16,7-6 1-16,11-6 1 15,11-4-4-15,6-6 0 16,11-6-2-1,4-6 0-15,7-3-2 16,-4-4 1-16,0-3-2 16,-3 1 0-16,-1-1-4 15,-3 4 1-15,-3 2-3 16,-4 4 0-16,0 3-3 0,-7 3 0 16,0 6 0-16,0 3 1 15,-4 4 6-15,-3 3 1 16,-3-1 3-16,-1 4 1 15,1-3 4-15,-1 3 0 16,4 6 0-16,-4 9 1 16,4 4-4-16,0 0 1 15,0 2-2-15,4-2 0 16,-1 0-2-16,4-7 0 16,0-3-1-16,0-6 1 15,4 0-4-15,3-9 1 0,0-4-2 16,0-3 1-16,3-3-2 15,1-9 1-15,0-10-1 16,-4 1 1-16,0-1 2 16,0 0 1-16,0 1 1 15,-4 5 1-15,1 1 1 16,-1 3 0-16,1-1 0 16,-4 1 0-16,0 0 0 15,0 6 1-15,0 3 0 16,-7 3 0-16,-7 4 1 15,-7 2 1-15,-8 10 0 16,-6 0 1-16,-4 9 0 16,1 1 0-16,6 2-1 15,4-2 1-15,6-4-2 16,8-3 0-16,7-3-2 16,11-6 0-16,13-4-1 15,12-2 1-15,9-10-2 0,5-7 0 16,3-8-5-16,7-14 1 15,3-2-9-15,4-4 1 16,18-8-4-16,-11-14 1 16</inkml:trace>
  <inkml:trace contextRef="#ctx0" brushRef="#br0" timeOffset="616272.0403">14220 14772 37 0,'-17'-3'18'0,"17"53"-19"15,-4-28 33-15,1 10-31 16,-4 12 1-16,0 9 0 16,-4 3 1-16,1 16-4 15,-1 7 1-15,0-1 1 16,-6-12 1-16,-1-3-3 15,4-10 0-15,3-6-4 16,4-6 0-16,0-13-6 0,4-15 0 16,3-10-1-16,0-13 0 0</inkml:trace>
  <inkml:trace contextRef="#ctx0" brushRef="#br0" timeOffset="616502.3812">14051 15077 27 0,'25'-85'13'0,"14"22"-9"0,-25 51 25 0,3-1-27 16,5 1 0-16,6 5 1 15,0 7 1-15,-3 7-5 16,-4 2 1-16,-3 3 5 16,-4 1 0-1,-4 6-1-15,-6 6 1 16,-8 3-1-16,-10 4 1 16,-7-1-1-16,-7-3 0 15,-1-9-3-15,1 0 1 0,0-7-6 16,7-2 1-16,14-4-7 15,7-3 1-15,10-3-6 16,12-6 0-16</inkml:trace>
  <inkml:trace contextRef="#ctx0" brushRef="#br0" timeOffset="616977.4828">14527 14901 26 0,'-10'6'13'0,"-1"38"-6"0,8-34 15 15,-8 5-19-15,1 10 0 0,-5 10 3 16,1-1 1-16,0 10-7 15,4 9 0-15,-4 1 6 16,3-4 0-16,4 3-2 16,3-9 0-16,1-9-1 15,3-4 0-15,3-6-2 16,8-3 1-16,3-3-2 16,7-7 1-16,4-5-1 0,0-4 1 15,10-9-1-15,4-7 1 16,-1-12 0-16,-2-3 0 15,-8-1 0-15,-3-2 0 16,-4 0 0-16,-7-4 1 16,-3 7-1-16,-8 0 1 15,-3-4 0-15,-3 1 0 16,-1-3-2-16,0 2 1 16,-3 7-4-16,4-3 0 0,-1 9-5 15,4 3 0-15,7 1-9 16,8 5 0-16</inkml:trace>
  <inkml:trace contextRef="#ctx0" brushRef="#br0" timeOffset="617258.6975">14968 14782 38 0,'-7'34'19'0,"-10"26"-16"16,13-38 25-16,-3 6-27 16,0 13 0-16,-4 6 0 15,4 9 1-15,0 10-3 16,4 9 1-16,-1-6 0 0,-3-3 1 16,4-3-3-16,-1-7 1 15,1-2-4-15,-1-14 0 16,4-8-5-16,0-7 0 15,4-9-2-15,3-13 1 16</inkml:trace>
  <inkml:trace contextRef="#ctx0" brushRef="#br0" timeOffset="617489.1109">14915 14945 30 0,'18'-53'15'0,"7"31"-12"0,-18 22 29 0,3 6-30 15,5 0 0-15,-1 13 2 16,0-3 0-16,-4 6-5 16,-3 6 1-16,-3 6 3 15,-4 1 1-15,-7-4-1 16,0 4 0-16,-4-1-1 16,-3 1 1-16,-4-4-2 0,4-12 1 15,0-13-6-15,4-12 0 16,-1 0-10-16,8-13 0 15</inkml:trace>
  <inkml:trace contextRef="#ctx0" brushRef="#br0" timeOffset="618573.0605">15406 15215 39 0,'0'0'19'0,"-14"97"-16"16,7-82 20-16,3 4-22 16,-10-3 0-16,14-10 0 15,-14-12 1-15,14-10-3 0,-14-6 1 16,17 7 1-16,-6-10 0 15,10-13 0-15,-7 0 0 16,7-3-1-16,7 4 1 16,0 9-1-16,0-4 1 0,4 1-1 15,7 6 1-15,-4 6-1 16,0 3 0-16,4 13 1 16,-1 6 0-1,5 19 2 1,-8 10 0-16,-4-1 0 15,-3 3 0-15,-3-15 0 0,-4 13 0 16,0 2-1-16,-3 7 0 16,-1-3-2-16,-3-7 0 15,0 0-6 1,0-6 1-16,0-9-9 16,4 3 1-16,-4-13-2 15,-7-15 0-15</inkml:trace>
  <inkml:trace contextRef="#ctx0" brushRef="#br0" timeOffset="620073.4813">16499 14782 30 0,'-3'6'15'0,"-15"0"-4"0,15-3 15 0,-4 10-23 16,-4 6 1-16,-10 9 1 15,-7-3 1-15,-8 10-7 16,1 2 0-16,0 4 4 0,-4 3 1 16,4-6-3-16,3-10 1 15,4 3-6 1,3-6 0-16,4-3-6 16,7 0 1-16,3-6-5 15,8-7 1-15</inkml:trace>
  <inkml:trace contextRef="#ctx0" brushRef="#br0" timeOffset="620259.0574">16196 15136 19 0,'14'-16'9'0,"11"20"0"15,-18-4 10-15,3 6-14 0,1 3 0 0,3 1 2 16,-7 5 1-16,0-5-11 16,-3 15 1-16,-4 6 6 15,-7 10 1-15,0 6-4 16,0-6 1-16,3-4-6 15,1-8 0-15,3-4-7 16,10-6 1-16</inkml:trace>
  <inkml:trace contextRef="#ctx0" brushRef="#br0" timeOffset="620641.5591">16609 14954 34 0,'-11'44'17'0,"-6"50"-12"0,17-72 25 0,0-3-28 16,3-10 0-16,4 1 0 15,4-1 1-15,3 1-4 16,3-7 1-16,5-6 2 16,-1-10 0-16,0-6-1 15,0-6 1-15,-7 0-1 16,-3 3 1-16,-4 6-1 0,-4 1 1 0,-6 5-2 15,-4 4 1-15,-4 9-1 16,-3 7 1-16,0 2-1 16,0 1 1-16,3-1-1 31,4 1 0-31,0-4 0 16,4-3 1-16,3-2 0 15,3-4 0-15,4 0 0 16,4-7 1-16,3 1-3 15,4-3 1-15,-1-4-7 0,8 1 0 16,3 5-8-16,0 7 1 16</inkml:trace>
  <inkml:trace contextRef="#ctx0" brushRef="#br0" timeOffset="620842.8434">16612 15437 41 0,'-49'22'20'0,"21"31"-10"15,24-46 31-15,1-1-37 16,-1-3 1-16,4 0 1 16,0 0 0-16,7-3-9 15,7 0 1-15,7-6 5 16,11-3 1-16,3-1-3 16,18-2 0-16,7-4-9 15,11-3 1-15,3 4-10 16,0 5 0-16</inkml:trace>
  <inkml:trace contextRef="#ctx0" brushRef="#br0" timeOffset="621828.5536">17198 14967 29 0,'-4'28'14'0,"33"-66"-1"15,-19 35 10-15,4 3-21 16,4 3 0-16,3 4 1 15,11-4 1-15,7 0-5 16,3-3 0-16,7-9 3 16,-6-7 0-16,-4-3-2 0,-4-6 1 15,0-10-4-15,-7 7 1 16,1-3-4-16,-12 3 0 16,-3 3-6-16,-7-1 0 15</inkml:trace>
  <inkml:trace contextRef="#ctx0" brushRef="#br0" timeOffset="621978.6788">17515 14722 24 0,'-31'75'12'0,"-15"48"-13"15,28-98 17-15,1 12-16 16,-1 7 0-16,4-3 0 0,3 6 0 16,1-6-3-16,3 3 1 15,3-7-4-15,4 1 0 16</inkml:trace>
  <inkml:trace contextRef="#ctx0" brushRef="#br0" timeOffset="622228.1636">17635 14590 30 0,'-7'-18'15'0,"7"24"-13"15,0 0 28-15,0 4-28 16,0 12 1-16,0 12 1 0,-3 19 0 16,-1 10-6-16,1 6 1 15,-4 6 3-15,0-12 1 16,0 12-2-16,0 1 0 16,-4-1-4-16,4-3 1 0,3-16-6 15,1-12 1-15,3-6-5 16,10-7 1-1</inkml:trace>
  <inkml:trace contextRef="#ctx0" brushRef="#br0" timeOffset="622412.6907">17420 15045 29 0,'-17'3'14'0,"24"7"-16"0,-7-7 22 0,3 3-21 15,4 0 1-15,7 1-2 16,0-4 1-16,8 3-4 16,-1 0 1-16,0 4-3 15,0-4 0-15</inkml:trace>
  <inkml:trace contextRef="#ctx0" brushRef="#br0" timeOffset="622793.2232">17360 15215 21 0,'-35'0'10'0,"38"-13"-13"0,5 13 17 0,6 3-14 16,3-3 0-16,8 0-1 15,0-3 1-15,6 0 0 16,1 0 0-16,-4-4-1 16,-3 4 1-16,-4 0-1 15,-3 3 0-15,-8 0 0 16,-2 3 1-16,-5 7 1 15,-6-4 0 1,-8-3 2-16,-3 7 0 16,-4 5 1-16,-3 7 1 0,0-3 0 15,3-3 1-15,8-7-3 0,-1 4 1 16,7-7-2-16,12-3 0 16,-1-3-2-16,7-3 1 15,3 3-1-15,5 3 1 16,-5 0 0-1,1 3 0-15,-4 1 0 16,0 2 1-16,-3 0-1 16,-1 1 1-16,4-4-7 15,0-3 0-15,8 0-6 16,-1-9 1-16</inkml:trace>
  <inkml:trace contextRef="#ctx0" brushRef="#br0" timeOffset="625300.8909">17216 15415 13 0,'-4'-12'6'0,"4"12"4"0,4-7 7 16,-1 1-15-1,8-6 1-15,-1-4 3 16,4 3 1-16,0-2-8 16,4 2 0-16,10 1 5 15,4-1 1-15,0 1-2 0,3-4 0 16,0 6-2-16,1 1 1 15,-1 0-1-15,-3-1 1 0,-1-2-2 16,1-1 0-16,-7 4-3 16,-4-1 1-16,-3 7-5 15,-4 3 1-15,-4 0-5 16,-3 0 1-16</inkml:trace>
  <inkml:trace contextRef="#ctx0" brushRef="#br0" timeOffset="625546.043">17561 15331 21 0,'-17'-4'10'0,"17"11"-4"0,0-7 15 16,-4 0-18-16,4 0 1 16,-3 0 1-1,-4 0 0-15,-1 6-7 16,1 6 1-16,-3 4 3 15,-4 6 1-15,0 3-2 16,-8 0 0-16,-6-3-4 16,7 3 1-16,7 0-6 15,0-9 0-15,10-6-2 16,11-10 1-16</inkml:trace>
  <inkml:trace contextRef="#ctx0" brushRef="#br0" timeOffset="625726.2279">17544 15362 25 0,'14'-3'12'0,"10"22"-6"0,-16-13 23 0,-1 3-28 15,3 1 1-15,1-1 0 16,-1 0 0-16,1 4-4 16,-1 0 1-16,5-7-6 15,-1 0 1-15,7-3-4 0,-4-9 1 16</inkml:trace>
  <inkml:trace contextRef="#ctx0" brushRef="#br0" timeOffset="626237.2641">18175 14543 38 0,'4'19'19'0,"-1"9"-22"16,1-18 37-16,3-4-33 15,3-3 0-15,1 0 0 16,7 1 1-16,-1-1-3 16,4 0 1-16,-3-3-3 15,0 3 1-15,-4-3-5 16,-7 3 1-16,-7 0-6 0,-4 4 1 15</inkml:trace>
  <inkml:trace contextRef="#ctx0" brushRef="#br0" timeOffset="626521.7864">18038 14848 17 0,'-43'37'8'0,"-3"20"2"0,36-51 8 0,-4 3-15 31,3 4 1-31,4-1 2 0,0-2 1 0,3-1-8 16,4-6 1-16,15-3 5 15,9-6 0-15,4-13-2 16,11-9 1-16,0-10-2 16,0-2 0-16,0 2-1 15,3 0 0-15,4 4 0 16,0 6 1-16,0 6-2 16,3 3 1-16,-3 3-1 15,-4 4 0-15,-10 2-3 16,-11 10 1-16,-10 0-4 15,-15 16 0-15,-10 12-4 16,-7 7 1-16,-11 9-3 16,0 0 0-16</inkml:trace>
  <inkml:trace contextRef="#ctx0" brushRef="#br0" timeOffset="626903.387">18098 15083 19 0,'3'-10'9'0,"8"-8"-5"0,-4 11 15 0,0 4-17 16,-7 3 1-16,7 0 1 15,-4 0 1-15,-3 0-6 16,7 0 1-16,0 0 3 31,-3-3 0-31,3 0-1 16,0-3 0-16,4-4-1 16,3 1 1-16,3-4-2 0,1 1 1 15,0-1-1-15,3 1 1 16,-4 2-2-16,1 4 1 15,-4 6 0-15,-3 6 0 16,-4 1 0-16,-4 2 1 16,-6 3-1-16,-1 7 0 15,-6 3 1-15,3 3 0 16,-4-3 1-16,4 0 0 0,0-3 0 16,3 0 0-16,1-3 0 15,3-4 1-15,0-6-1 16,3-3 0-1,1-3-1-15,3-6 0 16,0-3-4-16,0-4 1 0,0-2-5 16,0-4 0-16,0 0-6 15,0 0 1-15</inkml:trace>
  <inkml:trace contextRef="#ctx0" brushRef="#br0" timeOffset="627055.5725">18313 14995 28 0,'-21'22'14'0,"-4"22"-12"16,18-32 21-16,0 7-23 16,-4 3 1-16,1-6-2 15,-1 6 0-15,0 0-3 16,1 3 0-16,-4 0-5 16,0-6 1-16</inkml:trace>
  <inkml:trace contextRef="#ctx0" brushRef="#br0" timeOffset="627229.3309">18055 15243 27 0,'7'-32'13'0,"21"23"-8"16,-13 3 22-16,-1-7-26 16,3 1 1-16,1-4 0 0,7 0 1 15,-1-3-4-15,5 1 0 16,2-1 2-16,-2 3 0 16,-1 4-5-16,-7-1 0 31,0 7-6-31,-7 3 0 15</inkml:trace>
  <inkml:trace contextRef="#ctx0" brushRef="#br0" timeOffset="627616.3542">18239 15246 29 0,'-22'34'14'0,"5"13"-11"0,13-34 21 0,1 3-23 15,-1-1 0-15,4 1 0 16,0-3 1-16,0-4-3 15,0-3 1-15,4-3 1 16,3-3 1-16,0-6-1 16,3-6 0-16,5-4-1 15,-1-3 1-15,3-3-1 16,4-3 0-16,1 0 0 16,-1 6 0-16,-4 3 0 0,-2 1 1 15,-5 12 1-15,-3 6 1 16,-7 9 1-16,0 7 1 15,-3 3 0-15,-1 3 1 16,-3 10 0-16,0-1 1 0,4-3-2 16,-1-12 1-16,4 3-2 15,0-9 0-15,4-4-1 16,3 4 1-16,0-7-4 16,3-9 1-16,1-10-10 15,13-2 0-15,19-4-10 0,13-13 1 31</inkml:trace>
  <inkml:trace contextRef="#ctx0" brushRef="#br0" timeOffset="628153.8085">18944 14735 22 0,'-14'25'11'0,"0"0"-2"0,10-16 1 0,-3 4-10 16,-3 9 1-16,-4 3 0 0,0 0 0 15,-1 0-2-15,1-3 0 16,4-3-5-16,3-3 1 16,7-4-2-1,7-3 1-15</inkml:trace>
  <inkml:trace contextRef="#ctx0" brushRef="#br0" timeOffset="628355.0135">19283 14810 27 0,'0'6'13'0,"-14"26"-15"0,3-20 27 0,-7 4-23 16,-6 9 1-16,-11 0 0 15,-8 3 0-15,1 7-5 16,-4-1 1-16,0 1 0 16,7-7 0-16,1-6-6 15,13-6 1-15,7-7-3 16,11-6 0-1</inkml:trace>
  <inkml:trace contextRef="#ctx0" brushRef="#br0" timeOffset="628539.9792">18990 15020 18 0,'18'-6'9'0,"17"15"0"0,-28-2 13 0,0 2-18 16,-3 7 1-16,-1 6 1 15,-3 3 1-15,0 0-9 16,0-10 0-16,-3 4 5 15,-1 6 1-15,4 0-4 16,0 0 0-16,4-6-6 0,-1-9 0 16,4-17-5-16,11-5 1 15</inkml:trace>
  <inkml:trace contextRef="#ctx0" brushRef="#br0" timeOffset="628986.0865">19276 14732 16 0,'3'-13'8'0,"4"7"-7"16,-3 9 6-16,-1 3-7 15,1-3 1-15,-1 4-1 0,1 2 1 16,0 0-2 0,-4 4 1-1,3 3 0-15,-3-4 1 16,0 1-1-16,0-4 1 0,0-6-1 15,0 0 1-15,0 1 0 16,0-1 0-16,0 0 0 16,0 0 1-16,0 0 0 0,0-3 1 15,0 0-1-15,4-6 0 16,3 3 0-16,3 3 0 16,1-7-1-16,3 1 1 15,0-3-1-15,0 2 1 16,0 4 0-16,4 0 1 15,-4 6-1-15,0 4 1 16,-3 5 0 0,-4 4 0-16,-4 3-1 15,1 6 1-15,-4-6-2 16,0-1 0-16,0-2-1 0,-4-3 1 16,1-4-5-16,-1 0 0 15,-3-2-7-15,0-1 1 16,4-3 0-16,-8 0 0 15</inkml:trace>
  <inkml:trace contextRef="#ctx0" brushRef="#br0" timeOffset="629256.0713">19325 14961 17 0,'-3'-7'8'0,"10"1"-7"0,-7 6 14 0,3-6-14 15,4 6 0-15,0 3 0 16,4 0 0-16,-4 3-2 15,0-3 1-15,-3 4 1 16,-1 5 1 0,-6 1 0-16,-1 2 0 15,-3 1 1-15,3 3 1 0,-3-7-1 16,4 1 1-16,-1-4-1 16,1-5 0-16,-1-8-2 15,4-2 1-15,0-6-5 16,0-4 0-16,0-3-5 15,0-6 0-15,0-6-1 0,4 2 0 16</inkml:trace>
  <inkml:trace contextRef="#ctx0" brushRef="#br0" timeOffset="629705.5048">19322 14948 25 0,'-11'44'12'0,"4"9"-8"0,3-34 23 0,1 6-24 15,-1-6 0-15,4 15 2 16,0 10 0-16,0 3-7 15,0-3 1-15,4-3 3 16,-1-3 1-16,5-4-2 16,-1-9 1-16,0-12-4 15,3-7 1-15,4-9-4 16,8-13 1 0,-1-3-3-16,3-3 0 0,5-9-2 15,-5 3 1-15,4 6 2 16,1 0 1-16,-8 0 4 15,-7 3 1-15,-7 4 3 16,-10 5 1-16,-5 4 1 16,-2 3 1-16,-4 3-1 15,0 3 0-15,-4 0-2 0,0-3 1 32,1-3-1-32,3 3 0 15,-4 3-1-15,11 0 1 16,0 0 0-16,3 4 1 0,4 2-1 15,4 0 1-15,-1 4-1 16,4-1 0-16,8 4-1 16,-5-3 1-16,1-4-2 15,3-3 1-15,11-6-7 16,6-9 1-16,8-13-9 16,7 6 1-16,7-9-2 15,-4-6 0-15</inkml:trace>
  <inkml:trace contextRef="#ctx0" brushRef="#br0" timeOffset="630057.8442">19921 14672 39 0,'-31'38'19'0,"2"-4"-23"15,26-28 40-15,-1 4-36 16,4-1 0-16,0 1 0 15,4-1 1-15,3-3-1 16,4 1 0-16,3 2 0 16,0 0 1-16,3 4-1 15,5-1 1-15,-5 1-1 16,-3 3 1-16,0 9 1 16,-3-6 0-16,0-4 2 15,-8 4 0-15,-3 6 0 16,-7 0 0-16,-4 4 0 15,-3-1 0-15,0 3-1 0,-3-12 0 16,-8 6-2-16,4 3 0 16,-7 7-4-16,-4-7 0 15,0-9-8-15,4-19 0 16,7-13-5-16,14-2 0 16</inkml:trace>
  <inkml:trace contextRef="#ctx0" brushRef="#br0" timeOffset="630214.0962">19808 15011 33 0,'-3'6'16'0,"14"0"-11"16,-8-3 22-16,1 4-27 15,3-1 1-15,3 0 0 16,8 0 0-16,3-2-5 0,0-1 0 16,4 0-5-16,3 0 1 15,-3-3-2-15,-1 3 0 16</inkml:trace>
  <inkml:trace contextRef="#ctx0" brushRef="#br0" timeOffset="630525.8105">20066 15111 27 0,'-14'22'13'0,"-11"-9"-6"0,18-10 26 15,-7 6-28-15,-4 0 0 16,1-2 3-16,-1-7 0 0,4 9-11 16,0-3 1-16,7 7 6 15,7-7 0-15,3 1-2 16,8-1 0-16,7-6-2 15,-4 6 0-15,3 0 0 16,1 4 1-16,0-1 0 16,-4 4 0-16,0-1 0 15,-4 4 1-15,-3 3 0 16,1 3 1-16,-5 3 0 16,-3 3 1-16,-7 3-1 15,-4-2 0-15,-3-1-1 0,-7 9 0 16,-7-2-1-16,0-1 0 15,-8-2-6-15,5-10 0 16,-1-7-9-16,0-8 0 0,11-17-4 16,0-2 0-16</inkml:trace>
  <inkml:trace contextRef="#ctx0" brushRef="#br0" timeOffset="630682.6098">19823 15378 49 0,'3'18'24'0,"1"11"-21"0,-1-20 45 16,1 10-46-16,-1-3 0 16,4-1-2-16,4 1 0 31,21-7-17-31,-11-21 1 16</inkml:trace>
  <inkml:trace contextRef="#ctx0" brushRef="#br0" timeOffset="644241.1978">20772 14754 36 0,'-29'-13'18'0,"12"51"-16"0,6-29 18 0,-7 10-18 15,1 9 0-15,-1 3 1 16,1 4 1-16,-1-4-5 0,0 1 0 15,1-4 3-15,-1-3 0 16,4-3-1-16,0-6 0 16,3-7-1-16,4-9 1 15,4-6-1-15,3-10 1 0,7-9-2 16,3-13 1-16,8-6-1 16,17-12 1-16,8 3-1 15,9 6 1-15,1 6-1 16,-3 10 0-16,-1 5 0 31,-7 8 1-31,-6 8 1 16,-5 4 0-16,-9 12 0 0,-12 10 0 15,-6 12 0-15,-8 3 1 16,-6 10-3-16,-8 0 0 0,-14-3-3 16,1-4 0-16,-5-3-1 15,-3-5 0-15,4-8 0 16,3-8 1-16,8-4 1 15,6-3 0-15,4 0 2 16,10-3 0-16,11 0 0 16,8 0 1-16,2 0-1 31,8-3 1-31,3 3-2 0,0 0 0 16,1 3-3-16,-8-3 1 15,-4 3-2-15,-6 1 0 16,-7 5-1-16,-15 4 1 0,-10 2 4 15,-11 4 0-15,-10 0 5 16,6 0 0-16,1-4 4 16,7 1 0-16,3-3 1 15,8-4 1-15,6 0-3 16,7-5 1-16,4-4-4 0,11-4 1 16,7-2-4-16,6-6 0 15,8-1-6-15,0 4 1 16,-4 2-4-16,0 4 0 15</inkml:trace>
  <inkml:trace contextRef="#ctx0" brushRef="#br0" timeOffset="644712.3725">20602 15387 31 0,'-32'41'15'0,"11"-13"-15"0,18-25 29 0,3-3-29 15,0 0 1-15,7-3 0 16,3-6 0-16,5-4-2 15,9-6 1-15,4 0-1 16,1-3 1-16,2 7-2 16,1 2 1-16,-4 7-1 15,-6 6 0-15,-8 9 0 16,-7 7 1-16,-7 9 1 16,-4 6 1-16,-6 1 1 15,-5-4 1-15,1 7 0 16,0-10 0-16,7-3 0 15,0-4 0-15,4-5-2 0,6-4 1 16,8-9-2-16,3-6 0 31,3-3-1-31,1-4 0 0,0 4-1 16,-4 2 1-16,-7-2-1 16,-7 9 1-16,-11 0 1 15,-10 6 1-15,-11 10 3 16,-3 6 0-16,0 3 2 15,0 0 0-15,3 3 1 16,7 1 0-16,8-1-1 16,6-3 1-16,11-3-4 15,7-6 0-15,7-7-2 16,21-18 0-16,15-10-5 0,6-3 1 16,4-6-9-16,11-10 1 15,10 3-6-15,11-12 1 16</inkml:trace>
  <inkml:trace contextRef="#ctx0" brushRef="#br0" timeOffset="645160.6674">21244 15453 36 0,'-74'50'18'0,"60"-31"-20"0,14-16 27 15,4-6-25-15,13-3 0 16,15-10 0-16,7-3 1 31,7 0-2-31,-4-3 1 16,-3 0 0-16,-4 0 1 0,-7 10-1 15,-3 9 0-15,-11 9 2 16,-7 7 0-16,-7 12 2 16,-3 0 0-16,-8-3 1 15,4 3 0-15,0-6 0 0,7-4 0 16,3-5-2-16,1-4 0 0,7-6-2 15,3 0 1-15,7-6-2 16,0-4 1-16,0 1-1 16,0-1 1-16,-3 4 0 31,0 3 0-31,-4 0 0 16,-4 6 0-16,-3 0-1 15,-3 0 1-15,-4 4 0 0,0-1 0 16,-4 3-1-16,1 4 1 15,-4-1-4-15,0 1 1 16,0-1-7-16,7 1 1 16,0-4-7-16,7 1 0 0,3-4-2 15,4-3 1-15</inkml:trace>
  <inkml:trace contextRef="#ctx0" brushRef="#br0" timeOffset="645478.6179">21780 15550 28 0,'15'-12'14'0,"-8"2"-8"16,-14 10 27-16,-4 3-30 15,0 4 1-15,-3 5 3 16,0 4 1-16,0 6-9 0,0-4 0 16,3 1 5-1,4-3 1 1,4 0-2-16,3-4 1 0,3-6-3 16,4-6 1-16,4-6-1 15,3-6 0-15,7-4 0 16,0-3 0-16,4 3-1 15,0 4 0-15,-4 3 0 16,-3-1 0-16,-4 7 0 0,-4 3 0 16,-6 6-1-16,-4 7 1 15,-4 2 0-15,-3 4 1 16,0 0-3-16,0-3 1 16,0-1-5-16,0 1 1 15,4 0-9-15,3-10 0 16,7-9-2-16,0-6 1 15</inkml:trace>
  <inkml:trace contextRef="#ctx0" brushRef="#br0" timeOffset="645681.6642">22077 15249 43 0,'-21'72'21'0,"-8"28"-22"0,19-74 43 15,-4 5-42-15,3 7 0 16,1-1-1-16,-1 1 0 16,4 3-3-16,3-4 0 15,1-2-7-15,6-10 1 16,4-3-3-16,4-10 0 16</inkml:trace>
  <inkml:trace contextRef="#ctx0" brushRef="#br0" timeOffset="645994.6293">22105 15550 37 0,'-7'13'18'0,"-4"15"-21"15,11-22 36-15,0 3-33 0,4 1 1 0,3-1 0 16,0 1 0-16,4-4-1 16,3-6 0-16,3 0 0 15,1-3 1-15,0-3-1 16,-1-1 1-16,-3 1-1 15,-3 6 0-15,0 3 0 16,-4 3 1-16,-4 4 1 31,1 2 0-31,-4 1 1 16,0-1 0-16,0 1-1 0,0-4 1 0,3 1-1 16,4-4 1-16,0-6-5 15,4 0 1-15,3-6-7 16,7-4 1-16,0 1-7 15,4 0 0 1</inkml:trace>
  <inkml:trace contextRef="#ctx0" brushRef="#br0" timeOffset="646344.7244">22620 15497 39 0,'-21'12'19'0,"-11"20"-9"0,22-23 30 0,-8 7-37 15,4-4 0-15,0 13 2 16,3-3 0-16,4-3-7 16,4 0 1-16,3-3 4 0,7-7 0 15,3-6-1-15,1-6 0 32,10-25-3-32,0 3 0 15,-3 0-1-15,-1 3 1 16,-2 6-2-16,-5 7 1 15,-3 5 0 1,-3 4 0-16,-4 10 2 16,-4 2 0-16,1 4 0 15,-1 3 1-15,1 0-1 16,-1 0 1-16,4-4-5 16,0-5 0-16,0-1-6 0,0-3 1 15,7-6-6-15,4-6 1 0</inkml:trace>
  <inkml:trace contextRef="#ctx0" brushRef="#br0" timeOffset="646795.2144">22691 15628 44 0,'-11'22'22'0,"1"10"-18"0,10-26 40 0,-4 0-43 16,4 1 0-16,4-4 0 15,3-3 1-15,0-7-3 16,3-5 0-16,8-4-2 15,-1 1 1-15,1-1-4 16,0 0 1-16,-1 4-3 16,1 2 0-16,-4 4-1 15,0 3 0-15,-3 3 4 16,-4 3 1-16,0 3 5 16,-4-3 0-16,1 4 4 15,-4-4 1-15,4 0 1 0,6-3 1 16,4-6-2-16,4-4 1 15,0 1-4-15,6-7 0 16,-6-3-1-16,-1-3 0 16,-2 4-2-16,-5-1 0 0,-13 0 0 15,-8 13 0-15,-7 12 0 16,-10 10 0-16,-7-1 1 16,3 10 1-16,4 4 0 15,3 5 1-15,4 1 0 16,7 2 1-16,3 4-1 15,8-7 0 1,6 1-1-16,4-4 0 16,4-9-4-16,10-9 0 15,7-10-9-15,8-9 0 0,3-4-6 16,17-5 1-16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04:28.831"/>
    </inkml:context>
    <inkml:brush xml:id="br0">
      <inkml:brushProperty name="width" value="0.05292" units="cm"/>
      <inkml:brushProperty name="height" value="0.05292" units="cm"/>
      <inkml:brushProperty name="color" value="#7030A0"/>
    </inkml:brush>
  </inkml:definitions>
  <inkml:trace contextRef="#ctx0" brushRef="#br0">2769 4719 23 0,'0'0'11'0,"-88"78"-7"15,49-37 12-15,-3 16-15 16,-7 24 0-16,-1 29 4 15,1 3 0-15,10 0-5 16,11 21 0-16,14 14 3 16,14-7 0-16,3-3 0 15,15 22 1-15,3-16-4 16,11-9 1-16,24-19-8 16,8-25 0-16,13-1678-3 15,4 3293 1-15</inkml:trace>
  <inkml:trace contextRef="#ctx0" brushRef="#br0" timeOffset="768.0532">9624 4998 18 0,'-11'-6'9'0,"18"3"-4"0,0 3 9 15,0 0-11-15,7 3 0 0,1 12 5 16,2 17 0-16,1 27-9 15,0 32 1-15,-4 10 6 16,-4 21 1-16,-10 13-1 16,-10 0 0-16,-12-4-2 15,-2 4 0-15,-4 6-1 16,-4-15 1-16,-4-7-2 16,1-12 1-16,0-26-9 15,3-6 0-15,4-15-8 16,-7-10 0-16</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2:01:05.145"/>
    </inkml:context>
    <inkml:brush xml:id="br0">
      <inkml:brushProperty name="width" value="0.05292" units="cm"/>
      <inkml:brushProperty name="height" value="0.05292" units="cm"/>
      <inkml:brushProperty name="color" value="#7030A0"/>
    </inkml:brush>
  </inkml:definitions>
  <inkml:trace contextRef="#ctx0" brushRef="#br0">25150 4346 12 0,'-8'-6'6'0,"8"12"1"0,0-6 7 0,0 0-13 16,0 0 0-16,8 0 1 15,2 0 1-15,-3 0-3 16,4 0 1-16,-4 0 1 16,0 9 1-16,-4 1 0 15,-3 5 0-15,-7 1 0 16,-7 3 0-16,0 3-1 16,0 3 0-16,0-3-1 15,7 0 1-15,7-3-2 0,3-7 0 16,1 4-1-16,-1-4 1 0,1 10 0 15,-1 7 0-15,-6 2 1 16,-1 13 0-16,-10 3 1 16,0 6 0-16,0-12 0 15,3 0 1-15,1-4-1 32,3 1 1-32,3-4-1 0,1-9 0 15,-1 4-1-15,4-4 1 16,0-10-1-16,4-2 0 15,6 0-3-15,1-7 0 0,3-6-8 16,0-6 0-16,7-4-2 16,-3 1 0-16</inkml:trace>
  <inkml:trace contextRef="#ctx0" brushRef="#br0" timeOffset="233.4029">25573 4249 43 0,'-11'6'21'0,"-6"13"-27"0,13-16 43 0,-10 19-37 15,0-3 1-15,-11 9 0 16,4-6 0-16,-11 19-1 31,11-10 1-31,-7 10-3 16,7-13 0-16,0 10-5 15,3-10 1-15,7-3-6 0,1-3 0 16</inkml:trace>
  <inkml:trace contextRef="#ctx0" brushRef="#br0" timeOffset="583.7622">25340 4537 26 0,'11'-34'13'0,"6"15"-3"0,-13 13 17 0,6-4-24 15,1 4 1-15,7-4 1 16,-4 7 1-16,10-3-8 15,-2 0 0-15,6-1 5 16,-7 1 0-16,18 0-1 0,-8 0 0 31,8 3-5-31,-10 3 0 16,-12 3-4-16,-3 0 1 16,-21 6-3-16,0 1 0 15,-21 12-1-15,7 0 0 16,-11-1 6-16,7-2 1 0,-10 3 4 15,10-3 1-15,1 0 4 16,6-3 0-16,0-7 0 16,8-3 1-16,10-12-2 15,0 3 1-15,10 3-3 16,5 0 0-16,2-6-2 16,-3-1 0-16,4 1-4 0,-4 0 0 15,0 6-5-15,0 0 0 0,-7 3-3 16,-3 0 1-16</inkml:trace>
  <inkml:trace contextRef="#ctx0" brushRef="#br0" timeOffset="1151.7893">25315 4960 25 0,'-24'29'12'0,"-5"-20"-7"16,26-9 21-16,-1 3-23 15,1 0 1-15,-4 0 2 0,3-3 1 31,8-3-8-31,-1 0 1 16,11-6 4-16,-3 3 1 16,10-13-2-16,-3 3 0 15,10-9-2-15,-3 3 1 0,10-3-1 16,-7 3 0-16,11 6-1 16,-11 4 0-16,11 2 0 0,-7 4 1 15,3 6-1-15,-7 0 1 16,-7 6-1-16,-6 1 0 15,-8 5-2-15,-4 1 1 16,-13 6-3-16,-1-4 1 0,-7 4-1 16,4-3 0-16,-3-4 0 31,2-2 0-31,-6-1 1 16,4-3 1-16,-1 1 1 15,4-4 0-15,0-3 0 16,3 0 1-16,8-7-1 15,-1 1 1-15,8-10-1 0,-1 4 0 16,4-1 0-16,-3 4 1 16,-4 3 0-16,0-1 0 15,-4 11 1-15,1-1 0 16,-1 6 0-16,1-3 1 0,-4 10 1 16,3-3 0-16,1-4-1 15,-1-3 1-15,1 4-1 16,-1-4 1-16,4 3-1 15,0-2 0-15,0-1-1 0,0 0 1 16,0 0-2-16,0-2 0 31,4-1-5-31,-1 0 0 16,4-6-7-16,0 0 0 16</inkml:trace>
  <inkml:trace contextRef="#ctx0" brushRef="#br0" timeOffset="1471.7865">26208 4252 29 0,'-14'-3'14'0,"21"15"-11"0,-4-12 17 0,4 0-20 16,0 0 0-16,4 10 0 15,0-4 1-15,-1 6-8 16,-3-2 1-16,-7 18-2 15,0-6 0-15</inkml:trace>
  <inkml:trace contextRef="#ctx0" brushRef="#br0" timeOffset="1783.5904">25975 4590 16 0,'-11'0'8'0,"15"7"-8"0,-4-7 11 16,7-3-11-16,0 3 0 15,11 0 0-15,-4 0 1 16,7-4-1 0,-7 4 0-16,7 0 1 15,-3 0 0-15,3 0 1 16,-3 0 0-16,-1 0 2 16,-3 0 0-16,-3 0 1 15,0 0 1-15,-8 7 0 16,1-1 0-16,-15 7-1 15,4-1 1-15,-11 10-3 0,4-6 1 16,-10 9-2-16,6-6 0 16,-14 6-6-16,8-7 1 15,-8 8-8-15,7-8 0 0,0 4-1 16,4-3 0-16</inkml:trace>
  <inkml:trace contextRef="#ctx0" brushRef="#br0" timeOffset="1960.9049">25862 4826 26 0,'-7'3'13'0,"18"3"-12"0,-8-6 24 16,4 3-24-16,0 0 1 15,7 4 0-15,-3-1 1 16,10 3-7-16,-3 1 1 16,17-7-4-16,-10 0 0 31,21 0-2-31,-11-3 0 15</inkml:trace>
  <inkml:trace contextRef="#ctx0" brushRef="#br0" timeOffset="2834.7112">26441 4587 23 0,'-4'-3'11'0,"1"22"-10"0,3-16 21 0,-4 25-19 16,1-6 0-16,-12 28 0 16,5-12 0-16,-22 22-4 15,7-16 0-15,-6 9 2 0,6-12 1 16,0-1-3-16,4-8 0 16,4-7-4-16,2-3 1 15,15-10-5-15,0-2 1 16</inkml:trace>
  <inkml:trace contextRef="#ctx0" brushRef="#br0" timeOffset="3085.5261">26405 4568 24 0,'15'-21'12'0,"2"8"-11"16,-10 10 18-16,11 3-18 16,-8 0 1-16,8 3 2 15,-4 0 1-15,4 3-5 16,-4 1 1-16,-3-1 4 15,-1 0 0-15,-3 0-1 16,-3-2 1 0,-11 5-2-16,3-3 1 15,-14 10-1-15,4-3 0 16,-7 15-4-16,4-6 0 0,-19 9-4 16,12-6 0-16,-1 6-8 15,7-2 1-15,4 11-1 0,4-8 0 16</inkml:trace>
  <inkml:trace contextRef="#ctx0" brushRef="#br0" timeOffset="3235.6507">26554 4989 27 0,'3'0'13'0,"8"-3"-17"0,-11 3 27 0,7 3-23 16,-4-3 1-16,1 0-7 0,-1 0 1 15,4 0 0-15,-3 0 1 16</inkml:trace>
  <inkml:trace contextRef="#ctx0" brushRef="#br0" timeOffset="4020.6089">27157 4465 21 0,'-7'-13'10'0,"-11"7"-7"16,11 3 15-16,0 3-17 31,-4 3 1-31,-3 3 2 16,-3 4 1-16,-1-1-6 0,0 4 1 0,1 2 3 15,3 1 1-15,-4 3-2 16,7-3 1-16,1 6-2 16,-1-7 1-16,11 4-1 15,0-3 0-15,4-7-1 16,-1 1 1-1,8-10 0-15,3-10 0 16,4 4-1-16,6-3 1 16,5-7-1-16,-5 0 1 15,1 0-1-15,-4 4 0 0,0 3 0 16,-7-1 0-16,1 4 0 16,-5 0 0-16,-3 6 0 15,-3 3 1-15,-4 6 0 16,-4 1 0-16,-3 8 0 15,-3 20 1-15,-5 6-1 0,-2 9 0 16,-4 13 0-16,-1-10 0 16,1 4-5-16,4 3 1 15,3 15-9-15,-1 19 1 0</inkml:trace>
  <inkml:trace contextRef="#ctx0" brushRef="#br0" timeOffset="306692.7805">16295 6679 11 0,'0'0'5'0,"10"6"4"0,-6-6 5 15,3 0-13-15,0 3 1 0,0 0 1 16,0 1 0-1,4 2-3-15,-1 3 0 16,1 1 2-16,-1 2 0 16,1 1 0-16,0-1 0 15,-1-2-1-15,1-1 0 0,6 0-1 0,-6-2 1 16,3-4-6-16,0-3 1 31,0 0-3-31,0 0 0 16</inkml:trace>
  <inkml:trace contextRef="#ctx0" brushRef="#br0" timeOffset="306880.7905">16637 6657 10 0,'-4'6'5'0,"1"-3"2"0,3 0 3 0,-4 1-10 15,4-1 1-15,-3 3-1 16,-1 3 1-16,-3 1-5 0,0 2 1 0,0 1-1 16,0 3 0-16</inkml:trace>
  <inkml:trace contextRef="#ctx0" brushRef="#br0" timeOffset="307178.7891">16270 7030 11 0,'-25'9'5'0,"43"-9"5"0,-18 0 8 0,7-3-15 15,7-6 0-15,0 0 3 16,4 2 0-16,3-2-7 16,0-4 0-16,0 1 5 15,4-1 0-15,7 1-2 16,-11-4 1-16,0-3-2 15,0-3 1-15,1 7-3 0,-5 2 1 16,1 0-3-16,-4-2 1 16,0 2-3-16,-3 4 0 15,-4-1-4-15,0 4 0 16,-4 3 0-16,-3 3 1 16</inkml:trace>
  <inkml:trace contextRef="#ctx0" brushRef="#br0" timeOffset="307379.0443">16545 6851 16 0,'-3'16'8'0,"-1"-10"-7"16,4 1 15-16,0-1-16 15,0 6 1-15,0 4 0 0,-3 0 0 0,-1-1-2 16,1 4 1-16,-1-3 1 15,1 3 0-15,-1 0-4 16,1-4 0-16,-5-2-2 16,8-1 0-16</inkml:trace>
  <inkml:trace contextRef="#ctx0" brushRef="#br0" timeOffset="307598.9449">16341 7052 13 0,'3'-6'6'0,"4"15"2"0,0-12 7 0,0 0-14 16,4 3 1-16,7-3-1 16,3 0 1-16,0-4-3 0,0-2 1 15,-3 0 1-15,-1-4 0 16,-3 0-3-16,1 1 1 15,-1 2-5-15,-4 1 0 16</inkml:trace>
  <inkml:trace contextRef="#ctx0" brushRef="#br0" timeOffset="307881.7245">16372 7190 14 0,'-24'16'7'0,"31"-29"3"0,-7 13 7 16,0 0-15-16,10 0 0 15,-3-6 3-15,4-4 0 16,0 4-6-16,3-3 1 16,10-4 3-16,-2 1 0 15,-1-1-1-15,-4 1 0 16,1-4-1-16,0 3 1 15,-1 4-4-15,1-4 0 16,-4 1-5-16,-3 2 0 0,-1 4-2 0,-3 9 0 16</inkml:trace>
  <inkml:trace contextRef="#ctx0" brushRef="#br0" timeOffset="308145.963">16302 7306 16 0,'-21'0'8'0,"21"-3"-2"0,0 3 12 0,7-3-16 31,3-4 1-31,4 1 1 16,4 0 0-16,0 0-5 15,3-1 0-15,7 1 3 0,4-3 1 0,-7-1-1 16,-4 4 0-16,0-3-3 15,-3 5 1-15,-1-2-5 16,-3 0 1-16,0 0-4 16,-3-1 0-16,-4 7-1 15,0 0 0-15</inkml:trace>
  <inkml:trace contextRef="#ctx0" brushRef="#br0" timeOffset="308415.2779">16563 7165 12 0,'-7'3'6'0,"3"10"1"0,4-10 10 16,-3 3-15-16,-4-3 1 15,3 3 1 1,-3 4 1-16,-3 2-6 16,-1 4 1-16,-3 0 3 0,0 3 1 15,0-1-2-15,0-2 1 16,-1 0-2-16,-2 3 0 15,3-7-1-15,3 4 1 16,4-4-4-16,0-2 1 16,0-1-3-16,3-3 1 0,4-2-4 15,4-1 1-15,-4 3-2 32,3-9 1-32</inkml:trace>
  <inkml:trace contextRef="#ctx0" brushRef="#br0" timeOffset="308796.3222">16517 7325 17 0,'7'0'8'0,"-3"3"-3"0,-4-3 16 0,0 0-20 16,0 0 1-16,0 0 2 16,0 3 0-16,3 0-5 15,-3 0 1-15,4 1 3 16,-4-1 1-16,3 0-2 15,1 0 1-15,-1 0-1 16,1 0 0-16,-1 0-1 0,4 0 0 16,0 1 0-16,1 5 1 15,-1-3-2-15,3 1 1 16,1 2-1-16,3-3 1 16,0 4-1-16,0-4 1 0,0 3-1 15,0 1 0 1,0 2 0-1,-3 1 0-15,3-4 0 16,-3 1 0-16,-1-1 0 16,1 0 1-16,3 1-3 15,-3-1 1-15,6-2-6 16,1-1 0-16,-4 0-4 0,0-3 0 16</inkml:trace>
  <inkml:trace contextRef="#ctx0" brushRef="#br0" timeOffset="309082.3369">17099 7529 20 0,'0'0'10'0,"0"0"-5"16,0-7 14-16,0 7-19 16,0 0 1-16,0 0-1 0,0 0 1 15,0 0-8-15,7 7 0 16</inkml:trace>
  <inkml:trace contextRef="#ctx0" brushRef="#br0" timeOffset="312638.8619">13709 10291 13 0,'-11'-6'6'0,"25"-3"3"0,-6 9 7 0,2-4-14 16,1-2 0-16,3 3 2 16,0-3 1-16,4 0-5 15,3-7 0-15,0-3 3 16,0 7 0-16,0 0-1 0,4 2 1 15,3 1-4 1,-7-3 1-16,4-1-7 16,0-2 1-16,-1 5-3 0,1 1 1 15</inkml:trace>
  <inkml:trace contextRef="#ctx0" brushRef="#br0" timeOffset="312866.827">13995 10175 22 0,'-14'19'11'0,"-11"-31"-8"0,18 15 18 16,-4 6-20-1,1 7 0-15,-8 9 2 0,4 0 1 16,-4 3-5-16,1 7 0 31,-1 2 3-31,-3 1 0 16,0-7-4-16,-4-2 0 15,4-4-5-15,0-3 1 16,7-4-3-16,10-2 1 0</inkml:trace>
  <inkml:trace contextRef="#ctx0" brushRef="#br0" timeOffset="313104.7706">13942 10235 18 0,'-4'6'9'0,"4"7"-5"16,0-7 15-16,-3 6-17 16,-1 4 0-16,1 9 3 15,-8 3 0-15,4 4-6 16,0 2 0-16,0-2 4 16,0-1 0-16,0 0-1 15,3 1 0-15,1-4-4 0,-1-3 1 16,4-3-3-16,0-3 0 15,0-7-5-15,4-2 0 16</inkml:trace>
  <inkml:trace contextRef="#ctx0" brushRef="#br0" timeOffset="313320.5405">13910 10357 22 0,'-3'-6'11'0,"3"6"-8"0,0 0 15 0,3 0-17 15,1 3 1-15,6 3 2 16,-3 4 1-16,0-1-7 16,0 4 1-1,0-1 3-15,4 4 1 0,0-4-4 16,-1-2 0-16,4-1-8 16,4-6 1-16,3 7 0 15,7-7 0-15</inkml:trace>
  <inkml:trace contextRef="#ctx0" brushRef="#br0" timeOffset="313552.9765">14330 10182 19 0,'-7'-10'9'0,"3"51"-7"0,4-25 16 0,0-1-17 16,-3 7 0-16,-1 3 0 15,1 7 0-15,-1 5-2 16,4 1 1-16,-7 0 0 16,0-4 1-16,0 4-3 15,-4-1 0-15,4-2-3 16,0-4 0-16,0-3-2 0,4-3 1 16</inkml:trace>
  <inkml:trace contextRef="#ctx0" brushRef="#br0" timeOffset="313892.8928">14319 10229 16 0,'11'-44'8'0,"6"0"-5"0,-9 34 15 0,-1-5-16 15,0 2 0-15,3 1 0 16,1-1 1-16,3 1-4 15,0 2 1-15,4 4 1 0,-4 3 1 0,3 0-1 16,1 6 1-16,-4 0-1 16,4 6 0-16,-4 4 0 15,4 2 1-15,3 4-1 32,0-3 0-32,0 12 0 15,-7 0 1-15,0 10-2 0,-3 6 1 16,-4 3-1-16,-4 0 1 15,-3-3-3-15,-3 3 1 16,-4-3-3-16,0 0 1 16,0-7-4-16,-4-2 1 15,4-4-3-15,4-6 0 16</inkml:trace>
  <inkml:trace contextRef="#ctx0" brushRef="#br0" timeOffset="314140.9433">14330 10483 24 0,'-4'6'12'0,"15"-19"-13"0,-8 7 22 16,4 0-21-16,4-7 0 15,3 1 0-15,4-7 0 16,-1-3 0-1,8 0 1-15,-4-3-3 16,-3 0 0-16,0 3-4 16,-1-6 0-16,-3 12-1 0,-3 7 0 15</inkml:trace>
  <inkml:trace contextRef="#ctx0" brushRef="#br0" timeOffset="314441.1801">14443 10501 16 0,'-18'51'8'0,"22"-42"-7"0,-1-6 14 0,4 0-14 16,0 0 0-16,0 1 1 0,0-4 0 16,4 0-2-16,0-4 1 15,-1 1 1-15,-3 0 1 16,4 0-1-16,-8 0 0 16,4 0 1-16,-7 3 0 31,0 0-1-31,-3-3 1 15,-1-1-1-15,-3 4 0 0,0 0 0 16,-3 0 0-16,-1 0-1 16,0 4 0-16,4-4-1 15,0 0 0-15,0 0-2 16,7-4 0-16,0 4-4 0,7 0 0 16,4-6-4-16,3-3 1 15</inkml:trace>
  <inkml:trace contextRef="#ctx0" brushRef="#br0" timeOffset="314712.3042">14912 10225 26 0,'-32'-9'13'0,"32"25"-19"16,4-13 23-16,-4-3-16 16,0 0 0-16,7 6 1 15,0 0 1-15,0 1-4 0,3-7 1 16,5-3 1-16,-1-4 0 31,0 1-4-31,-4-7 1 16,1 1-5-16,0 3 0 15</inkml:trace>
  <inkml:trace contextRef="#ctx0" brushRef="#br0" timeOffset="314891.3279">14951 10131 25 0,'-11'10'12'0,"4"9"-13"0,7-13 20 0,0-6-19 16,-3 9 1-16,-1 7 0 15,-3 3 0-15,7 6-3 0,-4 3 1 16,1 3-3-16,-1 4 0 16,1-1-3-16,-1 1 1 15</inkml:trace>
  <inkml:trace contextRef="#ctx0" brushRef="#br0" timeOffset="315053.7483">14859 10577 19 0,'-4'0'9'0,"8"0"-7"0,-4 0 14 0,0 0-15 15,0 0 0-15,7-3 1 16,0-4 0-16,0 1-3 16,4-3 1-16,-1-4-1 15,4-3 1-15,4-6-4 0,-4 0 1 32,4-3-4-32,-4 0 1 15</inkml:trace>
  <inkml:trace contextRef="#ctx0" brushRef="#br0" timeOffset="315307.123">15050 10210 17 0,'3'-22'8'0,"8"16"-4"0,-4 2 13 16,-4 1-16-16,4-3 0 31,4 0 2-31,3-1 0 16,7 4-3-16,-3 0 1 0,3 3 2 15,-3 0 1-15,-1 0-1 16,1 3 0-16,-1 0-1 15,-2 1 1-15,-1-1-2 16,-4 9 1-16,-3-2-2 16,-3 9 1-16,-4-1 0 15,0 1 0-15,-4 0-4 16,-3-3 0-16,4-4-4 16,-1-2 1-16,1-4-4 15,-1 0 1-15</inkml:trace>
  <inkml:trace contextRef="#ctx0" brushRef="#br0" timeOffset="315491.8192">15222 10150 17 0,'-10'3'8'0,"17"4"-4"0,-7-4 12 16,0-3-15-16,0 0 1 0,0 6 0 16,0 7 1-16,-4-1-4 15,4 1 0-15,0-1 2 0,-3 4 0 16,3-4-5-16,0-5 1 15,0-4-3-15,-4 0 0 16</inkml:trace>
  <inkml:trace contextRef="#ctx0" brushRef="#br0" timeOffset="315760.0174">15102 10062 23 0,'-7'22'11'0,"0"22"-11"16,7-31 19-16,-3 2-18 16,-1 11 1-16,4 8 2 15,0 4 1-15,4 6-5 16,-1-1 0-16,4-2 3 16,4-6 0-16,0-1-1 0,3-6 1 0,7-2-2 15,4-5 1-15,-1-2-1 16,4-6 0-16,1-4-3 15,-1-2 0-15,0-7-5 16,-3-4 0-16,-1-2-3 31,5 0 0-31</inkml:trace>
  <inkml:trace contextRef="#ctx0" brushRef="#br0" timeOffset="316022.5569">15508 10244 36 0,'-3'7'18'0,"13"-20"-22"15,-10 13 34-15,7 0-30 16,0-6 0-16,4-1 1 15,-1-2 0-15,1 0-3 16,0 2 0-16,3-2-3 16,-4-4 1-16,1 1-6 15,-4-1 1-15</inkml:trace>
  <inkml:trace contextRef="#ctx0" brushRef="#br0" timeOffset="316163.178">15575 10116 21 0,'-14'15'10'16,"14"-2"-7"-16,0-10 12 0,0 3-15 16,0-3 0-16,4-3 1 15,-4 10 0-15,0 6-5 16,0 9 1-16,0-3-3 16,-4 12 1-16</inkml:trace>
  <inkml:trace contextRef="#ctx0" brushRef="#br0" timeOffset="316358.2712">15498 10545 26 0,'-8'7'13'0,"12"-26"-9"0,-4 19 24 0,4-7-26 16,3 1 0-16,0-3 0 16,3-1 0-16,4-8-3 15,0 2 1-15,4-6-2 16,0-9 1-16,3-1-7 15,7 1 0-15,4 6-2 16,-4-7 1-16</inkml:trace>
  <inkml:trace contextRef="#ctx0" brushRef="#br0" timeOffset="316604.5181">15776 10169 40 0,'0'3'20'0,"7"-6"-25"0,0 0 41 0,4 0-35 31,7-4 0-31,-1 1 1 16,8-3 0-16,0-4-2 16,-4-6 0-16,3 4 2 0,-2-4 0 15,-1 0-4-15,0 3 0 16,0 1-5-16,0-1 1 15,0 4-7-15,1 5 0 16</inkml:trace>
  <inkml:trace contextRef="#ctx0" brushRef="#br0" timeOffset="316875.2282">15977 10298 33 0,'-28'37'16'0,"10"-12"-12"0,18-22 25 0,0 1-27 15,0-4 1-15,4 0 1 16,3-4 1-16,0-2-6 16,0-6 1-16,0-7 3 15,0-3 1-15,4-3-2 16,-4 3 0-16,0 6 0 16,0 0 0-16,-3 1-1 15,-4 2 0-15,-4 4-3 16,0 3 1-16,1 2-4 15,-4 1 0-15,-4 10-7 0,1 5 1 16,-4 16-4-16,3 4 1 16</inkml:trace>
  <inkml:trace contextRef="#ctx0" brushRef="#br0" timeOffset="317027.6293">15882 10530 28 0,'-14'9'14'0,"10"-6"-9"0,4-3 25 0,0 0-28 16,0 0 1-16,0 0 0 0,7 0 1 15,4-6-5-15,3-7 0 32,4-5 1-32,3-8 1 15,-7-5-5-15,4-10 0 16,-4-9-8-16,0 13 1 16</inkml:trace>
  <inkml:trace contextRef="#ctx0" brushRef="#br0" timeOffset="317245.3923">16073 9971 26 0,'-4'22'13'0,"1"-3"-5"16,3-3 17-16,0 9-22 15,0-3 1-15,0 19 2 16,3 15 0-16,1 1-8 16,-1 2 1-16,4-6 4 0,0-9 1 0,4 3-3 15,-1-6 0-15,1-9-5 31,0-7 1-31,-1-7-5 16,1-8 0-16,-1-7-4 16,-3-6 0-16</inkml:trace>
  <inkml:trace contextRef="#ctx0" brushRef="#br0" timeOffset="317355.6765">16150 10389 24 0,'-21'-38'12'0,"0"13"-9"0,14 19 18 15,0-4-21-15,-4-6 1 16,1 1-5-16,-1-4 1 15,0-3-3-15,8 0 0 0</inkml:trace>
  <inkml:trace contextRef="#ctx0" brushRef="#br0" timeOffset="317541.4853">16055 9627 49 0,'3'9'24'0,"8"16"-24"0,-4-19 48 0,0 13-47 16,4 0 0-16,-1 0 0 16,1 3 0-16,3 0-4 15,0 0 0-15,0-4-9 16,0 11 0-16,0-7-4 16,8-10 1-16</inkml:trace>
  <inkml:trace contextRef="#ctx0" brushRef="#br0" timeOffset="330571.1576">20384 12389 23 0,'-11'-6'11'0,"7"6"-4"0,4 3 11 0,-3 0-15 15,-1 0 0-15,1 10 1 16,-1 6 1-16,1 6-5 15,-1 9 0-15,1-2 4 16,-1 2 1-16,1-6-2 16,6-6 1-1,4-3-1-15,0-6 1 16,0-7-2-16,4-9 1 16,3-4-1-16,0-2 0 0,0-3-1 15,-3-1 0-15,3 4-1 16,-3 2 1-16,-4 1-1 15,0 6 0-15,-4-3 1 16,1 0 0 0,-1 6 0-16,1 0 1 0,-1 0-1 15,-3-3 1-15,4 3-1 0,-1 0 1 16,4-9-2-16,-3 0 1 16,6 3-9-16,5-4 1 15,6 7-8-15,3-3 0 16</inkml:trace>
  <inkml:trace contextRef="#ctx0" brushRef="#br0" timeOffset="330778.2896">20916 12408 37 0,'-21'6'18'0,"-14"19"-18"0,28-18 24 15,-4 2-24-15,1 10 0 0,-1 0-4 16,4 3 0-16,0 0-3 16,0-1 1-16,3 5-4 15,1-4 1-15</inkml:trace>
  <inkml:trace contextRef="#ctx0" brushRef="#br0" timeOffset="330934.9452">20839 12342 35 0,'-22'-25'17'15,"26"3"-24"-15,-4 16 35 0,0 0-29 16,3-1 1-16,1 4-7 16,7 3 0-16,3 0 1 15,0 10 1-15</inkml:trace>
  <inkml:trace contextRef="#ctx0" brushRef="#br0" timeOffset="331269.601">20927 12599 31 0,'-11'7'15'0,"11"-4"-9"0,-3-3 25 15,3-7-29 1,0-2 1-16,3-4 0 15,4-2 0-15,4-4-4 16,3-6 0-16,0 0 2 16,4 3 1-16,-1 6-2 15,1 4 0-15,0 2 0 0,-1 1 0 16,-3 3 0-16,-3 6 0 16,0 3 1-16,-4 9 1 0,-4 4 0 15,-3 3 0-15,-3 0 0 16,-1 9 0-16,1-9 0 15,-1-1 1-15,0-2-6 16,4 3 1-16,0-7-6 0,0-2 1 16,4-7-7-16,3 3 0 15</inkml:trace>
  <inkml:trace contextRef="#ctx0" brushRef="#br0" timeOffset="331703.1838">21336 12427 26 0,'-7'-13'13'0,"-4"10"-5"0,4 9 16 0,-3 7-21 31,-1 3 0-31,-3 2 2 16,0 4 0-16,3 7-6 0,1-4 0 15,-1 3 4-15,8-6 1 16,10-3-2-16,3-4 1 15,4-8-1-15,4-7 1 0,3-10-1 16,4-5 0-16,3-11-1 16,-3-8 1-16,-4-1-2 15,0-12 1-15,7 0-2 16,-3 3 1-16,-4 4-1 16,0 5 0-16,-7 4-1 15,1 6 0 1,-5 9 1-16,-3 10 1 15,-7 6 1-15,0 3 0 16,-3 6 1-16,-4 7 1 0,-4 6-1 16,0 0 1-16,1 0-2 15,-1 3 1-15,4 0-3 16,0 0 0-16,0 0-6 16,0-3 0-16,4-3-6 15,-1 3 1-15,1 3-3 16,10-3 1-16</inkml:trace>
  <inkml:trace contextRef="#ctx0" brushRef="#br0" timeOffset="331935.6917">21534 12602 30 0,'7'-3'15'0,"10"0"-13"0,-6-3 27 16,-1-4-28-16,5-2 1 16,-1-4 0-16,3-6 1 0,-3-3-3 15,1 3 0-15,-5 3 3 16,-3 4 0-16,-7 2 0 15,-3 4 0-15,-4 3 0 16,0 2 0-16,-1 4-1 31,1-3 0-31,0 3-3 16,4-3 0-16,3 0-7 0,0 3 1 16,7-3-7-16,0 6 1 0</inkml:trace>
  <inkml:trace contextRef="#ctx0" brushRef="#br0" timeOffset="332204.7391">21696 12521 33 0,'-4'25'16'0,"-3"-9"-12"16,7-13 23-16,0 3-26 16,4-3 0-16,-1 0 1 15,4-3 1-15,0-6-4 16,4-3 1-16,0-1 1 0,3-2 1 15,3-1-1 1,1 4 1-16,-4-4-1 16,0 4 1-16,-3 3 0 15,3-1 1-15,0 1 0 16,0 3 0-16,4-3 0 0,-1-1 0 16,1 1-1-16,0-3 1 31,17-4-16-31,-3 7 0 15</inkml:trace>
  <inkml:trace contextRef="#ctx0" brushRef="#br0" timeOffset="333133.9264">22274 12223 24 0,'0'-3'12'0,"11"-3"-8"0,-4-1 13 0,7 7-16 16,4 0 0-16,6 0 0 15,5 0 0-15,-1 0-2 16,4-3 1-16,3 0 0 0,-3-3 1 15,-4-1-5-15,4 1 1 32,-4-3-5-32,0 3 1 15</inkml:trace>
  <inkml:trace contextRef="#ctx0" brushRef="#br0">22677 12160 25 0,'-15'16'12'0,"-2"-13"-10"16,10 0 20-16,-4 3-20 15,-3 1 0-15,-7 2 0 16,-7 4 1-16,-8 2-4 16,-9 4 0-16,-5 3 2 15,4 3 1-15,4-3-2 16,0 3 0-16,3 7-3 15,7-1 1-15,7-3-4 16,4-9 0-16,7-3-3 0,7-1 1 16</inkml:trace>
  <inkml:trace contextRef="#ctx0" brushRef="#br0" timeOffset="333601.723">22384 12339 19 0,'14'-9'9'0,"-4"12"-2"0,-6 0 14 0,-4 0-18 15,0 3 0-15,0 4 1 16,-7-1 1-16,0 7-6 16,-4 3 0-16,4 3 4 0,-3-1 0 15,-1 8-2-15,0-7 1 16,4 0-2-16,0-7 0 31,4-2-4-31,6-4 1 0,4-3-6 16,0-6 0-16,1 0-1 15,2-6 0-15</inkml:trace>
  <inkml:trace contextRef="#ctx0" brushRef="#br0" timeOffset="333755.9913">22507 12373 27 0,'7'10'13'0,"0"-4"-11"0,-7-3 27 0,0 0-28 15,0 4 0-15,0 5 1 16,4 1 0-16,-1 2-3 15,1 1 1-15,-1 3-1 0,1-3 0 0,3 2-6 16,4-8 1-16,3 2-4 16,3-2 1-16</inkml:trace>
  <inkml:trace contextRef="#ctx0" brushRef="#br0" timeOffset="334289.6645">23093 12236 30 0,'-25'9'15'16,"11"25"-16"-16,7-21 27 0,-4 3-25 15,1 6 0-15,-1 6 0 16,-3 3 0-16,-4 4-2 0,1 5 1 15,-8 1 1-15,4-3 0 16,3-1-1-16,4-5 0 16,0-4-3-16,4-3 1 15,2-12-2-15,5-4 0 16,3-9-3 0,11-12 1-16,3-10 0 15,0-16 0-15,7-12 4 16,4 3 0-16,6-3 3 15,1 3 1-15,-4 3 3 16,1 9 0-16,-1 4 1 16,0-1 1-16,-3 4-2 15,-1 3 0-15,1 3-1 16,-4 10 0-16,0 5-1 16,-3 4 0-16,0 6-2 15,-1 0 1-15,-3 4-1 16,1 2 0-16,-5 7-1 0,1 0 1 15,-4 2 0 1,-4 4 0-16,1 0-1 0,-4 3 1 16,0 0-2-16,-4 4 1 15,1-4-5-15,-4 6 0 16,0-3-7-16,-4 4 1 16</inkml:trace>
  <inkml:trace contextRef="#ctx0" brushRef="#br0" timeOffset="334473.1125">23121 12333 40 0,'-11'-7'20'0,"11"-5"-24"16,0 12 33-16,4-6-30 16,3-1 1-16,4-2-2 15,3 3 0-15,3-1-2 0,1 4 0 16,0 3-6-16,-4 10 0 15</inkml:trace>
  <inkml:trace contextRef="#ctx0" brushRef="#br0" timeOffset="334647.5231">23216 12590 26 0,'-3'31'13'0,"20"-31"-6"0,-10-6 18 0,8-7-23 16,-1-5 1-16,0-8 3 15,-4 1 1-15,-6 7-6 16,-4-7 1-16,-7 6 4 15,-7 3 0-15,-7 10-1 16,-1-4 0-16,1 10-12 16,4 3 1-16,3 13-9 0,-22 0 1 31</inkml:trace>
  <inkml:trace contextRef="#ctx0" brushRef="#br0" timeOffset="404980.4292">17251 15632 27 0,'0'0'13'0,"3"3"-10"0,4 0 14 16,4 0-11-16,3 0 1 0,18 0 2 15,17-3 0-15,4-6-11 32,11-7 0-32,-1-2 9 15,4-7 0-15,11-13-4 16,3-5 0-16,-3-4-9 15,-8-10 1-15,-10 7-8 16,-7-3 0-16</inkml:trace>
  <inkml:trace contextRef="#ctx0" brushRef="#br0" timeOffset="405183.8881">17815 15039 34 0,'-31'47'17'0,"16"78"-10"0,8-74 23 15,-3 8-26-15,-4 16 1 16,0 13 1-16,-1 22 0 0,1 3-9 16,0-10 1-16,0-12 5 15,4-6 0-15,2-10-7 16,1-3 1-16,4-12-8 16,-1-13 0-16,8-19-3 15,3-12 1-15</inkml:trace>
  <inkml:trace contextRef="#ctx0" brushRef="#br0" timeOffset="405483.9804">17854 15663 36 0,'-14'6'18'0,"-39"29"-20"16,46-32 33-16,-21 19-30 15,-8 6 0-15,-9 13 1 16,-8-4 0-16,-4 1-4 0,8-3 1 15,7-17-3-15,6 4 1 0,8-9-5 16,10-4 0-16,8-6-1 31,13-3 1-31,8-3 1 16,7-3 1-16,6-10 6 16,1 7 0-16,7-1 5 15,-4-2 1-15,0-1 1 16,0-2 1-16,4-7-3 0,3 0 1 15,4 0-6-15,0 3 1 16,-7 0-10-16,-4 10 1 16</inkml:trace>
  <inkml:trace contextRef="#ctx0" brushRef="#br0" timeOffset="405662.0592">17628 16111 42 0,'-24'22'21'0,"13"-12"-18"16,11-10 37-16,7-3-38 15,4-4 0-15,10 1 0 16,7-7 1-16,11-8-5 0,3-8 1 16,15-2-6-16,3-7 1 15,10 4-8-15,8-4 0 16</inkml:trace>
  <inkml:trace contextRef="#ctx0" brushRef="#br0" timeOffset="406200.0609">18704 15218 28 0,'-31'22'14'0,"-8"-7"-8"15,28-12 14-15,-6 7-18 16,-1 6 0-16,-7 2 0 16,-3 4 1-16,0 6-4 15,-1 10 0-15,-2-7 2 16,-1 1 1-16,4-1-2 16,0 1 0-16,3-4-6 15,4-3 1-15,3-6-5 16,7-1 1-16</inkml:trace>
  <inkml:trace contextRef="#ctx0" brushRef="#br0" timeOffset="406907.0403">18503 15559 29 0,'4'0'14'0,"31"-15"-7"15,-24 9 22-15,3-7-27 16,3-3 0-16,8 4 0 0,-4-10 1 15,0 6-4-15,1 0 0 16,-1 4 1-16,-4-1 0 31,-3 4-4-31,-3 3 0 16,-4 6-3-16,-3 9 1 16,-8 4-1-16,-3 2 1 0,-7 7 1 15,-7-3 0-15,0 3 5 16,-4-3 0-16,-3 0 2 15,7-1 1-15,6-2 0 16,5-3 1-16,6-4-2 16,11-6 1-16,11-6-5 15,10-6 1-15,4-7-7 16,7-6 1-16</inkml:trace>
  <inkml:trace contextRef="#ctx0" brushRef="#br0" timeOffset="407242.097">19078 15293 27 0,'-28'28'13'0,"-28"0"-5"16,48-18 22-16,-2 2-28 16,-1 4 1-16,4-7 0 31,4 1 1-31,3-4-6 0,3-3 1 16,11-6 3-16,8-3 0 15,6-7-2-15,0-2 1 16,0 2-1-16,0 4 0 15,-6 2 0-15,-5 1 0 16,-6 3 0-16,-8 6 0 16,-3 6 0-16,-3 1 0 15,-4 2 1-15,3-2 0 16,4-4 0-16,7 0 1 0,0 1 0 16,4-7 0-16,3-3 1 15,0-1 0-15,0-2-1 0,-3 3 0 16,-1-3-5-16,-3 3 0 15,1 3-6-15,-8 0 0 0,0 3-5 32,0 0 0-32</inkml:trace>
  <inkml:trace contextRef="#ctx0" brushRef="#br0" timeOffset="408260.5662">18937 15566 28 0,'-10'6'14'0,"-15"7"-10"0,14-10 21 15,-3 6-23-15,-3 7 1 16,-8 3 2-16,0 3 0 0,-3 6-6 0,0 0 0 15,-1 16 4-15,5-13 1 16,6 7-2-16,0-10 1 31,4 0-1-31,4 1 0 16,-1-4 0-16,1 0 0 0,3 3 0 16,0-3 0-16,-1-3-1 15,-2 0 0-15,-1 0 0 16,1 0 0-16,3-7-1 15,-4-2 1-15,4-4-2 16,3-2 1-16,4-7-3 0,4-7 1 16,7-5-1-16,3-10 0 15,7-13 0-15,7-5 0 16,0-4 0-16,4 0 1 16,7 0 1-16,0 3 0 15,3 7 1-15,0-1 0 0,1 10-1 16,-5 6 1-16,-2 4 0 31,-12 5 0-31,-6 10 0 16,-18 3 0-16,-3 10-1 15,-8 6 0-15,-3 3-1 16,-4 3 0-16,-6 0 0 0,2-3 0 16,1 0 1-16,4-3 0 15,2-10 0-15,5-3 1 16,3 1 0-16,3-11 0 15,8-2 0-15,3-3 0 16,3-4 0-16,5-3 1 0,2 4-2 16,-3-1 1-1,0 7-1 1,-7 12 1-16,-7 10-1 16,-7 3 0-16,-7 6 2 15,-3 3 0-15,-1 4 1 16,-3-1 0-16,3-9 1 0,4 0 1 15,4-3-1-15,2-7 1 16,5-2-1-16,3-4 1 16,0 0-2-16,0 0 1 15,3-6-2 1,5-6 1-16,2 0 0 16,1-7 0-16,3 1-2 15,0-4 0-15,4-3 0 16,-1 0 0-16,1 7 0 0,-1-1 0 15,5 4 0-15,-8 6 0 16,-4 0 0-16,-3 6 0 16,0 0 0-16,-3 6 0 15,3-2-1-15,0 5 1 16,4-2 0-16,-1-1 1 16,1-3-1-16,-1 4 0 0,-3-4 0 15,-3 0 0-15,0 4 0 16,-4 2 1-16,-8-2-1 15,-2-1 0 1,3 7 0-16,-4-4 1 16,4 1-6-16,0-1 0 15,4 4-9-15,13-3 0 16</inkml:trace>
  <inkml:trace contextRef="#ctx0" brushRef="#br0" timeOffset="408859.2381">19805 15161 34 0,'0'3'17'0,"-4"41"-12"0,1-22 20 0,-8 13-24 16,1 5 0-16,-4 1 0 15,-1 0 0-15,1-7-2 16,4-2 1-16,3-7 0 0,3-3 1 16,4-13-3-16,11-6 1 15,6-15-2-15,1-19 1 16,0-13-2-16,-1-13 1 0,8-2 0 31,3-1 0-31,4 10 3 16,-4 6 0-16,4 16 3 15,-7 6 0-15,-4 12 0 16,0 10 1-16,-3 10-1 16,-4 2 1-16,-4 4-2 15,-3 9 1-15,-3 3-3 0,-4 7 0 16,-4-1-6-16,-3 7 1 15,-3-6-6-15,-1-4 0 16</inkml:trace>
  <inkml:trace contextRef="#ctx0" brushRef="#br0" timeOffset="409028.2588">19826 15362 25 0,'7'-13'12'0,"7"-9"-11"16,-3 16 16-16,3-3-17 15,4-1 0-15,6 7-2 16,5 3 1-16,-8 3-4 16,-4 7 1-16,-3-1-3 15,-3 7 1 1</inkml:trace>
  <inkml:trace contextRef="#ctx0" brushRef="#br0" timeOffset="409158.0174">19876 15525 22 0,'-43'22'11'0,"29"-16"-7"16,11-6 20-16,3-6-22 15,0-7 1-15,7 1 0 16,3-7 1-16,4-3-6 16,4 6 1-16,7-2 0 0,-1 2 1 15,5 0-9-15,-5 4 1 16</inkml:trace>
  <inkml:trace contextRef="#ctx0" brushRef="#br0" timeOffset="409359.1601">19692 15694 36 0,'-46'10'18'0,"60"-13"-18"0,-3-1 29 0,7-2-28 32,10-3 0-32,0-4 0 0,7-2 1 15,4-1-5 1,0 0 1-16,0 0-4 15,-4 4 1-15,0 3-6 0,-10-1 1 0</inkml:trace>
  <inkml:trace contextRef="#ctx0" brushRef="#br0" timeOffset="409694.966">19988 15625 23 0,'-31'25'11'0,"-26"19"-5"16,47-31 15-16,-1 12-20 16,-3 6 1-16,0 7-2 15,3 0 1-15,4-1-2 0,4-2 0 31,3-4 1-31,0-3 0 16,7-6-3-16,3-3 0 0,4-10-2 16,4-9 0-16,0-9-1 15,3-7 1-15,0 1 0 16,-7-7 0-16,-3 6 5 16,-8 3 1-16,-6 7 4 15,-8 6 0-15,-10 6 5 16,0 7 0-16,-7 6 2 15,-4 3 1-15,4 3-1 0,-1-6 0 16,5 3-1-16,10-4 0 16,6 4-3-16,12-6 1 15,10 0-4-15,11-10 0 0,14-3-8 16,14-9 0-16,31 0-15 16,15-10 0-16,3-9-2 15,-3-10 0-15</inkml:trace>
  <inkml:trace contextRef="#ctx0" brushRef="#br0" timeOffset="410112.9043">20338 15550 31 0,'31'-25'15'0,"19"-6"-11"16,-26 21 23-16,8-5-25 15,3-4 0-15,18 3 2 16,4 3 0-16,-4-2-4 16,0 2 0-16,-11 10 4 15,-10 3 0-15,-8 6 0 16,-13 10 1-16,-14 9-2 16,-15 0 0-16,-14 13 0 15,-7 3 0-15,-3-1-2 16,-4-2 0-16,0 3-5 0,7-10 1 15,4-9-6-15,3-12 0 0,8-10-6 16,6-10 0-16</inkml:trace>
  <inkml:trace contextRef="#ctx0" brushRef="#br0" timeOffset="410259.9538">20454 15544 23 0,'14'-6'11'0,"11"18"4"0,-18-6 11 16,3 13-22-16,1 9 1 15,0 4 3-15,-1 8 1 31,1 11-12-31,3 2 1 0,0 3 6 16,0-2 1-16,11-10-8 16,3-10 0-16,0-6-10 15,8-6 0-15</inkml:trace>
  <inkml:trace contextRef="#ctx0" brushRef="#br0" timeOffset="410861.4612">21191 15177 34 0,'-17'9'17'0,"3"45"-10"16,3-32 20-16,-3 12-24 15,-7 13 0-15,-4 3 1 16,0 4 0-16,1 5-6 16,2-6 0-16,5 4 4 31,3-4 1-31,3-6-4 15,4-12 1-15,4-13-3 0,3-13 0 16,7-15-1-16,3-10 0 16,1-12-1-16,6-10 0 15,5-24 2-15,2-14 0 16,8-8 1-16,10 12 1 0,1 9 1 16,3 10 1-16,-8 12 1 15,1 9 0-15,-7 10 0 16,-7 13 1-16,-8 12 0 15,-3 13 0-15,-10 9-1 16,-11 13 1-16,-11 5-2 16,-3 4 0-16,-14 1-2 0,-1-1 0 15,-2 3-3-15,2-3 1 16,1-10-2-16,7-5 0 16,3-7 1-16,8-9 0 0,2-7 1 15,12-6 0-15,3-9 2 16,7-7 0-16,7-2 1 31,0-1 0-31,4 3 1 16,-4 1 0-16,4 6 2 15,-4 6 0-15,-7 3 2 16,-7 9 0-16,-4 7 1 16,-6 6 1-16,-1 10-1 0,1-1 1 15,-1 7-3-15,4 0 1 16,3-10-3-16,8-3 1 15,6-9-9-15,19-13 0 16,13-6-9-16,21-15 1 0</inkml:trace>
  <inkml:trace contextRef="#ctx0" brushRef="#br0" timeOffset="411127.0353">21749 15004 42 0,'-14'4'21'0,"21"8"-24"0,0-9 31 16,10 0-27-1,8 1 0-15,7-1 0 0,3 0 1 16,-3-3-5-16,0 0 0 15,-1 0-4-15,-9 0 1 16,-8 0-6-16,-4 6 1 16</inkml:trace>
  <inkml:trace contextRef="#ctx0" brushRef="#br0" timeOffset="411410.5415">21636 15299 28 0,'-53'35'14'0,"18"-7"-5"16,28-25 22-16,0 3-28 0,-1-6 1 15,5 0 4 1,3-3 0-16,3-9-9 0,8-4 1 16,10-6 6-16,11-6 0 15,10-4-2-15,22 1 1 16,3 0-3-16,0-1 1 0,3 7-2 16,1 3 0-16,-11 7-1 15,-4 5 0-15,-6 4 0 16,-4 6 0-16,-11 3-1 15,-17 6 1-15,-8 4-3 16,-10 0 0-16,-10 9-6 16,-15 12 1-16,-7 7-8 0,-7-4 0 15,-7 4 0-15,-10-9 1 16</inkml:trace>
  <inkml:trace contextRef="#ctx0" brushRef="#br0" timeOffset="411929.9803">21766 15287 28 0,'4'3'14'0,"-25"19"-12"16,14-19 27-16,-4 6-28 15,-7 4 1-15,-3 9 1 32,0 0 0-32,0 0-3 15,7 3 0-15,0-3 2 0,7-3 0 16,3-4-1-16,8 1 1 15,3-10-2-15,7 0 1 16,4-6-1-16,6-6 1 16,8-3-1-16,3-1 0 15,-3 4 0-15,0 3 0 16,-8 3 0-16,-6 3 0 16,-7 0 1-16,-11 10 1 0,-7-4 0 15,-11 1 1-15,-3 2-1 16,0 1 0-16,-1-1 0 15,-2 1 0-15,-1-1-1 16,0 1 0-16,1-1-5 16,6-2 1-16,0-1-5 15,4-3 1-15,4 1-4 16,3-4 0-16,3 0-2 16,4-3 1-16,0 0 4 15,7-3 0-15,0 0 7 16,4-4 1-16,-4 1 4 15,3 0 1-15,-2 0 3 16,-1-1 0-16,0 1-1 0,0 0 0 16,0 0-3-16,0-1 0 0,0 4-5 15,0 0 0-15,0 0-5 16,0 0 1-16,11 0-4 16,3-4 0-16</inkml:trace>
  <inkml:trace contextRef="#ctx0" brushRef="#br0" timeOffset="412247.8748">21999 15359 28 0,'-10'-3'14'15,"-12"18"-11"-15,19-12 25 0,-1 1-26 16,4-4 0-16,7 0 1 16,4 3 1-16,3-3-6 15,0-3 1-15,4 3 2 16,0 3 1-16,-4 0-4 15,-4 3 0-15,-6 7-2 16,-8 2 0-16,-3 4-1 16,-3 3 1-16,-8-3 0 0,-3 0 0 15,0-7 2-15,3-2 0 16,4-4 1-16,3-3 1 16,1 0 0-16,10-3 1 15,10-3-1-15,1 0 1 16,3 0-1-16,0-7 1 15,0-2-3-15,0-1 0 16,0 7-5-16,-3 0 1 16</inkml:trace>
  <inkml:trace contextRef="#ctx0" brushRef="#br0" timeOffset="412427.8776">21812 15628 21 0,'-70'32'10'0,"45"-4"-6"0,21-25 16 16,1 0-19-16,3 0 0 0,3 1 1 15,5-4 0-15,9-4-2 16,4-5 0-16,4 0 0 16,0-4 0-16,-1 1-3 15,-2-1 1-15,-1 0-3 16,-4 1 0-16,-2 2-3 16,-8 1 0-16</inkml:trace>
  <inkml:trace contextRef="#ctx0" brushRef="#br0" timeOffset="412762.8461">21893 15581 22 0,'-17'10'11'0,"-4"15"-11"0,14-16 21 0,-1 4-20 16,-6 6 1-16,0 12 2 15,0 7 0-15,4 6-5 16,-1 3 1-16,4-4 2 16,0 5 1-16,3-8-1 15,4-8 0-15,0-7-3 16,7-6 0-16,4-7-3 0,0-12 1 15,-1-6-3-15,-3-10 1 16,0 0-1-16,-7-2 1 16,-7 2 3-16,-7 0 1 15,0 10 6-15,3 0 0 0,-10 9 5 16,0 3 0-16,0 0 3 16,3 7 0-16,4-4-1 31,7 1 1-31,7-4-4 15,11-6 1-15,13-3-5 16,15-10 1-16,18-9-12 0,3-12 0 16,10-1-13-16,11-5 1 15</inkml:trace>
  <inkml:trace contextRef="#ctx0" brushRef="#br0" timeOffset="413296.6164">22638 15365 37 0,'-28'6'18'0,"42"7"-10"16,-4-10 18-16,4 0-22 15,11-6 0-15,7-3 1 16,14-10 0-16,10-9-7 16,8-6 1-16,-8-4 0 15,0 1 0 1,-10-1-6-16,-7 1 0 16,-11 9-7-16,-6 3 1 0</inkml:trace>
  <inkml:trace contextRef="#ctx0" brushRef="#br0" timeOffset="413481.058">22860 15230 29 0,'-4'32'14'0,"8"37"-8"0,0-44 21 15,-1 6-25-15,-6 3 1 16,-1 7 0-16,-3 9 1 16,-4 1-5-16,-3 2 0 15,0 0 0-15,-4 1 1 16,4-4-9-16,4 0 0 15,10-19-2 1,0-18 0-16</inkml:trace>
  <inkml:trace contextRef="#ctx0" brushRef="#br0" timeOffset="413629.1065">22927 15575 42 0,'0'-3'21'0,"28"19"-20"0,-24-13 42 0,3 3-41 16,0 3 0-16,3 1 1 15,5-1 0-15,2 4-10 16,1-4 1-16,3 1-7 16,0-1 0-16</inkml:trace>
  <inkml:trace contextRef="#ctx0" brushRef="#br0" timeOffset="413845.8843">23428 15240 50 0,'-64'-4'25'0,"68"17"-32"0,3-13 38 0,11-3-28 16,6-3 0-16,15-4 0 0,4-2 0 16,-1-1-9-16,4-6 1 15,3 0-6-15,4 1 0 0,-4-1-3 16,11-3 0-16</inkml:trace>
  <inkml:trace contextRef="#ctx0" brushRef="#br0" timeOffset="414046.1238">23689 15042 35 0,'-28'35'17'0,"3"8"-24"0,18-30 33 0,-4 3-27 16,4 6 1-16,-3 9-7 15,-1 0 1-15,4 1 0 16,4-1 1 0</inkml:trace>
  <inkml:trace contextRef="#ctx0" brushRef="#br0" timeOffset="414246.2647">23343 15559 44 0,'-21'4'22'0,"14"-14"-16"0,7 10 41 0,11-6-43 15,3-7 0-15,18-5 4 16,10-4 0-16,14-7-10 16,-3 1 1-16,4-3 5 15,6-1 1-15,1 4-6 16,3-3 1-16,3 0-8 15,-6 5 1-15,-1 4-8 0,-10 4 1 16,-11 5-5-16,-3 4 0 16</inkml:trace>
  <inkml:trace contextRef="#ctx0" brushRef="#br0" timeOffset="414832.0659">23516 15622 38 0,'-49'25'19'0,"6"-6"-18"0,40-16 32 0,10 0-32 16,4-3 1-16,10 0 1 15,3-6 1-15,12-3-5 0,-1-7 1 32,0-3 0-32,1 3 1 15,-8 4-2-15,-4 3 1 0,-9 2-2 16,-15 7 1-16,-4 7 0 15,-10 5 0-15,-14 7 2 16,-8 6 1-16,-2 0 0 16,2 0 0-16,8 0 0 15,7-9 0-15,10-4-1 16,8-15 0-16,13-3-3 16,8-6 0-16,3-7-3 15,7-10 0-15,1-2-2 0,-1-3 1 16,-3-10-2-16,-4 0 1 15,-4 0 2-15,-2 9 1 0,-5 10 4 16,-3 7 0-16,-3 11 3 16,-4 14 0-16,-4 8 1 15,-3 7 0-15,0 10 0 16,0 11 0-16,-7 4-2 31,-4 13 1-31,1 6-1 0,-5 3 0 16,5 0-1-16,-4-6 0 15,-1-7-1-15,1-3 0 16,0-6-2-16,0-9 1 0,0-7-1 16,3-9 1-16,1-9 0 15,6-10 0-15,4-6 1 16,0-7 0-16,10-2 1 16,11-13 0-16,11-16-4 15,7-3 0-15,10-12-7 16,4-4 0-16</inkml:trace>
  <inkml:trace contextRef="#ctx0" brushRef="#br0" timeOffset="415144.7792">24045 15167 37 0,'-42'29'18'0,"0"55"-14"0,35-65 29 0,-4 13-28 31,4 5 0-31,3 1 0 16,4-1 0-16,0 1-8 0,4 0 1 16,3-7 3-16,4-3 0 15,3-6-4-15,-4-3 0 16,1-6-1-16,-1-1 1 16,-2-2-1-16,-8-4 1 0,-8 0 1 15,-2 0 1-15,-4-3 1 16,0 1 1-16,-4-4 0 15,4-4 1-15,3-2-3 16,1-3 1-16,3-4-5 16,3-2 0-16,4-4-6 15,4-6 0-15</inkml:trace>
  <inkml:trace contextRef="#ctx0" brushRef="#br0" timeOffset="415299.0961">24155 15036 44 0,'-21'-16'22'0,"31"19"-13"0,-10 0 40 16,0 1-46-16,0-1 0 0,0 3 0 16,4 0 1-16,6 0-16 15,4 1 1-15,8-1-4 32,2-3 0-32</inkml:trace>
  <inkml:trace contextRef="#ctx0" brushRef="#br0" timeOffset="416183.082">23932 15572 12 0,'4'-9'6'0,"-4"-1"9"0,0 10-10 16,0 0-3-16,0 0 0 16,0 3 2-1,0 4 1-15,4 5-5 0,6 7 1 16,8 6 3-1,3 6 1-15,4 1 0 16,-1 9 0-16,1-7-2 16,0 4 1-16,-8-4-2 0,4-3 1 0,-3-2-3 15,-4-7 0-15,-3-7-6 16,-4-2 0-16,3-4-5 31,1-6 1-31</inkml:trace>
  <inkml:trace contextRef="#ctx0" brushRef="#br0" timeOffset="416483.3017">24190 15509 23 0,'-21'-6'11'0,"7"15"-4"16,14-5 14-16,-4-1-16 16,1 3 0-16,-4 0 3 15,-4 4 0-15,-7 5-10 16,-10 7 1-16,-4 6 6 16,-6 7 1-16,-5 9-3 15,-3 6 0-15,4 0-4 16,3 7 1-16,4-10-11 15,7-7 1-15,14 1-3 16,-4-19 1-16</inkml:trace>
  <inkml:trace contextRef="#ctx0" brushRef="#br0" timeOffset="417431.0539">24888 15055 29 0,'-10'-10'14'0,"24"4"-16"0,-7 6 23 16,4 0-18-16,3 0 0 15,7 3 1-15,7 0 1 31,22 3-6-31,-5 1 0 16,-6-1 4-16,-11 3 0 16,-6-2-1-16,-15 2 1 15,-11 0-2-15,-6 4 1 0,-12 0-2 16,-2-1 1-16,-5 4-1 31,1-1 1-31,0 4-1 16,0 6 0-16,3-3 0 15,0 7 0-15,11-1 0 16,4 6 1-16,3 7 1 0,3-3 1 16,1 2 0-16,3 1 0 15,0 6 1-15,-4-6 0 16,1 3 0-16,-1 0 0 0,0-3-1 16,1-1 1-16,-4-5 0 15,0-4 1-15,0-6-1 16,-4-6 0-16,1-3-1 15,-5-7 0-15,1-3-1 16,-3-6 1-16,-4-9-6 31,-1-7 1-31,1-6-7 16,7-3 1-16,7-6-7 0,14 3 0 16,11 0-4-16,10 2 0 15</inkml:trace>
  <inkml:trace contextRef="#ctx0" brushRef="#br0" timeOffset="417901.1154">25746 15102 26 0,'-14'15'13'0,"-4"17"-7"16,14-26 17-16,-3 6-21 0,0 7 0 16,4 10 3-16,-1-1 0 15,-3 6-6-15,4-6 1 16,-1 1 5-16,4-4 0 15,4-3-2-15,3-3 1 16,3-10-1-16,4-3 0 16,4-12-1-16,7-7 1 0,-4-2-2 15,-3-10 0-15,-1-4-1 16,-3 4 1-16,-3 0 0 16,-8 3 0-16,-3 0-1 15,-7 4 1-15,-10 5-1 16,-1 0 0-16,0 7 0 15,1 0 1-15,-1 3-1 0,4 0 0 16,11 3-4-16,3 0 1 16,7-4-6-16,10-2 1 15,8 0-7-15,3-3 1 32</inkml:trace>
  <inkml:trace contextRef="#ctx0" brushRef="#br0" timeOffset="418132.5825">26268 14995 35 0,'7'-3'17'0,"0"9"-14"15,-11-6 27-15,-6 6-28 16,-8 4 0-16,-6 6 1 16,-5 5 0-16,-2 8-4 31,-8 2 0-31,-7 10 2 15,0 9 1-15,-7 0-4 16,-7 0 0-16,7-6-10 16,14-3 1-16,15-16-1 15,10-16 0-15</inkml:trace>
  <inkml:trace contextRef="#ctx0" brushRef="#br0" timeOffset="418351.3398">26017 15167 44 0,'-10'-6'22'0,"31"6"-26"0,-14 0 46 0,4-3-39 16,6 3 0-16,1 0 0 15,10 0 0-15,4 0-5 16,3 0 1-16,0 0 3 16,1 3 0-16,-1 0-7 0,-3 0 1 15,-4-3-7-15,-3 0 1 16,-4 0-4-16,-4 7 0 15</inkml:trace>
  <inkml:trace contextRef="#ctx0" brushRef="#br0" timeOffset="418532.7987">26081 15299 43 0,'-32'6'21'0,"18"-6"-17"15,10 0 40-15,1 0-41 16,3 0 0-16,0 0 2 15,7 4 0-15,4-4-7 16,3 0 1-16,0 0 4 0,7-4 0 0,4-2-5 16,6 3 0-16,1-3-9 15,0 0 0-15,0 6-6 16,-1 0 1-16</inkml:trace>
  <inkml:trace contextRef="#ctx0" brushRef="#br0" timeOffset="418749.5881">25996 15465 55 0,'-32'7'27'0,"25"-1"-27"0,11-3 50 15,3-3-45-15,4 3 1 16,3-6 1-16,7 3 0 16,0-3-10-1,4-3 0-15,10-1 6 16,4-2 0-16,0-4-9 15,-1 1 0-15,1 2-10 16,-7 1 1-16,3-3-5 0,-7-1 0 16</inkml:trace>
  <inkml:trace contextRef="#ctx0" brushRef="#br0" timeOffset="418935.1197">26141 15346 29 0,'-28'22'14'16,"3"19"-16"-16,18-29 19 0,-4 4-18 16,1 3 1-16,-1 0-5 15,-3 3 0-15,0-3 2 32,3-1 0-32,1-2-4 0,-1 3 0 15</inkml:trace>
  <inkml:trace contextRef="#ctx0" brushRef="#br0" timeOffset="419282.6763">25866 15716 31 0,'-14'13'15'0,"6"-13"-10"0,8 0 32 0,0-6-33 16,0-1 1-16,4 1 3 15,-4 0 0-15,4-4-10 16,3 1 1-16,0-1 6 16,3 1 1-16,8 0-3 15,3-4 1-15,4 4-2 16,7-4 1-16,-1 4-2 15,1 2 1-15,3 1-2 16,-6 6 1-16,-8 3-1 16,-7 4 1-16,-7 2-1 15,-7 7 1-15,-7-1 0 16,-4 1 0-16,-3 0 0 16,-7 6 1-16,-4-3-2 15,-3-4 1-15,0 4 0 16,3-13 0-16,4 1 0 0,0-4 1 15,7-3 1-15,7-7 0 16,3 4-1-16,11-3 1 0,4-3-3 16,6-1 0-16,8-2-17 15,0 2 1-15,-4-2-5 16,21-23 1-16</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2:14:58.778"/>
    </inkml:context>
    <inkml:brush xml:id="br0">
      <inkml:brushProperty name="width" value="0.05292" units="cm"/>
      <inkml:brushProperty name="height" value="0.05292" units="cm"/>
      <inkml:brushProperty name="color" value="#7030A0"/>
    </inkml:brush>
  </inkml:definitions>
  <inkml:trace contextRef="#ctx0" brushRef="#br0">1326 16042 20 0,'-10'0'10'0,"3"10"-3"0,7-10 10 0,7-3-12 16,-7 3 0-16,3-3 2 15,8-4 1-15,7-5-10 16,3-1 1-16,11 1 6 16,-4-4 0-16,3-3-3 15,8-3 1-15,0-6-1 16,0-3 1-16,-7-1-4 15,3 4 0-15,-10 0-4 16,3 0 0-16,0 2-4 16,-14 5 0-16,0 2-4 0,-3 0 0 15</inkml:trace>
  <inkml:trace contextRef="#ctx0" brushRef="#br0" timeOffset="168.8339">1669 15669 18 0,'-14'19'9'16,"-36"12"-5"-16,40-24 14 0,-8 11-17 15,-10 11 0-15,-4 8 0 16,0 7 0-16,4 6-2 0,0-6 1 16,7-3-1-16,-8 0 1 15,15-7-6-15,-3-2 1 16,10-7-2-16,3-10 1 16</inkml:trace>
  <inkml:trace contextRef="#ctx0" brushRef="#br0" timeOffset="600.609">1468 16080 12 0,'0'25'6'0,"-11"16"5"16,4-25 9-16,3 9-17 0,-6 0 0 16,-1 0 2-16,4 16 0 15,4 6-7-15,-4 3 1 16,-4 3 4-16,11-6 1 0,-7-9-3 15,3-10 1-15,-3-6-1 16,7-3 0-16,0-10-1 16,-3-12 1-16,3-19-1 15,0-16 0-15,0-9 0 16,0 10 1-16,0-13-2 16,3-7 1-1,15 7 0-15,3 6 0 16,-3-3-1-16,6 9 1 15,1 1 0-15,0 5 1 16,3 7-1-16,0 13 1 16,1 12 0-16,-15 6 1 15,3 10-1-15,1 12 1 0,-7 3-1 16,-8 7 1-16,4-10-1 16,4 13 0-16,-11 3 0 15,3 3 0-15,-3 0-3 16,7 3 0-16,-7-9-5 15,0-13 1-15,0-3-5 16,11-12 0-16</inkml:trace>
  <inkml:trace contextRef="#ctx0" brushRef="#br0" timeOffset="933.1826">1517 16284 17 0,'0'-3'8'0,"18"3"-2"15,-8-3 8-15,1-1-14 16,10 1 0-16,-3 0 0 16,3 0 1-16,-7 3-1 0,3 3 0 15,1 0-1-15,-14 4 0 16,3 2-1-16,-7-3 1 16,-7 10-1-16,-7 3 1 0,-4 3 0 15,-10-7 0-15,7 14 4 16,-11-14 0-16,11-5 2 15,-4 5 0-15,11-15 0 16,3 3 0-16,1-6-1 16,10 0 1-16,3-3-2 15,8-3 0-15,6-4-4 16,5-9 1-16,-1 6-7 16,7 10 1-16,0-3-4 0,11-7 1 15</inkml:trace>
  <inkml:trace contextRef="#ctx0" brushRef="#br0" timeOffset="1655.1859">1933 16143 20 0,'-39'0'10'0,"39"3"-6"0,0-3 13 16,0 0-12-16,0 0 1 15,4 0 2-15,7-3 0 16,13 0-10-16,-3-1 0 0,8 1 6 15,-5 0 1-15,12 0-3 16,-12 0 1-16,12-3-4 16,-5-4 1-16,-2 1-7 15,-5-7 1-15,11 7-5 0,-3-13 0 32</inkml:trace>
  <inkml:trace contextRef="#ctx0" brushRef="#br0" timeOffset="1871.1863">2452 15754 37 0,'-7'-3'18'0,"7"-7"-18"15,7 7 31-15,-4-3-31 16,15 0 1-16,3-1 0 15,11-2 0-15,3 0-4 0,-3-1 1 0,7 1-6 16,-8 2 0-16,1 4-3 16,-4 3 1-16</inkml:trace>
  <inkml:trace contextRef="#ctx0" brushRef="#br0" timeOffset="2104.6754">2462 16105 36 0,'-21'6'18'0,"14"-6"-17"0,7 0 34 16,7 0-32-16,4 0 1 15,10 0 0-15,0 0 0 16,11-9-6-16,7-10 1 16,0 3 0-16,-1-5 1 31,1-5-6-31,-11 1 0 15,-3 3-5-15,0-3 0 0,-4 3-2 0,-11 0 0 16</inkml:trace>
  <inkml:trace contextRef="#ctx0" brushRef="#br0" timeOffset="2256.1261">2769 15801 24 0,'-10'38'12'0,"-8"37"-12"0,18-50 22 0,-11 9-21 15,1 1 0-15,-1 3 0 31,1 5 0-31,3-2-2 16,0-6 0-16,3-4-2 16,-3 0 1-16,4-2-6 15,3-11 1-15</inkml:trace>
  <inkml:trace contextRef="#ctx0" brushRef="#br0" timeOffset="2437.3879">2480 16089 29 0,'-18'-9'14'0,"8"18"-7"16,10-5 25-16,0-4-31 16,0 3 0-16,3 0-1 15,4-3 1-15,7 0-3 0,11 0 0 16,7-6-4-16,-4-7 0 31,11-3-5-31,3-2 1 16</inkml:trace>
  <inkml:trace contextRef="#ctx0" brushRef="#br0" timeOffset="2606.0638">2861 15738 36 0,'-21'6'18'0,"10"-6"-14"0,11 4 32 0,-10 5-34 16,3 7 0-16,0 9 0 15,3-3 1-15,-3 0-8 16,3 0 1-16,4-4-7 15,11 1 0-15,0-12-2 0,6-4 1 16</inkml:trace>
  <inkml:trace contextRef="#ctx0" brushRef="#br0" timeOffset="3088.7688">2501 15873 28 0,'-28'28'14'0,"28"-25"-10"0,0 4 26 16,3-4-30-16,12 6 1 15,-5-3 0-15,11 1 1 0,-3 5-6 16,14-2 1-16,-4 2-6 15,14-5 0-15</inkml:trace>
  <inkml:trace contextRef="#ctx0" brushRef="#br0" timeOffset="3948.4933">3009 15719 16 0,'0'-3'8'0,"-7"0"3"0,7 0 3 16,-3 3-11-16,3 0 0 16,-11 3 3-16,0 0 0 15,4 0-7-15,-10 1 0 16,3 8 4-16,-4 1 1 0,-3 2-4 16,0-2 0-16,7 3-7 15,-1-7 0-15,8 3-3 16,7-5 1-16</inkml:trace>
  <inkml:trace contextRef="#ctx0" brushRef="#br0" timeOffset="5996.1053">3418 15506 17 0,'-7'-3'8'0,"-7"25"0"0,4-19 11 0,3 3-17 16,0 7 1-16,3 6 3 31,-7 6 0-31,1 3-7 15,-1 3 1-15,-10 7 5 16,7 6 1-16,0 3-2 16,3 3 1-16,1-6-1 0,3-6 0 15,7-4-1-15,0-12 1 0,7-6-2 16,3-10 0-16,1-6-1 16,3-12 1-1,0-10-3-15,0-10 0 16,4-2-2-16,-8 2 0 15,5 4-2-15,-1 0 1 16,7-3-1-16,-11 9 1 31,-3 3 1-31,1 6 0 16,-1 7 3-16,0 6 0 16,-4 3 2-16,4 3 0 0,-3-2 0 15,3-1 0-15,3 3-1 16,1 0 1-16,0 0-5 15,-4 10 0-15,3-3-4 0,-10 6 0 16,4-4-4-16,-4 7 0 16</inkml:trace>
  <inkml:trace contextRef="#ctx0" brushRef="#br0" timeOffset="6260.3041">3387 16165 21 0,'-18'44'10'0,"7"3"-2"0,11-38 15 0,0 0-19 31,4-2 0-31,3-1 2 16,-3-3 1-16,3-3-9 0,10-6 1 16,-6-10 5-16,3-3 0 15,0-3-2-15,0-3 1 16,-3 6 0-16,-4 1 0 16,-7 5 0-16,-7 4 1 15,-4 2-1-15,-3 7 1 0,0 4-1 16,0 5 0-16,-7 0-2 15,3 4 1-15,7-4-4 16,-6-2 1-16,13-1-12 16,-3 0 1-16,18 0-3 15,-15-2 0-15</inkml:trace>
  <inkml:trace contextRef="#ctx0" brushRef="#br0" timeOffset="9728.2813">3874 15710 23 0,'-18'0'11'0,"18"0"-5"0,0 0 12 16,0 0-16-16,0 3 1 0,0 0 0 16,3 0 1-16,4 1-5 15,-3-4 0-15,3 0 3 16,4-4 0 0,6-2-2-16,-6 0 1 15,3-4-4-15,0 4 1 16,-3-3-4-16,-1-1 1 15,1 1-2-15,-11 0 0 0,3-4-3 0,-3 0 1 16</inkml:trace>
  <inkml:trace contextRef="#ctx0" brushRef="#br0" timeOffset="10006.356">3941 15544 15 0,'-8'6'7'0,"1"-12"-2"0,0 9 13 16,4 6-16-16,3 7 1 15,-7 6 1-15,3 6 1 0,4 0-5 16,-7 13 0-16,4 9 3 15,-4 13 1-15,3-10-2 32,1 1 1-32,-1-1-2 15,1 0 1-15,-5-3-1 16,8-3 0-16,-10-9 0 16,10-10 1-16,-7-3 0 0,3-6 0 15,4-6 1-15,-7-4 0 16,4-6 0-16,-1-6 1 15,1-6-2-15,3-4 0 0,3-6-4 16,4-3 1-16,0-6-7 16,4-3 0-16,3-4-5 15,11-15 1-15</inkml:trace>
  <inkml:trace contextRef="#ctx0" brushRef="#br0" timeOffset="10284.5333">4008 15723 31 0,'-4'3'15'0,"8"-6"-13"16,3 3 25-16,3-7-26 15,4-2 0-15,11-1 0 0,0-2 0 16,10-4-2-16,4 1 1 16,3 2 0-16,-3 0 1 0,-7 4-1 15,-4 3 1-15,-7 3-1 16,-3 3 0-16,-8 3 0 15,1 3 1-15,-18 3-1 32,3 4 1-32,-10 0-2 15,4-1 0-15,-5 1-5 16,5-4 1-16,-1-3-6 16,4 1 1-16</inkml:trace>
  <inkml:trace contextRef="#ctx0" brushRef="#br0" timeOffset="10426.8026">4244 15688 3 0,'-7'6'1'0,"-7"10"5"0,10-13-9 16,4 0 3-16,0 7 0 0,-3 2-2 16,-1 1 1-16</inkml:trace>
  <inkml:trace contextRef="#ctx0" brushRef="#br0" timeOffset="10791.5646">4177 15914 16 0,'-11'15'8'0,"-20"14"-4"0,31-20 18 0,-7 1-17 16,3-1 1-16,4 3 2 15,-7-5 1-15,7 2-11 16,7-3 0-16,-3-2 7 16,13-11 1-16,-6-5-4 15,6-7 1-15,5-3-5 0,-8-6 0 0,0-4-4 16,0-2 0-16,-7-1-4 15,-7 4 0-15,0 0-2 32,0 9 1-32,-11 6 4 31,-84 82 7-31,162-119 2 16,-95 78 1-16,7 12 6 0,3 10 1 15,4 4 4-15,-4-4 0 16,11 3-4-16,4 0 1 15,3 0-2-15,3-6 1 16,8-10-4-16,14-8 1 16,-1-4-3-16,12-7 0 0,6-5-7 15,0-7 0-15,1-10-12 16,6-5 1-16,7-7-3 16,-6-19 0-16</inkml:trace>
  <inkml:trace contextRef="#ctx0" brushRef="#br0" timeOffset="11843.2157">4621 15892 30 0,'0'16'15'16,"11"-4"-6"-16,-7-12 15 0,6 3-22 15,11 0 1-15,4 0 1 0,3 1 0 16,4-4-5-16,3-4 0 16,0-2 4-16,-3-6 0 15,-4 2-2 1,4-2 1-16,-7-1-6 0,0-3 0 15,-1 1-8 1,4-1 0-16</inkml:trace>
  <inkml:trace contextRef="#ctx0" brushRef="#br0" timeOffset="12816.6641">5401 15378 35 0,'-28'6'17'0,"-15"28"-15"0,26-27 23 16,-4 8-24-16,-4 4 0 16,0 0 0-16,1 6 1 0,-1 0-3 15,4-3 0-15,3 0 1 16,4-3 1-16,3 0-1 15,4-4 0-15,4 1 0 16,-1 0 0-16,4-4-1 16,0 4 1-16,4 0 0 15,-1 6 0-15,1 3 0 0,-1 3 1 16,1 6 0-16,3 1 1 16,-7 2 0-16,0 4 0 0,-7-3-1 15,3-4 0-15,1 1 0 16,-1-4 1-16,1 1-3 15,3-7 0-15,0-3-2 16,3-4 0-16,1-5-4 16,-1-4 1-16,1-9-6 31,3-9 1-31,4-4 0 0,-8-18 0 31,4-66 7-15,-88 166 4-1,183-254 2-15,-77 91 1 16,0 18 5-16,3 17 0 0,-7 18 1 16,0 13 1-16,-3 12-7 15,0 10 1-15,-1 9-1 16,-3 13 0-16,-10 6-2 16,-1 6 1-16,-6 10-1 15,3 9 0-15,-4 6-2 0,-10 0 1 16,0-9-4-16,3-3 1 15,-6-3-3-15,-1-7 1 0,4-6-3 32,0-6 0-32,0-10 1 15,0-3 0-15,3-12 2 16,1-13 0-16,-1-3 2 16,4-6 0-16,7 0 5 15,0-3 0-15,0-1 1 16,3 4 0-16,5 0 1 0,-1 6 0 15,10 3 0-15,8 0 0 16,-7 7-3-16,3 2 1 16,-7 1-2-16,0 3 1 15,-3 2-1-15,-11 4 1 16,-4 13-1-16,-7 6 1 0,-3 12 0 16,-10-3 0-16,2 1 0 15,8-1 1-15,-7-6 0 16,7 0 1-16,0-3 0 15,3-7 0-15,4 4-1 16,4-10 1-16,3-3-1 0,0-3 0 16,0 0-2-1,7-9 1-15,0-4 0 0,7 4 0 32,7-4-2-32,0-6 1 15,4 4-5-15,0-1 1 0,-1-3-6 16,5 0 1-16</inkml:trace>
  <inkml:trace contextRef="#ctx0" brushRef="#br0" timeOffset="13119.0043">5620 15469 24 0,'-7'15'12'0,"0"17"-10"0,3-26 16 0,1 3-18 16,3 4 0-16,-7-16-1 15,3 25 0-15,-7 0-3 16,4 3 1-16,4-7-4 16,-1-2 1-16</inkml:trace>
  <inkml:trace contextRef="#ctx0" brushRef="#br0" timeOffset="13652.479">5599 15578 20 0,'7'-15'10'0,"10"-4"-11"0,-10 16 15 15,4-4-14-15,0 1 0 16,3 3 0-16,0 0 1 16,0 3-1-1,0 6 0-15,-7-3 0 16,0 0 0-16,0 1 0 16,-3 2 1-16,-4 6-1 15,-4 4 1-15,-3 3-1 16,-4 0 1-16,-3-1-1 15,4-2 1-15,-1 0-1 16,1-4 1-16,3-2-1 16,3-4 0-16,1-3 0 15,3-3 1-15,0 0-1 0,3-6 0 16,4 0-1-16,0 2 0 16,-7 4-1-16,0 0 1 15,4 4-1-15,-4 2 1 16,0 3-1-16,-4 1 0 0,1 2 2 0,-1 1 0 31,4-1 1-31,0 1 0 16,0-4 0-16,4 4 1 15,-1 3 0-15,4-4 0 16,0 1 0-16,0-4 1 16,0 4 0-16,-3-1 0 15,3 1 1-15,-7 5 1 0,0 1-1 16,0 3 1-16,0 0-1 15,-11 3 0-15,4 0-2 16,-3-6 1-16,-1 0-3 16,1-3 1-16,-1-4-6 15,-3 1 1-15,0-4-7 0,3 1 0 16</inkml:trace>
  <inkml:trace contextRef="#ctx0" brushRef="#br0" timeOffset="13870.5137">5521 15867 27 0,'-7'3'13'0,"21"0"-4"0,-14-3 16 0,11 6-21 31,-8 4 0-31,8-1 2 16,-1 7 0-16,4 6-7 0,1 6 0 15,2 0 5-15,1-3 0 16,7 16-4-1,-4 3 1-15,0-10-9 16,7-2 1-16,7-7-7 16,-3 0 1-16</inkml:trace>
  <inkml:trace contextRef="#ctx0" brushRef="#br0" timeOffset="19170.0696">5916 15632 27 0,'-10'-7'13'0,"13"1"0"0,1 3 10 0,3 3-21 15,7-6 1-15,3-1 1 16,5 4 0-16,-1 0-6 31,0-3 1-31,0 0 3 0,4-1 1 0,-1 1-2 16,5-3 0-16,-1-4-5 15,0-3 1-15,0 4-6 16,-7-1 0-16,1 1-3 16,-5 2 0-16</inkml:trace>
  <inkml:trace contextRef="#ctx0" brushRef="#br0" timeOffset="19349.337">6223 15550 28 0,'-18'31'14'0,"-6"20"-14"0,20-36 26 15,-3 4-26-15,0 0 0 16,0 12 0-16,0 7 1 16,0 6-2-16,0-3 1 15,3-1-3-15,1-5 1 31,3-7-5-31,3 0 0 0,1 0-2 16,3-12 1-16</inkml:trace>
  <inkml:trace contextRef="#ctx0" brushRef="#br0" timeOffset="19714.647">6163 15942 24 0,'-3'-28'12'0,"10"-10"-14"0,-4 26 23 15,4-7-20-15,0 0 1 16,4 3-1-16,-1-2 1 0,1-4-3 15,0 3 0-15,-1 0 2 16,-3 3 0-16,-3 4-2 16,-4 2 0-16,-7 7-1 15,-4 3 0-15,-3 6 0 16,0 4 1-16,-4 12 1 31,1 6 0-31,-1 10 2 0,4 2 1 16,0 1 1-16,3 3 0 15,-3-6 1-15,7-4 0 16,3-6-1-16,1-2 1 16,3-5-2-16,0-5 0 15,3 3 0-15,1-10 1 16,7-2-2-16,-1-7 0 0,4-4 0 16,4-2 0-16,7-9-4 15,3-14 1-15,4-11-7 0,13-4 1 16,1-7-7-16,7 4 1 15</inkml:trace>
  <inkml:trace contextRef="#ctx0" brushRef="#br0" timeOffset="19899.6832">6615 15362 33 0,'-15'6'16'0,"-16"41"-12"0,24-34 25 0,0 2-28 16,0 4 0-16,0-3 0 15,-1 3 1-15,8 0-3 32,0-1 1-32,0 1-3 15,0 0 0-15,0 0-5 16,0 0 0-16,-3-4-3 0,-1 4 1 0</inkml:trace>
  <inkml:trace contextRef="#ctx0" brushRef="#br0" timeOffset="22904.035">6417 15635 23 0,'-25'-13'11'0,"25"10"-3"16,0 3 11-16,0 0-17 15,0 0 0-15,11 3 1 0,0-3 0 16,3 0-5-16,0-3 1 16,7-3-2-16,4-4 1 0,3 1-6 15,-3 0 0-15</inkml:trace>
  <inkml:trace contextRef="#ctx0" brushRef="#br0" timeOffset="23072.5877">6752 15494 24 0,'-7'47'12'0,"-3"-91"-8"0,6 47 17 16,0 3-19-16,-3 4 1 15,0-4 0-15,0 3 0 16,0 4-5-16,0-1 1 16,0 4-1-16,-3 3 0 0,-1 3-5 15,-3 3 0-15,-4-3-2 16,-3 6 0-16</inkml:trace>
  <inkml:trace contextRef="#ctx0" brushRef="#br0" timeOffset="23607.2811">6343 15948 15 0,'-25'3'7'0,"25"4"0"0,0-7 11 16,0-7-16-16,0 7 17 31,-77 66-19-15,172-160-1-16,-74 66 1 15,7-3 4-15,4 6 1 16,0-1-1-16,3-2 0 16,-3 3-3-1,3 0 1-15,0 0-2 16,1 0 1-16,2 0-1 16,-2 3 1-16,-5 3-1 0,-2 3 0 15,-5 7 0-15,1 3 0 16,-4 3 0-16,-7 3 1 15,-7-10-1-15,-3 20 1 16,-4 5-3-16,-7 4 1 0,-4 3-4 16,-3-3 0-16,-7 9-4 15,0 3 1-15,-4 4-2 32,0 6 1-32,1-7 1 0,-4-3 1 15,3 1 5-15,4-4 0 16,3-6 4-16,7-9 1 15,4-4 1-15,7-6 1 0,7-9 0 16,1-4 1-16,2-2-1 16,4-10 0-16,0-3-1 15,0-3 1-15,1 3-1 16,-1 3 0-16,-4 6 0 16,-3-3 0-16,-3 7-2 15,-1 2 0-15,-6 4 0 16,-1 6 0-16,-3 0-4 0,-3 9 0 15,-1 10-5-15,1 9 1 16,-1 10-6-16,-7 9 1 0</inkml:trace>
  <inkml:trace contextRef="#ctx0" brushRef="#br0" timeOffset="23908.5668">6516 16199 27 0,'-7'0'13'0,"7"-12"-8"15,3 5 20-15,4-2-24 32,7-7 1-32,4 4 0 15,0-4 0-15,-1 0-2 16,1 4 0-16,3-10 1 0,-3 9 1 16,-1 4-1-16,1 6 0 0,0 3 0 15,-4 3 0-15,-4 3 0 16,1 4 0-16,-7 2 0 15,-4 10 0-15,-4-3-1 16,0 3 1-16,-3 3-2 16,0-3 0-16,0 0-4 0,-3-3 1 31,3-7-4-31,0-2 0 16,0-7-3-16,3-10 0 15</inkml:trace>
  <inkml:trace contextRef="#ctx0" brushRef="#br0" timeOffset="24106.683">6706 15933 25 0,'-3'-7'12'0,"6"17"-8"16,-3-7 21-16,0 3-22 15,0 7 1-15,-3 6 2 0,-1 6 0 16,-3 3-8-16,0 3 1 16,0 10 5-16,-3 0 0 15,2-7-3-15,1 1 1 16,4 2-3-16,-1-5 1 15,4-4-6-15,4-12 0 0,3-10-6 16,0-6 1-16</inkml:trace>
  <inkml:trace contextRef="#ctx0" brushRef="#br0" timeOffset="24542.3713">7017 15704 29 0,'-18'12'14'0,"-7"13"-8"0,18-15 20 31,-7 9-25-31,-3 9 1 0,3 6 0 16,-4 1 0-16,0-1-3 15,8 1 1-15,-1-7 1 16,4-6 1-16,3-6-2 15,1-4 1-15,-1-9 0 16,4-12 0-16,4-7-1 16,-1-12 1-16,8-7-1 0,3-5 1 15,4 2-1-15,3 4 0 16,0-1-1-16,0 7 1 0,4 6-1 31,-4 6 0-31,4 7 1 16,-4 6 0-16,-3 9 0 15,-4 0 1-15,-7 10 0 16,0 9 1-16,-7 10 0 0,0 5 0 16,-7-2-1-16,0 3 1 15,0-1-3-15,0-8 1 16,7-7-5-16,3-3 0 16,8-6-8-16,-1-4 1 15</inkml:trace>
  <inkml:trace contextRef="#ctx0" brushRef="#br0" timeOffset="24973.0708">7468 15387 26 0,'-46'-13'13'0,"39"73"-13"0,4-51 15 0,-4 4-12 16,-7 3 0-16,3 9 2 15,-3 0 1-15,0 3-7 16,0 3 0-16,0 1 5 15,3-4 1-15,1 0-2 0,2 0 1 16,5 1-2-16,3-4 1 0,3 0-1 16,1-6 0-16,3-7-1 15,0-6 1-15,4-2-1 16,-1-14 0-16,4 1-1 16,0-4 1-16,1 1-4 15,-1-4 0-15,7-3-5 16,-3-3 1-16,-1 0-6 15,-3 3 0 1</inkml:trace>
  <inkml:trace contextRef="#ctx0" brushRef="#br0" timeOffset="25321.135">7433 15591 22 0,'-18'34'11'0,"8"29"-6"15,3-47 13-15,0 15-17 16,-4 10 1-16,1 15 1 0,-5 1 0 15,1-7-4-15,4 0 0 16,-1-6 2-16,4-3 1 16,4-4-2-16,-1-8 1 15,4-7-4-15,0-7 1 16,0-5-3-16,4-7 0 16,-1-10-3-1,1-5 1-15,-1-4 0 16,1-6 0-16,-1-6 4 15,-3-6 1-15,0 5 5 16,-3 11 0-16,-1 5 4 16,-3 7 1-16,0 6 2 0,0 3 0 15,0 3-3-15,3 0 1 16,4 4-3-16,0-7 1 0,7-3-3 16,4-9 0-16,3-10-6 15,0-3 0-15,4-13-9 16,14-2 1-16</inkml:trace>
  <inkml:trace contextRef="#ctx0" brushRef="#br0" timeOffset="25606.9417">7659 15644 36 0,'-28'41'18'0,"28"-7"-14"0,3-30 26 0,1-1-29 15,3 0 0-15,3-3 1 16,1-3 0-16,3-7-2 16,0-5 0-16,0-4 1 15,-3-3 1-15,-1 3-1 0,-3 0 1 16,-3 3-1-16,-4 4 1 16,-4-1-1-16,1 7 1 15,-4 0-2-15,-4 3 1 16,1 6-4-16,-4 3 1 0,3 7-5 15,0-1 0-15,8 1-7 16,3 6 1-16</inkml:trace>
  <inkml:trace contextRef="#ctx0" brushRef="#br0" timeOffset="25940.3323">7765 15679 27 0,'-4'-7'13'0,"-3"1"-4"0,7 6 16 16,-7 6-23 0,0 4 1-16,-4-1 0 15,-3 1 0-15,0 2-6 16,0-6 1-16,3 7-1 16,1-7 0-16,6 0-3 15,1 1 1-15,3-1-1 0,0 3 0 16,0-2 2-16,0 5 0 15,3 7 4-15,-3-6 1 16,0 2 3-16,4 4 0 16,-4 3 1-16,0 3 0 15,-4 3-1 1,1 4 0-16,-1-7-1 16,1 0 1-16,3-3-7 15,0-3 0-15,0-4-6 16,0 1 0-16</inkml:trace>
  <inkml:trace contextRef="#ctx0" brushRef="#br0" timeOffset="26140.4144">7581 16046 36 0,'-7'-4'18'0,"7"-11"-15"0,4 8 29 15,6-11-31-15,4 8 1 0,4-2 0 16,3 2 0-16,0-2-3 15,-3-1 0-15,0 4-1 16,3-1 0-16,0 4-8 0,-3 3 1 31,-1 12-3-31,-3 4 0 16</inkml:trace>
  <inkml:trace contextRef="#ctx0" brushRef="#br0" timeOffset="26321.7645">7631 16183 36 0,'-46'10'18'0,"7"6"-15"0,32-16 34 0,0 3-34 16,0-3 0-16,7 0 0 15,10-7 1-15,4-2-5 0,11-7 0 16,3-6-1-16,4 0 1 16,0-6-8-16,0-16 0 15,3 7-4-15,0-1 0 16</inkml:trace>
  <inkml:trace contextRef="#ctx0" brushRef="#br0" timeOffset="26568.4966">7800 15723 52 0,'-25'21'26'0,"25"-24"-29"16,0 3 51-16,7 0-46 15,4-3 1 1,7-6 0-16,3-1 1 16,3-2-6-16,1-4 1 0,3-3 3 15,4-3 0-15,3 0-4 16,-3 4 1-16,0-1-7 16,0 0 0-16,-4 0-9 15,-4 7 0-15,-6 9 0 16,-7 3 0-16</inkml:trace>
  <inkml:trace contextRef="#ctx0" brushRef="#br0" timeOffset="26776.3107">7849 15914 48 0,'-7'0'24'0,"0"0"-28"0,11-6 51 16,3-1-47-16,0 1 0 15,3-7 1-15,5-9 0 16,-1 1-5-16,7-1 1 16,-4 3-6-16,5-3 1 15,-1 3-6-15,0 6 0 16</inkml:trace>
  <inkml:trace contextRef="#ctx0" brushRef="#br0" timeOffset="26992.1086">7878 15904 27 0,'-25'44'13'0,"11"-3"-6"16,10-28 16-16,1-4-21 16,-1 10 0-1,1-3 1-15,-1 2 1 16,4 1-5-16,0 3 0 16,4-3 3-16,-1-3 1 0,4-1-2 15,0-5 0-15,0-4 0 16,4-6 0-16,-1-6-4 15,5-7 0-15,-1-3-6 16,3-2 1-16,1-7-3 16,0-7 1-16</inkml:trace>
  <inkml:trace contextRef="#ctx0" brushRef="#br0" timeOffset="27241.4031">8047 15453 29 0,'-7'25'14'0,"-14"31"-9"0,17-40 26 0,1 15-30 31,-1 10 1-31,1 19 1 16,-5 9 0-16,5 9-4 16,-1-9 1-16,4 0 2 15,4-3 0-15,3-3-1 16,0-16 1-16,7-7-1 0,-3-5 0 15,-4-16-2-15,3-4 0 16,1-8-5-16,3-10 1 16,-3-13-7-16,6-9 1 0</inkml:trace>
  <inkml:trace contextRef="#ctx0" brushRef="#br0" timeOffset="27423.2103">8153 15236 42 0,'0'13'21'0,"3"9"-16"16,-3-13 36-16,4 7-40 16,-1 9 1-16,4 10-1 15,-3-4 1-15,3 0-11 0,4 4 0 16,-1 9-5-16,-3-3 1 16</inkml:trace>
  <inkml:trace contextRef="#ctx0" brushRef="#br0" timeOffset="56951.9316">1905 16776 12 0,'-21'0'6'0,"21"0"2"0,0 0 7 0,0 0-13 15,10 0 1-15,-6 0 1 16,7 0 1-16,6 0-5 16,4 0 0-16,8 0 4 15,-12-3 0-15,15-3-1 16,-4-1 0-16,-3-2-1 16,3-3 0-16,-7-1-1 0,4-3 1 15,-11 4-4 1,4-7 0-16,-8 0-2 15,-3 7 0-15,-3-7-3 0,3-3 1 16,-14-3-1-16,3 3 0 16,-10-3 2-16,0 6 1 15,4 3 1-15,-1-3 1 0,-7 13 3 16,8 6 1-16,-1 6 1 16,1 13 0-16,-1 0 1 15,4 9 1-15,-4 4-1 16,-6 5 1-16,3 7-1 15,3 6 0-15,-3-3-1 16,0 10 0-16,-7 9-1 16,7-1 1-16,-1 4-1 15,-2-6 1-15,3-3-1 16,0-4 1 0,3-9-1-16,-3-12 1 0,3-1 0 15,4-9 0-15,-3-12 0 16,3-4 0-16,3-9-1 15,-7-3 1-15,4-9-1 16,4-7 1-16,3-3-1 16,0-3 0-16,0 0-1 15,0-7 0-15,10-2-1 0,1-1 1 16,0-2-1-16,6 2 1 16,8 1-6-16,10-1 1 0,-3 1-6 15,7 5 1-15,0 11-5 16,3-1 0-16</inkml:trace>
  <inkml:trace contextRef="#ctx0" brushRef="#br0" timeOffset="57252.9395">2395 16644 24 0,'-14'0'12'0,"18"-3"-9"16,-4 3 16-16,10 3-18 15,-3-3 0-15,4 0 1 16,0 0 1-1,6-6-4-15,-3 3 1 0,4-3-2 16,3-7 1-16,0 4-7 16,-3-1 1-16</inkml:trace>
  <inkml:trace contextRef="#ctx0" brushRef="#br0" timeOffset="57501.9939">2540 16365 22 0,'-25'32'11'0,"-10"40"-4"0,28-53 14 0,-4 12-17 16,1 4 0-16,-11 5 1 15,3 10 0-15,-10 1-7 16,7 11 1-16,-1 7 3 16,-6 3 1-16,7-3-2 15,0-3 0-15,-4-3 0 16,11-10 0-16,3-6-3 15,1-3 1-15,3-9-4 0,3-7 1 16,4 0-6-16,4-12 1 16,3 0-2-16,3-13 1 15</inkml:trace>
  <inkml:trace contextRef="#ctx0" brushRef="#br0" timeOffset="57904.0822">2293 16776 12 0,'-7'-3'6'0,"7"3"1"0,0 0 9 16,0 3-14-16,0 3 0 16,-4 4 3-16,4 2 0 15,-7-2-5-15,4-1 0 16,-8 7 4-16,4 6 1 15,0 0-2-15,-3 0 0 0,-1 0-1 16,7-7 1-16,-6-5-5 16,3-1 0-16,3-6-6 15,4-12 1-15,0 6-2 16,4-7 0-16</inkml:trace>
  <inkml:trace contextRef="#ctx0" brushRef="#br0" timeOffset="58047.7988">2254 16720 18 0,'0'-10'9'0,"7"10"-4"0,-7 0 14 32,11 0-18-32,-8 3 1 15,4-3 0-15,4 7 0 0,0-4-5 16,6 3 1-16,-3 0-4 16,4 1 1-16,0-1-2 15,6 3 0-15</inkml:trace>
  <inkml:trace contextRef="#ctx0" brushRef="#br0" timeOffset="58222.2168">2642 16745 19 0,'0'-6'9'0,"-21"18"-6"0,11-9 17 0,-8 3-18 16,-3 7 0-16,0 3 1 16,3-1 0-16,-3 1-4 31,0 0 1-31,-4-1-2 15,11-2 1-15,-7-1-6 16,7 1 0-16</inkml:trace>
  <inkml:trace contextRef="#ctx0" brushRef="#br0" timeOffset="58405.8264">2420 16760 21 0,'11'-9'10'0,"-1"9"-3"0,1 0 13 0,-8 3-17 16,4 3 0-16,7 1 1 15,4-1 0-15,3-3-6 16,4 7 1-16,-4-1 0 16,0 0 1-16,-3 1-8 15,-7 2 0-15,-1 10-1 0,-10 3 1 32</inkml:trace>
  <inkml:trace contextRef="#ctx0" brushRef="#br0" timeOffset="58597.7447">2381 17036 28 0,'-24'4'14'0,"13"11"-10"16,11-12 28-16,-4 1-29 15,4 5 1-15,0 3 1 16,11-2 1-16,-7 2-8 16,10-2 1-16,-4 5 4 15,11-5 1-15,-6 2-6 0,9-2 1 16,1-1-7-16,10-2 0 15,-3 2-5-15,10 3 1 16</inkml:trace>
  <inkml:trace contextRef="#ctx0" brushRef="#br0" timeOffset="58840.6265">2999 16842 32 0,'-18'-3'16'0,"7"12"-10"0,11-9 27 0,-7 0-30 16,4 3 0-1,-8 7 1-15,1-1 1 16,-4 13-6-16,-1 0 0 0,5 0 3 16,-11 6 1-16,3 1-4 15,0-4 0-15,4-7-6 16,0 1 1-16,4-12-7 15,-1 2 0-15</inkml:trace>
  <inkml:trace contextRef="#ctx0" brushRef="#br0" timeOffset="59040.8502">2850 16535 34 0,'11'-13'17'0,"7"35"-7"15,-18-9 25-15,3 5-30 31,8 4 1-31,-4 10 2 16,3 5 1-16,1 4-12 0,7 0 0 16,-4 3 8-16,7 3 0 15,4-3-4-15,6 3 0 16,-2-16-9-16,2 16 1 16,12-6-9-16,3 0 0 15</inkml:trace>
  <inkml:trace contextRef="#ctx0" brushRef="#br0" timeOffset="64604.4941">3457 16412 24 0,'-10'-3'12'0,"3"6"-2"0,7-3 12 0,0 7-21 16,7-1 0-16,-7 0 1 0,10 7 1 15,-6-1-3-15,6-2 0 16,4-1 1-16,1-3 1 16,2 4 0-16,-6-4 0 31,10 3-5-31,0-2 1 0,-3-1-6 15,-4 10 1-15,0-1-3 0,-14 4 0 16</inkml:trace>
  <inkml:trace contextRef="#ctx0" brushRef="#br0" timeOffset="64821.3725">3478 16732 23 0,'-31'7'11'0,"2"5"-4"0,19-9 19 0,3 3-22 15,3-2 0-15,-6-1 2 31,3-3 1-31,7 6-9 16,0-6 1-16,7-6 5 16,7 3 0-16,3-4-2 15,-2-2 1-15,9-4-2 0,-3 1 1 16,-3-1-2-16,3 1 0 16,-7 2-4-16,11-2 1 0,-11-13-6 15,4 18 1-15,-11 4-5 16,0 6 0-16</inkml:trace>
  <inkml:trace contextRef="#ctx0" brushRef="#br0" timeOffset="65036.4738">3447 16701 30 0,'-29'28'15'0,"8"25"-11"0,11-37 25 0,-1 0-27 15,4 9 0-15,0 12 2 16,3 11 0-16,-6 2-5 15,3 3 0-15,-4-3 3 16,-3-3 0-16,7-3-1 16,0-3 1-16,3-10-4 15,4 1 0-15,0-10-5 16,0 0 1-16,4-10-6 16,3-3 0-16</inkml:trace>
  <inkml:trace contextRef="#ctx0" brushRef="#br0" timeOffset="66123.5313">3380 16945 28 0,'7'-31'14'0,"7"9"-8"16,-7 19 20-16,-4-3-25 15,4-1 0-15,4 4 1 16,0-3 0-16,6-3-3 16,-6-4 1-16,6-3 0 15,5-2 0-15,-8 2-4 31,7-3 1-31,-7 7-6 0,-3-1 0 16,-1 7-1-16,-10 6 0 0,0 6 3 31,-99 69 7-31,188-125 2 16,-100 75 0-16,0 0 7 16,4-6 0-16,4-3 2 15,-1-7 0-15,4 1-4 16,0-10 0-16,4-7-3 15,3 1 1-15,0-3-2 0,0-4 1 16,4-3-3-16,-1-2 1 16,1-1-1-16,-1 0 0 15,1 0-2-15,0 4 0 16,-4 5-4-16,3 4 0 31,-20 25-6-15,-1 3 1-16,0 0-1 15,-3 9 0-15,0 0 2 16,4 4 0-16,-8-1 6 16,4-6 0-16,0 4 7 15,3-10 1-15,8-3 1 0,-8-7 0 16,8-6 0-16,3-2 1 16,3-11-4-16,8-2 1 15,-8-7-1-15,8 4 0 0,-1-10-2 16,4 3 0-16,8 0-1 15,-1 0 1-15,-4 7-1 16,5-1 0-16,-1 4-1 16,-14 6 0-16,0 3 0 0,-7 12 1 31,-4 10-2-31,-6 6 1 16,-8 7 0-16,4 6 1 15,0-7 0-15,3 1 0 16,1-10-1-16,6-3 1 0,-6-7 0 15,10-2 0-15,0-4 0 16,0-2 0-16,0-7 0 16,3-13 1-16,4-6-1 15,11-3 0-15,3 0 0 16,0-9 1-16,4 9-1 0,0-6 0 16,-11 3 0-16,3 3 0 15,1 9 0-15,-15-3 0 16,-3 16 0-16,-3 10 0 0,-4 2-1 15,-4 10 1-15,-3-3 0 16,-3 9 1-16,-8-2 0 16,11-1 1-16,-4-7-1 15,8-2 1-15,-1 3-1 32,4-7 1-32,3-2-1 15,-3-4 0-15,7-6 0 16,0 0 0-16,4-6-1 0,3 3 0 15,7-7 0-15,-3 4 0 16,-1 6-1-16,1 0 1 16,-4 0 0-16,0 13 0 0,-4-4 0 15,1 0 1-15,3 4 0 16,-7-1 1-16,0 1-1 16,3 0 1-16,5-7-1 15,-5 3 1-15,4 1-1 16,7-10 0-16,0 0-3 15,8 0 1-15,-8-10-5 0,10 1 0 16,-3-10-6-16,8 0 1 16</inkml:trace>
  <inkml:trace contextRef="#ctx0" brushRef="#br0" timeOffset="66675.4704">4152 16510 23 0,'-17'6'11'0,"-1"10"-5"0,14-7 13 16,-3 7-16-1,-3 2 0-15,-1 4 2 0,1 3 0 16,-8 4-6-16,0-1 1 16,4 0 5-16,4-6 0 15,-4 0-2-15,10-6 0 16,0-1 0-16,8-5 1 15,3-4-2-15,4 0 1 0,-1-6-1 16,1-3 0-16,3-6-1 16,0-7 0-16,7 4-5 31,0-4 0-31,8-3-4 16,-8 3 0-16,0 1-6 15,-3-1 0-15</inkml:trace>
  <inkml:trace contextRef="#ctx0" brushRef="#br0" timeOffset="66808.3102">4226 16591 22 0,'-17'6'11'0,"3"29"-8"0,3-32 13 0,4 3-16 15,-4 4 1-15,4-1 0 16,0 10 0-16,0 3-3 16,0 0 1-16,4 3-5 15,-8-6 0-15</inkml:trace>
  <inkml:trace contextRef="#ctx0" brushRef="#br0" timeOffset="67025.7058">3986 17071 27 0,'-10'0'13'0,"10"9"-6"0,0-9 22 16,0-3-26-16,0 3 0 16,0-6 1-16,7-3 1 15,3-4-7 1,5-9 1-16,2 0 4 15,-3-6 0-15,4-4-3 16,10 11 1-16,0-1-5 16,4 0 0-16,-4 0-4 0,4 3 1 15,-14 3-6-15,3 7 1 16</inkml:trace>
  <inkml:trace contextRef="#ctx0" brushRef="#br0" timeOffset="67288.5272">4173 16989 24 0,'-35'51'12'0,"25"-20"-9"15,10-19 19-15,7 1-18 16,-7-7 1-16,14-3 3 16,0-6 0-16,7-9-10 15,0-7 0 1,-7 3 8-16,4-6 0 16,-1-3-2-16,-9 3 1 15,-1 0-1-15,-11 3 0 16,-3 10-1-16,-4 6 1 0,-10 3-2 15,0 3 0-15,0 6-1 16,0 1 1-16,3 6-2 16,1 2 0-16,2-2-6 15,8 3 1-15,4 0-6 16,3-4 1-16,7 7-6 16,11-9 1-16</inkml:trace>
  <inkml:trace contextRef="#ctx0" brushRef="#br0" timeOffset="67506.6256">4441 17109 43 0,'-3'6'21'0,"6"-6"-20"0,1 6 39 0,0-3-39 31,3 7 0-31,0 2 0 0,3 1 0 0,-6-1-2 31,6 4 1-31,1 0-6 0,-1-1 0 16,5 4-8-16,-5-6 1 0</inkml:trace>
  <inkml:trace contextRef="#ctx0" brushRef="#br0" timeOffset="68570.8682">4657 16801 19 0,'-4'3'9'0,"-3"22"-4"0,7-12 10 15,0-4-14 1,-3 4 0-16,3 12 1 0,0-3 1 15,0-3-4 1,0-4 0-16,3 1 2 0,-3-6 1 16,4-4-1-16,3-9 0 0,0-7-1 15,7-9 0-15,3 4 0 16,1-4 1 0,3 0-1-16,-3 0 0 15,0 4 0-15,-4 5 1 0,-4 4 0 16,1 3 1-1,-4 3 0-15,-4 6 0 0,1-3 0 16,-1 0 1-16,5 7-1 16,-5-4 1-16,4 0-1 15,4-3 0-15,3-3-1 0,0-3 1 16,7 3-1-16,-7 0 0 16,0-3-1-16,0-3 1 0,1 0-1 31,-1-1 1-31,0 4-1 15,0 0 0 1,-4 0 0 0,-3 3 1-16,1 3-1 15,-1 0 1-15,-7 4-1 0,0-7 1 16,0 9-2-16,0 3 1 16,-7 1-5-16,7 3 0 15,0-7-6-15,7 1 0 16</inkml:trace>
  <inkml:trace contextRef="#ctx0" brushRef="#br0" timeOffset="68972.6629">5203 16858 20 0,'-3'0'10'0,"-15"12"-2"16,15-12 9-16,-4 10-13 15,-4 2 1-15,1 7 2 16,-8 3 0-16,4 0-9 15,3 3 0 1,1-6 5-16,3-4 1 0,7-2-3 16,0-7 0-16,0-3-1 15,3-6 1-15,4-3-1 16,4-3 0-16,-1-4 0 16,1-3 0-16,0-6 0 15,-1 0 1-15,4 7-1 16,0 5 0-16,-3 1-1 0,-4 0 1 15,0-1 0-15,0 1 0 16,0 9 0-16,-7 0 0 0,0 9 0 16,0 4 0-16,0-1 0 15,0 4 1-15,0 3 0 16,0-4 0-16,0 4-2 31,0-6 0-31,0-4-4 16,0 1 1-16,0-10-6 15,4-10 1-15,6 1-2 16,4-13 0-16</inkml:trace>
  <inkml:trace contextRef="#ctx0" brushRef="#br0" timeOffset="69152.18">5369 16563 24 0,'7'-19'12'0,"-7"-31"-7"0,0 50 22 0,0 3-25 15,-3 10 0-15,-1 12 2 16,-6 0 0-16,3 9-5 15,-4 10 0-15,0 6 3 16,1-6 0-16,-1 6-2 0,-3 4 1 16,4-7-6-16,10 3 1 15,3-16-6-15,4 4 0 16</inkml:trace>
  <inkml:trace contextRef="#ctx0" brushRef="#br0" timeOffset="69504.9231">5510 16735 23 0,'-7'-9'11'0,"0"28"-5"16,4-10 13-16,-4 4-16 31,0 6 1-31,0-4 0 16,3-2 1-16,4-4-7 0,4-3 1 15,3 4 3-15,0-4 1 16,0 0-2-16,0-2 0 0,3-8-1 15,1 1 1-15,-4-3-1 16,4 0 1-16,-4-1-1 16,0 1 0-16,0 0 0 15,-7 6 0-15,0 0 0 16,3 3 1-16,-3 0 0 16,4 0 0-1,-4 0 0-15,0-3 0 16,0 0 0-16,7 0 0 15,0-6-1-15,0 0 0 0,4-3-5 16,-4-1 0-16,7-2-6 16,0 2 1-16</inkml:trace>
  <inkml:trace contextRef="#ctx0" brushRef="#br0" timeOffset="69890.1954">5757 16707 25 0,'-10'3'12'0,"-8"16"1"16,11-9 14-16,0 5-24 16,0 4 0-16,-7 0 1 0,7-3 0 15,0 2-5 1,0 1 0-16,3 0 3 16,1-3 1-16,3-4-1 15,0-6 0-15,3 1 0 16,4-10 0-16,0-7-2 15,0 1 0-15,4-1-2 16,-1-8 1-16,1-1-2 16,0-3 0-16,-1 0-1 0,-3 3 1 15,0 3 1-15,-3 7 0 16,-1 3 1-16,-3 6 0 16,0 6 0-16,0 6 1 0,0 4 0 15,-3 0 1-15,-1-4-1 16,4 1 0-16,-7 6 1 15,7-4 0-15,0-2-4 16,0-1 0-16,0-5-4 0,7-7 0 16,-7 6-3-16,4-3 0 31</inkml:trace>
  <inkml:trace contextRef="#ctx0" brushRef="#br0" timeOffset="70586.7584">5877 16826 21 0,'-3'16'10'0,"-1"0"-6"16,4-16 16-16,0 3-17 15,0 0 0-15,0 3 1 0,0 0 1 0,0 1-7 16,0-7 1-16,0 6 4 15,0-6 0-15,0-6-1 16,0 6 0-16,4-3-1 16,3-4 0-16,0-2-1 15,7-4 1-15,-3-2-1 16,3-1 0-16,-4 0 0 16,4 1 0-16,0 2 0 15,-3 1 0-15,0-1 0 0,3 4 0 16,0-1-1-16,-4 1 0 31,1-1 0-31,-4 7 0 16,0 0 0-16,0 3 0 15,0 3-1-15,-3 0 1 16,-1 7 0-16,-3-1 1 0,0 4 1 16,0-1 0-16,0-2 0 15,0 5 1-15,0-5 0 16,4-1 1-16,-1-2-1 0,-3-1 1 15,4-3-2-15,-4-3 0 16,3-6 0-16,1-1 1 16,3-2-2-16,-7-4 1 15,4-2-1 1,-1 2 1-16,-3 1-1 16,0-1 1-16,-3 4-1 15,-1 2 0-15,4 14 0 16,-7 2 0-16,0 4 1 15,0 2 1-15,-4 4 0 16,4-3 0-16,0 6 0 0,4-7 1 16,-1 7-1-16,8-3 1 15,-1 3-2-15,1-3 1 16,3 0-1-16,-4-4 0 16,4 4 0-16,0-6 0 0,0-1-4 15,4-8 0-15,-4-4-9 16,4 3 0-16,3 0-3 15,0-6 1-15</inkml:trace>
  <inkml:trace contextRef="#ctx0" brushRef="#br0" timeOffset="71259.7074">6265 17068 26 0,'-7'3'13'0,"4"-3"-7"0,3 0 20 16,0 0-25-1,0 0 0-15,0 0 2 16,3 6 0-16,4-3-3 16,-7 4 1-16,4-1 2 15,3 3 0-15,0 1-1 0,0 2 1 16,0-2-1-16,0 5 0 15,-3-2-4-15,-1-4 0 16,4-2-8-16,0 2 1 0,4 3-3 16,-4-8 1-16</inkml:trace>
  <inkml:trace contextRef="#ctx0" brushRef="#br0" timeOffset="72810.1713">6597 16666 10 0,'-7'0'5'0,"-4"0"-2"0,11 0 6 0,0 0-8 16,-3 0 1-16,3 4 1 15,0-1 0-15,-4 6-4 0,1 7 1 16,-4-1 2-16,7 4 0 15,-4 3-1-15,1 0 1 16,3 6-2-16,0 4 1 0,-4-1-1 16,1 0 1-16,3 4 0 15,0-7 0-15,0 7-1 16,0-4 1-16,0-3-3 16,-4-3 1-16,4-6-5 15,0-3 1-15</inkml:trace>
  <inkml:trace contextRef="#ctx0" brushRef="#br0" timeOffset="73148.9654">6572 16701 10 0,'11'-19'5'0,"17"7"2"0,-21 8 3 15,0-2-9 1,4 6 0-16,3 6 1 16,0-2 0-16,0 2-2 15,-3 0 0-15,-1 7 3 16,-3-1 0-16,-3 1 0 16,-4 2 0-16,-4 4 0 15,-3 3 1-15,-3-6-1 0,-4 3 0 0,-1-1-1 16,1 1 1-16,-7 0-2 15,0-3 1-15,3-1-4 32,4-2 1-32,4-7-5 15,3-6 0-15,7 3-3 0,14-6 0 16</inkml:trace>
  <inkml:trace contextRef="#ctx0" brushRef="#br0" timeOffset="73494.7717">6823 16670 21 0,'-4'21'10'0,"-3"27"-6"15,4-36 16-15,-1 4-19 16,1 6 1 0,-1 3 2-16,4 3 0 15,0 3-5-15,4-2 1 16,-1-4 2-16,4 0 1 15,0-6-1-15,4-1 0 0,3-8-1 16,4-4 0-16,3-12 1 16,3 3 0-16,-2-13-1 15,-5-3 0-15,8-3 0 16,-7 3 1-16,-4-3-1 16,-4 0 1-16,-3 1-2 15,-3-5 1-15,-4 11 0 16,-4-4 0-16,1 0-2 15,-4 7 0-15,3-1-6 16,1 4 1-16,-1 2-5 0,4 7 0 16</inkml:trace>
  <inkml:trace contextRef="#ctx0" brushRef="#br0" timeOffset="73728.5174">7190 16566 19 0,'-4'0'9'0,"1"56"-1"0,3-46 10 0,0 6-16 16,-4 6 0-16,1 9 1 15,-1 0 1-15,0 1-5 16,4 8 1-16,-3 4 2 16,-1 0 0-16,1-12-1 15,-1 11 0-15,1-2-4 16,-1-9 0-16,1-10-3 15,3-7 1-15,3-9-4 16,1-12 0-16</inkml:trace>
  <inkml:trace contextRef="#ctx0" brushRef="#br0" timeOffset="73949.0441">7179 16670 11 0,'7'-32'5'0,"11"1"3"0,-11 28 6 0,0 3-11 16,3 3 0-16,1 3 2 15,-4 0 1-15,0 1-6 16,-3-1 1-16,-4 3 3 16,0 1 1-16,-4 5-1 15,1 1 0-15,-4 3-2 16,-1-7 1-16,1 7-3 0,0-3 1 16,0 0-5-16,0-4 0 15,4 7-6-15,3-3 0 0</inkml:trace>
  <inkml:trace contextRef="#ctx0" brushRef="#br0" timeOffset="74133.1011">7454 16942 29 0,'-28'3'14'0,"24"-3"-15"0,4 0 21 15,8 0-21-15,-1 0 1 32,3 7-6-32,11-4 1 15,0-3 0-15,4 0 1 0</inkml:trace>
  <inkml:trace contextRef="#ctx0" brushRef="#br0" timeOffset="74299.8885">7740 16986 27 0,'-4'10'13'0,"1"-10"-9"16,3 0 22-16,0 0-27 15,3-3 1-15,4-1-4 16,4-8 1-16,0 2-2 16,3 4 0-16,3 0-4 15,1 6 1-15</inkml:trace>
  <inkml:trace contextRef="#ctx0" brushRef="#br0" timeOffset="74432.2581">7955 16952 25 0,'4'3'12'0,"-11"-3"-13"0,7 0 23 16,3 0-22-16,4 0 1 16,4 0-3-16,6 0 1 15,5-3-6-15,-5 6 1 0</inkml:trace>
  <inkml:trace contextRef="#ctx0" brushRef="#br0" timeOffset="74579.2481">8259 17018 31 0,'0'9'15'0,"0"-18"-15"0,0 9 24 16,3 3-24-16,1 0 0 15,-1 0-14-15,4 3 1 16,7 4 11-1,4-4 0-15</inkml:trace>
  <inkml:trace contextRef="#ctx0" brushRef="#br0" timeOffset="74742.9256">8707 17033 52 0,'7'3'26'0,"-11"7"-25"0,4-10 54 16,-3 0-55-16,3 3 1 15,3 0-1-15,1 0 1 16,3 0-5-16,3 1 1 16,8-4-13-16,7 9 0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04:47.180"/>
    </inkml:context>
    <inkml:brush xml:id="br0">
      <inkml:brushProperty name="width" value="0.05292" units="cm"/>
      <inkml:brushProperty name="height" value="0.05292" units="cm"/>
      <inkml:brushProperty name="color" value="#7030A0"/>
    </inkml:brush>
  </inkml:definitions>
  <inkml:trace contextRef="#ctx0" brushRef="#br0">11638 6955 24 0,'0'9'12'0,"0"-24"-1"0,0 15 13 15,0 0-21-15,0 3 0 16,0-3 3-16,-3 6 1 16,-1 6-7-16,-3 4 0 15,-4 3 5-15,1 6 1 0,-8 3-2 16,-3 4 0-16,-7-1-1 15,-7 7 0-15,-4-4-3 16,0 1 0-16,0-1-5 16,7-9 1-16,4-3-7 15,3-9 1-15,8-7-5 16,6-6 0-16</inkml:trace>
  <inkml:trace contextRef="#ctx0" brushRef="#br0" timeOffset="180.0241">11264 7159 35 0,'7'-3'17'0,"-3"6"-12"16,3 0 30-16,0 6-31 16,3-3 1-16,5 1 1 15,2-1 0-15,4 0-8 0,4 1 0 16,0-1 6-16,7-3 0 16,-4 0-5-16,-7-3 1 15,-3 0-8-15,-4 3 0 16,-4 7-7-1,1 8 0-15</inkml:trace>
  <inkml:trace contextRef="#ctx0" brushRef="#br0" timeOffset="388.0257">11215 7472 47 0,'-25'10'23'0,"18"-10"-17"0,7 3 38 0,0-3-43 16,7 0 1-16,4 0 0 15,3-7 1-15,3-2-4 16,12-3 1 0,2-10 0-16,5 9 0 0,-5-3-7 15,1 4 1-15,-4-1-9 16,-6 4 1-16,-5 3-3 16,-6-1 1-16</inkml:trace>
  <inkml:trace contextRef="#ctx0" brushRef="#br0" timeOffset="524.0356">11324 7375 40 0,'-35'9'20'0,"3"17"-26"15,22-14 39-15,-5 13-33 0,1-3 0 16,-3 3-8 0,3 3 1-16,-1 4 0 15,1 2 0-15</inkml:trace>
  <inkml:trace contextRef="#ctx0" brushRef="#br0" timeOffset="808.0584">11123 7754 41 0,'4'-6'20'0,"20"-25"-22"0,-13 21 34 0,7-5-31 15,3-4 0-15,7 0 0 16,11 3 1-1,0 1-1-15,-1 5 0 16,-2 1 1-16,-1 6 1 0,-7 3-1 16,-3 9 1-16,-8 4-1 15,-2-1 1-15,-8 4-2 16,-4 3 1-16,-6 0-4 16,-4-7 1-16,-4 4-5 15,-3-7 0-15,-4 1-7 16,-3-1 1-16,0-6-3 15,-7-15 0-15</inkml:trace>
  <inkml:trace contextRef="#ctx0" brushRef="#br0" timeOffset="960.0687">11289 7557 39 0,'10'0'19'0,"15"16"-20"16,-21-7 38-16,-4 13-34 15,-4 9 1-15,-3 1 0 0,0 5 0 16,0 7-6-16,3-3 0 15,1-10-3-15,6 1 1 16,5-1-9-16,9 0 0 16</inkml:trace>
  <inkml:trace contextRef="#ctx0" brushRef="#br0" timeOffset="1216.0853">11892 7190 41 0,'-42'22'20'0,"38"-28"-20"15,4 6 31-15,7 0-32 16,4 0 1-16,3 0 0 15,4 3 0-15,3-3-4 16,0 0 1-16,-3 0-8 16,-8 9 0-16</inkml:trace>
  <inkml:trace contextRef="#ctx0" brushRef="#br0" timeOffset="1560.4506">11758 7384 36 0,'-14'7'18'0,"7"-10"-15"0,7 3 26 15,3-7-29-15,5 1 1 16,2-3 0 0,4-4 0-16,4 1-1 0,7-4 0 15,3 3-2-15,0 1 1 16,-3-1-4-16,-1 4 0 16,-6 3-3-16,-11 6 0 15,-3 3 0-15,-8 3 0 16,-7 3 4-16,-6 4 0 0,-4 3 5 15,3-4 1-15,0 4 5 16,1-1 0-16,3 4 1 16,0 3 1-16,6-3-2 15,1 6 0-15,4-9-2 16,3-1 0-16,3-5-2 16,4-4 0-16,4-3-1 15,7-6 0-15,3-6-5 16,4-7 0-16,10-3-10 15,0-3 0-15</inkml:trace>
  <inkml:trace contextRef="#ctx0" brushRef="#br0" timeOffset="1948.4783">12188 7096 35 0,'-21'12'17'0,"0"20"-14"0,18-23 21 16,-1 4-24-16,-7-1 0 15,1 1 0-15,-1 3 1 16,1-4-1-16,3 1 0 16,3-4 0-16,1-3 0 15,3-3 0-15,7-3 1 0,0-3-1 16,0-3 0-16,3-3 0 15,4-1 0 1,4-2 0-16,0-1 0 16,-1-3 0-16,1 7 1 0,0 3 0 15,-4 9 1-15,-4 3 0 16,1 4 1-16,-7-1 0 16,-4 7 0-16,-4 2-1 15,-3 4 0-15,0 0-4 16,-4 0 0-16,1-6-8 15,-1 0 1-15,1 9-4 16,2 0 0-16</inkml:trace>
  <inkml:trace contextRef="#ctx0" brushRef="#br0" timeOffset="2220.4987">12107 7334 31 0,'4'-9'15'0,"3"-10"-11"16,-4 13 27-16,4-1-31 15,1 1 1-15,-1 0 0 0,0 3 0 16,0 3-1-16,-4 3 0 16,-3 3 1-16,0 4 1 15,-3-1 0-15,-1 0 0 16,1 1 1-16,-1-4 1 16,1 0-1-16,3-2 1 15,0-4-1-15,0 0 1 16,7-7-2-16,3-2 1 15,1-4-5-15,-1 1 0 16,1 2-7-16,0 4 1 16,-4 3-7-16,0 9 1 0</inkml:trace>
  <inkml:trace contextRef="#ctx0" brushRef="#br0" timeOffset="2520.5193">12061 7416 37 0,'-24'3'18'0,"-4"9"-21"16,21-5 28-16,-4 5-25 15,4-2 0-15,0 2-1 16,3 1 0-16,1-7 0 16,-1-3 0-16,4 0 0 15,4 4 0-15,-4-1-1 16,3 3 1-16,1-2 1 0,-1 2 0 15,1 0 1-15,-4 4 0 16,3-1 0-16,1 4 1 16,-1 0-1-16,-3-1 1 15,0 4-5-15,0-3 1 32,-3 0-7-32,-1 2 0 15</inkml:trace>
  <inkml:trace contextRef="#ctx0" brushRef="#br0" timeOffset="2672.5337">11910 7660 36 0,'-7'-9'18'0,"31"-10"-17"0,-13 13 30 0,3 0-29 15,4-4 1-15,3-2 2 16,4 2 0-16,-1-2-6 16,-3 2 0-16,-3 4-1 15,0 3 0-15,-4 0-10 16,-4 15 0-16</inkml:trace>
  <inkml:trace contextRef="#ctx0" brushRef="#br0" timeOffset="2852.542">11811 7811 58 0,'-11'-3'29'0,"11"-7"-32"15,4 4 50-15,3 3-42 0,7-3 0 16,11-4 1-16,7 4 0 15,6-7-9 1,5 1 1-16,-1-10 0 16,4 3 1-16,3-9-16 15,-3 9 0-15</inkml:trace>
  <inkml:trace contextRef="#ctx0" brushRef="#br0" timeOffset="13239.1274">12647 7156 45 0,'-3'21'22'0,"-8"-24"-19"0,11 10 23 15,0-1-27-15,3-3 1 16,1 3 0-16,0 1 1 0,-1-1-1 16,1 0 0-16,-8 3-2 15,4 4 0-15,-3 0-1 16,-1-1 0-16,-3 1 0 16,0-4 0-16,0 0-1 15,3-2 1-15,-3-1 2 16,4-3 0-16,-1 0 1 15,4 0 1-15,4 1-1 16,-1-1 0-16,1 0 0 16,-1 0 1-16,-3 6-1 15,-3 4 1-15,-1 3 1 16,-3 2 0-16,4 8 1 16,-4 2 0-16,0 6 1 15,3-6 1-15,1-2-1 0,-1-1 1 16,4-7-2-16,0 1 0 15,4-6-1-15,6-7 0 16,4-9-6 0,0-10 0-16,4-9-9 0,3-6 1 15,7-3-2-15,1-4 1 16</inkml:trace>
  <inkml:trace contextRef="#ctx0" brushRef="#br0" timeOffset="13691.1609">12809 7221 42 0,'-17'0'21'16,"10"-6"-32"-16,7 6 41 0,0 0-30 15,7 0 0-15,3-3-1 16,1-3 0-16,3-1-2 16,0 7 1-16,0-3-2 15,-3 6 0-15,-1-3-1 16,-6 0 0-16,-4 7-1 15,-4 2 1-15,-3 4 2 16,-7 5 1-16,-3 1 2 16,-1 0 1-16,0-3 3 15,4-1 0-15,0-2 1 16,4-4 1-16,2-2-1 16,8-1 1-16,8-6-3 0,2-3 1 15,4 0-3 1,4-4 1-16,3 1-2 15,0 0 1-15,0 0 0 16,0 2 1-16,-3 4-1 0,3 0 0 16,-7 4 0-16,-7 2 1 15,-7 3 0-15,-7 1 1 16,-3 2-1-16,-4 7 1 16,-7 9-1-16,-1-3 1 15,-2 10-4-15,-1-7 0 16,0 0-6-16,1-6 0 0,2 0-6 15,5-6 0-15</inkml:trace>
  <inkml:trace contextRef="#ctx0" brushRef="#br0" timeOffset="13843.1692">12718 7494 42 0,'10'6'21'0,"22"10"-21"15,-21-10 35-15,-1 4-32 16,4 5 0-16,0 7 0 15,4 4 1-15,0-1-14 16,-1 3 0-16,15 0-2 16,7 0 0-16</inkml:trace>
  <inkml:trace contextRef="#ctx0" brushRef="#br0" timeOffset="14263.1985">13490 7058 46 0,'-17'0'23'0,"10"3"-22"15,3-3 39-15,-3 0-39 16,-4 7 0-16,-3 2 0 16,-14 10 1-16,0 3-3 15,-4 9 0-15,-3-3-5 16,-4 4 1-16,0-4-9 16,4 0 0-16</inkml:trace>
  <inkml:trace contextRef="#ctx0" brushRef="#br0" timeOffset="14427.2132">13229 7372 28 0,'7'3'14'0,"7"6"0"0,-10-9 14 15,-1 10-26-15,-3 6 1 16,0 5 0-16,0 8 0 16,0-1-5-16,-3 3 0 15,-1 1-3-15,1 2 1 16,-1 4-8-16,8-13 1 15</inkml:trace>
  <inkml:trace contextRef="#ctx0" brushRef="#br0" timeOffset="14607.2223">13402 7306 38 0,'0'-19'19'0,"28"-15"-18"0,-17 21 30 0,10 1-31 15,11-7 0-15,7 0-2 16,-1-3 1-16,5 3-3 16,-4 0 0-16,-8 13-7 15,-3 6 0-15</inkml:trace>
  <inkml:trace contextRef="#ctx0" brushRef="#br0" timeOffset="14951.2467">13430 7388 34 0,'-14'-7'17'0,"14"1"-19"15,7 0 27-15,0-1-24 0,4-2 0 16,3-3 0-16,7-1 1 16,7 0-2-16,1 1 0 15,2-1 0-15,-2 4 1 16,-8 3 0-16,-4 3 0 15,-10 6 0-15,-7 3 0 16,-7 6 0-16,-7 4 1 0,0-3 0 16,-4-1 0-16,4 1 1 15,0-1 0 1,4 1-1-16,3-1 1 16,7-2-1-16,0-7 0 0,7-6 0 15,3 0 0-15,4-4-4 16,4-5 1-16,0-4-6 15,-1-6 1-15,1 0-8 16,-4-3 1-16</inkml:trace>
  <inkml:trace contextRef="#ctx0" brushRef="#br0" timeOffset="15147.2596">13684 7061 34 0,'-17'10'17'0,"-5"56"-13"16,12-47 25-16,-4 2-26 15,-4 14 1-15,-7 3 2 16,1 9 0-16,-1 6-8 16,4 7 1-16,0 2 4 15,3-5 0-15,0-7-6 0,4-9 0 16,0-4-6-16,-3-5 0 16,-1-4-5-16,7-3 1 15</inkml:trace>
  <inkml:trace contextRef="#ctx0" brushRef="#br0" timeOffset="15283.2695">13381 7670 38 0,'14'-13'19'0,"7"16"-17"0,-7-3 35 15,-3 0-36-15,10 7 0 16,7-7-1-16,8 3 0 16,6-3-9-16,4 0 1 0,3 3-4 15,0-16 1-15</inkml:trace>
  <inkml:trace contextRef="#ctx0" brushRef="#br0" timeOffset="15715.3005">13914 7253 42 0,'-32'40'21'0,"-7"20"-26"16,32-38 37-16,-4 13-32 0,1 8 0 15,3-5 0-15,0 3 0 16,3-7-1-16,4-5 1 16,0-8-2-16,4-14 1 31,17-42 0-31,0-9 1 15,4-6 0-15,-1-9 1 16,8 8 0-16,0 4 1 16,7 3 1-16,0 4 1 15,3 8-1-15,0 7 1 16,-3 10-2-16,-4 11 1 0,-7 4 0 16,-3 7 0-16,-4 2-2 15,-7 7 1-15,-3 6 0 16,-4 6 0-16,-3 3-5 15,-8 4 1-15,-3 2-8 16,0 7 1-16,-7 13-6 16,-4-16 0-16</inkml:trace>
  <inkml:trace contextRef="#ctx0" brushRef="#br0" timeOffset="15899.3131">13956 7353 38 0,'-7'-9'19'0,"14"-4"-21"16,-4 10 31-16,4 0-30 0,4 6 1 16,3 0 0-16,7 3 0 15,1-2-1 1,2 2 1-16,-3 0-5 16,-3 3 0-16,-4 4-5 0,-10 9 0 15</inkml:trace>
  <inkml:trace contextRef="#ctx0" brushRef="#br0" timeOffset="16047.324">13928 7645 37 0,'-25'9'18'0,"14"-3"-11"0,11-6 30 15,0 0-35-15,4-6 0 0,3-3 0 16,4-4 1-16,6-6-4 16,1-6 0-16,-1-3-3 15,5 0 1 1,6-4-10-16,-3 4 0 0</inkml:trace>
  <inkml:trace contextRef="#ctx0" brushRef="#br0" timeOffset="16199.3343">14041 7356 55 0,'-22'41'27'0,"-6"47"-32"15,21-60 47-15,0 10-42 16,0 6 1-16,3-10-20 15,8 1 1-15,10-1 12 0,11-3 0 16</inkml:trace>
  <inkml:trace contextRef="#ctx0" brushRef="#br0" timeOffset="16679.3673">14778 7193 38 0,'-39'0'19'0,"43"-6"-14"16,-4 6 28-16,0 3-33 15,7-3 0-15,3-3 1 16,4 3 0-16,4-6-1 0,0-7 1 16,3 4-2-16,0-13 1 15,-3 3-7-15,-1 0 1 16,-3 3-6-16,-3 4 0 15</inkml:trace>
  <inkml:trace contextRef="#ctx0" brushRef="#br0" timeOffset="16811.3784">14863 7024 34 0,'-8'12'17'0,"-16"23"-13"0,20-23 26 16,1 7-30-16,-1 3 0 15,-3 6 1-15,0 1 0 0,-3 2-6 16,-1 3 1-16,0 4-6 15,-3 9 0-15</inkml:trace>
  <inkml:trace contextRef="#ctx0" brushRef="#br0" timeOffset="16995.3903">14601 7557 44 0,'-7'-16'22'0,"0"1"-20"15,14 5 38-15,4-2-39 16,7-1 0-16,3 0 1 15,7-5 0-15,4-4-3 16,3 3 0-16,0 0-3 16,1-3 0-16,-1 3-6 15,0 1 1-15,0-1-6 0,1 6 1 16</inkml:trace>
  <inkml:trace contextRef="#ctx0" brushRef="#br0" timeOffset="17143.4012">15074 7212 43 0,'-17'0'21'0,"-26"16"-20"0,29-7 39 16,-7 7-39-16,-4 6 0 16,-14 0 0-16,-6 12 1 15,-5 4-5-15,-3 6 1 16,7-4-4-16,4 1 0 16,10-6-8-16,4 5 1 0</inkml:trace>
  <inkml:trace contextRef="#ctx0" brushRef="#br0" timeOffset="17547.4286">14683 7682 29 0,'14'16'14'0,"0"-25"-1"0,-14 9 17 0,0 6-28 16,0 3 1-16,-4-2 1 16,4 2 1-16,-3 0-6 15,-1-2 0-15,4 2 3 16,0-3 1-16,0-3-2 15,-3 1 1-15,3-4-2 16,3-7 1-16,4-8-1 16,7-1 0-16,4-6 0 0,7 0 0 15,-1 0 0 1,-2 0 0-16,-5 0 0 16,1 7 0-16,-4 5 1 15,-3 7 1-15,-4 3 0 0,-4 6 1 16,-3 7-1-16,-3 6 1 15,-4 3 0-15,0 3 1 16,-4-3-1-16,0-4 0 16,1-2-1-16,6-3 1 15,1 2-1-15,6-5 0 16,4-4-4-16,0-6 1 0,7-9-7 16,4-4 1-16,7-15-9 15,10 0 0 1,0-7-2-16,15-9 0 15</inkml:trace>
  <inkml:trace contextRef="#ctx0" brushRef="#br0" timeOffset="17759.4433">15589 6992 52 0,'-42'35'26'0,"-7"3"-33"15,34-23 54-15,-9 13-47 16,-15 1 1-16,-7 8 0 16,-10 7 0-16,-1 3-4 15,4 0 1-15,7-3-6 16,15-9 0-16,9-4-7 16,12-15 1-16</inkml:trace>
  <inkml:trace contextRef="#ctx0" brushRef="#br0" timeOffset="17923.4574">15512 7108 45 0,'3'-9'22'0,"11"3"-15"0,-10 3 36 15,3 3-42-15,3 0 1 16,5 3 0-16,-1 3 1 16,0 0-5-16,0 4 1 15,0-1-4-15,-3 13 1 16,-4-9-12-16,-11 9 1 15</inkml:trace>
  <inkml:trace contextRef="#ctx0" brushRef="#br0" timeOffset="18119.4751">15247 7444 55 0,'-18'25'27'0,"-10"6"-34"0,18-18 44 0,-1 6-37 15,0 6 0-15,4 6 0 16,0 1 1-16,4-4-4 16,3-3 0-16,7-3-5 15,3-3 1-15,8-7-7 16,3-2 0-16</inkml:trace>
  <inkml:trace contextRef="#ctx0" brushRef="#br0" timeOffset="18283.4885">15501 7366 54 0,'0'6'27'0,"-7"22"-33"0,3-12 50 15,-3 18-44-15,0 7 0 16,0 9 0-16,0-3 1 16,4-3-9-16,3-3 1 15,3 0-8-15,11-4 1 16</inkml:trace>
  <inkml:trace contextRef="#ctx0" brushRef="#br0" timeOffset="18587.505">15977 7403 54 0,'-7'7'27'0,"-7"27"-29"0,11-21 45 16,-8 2-42-16,-10 4 0 15,-4 6 0 1,-14 6 0-16,-3 7-3 15,0 0 1-15,-1-10-5 0,8-6 0 32</inkml:trace>
  <inkml:trace contextRef="#ctx0" brushRef="#br0" timeOffset="18811.5173">15886 7118 57 0,'-18'-6'28'0,"11"28"-18"0,7-10 31 16,0 1-38-16,0 2 1 0,7 7 0 15,4 6 1-15,6 4-7 16,4 12 1-16,15 6 3 16,-1 10 0-16,7-1-4 15,4 4 0-15,14 0-12 16,11-1 0-16,10 7-5 15,-4 3 0-15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08:49.480"/>
    </inkml:context>
    <inkml:brush xml:id="br0">
      <inkml:brushProperty name="width" value="0.05292" units="cm"/>
      <inkml:brushProperty name="height" value="0.05292" units="cm"/>
      <inkml:brushProperty name="color" value="#7030A0"/>
    </inkml:brush>
  </inkml:definitions>
  <inkml:trace contextRef="#ctx0" brushRef="#br0">15815 5061 34 0,'-35'-13'17'0,"14"16"-6"0,14-3 17 16,3 0-27-16,4 0 0 0,7 0 1 0,7-3 1 16,7 0-3-16,11 0 1 15,0-6 1-15,0-1 1 16,-1-2-1-16,8 2 1 16,-4-5-6-16,-3 8 1 15,-4 1-8-15,-3 3 0 16,-7 9-4-16,-8 10 1 15</inkml:trace>
  <inkml:trace contextRef="#ctx0" brushRef="#br0" timeOffset="187.5022">15910 5287 31 0,'-49'28'15'0,"10"-19"-8"16,36-9 25-16,-1 0-31 16,4 3 0-16,0-3 0 15,11 0 1-15,6 0-3 16,8-6 1-16,0 0 0 15,-1 0 1-15,5 2-5 16,-5 1 1-16,-3 6-4 16,1-3 0-16,-5 4-5 15,-3 5 1-15</inkml:trace>
  <inkml:trace contextRef="#ctx0" brushRef="#br0" timeOffset="383.4214">15960 5541 30 0,'-32'31'15'0,"-17"-9"-11"15,38-16 25-15,0 0-26 0,1 1 0 16,3-4 0-16,3 0 1 16,8 0-5-16,6-3 0 15,4-3 4-15,8-3 0 16,2-13-1-16,8-3 0 16,3-3-4-16,4-7 0 15,3-2-6-15,15-4 0 16,3 1-5-1,0 2 1-15</inkml:trace>
  <inkml:trace contextRef="#ctx0" brushRef="#br0" timeOffset="711.0827">16418 5205 38 0,'-39'-28'19'0,"15"22"-15"0,24 2 34 15,3-2-37-15,8 0 1 0,10 0 1 16,4-7 1-16,6-3-5 15,1-2 1-15,4-4 2 16,6 3 0-16,4-3-2 16,0 3 1-16,6-3-7 15,5 3 1-15,-8 4-9 16,-6 11 0 0</inkml:trace>
  <inkml:trace contextRef="#ctx0" brushRef="#br0" timeOffset="913.4667">16489 5487 44 0,'-35'10'22'0,"42"-13"-23"16,3-1 33-16,1 4-29 16,3-3 0-16,4-6 1 15,3 3 0-15,7-10-5 16,4-6 0-16,3-3 0 15,0-6 1-15,8-1-7 16,-8 1 0-16,-7 3-7 16,-10 6 0-16</inkml:trace>
  <inkml:trace contextRef="#ctx0" brushRef="#br0" timeOffset="1093.4606">16690 5174 40 0,'-25'12'20'0,"1"23"-19"0,20-23 32 15,-3 13-30-15,-4 4 0 16,-3 8 0-16,0 10 1 16,0-3-6-16,-4 3 1 15,1 0-1-15,3-6 1 16,-4 3-7-16,4 0 1 16,0 6-6-16,10-9 0 0</inkml:trace>
  <inkml:trace contextRef="#ctx0" brushRef="#br0" timeOffset="1257.4692">16612 5575 38 0,'0'-12'19'0,"11"8"-16"0,-4 4 32 0,0 0-35 16,4 4 1-16,3-1 2 16,3 0 0-16,4 0-5 15,8 0 0-15,10 0-3 16,3-3 0-16,0-6-7 15,8 3 0-15</inkml:trace>
  <inkml:trace contextRef="#ctx0" brushRef="#br0" timeOffset="1677.5012">17261 5130 30 0,'-28'15'15'0,"0"26"-8"0,21-19 20 16,-4 3-27-16,1 0 0 15,-1 7 0-15,4-1 0 16,0-9-1-16,4 3 1 0,-1-6 0 16,4-7 0-16,0-5 0 15,0-7 0 1,11-13 1-16,-1-9 1 15,4-19 0-15,7 4 0 0,4-4 1 16,0 0 1-16,10 4 0 16,0 2 0-16,4 7-2 15,0 3 1-15,7 6-1 16,-7 3 0-16,-8 10-1 16,-2 6 0-16,-5 6 0 15,-2 10 1-15,-1 0-1 16,-4 3 0-16,-3 6-1 15,-3 12 0-15,-7 4-5 16,-4 3 1-16,-4 0-9 16,-3 9 1-16,-11 0-3 15,1-6 0-15</inkml:trace>
  <inkml:trace contextRef="#ctx0" brushRef="#br0" timeOffset="1873.5353">17533 5309 39 0,'-3'-19'19'0,"-5"12"-17"0,5 4 37 16,-1 3-37-16,-3 0 0 15,-3 10 1-15,-8 5 0 16,-7 4-4-16,-6 3 0 16,2 10 0-16,1-1 0 15,0-3-6-15,3-6 0 16,1-3-7-16,6-7 1 15</inkml:trace>
  <inkml:trace contextRef="#ctx0" brushRef="#br0" timeOffset="2053.5471">17325 4945 46 0,'3'9'23'0,"33"13"-19"15,-26-16 40-15,1 13-42 16,-1 9 0-16,1 13 0 15,3 13 1-15,4 5-5 16,-1-6 0-16,1 4-6 16,3-4 0-16,7 4-8 15,-13-10 1-15</inkml:trace>
  <inkml:trace contextRef="#ctx0" brushRef="#br0" timeOffset="3513.6274">18090 5083 29 0,'0'0'14'0,"18"0"-5"0,-7-3 15 0,6-4-22 16,1-2 0-16,3-4 1 15,7 1 1-15,4-1-5 16,0 4 0-16,0-10 3 16,10-3 0-16,-3 0-4 15,-4-3 1-15,-3 3-7 16,-15 6 1-16,-6 7-5 15,-11 9 1-15</inkml:trace>
  <inkml:trace contextRef="#ctx0" brushRef="#br0" timeOffset="3828.7616">17999 5399 26 0,'-29'44'13'0,"22"-50"-12"0,7 6 21 16,11-12-19-16,0-7 1 15,6-6 2 1,8-13 1-16,3 4-8 16,0-1 0-16,1 4 5 15,-1 2 1-15,4 4-3 0,-1 3 1 16,5 7-2-16,-1 2 1 16,-3 7-2-16,-1 3 1 15,-2 3-1-15,-1 3 1 16,-3 3 0-16,-4 4 0 31,-14 12-2-31,-7 3 0 16,-4-10-4-16,-3 4 1 0,-7-6-6 15,3-1 0-15,-3-12-3 16,0-9 0-16</inkml:trace>
  <inkml:trace contextRef="#ctx0" brushRef="#br0" timeOffset="4126.8957">18267 5026 24 0,'0'10'12'0,"0"18"-11"16,0-19 20-16,0 7-21 15,-4 12 1-15,1 4 1 16,3 2 1-16,0-6-4 16,0-3 1-16,3 0-1 15,1-6 1-15,-1-6-4 16,4-7 1-16,0-3-5 0,4-12 1 15,-4-10-1 1,4-6 1-16,-1 0 1 16,1-3 0-16,-1-1 5 15,5 4 0-15,-5 7 4 0,-3 5 0 16,0 7 2-16,-7 6 0 16,0 6-1-1,0 3 1-15,0 7-5 0,-3 3 1 16,-4 6-6-16,0 3 1 15</inkml:trace>
  <inkml:trace contextRef="#ctx0" brushRef="#br0" timeOffset="4354.906">18059 5512 38 0,'3'-15'19'0,"33"-1"-26"15,-19 0 40-15,4 1-32 16,4-4 0-16,0-6 0 16,6 3 1-16,1 3-3 15,3-3 1-15,-6 6-2 16,2 1 1-16,-6 2-7 16,-4 10 1-16,-7 6-4 15,-7 3 0-15</inkml:trace>
  <inkml:trace contextRef="#ctx0" brushRef="#br0" timeOffset="4578.9238">18108 5647 25 0,'-39'22'12'0,"25"-19"-9"0,14-3 19 16,0 0-18-16,11-3 0 15,-1 0 1-15,12-6 1 16,-1-7-8-16,0 3 0 15,0-2 5-15,4-4 0 16,-1 0-4-16,5-3 0 16,-5-3-4-16,-3 3 1 0,-6 3-6 15,-1 0 1-15,-7 7-2 16,-7 6 1-16</inkml:trace>
  <inkml:trace contextRef="#ctx0" brushRef="#br0" timeOffset="4874.9641">18214 5550 21 0,'-28'31'10'0,"-8"26"-8"0,33-45 20 0,-4 13-21 16,0-3 1-16,0 7 2 16,3-7 1-16,4 6-6 15,7-3 1-15,4-9 3 16,-1-4 1-16,1-6-2 16,0-9 1-16,3-16-2 15,0 1 0-15,0-1-1 16,4-6 0-16,-1 0-2 0,-3 3 1 15,0 3-1 1,-3 3 0-16,-4 7 0 16,-7 9 1-16,-3 0 0 15,-1 6 1-15,-3 3 0 0,0 7 1 16,-4 12 0-16,1-3 0 16,-1 4 0-16,4 2 0 15,0-3-3-15,3-3 0 16,4-6-7-16,4-6 1 15</inkml:trace>
  <inkml:trace contextRef="#ctx0" brushRef="#br0" timeOffset="5146.9818">18771 5192 38 0,'-10'19'19'0,"17"-6"-21"16,0-16 32-16,3 3-29 16,8-7 0-16,3-5 0 15,4-1 1-15,0-5-5 16,6-4 0-16,8 0-4 15,-4-3 0-15,-3 3-4 16,-4 0 0-16</inkml:trace>
  <inkml:trace contextRef="#ctx0" brushRef="#br0" timeOffset="5266.9905">18944 4973 19 0,'-25'31'9'0,"1"38"-8"0,17-53 11 16,0 15-18-16,-4 10 0 15,1 6-4-15,-5 6 0 16</inkml:trace>
  <inkml:trace contextRef="#ctx0" brushRef="#br0" timeOffset="5703.0025">18687 5638 18 0,'-32'34'9'0,"28"-34"-6"0,4 0 16 0,0 0-18 16,11-9 0-16,3-7 1 15,0 1 1-15,4-1-4 16,3-3 0-16,7-6 2 15,4-6 1-15,0 2-2 16,-4 4 1-16,-3 3-1 16,-8 13 0-16,-3 3 1 15,-10 6 0-15,-4 6 1 16,-11 10 0-16,-3 2 0 16,-3 11 1-16,-5 5 1 15,1 1 1-15,4 5-2 16,2 7 1-16,5-6-1 15,3 0 0-15,3-7 0 16,1-5 0-16,3-4-1 16,3-6 0-16,4-13 0 15,4-9 0-15,3-13-1 0,4-12 1 16,3 0-1-16,-3-1 0 16,3-2-1-1,0 3 1-15,-4 6-2 16,1 3 1-16,-7 3-1 0,-1 10 1 15,-3 6 0-15,0 6 0 16,-3 7 0-16,-1-4 0 16,1 7-2-16,3 12 0 15,7-9-5-15,4-3 0 16,6-4-6-16,8-6 0 0</inkml:trace>
  <inkml:trace contextRef="#ctx0" brushRef="#br0" timeOffset="6249.3718">19519 5346 26 0,'-14'-3'13'0,"-4"38"-9"15,15-26 14-15,-8 10-15 16,1 9 0-16,-4 0 3 0,3 4 0 16,-3 2-7-16,7 1 1 15,0-4 4-15,7 7 1 16,0-1-1-16,7-15 0 0,0-3-1 15,7-10 0-15,0-2-1 16,0-11 1-16,4-5-1 16,7-7 0-16,-1-2-1 15,1-11 1-15,-4 7-2 16,-3-6 1-16,-4 0-1 16,0 3 1-16,-3 3-1 15,-4 3 0-15,0 7-1 16,-7 5 1-16,0 7-1 15,0 7 1-15,0 2 0 16,-4 0 0-16,1 7 0 16,3 3 0-16,0 3 0 15,3 0 1-15,1 0-1 16,3-3 1-16,0 9-2 16,0-9 0-16,0-1-4 0,7-8 0 0,0 2-8 15,4-5 1-15,6-7-3 16,1-10 1-16</inkml:trace>
  <inkml:trace contextRef="#ctx0" brushRef="#br0" timeOffset="6528.8116">19921 5462 40 0,'-24'16'20'0,"-1"25"-25"0,18-35 39 16,0 6-33-16,0 4 1 16,0 6 0-16,3 0 1 15,1 3-4-15,3 0 0 16,3 7 2-16,1-4 1 16,3-3-3-16,3-6 1 15,1-4-4 1,0-12 0-16,6-9-5 15,1-6 1-15,7-1-5 16,-4-9 1-16</inkml:trace>
  <inkml:trace contextRef="#ctx0" brushRef="#br0" timeOffset="6975.7379">20172 5490 28 0,'-28'10'14'0,"-11"5"-9"15,35-8 23-15,1-1-27 16,-4 0 1-16,3 4 1 15,1 2 1-15,3 1-5 16,0 2 1-16,0-2 2 16,3 3 1-16,11-4-2 15,0 1 1-15,4-7-4 16,3-3 1-16,4-3-10 16,3-6 0-16,11-3-1 15,-4-1 1-15</inkml:trace>
  <inkml:trace contextRef="#ctx0" brushRef="#br0" timeOffset="7357.2509">20443 5553 35 0,'-35'0'17'0,"35"3"-17"0,0-3 34 16,0 0-34-16,7-6 1 0,4-3 0 15,10-7 1-15,-3-3-3 16,3 0 1-16,0-3 1 16,-3 0 0-16,-4 4-1 15,-7-1 0-15,-7 12-1 16,-7 4 1 0,-7 6-1-16,-4 7 1 0,-7 9 1 15,1 6 0-15,-5-3 2 16,5 3 0-16,3 0 1 0,-1 3 0 31,8 0 0-31,7-3 0 16,4 1-1-16,6 2 1 0,4-9-2 15,4-4 0-15,3-5-4 16,4-7 1-16,3-3-5 16,7-7 0-16,0-5-7 15,0-1 0-15,1-2-3 0,-1-7 1 0</inkml:trace>
  <inkml:trace contextRef="#ctx0" brushRef="#br0" timeOffset="7795.9581">20927 5321 37 0,'0'3'18'0,"0"-9"-20"0,0 0 34 0,0 6-30 16,0 0 0-16,0 0 1 15,0 3 0-15,-7 6-4 16,-4-3 0 0,-6 4 3-16,-1 9 1 15,-3 0-1-15,3-4 0 0,4-2-1 16,3-1 1-16,4 1-1 15,4-1 1-15,-1 4-1 16,8 3 0-16,-1-7 0 16,4 4 1-16,0 0 0 15,0 3 0-15,-7 3 1 16,0-1 0-16,-7-2-1 0,0 0 0 16,-3-3 0-16,-4 3 0 15,-4-7-1-15,4-2 0 16,-4-4-4-16,8-3 0 15,3-3-5-15,10-6 1 16,4-7-5-16,7 1 0 16,7-7-5-1,4 0 1-15</inkml:trace>
  <inkml:trace contextRef="#ctx0" brushRef="#br0" timeOffset="8154.3942">21142 5356 30 0,'25'-10'15'0,"6"-12"-8"16,-20 16 25-16,0 0-27 16,-4-1 1-16,-4 1 2 0,-6 6 0 15,-8 3-11-15,-3 4 1 16,-4 2 7-16,4-3 0 0,-3 13-3 0,-1 0 0 16,4-7-2-16,3 4 1 15,4-7-2-15,4 10 1 16,3-3 0-16,3 6 0 15,1-3 0-15,3 6 1 16,0 3 1-16,-4 3 0 16,1 1 1-16,-1-1 1 15,-3 7 1-15,-3-4 0 16,-8 4 0-16,-3-1 0 16,-3-2-1-16,-5-4 0 15,1-6-2-15,-4-3 1 0,-3 3-6 16,0-15 0-16,0-16-10 15,7-7 1-15,10-3-9 16,1-21 0-16</inkml:trace>
  <inkml:trace contextRef="#ctx0" brushRef="#br0" timeOffset="10049.9541">21615 5111 18 0,'0'0'9'0,"3"0"-6"16,1 3 9-16,3 0-11 16,0 4 1-16,3-1 0 15,5 0 1-15,-1 0-4 16,3-3 1-16,12 4 2 15,-5-4 0-15,1 0-1 16,-4 0 1-16,-10 0-1 0,-8 10 0 16,-13 6-1-16,-8 6 1 15,-7 3-2-15,-3 10 1 16,-4-1 0-16,4 1 0 0,0-1 0 16,3-5 0-16,4-7 0 15,7-6 1 16,7 0-1-31,7-4 1 16,3 1-1-16,4-4 0 0,0 1 1 16,1 0 0-16,-1 2 1 15,0 4 0-15,-7 0 0 16,0 3 0-16,0 3 1 16,0-6 0-16,0 3-1 15,0 0 0-15,3 3-1 16,1-3 0-16,-1-4 0 15,4-8 0-15,0 2-2 16,4-5 0-16,3-14-4 16,0-2 1-16,4-13-6 15,6-3 0-15</inkml:trace>
  <inkml:trace contextRef="#ctx0" brushRef="#br0" timeOffset="10798.9948">22126 5036 28 0,'0'0'14'0,"0"0"-16"0,4 0 20 16,3 6-18-16,0 0 1 16,3 4-1-16,5-4 1 15,-1 0-2-15,3-3 1 16,-3 0 0-16,-3 4 0 15,-4-1-1-15,-3 3 0 16,-8 1 0-16,-7 6 0 0,-6 5 0 16,-4 8 1-16,-4-1 0 15,0-3 1-15,4 3 1 16,3-3 0-16,4-6 0 16,4-3 0-16,3-4 0 15,3 1 1-15,4-10-2 16,7 0 1-16,4-6-2 15,3-6 1-15,0-4-1 16,0 7 1-16,-3 6-1 0,-1-3 0 16,-3 6 0-16,-7 3 0 15,-3 7 0-15,-4 12 0 16,0 0-1-16,-4 0 1 16,1 3 1-16,-1-6 0 15,0 0 0 1,1 0 0-16,-1 0 0 15,4-3 0-15,4-4 0 0,-1-2 0 0,1-4-1 16,-1 1 1-16,4-4-2 16,4-6 1-16,3-3-3 15,3 0 1-15,4-7-2 16,0 4 0-16,8-3-2 16,-1-7 1-16,0 0 0 15,-3 4 0-15,-1-4 1 16,1 0 1-16,-4 10 3 15,-3 3 0-15,-4 3 2 16,0 6 1-16,-4 4 2 16,-6-1 0-16,-1 0 1 15,-3 4 0-15,-3 3 0 0,-5 6 0 16,1 0-1-16,-3 0 0 16,-4 3-2-16,-1 3 1 15,1 9-1-15,0-2 0 16,0-4-1-1,0 1 0-15,-4-10-5 16,4-4 1-16,3-5-6 16,4-4 0-16,7-9-5 15,7-9 0-15</inkml:trace>
  <inkml:trace contextRef="#ctx0" brushRef="#br0" timeOffset="10972.9797">22119 5682 22 0,'11'0'11'0,"-1"3"1"15,-6 0 13-15,-1-3-22 0,4 3 0 16,1 0 0-16,-1 0 1 16,3 4-5-16,1-1 0 15,3 0-1-15,3 0 1 16,8-9-9-16,10-3 1 16,8-3-1-16,13-4 0 15</inkml:trace>
  <inkml:trace contextRef="#ctx0" brushRef="#br0" timeOffset="11450.7239">22800 5415 29 0,'-25'-19'14'0,"-17"41"-12"0,31-19 28 0,-6 13-28 15,-4 6 0-15,-4 0 1 0,-3 9 1 16,-1 1-5-16,1-1 1 16,7 10 3-16,7 9 0 15,7-9-1-15,3-7 0 16,11-6 0-16,4-9 0 16,3-12 0-16,7-14 0 15,8-15 0-15,9-12 0 16,5-7-1-16,10-15 1 15,-1-13-2-15,1-13 0 16,-3-9-1-16,3-6 1 16,-11-3-2-16,-7 12 0 0,-6 16 2 15,-8 15 0-15,-7 16 0 16,-4 20 1-16,-3 11 0 16,-7 20 0-16,-14 5 2 15,-7 13 0-15,-7 13-2 16,-11 19 1-16,0 6-1 15,-3 12 0-15,10-3-1 16,4-12 0-16,7-3-4 16,7-10 1-16,7-9-6 15,3-10 1-15,8-9-7 16,10-13 0-16</inkml:trace>
  <inkml:trace contextRef="#ctx0" brushRef="#br0" timeOffset="11716.8954">23068 5515 37 0,'-3'26'18'0,"-4"-8"-16"0,10-11 29 16,4-1-30-16,4 0 1 0,-1 0 3 15,1-2 0-15,-1-4-6 16,5-7 1-16,-1 1 4 16,0-3 0-16,0-4-1 15,-3-3 1-15,-4 1-1 16,-7-4 0-16,-4 3-2 15,-3 1 1-15,-4 2-1 16,-10 7 0-16,-3-1-2 16,-5 7 0-16,8 0-5 15,11 4 1-15,2-8-6 16,16 4 0-16,6-12-5 16,7-1 1-16</inkml:trace>
  <inkml:trace contextRef="#ctx0" brushRef="#br0" timeOffset="12138.5518">23322 5431 28 0,'-18'34'14'0,"-20"23"-6"0,27-48 21 16,1 4-27-16,-1 2 0 16,4-2 1-16,3-1 0 15,8-5-4-15,6-7 0 16,8-3 2-16,0-7 1 0,3 1-2 15,-3-4 1-15,6-2-1 0,1 2 1 16,-7 4-1-16,-1-1 0 16,-3 4 0-16,-3 9 1 15,-4-3 1-15,-3 3 0 0,-1 3 0 16,1 1 1-16,-1-1-1 16,8-3 1-16,-1 0-1 15,4-3 0-15,4 3-1 16,3-3 0-16,7 0-1 15,-3 0 1-15,0 0-1 16,-1 0 1-16,-2 0-1 16,-5 0 1-16,-3 4-1 15,-3-1 1-15,-4 3 0 16,-7 3 1-16,0 4-4 16,-3 3 1-16,-1-4-5 15,0 1 0-15,4-1-9 16,0-5 1-16,8-4-2 15,6-3 1-15</inkml:trace>
  <inkml:trace contextRef="#ctx0" brushRef="#br0" timeOffset="12515.1745">23901 5531 29 0,'-7'0'14'0,"-25"16"-10"0,18-13 28 15,-7 10-28-15,-4 5 1 16,0 4 3-16,4 0 1 15,3 3-11-15,4 4 1 16,4-4 6-16,3-10 0 16,3 1-2-16,1-3 0 15,6-7-2-15,4-6 1 16,4-13-2-16,3 1 0 0,4-4-1 16,-1-3 0-16,1-3 0 15,-1-3 0-15,1 6-1 16,-4 4 1-16,0 2-1 15,-3 4 1-15,-4 2 1 16,0 7 1-16,-3 4 0 16,-4 2 0-16,0 3 0 15,0 4 1-15,-4-1 0 16,4 1 0-16,0 3-2 16,0-4 0-16,0-2-6 31,4-1 1-31,3 0-5 0,0-6 0 15,3-3-6-15,8-9 1 0</inkml:trace>
  <inkml:trace contextRef="#ctx0" brushRef="#br0" timeOffset="12646.4412">24066 5632 24 0,'4'0'12'0,"-4"3"-2"0,0 3 16 16,-4 3-23-16,-3 4 1 16,-3-7 0-1,-1 10 0-15,-3 3-7 16,0 3 0-16,3 3-4 15,1 3 0-15,3-3-4 16,0-9 1-16</inkml:trace>
  <inkml:trace contextRef="#ctx0" brushRef="#br0" timeOffset="12820.2113">24162 5478 39 0,'-4'-16'19'0,"4"4"-28"0,4 5 37 16,6 10-32-16,1-6 0 16,0 3-7-1,-4 3 0-15,3 7 9 16,-3-1 0-16</inkml:trace>
  <inkml:trace contextRef="#ctx0" brushRef="#br0" timeOffset="13094.3543">24211 5619 23 0,'-17'31'11'0,"-8"13"-2"15,18-38 17-15,-4 4-22 0,1 2 1 16,3-5 4-16,-1-4 0 31,16-9-11-31,6-4 1 16,0-2 6-16,3-4 0 16,5-3-2-16,2-3 0 15,1 7-2-15,3-1 1 16,0 3-1-16,1 4 1 15,-1 3 0-15,-3 2 0 16,-4 4 0-16,-4 7 0 0,-3 5 0 16,4 1 0-16,-11 3-1 15,-3-1 1-15,-1 13-4 16,-3-3 0-16,0 1-8 16,0-8 1-16,0 7-8 15,7-9 1-15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09:16.230"/>
    </inkml:context>
    <inkml:brush xml:id="br0">
      <inkml:brushProperty name="width" value="0.05292" units="cm"/>
      <inkml:brushProperty name="height" value="0.05292" units="cm"/>
      <inkml:brushProperty name="color" value="#7030A0"/>
    </inkml:brush>
  </inkml:definitions>
  <inkml:trace contextRef="#ctx0" brushRef="#br0">25876 12019 28 0,'-3'-6'14'0,"3"18"-3"16,0-12 14-16,0 0-21 15,7-6 1-15,3-3 3 16,4-7 0-16,4 0-9 15,3 1 0-15,11-1 6 16,-4-3 1-16,0 0-3 16,8 1 1-16,3 2-2 15,-1-3 0-15,5 0-2 16,-4 0 0-16,-4 4-5 0,-3 2 1 16,-11 4-5-16,-4 6 0 15,-13 6-7-15,-11 6 1 16</inkml:trace>
  <inkml:trace contextRef="#ctx0" brushRef="#br0" timeOffset="407.7196">25855 12364 27 0,'-14'19'13'0,"3"-10"-5"0,8-6 17 0,3 1-24 15,0 2 1-15,0 0 1 16,0-6 1-16,3 0-4 0,4-6 0 0,4-4 3 16,0-2 0-16,-1-7 0 15,8-6 1-15,3 0-2 16,4 0 1-16,10-3-1 16,-3-7 0-16,10 1-1 15,4 5 1-15,0 4-2 16,3 3 1-16,-3 4-1 15,-4 8 0-15,-6 7 0 16,-5 6 1-16,-6 7-1 16,-4-1 1-16,-3 7-1 15,-8-1 1-15,-2 4 0 16,-5 6 0-16,-3 7-2 16,-3-4 0-16,-8 0-3 15,-7 0 1-15,4 0-4 0,-7-2 0 16,0-5-6-16,0-5 0 15,-8 0 0-15,1-7 0 16</inkml:trace>
  <inkml:trace contextRef="#ctx0" brushRef="#br0" timeOffset="587.8628">26046 12373 28 0,'-7'-6'14'0,"10"-6"-12"0,-3 12 28 0,4-7-28 16,-1 1 0-16,4 0 1 15,0-4 0-15,4 1-4 16,-1-4 0-16,5 1 1 16,2-1 0-16,4-2-4 15,0 2 0-15,-3 1-5 16,-7-1 1-16,-1 1-3 16,-3-4 1-16</inkml:trace>
  <inkml:trace contextRef="#ctx0" brushRef="#br0" timeOffset="723.6865">26162 12076 22 0,'-4'6'11'0,"-13"16"-11"0,13-10 19 16,4 7-19-16,-3-3 1 15,-1 6 0-15,-3 3 0 16,0 6-4-16,-3 4 0 16,-1 2-3-16,-3 1 0 15</inkml:trace>
  <inkml:trace contextRef="#ctx0" brushRef="#br0" timeOffset="880.8971">25933 12612 28 0,'-11'-6'14'0,"8"-1"-8"0,3 7 24 0,3-6-28 15,4-3 1-15,4-7 0 16,10-3 1-16,0-6-6 16,7-6 1-16,15 6 1 15,6-4 0-15,15-2-9 16,-4 0 0-16,3-1-3 15,-3 1 1-15</inkml:trace>
  <inkml:trace contextRef="#ctx0" brushRef="#br0" timeOffset="1058.4319">26811 11944 42 0,'-7'0'21'0,"11"-6"-28"0,-1-1 41 15,8-2-35-15,3-7 1 16,3 4-5-16,5-1 1 16,-1 1-2-16,-4-1 0 15,-2 1-5-15,-1 2 0 16</inkml:trace>
  <inkml:trace contextRef="#ctx0" brushRef="#br0" timeOffset="1630.1041">26811 11894 21 0,'-14'34'10'0,"-14"-9"-10"0,24-15 15 0,-3 5-15 15,-7 4 1-15,4 3-1 16,-1 13 0-16,0-4 0 16,1-3 0-16,-1 0 0 15,-3 4 0-15,0-4 1 16,3 0 0-16,1-3 1 15,3-6 1-15,0-3 1 16,0-4 0-16,3-2 0 0,4-4 1 16,7-6-1-16,4-6 0 15,-1-4-2-15,4-2 1 16,11-1-2-16,0 1 1 16,3-1-2-16,-3 4 0 15,-4-1 0-15,-7 7 0 16,-3 6 0-16,-11 7 0 15,-7 2 0-15,-11 7 0 16,0 3 0-16,1 6 1 16,-1 7 1-16,0-1 0 15,4 1 1-15,4-1 0 0,3-5 0 16,3-1 0-16,1-9 0 16,3-1 0-16,7-8-1 15,7-7 0-15,7-9-1 16,0-10 1-1,4-6-2-15,3-3 1 16,-3 3-1-16,-1 0 1 16,1 6-1-16,-4 4 0 15,-3 2-1-15,-1 4 1 16,-2 6-1-16,-1 10 1 16,0 2 0-16,-7 4 0 15,0 9-3-15,-4 0 0 16,5-3-6-16,2 0 0 0,4-13-6 15,4 4 1-15</inkml:trace>
  <inkml:trace contextRef="#ctx0" brushRef="#br0" timeOffset="2616.3774">27570 12098 23 0,'-4'-4'11'0,"-7"4"-4"0,8 4 12 15,-4-1-17-15,-7 9 1 16,-7 10 2-16,-4 3 1 16,-7 7-7-16,4 2 0 15,3-3 5-15,8 1 0 16,3-4-1-16,6 0 0 15,12-9-1 1,3-10 0-16,7-9-1 16,4-9 1-16,3-7-1 15,0-2 1-15,4-4-2 16,-8 3 1 0,1 3-1-1,-4 4 0-15,-3-1 0 16,-1 4 0-16,-3-1 0 0,0 7 0 15,1 3 1-15,-5 6 1 16,1 7 0-16,-4 3 0 16,0 2 0-16,0 4 0 15,0-3-1-15,0 0 0 16,0 3-5-16,3-3 1 16,1-7-4-16,3-5 0 15,3-7-7-15,8-10 0 16</inkml:trace>
  <inkml:trace contextRef="#ctx0" brushRef="#br0" timeOffset="2813.47">27877 12132 28 0,'-18'22'14'0,"-32"9"-5"16,40-24 19-16,-4 8-26 15,0 10 1-15,0 0 1 16,-1 1 0-16,8 2-6 15,4-3 1-15,3 0 3 16,3-6 0-16,4 0-4 16,1-7 0-16,2-9-6 15,8-6 0-15,6-6-4 16,12-4 1-16</inkml:trace>
  <inkml:trace contextRef="#ctx0" brushRef="#br0" timeOffset="3406.5605">28060 12226 17 0,'-14'6'8'0,"21"-2"-3"0,-7-4 7 0,0 0-11 16,0 0 1-16,0 0 1 16,0 3 1-16,3 0-3 15,-3 0 0-15,0 3 4 16,0 0 0-16,0 1 0 15,0-1 1-15,-3 0-1 16,3 1 1-16,0 2-2 16,0-3 1-1,0 4-1-15,0-4 0 16,0 3-1-16,0 1 0 16,3-1-1-16,-3 1 1 0,4-4-2 15,-1 0 1 1,1 0-1-16,3-3 0 0,0 1 0 15,0-4 0-15,0-4 0 16,4 1 0-16,-1-3-1 0,1-3 1 16,-4-1 0-16,4 1 0 15,-4-1-1-15,-4 1 1 16,-3 3-1-16,7-1 0 16,-7 7 0-16,4-6 1 15,-4 3-1-15,0 3 0 16,0-3 0-16,0-3 1 0,0 3-1 15,0 3 0-15,0-4-1 16,0 4 1-16,0 0-1 16,0 0 1-16,0 0-1 15,0 0 1-15,0 0 0 16,0 4 0-16,0-1-1 16,0-3 1-16,0 3-1 15,0 0 0-15,0-3-4 16,0 0 0-16,0 0-9 15,7 0 0-15,0 0-2 16,0 0 1-16</inkml:trace>
  <inkml:trace contextRef="#ctx0" brushRef="#br0" timeOffset="4116.5211">28187 12204 16 0,'3'-6'8'0,"1"-13"-1"0,-4 19 9 0,4-6-13 16,-4 6 0-16,0 0 3 15,0 0 0-15,-4-3-7 16,0 6 1-16,-3 0 4 31,-3 3 1-31,-1 0-2 16,-3 4 1-16,0 6-2 15,0-4 0-15,3 4-1 16,1-1 0-16,3 1-3 16,3 0 1-16,4-4-6 0,0 1 0 0,7-7-4 15,7-3 1 1</inkml:trace>
  <inkml:trace contextRef="#ctx0" brushRef="#br0" timeOffset="4609.3988">28374 12264 17 0,'-28'0'8'0,"42"-3"0"16,-14 3 9-16,0 0-15 15,10-4 1-15,-3 1 2 16,1 0 0-16,6 0-6 15,0 0 0-15,0-3 4 0,-7-1 0 16,7 1-1-16,0 0 0 16,-10 0-1-16,-4 6 1 15,-4-10-1-15,-10 10 1 16,-4 0 0-16,-3 10 1 16,-3-1-1-16,2 7 1 15,-2 2 0-15,2 4 0 16,1 0 0-16,7-3 1 15,4 3-1-15,3-3 0 16,3-3-1-16,4 2 1 0,0 1-2 16,4-3 1-16,10-4-3 15,-4 1 1-15,4-7-4 16,8 1 0-16,-1-4-5 16,0 0 1-16,4-3-7 15,3-3 0-15</inkml:trace>
  <inkml:trace contextRef="#ctx0" brushRef="#br0" timeOffset="5032.1158">28854 12148 30 0,'-7'0'15'0,"7"0"-9"16,0 3 21-16,-4 0-25 0,-6 3 0 15,-1 1 1-15,0 2 1 16,-3 0-5-16,-3 1 1 0,3-1 2 16,3 4 1-16,0-4-2 15,4 4 0-15,4-1-1 16,-1 4 1-16,4 0-1 15,0 2 0-15,0 1 1 16,0 6 1-16,0 0 1 16,0 4 0-16,0-4 0 15,-7-3 1-15,7 0 0 16,-3-4 0-16,-4 1-2 16,-4 3 1-1,0-6-3-15,1-4 1 16,-1-2-6-16,1-7 0 0,3-13-6 0,3-2 0 15,8-7-5-15,6-6 1 16</inkml:trace>
  <inkml:trace contextRef="#ctx0" brushRef="#br0" timeOffset="5413.4249">28970 12223 38 0,'-3'0'19'0,"6"-6"-14"15,-3 6 33-15,-7 0-35 16,-7 0 0-16,3 0 1 16,-3 3 0-16,0 3-6 15,-3 4 1-15,6-1 3 16,7 3 0-16,-3 1-2 16,4 0 1-16,3 2-1 15,0 1 0-15,3 9 1 0,1 3 0 16,-1 7 1-16,1 2 0 15,-4 1 2-15,0 6 0 16,0-7 0-16,-4 1 1 16,1-3 0-16,-4-7 0 15,-4 0-1-15,1-6 0 16,-15 3-2-16,7-6 0 16,-3 0-1-16,-4-7 0 15,4-2-4-15,-3-7 1 0,9-6-5 16,1-7 0-16,4-9-7 15,6-2 0-15,11-8-7 16,4-2 1-16</inkml:trace>
  <inkml:trace contextRef="#ctx0" brushRef="#br0" timeOffset="21244.3652">29418 12232 16 0,'-3'0'8'0,"3"4"-1"0,0-4 8 15,0 3-14-15,0 3 1 16,0 3 1-16,0 4 1 15,0-1-4-15,0 1 0 16,3-1 3-16,1-2 0 16,3-4 0-16,10-3 0 15,5-3 0-15,-1-6 0 16,0-3-1-16,4-4 0 16,-11-3 0-16,3 4 0 0,-6-7-1 15,-4 0 1-15,-4-3-1 16,-6 3 1-16,-4 1-1 15,-4-1 1-15,1 6-1 16,-11 1 1-16,-4 2-1 16,7 7 0-16,-3 3 0 15,-4 3 1-15,4 4-1 0,-3 2 1 16,9 0-3-16,-2 4 1 16,3 0-6-16,7-7 0 15,0 3-7-15,14 1 0 16</inkml:trace>
  <inkml:trace contextRef="#ctx0" brushRef="#br0" timeOffset="21836.3232">29277 12781 22 0,'-25'3'11'0,"25"-6"-5"0,0 3 9 16,7-3-14-16,0-3 1 0,4-4 2 0,3-2 0 16,4-1-5-16,3 1 1 15,0 2 3-15,0 1 0 16,8 6-1-16,-5 3 1 15,1 3-2-15,0 6 1 16,-4 1 0-16,-7-1 1 16,4 1-1-16,-8-1 0 15,-3 3 0-15,-3 1 1 0,-4 0-1 16,-4-1 1-16,-6 4-3 16,-5-7 0-16,1-3-3 31,0-2 1-31,0-8-5 15,4-5 1-15,-8-4-6 0,7-8 0 0,8-5 2 16,-4 1 0-16,3-3 4 16,4 3 0-16,0 3 6 15,0 6 0-15,0 4 5 16,0 2 1-16,0 10 3 16,0 0 0-16,0 7 0 31,0 8 0-31,-3 4-2 0,-4 3 1 15,-7 3-2-15,3 7 1 16,-7 2-3-16,-3 4 0 0,0-4-2 16,7 1 0-16,3-1-5 15,1-9 0-15,6-9-5 16,8-10 0-16,6-12-6 16,11-7 0-16</inkml:trace>
  <inkml:trace contextRef="#ctx0" brushRef="#br0" timeOffset="22365.6199">29887 12627 17 0,'-21'0'8'0,"0"7"4"16,14-7 6-16,7 0-14 15,-4 3 1-15,-3-3 2 16,7 3 0-16,0 3-9 16,11 4 1-16,-4-7 6 15,4 3 0-15,6 0-2 16,-3-2 1-16,18-4-3 16,17-4 1-16,1-2-6 15,10-6 0-15,0-7-8 16,3-6 1-16</inkml:trace>
  <inkml:trace contextRef="#ctx0" brushRef="#br0" timeOffset="23612.0783">30734 12167 20 0,'-18'6'10'0,"11"-3"-3"0,7-3 6 15,0 3-12 1,-3 3 0-16,3 1 0 15,3-1 1-15,4 3-3 16,0 1 1-16,11-1 1 16,-4-3 0-16,4 1-1 15,-8-1 0-15,1 0-1 16,0 0 1-16,-1 1-1 16,-10 2 1-16,-3 4-1 15,-15 2 0-15,-10 7 1 0,-15 0 1 16,1 6 1-16,3-2 1 15,4-1 0-15,3-3 0 16,8-7 0-16,-1-2 1 16,14-4-2-16,1 1 1 15,10-7-3-15,0 0 1 16,10 0-1-16,1-3 1 0,14-3-2 16,-1 0 1-16,1 6 0 15,-4 0 0-15,0 0 0 16,-3 7 0-16,-4-1 0 15,-7 4 0-15,-3-1 0 16,-4 1 0-16,0 2 0 16,0-2 0-16,-4-1 0 15,-3 1 0-15,7-7 0 16,0 0 0-16,0 1 0 16,7-4 0-16,-3-3-1 15,6 0 0-15,4-3 0 16,-3 3 1-16,-8 0-2 15,8 0 0-15,-11 0 0 16,0 0 1-16,0 9-1 16,-11 1 0-16,-6-1 0 15,-8 7 1-15,-3-1 1 16,0 1 1-16,3-3 0 16,0-1 1-16,11 1-1 15,0-4 1-15,3 0 0 16,1-2 0-16,10-1-2 15,0-3 1-15,0 0-1 16,7-3 1-16,4 0-1 16,-1 0 1-16,8 0-1 15,-4 0 0-15,-4 7 0 16,1-1 0-16,-4 9 0 0,-7-2 0 16,0 3-1-16,0-1 1 15,0 1-1-15,-3 3 1 31,-12 15 0-31,1 1 0 16,4-4 0-16,-1 1 0 16,4-7 0-16,4-7 0 15,-1-2 0-15,1-6 1 16,3-1-1-16,0-6 0 0,-4-3-2 16,0-3 1-16,1-10-1 15,-4 1 1-15,-4-4-1 16,1 4 0-16,6 9 2 0,-6-1 0 15,-1 1 2-15,4 0 1 16,-4 3 0-16,4 0 0 16,7 0 0-1,11-6 0-15,7 0-2 16,3-4 1-16,14-2-3 16,7-4 0-16,8-3-5 15,-1-3 1-15,0 0-5 16,4 0 0-16</inkml:trace>
  <inkml:trace contextRef="#ctx0" brushRef="#br0" timeOffset="24176.6137">31217 12342 30 0,'-14'0'15'0,"14"3"-14"0,-3 0 24 16,-15 4-25-16,4 2 0 0,-4 4 1 16,-3 5 0-16,3 8-1 15,-3-1 0-15,4 3 0 16,-4-3 1-16,3 9-1 16,4-5 1-16,-4-1-1 15,8 3 1-15,-8-3-1 16,7-2 1-16,-3-1 0 15,4 0 0-15,-4 0-1 16,3-3 1-16,0 0-1 0,8-4 1 16,-4-2-1-16,0-3 1 15,3-4-3-15,1-3 1 16,3-2-1-16,0-4 0 16,3-7-1-16,4-2 1 15,-3-7 0-15,13 4 0 16,-2-7 1-16,9-3 1 15,1-6 0-15,0 3 0 16,-1-1 0-16,5 8 0 0,-8-1-3 31,0 9 1-31,-4 1-2 16,-6 6 0-16,-11 9 0 0,-3 4 0 16,-5 5 2-16,1 4 1 15,-3 0 4 1,-1 0 0-16,1 6 2 0,-1 3 0 15,1 6 0-15,-1-5 0 16,-7 15-6 0,4-7 0-16,7 1-7 15,7-10 0-15</inkml:trace>
  <inkml:trace contextRef="#ctx0" brushRef="#br0" timeOffset="24850.0013">31471 12747 28 0,'-14'6'14'0,"0"0"-11"0,11-6 21 15,-4 3-23-15,-4 0 1 16,0 4 1-16,1 5 0 16,-8 20-3-1,8-7 0-15,6-6 3 16,-3-1 1-16,7 1-1 15,0 0 1-15,0-6-1 16,11-7 1-16,-4-3-2 16,3-3 0-16,11-9 0 15,1-4 0-15,2-6-1 16,1-6 0-16,3-6-1 16,0-10 1-16,1-12-1 15,6-16 1-15,0 0-1 16,-3 0 1-16,-4 6-1 15,0 13 0-15,-3 9 0 0,-7 7 0 16,-8 8 0-16,1 8 1 16,-1 2-1-16,-3 7 1 15,-3 5 0-15,7 8 1 16,-11 8-1-16,0 10 0 16,-4 9 0-16,-3 10 1 15,-7 6-1-15,-4 13 0 16,-3-4-1-1,-7-9 1-15,10 0-1 16,-3 0 1-16,7-3-3 0,0-3 0 16,3-3-4-16,1-10 1 15,-1-6-4-15,11-3 0 16,-3-7-5-16,3-6 0 16,0-6 0-16,3-6 1 15</inkml:trace>
  <inkml:trace contextRef="#ctx0" brushRef="#br0" timeOffset="25171.7652">31799 12784 27 0,'-10'7'13'0,"6"2"-8"0,-3-3 26 0,0 7-28 16,7-1 0 0,-3 4 2-16,-4 0 0 0,14-1-6 15,-4 1 0-15,4-3 4 0,4-7 1 16,-1 0-2-16,8 0 1 15,-4-6-1-15,0-3 0 16,0-3 0-16,-3-3 0 16,0-4-1-1,-4-3 1-15,-7 1-1 16,0-4 0-16,-7 6 0 16,-4 1 0-16,0-1-1 0,1 4 1 15,-4 3-2-15,0 2 1 0,10 4-5 16,-3 0 1-16,7 0-4 15,0 0 0-15,11 0-4 16,-1 0 0-16,4 0-2 16,0-3 0-16</inkml:trace>
  <inkml:trace contextRef="#ctx0" brushRef="#br0" timeOffset="25544.5027">31930 12797 27 0,'0'15'13'0,"0"-2"-11"16,0-7 25-16,0 1-26 0,0-1 0 15,0 0 1-15,0 0 0 16,0 1-3-16,7-4 1 31,-3-3 1-31,10-3 1 0,-4 0-2 16,4-4 1-16,4 1-1 16,-7 0 1-16,6-1 0 15,-6 4 0-15,-8 0 0 16,8 3 1-16,-4 0 0 15,-7 3 1-15,7 4-1 16,-7-1 0-16,4 0 0 16,-4 0 1-16,0 1-2 15,7-1 1-15,-4 0-1 16,4 0 1-16,-3-2-1 16,6-1 0-16,-3 0-1 0,-3 0 1 0,3 0-2 15,3 0 1-15,-2 0-2 16,-5 1 1-16,-3-1-3 15,7 0 0-15,-7-3-5 16,0 0 1-16,0 0-5 16,0 0 0-16</inkml:trace>
  <inkml:trace contextRef="#ctx0" brushRef="#br0" timeOffset="25960.7433">32424 12856 34 0,'-18'4'17'0,"1"8"-15"0,6-9 30 15,0 3-30-15,1 4 1 16,-4 2 2-16,0 1 1 31,3 9-7-31,7-3 0 0,-3 3 4 16,7-10 1-16,7 1-2 15,4-7 1-15,0 0-3 16,-1-15 1-16,8 0-3 16,-4-1 1-16,4-2-1 15,-1 2 0-15,-3-2-1 16,-3-1 1-16,-4 4 0 16,4 2 0-16,-4 1 2 15,-4 3 1-15,-3 3 0 16,7 3 1-16,-7 0-1 15,0 7 1-15,0-1 0 16,0 7 1-16,0-4-3 16,0 4 1-16,0 0-5 15,0-4 0-15,0 1-7 0,0-10 0 0,4 0-3 16,3-3 0-16</inkml:trace>
  <inkml:trace contextRef="#ctx0" brushRef="#br0" timeOffset="26103.3658">32586 12925 24 0,'-10'0'12'0,"17"10"-10"0,-7-7 18 15,-7 0-19-15,7 3 0 16,-11 7-1-16,4 6 1 0,-4 0-5 16,8-1 1-16,-4-8-4 15,-4 5 0-15</inkml:trace>
  <inkml:trace contextRef="#ctx0" brushRef="#br0" timeOffset="26546.1613">32554 12881 28 0,'11'-40'14'0,"17"5"-12"0,-24 29 23 16,6 0-25-16,-3-1 1 15,-3 4-2-15,3 3 1 16,3 0-3-16,-2 3 0 15,-5 4-2-15,8 2 0 16,-4 4-1-16,-4-1 1 16,-3 1 2-16,0 2 0 15,0 4 5-15,-3-3 0 16,-4 3 3-16,-4 3 1 0,0 0 1 16,1 0 1-16,3 0-2 15,3-7 1-15,-3-2-2 16,7-7 1-16,0-6-2 15,7-3 0-15,4-3-2 16,-1-4 0-16,8 4 0 16,-4-7 0-16,4 7-1 15,3 0 1-15,-3 3 0 16,-8 3 0-16,11 0 0 16,1 3 1-1,-12 6-1-15,8 1 0 0,-8 8 0 0,-3 1 0 16,-3 6-2-16,-4-3 0 15,-4 3-6-15,4-6 0 16,-7 3-10-16,-3 0 1 16</inkml:trace>
  <inkml:trace contextRef="#ctx0" brushRef="#br0" timeOffset="49562.6496">16679 6190 22 0,'0'0'11'0,"-21"9"-4"16,14-6 11-16,-3 3-15 16,-1 4 1-16,0-1 2 15,1 1 0-15,-1 5-7 16,4-8 0-16,0-4 6 16,0-3 0-16,4-3-1 15,6-16 0-15,8-6 0 16,6-3 0-16,8-19-1 15,10-13 0-15,29-28-1 16,13-9 1-16,8 0-1 16,7-10 0-16,7 4-1 0,6 9 1 15,-2 12-1-15,-5 10 0 16,-2 12-1-16,-8 13 1 16,0 10-1-16,0 8 1 15,-10 7-1-15,-11 10 0 16,-4 3 0-16,-17 5 1 15,-7 4-1-15,-11 0 1 16,-7 4-1-16,-3 2 1 16,-4 0 0-16,-3-3 0 15,-4 3 0-15,-4 1 0 0,-3-4-1 16,0-3 1-16,-7 0-1 0,0-3 1 16,0 3-2-16,0-3 1 15,0-1-1-15,0 1 1 16,0 0-1-16,0-3 0 15,0 0-2-15,3-1 0 16,-3 1-4-16,0-3 1 16,4-1-10-16,-4 1 0 15</inkml:trace>
  <inkml:trace contextRef="#ctx0" brushRef="#br0" timeOffset="50102.6781">18076 4829 34 0,'-7'-7'17'0,"4"4"-14"0,6 3 20 0,1 3-22 16,3-3 1-16,3 0 1 15,8 10 0-15,0-4-4 16,3 0 1-16,0 1 1 16,0 5 1-16,0 1-1 15,1-1 1-15,-1 4 0 0,-4 3 1 16,-3-4 0-16,-6 4 1 15,-8 6 0-15,-4 4 0 16,-7-1 0 0,-3 9 0-16,-3 4-2 15,3 0 1-15,-8-3-2 16,5-1 1-16,-1-9-3 0,8-2 0 16,-1-8-8-16,4-5 0 15,10-7-7-15,4-6 1 0</inkml:trace>
  <inkml:trace contextRef="#ctx0" brushRef="#br0" timeOffset="50959.9304">18778 4700 25 0,'-7'-19'12'0,"-3"19"0"0,6 3 12 0,1 10-20 16,-4 6 0-16,-4-3 2 15,0 5 0-15,4 1-7 16,7 0 0-16,4-3 6 15,6-3 0-15,8-10-2 16,7-6 1-16,7 0-1 16,-1-12 0-16,-2-4 0 15,6-3 0-15,0-6 0 0,-10-3 1 16,-8 0 0-16,-6 2 0 16,-11 1-1-16,-4 0 1 15,-6 0-2-15,-4 0 1 16,-7 6-2-16,-8 7 1 15,1 9-2-15,-4 12 1 16,1 7-2-16,-1 12 0 16,-3 6-7-16,3 10 1 15,4 0-12-15,7 3 1 16,6-6-1-16,8-6 1 0</inkml:trace>
  <inkml:trace contextRef="#ctx0" brushRef="#br0" timeOffset="51135.7587">18792 5083 54 0,'-10'9'27'0,"-11"13"-40"0,17-19 56 16,-3 10-43-16,-3 2 0 0,-8 14 0 15,-3 2 0-15,-7 4-5 16,-1-4 0-16,1 0-9 15,3-3 1-15</inkml:trace>
  <inkml:trace contextRef="#ctx0" brushRef="#br0" timeOffset="51296.9113">18792 5227 38 0,'-7'-6'19'0,"29"-10"-11"15,-15 13 26-15,3 3-32 16,4 3 1-16,0 6 0 15,4 4 0-15,0 0-10 16,-1 2 1-16,19-2-6 16,-1 2 0-16</inkml:trace>
  <inkml:trace contextRef="#ctx0" brushRef="#br0" timeOffset="51765.1704">19466 4684 43 0,'-17'19'21'0,"20"3"-22"0,4-12 31 0,4-4-29 16,-1 3 1-16,15 1 2 31,7-7 1-31,7-6-6 16,-1-13 1-16,5-3 3 16,-8 0 0-16,-7-6-1 15,-7 3 1-15,-6 4-2 16,-8 2 1-16,-18 7-1 15,-14 2 0-15,-13 4-1 0,2 6 1 16,1 7-1-16,7 2 1 16,3-2-1-16,7-1 0 0,4 0 0 15,7-2 0-15,4-1 1 16,6 0 0-16,11-6 0 16,8 0 0-16,6-6-4 15,4 3 0-15,-1-3-6 16,1 6 0-1,-4 3-7-15,-3 6 0 16</inkml:trace>
  <inkml:trace contextRef="#ctx0" brushRef="#br0" timeOffset="52302.6015">19523 5048 31 0,'-43'25'15'0,"29"-12"-3"0,14-10 21 15,0-3-31-15,0 0 0 16,7-3 1-16,4-7 0 0,3 1-4 15,0-7 0-15,7 4 2 16,4 2 0-16,-4 4-2 16,-3 0 0-16,-4 3-1 15,-3 6 1-15,-8 6-1 16,-3 4 0-16,-3 6 1 16,-8-1 0-16,0 4 0 15,-3 4 1-15,4 2-1 16,3 6 1-16,0 4 0 15,7-7 0-15,0 4 0 16,7-1 1 0,0-2-1-16,3-7 1 15,4-7 0 1,4-5 1-16,0-7-1 16,-1-6 1-16,1-6-1 15,-4-7 0-15,0 1 0 0,-7-10 1 16,-7 3-2-16,-7 7 1 0,-11 5 0 15,-13 14 0-15,-5 2 1 16,1 13 0 0,-14 16 3-1,10-10 1-15,7 0 0 16,4-3 0-16,10-3 0 16,8-3 1-16,6-7-3 15,11-2 1-15,7-4-4 16,11-6 0-16,7-3-4 15,14-13 0-15,7-9-6 16,7-12 1-16,7-4-7 16,3-6 0-16,11-10-5 15,4 7 1-15</inkml:trace>
  <inkml:trace contextRef="#ctx0" brushRef="#br0" timeOffset="52536.9965">20031 5080 58 0,'-21'9'29'0,"24"-15"-37"0,-3 6 57 16,7-3-48-16,4-1 1 15,6 1 0-15,15-3 0 16,10-10-3-16,11 1 1 0,0-1-4 15,0-6 0-15,4-3-10 16,-1-3 1-16,15-10-4 16,-11 4 0-16</inkml:trace>
  <inkml:trace contextRef="#ctx0" brushRef="#br0" timeOffset="53043.0952">20796 4612 39 0,'-60'38'19'0,"-17"3"-17"0,63-29 34 16,-4 4-33-16,4 9 1 0,0 3 2 16,7-3 1-16,3-6-8 15,1 0 1-15,6-3 5 16,4-7 0-16,7-6-2 16,11-9 1-16,7-3-2 31,-1-4 0-31,5-6-4 15,-1-3 0-15,-3 3-4 0,-8-3 0 0,-2 10-2 16,-8 3 0-16,-7-1-1 31,-11 10 1-31,-6 6 1 16,-4 7 1-16,-1-1 4 0,1 14 1 16,0-4 2-16,4 3 0 15,-4 9 2-15,-1-3 0 0,5 7 2 16,-8 6 1-16,1 9-1 15,2 16 1-15,1-3 1 16,0 6 0-16,0-6 1 16,4-6 0-16,-1-10-2 15,0-3 1-15,1-6-1 16,-1-10 0-16,1-6-1 0,-1-3 0 16,-3-6-2-1,-4-7 1-15,-3-9-2 0,-4-6 0 16,1-4-5-16,-1-5 1 15,0-7-9-15,11-6 0 16,11 3-10-16,10-23 1 16</inkml:trace>
  <inkml:trace contextRef="#ctx0" brushRef="#br0" timeOffset="53969.5496">21283 4891 34 0,'0'-18'17'0,"11"2"-12"0,-4 10 18 0,7-4-22 16,3 1 1-16,8-1 0 15,0-2 1-15,3-4-4 16,0-6 1-16,4-3 0 16,-4 10 1-16,-3-1-4 15,-4 0 0-15,-3 13-2 16,-8 6 0-16,-10 10-1 15,-3 6 0-15,-4 9 1 16,-7 6 1-16,0 7 4 0,-4-3 0 16,-7 2 3-16,4 1 0 0,3-6 2 15,1-4 0-15,6-6 0 16,8-3 1-16,3-3-2 16,3-7 1-16,4-5-2 15,0-7 1-15,4-7-1 16,-4-5 0-16,0-4 0 15,0-6 0-15,0 10-1 16,-3-1 1-16,-1-3-4 16,1 7 0-16,-4 0-4 15,0 2 0-15,0 7-5 16,3-6 1-16,-3 6-5 16,11 3 0-16</inkml:trace>
  <inkml:trace contextRef="#ctx0" brushRef="#br0" timeOffset="54283.9174">21608 4951 29 0,'7'6'14'0,"-4"13"-9"0,-3-16 23 16,0 13-25-16,-3 6 0 16,-4 9 4-16,0 16 0 15,-4 16-8-15,0 6 1 16,1 0 5-16,-1-3 1 15,1-7-1-15,-1-2 0 0,0-10-1 16,4 0 0-16,0-6 1 16,0-7 1-16,4-2 0 15,-4-11 0-15,-4-2-1 16,1-12 1-16,-5-7-2 16,-6-4 0-16,-7-2-3 15,-4-10 1-15,-6-5-6 16,2-8 1-16,1 7-7 15,3 0 1-15,8 4-7 16,-1 2 0-16,7-3-5 16,1 0 1-16</inkml:trace>
  <inkml:trace contextRef="#ctx0" brushRef="#br0" timeOffset="56236.0146">22031 4942 24 0,'-4'-13'12'0,"4"19"-5"0,0-6 13 15,4-9-18-15,-1 3 1 16,8-4 2-16,3 1 0 16,4-10-7-16,3-3 1 15,4 0 4-15,3-12 0 0,0 2-1 31,-3-2 0-31,0 2-1 16,-8 7 0-16,-6 10-1 16,-4-1 0-16,-7 7-1 0,-7 15 1 15,-7 6-1-15,-4 13 0 16,-3 7-1-16,-4 5 1 16,-3 7 0-16,3-3 0 15,4-3 1-15,3-7 0 16,4 0 0-16,7-5 0 15,0-1 0-15,4-7 0 16,3-5 0-16,3-4 1 16,4-5-1-16,4-4 0 0,-1-7 0 15,5 1 1-15,-1 0-1 16,-4-1 1-16,1 4-1 16,-4 3 0-16,-7 3 0 15,-4 4 1-15,-3 5-1 16,-3 10 0-16,-4 3 1 15,-1 4 0-15,1 5-1 16,4 1 1-16,3-1-1 16,0-6 1-1,3 0-1-15,1-6 1 16,3-6-1-16,0-3 1 0,0-4-1 0,0 0 1 16,3-2 0-1,-3-7 1-15,7 0-1 16,0 6 0-16,0 0 0 0,0 4 0 15,-3 5 0-15,-1 7 0 16,-3 0 0-16,-3 6 0 16,-1-2 0-16,-3 2 1 15,4 0-4-15,-4 0 1 16,3-3-5-16,1-3 1 16,-1-3-7-1,4-3 0-15,7-7-1 16,4-9 0-16</inkml:trace>
  <inkml:trace contextRef="#ctx0" brushRef="#br0" timeOffset="56593.592">22324 5017 33 0,'-18'-10'16'0,"43"4"-19"0,-15 0 32 16,5 3-28-16,2-7 0 0,8 4 1 16,3 0 1-16,4 3-4 15,-4 0 1-15,-3-1 2 16,-4 8 0-16,-3 2-1 16,-4 0 1-16,-4 7-1 15,-3 5 1-15,0 8-1 16,0-1 0-16,-3 0 0 15,3 0 0-15,0 6-1 16,0 1 1-16,0-4-1 16,0-6 0-16,-3-3-1 15,-1-4 0-15,1 1-4 16,-4-4 0-16,0-5-6 16,0-4 1-16,0-3-2 15,0-10 0-15</inkml:trace>
  <inkml:trace contextRef="#ctx0" brushRef="#br0" timeOffset="56831.9762">22610 4681 29 0,'-8'10'14'0,"-2"62"-11"0,6-50 28 15,-13 12-29-15,-4 7 1 0,-4 9 2 16,-7 10 0-1,-10 12-6-15,-1 6 0 16,8 4 4-16,3-7 1 16,4-9-3-16,0-3 0 0,3-10-5 15,4-6 1-15,3-9-9 16,1-7 1-16,3-12-2 16,3-13 0-16</inkml:trace>
  <inkml:trace contextRef="#ctx0" brushRef="#br0" timeOffset="56988.2466">22147 5246 37 0,'11'6'18'0,"17"22"-18"15,-21-18 37-15,4 9-36 16,3 6 1-16,0 3 1 16,7 6 1-16,4-2-8 15,0-4 0-15,-1 0-8 16,5 0 1-16</inkml:trace>
  <inkml:trace contextRef="#ctx0" brushRef="#br0" timeOffset="61573.7762">23146 4829 34 0,'-14'-3'17'0,"-18"25"-11"0,21-13 17 15,-6 4-23-15,-5 5 0 16,-2 4 0-16,-1-3 1 16,-3 0-3-16,3 0 1 15,4-7-4-15,10 1 0 0,1-4-5 16,10 1 1-16</inkml:trace>
  <inkml:trace contextRef="#ctx0" brushRef="#br0" timeOffset="61754.0254">23114 5001 22 0,'18'-3'11'0,"-4"-3"0"16,-14 6 15-16,0 0-23 16,0 0 1-16,0 0 1 15,-7 6 0 1,-7 3-7-16,-1 7 0 0,-9 3 5 16,-8 6 0-16,0-3-5 15,-7 6 0 1,8-6-5-16,-1 0 0 15,11-6-4-15,7-1 1 0</inkml:trace>
  <inkml:trace contextRef="#ctx0" brushRef="#br0" timeOffset="61910.2876">22952 5265 30 0,'10'6'15'0,"19"10"-8"16,-22-10 24-16,0 3-30 15,0 10 0-15,0 3 0 16,-7 6 1-16,0 0-4 15,0 1 0-15,0-4-4 16,3-6 1-16,1-4-6 16,6-2 1-16</inkml:trace>
  <inkml:trace contextRef="#ctx0" brushRef="#br0" timeOffset="62101.1077">23216 5051 41 0,'7'-6'20'0,"32"-16"-23"16,-25 13 36-16,7 2-33 0,11 1 0 15,7-3 0-15,3-1 0 16,4 1-2-16,-7 6 0 16,-7 3-5-16,-11 0 1 0,-7 3-5 15,-7 6 0 1</inkml:trace>
  <inkml:trace contextRef="#ctx0" brushRef="#br0" timeOffset="62477.1194">23283 5205 28 0,'-3'25'14'0,"6"-56"-11"16,4 28 20-16,0-7-23 16,4 1 0-16,3-1-2 15,0-2 1-15,4-1 1 16,3 1 0-16,0 2-1 15,-3 4 1-15,-4 3-1 16,-3 3 0-16,3 3 0 16,-7 3 1-16,-4 10-1 0,-3 9 1 15,-7 3 1-15,0 13 0 16,-10 6 1-16,2 3 1 16,1 4 1-16,0-4 1 15,0 0 2-15,0-3 0 16,0 0 0-16,0-3 1 15,0 3-1-15,3-9 1 16,0-10-2-16,1 0 1 16,-1-9-3-16,1-13 0 0,-1-3-4 15,4-12 0-15,0-10-7 16,7-9 1-16,7-10-8 16,7 4 0-16,11-10-5 15,14 0 1-15</inkml:trace>
  <inkml:trace contextRef="#ctx0" brushRef="#br0" timeOffset="63086.8822">23760 5155 41 0,'-29'-6'20'0,"29"18"-19"15,0-12 36-15,7-3-35 0,4 0 0 16,7-7 0-16,3-5 1 16,3-1-5-16,5-6 1 15,2 0-2-15,1 0 1 16,0-3-5-16,-4-3 0 16,-10-3-2-16,-11-1 1 15,0 7-1-15,-7 3 1 16,-7 7 5-1,-4 11 1-15,4 4 5 16,0 13 0-16,0 9 3 16,-7 6 0-16,3 13 1 0,1 9 0 15,-1 16-3-15,1 9 1 16,-1 7-3-16,1-10 1 16,2 0-2-16,1-6 1 15,4-13-3-15,3-6 1 16,0-12-3-16,0-7 1 15,3-9-4-15,1-10 1 16,-4-9-2-16,0-12 0 16,-4-7 1-16,1-10 0 15,-1 1 5-15,-3 3 0 16,0 3 6-16,-3 7 0 0,-4 5 3 16,-1 10 1-16,1 3 0 15,4 7 1-15,-1-1-3 16,4-3 1-16,4 4-3 15,6-4 0-15,4 0-2 16,7 1 0-16,4-4-1 16,3-3 0-16,4-3-6 15,10-10 1-15,0-6-9 16,11-9 1-16,7-3-5 16,0-10 0-16</inkml:trace>
  <inkml:trace contextRef="#ctx0" brushRef="#br0" timeOffset="63274.3852">24359 4888 43 0,'-10'3'21'0,"6"7"-22"0,4-7 37 0,0 10-35 16,4 2 1-16,-1-2 0 16,4-4 0-16,0 4-4 15,0-1 0-15,0 1-3 16,1-4 1-16,-1 1-7 15,0-1 1-15,0-3-4 16,-4 4 1-16</inkml:trace>
  <inkml:trace contextRef="#ctx0" brushRef="#br0" timeOffset="63451.2925">24201 5108 39 0,'-15'3'19'0,"12"0"-25"15,3-3 39-15,3 0-32 0,5 0 0 16,-1 0-1-16,7 0 1 16,0-3-5-16,7 0 0 15,0-3-4 1,4-1 0-16,3-2-3 0,4-1 0 0</inkml:trace>
  <inkml:trace contextRef="#ctx0" brushRef="#br0" timeOffset="63607.541">24680 4957 36 0,'14'0'18'0,"-14"-9"-17"16,0 9 36-16,0 3-37 16,-3 0 1-16,-4 3 0 15,-4 1 0-15,-6 5-5 16,-8 4 1-16,-3 3-4 16,-1 0 0-16,1-1-5 15,0 7 1-15</inkml:trace>
  <inkml:trace contextRef="#ctx0" brushRef="#br0" timeOffset="63894.0142">24236 5318 33 0,'-7'0'16'0,"7"-3"-15"0,0-3 28 15,0 6-28-15,0-7 0 16,3-2 2-1,4 3 0-15,4-7-3 16,7-3 0-16,-1-2 2 16,8-1 1-16,3 3-1 15,0 3 0-15,1 1-2 16,2-1 1-16,8 4-1 16,-7 0 1-16,3 2-2 15,-3 4 0-15,-7 0-4 16,-8 6 1-16,-6 7-4 15,-11-1 0-15,-4 0-4 16,-6 7 0-16</inkml:trace>
  <inkml:trace contextRef="#ctx0" brushRef="#br0" timeOffset="64150.2702">24345 5415 39 0,'-7'16'19'0,"7"-26"-20"0,0 10 37 16,4-6-33-16,3 0 0 15,3 0 2-15,4-10 0 16,4 0-7-16,0-9 1 16,-1 6 4-16,-3 1 1 15,4 2-2-15,-7 6 0 16,-4 1-1-16,-4 0 1 16,-3 2-1-16,-3 4 0 0,-1 3-3 15,-3 6 0 1,-3 7-4-16,-8 3 1 0,4-1-5 15,0 4 0-15,-4 3-5 16,0 0 0-16</inkml:trace>
  <inkml:trace contextRef="#ctx0" brushRef="#br0" timeOffset="65646.2482">24278 5660 21 0,'-3'0'10'0,"-4"12"-4"0,3-9 11 16,1 4-16-16,-1-1 1 16,0 3 2-1,1 4 0-15,-1 6-5 0,1-4 1 16,-1 4 3-16,1-3 0 16,-4 3 0-16,3-4 0 0,1-2-2 15,3-1 1-15,0-5-1 16,0-4 1-16,3-13-1 15,4 1 1-15,4-10-1 16,3-3 1-16,7-3 0 16,4 0 0-16,0 3 0 15,3 0 1-15,-4 3-1 16,1 4 0 0,0-1-1-16,7 7 1 15,-11 2-1-15,0 7 1 0,-3 0-1 0,-8 4 0 16,1 2 0-16,-4 3 0 15,-4 7-1-15,-6-10 1 16,-1 0-1-16,-6 7 1 16,-1 3-2-16,1 2 0 15,-5 1 0-15,1 0 0 16,4 0-1-16,-1-7 1 16,4 1 0-16,0-4 1 15,0-2 0-15,3-4 0 0,1-3 0 16,6-6 0-16,1-7-1 15,7 4 0-15,-4-7-1 16,0 0 1-16,0 4-1 16,0-1 1-16,-4 7-1 15,1-4 1-15,-4 10 0 16,3-6 1-16,-3 6-1 16,-3-3 1-16,-1 3 0 15,-3 0 0-15,0 6 0 16,-3 13 0-16,-8 0 1 15,4 3 0-15,0 0 1 16,0 0 0-16,0 0 1 16,3 0 0-1,0-3 1-15,4-4 0 0,4 4 0 16,3-3 1-16,0-7-2 16,7 4 0-16,3-7 0 15,5-6 0-15,2-6-2 16,1-7 0-16,3 1-7 15,7 2 0-15,4 1-11 16,0-7 0-16</inkml:trace>
  <inkml:trace contextRef="#ctx0" brushRef="#br0" timeOffset="69965.2313">12887 1806 24 0,'-14'-6'12'0,"24"-13"-8"0,-3 6 12 15,4-2-16-15,10-1 1 16,4 0 0-16,7 0 0 15,-1 7 0-15,5-3 0 0,-1 2 1 16,-3 4 1-16,-8 3 0 16,-6 0 1-16,-4 3-1 15,-3 6 1-15,-8 6-1 16,-6 13 1-16,-8 1-1 16,-6 5 1-16,-8 19-1 15,-3-6 0-15,-8 3-1 16,5-3 0-1,-1 0-1-15,4-7 1 16,-1 1-5-16,-2-7 1 0,6-9-5 16,0-6 0-16,1-7-3 15,2-15 0-15,5-9-1 16,3-11 0-16,3-8 4 16,4-7 1-16,4 10 5 0,3-4 1 15,3 17 5-15,4 2 1 16,4 6 2-16,3 14 0 15,3 5 0-15,1 13 0 16,3 12-3-16,0 10 1 16,11-3-2-16,3 9 1 15,1-12-4-15,-1 0 0 16,0-4-6-16,1-6 0 16,-5-6-7-16,5-12 0 0</inkml:trace>
  <inkml:trace contextRef="#ctx0" brushRef="#br0" timeOffset="70515.2053">13427 1561 36 0,'-4'19'18'0,"-6"16"-20"0,10-23 28 15,-4 13-24-15,1 3 0 0,-1 7 1 16,1 9 0-16,-1 12-4 0,0-6 0 15,1-3 3-15,-1 0 0 16,1-6-1-16,-1-6 0 16,-3-7 0-16,4-9 0 15,-1-16-1-15,1-16 1 16,3-12-1-16,3-15 1 16,4-14-1-16,7-9 0 15,4 4 0-15,3-4 0 16,4 10-1-16,3 3 1 15,0 9 0-15,-3 16 0 16,0 9 0-16,-1 13 1 0,-2 3-1 16,-5 13 1-16,-3 5 0 15,-10 7 1-15,-8 10-1 16,-10 9 1-16,-10 12-1 16,-5 7 1-16,-2 0-1 15,-1-1 1-15,4-5-2 16,3-16 0-16,7-4 0 15,1-8 0-15,6-8-1 16,8-2 1-16,3-3-1 16,3-10 1-16,4 4 0 15,0-7 1-15,7 0 0 16,-3-3 0-16,-1 0 0 16,-3 0 0-16,4 0-3 15,7 0 1-15,3 0-7 16,0-6 1-16,7-1-7 15,8-8 0-15</inkml:trace>
  <inkml:trace contextRef="#ctx0" brushRef="#br0" timeOffset="71087.8984">14005 1505 23 0,'-7'-6'11'0,"14"-10"-2"0,-3 6 10 0,6 1-16 16,5 3 1-16,6-1 1 31,0-2 0-31,7 6-7 15,0 0 1-15,-3 6 4 0,0 0 0 0,-4 0-3 32,-11 7 0-32,-6 8-4 15,-11-2 1-15,-4 6-2 16,-6 3 1-16,-15 0-1 16,0-3 1-16,0 3 0 15,-3 3 1-15,3 1 3 0,1-4 1 16,2 0 1-16,5-6 1 15,3-4 1-15,6-2 0 16,5 6 1-16,3-10 0 16,7-3-1-16,0-6 1 15,10-6-1-15,5-13 1 16,9 1-2-16,4-4 1 16,15-4-1-16,3-5 0 15,3 9-2-15,0-9 1 0,-6 12-2 16,-8 0 0-16,-3 7 0 15,-4 2 1-15,-7 1-1 16,-7 12 1-16,-3 6-2 16,-4 7 1-16,-7 3-5 15,-4-7 1-15,-10 10-6 16,-3 0 0-16,-5 0-4 16,-2 0 0-16</inkml:trace>
  <inkml:trace contextRef="#ctx0" brushRef="#br0" timeOffset="72387.8005">13998 1803 32 0,'-3'0'16'0,"-8"12"-16"0,8-12 28 0,-4 16-27 15,-4-7 1-15,0 7 1 16,1 3 1-16,-1-4-5 16,4 1 0-16,0-3 3 15,7-7 0-15,11-3-1 16,-1-9 1-16,1-7-2 15,3-2 1-15,4-1-1 16,3 3 1-16,3 1 0 16,-2 2 0-16,-1 7 0 15,-4 3 0-15,-2 7 1 16,-8 5 0-16,-4 4 0 16,-6 9 0-16,-8 3-1 15,-3 3 1-15,0 1-1 16,0-1 0-16,0 4-2 15,-4-1 1-15,4-9-3 16,0-9 1-16,3 0-2 0,1-4 0 16,2-2-1-16,5-17 0 15,3-2 1-15,3-4 0 16,5-2 2-16,-1-4 0 16,0 0 1-16,0 0 1 15,-4 13 1-15,1 0 1 16,-4 6 0-16,0 0 1 0,-4 6 0 15,4 3 0-15,0 1-1 16,0-4 1-16,0-3-2 16,4-3 1-16,3 0-1 15,10-9 0-15,5-10-3 16,-1-3 0-16,-4-3-3 16,5 3 1-16,-5-6-2 15,4 0 1-15,1-1-2 16,-1 4 1-16,0 0 2 15,0 3 0-15,-3 7 3 16,-1-4 0-16,1 3 2 0,-4 0 0 16,-3 7 2-16,-1 6 0 31,-3 3 0-31,0 0 1 16,0 9-1-16,-3-6 0 15,-4 10-1-15,0-1 0 16,-4 7-1-16,-3 6 1 15,-3-3-1-15,-1 0 0 0,1 0-1 16,3-3 0-16,0-6 0 0,3-4 0 16,-3-3 0-16,7-6 0 15,0 3-1-15,7-6 1 16,0-3-1-16,4-3 1 16,-4-4-3-1,0-3 1-15,0 4-4 16,0 9 1-16,-4 3-4 15,-3 3 0-15,0 9-1 16,-10 4 1-16,-4 6 6 16,-7-104 3-1,6 217 4-15,-20-94 0 16,7-3 5-16,7-10 1 16,3-3 0-16,8-6 0 15,6 0-5-15,0-7 1 16,8-2-3-16,3-7 0 15,7-3-1-15,0-7 0 16,4-11-1-16,3-4 1 0,0-3-2 16,-3 9 1-1,-4-6-2-15,-3 6 0 16,-4 10-1-16,-7 0 1 16,-4 12-1-16,-6 0 1 15,2 19-1-15,1 0 1 16,-3 0 0-16,-1 4 1 0,1 5-1 15,3 1 1-15,0 9-1 16,3-7 1-16,0 4 0 16,1 6 0-16,6-9 0 15,1-7 0-15,0-6 0 16,-1-3 1-16,1-9 0 0,-1-4 0 16,-3-9 0-16,-7-3 1 15,-4-3-1-15,-6-4 1 16,-8 7 0-16,-7-3 1 15,4 6 1-15,0 6 0 0,3 0 1 16,1 4 1-16,6-1-1 16,4 4 0-16,3-4-1 15,8 1 0-15,6-7-1 16,18-6 0-16,11-7-2 16,18-15 1-16,2-9-4 15,8-4 0 1,113-37-15-1,-14-19 0-15</inkml:trace>
  <inkml:trace contextRef="#ctx0" brushRef="#br0" timeOffset="73049.0119">15127 1884 27 0,'0'-31'13'0,"-3"28"-6"0,-1 6 14 16,-3 6-19-16,-4 13 0 15,-3 13 1-15,-3 12 1 16,-4 3-4-16,3 0 0 16,0 3 2-16,8-2 1 15,3-11-1-15,7-2 0 16,3-7-1-16,8-6 0 15,-1-9-3-15,4-6 1 16,4-10-6-16,10-10 1 0,8-9-5 31,9 4 0-31</inkml:trace>
  <inkml:trace contextRef="#ctx0" brushRef="#br0" timeOffset="73455.2666">15438 2063 33 0,'-11'6'16'0,"-7"13"-15"0,11-13 27 16,-3 7-25-16,-4 3 0 15,-8 2 2-15,1 1 0 16,0 3-6-16,-4 3 1 16,8 0 4-16,3 0 0 15,3-3-2-15,8 3 1 16,3 1-2-16,3-5 1 15,8-5-1-15,3-6 0 16,7-10 0-16,0-13 0 16,4-3 0-16,-1-12 0 0,-2 3 0 15,-1-13 0-15,0 4 0 16,-7 3 0-16,-3 2-1 16,-4 10 1-16,-4 4-1 15,1 2 0-15,-4 13 0 16,-4 10 0-16,1 5 0 15,-1 4 0-15,1 6 0 16,-1 0 0-16,4 4-2 16,0-4 1-16,0-3-6 15,4-7 0-15,-1 1-6 16,4-3 0-16,4-7-2 16,3-9 1-16</inkml:trace>
  <inkml:trace contextRef="#ctx0" brushRef="#br0" timeOffset="73794.9482">15617 2160 25 0,'-7'-16'12'0,"4"16"-3"16,-1 4 22-16,1 2-30 0,-1 0 1 15,4 4 1-15,0-7 0 16,7 3-4-16,0-3 0 16,8-6 2-16,2-6 1 15,8-1-1-15,0 1 0 16,-1-4-1-16,-6 4 0 0,0-1 0 15,-4 7 1-15,-4-6 0 16,1 12 1-16,-4 3 0 16,-4-3 0-16,1 7 0 15,-1-1 1-15,5-3-1 16,-1 4 1-16,0-1-1 16,3-2 0-16,1-4-1 15,-1 3 0-15,1-3 0 16,0 0 0-16,-4 0 0 15,0 1 0-15,-7-1-4 16,0 0 1-16,0 0-6 16,0 0 0-16,0 0-6 0,7-3 0 0</inkml:trace>
  <inkml:trace contextRef="#ctx0" brushRef="#br0" timeOffset="74238.1118">16009 2044 34 0,'0'-6'17'0,"7"12"-17"16,-3-3 24-16,-4 7-23 16,0 18 1-16,-4 3 0 15,1 7 0-15,-1 12-3 16,1 10 0-16,-1-1 2 16,0 10 1-16,1-3-2 15,-1 3 0-15,1-22 0 16,-1 0 0-16,1-9-3 0,3-7 0 31,0-12-2-31,0-10 0 0,0-18 0 16,0-10 0-1,0-15 0-15,0-20 0 16,0-5 3-16,3-4 1 0,8 7 3 16,0 2 0-16,3 17 1 15,3 2 1-15,4 7 1 16,1 9 1-16,-1 7 0 15,-4 5 0-15,-2 1-1 16,-5 12 1-16,-3 1-1 16,-7 8 0-16,-3 7-1 15,-4-3 0-15,-4 6-3 16,-3 6 1-16,3 4-5 16,1-10 0-16,3-3-6 15,3-6 1-15,8-10-6 16,3-12 0-16</inkml:trace>
  <inkml:trace contextRef="#ctx0" brushRef="#br0" timeOffset="74586.8583">16330 2242 25 0,'18'-22'12'0,"3"15"0"0,-18 1 16 16,-3 3-25-16,-3 6 0 16,-1 3 2-16,-10 7 1 15,-7 6-6-15,3 3 0 16,1-3 5-16,3 3 0 15,3 0-2-15,8-4 0 16,10-8-1-16,0-1 0 0,3-6-1 16,4-3 0-16,4-9-1 15,0-4 1-15,-1-9-1 16,1 0 1-16,-4 4-1 16,0-1 1-16,0 3-1 15,0 4 0-15,-7-1-1 16,4 7 1-16,-4 3-1 15,0 6 1-15,-3 9-1 16,-4-2 1-16,-4 9 0 16,1-1 0-16,-1 1-2 15,4 0 0-15,-3 6-6 16,3-6 1-16,0 3-7 16,7-16 0-16</inkml:trace>
  <inkml:trace contextRef="#ctx0" brushRef="#br0" timeOffset="74768.0374">16633 2135 37 0,'-3'13'18'0,"-8"27"-20"0,11-30 27 0,-3 2-25 16,-1 10 0-16,-3 0-2 15,4 3 1 1,-4 4-5-16,0-4 0 15,3 0-4-15,8 0 1 16</inkml:trace>
  <inkml:trace contextRef="#ctx0" brushRef="#br0" timeOffset="74908.668">16591 2135 41 0,'-10'-63'20'0,"6"26"-23"0,4 27 39 0,4 1-37 16,3 3 1-16,0-1-4 15,7 4 0-15,0 3-5 16,7 0 0-16,-3 7-3 16,-1-1 1-16</inkml:trace>
  <inkml:trace contextRef="#ctx0" brushRef="#br0" timeOffset="75287.1559">16958 2063 40 0,'-28'16'20'0,"-46"37"-16"15,56-37 40-15,0-1-41 16,1 7 0-16,3 0 1 16,3 3 1-16,4-6-7 0,4 0 1 15,3-3 3-15,3-7 0 16,1-9-1-16,10 0 0 16,0 0-1-1,3-9 1-15,1 2-1 0,0 1 0 16,-1 6 0-16,1 0 0 0,-4 6 0 15,-7 10 0-15,-7-3 1 16,-7 15 0-16,-14 16 2 16,-7-4 1-16,0 11 0 15,-4 5 1-15,0-9-1 16,4-3 1-16,0-3-2 16,3-4 1-16,4-8-4 15,3-7 1-15,4-7-7 16,3-8 1-16,8-7-7 15,3-10 0-15,10-18-9 16,8-7 1-16,3-15 0 16,18-3 1-16</inkml:trace>
  <inkml:trace contextRef="#ctx0" brushRef="#br0" timeOffset="75590.5252">17244 2126 45 0,'-11'31'22'0,"-17"7"-19"0,17-29 47 15,1 10-47-15,-1 3 0 16,1 0 3-16,-1-3 0 31,4-4-7-31,3-2 1 16,8-16 4-16,7-10 1 16,3-6-3-16,3-3 1 15,4-3-2-15,4-12 1 16,14 5-3-16,3 1 1 15,1 6 0-15,-1 3 1 0,-7 6 0 16,-7 16 1-16,-6 19 0 16,-12 9 0-16,-6 7 1 15,-8 9 0 1,1 9-3-16,6 7 1 16,8-7-16-16,14 0 1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11:18.165"/>
    </inkml:context>
    <inkml:brush xml:id="br0">
      <inkml:brushProperty name="width" value="0.05292" units="cm"/>
      <inkml:brushProperty name="height" value="0.05292" units="cm"/>
      <inkml:brushProperty name="color" value="#7030A0"/>
    </inkml:brush>
  </inkml:definitions>
  <inkml:trace contextRef="#ctx0" brushRef="#br0">28617 11116 16 0,'4'-9'8'0,"-1"2"1"0,-3 7 8 0,0 0-13 31,0 0 1-31,0 0 3 16,0 0 0-16,-3 0-9 16,-4 3 0-16,-7 4 7 15,-4 2 0-15,-10 4-2 0,0 2 1 16,-11 4-2-16,-4 0 0 15,5 0-3-15,-1-3 1 16,7-1-6-16,4-5 0 16,10-4-6-16,4-3 0 15,11-6-2-15,3 3 0 0</inkml:trace>
  <inkml:trace contextRef="#ctx0" brushRef="#br0" timeOffset="177.8844">28416 11172 26 0,'4'-3'13'0,"17"16"-6"15,-21-7 24-15,0 7-28 16,0 2 1-16,0 7 1 0,0 3 1 16,-7 7-8-16,7-1 0 15,0 0 5-15,0-2 1 16,0-1-5-16,0-3 0 16,10-6-6-16,1-10 1 15,7-6-6-15,3-9 0 16</inkml:trace>
  <inkml:trace contextRef="#ctx0" brushRef="#br0" timeOffset="900.6959">28843 11069 30 0,'-10'16'15'0,"-5"-7"-9"0,8-6 21 16,-7 7-25-16,-3 2 1 15,-1 4 1-15,4 0 1 16,0-1-6-16,3 1 0 0,1 0 4 16,6-4 1-16,1-2-1 15,3-1 0 1,3-6-1-16,8-3 1 16,3-3-1-16,3-6 1 15,1-4-2-15,3 0 0 16,0-2-4-16,-3-1 0 0,0 7-4 15,-8-1 1-15,-3 1-3 16,-3 6 0-16,-4 3-2 16,-4 3 1-16,-3 6 3 15,-3 1 0-15,-4 5 5 16,3 1 1-16,4 0 3 16,-7 6 1-16,3 3 2 15,-6 3 0-15,10 3 0 0,-4 7 1 16,0-4-2-16,1 1 0 15,-1-4-2-15,1 1 0 16,3-4-2 0,-1-3 0-16,5-6-4 0,-1-4 1 0,1-5-2 15,3-7 1-15,0 0-1 16,0-3 0-16,3-6 1 16,1-4 0-16,-1-2 3 15,5 2 1-15,-1-2 2 16,3-1 0-16,4-2 2 15,0-4 0 1,4 3-1-16,0-3 1 16,-1 4-2-16,1 5 1 15,-7 1-2-15,3 6 0 16,-7 9 0-16,-4 0 0 16,-3 1 0-16,-3 5 1 15,-4 1 0-15,0 2 1 0,0 1 0 16,-4-3 0-16,11-4-1 15,-4 4 1-15,1-1-1 16,3-6 0-16,0-3-1 16,3 1 0-16,1-8-3 15,3 1 0-15,4-12-5 16,6-4 1-16,15-6-6 16,10-7 1-16</inkml:trace>
  <inkml:trace contextRef="#ctx0" brushRef="#br0" timeOffset="1083.227">29210 11172 37 0,'-11'0'18'0,"11"-3"-14"0,0 3 30 15,0 0-30-15,0 0 1 16,7-3 0-16,8-3 1 16,-5 0-8-16,11-4 0 15,-3 4 1-15,7 0 1 16,-4-1-10-16,-7 4 1 15,-3-3-5-15,-1 6 0 16</inkml:trace>
  <inkml:trace contextRef="#ctx0" brushRef="#br0" timeOffset="2082.8281">29185 11251 25 0,'-14'12'12'0,"4"4"-12"0,10-10 15 15,-4 1-16-15,1 5 1 0,-4-2-1 16,3-1 0-16,-3 7 1 16,0-4 0-16,0 1 0 15,3 2 0-15,-3-2 3 16,-3 3 0-16,3-7 3 16,0 0 0-16,-1-2 2 0,1-1 1 15,4 0 0-15,3-3 0 0,3-3-2 31,12-3 0-31,-1-3-3 16,7-7 1-16,0-2-3 16,4-4 1-16,3 0-5 15,4 0 1-15,-1 4-5 16,1-1 1-16,-4 0-4 16,1 4 1-16,-1 2-3 0,-7 1 0 15,0 3 0-15,-3-4 1 16,-4 4 3-16,7 0 1 15,-10-1 4-15,-1 1 1 16,-3 0 4-16,-7 6 1 16,-3 0 3-16,-4 0 0 15,-4 6 2-15,-3 0 0 16,-11 4-2-16,8 6 0 16,-4 2-3-16,-4 4 0 0,0 3-2 15,-3 0 1-15,3 1-4 16,-3-1 0-16,10-7-3 15,-3 1 0-15,11-6-3 16,-1-1 0-16,4-2 0 16,0-1 0-16,3 1 1 15,1-1 1-15,-1-3 3 16,1 7 1-16,3-7 4 16,-4 3 0-16,-3 4 2 15,7 0 0-15,0-1 1 16,-3 4 1-16,-4-4-1 15,7 1 0-15,0-4-2 16,0 1 1-16,-4-4-2 16,4 0 0-16,0-3-1 0,0 1 0 15,0-4-1-15,4-4 1 16,6-2-1-16,1-6 0 0,3-4-1 16,4-6 1-16,-1 0-1 15,11 0 1-15,-6 3-1 16,2 0 1-16,-3 7-1 15,-6-1 0-15,2 7 0 16,-6 3 1-16,-1 3-1 16,-3 6 1-16,-3 4-1 15,-4-1 1-15,-4 0-1 16,-3 4 1-16,0 3-1 16,-3-1 1-16,-4 1-1 15,-4-3 1-15,4-1-2 16,-4 4 1-16,1-4 0 15,6-2 0-15,0-1 0 16,1-3 1-16,3 1-1 16,-4-4 0-16,11 0 1 15,-3 0 1-15,3 0-1 0,0 0 0 16,0 0 0-16,3 1 0 16,-3-1 0-16,7 0 0 15,-3 0-6-15,3 0 0 16,0-3-10-16,7 3 1 15,-3 0-3 1,3-21 0-16</inkml:trace>
  <inkml:trace contextRef="#ctx0" brushRef="#br0" timeOffset="18329.7251">27954 11097 15 0,'-3'6'7'0,"6"-6"-3"16,-3 0 8-16,-3 4-11 0,3 2 1 15,0 0 1-15,0 4 0 16,0-1-3-16,0 4 0 16,0-1 3-16,3 4 1 15,-3 3 0-15,11-4 0 16,-8 1-1-16,4 9 0 15,-3-3 0-15,3 0 0 16,0 6-1-16,0-9 0 16,4 0-1-1,-4 0 0-15,0-4 0 16,0-2 0-16,0-4-1 16,0 4 0-16,3-7 0 15,1-9 1-15,0 3-3 0,-1-6 1 16,1-4-5-16,3 1 1 15,-4-4-6-15,1 4 1 16</inkml:trace>
  <inkml:trace contextRef="#ctx0" brushRef="#br0" timeOffset="18592.2872">28155 11288 19 0,'7'4'9'0,"0"-4"-2"0,-3 0 11 31,3 0-16-31,0 3 0 15,0 3 2-15,0 0 0 0,0 1-5 16,0 2 1-16,-7 4 3 16,7-1 0-16,-7 4 0 15,0-1 0-15,-7 1-1 16,7 3 0-16,-7-3-1 16,0 6 1-16,-4-4-1 0,-3-2 0 15,0 0-3-15,-3-4 1 16,3-2-9-16,-4 2 1 15,0-2-2-15,-3-10 1 16</inkml:trace>
  <inkml:trace contextRef="#ctx0" brushRef="#br0" timeOffset="43830.9075">16693 4145 20 0,'0'-6'10'0,"0"6"-1"0,0 0 11 31,0 0-17-31,-3 0 0 16,-1 3 2-16,-3 3 0 0,0 10-6 15,0 0 0-15,-3 6 5 16,-1 3 0-16,-3 0-2 0,3 3 0 16,-3 3-1-16,0-6 1 15,-3 4-3-15,-1 2 1 31,-7-3-6-31,4 0 1 0,7-2-6 16,7-14 0-16</inkml:trace>
  <inkml:trace contextRef="#ctx0" brushRef="#br0" timeOffset="44033.4747">16743 4261 29 0,'-7'0'14'0,"10"10"-9"0,1-10 22 16,3 3-27-16,7-3 1 16,11-7 0-16,6 1 0 0,1-3-3 15,3-1 1-15,1 4-6 16,-1 6 1-16,-10 0-4 16,-8 6 1-16</inkml:trace>
  <inkml:trace contextRef="#ctx0" brushRef="#br0" timeOffset="44296.2469">16700 4556 27 0,'-10'6'13'0,"13"-9"-11"0,-3 3 22 0,7 0-22 16,4 0 0-16,0 0 1 15,3 3 0-15,3 0-4 16,5 0 0-16,-1 1 3 15,0-1 0-15,0 0-1 16,-3 6 0-16,-4 1 0 0,-4 9 1 16,-3 2-1-16,-3 5 1 15,-4-1-1-15,-7 0 0 16,-7 6-3-16,-4 4 1 16,-3-4-6-16,3-3 1 0,-3-6-5 15,7-6 0-15</inkml:trace>
  <inkml:trace contextRef="#ctx0" brushRef="#br0" timeOffset="44496.2024">16722 4785 30 0,'0'-3'15'0,"3"6"-11"0,-3-3 25 16,0 0-26-16,0 3 0 15,-3 0 0-15,-4 10 1 16,-4-1-6-16,0 10 1 15,1-3 3-15,-4 6 1 16,0-3-5-16,3-6 0 16,0-4-7-16,4-6 1 0,4-6-4 15,10-9 1-15</inkml:trace>
  <inkml:trace contextRef="#ctx0" brushRef="#br0" timeOffset="44885.2257">17216 4487 27 0,'10'-3'13'0,"11"-13"-13"15,-10 10 22-15,3-4-22 16,7-2 1-16,7-4-1 15,1 1 0-15,-5-7-4 16,-3 0 1-16,-3 0-4 16,-4 0 1-16,-3-6-2 15,-8 6 1-15</inkml:trace>
  <inkml:trace contextRef="#ctx0" brushRef="#br0" timeOffset="45202.1896">17395 4211 22 0,'-10'25'11'0,"-22"57"-11"16,29-60 22-16,-1 3-21 15,-3 9 0-15,0 4 0 16,0 15 1-16,3 4-3 16,1 5 1-16,-1-5 1 15,4-1 0-15,4-6-2 0,-1-6 1 16,-3-6-4-16,4-10 1 16,-1-6-3-16,1-9 1 0,-4-13-1 15,0-7 0-15,-4-8 2 16,1-7 1-16,-4 0 5 15,0 6 0-15,0 3 5 16,-4 4 0-16,1 6 1 31,3 6 1-31,-1 0-1 16,1 7 1-16,4-1-4 16,3 4 1-16,3-7-3 15,4 0 0-15,4-3-2 0,3-9 0 16,11-7-6-16,3-2 0 15,0-17-7-15,8-12 1 16</inkml:trace>
  <inkml:trace contextRef="#ctx0" brushRef="#br0" timeOffset="45580.54">17724 4242 34 0,'-11'16'17'0,"-10"22"-13"0,14-23 24 16,-4 7-27-16,1 0 1 15,3 0 0-15,-1 3 0 16,1 0-3 0,0 0 1-16,-3 4 1 15,6-4 0-15,1 3-1 16,-4 6 1-16,-4 1-1 16,4-1 0-16,-4 1 0 15,4-4 1-15,4 4-1 16,-4-7 1-16,0-6-2 0,0-3 1 15,3 0-2-15,1-7 0 16,-1-2-1-16,4-4 1 16,0-6-2-16,7-6 0 15,0-7 1-15,4-6 0 0,3-9 2 16,0 0 0-16,0-10 1 16,7 10 1-16,4 0-1 15,0-1 1-15,3 1-4 16,-3 6 0-1</inkml:trace>
  <inkml:trace contextRef="#ctx0" brushRef="#br0" timeOffset="45736.714">17688 4688 30 0,'-10'37'15'0,"6"35"-11"0,4-56 16 16,0 6-20-16,-3 3 0 15,3-3-9-15,3 0 1 16,1-3 4-16,6-4 0 0</inkml:trace>
  <inkml:trace contextRef="#ctx0" brushRef="#br0" timeOffset="46665.3566">18182 4427 20 0,'-7'3'10'0,"11"4"-1"0,-4-4 12 16,0 9-18-16,0 14 1 15,-4-1 1-15,1 19 0 16,-1 9-6-16,-7 6 0 16,1 1 4-16,3 0 0 0,-4-10-2 15,4-6 1-15,0-7-3 16,0-5 1-16,0-7-3 15,4-10 0-15,3-5-2 16,0-10 1-16,7-10-1 16,0-18 0-16,3-22 1 15,4-13 0-15,0 4 3 0,4-1 0 16,0 16 3-16,-1 10 0 0,1 9 2 16,0 9 1-16,-4 7 1 15,0 5 0-15,-4 11 0 16,-3 8 1-16,-3 7-2 15,-4 7 0-15,-4 5-1 16,-3 1 0-16,0-1-2 31,0-6 0-31,0-6-7 16,0 0 1-16,4-6-9 16,3-7 0-16,7-12-1 0,7-6 1 15</inkml:trace>
  <inkml:trace contextRef="#ctx0" brushRef="#br0" timeOffset="47021.2041">18577 4575 27 0,'-7'0'13'0,"-7"0"-5"0,7 0 24 0,-7 3-29 16,-7 9 1-16,0 7 3 16,-1 13 0-16,1-1-8 15,0 0 0-15,7 1 5 16,3-4 0-16,4-6-1 15,7-3 0-15,0-7-2 16,4-6 0-16,3-2-1 16,4-8 1-16,6-5-1 15,-3-3 1-15,7-1-1 16,-3-6 1-16,0-3-2 16,-1 10 1-16,-3 2 0 0,-3 7 0 15,0 6-1-15,-1 4 1 16,-3-1 0-16,-3 3 1 15,-1 7-1-15,1-4 1 16,-1 1-1-16,1 3 0 16,3-4-4-16,0-9 0 15,0 4-5-15,0-7 1 16,0-7-7-16,0 1 0 16</inkml:trace>
  <inkml:trace contextRef="#ctx0" brushRef="#br0" timeOffset="47253.2981">18715 4584 41 0,'-11'10'20'0,"4"5"-21"0,7-5 34 0,4 2-32 15,-1 4 0-15,4 3 0 16,0-4 1-16,0 4-4 15,4-6 0-15,0-4-3 16,-1-3 1-16,1-6-6 16,-1-3 1-16,1-6-3 15,-4-4 0-15</inkml:trace>
  <inkml:trace contextRef="#ctx0" brushRef="#br0" timeOffset="47400.3483">18814 4650 29 0,'-4'13'14'0,"-10"37"-9"0,10-38 27 0,-3 7-30 15,-3 12 0-15,-4 1 1 16,-11 5 1-16,-3-2-5 16,0-1 0-16,-1 1 1 15,5-4 1-15,3-3-7 16,6-6 1-16,5-6-6 16,10-10 0-16</inkml:trace>
  <inkml:trace contextRef="#ctx0" brushRef="#br0" timeOffset="47626.7746">19131 4142 39 0,'-7'16'19'0,"-7"46"-15"0,3-46 32 0,-10 12-34 15,-3 7 0-15,-5 9 0 16,1 3 1-16,-4 0-4 15,4 6 0-15,0 4-1 16,7-4 0-16,3-6-5 0,4-3 0 16,10-13-7-16,4-6 1 15</inkml:trace>
  <inkml:trace contextRef="#ctx0" brushRef="#br0" timeOffset="48204.4332">18976 4738 34 0,'3'9'17'0,"40"-12"-12"0,-33 3 27 0,4-3-30 16,4 0 1-16,0-3 2 16,3-4 0-16,-3 1-5 15,-1-7 0-15,-3-3 5 16,-7 0 1-16,-7 7-2 16,-10 2 1-16,-8 4-2 15,-10 3 1-15,0 6-2 16,-1-3 1-16,5 3-3 15,3 0 0-15,6 1-2 16,5-4 0-16,6 0-4 16,4 3 0-16,11 0-4 0,10-6 1 15,4 0-4-15,3-1 0 16,0 1-1-16,1-6 0 16,2 3 5-16,-3-1 0 0,-3 1 7 15,-4 0 1-15,-3 0 7 16,-7 2 0-16,-1 4 4 15,-6 0 1-15,-4 13 0 16,-7 3 1-16,-8 9-4 16,1 3 0-16,4 0-2 15,-4 7 0-15,7-1-2 0,3-6 0 32,4-3-2-32,7-6 0 15,4-6-1-15,3-7 1 0,0-6-2 16,0-9 1-16,0-10-1 15,4-3 1-15,-4-3-1 16,0 3 1-16,-3 3-1 16,-1 0 0-16,-3 10 0 15,-3 3 1-15,-4 6-1 0,0 6 0 16,-4 3 0-16,1 1 1 16,-1-1-3-16,4 0 0 15,0 1-5-15,4-1 0 16,-1-2-4-16,4-7 0 15,0 0-5-15,4-4 0 0</inkml:trace>
  <inkml:trace contextRef="#ctx0" brushRef="#br0" timeOffset="48618.1805">19480 4681 33 0,'-7'0'16'0,"-14"32"-12"0,14-23 26 15,-7 10-27 1,0 9 0-16,0 4 2 0,3-1 1 31,1 0-7-31,3-3 1 16,0 1 4-16,3-4 0 15,4-3-1-15,4-7 0 16,3-5-1-16,7-7 1 16,3-3-2-16,8-13 1 0,7-12-1 15,3-9 1-15,7-16-1 16,1-13 1-16,-4-12-2 15,3-1 1-15,-3-5-1 16,-8-1 0-16,-6 10 2 16,-4 16 0-16,-3 9 1 15,-4 12 1-15,-3 13-1 16,-4 10 1-16,-7 15-1 16,-4 16 1-16,-14 15-2 15,-3 13 0-15,-7 10-1 16,-4 24 0-16,-3 7-3 15,3-6 0-15,11-10-8 16,21-10 1-16,11-15-11 0,10-12 0 16</inkml:trace>
  <inkml:trace contextRef="#ctx0" brushRef="#br0" timeOffset="49739.8834">20281 4484 31 0,'-3'0'15'0,"20"3"-7"0,-6-3 10 0,3 0-18 16,0 0 0-16,0 0 1 15,0 0 0 1,0 3-2-16,-3 3 1 16,-4 4 0-16,-7 5 0 0,-7 4-1 15,-7 9 1-15,-4 7 0 16,-3 3 1-16,0-4 0 16,0 4 1-16,7-4-1 15,7-2 0-15,7-7 0 16,3-7 1-16,8-5-2 0,3-4 1 0,-4 1-1 31,-3 2 1-31,-7 1-1 0,0 6 1 0,-3 0-1 31,-8-7 1-31,1 4 0 0,3-1 1 0,0 1-1 16,0-3 0-16,3-1 1 16,4-2 0-16,7-4-1 15,7-3 0-15,0-6-2 16,4-3 0-16,0-4-3 31,3-5 0-31,4-11-4 0,3-5 1 0,3-3-5 31,1-1 0-31</inkml:trace>
  <inkml:trace contextRef="#ctx0" brushRef="#br0" timeOffset="50089.1027">20948 4424 23 0,'-4'10'11'0,"11"-26"-2"0,-7 10 16 0,0 6-23 15,0 3 1-15,0-3 2 16,-3 3 0-16,-1 0-6 16,-6 6 0-16,-8 4 5 15,-6 9 0-15,-8 0-2 16,-4 6 1-16,-2 4-2 15,2 5 0-15,8-2 0 0,3-1 0 16,8-6 0-16,3-3 0 31,3-3 0-31,4-6 1 0,4-7 0 16,3 4 1-16,10-10-1 16,8-6 0-16,3-10-1 15,7-2 1-15,4-4-6 16,0-3 1-16,-1 0-5 15,-6 0 0-15,-4 6-7 0,-3 1 1 16</inkml:trace>
  <inkml:trace contextRef="#ctx0" brushRef="#br0" timeOffset="50421.4546">20832 4625 25 0,'-43'31'12'0,"4"32"-8"0,25-47 14 0,-7 12-18 15,3-3 1-15,4 3 0 16,4 4 0-16,3-4-2 15,3-6 1-15,4-3-1 16,0-1 0-16,11 1-1 0,-1 0 0 31,1-3 0-31,0-4 0 16,-1 4 1-16,1-4 0 16,3 1 3-16,-4-4 1 0,-3 1 2 15,4-7 0-15,0 0 2 16,-8 0 1-16,-3-3 0 15,0 0 1-15,0-3-2 16,-3 0 0-16,-4 0-3 16,-4 0 1-16,0-4-2 15,-3 1 0-15,4 0-5 16,3 0 1-16,7-1-6 16,7-2 0-16,7 3-9 0,7-13 1 15</inkml:trace>
  <inkml:trace contextRef="#ctx0" brushRef="#br0" timeOffset="50906.4497">21290 4506 42 0,'-14'0'21'0,"21"0"-20"16,0 0 31-16,7 0-32 15,7-3 1-15,4-4-1 16,0 1 0-16,0 0-3 15,-4 0 0-15,3-1-2 16,-6 4 0-16,-7 3-2 16,-8 6 1-16,-3 4-1 15,-7 2 1-15,-11 4 3 0,-6 3 1 16,-8 9 4-16,-10 3 1 16,3 4 2-1,7-1 1-15,4 1 0 0,3-7 0 16,8-3-1-16,6 3 0 15,4-12-3-15,7-3 1 32,10-10-2-32,5-6 0 0,2 0-1 15,1-4 0-15,3 1 0 16,-3 0 0-16,-4-4-1 16,0 4 1-16,-4 3 0 15,-2 3 0-15,-5 3 0 16,-6 6 1-16,-1 4 1 15,-3 0 0-15,0 2 0 16,0 4 1-16,3 0-1 16,1 0 0-16,3-4-1 0,0 1 1 15,0-7-5-15,3 1 0 16,4-7-4-16,4-3 0 0,3-6-7 16,4-7 1-16</inkml:trace>
  <inkml:trace contextRef="#ctx0" brushRef="#br0" timeOffset="51135.0294">21590 4584 29 0,'25'-9'14'0,"10"-1"-9"0,-24 10 19 15,3 0-21 1,0 3 1-16,0 4 4 0,4 2 1 31,3 7-10-31,0 6 1 16,0 9 6-16,-7 4 0 15,4-4-2-15,-4 3 1 0,-4 4-3 16,-2-7 1-16,-1-5-6 16,0-8 0-16,-4-2-8 15,-3-10 0-15,0-6-4 16,0-15 0-16</inkml:trace>
  <inkml:trace contextRef="#ctx0" brushRef="#br0" timeOffset="51319.2226">22024 4387 58 0,'-4'25'29'0,"-38"15"-34"0,24-18 57 15,-24 16-50-15,-7 18 1 0,-15 20 0 32,-6 2 0-32,-8 13-8 15,-7 0 1-15,-3 6-10 0,7 0 1 16,7-9-5-16,10-22 1 15</inkml:trace>
  <inkml:trace contextRef="#ctx0" brushRef="#br0" timeOffset="52424.8608">2861 5672 29 0,'0'-22'14'0,"18"-28"-3"0,-8 38 15 0,4-17-23 31,4-5 1-31,3-16 3 16,18-7 0-16,10-2-9 15,11-7 1-15,0 3 5 0,7 4 1 0,-7-10-3 16,0-4 1-16,0 8-2 16,0 5 0-16,-17 10-2 15,-8 3 1-15,-3 12-5 16,-18 1 0-16,-4 12-7 16,-10 6 1-16,-10 10-3 15,-4 3 0-15</inkml:trace>
  <inkml:trace contextRef="#ctx0" brushRef="#br0" timeOffset="52674.9066">3369 4710 34 0,'0'-19'17'0,"18"-16"-17"0,-8 23 30 16,4-1-28-16,4 7 1 15,3 0 1-15,7-1 1 0,1 4-5 16,6 0 0-16,0 6 5 15,4 4 0-15,-7 8-1 0,-11 4 0 16,0 3 0-16,-7 3 0 16,-7 6-2-16,-7 7 1 15,-7 3-1-15,-10-4 0 16,-5-5-4-16,5-4 0 0,-4-3-7 31,-1-6 1-31,8-7-9 16,4-2 1-16</inkml:trace>
  <inkml:trace contextRef="#ctx0" brushRef="#br0" timeOffset="53111.6781">3859 4233 37 0,'7'-13'18'0,"11"-15"-17"16,-4 19 25-16,4-7-26 15,3-3 1-15,7-3 0 0,4 0 1 16,10 4-3-16,8-1 1 15,-1 0-4-15,-3 3 1 0,-7 4-8 16,-8 5 1-16</inkml:trace>
  <inkml:trace contextRef="#ctx0" brushRef="#br0" timeOffset="53262.92">4138 4126 23 0,'-39'16'11'0,"15"44"0"16,17-45 12-1,-4 10-22-15,-7 10 1 16,4-4 0-16,-10 4 0 16,6 2-3-16,0 1 0 15,1-4-1-15,2-2 1 16,8-7-8-16,-3 0 0 0</inkml:trace>
  <inkml:trace contextRef="#ctx0" brushRef="#br0" timeOffset="53479.7545">3990 4377 28 0,'11'-19'14'0,"6"13"-7"0,-10 6 20 15,4 6-24-15,-8 7 0 16,4-1 2-16,4 7 1 16,-4 6-8-1,4 4 1-15,-8 8 5 16,4 7 0-16,-7 3-4 15,0 3 0-15,-7-3-5 16,4 0 0-16,3-3-7 16,-11-9 0-16</inkml:trace>
  <inkml:trace contextRef="#ctx0" brushRef="#br0" timeOffset="53644.565">4036 4543 34 0,'0'-3'17'0,"7"10"-16"0,0-4 24 0,0 3-25 16,4 0 1-16,-1 0 0 31,11 4 0-31,8-1-5 16,-1-6 0-16,3 1-6 0,1-4 1 16</inkml:trace>
  <inkml:trace contextRef="#ctx0" brushRef="#br0" timeOffset="54081.0854">4487 4230 36 0,'-10'37'18'0,"-4"36"-21"0,7-55 28 0,3 7-24 15,1 4 1-15,-1 5 0 16,0 1 0-16,4 5-3 15,0-2 1-15,0 0 1 16,0-4 0-16,0-6-1 16,0-6 1-16,0-3 0 15,0-9 0-15,0-17-1 16,4-12 1-16,0-6 0 16,-1-6 0-16,8-13-1 15,-1-9 1-15,1-16-1 16,6-6 1-16,5-1-1 15,-1 14 0-15,7 8 0 0,-7 7 1 16,7 13 0-16,1 9 0 16,-1 9 0-16,7 7 1 15,-3 9-1-15,0 15 1 0,-8 10 0 16,-3 7 0-16,-3 12-1 16,-7 3 1-16,-1-3-4 15,-10 3 1-15,-7 0-6 16,0 0 1-16,-3 3-8 15,-5-3 1-15</inkml:trace>
  <inkml:trace contextRef="#ctx0" brushRef="#br0" timeOffset="54274.6096">4523 4509 36 0,'-7'-10'18'0,"14"1"-21"0,3 6 28 0,-3-3-25 16,7 3 0-16,4-1 0 16,3 1 1-16,-3 0-3 15,3 6 0-15,-3 4-5 16,-8 5 0-16,-3 4-3 16,-7 3 1-16</inkml:trace>
  <inkml:trace contextRef="#ctx0" brushRef="#br0" timeOffset="54441.9218">4576 4744 27 0,'-15'9'13'0,"19"4"-11"0,3-16 24 0,-7 3-23 16,4-3 0-16,6-10 1 15,4 1 0-15,0-7-6 16,4-6 1-16,-4 3 1 16,4 3 1-16,-1-3-8 15,-3-3 1-15,-6 3-4 16,-1-3 0-16</inkml:trace>
  <inkml:trace contextRef="#ctx0" brushRef="#br0" timeOffset="54598.1956">4646 4446 34 0,'-10'25'17'0,"6"44"-20"0,4-50 30 0,-7 19-27 15,3 9 1-15,1 6-1 16,-1 10 0-16,4-13-4 15,4-6 0-15,3-3-5 16,0-10 0-16</inkml:trace>
  <inkml:trace contextRef="#ctx0" brushRef="#br0" timeOffset="55121.0105">4985 4594 37 0,'3'31'18'0,"11"-12"-19"16,-7-13 32-16,4 0-29 15,3 1 0-15,4-7 4 16,3-4 0-16,0-8-7 15,4-1 0-15,-4-5 4 0,0-4 1 16,4-4-2-16,-4 1 1 16,-3 3-2-16,-4 4 0 15,-4 2 0-15,1 3 0 16,-8 7-1-16,1-6 0 16,-1 8 0-1,-3 4 0-15,0 10 0 16,-3-1 0-16,-1 7 0 15,1 3 1-15,-8 0-1 16,11-4 1-16,-7 7-5 16,4 0 1-16,3 0-5 0,0-6 0 15,10-1-7-15,1-11 1 16</inkml:trace>
  <inkml:trace contextRef="#ctx0" brushRef="#br0" timeOffset="55468.1278">5482 4437 35 0,'0'0'17'0,"-3"-7"-14"16,3 7 27-16,-7 0-28 15,0 0 0-15,-1 0 1 16,-2 4 0-16,-1 2-4 16,4 0 0-16,-3 4 2 15,-1 5 1-15,8-2-2 16,3 2 0-1,0 1 0-15,3-3 0 0,8 2 0 16,-1 1 0-16,-3 3 1 16,4-3 1-16,-1 2 0 15,-2 1 1-15,-1-3 0 16,0 3 0-16,-7-4 0 16,0 1 1-16,-7 3-2 0,3-3 0 15,-7-1-4-15,1 1 1 16,-1-7-5-16,4-2 0 15,7-7-7-15,0-10 1 16,4 1-4-16,10-16 1 16</inkml:trace>
  <inkml:trace contextRef="#ctx0" brushRef="#br0" timeOffset="55770.4193">5549 4616 27 0,'7'-10'13'0,"14"-15"-7"0,-10 16 23 15,0-1-26-15,-4-2 0 0,3-4 2 16,1 0 0-16,-1 1-5 15,1 2 0-15,-11 1 4 16,0 2 0-16,-7 7-1 16,-4 6 1-16,-3 7-1 15,0 5 0-15,0 4-2 16,0-3 1-16,3 6-1 16,1 3 1-16,3 6-1 15,3 0 0-15,4 1 0 16,0-1 0-16,4-3 0 0,3 4 0 15,0-10 0-15,3-7 0 16,1-8-2-16,7-1 1 16,-4-12-5-16,3-7 0 15,1-6-4-15,3-9 1 0,-3-3-8 16,3-4 1-16</inkml:trace>
  <inkml:trace contextRef="#ctx0" brushRef="#br0" timeOffset="56051.805">5789 4468 30 0,'-7'25'15'0,"0"19"-8"16,7-34 20-16,0 8-24 15,0 11 0-15,-4 5 4 0,1 7 1 16,-1 0-9-16,1-4 1 16,-1 1 5-16,4-13 1 0,0 0-1 15,0-9 0-15,0-10-2 16,0-6 1-16,0-16-2 15,7-9 1-15,4-12-1 16,3-4 0-16,7 3-2 16,4 4 1-16,0-1-1 15,-1 7 0 1,8 3-2-16,-4 3 1 16,-3 3-5-16,0 3 0 15,-4 4-9-15,0 2 1 0,4 7-3 16,-1 0 1-16</inkml:trace>
  <inkml:trace contextRef="#ctx0" brushRef="#br0" timeOffset="56349.9979">6152 4917 45 0,'-24'18'22'0,"24"-11"-19"0,3 2 43 16,1 0-44-16,3-2 0 16,3 2 2-16,1 4 0 15,3-1-5-15,0 4 0 16,0 0 1-16,0-4 0 15,-3 1-10-15,-4-4 1 16,0-3-8-16,-7-3 1 16</inkml:trace>
  <inkml:trace contextRef="#ctx0" brushRef="#br0" timeOffset="87334.9425">6600 4283 29 0,'-21'-6'14'0,"25"9"-4"16,3-3 14-16,-4 0-23 15,4 0 1-15,1-3 2 16,2 0 0-16,1-4-5 16,6 1 0-16,5-3 3 15,2-4 1-15,4-2-2 16,4-7 0-16,7 3-3 16,0-13 0-16,0 4-3 15,-1 9 0-15,-9 1-2 16,-8 2 1-16,-7 10 0 15,-4-1 0-15,-6 4 3 16,-4 3 0-16,-7 3 4 16,-4 7 0-16,-6 5 3 15,-4 7 0-15,-1 7 0 16,-6 5 1-16,0 1-1 16,0 8 0-16,0-5-1 15,-1-3 0-15,5-4-3 0,2-3 0 16,5-3-6-16,-1-6 1 15,4-6-5-15,3-4 0 16</inkml:trace>
  <inkml:trace contextRef="#ctx0" brushRef="#br0" timeOffset="87530.5749">6745 4258 23 0,'14'-6'11'0,"0"15"-2"15,-7-6 15-15,0 4-21 16,-3 11 1-16,0 1 2 15,-4 9 0-15,0 7-8 16,0 3 1-16,-4-1 4 16,0 7 1-16,-3 6-4 15,0 0 0-15,0-3-6 16,0-3 1-16,0-9-6 16,4-13 0-16</inkml:trace>
  <inkml:trace contextRef="#ctx0" brushRef="#br0" timeOffset="87713.1834">6809 4396 34 0,'-11'19'17'0,"15"3"-12"0,-1-13 27 0,1 7-32 16,3 0 1-16,0-1 0 31,3 1 1-31,8 0-5 16,3-4 1-16,11-2-7 15,-7-4 1-15,6-6-3 16,-2-6 0-16</inkml:trace>
  <inkml:trace contextRef="#ctx0" brushRef="#br0" timeOffset="87911">7267 4051 35 0,'-21'0'17'0,"25"16"-18"15,-1-16 31-15,4-7-30 16,0 4 1-16,11 0 0 16,0 0 0-1,3-3-2-15,0 0 1 16,0-1-4-16,0 1 1 0,4 3-7 16,-7 0 0-16</inkml:trace>
  <inkml:trace contextRef="#ctx0" brushRef="#br0" timeOffset="88126.8519">7151 4465 26 0,'-43'22'13'0,"26"-10"-5"15,13-12 17-15,1 0-25 16,3 0 0-16,0 0 1 0,0 0 0 15,0 0-1-15,7-3 0 0,3-3-1 16,1 0 1-16,-4 0-3 16,4-4 1-16,-1 4-8 15,4-7 1-15</inkml:trace>
  <inkml:trace contextRef="#ctx0" brushRef="#br0" timeOffset="88831.5965">7204 4296 25 0,'-4'3'12'0,"4"-13"-9"16,0 10 16-16,7-3-15 15,0-6 0-15,4-4 3 16,3-2 0-16,4-4-9 16,3-6 0-1,4 3 5-15,-1-6 1 16,1 2-2-16,3 5 1 16,4 5-2-16,-4 6 0 15,-10 1 1-15,-1 6 1 0,-3 3-1 16,-3 6 1-16,-7 7 0 15,-8 2 0-15,1 4 0 16,-12 9 1-16,-2 7-3 16,-4 3 1-16,-4-4-1 0,-7 1 1 15,4-4-2-15,0 0 1 16,3-3-2-16,0-2 1 16,4-5-4-16,4-5 1 15,2 0-5-15,1-10 1 16,4 0-7-16,3-6 1 0,3-3-1 15,8-3 0-15</inkml:trace>
  <inkml:trace contextRef="#ctx0" brushRef="#br0" timeOffset="89062.9186">7324 4311 29 0,'7'-18'14'0,"-4"24"-11"0,-3 0 26 16,0 3-27-16,0 10 0 15,0 0 1-15,0 3 1 0,-3 3-5 16,-1 3 0-16,1 7 3 16,-1-7 0-16,4 3-1 15,0 1 0-15,0 2-3 16,-3-2 1-16,-1-1-4 16,4-6 0-16,0-9-5 0,0-4 1 15,4-9-3-15,3-12 1 16</inkml:trace>
  <inkml:trace contextRef="#ctx0" brushRef="#br0" timeOffset="89263.0719">7415 4465 24 0,'0'-19'12'0,"-3"16"-8"0,-1 6 23 0,-6 3-24 16,-1 10 0-16,1 3 2 31,-1 3 1-31,0-6-8 16,4 2 1-16,4 1 4 0,3-3 0 15,3-4-2-15,4-2 1 16,4-10-5-16,0-3 1 16,6-7-5-16,8-9 1 15,0-2-5-15,3-1 0 0</inkml:trace>
  <inkml:trace contextRef="#ctx0" brushRef="#br0" timeOffset="89476.8068">7684 4252 27 0,'7'-10'13'0,"10"-2"-12"15,-10 9 21-15,0-4-20 16,0 7 1-16,4-9 1 16,3 6 1-1,0 3-6-15,0-3 1 16,4 3 4-16,-4-3 0 0,0 3-1 16,-3 6 1-16,-4 3-1 15,-4 4 0-15,-3 2-1 16,-3 1 1-16,-4 3-5 15,0 3 0-15,-4-3-5 16,-3 3 0-16,0-7-6 16,0-5 0-16</inkml:trace>
  <inkml:trace contextRef="#ctx0" brushRef="#br0" timeOffset="89675.4047">7726 4042 31 0,'0'0'15'0,"0"15"-9"0,0-2 24 16,-4 12-29-16,1 9 1 16,-11 17 0-16,0-1 1 15,3-3-5 1,0 3 1-16,-3-3-3 16,4-3 1-16,-4 0-8 15,7-7 1 1</inkml:trace>
  <inkml:trace contextRef="#ctx0" brushRef="#br0" timeOffset="90032.5011">7666 4478 24 0,'-18'15'12'0,"8"4"-9"16,10-16 13-16,0 0-16 15,3 0 1-15,1-3 0 16,3 0 1-16,0 0-1 16,3-3 0-16,1 0 2 15,0 0 0-15,-1 0 1 16,1 0 0-16,-1 3 0 16,1 0 0-16,3 3-1 15,-3 0 1-15,-1 3 0 16,1 4 0-16,-4-1-1 0,-4 1 0 15,-3-4 0-15,0 6 0 16,-3 10-1-16,-1 0 0 16,-3 6-2-16,-3 1 1 15,-4-4-4-15,-4-3 0 16,-3 0-4-16,0-10 0 0,-1-6-8 16,5-15 1-16</inkml:trace>
  <inkml:trace contextRef="#ctx0" brushRef="#br0" timeOffset="90159.4625">7634 4578 25 0,'18'-3'12'0,"10"9"0"0,-21-6 12 16,4 3-23-16,-1 7 0 16,1-1 0-16,-1 4 1 15,4-1-6-15,4-3 0 16,3-2-5-16,8-10 0 31</inkml:trace>
  <inkml:trace contextRef="#ctx0" brushRef="#br0" timeOffset="90381.7094">8167 4126 42 0,'-25'19'21'0,"25"3"-24"16,7-22 36-16,7 3-33 15,4-15 1-15,3-1 0 16,0-6 0-16,0-3-4 16,4 0 0-16,-4 0-5 15,0 1 0-15,-3-5-4 0,-4 4 0 16</inkml:trace>
  <inkml:trace contextRef="#ctx0" brushRef="#br0" timeOffset="90549.4766">8280 4089 20 0,'-11'75'10'0,"4"28"-8"0,4-74 12 0,-1-1-13 16,-3 3 0-16,7 1 0 15,0-1 0-15,3-6-3 16,1 0 0-16,0-9-2 16,-1-7 0-16,1-6-2 0,-1-9 0 15</inkml:trace>
  <inkml:trace contextRef="#ctx0" brushRef="#br0" timeOffset="90758.172">8262 4355 29 0,'-11'-9'14'0,"-24"3"-10"0,25 9 31 0,-1 3-32 16,-3 7 0-16,0 2 3 15,3-5 0-15,4 2-7 16,4-2 1-16,3-1 4 16,3 0 1-16,8-2-1 15,-1-4 0-15,8-3-2 16,0-3 1-16,-1-4-1 31,1-11 0-31,3-1-6 16,4-3 0-16,-1-3-9 15,-2 6 1-15,-1 3-4 16,-7 7 1-16</inkml:trace>
  <inkml:trace contextRef="#ctx0" brushRef="#br0" timeOffset="91094.7149">8128 4722 31 0,'-7'47'15'0,"35"-25"-11"0,-17-19 25 0,6 0-26 15,1-6 1-15,0-6 1 16,-1-4 0-16,4-12-6 16,-3 3 0-16,0-6 5 15,-4 3 0-15,-4 6-1 16,-3 3 0-16,-3 4-1 15,-8 3 0-15,1 2-1 16,-4 4 0-16,-4 6-1 16,1 7 1-16,-1 2-1 0,1 1 0 15,-1-4-1-15,7 4 1 16,1-4 0-16,3-3 0 16,3 1 0-16,1-1 1 0,0-3-3 15,-1-9 1-15,1 3-5 16,-4 3 1-16,3 6-9 15,1 3 0-15</inkml:trace>
  <inkml:trace contextRef="#ctx0" brushRef="#br0" timeOffset="91300.0417">8019 5086 50 0,'-18'16'25'0,"18"-10"-23"16,7-6 42-16,4 0-41 15,3 0 1 1,3-3 2-16,12-4 1 16,-1-2-9-16,4-4 1 15,-1-5 3-15,5-1 0 0,2-9-8 16,8 3 0-16,14-10-12 16,25-6 1-16,3-6-2 15,0 0 1-15</inkml:trace>
  <inkml:trace contextRef="#ctx0" brushRef="#br0" timeOffset="92325.6559">9035 3916 26 0,'0'-9'13'0,"3"-1"-12"0,-3 10 22 16,4 4-18 0,-1 2 0-16,1 6 2 15,-1 4 1-15,1 3-10 16,-1 9 0-16,1 3 7 16,-1 1 1-16,1 2-4 15,-1 1 1-15,-3-7-6 16,0 0 0-16,-3-3-10 15,-1-3 1-15</inkml:trace>
  <inkml:trace contextRef="#ctx0" brushRef="#br0" timeOffset="92469.8562">8851 4164 33 0,'-7'3'16'0,"11"-19"-17"15,-1 13 20-15,8-3-19 16,3 3 1-16,4-7-9 0,10-2 1 15,0-1 2-15,4 1 0 16</inkml:trace>
  <inkml:trace contextRef="#ctx0" brushRef="#br0" timeOffset="92609.2811">9324 4007 38 0,'10'-6'19'0,"-6"3"-17"0,-4 3 34 0,0 0-36 0,0 3 1 0,-4 0-1 16,1 0 1-16,-8 10-7 15,1-1 1-15,-8 4-7 16,-3 6 1-16</inkml:trace>
  <inkml:trace contextRef="#ctx0" brushRef="#br0" timeOffset="92937.9292">8872 4487 33 0,'-14'12'16'0,"4"-5"-7"16,10-7 23-16,0 0-30 0,0-7 0 31,3-2 2-31,4 0 1 16,4-1-5-16,3 1 0 15,4-16 3-15,10 3 1 16,0-3-1-16,14-3 0 15,8 2-1-15,3 8 0 16,3 2-1-16,-6 3 0 16,-5 1 0-16,-6 2 0 0,-4 10 0 15,-3-3 0-15,-4 3 0 16,1 7 0-16,-12-1-3 16,-3 0 1-16,-7 4-7 0,-10 5 1 15,-4 4-9-15,-4 0 1 16</inkml:trace>
  <inkml:trace contextRef="#ctx0" brushRef="#br0" timeOffset="93318.4186">9066 4600 41 0,'-7'12'20'0,"0"29"-18"0,7-28 28 0,-3 5-29 31,-1 8 0-31,1 2 0 16,-1 6 1-16,1-2-2 0,-1-1 0 16,1-6 1-16,3 0 1 15,0-6-2-15,3-6 1 0,1-7-1 16,-1-9 1-16,4-10-1 16,0-15 1-16,4-10-1 15,6-6 1-15,5-3 1 16,-5 10 0-16,4 2 0 15,-6 7 0-15,6 3 0 0,3 3 0 16,-2 6 0-16,-1 7 1 16,0 3-2-16,-3 9 1 15,-4 0-1-15,-4 9 1 16,-3 14-1-16,-7 2 0 16,-7 6-3-1,0 1 1-15,-3 2-7 16,-4 4 1-16,-4-6-10 15,0-10 1-15</inkml:trace>
  <inkml:trace contextRef="#ctx0" brushRef="#br0" timeOffset="93683.7649">9063 4766 38 0,'7'-6'19'0,"21"-19"-20"0,-14 18 25 15,4 4-24-15,3 3 0 16,0-6 0-16,0 3 1 16,-3 9-4-16,-4-3 0 15,-7 7-3 1,-3-1 1-16,-8 10-5 0,-3-3 1 16,-7-1-1-16,0 1 0 15,-4 0 9 1,-38-67 1-1,88 114 5-15,-54-53 0 0,5-7 4 16,3 0 1-16,7 0 1 16,3-3 0-16,4 0-6 15,14 0 0-15,4-3-3 16,-1 0 0-16,5-4-1 16,-1 1 1-16,0 3-6 15,-3-3 0-15,-1 3-8 0,-3-1 1 16</inkml:trace>
  <inkml:trace contextRef="#ctx0" brushRef="#br0" timeOffset="94051.0045">9021 5001 41 0,'-11'0'20'0,"14"0"-21"15,-3 0 33-15,8-3-31 16,-1 0 1-16,0-3-1 31,3-1 1-31,8 1-3 16,3 0 0-16,4 0-2 0,-8-1 1 15,1 1-4-15,-4 3 1 16,-3-3-2-16,-4 6 1 0,-4 3 0 16,-3 0 1-16,-3 0 4 15,-1 3 0-15,-3 1 5 16,-3-4 0-16,-1 3 2 15,-3-3 0-15,0 3 1 16,0 4 0-16,0-1-2 0,-4 4 1 31,-3 2-2-31,0 4 1 16,-1 3-3-16,5-6 0 16,3-4-5-16,0-2 1 15,3-4-6-15,4 4 0 0,3-7-7 16,4-3 1-16</inkml:trace>
  <inkml:trace contextRef="#ctx0" brushRef="#br0" timeOffset="94426.711">9151 4995 42 0,'14'3'21'0,"-3"-6"-18"16,-11 3 36-16,-4 6-36 15,-6 7 1-15,-1 2 2 16,0 7 0-16,4 0-7 0,7-3 0 0,0 0 5 15,11 0 0-15,3-4-1 16,4-5 1-16,3-1-2 16,4-9 1-16,-1 0 0 15,1-3 0-15,0 3 0 16,-4-3 0-16,0-3 0 16,0-4 1-16,0 1-1 15,-3-7 1-15,7 1-2 16,-8-1 1-16,1-3-1 0,-4 0 0 31,-3 0-1-31,-4-3 1 16,-4-9-2-16,-6 0 1 15,-1-1-5-15,-3 1 0 0,-3 0-12 16,-1 2 1-16,4 8-8 16,-21 5 0-16</inkml:trace>
  <inkml:trace contextRef="#ctx0" brushRef="#br0" timeOffset="101303.8742">9959 5007 23 0,'-4'-12'11'0,"8"12"-4"0,-4 0 12 0,0 0-17 0,7 0 1 15,-3 3 1-15,3 6 0 16,0 4-5-16,0 0 0 16,0-1 3-16,0 4 1 31,0-4-4-31,0-2 1 16,0-4-9-16,4-3 0 0,3-9-1 15,-4-7 1-15</inkml:trace>
  <inkml:trace contextRef="#ctx0" brushRef="#br0" timeOffset="101566.3186">10566 4076 23 0,'-4'-3'11'0,"8"-10"-9"16,-4 13 20-16,0 4-19 31,0 8 0-31,-4 4 0 16,-3 15 1-16,-3 13-6 16,-5 3 1-16,1 0 2 15,-7-3 0-15,0 0-5 0,-4 0 0 16,4-7-5-16,7-5 0 15</inkml:trace>
  <inkml:trace contextRef="#ctx0" brushRef="#br0" timeOffset="101770.9886">10453 4434 29 0,'21'-19'14'0,"-3"-13"-10"0,-8 23 23 0,4-3-25 15,4-1 1-15,7 0 0 16,3-2 1-16,4 2-6 15,13-6 1-15,5 1 3 16,6-4 1-16,-3 0-2 16,-3 0 0-16,-5 0-3 15,-9 3 1-15,-8 6-8 16,-7 13 0-16,-3 4-2 16,-8 8 0-16</inkml:trace>
  <inkml:trace contextRef="#ctx0" brushRef="#br0" timeOffset="102019.1753">10509 4606 38 0,'-24'19'19'0,"17"3"-21"15,7-19 37-15,3 0-33 16,4 3 0-16,4-6 2 16,3 0 1-16,7-12-6 15,4 2 1-15,6 1 3 16,1-7 0-16,10-2-1 15,4-4 0-15,-7-3-4 16,0 3 0-16,-11 3-5 0,-3 3 1 16,-4 4-7-16,-10 2 0 15,-11 4-2-15,-4-10 1 32</inkml:trace>
  <inkml:trace contextRef="#ctx0" brushRef="#br0" timeOffset="102161.6938">10636 4537 27 0,'-21'47'13'0,"7"-6"-15"0,14-25 25 0,0 6-22 16,-4 6 1-16,4 0 0 15,0 0 1-15,0 4-5 16,0-7 0-16,4 0-2 16,-1-10 1-16,1-5-5 15,3-10 0-15</inkml:trace>
  <inkml:trace contextRef="#ctx0" brushRef="#br0" timeOffset="102539.2272">10717 4531 24 0,'4'-10'12'0,"-1"23"-10"0,-3-7 19 16,-3 4-21-16,-1 2 1 16,1 13 0-16,-1 0 1 15,4 4-3-15,0-1 1 16,0-3 0-16,0-6 1 0,4-7-3 15,3-2 1-15,7-10-3 16,0-7 0-16,4-5-1 16,-4-4 1-16,0-6-1 15,0 3 1-15,-3 7 2 16,-4-1 0-16,0 4 3 16,-4 3 1-16,-6 12 1 15,-1 3 1-15,1 4 0 16,-1 3 1-16,4-4-2 0,0 1 0 15,4-1-2-15,-1-2 1 16,1-1-2-16,3-3 1 16,3-3-1-16,1-3 1 15,3-3-2 1,0 3 0-16,-3 0-3 16,6-6 0-16,-9 6-4 15,-8 0 1-15</inkml:trace>
  <inkml:trace contextRef="#ctx0" brushRef="#br0" timeOffset="102924.9997">10541 5014 33 0,'-25'12'16'0,"11"-2"-17"0,14-10 32 15,0 0-30-15,0 0 0 16,0 0 0-16,4-3 0 0,3-4-2 15,0 4 1-15,10-6 0 16,5 2 1 0,2 1-1-16,1-6 0 15,10-4 0-15,-6 3 0 16,2 4-1-16,-10 6 0 16,-3 3 0-16,-11 9 1 0,-10-2-1 15,-4 2 1-15,-4 7 1 16,0-1 0-16,4 4 1 15,0 0 0-15,0 0 0 16,4-7 0-16,3 1-1 16,0-4 1-16,3 1-1 0,1-4 1 15,3-6-2-15,3 0 1 16,8-3 0-16,0-3 0 16,3-4-6-16,7-2 1 0,4-1-8 15,7-9 0-15</inkml:trace>
  <inkml:trace contextRef="#ctx0" brushRef="#br0" timeOffset="103172.5049">11250 4487 35 0,'-42'9'17'0,"38"-6"-21"0,4-3 25 15,7 0-21-15,0 0 1 16,4 4-3-16,0-1 0 16,-1 3-3-16,-3 7 1 0,-3-1-5 0,-4 7 1 15</inkml:trace>
  <inkml:trace contextRef="#ctx0" brushRef="#br0" timeOffset="103458.6605">11215 4738 18 0,'-4'9'9'0,"4"-12"-4"0,0 3 12 16,0-6-17-16,4 0 0 15,-1-7 0-15,4 4 0 16,0-1 0-16,1 1 0 0,2 2-3 31,1 4 1-31,3 6-2 16,-7 4 1-16,-4 5 0 15,-3 4 0-15,-3 6 4 16,-4 9 0-16,-4 4 4 16,1 2 1-16,-4-5 2 0,3-4 1 15,0-3-1-15,4 0 1 16,0-6-4-16,7 0 0 0,4-7-3 16,3-5 1-16,3-11-3 15,5-2 1-15,9-13-6 16,8-12 0-16,0-13-7 15,10-12 1-15</inkml:trace>
  <inkml:trace contextRef="#ctx0" brushRef="#br0" timeOffset="103658.8336">11550 4452 37 0,'0'0'18'0,"11"-3"-19"0,-8 0 29 0,8 0-28 16,3 0 1 0,14-13-4-1,0 1 1-15,0-1-5 16,-3 3 1-16,-4-2-4 16,-3-1 0-16</inkml:trace>
  <inkml:trace contextRef="#ctx0" brushRef="#br0" timeOffset="104221.6941">11684 4349 23 0,'-14'9'11'0,"0"32"-12"16,10-35 16-16,1 4-16 16,-4 9 1-16,0 3-4 31,-4 6 1-31,0 0 2 15,1 7 1-15,-4-1-2 16,3 1 0-16,1-7 1 16,6-3 1-16,1-3 2 0,-1-3 1 15,4-4 1-15,0-2 0 16,0-4-1-16,4-3 1 16,-4-6-2-16,7-6 0 0,3-3-1 15,1-7 0-15,3 0-1 0,0 1 1 31,0-1 0-31,-3 4 0 0,-1 5 0 0,-3 7 0 32,-7 7 0-32,-3 8 1 0,-4 4 0 0,0 6 0 15,-4 6 1 1,0 7 0-16,1-7-1 16,3 1 1-16,0-4-1 15,3-6 1-15,1-3-2 16,3-7 1-16,3 1-1 15,1-4 1-15,3-9 0 16,0-6 0-16,3-7-1 0,1 1 1 16,3-7-1-16,0 0 1 0,4 1-2 15,0 2 0-15,-4 3-1 16,0 4 1-16,0 6 0 16,-3 0 1-16,-1 3-1 15,-3 6 0-15,-3 3 1 16,-1 4 1-16,1 3-6 31,-1-1 0-31,1-5-9 16,-1 2 0-16</inkml:trace>
  <inkml:trace contextRef="#ctx0" brushRef="#br0" timeOffset="105293.4962">12323 4314 25 0,'-29'32'12'0,"-9"-1"-1"0,27-21 9 16,-3-4-20-16,0 6 1 16,0 4 1-16,-1-3 0 0,5-1-3 0,3 4 1 15,3 0 1-15,4 2 0 31,0 1 1-31,0 9 0 16,0 10-1-16,0 3 1 16,0 6 0-16,-3 6 0 15,-1 0-1-15,-3-9 1 16,0-9-2-16,4-7 0 0,-1-3-2 16,1-6 0-16,3-3-2 15,0-7 1-15,0-9-1 16,3-9 0-16,1-13 0 15,-1-7 1-15,1-5 1 0,-1-4 1 16,4-2 2-16,0-1 1 16,4 9 0-16,3 4 0 15,0 6 1-15,4 3 0 0,-1 4-1 16,1 5 0-16,-4 4-1 16,-3 3 0-16,-4 6-1 15,-4 3 1-15,-3 10-2 16,-3 3 0-16,-4 6-1 15,-4 3 1-15,1 0-2 32,-1 4 1-32,0-7 0 15,1 0 0-15,-1-9 1 0,4-1 0 16,0-5 1-16,0-1 0 16,4-3 1-16,-1 1 0 15,4-4 0-15,0-3 0 0,7-6-1 16,0-1 1-16,4 1-1 15,-1 3 0-15,-3 0 0 16,0-4 0-16,0 11 0 16,-3 2 0-16,-4 0 0 15,-4 7 1-15,-3 2 0 16,-3 4 1-16,-1-3 1 16,1 3 1-16,-1 3 0 15,0 0 1-15,1-1 0 16,3-2 0-16,3-3-1 15,1 0 0-15,3-7-2 16,0-6 1-16,0-3-2 0,7-6 1 16,3-7-2-16,1-2 0 15,0 2-5-15,-4-3 1 16,0-2-7-16,-4-1 0 16,-3-6-4-16,0-10 1 15</inkml:trace>
  <inkml:trace contextRef="#ctx0" brushRef="#br0" timeOffset="105851.374">11963 4578 39 0,'0'3'19'0,"7"-6"-26"16,-7 3 35-16,10 0-28 15,1 0 0-15,0 3 0 16,3 0 0-16,0 3-3 15,3 4 1-15,-3 6-1 16,-6 5 0 0,-8 1-1-16,0 3 1 15,-4-3-1-15,-7 7 1 16,1-1 3-16,-4-6 0 16,0 0 2-16,0 0 0 15,3-10 0-15,0 1 1 0,8-4-1 16,-1 1 1-16,4-4-2 0,4 0 1 15,-1 0-2-15,4 4 1 16,4-7-1-16,0 0 1 16,-1 0-1-16,4 4 1 15,0-1-1-15,0-3 1 16,-3 3 0-16,0-3 0 16,-4 7-1-16,-11-4 1 15,-3 3 0 1,0-2 0-16,-7 2 0 15,-4 1 1-15,1 2-1 16,-1 1 0-16,0-1 0 16,4 4 0-16,4 3 0 0,-1-4 1 15,4 1-1-15,0-3 1 16,3-1-1-16,8 4 0 16,3-4 1-16,7-2 0 15,4-1-1-15,3-3 1 16,4-6-1-16,-1-3 1 0,5-3-2 15,2-7 1-15,8-5-6 16,3-7 0-16,4 3-9 16,7-10 1-16</inkml:trace>
  <inkml:trace contextRef="#ctx0" brushRef="#br0" timeOffset="106591.254">12644 4760 39 0,'-15'19'19'0,"15"-7"-19"15,7-15 28-15,4 0-27 16,-4-7 0-16,4 1 0 0,-1-13 1 16,1 3-3-16,-4-3 1 15,0 3 1-15,-3-2 1 16,-4 5 0-16,-4 3 0 15,-3 1 0-15,-7 2 0 16,-4 1 0-16,1 3 0 0,-1 3-1 16,4 3 0-16,3 3-1 15,4 3 0-15,0 3-3 16,4 1 0-16,-1-1-2 16,4 1 1-16,4 2-3 15,3-6 1 1,0 4-2-16,3-1 1 15,1 4 1-15,-1 2 1 16,1 4 2-16,-4 0 0 16,0 6 2-16,0-3 1 15,-3 3 1-15,-4 7 1 0,0-1 0 16,0-3 1-16,-7 3-1 16,3-2 0-16,1-1 0 15,-1 0 0-15,1-6-2 16,3 0 1-16,0-9-2 15,0-4 0-15,0 0 0 0,3-2 0 16,1-7-1-16,-4 0 1 16,7-7 0-16,0-2 1 15,0-4 0-15,3-2 0 16,1-1-1-16,0 0 1 0,-1 4-1 31,-3 2 0-31,-3 1-1 16,-4 3 1-16,-4 6 0 15,-3 3 1-15,-3 9 1 16,-12 7 0-16,1 3 3 16,-4 13 0-16,1-10 1 0,6 9 0 15,1-2 0-15,6-1 1 16,0 0-2-16,8-9 1 16,3-6-2-16,3 0 0 0,4-7-1 15,8-6 0-15,-1-15-2 16,3-7 0-16,4-6-4 15,4-3 0-15,0-7-9 16,7-6 1-16</inkml:trace>
  <inkml:trace contextRef="#ctx0" brushRef="#br0" timeOffset="106809.7416">13053 4575 39 0,'-35'9'19'0,"-11"23"-21"0,35-20 29 0,-3 7-27 15,0 6 0-15,0 0-1 16,-4 3 1-16,7 0-4 0,8-2 1 16,-1-8-5-16,8-8 1 15,3-4-4-15,7-3 1 16</inkml:trace>
  <inkml:trace contextRef="#ctx0" brushRef="#br0" timeOffset="106978.113">13092 4747 25 0,'21'-19'12'0,"0"10"-4"0,-21 9 22 0,0 0-27 15,0 0 0-15,-4 3 1 16,-3 3 1-16,-7 7-7 16,-7 6 0-16,-7 0 4 15,0 3 1-15,-1-1-5 16,1 1 0-1,3-9-7-15,4 3 1 16,0-4-3-16,7-6 0 16</inkml:trace>
  <inkml:trace contextRef="#ctx0" brushRef="#br0" timeOffset="107129.099">12869 4917 24 0,'7'12'12'0,"7"7"-5"16,-6-16 18-16,-5 3-23 15,1 1 1-15,-1 2 1 0,1 7 1 16,-4 2-7-16,0 8 1 15,-4 2 3-15,1-3 1 16,-1 3-4-16,1-3 0 16,3-3-5-16,0-3 0 15,3-7-5-15,8-15 1 16</inkml:trace>
  <inkml:trace contextRef="#ctx0" brushRef="#br0" timeOffset="107394.9345">13279 4675 31 0,'-4'6'15'0,"-7"7"-13"0,8-7 26 0,-4 10-27 16,0 0 1-16,-7 2 1 16,0 4 0-16,-4 3-4 15,4 0 0-15,0-3 2 16,7 0 0-16,0-9-1 15,7 6 1-15,0-13-2 16,7 0 0-16,7-12-3 16,0-7 0-16,0-2-5 15,4-7 1-15,-1 0-3 0,1 0 1 16</inkml:trace>
  <inkml:trace contextRef="#ctx0" brushRef="#br0" timeOffset="107604.412">13363 4666 24 0,'4'-3'12'0,"-11"15"-10"0,3-9 21 0,-3 10-19 16,0-1 1-16,0 4 1 16,0 3 0-16,0 6-8 15,3-6 1-15,1-4 5 16,3-2 0-16,3-1-2 16,1-2 0-16,3-7-1 15,4-3 1-15,3-3-2 0,0-3 1 16,0-4-3-16,-4 4 0 15,1-3-8-15,0 5 1 16,-1 1-3-16,-10 3 0 16</inkml:trace>
  <inkml:trace contextRef="#ctx0" brushRef="#br0" timeOffset="108146.1018">13254 4992 28 0,'-7'6'14'0,"-4"13"-12"16,11-13 24-16,0 7-25 16,-3 2 0-16,-1 10 0 15,1 1 1-15,-1 5-3 16,4 0 1-16,-3 4 1 16,3-7 0-16,0 0-2 15,0-12 0-15,3 0-2 16,1-7 1-16,-1-6-1 0,1-9 0 15,-1-7 0-15,-3 1 0 16,4-7 1-16,-1 0 1 16,4 0 1-16,0 4 1 15,4 2 0-15,0-3 1 16,-1 1-1-16,1-1 1 16,-1 4-1-16,-3-1 1 0,-3 4-1 15,-4 2 0-15,-4 7 0 16,-3 3 0-16,-7 7 0 31,0 2 1-31,0 7 0 16,-7 6 0-16,-4 3 1 0,-3 4 1 15,0 2 1-15,7-2 0 16,3-1 0-16,4-3 0 16,7-3 0-16,3 0 0 0,8-9-2 15,6-3 1-15,4-4-2 16,8-6 1-16,-1-3-1 15,3-6 0-15,5-3 0 16,6-4 0-16,0-6-5 16,8 4 1-16,17-4-12 15,24-10 1-15,-3-5-4 0,-7 12 1 32</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11:15.505"/>
    </inkml:context>
    <inkml:brush xml:id="br0">
      <inkml:brushProperty name="width" value="0.05292" units="cm"/>
      <inkml:brushProperty name="height" value="0.05292" units="cm"/>
      <inkml:brushProperty name="color" value="#7030A0"/>
    </inkml:brush>
  </inkml:definitions>
  <inkml:trace contextRef="#ctx0" brushRef="#br0">27944 11141 28 0,'0'10'14'0,"3"11"-7"0,-3-14 22 0,-3 5-27 16,-1 4 0-16,0 9 1 16,-3 6 0-16,4 1-4 15,-4 5 0-15,3-5 0 16,4-4 0-16,-3-6-7 16,6-3 1-16,8-10-4 15,3-3 0-15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13:31.322"/>
    </inkml:context>
    <inkml:brush xml:id="br0">
      <inkml:brushProperty name="width" value="0.05292" units="cm"/>
      <inkml:brushProperty name="height" value="0.05292" units="cm"/>
      <inkml:brushProperty name="color" value="#7030A0"/>
    </inkml:brush>
  </inkml:definitions>
  <inkml:trace contextRef="#ctx0" brushRef="#br0">15420 2217 19 0,'-18'-7'9'0,"29"-49"-2"0,-4 46 10 0,4-5-17 15,3-4 1-15,3 0 1 16,4-3 0-16,4 7-2 16,0 2 1-16,0 7 2 15,-4 6 0-15,-4 6 1 0,-3 16 0 32,-7 3 0-32,-7 3 1 15,-3 4-1-15,-4 8 0 0,-7 7-1 16,-4 4 1-16,1 2-2 15,-1 0 1-15,0-3-2 16,1 1 1-16,-1-1-1 16,-7-6 0-16,1-4-5 15,-5-2 1-15,1-3-5 0,3-10 1 16,-3-7-7-16,7-2 1 16</inkml:trace>
  <inkml:trace contextRef="#ctx0" brushRef="#br0" timeOffset="285.5296">15360 2355 22 0,'3'-16'11'0,"5"10"-6"0,-1 9 13 16,0 3-14-16,0 7 0 0,3 12 2 16,1 0 0-16,3 3-8 15,0 3 1-15,0-6 4 16,0 4 1-16,4-1-2 16,3-6 1-16,4-3-5 15,0-4 1 1,6-5-10-16,8-7 1 15</inkml:trace>
  <inkml:trace contextRef="#ctx0" brushRef="#br0" timeOffset="1070.7054">15988 2066 23 0,'-21'-12'11'0,"14"27"-2"16,7-12 10-16,-7 13-17 0,3 3 0 15,-3 6 1-15,0 13 1 16,0 2-5-16,-7 7 0 16,3 7 3-16,4-1 0 15,0-3-1-15,4-9 0 16,-4-3-2-16,3-13 1 16,0-7-1-16,1-8 1 0,3-10-2 15,0-10 1-15,3-8 0 16,5-14 0-16,-1-15 0 15,10-12 1-15,1-10 0 16,3 6 0-16,0 7 1 16,0 8 0-16,1 11 1 15,2-1 0-15,1 23-1 0,-4 2 1 16,0 7 0-16,-3 12 0 16,-4 7-1-16,-3 2 0 15,-4 13 0-15,-7 7 0 0,-7 3-1 16,-8 5 1-16,-2 5 0 15,-1-5 0-15,-3 1-1 32,3-9 1-32,1-4-1 15,3-6 0-15,3-9-1 16,4-7 1-16,0-9-1 0,3-6 0 16,4 3 0-16,4-6 0 15,-1-1 0-15,5 1 0 16,-1 2 0-16,0 7 1 15,-4 4 0-15,-3 8 0 0,0 1 1 16,-3 5 1-16,-1 4 1 16,1 7 0-16,-1-1 0 15,1 6 1-15,-1-9-1 16,0 4 0-16,4-1-1 16,0 0 1-16,4-6-2 15,0-6 1-15,-1-4-2 16,4-5 0-1,4-4-4-15,3-6 0 16,3-13-6-16,5 0 0 0,6-12-4 16,4-13 0-16</inkml:trace>
  <inkml:trace contextRef="#ctx0" brushRef="#br0" timeOffset="1303.1558">16514 1947 40 0,'-11'12'20'0,"25"-5"-23"0,-7-4 37 16,0 3-34-16,4 0 0 16,3 4 0-1,4-10 1-15,3 3-5 16,-4 3 1-16,1-6-7 15,-7 7 1-15,-8-1-3 16,-3 6 1-16</inkml:trace>
  <inkml:trace contextRef="#ctx0" brushRef="#br0" timeOffset="1567.3758">16312 2301 27 0,'-60'29'13'0,"25"-1"-9"0,32-25 24 0,-1 0-25 15,1 3 0-15,3 4 2 16,3-20 1-16,8 1-7 15,10-4 0-15,7-9 4 16,11 0 1-16,7-9-2 16,3-3 0-16,8-1-1 0,-1 4 1 15,-3-1-2-15,7 7 1 16,0 6 0-16,-4 7 0 16,-13-1-1-16,-8 7 0 31,-7 6-1-31,-10 3 1 0,-11 10-4 15,-11 6 1-15,-17 6-5 16,0 3 1-16,-4 3-6 16,-6 1 0-16</inkml:trace>
  <inkml:trace contextRef="#ctx0" brushRef="#br0" timeOffset="2786.5074">16457 2486 21 0,'-14'-6'10'0,"3"9"-2"0,8-3 12 0,-8 0-20 16,4 3 0-16,-3 0 2 16,-1 4 0-16,4-1-2 15,0 0 0-15,3 1 1 16,4-4 0-16,11 0 0 16,3-3 0-16,4-10-1 15,6 1 0-15,-2-4 0 0,-1-2 1 16,0 8 0-16,-3 4 0 15,-4-3 1-15,-4 6 0 32,-3 6 1-32,-3 7 0 15,-8 3 0-15,-3 6 0 0,-7 3 0 16,0 0 0-16,-4 0-2 16,-3 0 1-16,0-3-1 15,0 0 0-15,0 3-1 16,7-9 1-16,0-7-2 0,3-6 1 15,4-3-2-15,3 3 1 16,1-3-1-16,10-6 0 16,0 0 0-16,0-1 0 15,0 1 1-15,-7 6 0 0,0 0 3 16,0 0 0-16,-3 0 1 16,-1 6 0-16,-3 4 1 31,3-7 0-31,1 3-1 15,-1 0 1-15,8-2-2 16,3-4 0-16,11-7-6 0,3-5 1 16,7-7-5-16,0-9 1 15,-3 0-5-15,3-1 1 16,-3 1-2-16,0-6 1 0,-4 5 5 16,0 4 0-16,0-3 6 15,-3 6 1-15,-4 3 5 16,0 4 0-16,-4 5 2 15,1 1 0-15,0 6-2 16,-1 0 1-16,-3 6-3 16,0 6 0-16,0-6-2 15,0 7 0-15,-3-7-3 0,-4 9 1 16,0 1-2-16,-7-1 1 31,0 10-1-31,-7-9 1 16,-7 6-1-16,-4 3 1 0,0 0 2 15,0 0 0-15,4-4 1 16,4 1 1-16,3 0 0 16,3-6 1-16,4-1-1 15,3-3 1-15,1-5-1 16,3-4 0-16,0 0-1 0,7-10 1 16,0 1-2-16,4-4 1 15,-1 1 0-15,1-1 0 16,-4 1-1-16,0 5 0 15,0-2-1-15,-7 9 1 16,-4 3 0-16,1 10 0 0,-4-1-1 16,0 1 0-16,0 9 1 15,0 0 0-15,3 6 0 16,1 0 0-16,-1 3 0 31,1 1 0-31,3-1 1 0,0 7 0 16,0-7-1-16,3-3 1 15,1 1-1-15,3-7 1 16,0-4-1-16,0-5 1 16,3-10-2-16,-3-3 1 0,0-6-1 15,-3-4 1-15,-8-5-1 16,1 2 0-16,-8 1 1 16,-3 2 1-16,-3 10 2 15,-5 10 0-15,-9 5 2 16,2 4 1-16,1 12 0 15,-4 1 0-15,4-1-1 16,11 1 1-16,6-4-3 16,11-3 0-16,11-6-1 15,6-10 0-15,15-9-2 0,-4-9 1 16,4-7-5-16,7-6 0 16,7-12-8-1,14-7 1-15,14-3-5 16,17-13 0-1</inkml:trace>
  <inkml:trace contextRef="#ctx0" brushRef="#br0" timeOffset="3272.2846">17141 2740 31 0,'-38'-6'15'0,"17"47"-8"0,13-32 23 0,-2 7-29 15,-1 6 0-15,1 3 1 0,3 6 0 32,3 7-2-32,8 0 0 0,3-4 1 0,0-9 1 31,3-6-1-31,1-3 1 15,7-13-2-15,3-16 1 0,3-15-1 16,8-16 1-16,3-12-1 16,11-13 0-16,4-19-1 15,-4-22 0-15,3-12 0 16,7-4 0-16,-13-8 0 0,-4 14 0 16,-8 17 2-16,-6 31 1 15,-4 15 1-15,-7 23 0 16,-3 21 0-16,-8 26 1 15,-6 9-1-15,-8 28 1 0,-6 6-2 16,-12 20 0-16,-6 5-1 16,-4 10 0-16,0 6-1 31,11-6 0-31,0-9-5 16,10-7 0-16,8-9-5 15,6-3 1-15,11-26-6 16,7-9 0-16</inkml:trace>
  <inkml:trace contextRef="#ctx0" brushRef="#br0" timeOffset="3520.381">17568 2781 42 0,'0'28'21'0,"14"-21"-25"0,-6-7 37 0,2 0-30 16,1-7 1-16,-1-2 1 15,4-7 1-15,0-3-7 16,1-3 1-16,-8 4 5 15,-4-1 0-15,-6-3-2 0,-4 6 1 16,-8 0-2-16,-2 7 1 16,-8 0-2-16,4 6 0 0,3-4-4 31,4 7 1-31,4 0-6 16,6-6 1-16,4 6-5 15,7-6 1-15,0-1-6 16,7 1 1-16</inkml:trace>
  <inkml:trace contextRef="#ctx0" brushRef="#br0" timeOffset="3785.0663">17667 2602 25 0,'4'16'12'0,"-4"12"-3"0,0-22 17 15,0 7-23-15,0 3 1 16,0-1 1-16,0-2 0 16,3-1-7-16,4-5 1 0,7-4 4 15,4-9 0-15,3-4-2 16,0 1 0-16,0-1-1 15,-3-5 1-15,0-1-1 16,-4 7 1-16,-4 2-1 16,-2 1 0-16,-1 6 0 15,-4 3 0 1,1 3 0-16,-1-2 0 16,1-1-2-16,-1 3 0 15,1-6-8-15,6 3 1 16,4-6-3-16,1-3 1 15</inkml:trace>
  <inkml:trace contextRef="#ctx0" brushRef="#br0" timeOffset="4139.672">18045 2609 39 0,'-15'22'19'0,"-6"12"-19"16,14-18 37-16,0-1-34 15,0-2 0-15,4-1 1 0,-1 1 0 16,4-4-5-16,0-2 0 0,7-4 4 16,0-3 0-16,7-6-2 31,4-7 0-31,0-3-1 16,3 1 1-16,3-10-1 15,-2-4 1-15,-1 7-2 16,-4 7 0-16,1 2 1 15,-4 4 1-15,0 9-1 16,-3 3 1-16,-4 6 0 0,-4 4 0 16,-3 6 1-16,-3 6 0 0,-1 0-2 15,1-3 0-15,-1-3-5 16,1-4 1-16,3-2-6 16,0-4 1-16,0-6-7 15,0-3 0-15</inkml:trace>
  <inkml:trace contextRef="#ctx0" brushRef="#br0" timeOffset="4339.9765">18429 2126 29 0,'28'-3'14'0,"-10"3"-4"0,-15 3 20 16,-6 12-28-16,-4 7 0 0,0 10 2 31,-4 5 0-31,-10 10-5 15,3 7 0-15,-3 8 1 16,4-5 1-16,-1-7-8 0,4 3 1 16,0-6-6-16,7-6 0 15</inkml:trace>
  <inkml:trace contextRef="#ctx0" brushRef="#br0" timeOffset="4638.7449">18404 2665 37 0,'-7'13'18'0,"18"-7"-14"16,-8 0 30-16,5 0-32 16,9-6 1-16,4-6 1 15,4-6 1 1,3-4-6-16,-7 3 1 16,-3-2 3-16,-4 2 1 15,-10 1-1-15,-11-1 0 0,-4 7-1 16,-14 3 1-16,-3 0-2 15,0 6 1-15,0-3-2 16,3 3 1-16,7 0-3 16,8 3 1-16,3-3-5 15,3-3 0-15,8 3-4 16,3-6 0-16,0 0-5 16,3 0 1-16,12-3 0 15,2 0 0-15</inkml:trace>
  <inkml:trace contextRef="#ctx0" brushRef="#br0" timeOffset="4970.3701">18623 2540 27 0,'18'-10'13'0,"-15"16"-9"0,-6 1 26 0,-4 2-27 16,-4 10 1-16,-3 3 4 31,-4 0 0-31,4 0-9 16,0 3 0-16,7 0 6 15,0-3 1-15,4-3-2 16,3-4 0-16,3 1-2 0,8-10 1 15,3-2-2-15,3-4 0 16,5-10-1-16,-1-2 1 16,0-4-1-16,-3 3 1 15,-1-2-1-15,-3 2 1 0,-3 4-2 16,-4 6 1-16,0-1 0 16,-7 11 0-16,0 2 0 15,0 4 1-15,-4-4-1 16,1 4 0-16,3-4-3 15,0 0 1-15,0 1-5 0,0-4 1 16,3 0-6-16,1-2 1 16,3-4-4-16,0 0 0 15</inkml:trace>
  <inkml:trace contextRef="#ctx0" brushRef="#br0" timeOffset="5357.2667">18838 2690 26 0,'0'0'13'0,"-10"10"-7"0,6-10 19 0,-3 6-22 31,0 3 1-31,-3 4 2 16,2 2 0-16,1 1-7 0,0 3 0 15,0 0 6-15,4 3 0 16,-1-3-2-16,4-4 1 16,4-2-2-16,3-7 1 0,3-3-1 15,5-9 0-15,2-10-1 16,4-6 1-16,1-6-1 15,-1-3 0-15,0-10-1 16,0-6 1-16,7-19-1 16,0 3 1-16,1 4-1 15,-1 5 0-15,-7 14-1 16,-3 2 1-16,-4 13 1 16,-7 9 0-16,-4 10-1 15,-6 9 1 1,-4 10 0-16,-11 12 0 15,-3 12 0-15,0 4 0 0,3 6-3 16,1 6 1-16,2-5-4 16,1-8 0-16,7-5-6 15,4-4 1-15,3-6-6 16,3-6 1-16</inkml:trace>
  <inkml:trace contextRef="#ctx0" brushRef="#br0" timeOffset="5655.3967">19092 2784 33 0,'29'-12'16'0,"9"-26"-12"0,-24 29 25 0,4-4-27 16,-4-3 1-16,-3-2 1 15,-8 5 0-15,-10 7-5 16,-7-1 1-16,-7 11 4 31,-4 5 0-31,-6 7-1 16,-1-1 1-16,4 1-1 15,3 0 1-15,7 3-2 16,1-1 1-16,6 1-2 0,4 0 1 16,3-6-1-16,4-1 0 15,7-2-2-15,8-7 0 0,6-6-4 16,7-7 0-16,0-2-4 16,4-4 0-16,0 0-5 15,-4 1 0-15,0-11-1 16,0 8 1-16</inkml:trace>
  <inkml:trace contextRef="#ctx0" brushRef="#br0" timeOffset="5875.2556">19286 2803 31 0,'-10'35'15'0,"-4"15"-11"0,10-38 31 16,-3 7-29-16,-4 3 0 16,1-3 3-16,3 0 1 15,0-4-12 1,0-5 1-16,0-17 8 15,3 1 1-15,4-10-3 16,7-2 0-16,7-1-2 0,0 0 1 31,22-12-4-31,3-7 0 16,-1 4-9-16,1 5 1 16,21 1-10-16,7-6 0 15</inkml:trace>
  <inkml:trace contextRef="#ctx0" brushRef="#br0" timeOffset="6491.1336">20359 2276 36 0,'-4'0'18'0,"11"-15"-14"0,0 11 19 0,4-8-23 16,3-1 1-16,4-2 0 15,3-4 0-15,7 0-2 0,-3-3 0 16,-4 3-3-16,-3 0 1 31,-8 7-7-31,-3-7 1 16,-7 3-2-16,-7 7 1 16</inkml:trace>
  <inkml:trace contextRef="#ctx0" brushRef="#br0" timeOffset="6840.5814">20345 2132 27 0,'-39'53'13'0,"-25"-15"-9"16,47-26 27-16,-8 4-28 16,0 9 1-16,4-3 1 0,4 3 1 15,2-6-7-15,8 3 1 16,4 0 4-16,3-3 0 16,14-4-1-16,4-2 0 0,6-10-1 15,8 0 0-15,3 0-2 16,-3 1 1-16,-4-4 0 15,1 6 0-15,-8 6 0 16,-4-9 0-16,-3 10 0 16,1 6 1-16,-8 9 0 15,-4-3 0-15,-6 10-1 32,-4-4 1-32,-4 10-1 0,-7 3 0 15,-6 0 0-15,-12 6 1 16,-10 3-3-16,1 3 1 0,2 1-2 15,-3-1 1-15,4-5-5 16,0-4 1-16,6-13-5 16,5-3 0-16,3-9-6 15,3-6 1-15</inkml:trace>
  <inkml:trace contextRef="#ctx0" brushRef="#br0" timeOffset="8272.3907">20186 2599 13 0,'0'10'6'0,"-4"-20"5"0,4 10-1 15,4-3-8 1,-1 0 0-16,1-3 2 0,-4 6 1 15,0 0-6-15,7-3 1 16,0-1 3-16,0-2 1 16,0 3-1-1,4-3 0-15,3 3-1 16,0-1 1-16,0 1-1 16,4-3 1-16,-1 3-1 15,-2 0 0-15,-1 3-1 0,-4 0 1 0,4 3-1 16,0-3 0-16,-3 3 0 15,3-3 0-15,0 3-1 16,0-3 1 0,4 0-1-16,-4-3 1 15,-3 3 0-15,-4 0 0 16,0 0-3-16,-4 0 1 16,-3 0-6-16,0 0 0 15,4-3-5-15,-1-3 1 16</inkml:trace>
  <inkml:trace contextRef="#ctx0" brushRef="#br0" timeOffset="8910.2973">20443 2618 10 0,'0'-3'5'0,"8"-7"3"16,-1 7 0-16,0 0-6 15,-4 0 0-15,1 0 2 16,-1-3 1-16,1 6-5 0,-1 0 0 15,1 6 4-15,-4 3 1 16,0 7-1-16,-4 9 0 16,1 10-1-16,-1 2 0 15,-3 7 0-15,0 0 0 16,0 6-2-16,4 0 1 31,-5 7-7-15,-2-4 0-16,6-12-4 15,4-7 0-15</inkml:trace>
  <inkml:trace contextRef="#ctx0" brushRef="#br0" timeOffset="9178.204">20098 2800 41 0,'-14'-6'20'0,"17"2"-22"0,4 4 38 0,11 4-33 16,3 2 0-16,4 0 2 0,3 4 0 16,4-1-7-16,-1 0 0 15,-2-2 3-15,-5-1 1 31,-2 0-8-31,-5-3 0 0,-6 4-8 16,-4 2 0-16</inkml:trace>
  <inkml:trace contextRef="#ctx0" brushRef="#br0" timeOffset="9378.5092">20147 2975 36 0,'-42'-9'18'0,"17"47"-8"15,25-45 24-15,0 7-30 16,0 0 1-16,0 4 3 15,7-1 1-15,4-3-10 0,3 9 0 0,7 1 7 16,4-1 0-16,3 3-2 16,-3-2 1-16,-4-1-9 15,3 1 1-15,-2-1-13 16,2 4 0-16,5-7-2 31,-5-3 0-31</inkml:trace>
  <inkml:trace contextRef="#ctx0" brushRef="#br0" timeOffset="10951.7866">21036 2649 25 0,'-3'-22'12'0,"-1"13"-1"0,4 3 13 15,-3-1-23-15,-1 7 1 16,0 4 0-16,-3 2 1 0,-3 6-4 16,-1 13 1-1,-3 4 2-15,4-7 1 16,-5 3-2-16,-2 6 1 15,10-6-1-15,0 7 0 0,3-4 0 16,4-6 0-16,4-3-1 16,-1-4 0-16,4-9 1 15,7-6 0-15,4-9 0 16,3-13 1-16,7-9-1 16,4-10 1-16,-4-3-1 0,4-15 1 15,3-10-1-15,1-4 1 16,-1-5-2-16,0 0 0 15,-3 6 0-15,-4 18 0 0,-7 10-1 32,-3 10 0-32,-4 9 1 15,-7 12 0-15,-3 13 0 0,-4 10 1 16,-7 15-1-16,-4 12 1 16,-3 7 0-16,-4 10 1 15,-10 8-2-15,0-2 1 16,3 3-3-16,1 2 1 15,-1-8-4-15,4 2 0 0,7-15-7 16,7-6 0-16,3-4-2 16,4-18 1-16</inkml:trace>
  <inkml:trace contextRef="#ctx0" brushRef="#br0" timeOffset="11200.867">21438 2706 37 0,'-3'15'18'0,"20"-36"-21"0,-13 24 36 31,3-6-31-31,0 3 0 16,4-4 3-16,-1-2 1 0,-3 0-6 15,0 0 0-15,-3-7 5 16,-4 7 0-16,-4-1-1 16,-3 1 0-16,-7 3-2 15,-3-3 1-15,-12 6-2 0,5 0 0 16,6 0-6-16,0 0 1 15,8 0-7-15,-1 6 1 16,8 0-6-16,6-6 1 16</inkml:trace>
  <inkml:trace contextRef="#ctx0" brushRef="#br0" timeOffset="11588.6696">21590 2602 30 0,'0'16'15'0,"-11"12"-10"16,8-9 22-16,-4 3-25 15,0-6 0-15,0 2 1 16,3-2 0-16,4-3-4 16,4-4 0-16,3-3 3 15,7-6 0-15,4 0-1 16,-1 0 0-16,4-6 0 16,1-10 0-16,2 1 0 15,4 2 0-15,-3-2 0 16,0 2 1-16,-1 4 1 15,-2-4 0-15,-5 7 0 0,-3 3 1 16,-3 3 0-16,-4 0 0 16,0 6-2-16,0 0 1 15,4 7-1-15,-4-4 0 16,3 1-1-16,-3-1 0 16,4 0-1-1,-4 1 1-15,-3-7 0 16,-1 0 0-16,-3 0-4 15,0 0 1-15,0 4-6 16,0-4 1-16,-3 0-9 16,3 3 1-16,7-6-2 15,3-9 0-15</inkml:trace>
  <inkml:trace contextRef="#ctx0" brushRef="#br0" timeOffset="11922.3003">22094 2580 40 0,'-14'16'20'0,"-7"15"-25"0,14-15 41 0,0 0-33 16,-4 6 1-16,1 0 0 16,-1 0 1-16,4-4-7 15,4 1 1-15,3-3 3 32,3 0 1-32,1-7-2 0,3-3 0 15,3-6 0-15,5-6 0 16,2-3-1-16,1-4 0 15,3 1 0-15,-3-7 1 16,-1 3-2-16,1 0 1 0,-4 1 0 16,0-1 0-16,-3 7 1 15,-4-4 0-15,0 10 0 16,-4 6 0-16,1 6 1 16,-4 1 0-16,-4 2-2 15,1 1 0-15,-1 3-5 16,1-1 0-16,3-2-8 0,-4-4 0 31</inkml:trace>
  <inkml:trace contextRef="#ctx0" brushRef="#br0" timeOffset="12084.8433">22288 2643 39 0,'-3'3'19'0,"-8"35"-18"16,8-32 23-16,-1 10-24 31,-3 3 0-31,0 3-6 16,0 0 0-16,4 3-2 0,-1-7 1 15</inkml:trace>
  <inkml:trace contextRef="#ctx0" brushRef="#br0" timeOffset="12231.1169">22264 2499 38 0,'0'-35'19'0,"7"20"-23"0,-4 8 31 0,1 7-32 16,3 4 1-16,0-1-10 15,7 0 0-15,0 9 13 16,0-2 1-16</inkml:trace>
  <inkml:trace contextRef="#ctx0" brushRef="#br0" timeOffset="12470.5788">22373 2706 29 0,'-17'47'14'0,"-12"-31"-6"0,26-13 25 15,-1-3-30-15,4 3 1 16,7-6 2-16,4-7 0 16,3 1-8-16,7-10 1 15,4-6 4 1,0 0 1-16,6 0-2 16,-6 9 0-16,-4 0-1 0,0 1 0 15,-3 5 0-15,-4 7 1 16,0 6-1-16,-3 4 0 0,-4 5 0 15,-4 10 0-15,-3-3-3 16,0 6 1-16,0-6-7 16,0-4 1-16,4 1-8 15,3-6 1-15</inkml:trace>
  <inkml:trace contextRef="#ctx0" brushRef="#br0" timeOffset="12873.0503">23012 2380 42 0,'-43'31'21'0,"-34"73"-20"0,63-79 33 0,-4 6-32 15,-3 10 0-15,-4-4 1 16,0 1 0-16,4-7-4 15,4-6 0-15,3-3 3 16,3-9 1-16,4-10-2 0,7-9 1 0,7-19-1 16,4-13 0-16,6-15-1 15,4 3 1-15,8 6-1 16,2-3 0-16,5 9 1 16,-5 7 0-16,1 6 0 15,3 12 1-15,-6 13 1 31,-8 19 0-31,-11 9 0 16,-10 16 0-16,-7 12 0 16,-10 7 0-16,-5 12-1 0,-2-9 0 15,3 3-8-15,7-6 1 16,14-10-13-16,10-9 0 0,11-16 0 16,-3-12 0-16</inkml:trace>
  <inkml:trace contextRef="#ctx0" brushRef="#br0" timeOffset="16377.4616">23290 2317 35 0,'-10'-9'17'0,"34"-4"-16"16,-9 4 29-16,13-1-29 0,11 1 1 16,3-1 0-16,11-2 1 15,-7-1-4 1,0 4 1-16,-4-7 1 16,-3 4 0-16,-4-4-4 15,-7 7 1-15,-7-7-4 16,-3 3 0-16,-7 10-3 15,-11 3 1-15,-4 3-1 0,-3 10 0 16,-4 3 4-16,-3-4 0 16,-7 10 5-16,-7 6 0 0,-4-6 4 15,-7 10 0 1,-6 2 2-16,6-3 0 0,7 10 0 16,4-6 0-16,3 2-1 15,11-8 1-15,3 5-2 16,11-6 1-16,7-3-2 31,4-6 0-31,7-3-1 16,-4 0 0-16,3-4 0 0,-2-12 0 15,-1 3-3-15,-4-3 1 16,-3-3-3-16,0-3 1 16,-3-7-3-16,-4 1 1 15,-4-1-2-15,1-2 0 0,-4-1 2 16,3 0 0-16,-3 0 1 15,7 1 1-15,7 2 2 16,4 4 1-16,6-4 1 16,5 4 0-16,-1-1 1 15,0 7 0-15,0-3 1 0,0 6 1 16,0 6-1-16,1-3 1 16,-8 10-1-16,-4 3 0 0,-3 6-1 15,-3 3 1-15,-8 3-2 16,-3 3 1-16,-3 1-4 15,-1-1 1-15,-10 7-6 32,-7-4 0-32,-8 1-5 15,-13-4 0-15,3 7-3 16,0-4 1-16,4-6 3 16,88-100 10-1,-127 166 1-15,56-75 1 16,7-3 6-16,11-1 0 15,7-15 3-15,11-3 1 16,14-3-7-16,10 0 1 16,14-10-3-16,-3-3 1 15,4-6-6-15,10-6 0 0,3-4-9 16,18-5 1-16,25-1-2 16,-7-6 0-16</inkml:trace>
  <inkml:trace contextRef="#ctx0" brushRef="#br0" timeOffset="16609.8286">24102 2380 38 0,'-32'-10'19'16,"46"17"-26"-16,-3-14 39 0,10-2-32 15,4-1 0-15,6-2 0 16,5-1 1-16,2 1-3 0,5-1 1 16,-1 7-5-16,-7 0 1 15,-6 6-5-15,-12 6 0 0</inkml:trace>
  <inkml:trace contextRef="#ctx0" brushRef="#br0" timeOffset="16973.69">24303 2489 27 0,'-42'41'13'0,"-1"3"-6"16,26-31 21-1,-12-1-25-15,1 7 0 16,3-6 0-16,8 5 1 16,3-5-6-16,10 9 0 15,11-16 4-15,4 0 0 16,10-15-2-16,0 9 0 16,4-9-1-16,3-4 1 0,-3 0-1 15,-1 4 1-15,-2 0-1 16,-5 9 0-16,-3 0 0 15,-7 9 1-15,-7 0 0 16,-7 13 1-16,-3 0 2 16,-1-6 0-16,1 6 1 15,-1 3 0-15,4-3 0 16,0 0 1-16,3-3-2 0,4 0 1 16,4-4-2-16,3-2 0 0,0-4-1 15,4-2 0-15,3-4-1 16,0-3 1-16,0-7-3 31,4-2 1-31,-1 0-5 16,1-4 1-16,-4 4-7 15,0-1 0-15,0 4-3 16,-7 0 0-16</inkml:trace>
  <inkml:trace contextRef="#ctx0" brushRef="#br0" timeOffset="17274.7958">24726 2402 37 0,'-14'-35'18'16,"35"26"-18"-16,-14 6 33 0,4 3-31 16,3 3 0-16,4 3 2 15,3 7 1 1,0 2-5-16,4 7 0 15,-4 10 3-15,0 2 1 16,-7 4-2-16,-3 6 1 16,-4-4-1-16,-7 1 0 15,-4-3-2-15,-3-4 0 0,-3-2-3 16,-5-4 0-16,1-6-5 16,0-3 1-16,-3-7-6 15,2-2 1-15,-9-4-2 16,3-6 0-16</inkml:trace>
  <inkml:trace contextRef="#ctx0" brushRef="#br0" timeOffset="17491.7713">24800 2248 42 0,'11'-22'21'0,"-4"19"-18"0,-7 3 44 0,0 3-44 16,-4 6 0-16,-3 10 3 15,0 13 1-15,-10 15-8 31,-15 25 1-31,-17 9 4 16,-11 13 1-16,-8 10-2 0,1 6 0 16,-3 2-4-16,3-5 0 15,3-13-9-15,4-9 1 16,11-4-10-16,-4 1 1 16</inkml:trace>
  <inkml:trace contextRef="#ctx0" brushRef="#br0" timeOffset="55840.8667">23336 7218 30 0,'-7'0'15'0,"-10"0"-6"0,9 3 16 0,-2 4-23 15,-4 5 0-15,0 7 2 16,-4 3 1-16,0 0-5 15,1 6 1-15,3 0 3 16,3 1 0-16,4-4 0 16,4 0 0-16,3 0-1 31,7-6 1-31,3-4-2 16,4-5 1-16,7-7 0 0,1-3 0 0,2-10-1 15,1-5 0-15,10-7-3 16,-3 3 1-16,3-9-6 31,-3 3 1-31,0 0-6 0,-11-4 0 16,-7 4-5-16,-3-3 0 15,-4 0 0-15,-7 3 1 0</inkml:trace>
  <inkml:trace contextRef="#ctx0" brushRef="#br0" timeOffset="55956.4552">23432 7209 27 0,'-39'12'13'0,"25"29"-13"0,10-28 27 31,1 5-27-31,-5 1 0 0,-2 13-6 16,-1 2 1-16,1 7-1 16,3 9 1-16</inkml:trace>
  <inkml:trace contextRef="#ctx0" brushRef="#br0" timeOffset="56290.0244">23185 7811 37 0,'-4'-10'18'0,"15"-8"-22"16,-4 11 33-16,3-2-29 15,4 3 1-15,0-4-1 0,4-5 1 16,0 5-2-16,-4 1 1 16,0 3-1-16,0 2 1 0,-3 4-1 15,-1 0 1-15,-3 0-1 16,0 4 0-16,0-1 1 31,-3 0 1-31,-1 0 1 16,-3 3 1-16,-3 0 1 0,-1-2 1 15,-3 5 0-15,-3 0 0 16,-4 4-1-16,-4 3 0 16,-3 2-2-16,-4 4 1 15,0-3-6-15,4 0 0 0,4-6-6 16,3-1 0-16,3-2-6 15,7-7 1-15</inkml:trace>
  <inkml:trace contextRef="#ctx0" brushRef="#br0" timeOffset="56555.2024">23308 7773 34 0,'-4'0'17'0,"-6"10"-8"0,6-1 26 15,1 10-30-15,3 0 0 16,3 0 1-16,1-4 1 15,10 1-9-15,4-4 0 16,6-2 6 0,12-4 0-16,-1-6-2 15,0-3 0-15,-3-3-1 16,-7-4 1-16,-1-2-1 16,-6-1 1-16,0 1-3 0,-8-1 1 15,-3-3-6-15,0 4 1 16,0-4-9-16,7-3 0 15,8-3-3-15,2-9 1 16</inkml:trace>
  <inkml:trace contextRef="#ctx0" brushRef="#br0" timeOffset="56939.4216">24070 7193 37 0,'-18'6'18'16,"-3"7"-21"-16,11-10 33 0,-4 6-30 15,-1 7 0-15,1 0 0 16,0 3 1-16,4-1-1 0,-4-2 0 16,6-3 1-16,5-4 1 15,3-3 0-15,3-2 1 16,15-4 1-16,3-7 0 0,4-2-1 16,7-4 1-16,6-2-1 15,-2-1 0-15,-4 0-4 16,3-3 1-16,-3 1-10 15,-1 2 1-15,1 10-5 16,-7-1 0-16</inkml:trace>
  <inkml:trace contextRef="#ctx0" brushRef="#br0" timeOffset="57150.4585">23908 7588 45 0,'-14'3'22'0,"17"7"-19"0,-3-10 40 16,7-6-42-16,4-4 1 16,6 1 0-16,8-7 0 15,-4 3-3 1,8-2 0-16,-5-4-3 16,4 3 0-16,-3-6-7 15,-4 7 1-15,-3 2-5 16,-4 1 1-16</inkml:trace>
  <inkml:trace contextRef="#ctx0" brushRef="#br0" timeOffset="57343.0296">24112 7362 32 0,'-10'0'16'0,"3"4"-7"0,7-4 27 16,0 3-31-16,-4 6 0 16,-6 7 2-16,-1 9 0 15,-10 13-9-15,0-1 0 16,0 4 6-16,-4 6 1 15,0-6-5-15,-3 0 1 16,7-1-6-16,0 1 0 0,3-10-8 16,4-6 1-16,7-3-4 15,3-9 1-15</inkml:trace>
  <inkml:trace contextRef="#ctx0" brushRef="#br0" timeOffset="57509.8381">23922 7667 48 0,'3'-10'24'0,"4"20"-26"0,1-7 48 16,9 3-45-16,-3 3 0 16,4 4 1-16,0-4 0 15,-1 4-6-15,4-7 1 0,-3 0-6 16,3-6 1-16,4 4-7 16,7-4 0-16</inkml:trace>
  <inkml:trace contextRef="#ctx0" brushRef="#br0" timeOffset="57807.9517">24261 7629 49 0,'-8'25'24'0,"19"0"-23"0,-4-25 42 0,7-3-42 15,4-3 1-15,3-4 0 16,7-8 0-16,-3-8-2 31,0-2 0-31,-1 0 4 16,-6-3 0-16,0-1 0 0,-11 7 1 15,-4 3 0-15,-3 0 1 16,-7 7-1-16,-3 2 0 16,-12 7-1-16,1 0 0 0,-3 6-2 15,-1 6 0-15,4 0-7 16,3 0 1-16,7 1-11 15,4-7 1-15,7 0-8 16,11 0 0-16</inkml:trace>
  <inkml:trace contextRef="#ctx0" brushRef="#br0" timeOffset="67250.1581">24825 7375 35 0,'-18'-19'17'0,"11"7"-9"0,7 12 18 0,4-3-25 16,3-4 0-16,3-2 1 15,5-1 0-15,2-2-3 16,4-1 1-16,8-2 2 15,-1-1 1-15,4 7-4 32,-1-1 1-32,-6-2-2 15,-7 2 0-15,-8 1-3 16,-3 3 1-16,-10 6-2 16,-4 0 0-16,-7 6 2 15,-4 3 0-15,-3 4 4 0,-4 6 0 16,-3-1 2-16,7 1 1 15,0 3 0-15,3 0 0 16,4 6 0-16,3-6 1 0,4 3-3 16,4-3 0-16,-1-3-1 15,4-3 1-15,0-4-1 16,4-2 0-16,-1-4 0 16,1 0 1-16,-1-3-1 15,-3 4 1-15,-3 2-1 0,-1 4 1 16,-3-1-1-16,0 4 0 15,-4 0 0-15,4 2 0 16,0 1 0-16,0-3 0 16,4 0 0-16,-1-1 1 0,1-2-1 15,-1-1 1-15,4-2-1 32,0 2 1-32,0 1-1 15,0-4 0-15,0 1 0 16,4 2 0-16,-4-2 0 15,0 2 0-15,0 1 0 0,0-4 1 16,0 0-1-16,0-2 1 16,0-1-2-16,0 0 0 15,0-6-3-15,3-6 0 16,1-3-3-16,-1-4 0 16,4-6-4-16,0-9 0 0</inkml:trace>
  <inkml:trace contextRef="#ctx0" brushRef="#br0" timeOffset="67546.5699">24977 7431 24 0,'21'-15'12'0,"4"-4"-11"0,-15 16 18 0,1 6-16 15,3 0 0-15,0 0 2 16,-4 4 0 0,-10 2-6-16,-7 10 0 15,0 3 4-15,-3 3 0 0,-1 0-2 16,1-3 1-16,-1 6-1 15,0-6 0-15,4-6 0 16,0-4 0-16,0 1-1 16,4-4 1-16,-1-3-1 15,4 7 1-15,0-10-1 0,4 0 1 16,3-3-1-16,0 3 1 16,0-3-3-16,0 0 1 15,-3 0-5-15,-1 4 1 0,-3-4-6 16,-3 9 1-16</inkml:trace>
  <inkml:trace contextRef="#ctx0" brushRef="#br0" timeOffset="67961.9183">24585 7952 30 0,'-21'-9'15'0,"28"2"-9"0,-4 7 24 15,8-3-28 1,3 0 1-16,7-3 0 16,8 0 1-16,-1-4-4 15,4-2 1-15,-1-1 2 16,5-3 1-16,2 1-1 0,1-1 0 15,0 0-6 1,0 1 1-16,3 5-11 0,-10 1 1 16,0 3-1-16,-11 2 0 15</inkml:trace>
  <inkml:trace contextRef="#ctx0" brushRef="#br0" timeOffset="68129.3433">24772 7949 30 0,'-11'9'15'0,"-31"23"-16"0,28-23 27 0,-7 4-29 15,-4 5 0-15,-7 7-10 16,4 1 1 0,3-4 11-16,8-4 1 15</inkml:trace>
  <inkml:trace contextRef="#ctx0" brushRef="#br0" timeOffset="68400.7787">24776 8143 35 0,'7'3'17'0,"3"-6"-15"0,-6-3 33 0,3 3-34 16,0-3 1-16,3-7 0 16,5 1 0-16,2-7-2 15,4-3 0-15,1 0 2 16,-5-3 1-16,-3 6-1 0,-3 6 0 0,-4 4-1 31,0 0 1-31,-7 2-2 16,0 7 0-16,0 0 0 15,0 3 0-15,0-3-2 16,4 4 0-16,3-4-3 16,3-7 0-16,1 1-7 15,3-3 1-15,14-7-2 0,4-3 0 16</inkml:trace>
  <inkml:trace contextRef="#ctx0" brushRef="#br0" timeOffset="69417.3088">25478 7152 44 0,'-7'0'22'0,"14"-3"-31"0,0 0 44 16,3 3-35-16,4-6 0 15,4 6 0-15,3 6 1 16,4-6-4 0,0 3 0-16,-8 7-4 15,-6-1 0-15,-15 0-4 16,-6 4 0-16,-4 3-1 15,74-41 12 1,-173 90 1-16,67-27 0 16,11-3 5-16,-1-10 1 15,12-3 4-15,6-7 1 16,4-5-6-16,3 2 0 16,8-5-3-16,6-4 1 15,4-3-2-15,7-7 1 16,4-2-4-16,3 0 1 0,4-1-2 15,3 4 0-15,-7 0-4 16,0-1 0-16,1 1-1 16,-5 3 1-16,-6 0 1 15,-4 3 1-15,-4 3 1 16,-6 3 1-16,-1 4 4 16,-6 2 0-16,-1 4 1 15,-3 0 0-15,0 5 0 16,0-2 1-16,0-3-1 15,0 0 1-15,0-1-3 16,-1 1 1-16,5 0-1 16,-1-4 1-16,1 1-1 15,-1-1 1-15,0-2-1 16,1-1 0-16,3 1-1 0,0-1 1 16,0 0-1-16,3-2 1 15,1-1-1-15,-1 3 0 16,1-2 0-16,-1-4 0 0,1 6 0 15,-1-6 1-15,4 4-1 16,0-4 1-16,0-3-1 31,4-3 1-31,3-4 0 16,3 1 1-16,8-3-1 16,3-4 0-16,4-3-1 0,-1 1 0 15,5-4-3-15,-5 3 1 16,1 4-5-16,-7 2 0 15,-8 4-1-15,-3 6 0 16,-3 9 0-16,-8 1 0 16,-6 2 3-16,-4 10 1 0,-4 0 4 15,-3 3 1-15,0 0 2 16,-1-3 1-16,1-3 1 16,7-3 1-16,4-4 0 15,3 4 0-15,-1-7-2 0,5 1 1 16,3-4-2-16,7-3 0 31,0-3-1-31,4 0 0 16,3 0-1-16,0-3 0 15,4-6 0 1,-8 6 1-16,-3-1-2 16,-7 4 1-16,0-3-3 15,-3 3 1-15,-4 3-4 16,-4 1 0-16,-3 2-8 15,0 3 0-15</inkml:trace>
  <inkml:trace contextRef="#ctx0" brushRef="#br0" timeOffset="69663.804">25365 7889 29 0,'-7'3'14'0,"-7"1"-11"0,10-1 20 0,-3 0-23 16,0 6 0-16,-7 1 1 15,-4 2 0 1,1 7-1-16,-1 0 0 16,-3 3-2-16,7-7 0 15,0 1-5-15,6-6 1 0,1 2-3 16,4-6 0-16</inkml:trace>
  <inkml:trace contextRef="#ctx0" brushRef="#br0" timeOffset="69884.4067">25280 8071 28 0,'32'-3'14'0,"-15"-19"-9"0,-10 16 26 0,4 0-28 16,0 6 0-16,3-7 4 16,0 1 0-16,4 0-8 15,-1-4 1-15,1 1 4 16,3-1 1-16,-7 4-2 15,0-3 1-15,-3 3-2 16,-4-1 1-16,-7 7-2 16,0 3 0-16,0 1-2 0,0-1 0 15,0-3-5-15,0-7 0 16,3-2-8-16,4 0 1 16,4-7-2-16,7 0 0 15</inkml:trace>
  <inkml:trace contextRef="#ctx0" brushRef="#br0" timeOffset="70218.9345">25837 7569 36 0,'18'-6'18'0,"0"-19"-19"0,-11 19 35 16,7-4-33-16,4-2 0 15,3-4 0-15,10 0 1 16,1-5-3-16,0-1 1 15,0 6-3-15,3 0 0 0,-3 1-7 16,-4-1 0-16,0 0-2 16,-7 4 1-16</inkml:trace>
  <inkml:trace contextRef="#ctx0" brushRef="#br0" timeOffset="70413.0534">26077 7319 39 0,'-3'22'19'0,"-8"6"-22"16,4-19 39-16,-3 7-36 15,-5 6 0-15,-2 12 0 16,-4 4 1 0,-4 6-4-16,-3 3 1 15,-4-6-6-15,4-4 0 16,0-5-4-16,6-4 1 15</inkml:trace>
  <inkml:trace contextRef="#ctx0" brushRef="#br0" timeOffset="70847.4622">25912 7726 33 0,'0'10'16'0,"3"24"-12"16,-3-28 28-16,-3 7-31 15,-5 3 0-15,5 6 1 16,-4 3 0-16,0 3-3 16,0 6 1-16,0 1 1 15,-4 2 0-15,1-2-1 16,2 3 1-16,1-13-2 0,0 0 0 16,4-6-2-16,-1-10 1 15,4-9-1-15,7-19 1 16,4-9-1-16,3-13 1 15,4-9 0-15,6 3 1 16,8 0 1-16,7 0 1 0,-4 3 0 16,1 13 1-16,2 6 0 15,-2 9 1-15,-5 6 0 16,-2 14 1-16,-5 5-1 16,-6 4 1-16,-4 5-2 15,-7 7 1-15,-3 4-1 16,-8 2 1-16,-10 10-3 15,-4 0 1-15,1 6-5 0,-1-3 0 32,-3 6-5-32,0-6 1 15,0-4-6-15,3-8 0 16</inkml:trace>
  <inkml:trace contextRef="#ctx0" brushRef="#br0" timeOffset="71150.1232">25933 7927 35 0,'7'-6'17'0,"28"-7"-16"16,-24 10 29-16,6 0-30 15,1 3 1-15,7 0-1 0,-4 3 1 16,-4 0-1-16,-2 3 0 16,-1 1 0-16,-7 2 1 15,-7 7-1 1,-7 6 1-16,-4 0-1 15,-3 3 1-15,-4 0 1 16,1-3 0-16,3 0 1 16,3-13 0-16,0 1-1 15,4-4 1-15,4-3 0 16,6-3 1-16,8-13-5 0,3-5 1 16,4-8-7-16,6-5 0 15,12-3-7-15,9-4 0 16</inkml:trace>
  <inkml:trace contextRef="#ctx0" brushRef="#br0" timeOffset="71670.095">26585 7306 26 0,'11'3'13'0,"7"7"-11"0,-11-7 13 16,0 0-15-16,0 3 0 15,0 0 1-15,0 1 0 16,-4 5-1-16,-6 4 0 15,-4 3 1-15,-4 3 1 0,1 0-2 16,-1 3 1-16,0-7-1 16,1-5 0-16,3-4-1 15,0 4 1-15,3-7-2 16,1 1 1-16,-1-1 0 16,4-3 0-16,0 6 0 15,0 1 1-15,0 2 0 16,0 4 0-16,4 0 0 15,-4 6 0 1,0 6 1-16,0-6 0 16,-4 3 1-16,1 3 1 0,-4 3 0 15,0-2 0-15,3-4 0 16,0 0 1-16,4-3-1 16,0-7 0-16,4 1-4 15,0-6 1-15,3-4-7 16,3 0 1-16,8-6-5 15,-1-9 1-15</inkml:trace>
  <inkml:trace contextRef="#ctx0" brushRef="#br0" timeOffset="71974.3681">27111 7262 33 0,'-11'3'16'0,"-3"10"-13"15,7-10 28-15,-3 6-31 16,-4 4 1-1,-4-1 0-15,-7 10 1 16,-10 7-3-16,-11 5 0 16,-3 1-3-16,3-1 0 15,11-9-7-15,6-6 1 0</inkml:trace>
  <inkml:trace contextRef="#ctx0" brushRef="#br0" timeOffset="72170.4187">26899 7526 30 0,'-7'9'15'0,"0"41"-10"16,4-37 20-16,-1 2-25 15,-6 10 1-15,-1 1 0 16,0-1 0-16,4-3-3 0,4-1 1 16,3 1-2-16,7-9 1 15,0-4-6-15,7-5 0 16,4-4-2-16,3-10 1 15</inkml:trace>
  <inkml:trace contextRef="#ctx0" brushRef="#br0" timeOffset="72853.1729">27143 7359 29 0,'7'-3'14'0,"3"0"-14"16,-10 3 28-16,7 0-27 15,0 3 0-15,1 3 0 16,-1 1 0-16,0-1-2 15,3 3 1-15,-3 4 0 16,0-7 1 0,0 7-3-16,-3-4 0 15,-4 4-2-15,-7 9 0 0,0 0-4 16,-7 0 1-16,-4 6-2 16,-7-6 0-1,-10 12 8 1,3-2 0-16,8-7 3 15,2-10 0-15,5 1 5 0,3-3 0 16,3-4 1-16,4 0 0 16,4-12-5-16,3 3 0 15,3-6-2-15,8 0 1 16,-1-7-2-16,4 1 1 16,0-1-1-16,4 1 0 15,0-1 0-15,-4 4 0 16,0-1 0-1,-3 7 1-15,-4 0-1 16,-4 3 0-16,-3 3 0 16,-3 3 0-16,-1 1 0 15,-3-1 0-15,0 3 0 16,0 1 0-16,0-1 0 0,3 1 1 16,-3-1 0-16,4 0 0 15,-1-2 0-15,1 2 1 16,-1-6-1-16,1 3 0 0,-1 1 0 15,1 2 0-15,-4 0-1 16,-1 1 1-16,1-1 0 16,-3 1 0-16,-1-1 0 15,1 4 1-15,-8 2 0 0,0 1 1 16,-3 0 0-16,4 3 0 31,-1-4 1-31,4-2 0 16,3 2-1-16,4-2 1 15,4-4-1-15,13-2 0 16,8-4-1-16,3-3 1 0,11-10-2 16,7 1 0-16,3-4-10 15,4-2 1-15,14-1-8 16,-4 0 1-16</inkml:trace>
  <inkml:trace contextRef="#ctx0" brushRef="#br0" timeOffset="116227.9105">25365 9498 17 0,'0'0'8'0,"0"0"-3"0,0 0 9 0,-4 3-13 16,1 3 0-16,-1 4 1 15,-3 5 0-15,-4-2-3 16,-6 3 1-16,-8 12 1 15,-3 3 0-15,-4 7-2 16,-10 0 1 0,7-1-2-16,3-6 0 15,7-2-2-15,4-7 1 16,7 0-1-16,3-10 0 16,8-6 1-16,3-9 0 0,14-6 1 0,3-4 0 15,5-5 4-15,2-1 0 16,8-3 1-1,3 3 1-15,-3-9 0 16,3 6 0-16,1 0-1 16,-1 3 0-16,0 0-1 15,-3 4 0-15,-4 2-1 0,0 0 0 0,-6 4-1 16,-8 0 1-16,-4 5-1 16,-6 4 1-16,-4 4-2 15,-7 2 0-15,-7 10-2 16,-7 2 0-16,-4 7-1 15,4 1 0-15,-4 2-1 16,0 0 1-16,1-3 1 16,-1 0 0-16,7 3 2 15,1-3 1-15,2-6 1 16,1-3 1-16,7 0 0 16,4-1 1-16,-1-2 0 0,1 3 0 31,-1-4 0-31,4-2 0 15,0 2-1-15,0-3 0 16,4 1-1-16,-8-1 0 0,4-2 0 16,0-1 0-16,0 0-1 15,0-3 1-15,0 0-1 16,0-3 1-16,7-6-1 16,4 0 1-16,3-4-1 15,0-5 1-15,0-4-1 16,0 0 0-16,0-6 0 0,0 6 0 15,1 0 0-15,2 4 0 16,-3 5-1-16,0 1 1 16,-3 6 0-16,0 3 0 15,-4 6 0-15,-4 3 0 16,-3 4 0-16,-3 9 1 16,-4-3-1-16,0 0 1 15,-4-1 0 1,0 4 0-16,1 0-1 15,-1-3 0-15,1 0 0 16,-1-3 0-16,0-4-1 16,4-2 0-16,-3-4-1 0,6-3 0 15,-3-6-1-15,4-3 1 16,6-4 0-16,4-2 1 16,0-1 0-16,4-3 0 0,0-2 0 15,3-4 1-15,0 0 0 16,0 0 0-16,0 6 0 15,-3 7 0-15,-4 2 0 16,-7 7 1-16,-4 10-1 16,-3 5 1-16,-4 1 0 15,-3 3 1-15,-3 6 0 0,-4 3 0 16,-4-3 0-16,4 0 0 16,-4 0-1-16,4-3 1 15,7 4-1-15,0-8 1 0,3-5 0 31,4-4 0-31,7-2-1 16,4-11 1-16,6-2-3 16,8-3 1-16,3-7-3 15,0-12 0-15,7 0-6 16,4-4 1-16</inkml:trace>
  <inkml:trace contextRef="#ctx0" brushRef="#br0" timeOffset="116579.6409">25781 9642 9 0,'-18'13'4'0,"-13"9"7"0,20-13 0 0,-10 7-8 15,-4-1 0-15,0 7 2 16,4-3 1-16,4 3-7 16,3-3 0-1,3 0 4-15,4-4 1 16,7-2-3-16,0-4 1 15,7-2-1-15,11-4 0 16,3 0-1-16,7 0 1 0,-3 0 0 16,-1 0 0-16,1 1-1 15,-4-1 1-15,-3 0 0 16,-8 0 0-16,-2 3 0 16,-5 0 0-16,-3 4 0 15,-7 6 0-15,-7-7 0 16,-7 0 0-16,-11 4-2 15,-3 3 0-15,-4 2-3 0,-3 1 1 16,-1-3-5-16,4-4 1 16,4-2-2-16,3-7 0 0</inkml:trace>
  <inkml:trace contextRef="#ctx0" brushRef="#br0" timeOffset="116688.9994">25386 10022 12 0,'18'-10'6'0,"6"7"-2"15,-17 0 8-15,4 0-12 16,7 0 0-16,-4 0-4 15,3 3 0-15,1 0 2 16,0 0 0-16</inkml:trace>
  <inkml:trace contextRef="#ctx0" brushRef="#br0" timeOffset="117097.6839">25460 10156 16 0,'-25'10'8'0,"8"6"-5"0,17-20 14 16,-4 4-17-16,4 0 0 15,0 0 0-15,11-3 1 16,-1-3-2-16,4 0 1 31,8-4 0-31,-5 1 0 16,-3 3-1-16,0 3 1 0,-3-1 0 15,0 4 0-15,-4 4 0 16,-7-1 0-16,-4 6 0 16,1 10 0-16,-4 0 1 15,-4 3 1-15,0 0-1 16,1 0 1-16,3-1 0 16,0-2 1-16,0-3 0 0,3-3 0 15,4-4-1-15,0-3 0 16,4-3-1-16,3-6 1 0,0-6-3 15,0-1 0-15,3-2-3 16,1-7 0-16,-4 3-4 16,0 1 0-16,-3 2-1 15,-4 1 1-15</inkml:trace>
  <inkml:trace contextRef="#ctx0" brushRef="#br0" timeOffset="117460.5655">25495 10263 10 0,'-7'44'5'0,"-3"12"-4"0,6-34 8 16,-3 7-9-16,0 5 1 16,-4 1 1-16,4 2 1 15,0 1-3-15,0-4 0 0,0-5 1 16,4-4 1-16,-1-7-1 16,1-2 1-16,-1-3-4 15,4-7 0-15,0-3-2 16,0-3 1-16,4-6-1 0,-4-7 0 15,0-2 2-15,0-1 0 16,-4 0 4-16,1 4 0 16,-5 2 3-16,1 4 1 15,0 6 1-15,0 3 0 0,0 0-1 16,0 4 1-16,4-1-2 31,-1 0 1-31,4 0-2 16,4 1 0-16,3-4-1 15,0-3 0-15,7-6-3 16,4-4 1-16,6-2-6 16,8-4 0-16,0-6-5 0,21-6 0 15</inkml:trace>
  <inkml:trace contextRef="#ctx0" brushRef="#br0" timeOffset="118151.4089">26243 9884 11 0,'-7'3'5'0,"7"-19"8"16,-3 16 0-16,-1 3-11 16,-10 0 0-16,-4 10 1 0,1 3 0 15,-5 2-4-15,-2-2 0 16,-8 6 2-16,0 3 1 16,1 0-4-16,-1 0 1 15,4-3-6-15,-1-3 1 16</inkml:trace>
  <inkml:trace contextRef="#ctx0" brushRef="#br0" timeOffset="118830.4244">25968 10047 11 0,'25'-16'5'0,"24"0"-1"0,-35 13 2 0,4 0-3 15,-1 0 0-15,1 3 1 16,3 0 1-16,-3 0-7 15,0 3 1-15,-8 0 3 16,-3 3 1-16,-10 4-2 16,-4 2 0-16,-4 4-1 15,-3 3 0-15,0-3-1 0,-4-1 1 32,-3 17-1-32,3-10 0 15,1 0 0-15,3-4 1 16,-1-5-1-16,5-4 1 0,-1 1 0 15,4-7 0-15,4 0 0 16,3-6 0-16,0-3 0 16,0-1 0-16,3 4-1 15,1-3 1-15,-1 9-1 16,1 3 1-16,-1 4 0 16,-3 9 0-16,0 6 0 0,-3 3 0 15,-1 0 0-15,1 3 0 16,-1 1 0-16,1-1 1 15,-1-6-1-15,1-6 1 16,3-3-1-16,0-4 0 16,3-2 0-16,4-7 0 0,0-9-1 15,4-4 0-15,3-6-1 16,0-2 0-16,0-1 0 31,-3-3 0-31,-1 6 0 16,-3 1 1-16,1 2 1 15,-8 7 0-15,-4 6 2 16,-3 12 0-16,-4 4 0 0,-6 3 1 16,-4 12 0-16,-1-6 1 0,1 3 0 15,4 1 1-15,-1-1 0 16,0 0 0-16,8-3-1 16,-1-6 1-16,4 0-2 15,4-4 1-15,3-5-2 16,3-4 1-16,4-6-2 15,7-9 1-15,7-7-4 16,4-6 1-16,0-6-7 0,3-7 0 16,18-12-3-1,0-9 0-15</inkml:trace>
  <inkml:trace contextRef="#ctx0" brushRef="#br0" timeOffset="119062.7311">26434 9962 28 0,'-11'25'14'16,"8"-19"-13"-16,3-6 25 0,0 7-26 16,0 2 1-16,3 0-1 15,1 4 1-15,-1-4-4 16,1 1 1-16,-1-1-5 15,1 1 1-15,3-4-3 16,3 0 1-16</inkml:trace>
  <inkml:trace contextRef="#ctx0" brushRef="#br0" timeOffset="119239.3415">26250 10109 27 0,'-7'4'13'0,"11"-4"-15"0,3 0 26 0,3 0-23 16,4-4 0-16,4 1-3 15,7-3 1-15,-1 0-2 16,1-4 0-16,3 1-5 16,1-4 1-16</inkml:trace>
  <inkml:trace contextRef="#ctx0" brushRef="#br0" timeOffset="119380.6653">26624 9990 18 0,'-3'7'9'0,"-19"-7"-8"15,15 3 11-15,-3 6-12 16,-4 4 0-16,-4 2-7 0,0 4 0 16,-3 0 5-16,4 3 1 15</inkml:trace>
  <inkml:trace contextRef="#ctx0" brushRef="#br0" timeOffset="119827.9577">26254 10360 12 0,'-7'0'6'0,"7"19"2"0,0-13 8 0,0 1-14 16,0 8 1-16,-4 4 1 15,1 3 0-15,-1 0-5 16,1-3 0-16,-4 3 4 15,3 0 1-15,0 0-2 16,1-3 0-16,-1-1-1 0,1-2 1 16,-1-3-1-16,4-4 1 15,0-3-1 1,0-6 0-16,7-6 0 16,4-7 0-16,3-5-1 15,4-14 1-15,3-12-1 16,7-3 1-16,0-9-1 15,-3 3 0-15,0 9-1 16,-1 6 1-16,1 7 0 0,3 6 1 16,-6 6-1-16,-5 6 1 15,1 4 0-15,-1 3 0 16,-2 2 0-16,-5 14 1 16,1 2-2-16,-8 13 1 15,-3 7 0-15,-3 5 0 16,-4 4-2-16,-4 3 1 0,0-3-4 15,-3 3 0-15,0-3-4 16,0-4 1-16,4-2-4 16,-1-7 0-16</inkml:trace>
  <inkml:trace contextRef="#ctx0" brushRef="#br0" timeOffset="120178.0466">26314 10555 17 0,'14'-16'8'0,"25"-22"-4"0,-25 29 12 0,0-4-14 16,0-2 0-16,0-1 0 15,0 7 1-15,0-1-4 16,4 1 1-16,-4 3 2 16,-3 9 1-16,-4 0-1 15,-4 9 0-15,-6 1 0 16,-4 3 0-16,0-1-1 0,-4 1 1 15,0 0-1-15,-10-1 0 16,0 1-1-16,0 0 0 16,0-1 0-16,3-2 0 15,4-4 0 1,3 1 1-16,1-4-1 16,3 0 1-16,7 1-1 15,3-1 1-15,4-3-1 0,0 0 1 16,0 0-2-16,8-3 1 15,-5 0-9-15,8-3 0 16</inkml:trace>
  <inkml:trace contextRef="#ctx0" brushRef="#br0" timeOffset="178187.9032">21925 12339 20 0,'-7'-3'10'0,"11"-7"-5"0,-1 4 10 0,1 0-14 31,3-4 1-31,10 1 1 15,-3-3 0-15,1-1-3 0,2 0 0 16,4-8 2-16,4-8 1 16,7 7-2-16,-4-3 1 15,0 0-1 1,-3 0 0-16,0 3-1 16,-8 6 1-16,-3 4-1 15,-3 9 1-15,-7 6-1 0,-8 6 0 0,-7 10 0 16,-10 6 0-16,-3 3 0 15,-5 7 0-15,5 3 0 16,2-4 1-16,8-3 0 16,0-6 0-1,4 1 0-15,3-8 1 0,3-2-1 16,1-3 1-16,3-4-1 16,0-6 0-16,0-3 0 15,3-6 0-15,4-7-1 16,0-2 1-16,0-7-1 15,0 0 0-15,0-6-2 16,0-4 1-16,0-5-3 16,-3-4 1-16,0 3-1 15,-1 1 1-15,1 2 0 16,-1 4 1-16,-3 2 0 16,0 8 0-16,0 2 2 15,0 6 0-15,4 7 1 0,-4 6 1 16,3 12 0-16,1 10 0 15,-4 10 1-15,0 12 0 16,-4 0 0-16,-3 9 0 16,0 0-1-16,0 13 0 0,3 0-1 31,-3 3 0-31,0-3-1 16,0 0 1-16,0-16-2 15,0-6 0-15,0-7 0 16,0-5 1-16,0-7-1 0,0-10 0 15,-4-5-1-15,4-7 1 16,0-6 0-16,0-3 1 16,7-4 0-16,4 4 1 15,-1-10 0-15,4 0 0 0,0 4 0 16,4-10 1-16,0 3-1 16,3-6 1-16,0 0-2 15,0-3 0-15,0 0-4 16,-3-7 1-16,-4 10-7 15,-7 0 1-15,0-6-2 0,-4-1 0 16</inkml:trace>
  <inkml:trace contextRef="#ctx0" brushRef="#br0" timeOffset="178346.0738">21777 12116 20 0,'-14'3'10'0,"17"7"-11"16,4-1 18-16,4 1-17 16,0 5 0-16,3-2-6 15,-4-1 1-15,4 1 2 16,-3 3 0-16</inkml:trace>
  <inkml:trace contextRef="#ctx0" brushRef="#br0" timeOffset="178890.5328">21777 12358 12 0,'-39'19'6'0,"29"-4"2"0,10-8 6 16,0-1-13-16,0 6 0 15,0-2 0-15,3 2 1 16,4-2-3-16,-3 5 1 16,10-5 1-16,0 6 0 15,-4-4-1-15,1 7 1 16,-4-3 0-16,-3-1 0 15,-4-2 0-15,-7 6 1 0,0-4 0 16,-4 1 0-16,4 0 0 16,0-4 1-16,0 1-1 15,0-7 1-15,3 0-1 16,1-3 0-16,3 1-1 16,7-8 0-16,10-2-1 0,1 0 1 15,3 0-2-15,0-1 1 16,1 1 0-16,-1 3 0 15,-4 3 0-15,1 0 0 0,-7 3 0 16,-8 3 1-16,-3 10-1 31,-10 3 1-31,-8 3 0 16,-14 3 1-16,4 3 1 16,0 3 0-16,-1 4 1 15,5-7 0-15,3-6 0 16,6-3 1-16,5 0-1 15,3-7 0-15,7 1 0 0,3-4 0 16,4-6-2-16,8 0 1 16,6-3-1-16,7 0 1 15,4-6-1-15,6-6 0 0,1-7-7 16,4-6 0-16,10-3-7 16,-4-7 1-16,4-12-6 15,10-3 1-15</inkml:trace>
  <inkml:trace contextRef="#ctx0" brushRef="#br0" timeOffset="179331.1244">22631 12148 24 0,'-25'-13'12'0,"14"26"-10"0,8-10 15 0,-4 9-16 31,-7 1 1-31,-4 6 1 16,-3 6 0-16,0 0-4 0,3 0 0 16,4-3 3-16,3 0 0 0,4-6-2 15,4-1 1-15,3-2-2 16,3-4 1-16,8-3-1 15,3-2 0-15,0-1 0 16,-3-3 0-16,-1 0 0 16,-3 0 0-16,0 3 2 15,0 0 0-15,-3 3 1 32,-4 1 0-32,0 2 0 0,0-3 1 15,-4 4-1-15,12-1 0 16,-1-6-1-16,-4 3 0 15,1 4-4-15,-1-4 1 16,1 0-4-16,-1 4 0 16,-3 6-4-16,-3 5 1 15</inkml:trace>
  <inkml:trace contextRef="#ctx0" brushRef="#br0" timeOffset="179503.0874">22458 12700 26 0,'-32'28'13'0,"14"3"-4"0,11-28 22 0,4 0-27 16,-1-3 0-16,1 4 2 15,-1-1 0-15,4 0-8 16,0 0 0-16,4 0 5 16,6 0 1-16,8-3-4 15,3-6 1-15,11-7-6 16,-4-12 1-16,4-12-8 16,3-13 0-16,4-10-1 15,-4 0 0-15</inkml:trace>
  <inkml:trace contextRef="#ctx0" brushRef="#br0" timeOffset="179836.9165">22832 12032 26 0,'-32'15'13'0,"25"7"-11"0,7-15 23 16,0-1-24-16,0 6 0 15,0 4 1-15,0 0 0 16,0 3-3-16,-4-4 1 16,1 1 1-16,-1 0 1 15,-3-1-3-15,0 1 1 16,0-3-1-16,0-4 0 16,4 0-2-16,-1-2 1 15,1-4-2-15,3 0 1 0,0 0 0 16,0-3 1-16,0 0-1 15,3-3 1-15,4 0-1 16,-3-4 1-16,-1 4-3 16,4-3 1-16,0 3-2 15,0-3 0-15</inkml:trace>
  <inkml:trace contextRef="#ctx0" brushRef="#br0" timeOffset="180517.9745">22701 12326 28 0,'-14'10'14'0,"18"-13"-10"0,-4 3 21 0,0 0-24 16,0 0 0-16,7-7 0 16,0 1 0-16,3-3-2 15,4-1 1 1,1-2-3-16,-1-1 0 0,0 4-5 0,0-1 0 16,-4 4-1-16,1 0 0 31</inkml:trace>
  <inkml:trace contextRef="#ctx0" brushRef="#br0" timeOffset="206680.2232">22726 12405 10 0,'-4'0'5'0,"4"-3"-2"0,0 3 6 0,0 3-7 16,0-3 1-16,-3 3 1 15,-1 3 1-15,1 10-6 16,-1 6 0-16,-3-3 3 16,0 3 1-1,0 6-1-15,4-9 1 16,-1-4-2-16,1-2 1 15,-1-1-1-15,1-2 1 0,3-7-1 16,0-3 0-16,3-6-1 0,4-7 1 16,0 1-1-16,4-4 1 31,3-6-1-31,3-3 0 0,1 3 0 16,0 3 0-16,3 0 0 15,7 4 0-15,-3 2 1 16,-4 4 0-16,-3 2 0 0,-4 4 1 0,-4 3-1 15,-3 0 1-15,0 0 0 16,-7 7 0-16,-3-1-1 16,-8 3 0-16,-3 4 0 31,0-4 0-31,0 1-1 16,0-4 0-16,0 3 0 15,3-2 1-15,1-1-1 16,3-3 0-16,3 0-1 15,4-6 1-15,4-6 0 16,3-4 0-16,0 0-1 0,3 4 1 16,8 0 0-16,0-1 0 0,-4 4 0 15,0 3 0-15,-4 0 0 16,-3 0 0-16,-7 3-1 16,-3 6 1-16,-4 3 0 15,-7 7 0-15,0 3 0 16,-1-7 0-16,1 4 1 15,0 0 0-15,4-4 0 0,-4 4 1 16,3-4 0-16,4 1 0 16,0-7-1-16,0 4 1 31,3-4-1-31,1 0 0 0,3-6-1 16,3 0 1-16,4-6-1 15,4-4 1-15,-1-5-3 16,5-1 1-16,6 0-5 15,-4-2 0-15,1 8-5 16,0 1 0-16</inkml:trace>
  <inkml:trace contextRef="#ctx0" brushRef="#br0" timeOffset="207247.378">22729 12734 20 0,'-7'19'10'0,"0"-3"-6"0,7-13 11 0,-3 3-15 15,-1 3 1-15,1 4 1 16,-1 3 1-16,1-7-3 16,-1 0 0-1,1-2 3-15,-1-1 0 0,4-3-1 0,0-3 1 16,0-6-2-16,4-4 1 31,3-2-1-31,3-4 0 16,4 1-1-16,1-4 1 15,2-6-1-15,1 0 0 16,10-1 0-16,4 1 0 0,-4 3-1 16,-3 7 1-16,-4 2 0 15,-3 10 0-15,-8 3 0 16,-6 3 1-16,-8 7-1 15,-6 5 0-15,-8 4 1 16,0 0 0-16,4 0 0 16,0-7 0-16,-4 4 0 15,4 0 0-15,0-4 0 16,4-2 1-16,-1-1-1 16,4-3 0-16,3 1-1 15,1-4 1-15,3 0-1 16,0 0 0-16,3-3-1 15,1 3 1-15,-1 0 0 0,-3 3 0 16,4 1 0-16,-1-1 0 16,-3 0 0-16,4 1 0 15,0-1-3-15,-1-3 1 16,4-3-7-16,0-3 0 0,11-3-1 16,-1-4 0-16</inkml:trace>
  <inkml:trace contextRef="#ctx0" brushRef="#br0" timeOffset="246225.2228">16111 13518 13 0,'-7'0'6'0,"0"3"4"0,7 0 6 0,-3 0-15 15,-4 4 0-15,0-10 1 16,-4 12 1-16,0 13-4 16,1 3 1-16,3-3 1 31,0-3 1-31,3-4-2 16,1-8 1-16,3-1-1 0,0-6 1 15,3-9-1 1,1-4 0-16,-1 4 0 0,1 2 0 15,-1 7 0-15,1 7 1 16,-4 5-1-16,0 7 0 0,-4 6 1 16,1 13 0-16,-1-7 1 15,1-6 1-15,-1-3-1 16,1-3 1-16,3-7-1 16,0-2 1-16,0-1-2 0,3-2 0 15,1-4 0-15,3-3 0 16,0-3-1-16,3-1 1 15,-2 4-2-15,-1-3 1 16,0 10-1-16,-4-1 1 16,-6 10-1-16,-1 5 0 15,-3 5-1-15,0 2 1 16,0 3 1-16,0 1 1 16,3-7 1-16,1-13 0 0,-1-2 0 15,1 2 0-15,3 4 1 31,0-4 0-31,3 1-2 16,1-7 1-16,3-9-3 16,3 3 0-16,5-6-7 15,2-13 0-15,8-12-3 16,14-16 0-16</inkml:trace>
  <inkml:trace contextRef="#ctx0" brushRef="#br0" timeOffset="246745.1412">16492 13342 30 0,'-42'22'15'0,"-7"38"-10"0,35-44 25 0,-4 2-29 16,-7 4 1-16,8-12 0 16,-1-1 0-1,0 4-3-15,8-4 0 16,3 1 1-16,3-1 1 15,11-3-1-15,0-9 1 0,4 0-1 16,-1-3 0-16,1 6 0 16,0 0 0-16,-1-3 0 15,-3 3 0-15,-3 3-1 16,-4 6 1-16,0 7 0 16,0 3 0-16,0 3 1 15,0-7 1-15,0-2-1 16,3-1 0-16,1-9 0 0,6-9 1 15,1-6-1-15,3-13 0 16,0 15-2-16,11-2 0 16,-4-1-1-16,-3-3 1 15,-1 1-1-15,-3-1 1 0,-3 4-1 16,0 2 0-16,-4 1 1 31,-4 9 1-31,-3 0 0 16,0 6 0-16,0 3 0 15,0-2 0-15,-10-4 0 16,6 3 0-16,1 3 0 16,-1 4 0-16,4-10-1 0,0 10 1 15,-7-10-5-15,7 6 1 0,3-3-5 16,-3 4 0-16,-3 9-1 16,-1-4 0-16</inkml:trace>
  <inkml:trace contextRef="#ctx0" brushRef="#br0" timeOffset="246912.9809">16401 13772 24 0,'-18'31'12'0,"0"-2"-7"16,15-29 23-16,3 0-26 16,-4 0 0-16,4-10 0 15,4 4 0-15,3-3-3 16,3-4 0-16,1-3 2 16,3 1 0-16,4-4-4 0,6-3 1 0,-6-3-5 15,0 6 1-15,-4 3-4 31,0 10 1-31</inkml:trace>
  <inkml:trace contextRef="#ctx0" brushRef="#br0" timeOffset="247497.7338">16390 13904 26 0,'-21'25'13'0,"7"-6"-8"0,14-16 22 15,0 0-26-15,0-3 0 16,3 0 1-16,1 0 0 15,3-3-3-15,3-3 1 16,5-4 1-16,-1-2 1 0,0-1-4 16,10-6 0-16,-6 0-2 15,0-6 0-15,-4 0-2 16,-4 10 0-16,1 2-1 16,-4 7 1-1,-3 3 2-15,-4 9 1 16,0 6 2-16,-4 4 1 15,1-3 2-15,-8 2 1 0,0 7 0 16,-6 3 1-16,3 0 1 16,-4 7 0-16,-3-4 0 15,0-3 1-15,7-9-2 16,-1-4 1-16,5-2-1 16,3 2 1-16,3-5-3 15,4-4 1-15,4 0-2 0,3 6 1 16,3-6-1-16,8-6 0 15,3-3-2-15,4-7 1 16,-4-2-2-16,-3 2 1 16,-1-2-1-16,1-4 0 15,-4 9 0-15,0 1 0 0,-3 3 1 16,-4 6 0-16,-4 3 2 31,-3 6 0-31,-3 4 0 16,-1 2 1-16,1 1 1 15,-1-7 0-15,-3 1 0 16,0 9 1-16,-7 3-2 0,0 6 0 16,-7 3 0-16,3-6 1 15,1 0-5-15,-5 0 1 0,-6-9-6 16,7-6 0-16,-4-10-7 16,8 0 1-16</inkml:trace>
  <inkml:trace contextRef="#ctx0" brushRef="#br0" timeOffset="247631.199">16379 14120 31 0,'22'0'15'0,"27"6"-9"0,-35-15 20 0,0 3-25 15,0 3 0-15,4 6 0 16,0-6 1-16,-1 6-9 16,4-3 0-16,4 3-3 15,0-9 1-15</inkml:trace>
  <inkml:trace contextRef="#ctx0" brushRef="#br0" timeOffset="247927.0011">17113 13248 41 0,'-3'7'20'0,"-11"15"-24"0,10-13 37 15,-3 4-33-15,-11 5 1 16,-6 11-1-16,-8 5 1 0,-7 1-2 16,0-4 1-1,-3 0-3-15,10 4 1 16,8-4-5-16,6-3 0 15,7-9-5-15,4 0 1 16</inkml:trace>
  <inkml:trace contextRef="#ctx0" brushRef="#br0" timeOffset="248113.8191">17071 13540 21 0,'21'-6'10'0,"7"-7"1"0,-21 7 13 0,0 3-20 0,0 0 0 0,-7 3 3 15,0 3 1-15,-3 3-10 16,-1-6 0-16,-6 9 6 15,-1 17 1-15,-10 8-3 16,-14 10 1-16,-8 9-6 16,-6-6 0-16,3-6-5 31,7-6 1-31,11-7-6 16,7-9 0-16</inkml:trace>
  <inkml:trace contextRef="#ctx0" brushRef="#br0" timeOffset="248296.2394">16937 13816 26 0,'32'3'13'0,"-4"10"-7"0,-18-7 20 16,1 3-24-16,-4 4 1 0,0 6 1 15,0 9 1-15,-3 0-7 16,-1 3 1-16,1-9 4 16,-4 13 0-16,3-4-4 15,1-3 0-15,3-6-6 16,-4-12 0-16,4-16-4 15,4-1 0-15</inkml:trace>
  <inkml:trace contextRef="#ctx0" brushRef="#br0" timeOffset="248881.0799">17452 13371 41 0,'-14'9'20'0,"-32"54"-26"0,32-48 39 0,-4-2-32 16,-3 18 0-16,0 7 0 31,-4 6 0-31,4-6-2 16,3-1 1-16,4-12 0 16,4 0 1-16,3-12-1 15,3-4 1-15,4-9-1 0,4-9 0 16,3-4 0-16,3-9 1 15,4-6-1-15,0 3 1 16,4 0-1-16,0 6 0 16,-4 3 0-16,4 7 0 0,-11 6-1 15,-4 9 1-15,-6 0 0 16,-4 13 0-16,-1 6 0 31,1 7 0-31,0-4 0 0,0 3 1 16,4-15 0-16,-1 3 1 15,1-7-1-15,3-2 1 0,3-7-1 16,1-9 1-16,-1-7-3 16,8-9 1-16,-1-6-4 15,5-10 1-15,-8 7-3 16,3 9 0-16,-6 0-1 16,-4 6 0-16,0 1 2 15,-4 5 1-15,1 7 1 0,-1-3 1 16,-3 3 3-16,0 15 0 15,4 10 1-15,-1 16 1 16,0-1-1-16,1 11 0 16,-1-5 0-16,1-2 1 15,-1 0-5-15,1 0 1 16,3-4-3 0,0-2 0-16,0-4-5 15,0-3 0-15</inkml:trace>
  <inkml:trace contextRef="#ctx0" brushRef="#br0" timeOffset="249047.9411">17244 14073 27 0,'-14'-16'13'0,"7"-2"-8"0,7 11 22 0,3-2-26 15,1-4 1-15,3-5-1 16,3-1 1-16,4 0-3 16,8 0 1-16,6 7-2 15,-3 2 1-15,-1 4-6 16,-3 0 0-16,-3 9-2 15,-7 6 0-15</inkml:trace>
  <inkml:trace contextRef="#ctx0" brushRef="#br0" timeOffset="249182.3102">17357 14073 28 0,'-32'22'14'0,"25"-31"-8"0,3 5 24 16,4 8-29-16,-3-4 1 16,3 0 0-16,0 0 0 15,0 0-3-15,7 3 0 16,3-6-2-16,8-7 0 0,3-5-8 31,7-7 1-31</inkml:trace>
  <inkml:trace contextRef="#ctx0" brushRef="#br0" timeOffset="249397.0954">17558 13697 46 0,'-11'-3'23'0,"29"-19"-24"0,-15 12 40 0,8-5-39 16,3-1 1-16,0-3 0 16,4 7 1-16,-1-1-5 15,5-3 1-15,2 1-4 32,-3-1 1-32,1 3-8 15,-5 4 0-15,-3 6-1 0,-3 3 1 16</inkml:trace>
  <inkml:trace contextRef="#ctx0" brushRef="#br0" timeOffset="249759.756">17660 13738 40 0,'-18'31'20'0,"15"-25"-25"0,3-6 42 0,0 0-37 16,7-6 1-16,0-7 0 16,4 1 1-16,3-4-3 15,0 4 0-15,0-7-1 16,0 9 0-16,0-2-1 15,-3 6 0-15,-4 6 0 0,0 6 0 16,-4 13 0-16,-3 12 0 16,0-3 2-1,0-3 0-15,0 7 2 16,0 2 0-16,0 4 1 16,4 3 1-16,-1-7 2 15,1 4 1-15,-1 9 0 16,-3 0 1-16,0 0 0 15,0 0 0-15,0-10 0 16,0 1 1-16,0-7-2 0,-3 1 0 16,-1-10-1-16,-6-10 1 15,-1-9-2-15,-3-3 0 16,-4-9-4-16,-3-10 1 0,-10-9-12 16,-5-10 0-16,-2 7-10 15,2 15 1-15</inkml:trace>
  <inkml:trace contextRef="#ctx0" brushRef="#br0" timeOffset="256651.7825">15233 13684 11 0,'3'-44'5'0,"12"-12"5"0,-12 43 6 0,4 4-14 16,0 6 1-16,0 0 3 16,4 0 1-16,-1 3-7 31,1 0 0-31,0 0 6 0,-1 15 0 15,-3 13-1-15,4 13 0 0,-8 9-2 16,1 7 0-16,-1-1-1 16,1 1 0-16,-4-4-1 15,0-15 0-15,-4 2 0 0,1 11 1 16,-1-8-2-16,1-8 1 31,-1-10-2-31,1-6 0 16,-1-16-2-16,1-12 0 0,-1 2-3 15,-3-8 0-15,0-14 1 16,-3-14 0-16,2-8 1 16,5-11 0-16,3-1 2 15,0-9 0-15,7 12 4 0,4 16 0 16,-1 4 0-16,8 5 1 16,-1 7 1-16,-2 3 0 0,2 6 0 15,1 10 0-15,3 2 0 16,0 7 0-16,-3-3 0 31,-1 22 0-31,1 9-1 0,0 10 1 0,-4 6-1 31,-4 3 0-31,1-3-2 16,-4 3 1-16,-3 0-1 0,-4-3 0 16,0-4-5-16,0-5 1 15,-4-4-6-15,1-9 1 16,-5-6-7-16,1-7 1 15</inkml:trace>
  <inkml:trace contextRef="#ctx0" brushRef="#br0" timeOffset="256833.002">15371 13813 22 0,'-8'9'11'0,"16"-21"-6"16,-1 15 11-16,0-6-16 15,0 3 1-15,3-7 0 16,1 4 0-16,7-3-2 15,-4 6 0-15,0 3-3 16,-4 3 0-16,1 7-3 16,-4 3 1-16</inkml:trace>
  <inkml:trace contextRef="#ctx0" brushRef="#br0" timeOffset="256970.628">15427 14054 11 0,'-11'-3'5'0,"15"-9"-3"15,3 5 4-15,-3-2-7 0,3 0 1 0,0-1 0 16,3-2 1-16,-3 5-2 16,4 1 0-16,-4 3-2 15,0 3 1-15</inkml:trace>
  <inkml:trace contextRef="#ctx0" brushRef="#br0" timeOffset="257150.3463">15434 14089 20 0,'-7'6'10'0,"0"-9"-12"0,7 3 20 0,0 0-18 16,0 0 1-16,7-3-1 15,0-4 1-15,0 4-1 16,0-3 0-16,4-3 0 16,-1-1 1-16,1 1-4 15,3-1 0-15,-3 1-3 16,-1 9 0-16</inkml:trace>
  <inkml:trace contextRef="#ctx0" brushRef="#br0" timeOffset="257380.9711">15314 14371 28 0,'-18'-3'14'0,"11"-7"-12"0,11 4 27 0,3 0-28 16,4-4 1-16,3-2 0 15,7-4 1-15,-4-6-4 16,5-3 0-16,-1-3 2 31,7 0 0-31,-3 3-5 16,-1 9 0-16,-2 0-5 0,-1 1 0 16,-4 5-2-16,-2 4 1 15</inkml:trace>
  <inkml:trace contextRef="#ctx0" brushRef="#br0" timeOffset="257522.2388">15565 14104 21 0,'-15'16'10'0,"1"15"-6"0,11-21 19 16,-4 2-20-16,0 10 1 15,-4 7 1-15,-3 8 0 0,0 4-7 16,-7-3 1-16,-4-1 0 16,4-2 1-16,0-1-9 15,10-6 0-15</inkml:trace>
  <inkml:trace contextRef="#ctx0" brushRef="#br0" timeOffset="257684.8419">15487 14311 29 0,'0'-25'14'0,"14"25"-4"0,-7 0 19 0,0 7-28 15,4 2 0-15,-1 4-1 16,4-1 1-16,4 4-12 31,3 3 1-31</inkml:trace>
  <inkml:trace contextRef="#ctx0" brushRef="#br0" timeOffset="258298.8567">18189 14167 22 0,'-10'-16'11'0,"10"42"-8"0,3-23 12 16,1 3-13-16,-1 0 0 0,4 4 0 0,4 2 0 15,-1-2-4-15,5-1 1 16,-1-3-5-16,3 1 0 15</inkml:trace>
  <inkml:trace contextRef="#ctx0" brushRef="#br0" timeOffset="258901.5697">18701 13396 12 0,'-11'0'6'0,"15"22"4"15,-4-16 1-15,0 10-10 16,0 2 1-16,-4 17 1 31,4 12 0-31,-3 3-4 16,3 10 1-16,0-4 2 0,0-2 1 15,0-4-2-15,-4-3 1 16,4-7-1-16,-3-5 1 16,-1-7-1-16,1-3 1 15,-1-3-1-15,0-9 1 0,4-7-1 16,0-6 1-16,4-9-1 15,3-10 0-15,4-3-1 16,-1 3 0-16,1 3-1 16,3-2 1-16,0 5-1 15,4 0 0-15,-1 10 1 0,-3 0 0 16,1 3 1-16,-5 6 1 16,1 1 0-16,-4 2 1 15,-4 4 0 1,-3 2 1-16,-3 1-1 15,-4 0 0-15,-4-1-1 16,1 4 0-16,-1-6-1 16,-3-4 1-16,0-3-1 15,3-2 0-15,-3-1-2 16,3-3 0-16,4 0-4 16,4 0 1-16,3 0-5 0,0 0 1 15,7 0-4-15,3 0 0 16</inkml:trace>
  <inkml:trace contextRef="#ctx0" brushRef="#br0" timeOffset="259252.5906">18955 13951 24 0,'0'6'12'0,"-4"13"-6"15,4-13 19-15,0 7-22 16,4 2 0-16,-4 1 2 15,3-10 0-15,1 10-6 16,3 0 0-16,3-4 4 16,8-2 1-16,0-4-2 15,3-9 0-15,0 3-1 0,0-3 1 32,0-4-2-32,4-5 1 0,-4-1-1 15,0-2 1 1,1-1-1-1,-8 3 0-15,-4 7 0 16,1 0 0-16,-4 12 1 16,0 4 0-16,-4 2 0 15,-3 1 0-15,0-7-2 16,0 0 0-16,0-3-6 16,4 4 1-16,3-4-7 15,-3 0 0-15</inkml:trace>
  <inkml:trace contextRef="#ctx0" brushRef="#br0" timeOffset="259536.3459">19445 13587 23 0,'0'-31'11'0,"-7"21"-8"0,0 7 13 0,0 0-16 15,0 6 1-15,-4 7 0 16,1 5 0-16,-1 7-1 15,1 3 0-15,-1 3 1 16,4 7 1-16,0 3-1 16,3-4 1-16,1 1-1 15,3-1 1-15,0 4 0 16,3 2 0-16,-3-5-1 16,4 6 1-16,-4 9-1 15,3 0 1-15,-3 0-5 16,0-3 1-16,0-6-7 15,0 3 0-15</inkml:trace>
  <inkml:trace contextRef="#ctx0" brushRef="#br0" timeOffset="259703.1093">19219 14164 37 0,'-7'-13'18'0,"14"1"-21"0,0 9 30 0,0-7-27 16,4-2 0-16,3 2-2 15,4-2 0-15,-1-4-4 16,8-3 1-16,3 1-5 16,4-4 0-16</inkml:trace>
  <inkml:trace contextRef="#ctx0" brushRef="#br0" timeOffset="260003.1414">19812 13606 27 0,'-7'-22'13'0,"-14"22"-9"0,14-3 22 16,-7 6-25-16,-4 0 1 16,-7 13 0-16,1-1 1 15,-5 7-4-15,1 7 0 16,7 2 2-16,3 7 1 31,8-7-1-31,3 3 0 0,3 4 0 16,11 3 0-16,0-4 1 15,0-2 0-15,0 3-1 16,0 9 1-16,-3 0 1 16,0 3 0-16,-4 0-2 15,-4-6 1-15,4-3-5 16,-4-4 1-16,1-9-6 16,-4-6 1-16,0-6-6 15,-4-3 0-15</inkml:trace>
  <inkml:trace contextRef="#ctx0" brushRef="#br0" timeOffset="260137.6247">19456 14277 36 0,'-4'-19'18'0,"11"-6"-22"0,0 16 33 15,0-4-29-15,4 1 0 0,-1-4-1 16,12-3 1-16,6 0-5 16,4 4 1-16,-1 2-6 15,5 4 0-15</inkml:trace>
  <inkml:trace contextRef="#ctx0" brushRef="#br0" timeOffset="260887.3298">19823 14133 30 0,'-4'3'15'0,"8"-9"-8"0,-4 6 23 16,0 0-28-16,7-7 1 16,0-2 1-16,0 3 1 15,3-4-6-15,1-2 0 16,0-4 4-16,-1 0 0 15,1-3-1 1,-1 1 0-16,-3-4 0 16,-3 9 0-16,-4 1-2 15,-4 5 1-15,-6 7 0 16,-4 7 0-16,0 8-1 16,-1 4 0-16,-2 3-1 0,3 3 1 15,3 6 0-15,0-5 0 16,4-1 0-16,7 0 1 15,4 0 0-15,-1-6 0 0,1-4 0 16,3-8 1-16,0 2-1 16,0-3 0-16,4-12-1 15,3-3 1-15,0-4-5 16,0-3 0-16,0-6-4 16,0 0 1-16,0 4-4 31,4 2 0-31,-4 3-1 0,-7 1 0 15,4 6 5-15,-4-1 0 16,0 7 6-16,-7 0 0 16,3 3 5-16,1 7 1 15,-1 2 3-15,-3 1 1 0,0 6-1 16,0 3 0-16,0 3-1 16,0-3 1-16,0-3-2 15,-3-1 1-15,3-5-3 16,0-4 1-16,0-2-2 15,0-7 1-15,0-7-2 16,0-8 0-16,7-4-1 16,0-3 0-16,0-3 0 15,4 3 0-15,-1 3-1 0,1 3 1 0,-1 1 0 16,5-1 0-16,2 0-1 16,1 4 1-16,0-1-1 15,-1 4 1-15,4-1-1 31,-3 1 1-31,0 3-1 16,-1 0 0-16,1 2 0 0,-1 1 0 16,-2 0 0-16,-5-3 1 15,-3 3-1-15,0 0 0 16,0 3-4-16,-7 0 1 16,0 0-10-16,0 0 0 15,0 3-4-15,-7 0 1 0</inkml:trace>
  <inkml:trace contextRef="#ctx0" brushRef="#br0" timeOffset="289486.946">15755 14939 16 0,'-11'-10'8'0,"-10"7"0"16,14 6 9-16,-3 3-16 15,-1 7 1-15,1 0 1 16,-5 8 0-16,1 8-4 31,-3 2 1-31,3 0 2 0,-1-2 0 16,5-4-2-16,3-6 1 15,3-4-1-15,1-5 1 16,6-7-2-16,4-3 1 16,0 0-1-16,4 0 1 0,0 3 0 0,-4 3 0 31,0-6 1-31,-4 16 1 16,1 9 1-16,-4 9 0 0,0 10 1 15,0 3 0-15,0-9 0 0,0-10 1 16,0-3-2-16,3-3 0 15,1-3-1 1,3-3 1-16,-4-4-2 16,4-5 1-16,4-4-5 15,7-6 1-15,-1-1-7 16,4-11 0-16,4-20-4 16,3 1 0-16</inkml:trace>
  <inkml:trace contextRef="#ctx0" brushRef="#br0" timeOffset="289671.4539">15998 15133 21 0,'0'-16'10'0,"0"19"-1"16,0 1 13-16,-3 5-17 15,-1 7 0-15,-3-4 1 16,0 13 1-16,-3 16-10 16,-8 6 1-16,-3 6 6 0,-4-6 0 15,4-3-6-15,0-3 1 0,0 0-10 16,7-10 1-16,7-9-1 15,0-9 0-15</inkml:trace>
  <inkml:trace contextRef="#ctx0" brushRef="#br0" timeOffset="289821.534">15783 15356 30 0,'14'15'15'0,"8"7"-15"0,-12-15 28 15,4 5-28-15,7-3 1 16,1 7-1-16,-5-3 1 15,8-1-9-15,-4-2 1 16,4-4-2 0,-1-15 0-16</inkml:trace>
  <inkml:trace contextRef="#ctx0" brushRef="#br0" timeOffset="289982.3211">16080 15108 35 0,'-4'9'17'0,"11"-9"-24"0,-3 3 32 0,3 1-28 16,0 2 1-16,3 0-15 15,1 10 0-15</inkml:trace>
  <inkml:trace contextRef="#ctx0" brushRef="#br0" timeOffset="290138.4376">16104 15459 38 0,'-17'28'19'0,"13"-15"-20"0,4-10 32 0,0-3-32 15,7 0 1-15,0 3-1 16,7-3 1-16,4-3-7 16,0-6 1-16,13-4-5 15,1-3 1-15</inkml:trace>
  <inkml:trace contextRef="#ctx0" brushRef="#br0" timeOffset="290387.5768">16439 15061 36 0,'-17'-25'18'0,"45"-3"-17"16,-17 21 30-16,-1 1-28 15,1-3 0-15,-1-4 0 16,1-3 0-16,3 1-4 31,0-7 0-31,0-6 2 16,0-1 0-16,-3 4-6 16,0 0 0-16,-8 0-4 0,-3 0 0 0,-3 0-4 15,-4 3 0-15</inkml:trace>
  <inkml:trace contextRef="#ctx0" brushRef="#br0" timeOffset="290672.1731">16461 14728 28 0,'-15'48'14'0,"8"20"-12"16,7-49 26-16,7 10-26 15,1 14 1-15,2 8 2 0,1-4 0 16,-1 25-6-16,1 19 1 16,-4-13 4-16,4 0 0 15,-1-2-1-15,-3-4 1 16,4-19-1-16,-4-9 0 15,0 0-1-15,-4-13 1 16,-3-6-1 0,-3-15 0-16,-4 2-1 15,-4-12 1-15,-3-15-1 16,0-10 0-16,0-4-1 16,7 1 0-16,3-9-1 0,8-4 1 15,6-3-5-15,1-6 1 16,7 3-9-16,3 3 0 0,7 3-2 15,0-3 1-15</inkml:trace>
  <inkml:trace contextRef="#ctx0" brushRef="#br0" timeOffset="291022.2011">17078 14728 47 0,'-7'0'23'0,"-18"13"-25"15,15-10 46-15,-4 10-44 16,-8 9 1-16,-2 9-1 16,-5 3 0-16,-9 7 0 0,6 6 0 15,4-3 0-15,-1 0 0 16,5-3-2-16,6-16 1 16,4 0 0-16,3-3 0 15,4-3-1-15,4 0 0 16,-1-7 0-16,4 1 1 15,4-4 1-15,3-9 1 16,7 0 0-16,11 3 0 16,-1-3 1-16,1-6 0 15,3-7-1-15,1 1 0 16,-5-4-7-16,1-3 1 0,-4 1-8 16,-3 2 0-16,-1 3-1 15,-10 4 0-15</inkml:trace>
  <inkml:trace contextRef="#ctx0" brushRef="#br0" timeOffset="291222.7581">16930 14992 34 0,'-14'-3'17'0,"14"18"-15"0,3-5 35 0,1 9-35 32,3 9 0-32,-4-3 2 0,1 9 0 15,-1 10-5-15,1 13 0 16,-1-1 3-16,4 1 0 15,1-10-3-15,-5-7 0 16,1-5-6-16,-1-7 1 16,1-3-6-16,-4-9 0 15,-4-7-1-15,-3-5 0 16</inkml:trace>
  <inkml:trace contextRef="#ctx0" brushRef="#br0" timeOffset="291501.8393">16708 15227 37 0,'-11'-12'18'0,"11"12"-21"0,0 0 38 0,0 0-35 16,7 0 1-16,4-7-1 0,-1 1 1 16,15 9-4-16,7-6 1 15,3-3-3-15,4-7 0 16,-4 1-1-16,4-7 1 16,-7-3-1-16,-4 0 1 15,-4 3 3-15,-2 0 1 16,-8 4 5-16,0 2 0 0,-4 4 2 15,-2 2 0-15,-8 7 0 16,0 4 1-16,0 2-2 16,0 3 0-16,-4 7-7 15,0 3 1-15,1 3-8 16,-4 0 1-16,-4 3-4 16,1 3 0-16</inkml:trace>
  <inkml:trace contextRef="#ctx0" brushRef="#br0" timeOffset="291816.7456">16887 15453 27 0,'-17'3'13'0,"10"-3"-13"0,3 0 22 16,4 3-22-16,0 0 0 15,-3 0 0-15,3 1 0 16,0-1 0-1,0 0 0-15,0 3-1 0,0-3 1 16,3-3 0-16,-3 0 0 16,4-6 0-16,6-3 1 15,1-4 0-15,7-6 0 16,-1-6 2 0,11 0 0-16,-3-6-1 15,0-1 1-15,-4 4 0 16,-3 9 0-16,-1 4-3 15,1 2 1-15,0 4-6 16,-4 2 0 0</inkml:trace>
  <inkml:trace contextRef="#ctx0" brushRef="#br0" timeOffset="292354.6659">16845 15744 36 0,'-14'10'18'0,"-7"-4"-13"16,17-9 21-16,1 0-26 15,3 3 0-15,0 0 0 16,0 0 1-16,7-3-2 15,3 3 1-15,1 6 0 16,3-6 1-16,4-13 0 16,3-8 0-16,7-8 0 15,7-2 0-15,-6-7 0 16,-1-2 0-16,-3 2-1 16,-1 7 1-16,1 2-1 0,-7 17 1 15,-1 2 1-15,-6 14 0 16,-1 8 0-16,-6 1 0 15,-4 2 0-15,0 4 1 16,-4 6-1-16,-3 0 0 0,0 0-1 16,0 0 0-16,-3 1-1 15,-1-5 1-15,4-2-1 16,-4-6 1-16,1-1-1 16,3 1 1-16,0-7-1 15,7-3 1-15,0-3-1 16,0 0 1-16,3-3-1 31,-3 3 1-31,7 0-1 16,-3 0 1-16,3 0 0 0,-4 3 0 0,5-3-9 15,2-3 1-15,11-6-8 16,-3-7 0-16</inkml:trace>
  <inkml:trace contextRef="#ctx0" brushRef="#br0" timeOffset="293438.803">17614 14794 28 0,'0'-22'14'0,"11"22"-4"0,-8 4 14 16,1-1-23-1,-1 6 1-15,4-3 0 0,0 1 0 0,1 2-3 16,-1-3 0-16,0 4-1 16,0 2 0-16,-4 1-4 15,-3 6 1-15,0 9-1 16,-7-6 0-16,0 3 0 15,-3 0 1-15,-1 0 4 16,0 0 0-16,-3-3 5 16,0-6 0-16,4-1 1 15,3-2 0-15,-1-7-1 16,5 0 1-16,3-6-2 16,7-3 0-16,4 0-2 15,-1-3 0-15,1 0-1 0,-1 3 0 16,1 3 0-16,-4 3 1 15,0 6 0-15,-3 4 0 16,-4 5 0-16,0 1 1 16,-4-9 0-16,0 8 1 15,1 11 0-15,-4-1 1 16,3-3-1-16,-3 3 0 0,4-6-1 16,-1-3 1-16,4-3-2 31,0-4 1-31,4-2-2 15,3-7 0-15,0-6 0 16,3 3 0-16,1-7-1 16,0 1 1-16,-1 3 0 0,1 0 0 15,-1 3 0-15,-3 0 1 16,-3 6 0-16,-1 3 0 16,-3 7 1-16,-3 6 0 15,-4-3-1-15,0 3 0 16,0-3-5-16,0-7 1 0,0 1-6 15,3-4 0-15,1-6-6 16,10-9 1-16</inkml:trace>
  <inkml:trace contextRef="#ctx0" brushRef="#br0" timeOffset="293688.075">18094 14860 38 0,'-4'-3'19'0,"1"0"-15"0,3 6 31 16,-4 3-33-16,-6 7 1 15,-8 9 0-15,-3 0 0 16,-11 9-4-16,-3 7 0 0,-4 3-1 31,7-4 0-31,4-12-5 16,4 0 0-16,2-3-6 15,8-3 1-15,4-3-2 16,6-1 1-16</inkml:trace>
  <inkml:trace contextRef="#ctx0" brushRef="#br0" timeOffset="293867.2588">17833 15199 27 0,'18'-3'13'16,"6"-35"-11"-16,-6 29 27 0,3-4-26 16,7 1 0-16,-3-4 2 15,0 3 0-15,-1 1-7 16,5-1 1-16,-8 1 4 15,0 2 0-15,-3 1-2 32,-4 0 1-32,0 5-4 15,-4 1 0-15,-3 3-6 16,0 3 1-16,-3 7-5 0,3 5 0 16</inkml:trace>
  <inkml:trace contextRef="#ctx0" brushRef="#br0" timeOffset="294237.3524">18136 15124 18 0,'-10'-7'9'0,"20"1"-4"16,-10 6 10-16,0 0-15 16,0 0 0-16,0 0 2 15,4 0 0-15,-4 0-2 16,3-3 1-16,-3 3 2 15,0 0 0-15,0 0 1 16,0 0 1-16,4 0-1 16,-1 3 0-16,1 0 0 15,-4 3 1-15,0 1-1 0,0 2 1 16,0 1-2-16,-4 2 1 16,1 1-1-16,-4-7 1 15,0 13-2-15,-4 6 1 16,-3 6-1-16,-7 13 0 0,-4 6-1 15,-7-6 0-15,1 0-4 16,2-3 0-16,1 0-4 16,0-10 0-16,7-6-6 15,3-6 1-15,8-7-3 32,3-9 0-32</inkml:trace>
  <inkml:trace contextRef="#ctx0" brushRef="#br0" timeOffset="294440.5533">17844 15371 30 0,'7'-22'15'0,"7"-6"-12"0,-11 19 28 0,8 2-28 16,6 7 1-16,1 0 3 15,7 10 0-15,-4 2-8 16,4 10 1-16,-1 3 5 16,5 7 0-16,-5-4-2 15,1-6 1-15,-4 3-6 0,0 3 0 16,4 1-11-16,7 8 1 15,-1-9-3-15,-6 1 0 16</inkml:trace>
  <inkml:trace contextRef="#ctx0" brushRef="#br0" timeOffset="303252.2806">18500 15095 27 0,'7'-15'13'0,"35"-7"-1"15,-28 12 13-15,7 1-24 16,4 0 1-16,0-1 1 15,-4 4 1 1,0 0-5-16,0-7 0 0,4-3 3 16,0-9 1-16,-4 0-4 0,-4 0 0 15,-2 6-5-15,-5 7 0 16,-6 12-5-16,-4 9 0 0</inkml:trace>
  <inkml:trace contextRef="#ctx0" brushRef="#br0" timeOffset="303562.3904">18570 15352 22 0,'-49'63'11'0,"35"-16"-3"0,3-31 13 0,4-7-17 31,-4 4 1-31,8-4 1 16,-4-9 0-16,7-9-8 0,10-13 1 15,5-6 5-15,6-10 0 16,3-6-2-16,5 10 0 15,2-7-2-15,1 3 1 16,0 1-1-16,0-1 1 16,-4 7-1-16,0 9 0 0,0 6 0 15,-6 7 1-15,-1 5 0 16,-7 8 0-16,0 5 1 16,-3 7 0-16,-4-1-1 15,-4-5 1-15,-3 5-5 16,-3 1 1-16,-1 12-6 15,-3-6 1-15,0 0-7 16,0-6 1-16</inkml:trace>
  <inkml:trace contextRef="#ctx0" brushRef="#br0" timeOffset="303735.0691">18750 15171 21 0,'0'12'10'0,"0"20"-4"0,0-32 11 0,0 6-16 15,0 6 0-15,0 4 0 16,0 0 1-16,0-4-3 16,4-2 0-16,-1-4-1 15,-3-6 0-15,4-9-6 32,3-10 1-32</inkml:trace>
  <inkml:trace contextRef="#ctx0" brushRef="#br0" timeOffset="303882.0385">18828 15073 19 0,'3'-9'9'0,"-3"12"-5"16,0 0 12-16,0 4-16 16,0 5 1-1,0 4 0-15,0 3 0 0,0 3-4 16,-3-10 1-16,-1 7-4 16,1 15 0-16</inkml:trace>
  <inkml:trace contextRef="#ctx0" brushRef="#br0" timeOffset="304080.6523">18588 15594 30 0,'-4'-6'15'0,"15"-13"-12"0,-4 9 27 0,7 4-28 15,7-9 0-15,0-7 1 16,4-10 0-16,0 4-4 15,-1-7 0-15,5 4 2 16,-5 0 0-16,1-1-7 16,-4 10 1-16,-3 4-6 15,0 11 1-15</inkml:trace>
  <inkml:trace contextRef="#ctx0" brushRef="#br0" timeOffset="304297.4505">18634 15719 27 0,'-14'13'13'0,"21"-16"-10"0,0 0 17 0,7-4-18 15,0-2 1-15,0-4 0 16,0-2 0-16,4-4-4 16,-1-6 0-16,5 6 1 15,-1-6 0-15,0-6-6 16,-3 2 0-16,-4 4-4 15,0 13 1-15</inkml:trace>
  <inkml:trace contextRef="#ctx0" brushRef="#br0" timeOffset="304644.9017">18757 15628 24 0,'-17'47'12'0,"13"4"-6"0,4-42 20 0,0-9-24 31,0 3 1-31,4 0 0 16,-1-3 1-16,4 3-5 15,0-3 0-15,0 10 3 16,4-7 0-16,-1-6-1 16,1-7 1-16,0-5-3 15,-1-7 1-15,1-6-1 16,-4-1 0-16,3 7-1 16,-3 4 0-16,1 2-1 0,-5 7 1 15,4 2 1-15,-7 7 1 0,0 7 2 16,-3 5 0-16,-1 7 1 15,1 3 1-15,-1 6 0 16,-3-9 1-16,0 9-1 16,0 10 0-16,3 6-3 31,1-10 0-31,3-6-6 0,3-9 0 16,8-13-7-16,-1-15 0 15,5-13-2-15,-1-9 1 16</inkml:trace>
  <inkml:trace contextRef="#ctx0" brushRef="#br0" timeOffset="305145.9869">19124 15202 34 0,'-3'3'17'0,"10"57"-20"16,-7-32 35-16,7 13-31 16,0-1 1-16,0 7 0 15,-4 7 1-15,4 2-4 16,0-6 1-16,-3-18 1 15,3 2 1-15,-3 4-2 0,3-16 0 16,0-6-1-16,0-10 1 16,0-6-1-16,3-19 0 15,-3-16 0-15,0-18 0 16,0-28 0-16,-3 15 1 0,3-19 0 16,4 4 0-16,3 12 1 15,3 3 0-15,5 6 1 16,-1 13 1-16,0 6 0 15,4 16 1-15,-4 13 0 0,0 5 0 16,4 14-1-16,-8 12 0 16,-3 12-1-16,0 0 0 15,-6 13 0-15,-1 16 0 32,-4 9-6-32,1-7 1 0,-4 1-5 15,0-3 0-15,-4-7-7 16,4 0 0-16</inkml:trace>
  <inkml:trace contextRef="#ctx0" brushRef="#br0" timeOffset="305680.4737">19300 15368 30 0,'-7'-9'15'0,"11"-4"-10"0,-4 13 21 0,7-6-26 15,4 0 1-15,-1-1 0 16,4-5 0-16,0 2-3 15,4-8 0-15,0-1-3 16,-1 3 0-16,-3 7-4 16,4-4 1-16,-7 4-1 31,-4 6 0-31,-7 3 5 0,0 0 0 16,-4 6 6-16,1 3 0 15,-4 7 5-15,-4 9 0 16,0 6 1-16,1 4 1 15,-1 3-4-15,4-7 0 16,0-6-3-16,0 0 1 0,0-3-2 16,4 0 0-16,-1-3-2 15,4 0 1-15,0-4-1 16,0-2 1-16,0-4-1 16,4 1 1-16,-1-7-1 15,4 0 1-15,-3-3 0 16,3-3 1-16,0-3-1 0,3-4 1 15,-3 1-1-15,0-1 1 16,0 4 0-16,-3 0 1 16,-4 0 0-16,0-1 0 15,-7 7 0 1,0 0 0-16,-4 3-1 0,1-3 1 0,-1 0-1 31,1 0 0-31,3 0-1 0,-1-3 0 0,5 6-5 31,3 1 0-31,0 2-6 16,0 3 0-16</inkml:trace>
  <inkml:trace contextRef="#ctx0" brushRef="#br0" timeOffset="305864.2543">19360 15773 39 0,'-3'-10'19'0,"3"7"-12"16,3 6 31-16,1 0-36 15,3 1 0-15,0 2 0 16,4-9 1-16,3 6-5 16,3-9 1-16,8-7-4 15,3-12 1 1,8-6-10-16,9-4 1 0</inkml:trace>
  <inkml:trace contextRef="#ctx0" brushRef="#br0" timeOffset="306129.9475">19791 15001 43 0,'0'0'21'0,"7"-3"-21"16,-7 3 32-16,7-3-32 15,4 0 1 1,17 0-4 0,-4 0 0-16,-2 3-2 31,-5 0 1-31,-3 0-6 16,-7 6 0-16,-3 3-2 0,-8 7 0 15</inkml:trace>
  <inkml:trace contextRef="#ctx0" brushRef="#br0" timeOffset="306365.6563">19816 15246 25 0,'-22'31'12'0,"-16"16"-5"0,30-40 24 0,1-4-29 16,0 3 1-16,4-6 1 15,-1 0 1-15,8-9-5 16,3-4 0-16,7-12 5 16,4 6 0-16,-1-3-1 15,4-3 0-15,4-3-1 16,3-4 0-16,4 4-1 15,0 3 0-15,0 0-2 0,-4 3 1 16,-3 6-2-16,-1 4 0 16,1 6-4-1,-4 6 0-15,-14 9-6 16,-7 10 0-16,-3 9-4 16,-1 0 1-16</inkml:trace>
  <inkml:trace contextRef="#ctx0" brushRef="#br0" timeOffset="306931.6116">19858 15497 31 0,'-21'-13'15'0,"14"-12"-9"0,7 25 25 16,0-6-30-16,0-4 1 15,0-5-1-15,3-1 0 16,4 0-2-16,4 4 1 16,-1-7 1-16,5 0 0 15,-1 4-3-15,0-1 0 0,-4 10-1 16,1 6 0-16,3 6 0 15,-7 6 1-15,-3 7-1 0,-1 3 1 16,-3 0 2-16,0 6 1 16,0-3 1-1,0 1 1-15,4 2 0 0,-1 0 0 16,1 0 0-16,-1 0 0 16,4-3-1-16,0-3 0 15,0-3-1-15,0-6 1 16,0-4-2-1,1-3 1-15,-1-6-4 16,0-6 1-16,0-3-3 16,0-4 1-16,0 1-2 15,-4-1 1-15,1 1-1 0,-4 5 1 16,-4 1 2-16,-3 6 0 16,0 3 5-16,-3 7 1 15,-4 2 2-15,-1 7 0 0,1 3 3 16,-3-6 0-16,3 2 1 15,-4 4 1-15,4-3-1 16,3 3 1-16,4 0-3 16,0 0 1-16,4-6-3 15,3-4 0-15,3-2-2 32,4-4 1-32,7 0-3 15,11-9 1-15,0-3-1 0,3-7 0 16,11-6 0-16,7 7 0 15,7-7-7-15,-4 3 0 0,0 1-12 16,4 2 1-16</inkml:trace>
  <inkml:trace contextRef="#ctx0" brushRef="#br0" timeOffset="308080.6742">20990 15114 26 0,'-31'19'13'0,"2"34"-7"0,19-34 13 0,-4 25-17 31,-8 16 0-31,1 5 2 16,4 8 0-16,6 2-5 16,8-12 0-16,10 6 3 15,10-7 1-15,1-8-2 0,3-4 1 0,4-19-2 16,6-6 1-16,1-15-2 15,3-17 1-15,15-18-7 16,3 0 1 0,14-12-4-16,7-11 0 15</inkml:trace>
  <inkml:trace contextRef="#ctx0" brushRef="#br0" timeOffset="308553.4959">21537 15180 26 0,'-3'-16'13'0,"31"-9"-10"0,-18 16 19 15,4 3-20-15,4-1 1 0,3 1 0 0,4 0 1 16,0-1-5-16,6 1 0 31,1 0 3-31,3 0 0 16,-3-4-6-16,-4 1 0 15,1 3-6-15,-5 2 1 16</inkml:trace>
  <inkml:trace contextRef="#ctx0" brushRef="#br0" timeOffset="308768.0518">21555 15481 37 0,'-14'44'18'0,"24"-53"-19"0,-3 2 31 15,7-5-29-15,4-4 1 16,3 0 0-16,4-2 0 16,0-4-2-16,6-3 0 15,1-1 1-15,0-5 0 16,0 0-5 0,-4 3 0-16,-4 6-7 0,-6 3 1 0,0 3-2 31,-4-3 1-31</inkml:trace>
  <inkml:trace contextRef="#ctx0" brushRef="#br0" timeOffset="308967.0528">21724 15086 26 0,'-11'34'13'0,"-3"17"-13"0,11-36 24 15,-1 20-22-15,-3 9 0 0,0 9 1 16,0-3 0-16,0 3-5 15,0 1 1-15,4-1 2 16,3-9 0-16,3-10-4 16,1-8 0-16,3-11-6 15,0-8 0-15</inkml:trace>
  <inkml:trace contextRef="#ctx0" brushRef="#br0" timeOffset="309159.5001">21840 15136 21 0,'-3'-31'10'0,"10"28"-2"0,-7 3 11 0,4 3-15 16,-1 6 0-16,1 4 1 16,-1 2 1-16,-3 4-8 15,0 9 0 1,-7 41 3 15,-4-9 1-31,4-10-6 16,0-3 0-16,-7-6-6 0,4 0 1 15</inkml:trace>
  <inkml:trace contextRef="#ctx0" brushRef="#br0" timeOffset="309386.4465">21385 15205 30 0,'-7'3'15'0,"-3"4"-14"16,10-4 24-16,0-3-26 15,7 6 1-15,3 0-3 16,8 4 1-16,-4 8-3 16,0 1 0-16,4 6-4 0,0 0 1 15</inkml:trace>
  <inkml:trace contextRef="#ctx0" brushRef="#br0" timeOffset="309935.7964">21456 15472 18 0,'3'6'9'0,"8"-19"-9"0,-7 17 14 0,-1 2-14 15,4 0 0-15,-3 7 0 16,-1-7 0-16,1 0 0 15,-1 4 1-15,-3 2 0 16,0 4 1 0,-3-1 0-16,-1 4 0 15,1 3 2-15,-4 0 0 0,0-3-1 16,0-3 1-16,-1-4-1 16,1 1 1-16,7-4-2 15,0-3 0-15,4-2-2 16,-1-4 1-16,5-4-1 15,-1-2 0-15,3-3 0 16,4-1 0-16,0 1 0 0,4 0 1 16,-4-1-1-16,0 4 0 15,-3 6 0-15,-1 3 1 16,-3 6 0-16,-3 4 0 16,-8 3 1-1,1-1 0-15,-4-2 1 16,0 3 1-16,-4-7 0 15,1 7 0-15,-1-4 1 16,4-2 0-16,0 2-1 16,3 1 1-16,1-7-2 15,-1 0 1-15,4-3-2 0,0-3 1 16,7-3-1-16,8-6 1 16,2-7-1-16,4 13 0 15,8-3-1-15,2-4 1 0,15-5-2 16,0-4 1-16,3-3-9 15,4-3 0-15,-3-3-10 16,3 2 0-16</inkml:trace>
  <inkml:trace contextRef="#ctx0" brushRef="#br0" timeOffset="310962.8071">22384 15026 20 0,'0'7'10'0,"14"24"-3"0,-7-18 11 0,0 5-17 15,4 7 1-15,-1 1 2 32,-3 14 0-32,4 17-4 15,-4 2 0-15,-4-2 3 16,-3-1 0-16,0-2-1 15,0-11 1-15,-7 4-2 0,0-6 1 0,-7-9-3 16,4-7 1-16,-5-7-5 16,1-8 1-16,-7-10-4 15,0-10 1-15,0-11-2 32,-4-1 0-32,4-10 3 0,3-5 1 15,4 2 4-15,4 4 1 0,6-1 3 16,4 10 1-16,4 7 1 15,3 2 1-15,0 7-1 16,3 3 0-16,8 9 0 16,0 0 0-16,-8 7 0 15,-10 3 1-15,0 2-1 16,-7-2 0-16,0 6-1 16,0-3 0-16,-4 0-2 15,1-1 0-15,-1-2-2 16,4-3 1-16,0-1-4 15,4-6 1-15,3-2-5 0,0-4 1 16,7-10-6-16,10-5 1 16,12-1-1-16,9-12 1 15</inkml:trace>
  <inkml:trace contextRef="#ctx0" brushRef="#br0" timeOffset="314239.8841">22715 15381 34 0,'-3'-3'17'0,"-4"15"-12"0,3-9 27 0,1 7-28 15,-4 5 0-15,0 1 2 16,-4 6 0-16,0 0-7 16,4 6 0-16,0-6 6 15,4 0 0-15,3-3-3 16,3 0 1-16,1-4-2 15,3-5 1-15,4-4-2 16,-1-3 0 0,1-6-5-16,3-10 0 15,3 1-9-15,1-13 1 16,0-6-3-16,17-13 1 16</inkml:trace>
  <inkml:trace contextRef="#ctx0" brushRef="#br0" timeOffset="314593.5989">22909 15167 39 0,'-49'38'19'16,"17"3"-10"-16,29-29 35 0,-1 1-42 15,4-7 0-15,4-3 2 0,10-9 0 16,7-10-5-16,4-2 0 16,3-11 3-16,7-8 1 15,-7-1-2-15,1 7 0 16,-8 6 0-1,-7-4 0-15,-7 11 0 16,-11 2 0-16,-3 10-1 16,-7 9 1-16,-7 6 0 15,-4 7 0-15,-3 3 0 0,4 0 1 16,6-4-1-16,7-2 1 16,8-4 0-16,10-3 0 15,7-6-1-15,0-6 1 0,7-3-3 16,4-4 0-16,3-2-5 15,-7-1 1-15,0 3-6 16,-3 7 0-16,-4 6-5 16,-3 6 1-16,-4 7-2 15,-14 6 0-15</inkml:trace>
  <inkml:trace contextRef="#ctx0" brushRef="#br0" timeOffset="314763.6145">22881 15409 47 0,'-49'50'23'0,"31"-9"-21"0,15-32 48 16,-1-6-49-16,4 4 1 31,0-7-1-31,7-10 1 0,7-5-3 16,14-10 1-16,4-7-1 15,7-9 0-15,7-3-7 16,-7 4 1-16,-4 5-9 16,-3 7 0-16,-4 6 0 15,-3 6 1-15</inkml:trace>
  <inkml:trace contextRef="#ctx0" brushRef="#br0" timeOffset="315096.0629">23135 15312 36 0,'-21'66'18'0,"-25"-1"-10"0,36-46 36 0,-1-3-41 16,0 3 1-16,4-7 1 15,4 1 0-15,3-4-7 16,3-2 1-16,8-4 3 16,3-6 1-16,0-7-4 31,0-6 1-31,0-9-4 15,-3-3 1-15,0-3-4 16,-1 3 0-16,-3 6-2 0,-3 3 1 16,-4 9 1-16,0 7 0 15,-4 3 4-15,1 6 1 0,-1 7 4 16,1 3 1-16,-1-1 2 16,1 7 1-16,3-6 0 15,0 9 1-15,0-3-2 16,0 3 0-16,0 0-3 15,0 0 1-15,3 4-4 16,-3-1 0-16,4-3-7 0,-1 0 0 16,1 0-6-16,3 0 0 15</inkml:trace>
  <inkml:trace contextRef="#ctx0" brushRef="#br0" timeOffset="315257.4467">23012 15669 46 0,'-14'0'23'0,"31"-9"-23"0,-10 3 39 0,7-1-38 16,4-2 0-16,3-1-2 15,0 1 0-15,4 3-7 16,3-1 0-16,1 7-6 16,-8 4 1-16</inkml:trace>
  <inkml:trace contextRef="#ctx0" brushRef="#br0" timeOffset="315455.5678">22864 15977 68 0,'-32'3'34'0,"49"-28"-41"0,1 12 66 0,10-6-58 15,15-12 0-15,2-7 0 16,5-3 0-16,3-6-6 15,0 4 0-15,0-5-8 0,10 5 1 32,1-4-8-32,-4-4 1 0</inkml:trace>
  <inkml:trace contextRef="#ctx0" brushRef="#br0" timeOffset="316259.7081">23664 14989 35 0,'-24'-3'17'0,"41"-7"-15"0,-10 10 18 0,7-3-18 16,4 0 0-16,3-3 0 15,7-4 1 1,4 1-4-16,7-4 1 0,10-9-3 16,4-6 1-16,0-3-8 15,-7 12 0-15</inkml:trace>
  <inkml:trace contextRef="#ctx0" brushRef="#br0" timeOffset="316440.2762">23975 14760 38 0,'-50'19'19'0,"8"40"-21"0,24-40 31 16,-6 9-28-16,-8 10 0 15,0 3 0-15,-3 3 1 16,-4 6-5-16,0 0 0 0,4 3-5 15,7-3 0-15,10-6-3 32,8-12 1-32</inkml:trace>
  <inkml:trace contextRef="#ctx0" brushRef="#br0" timeOffset="316658.8617">23763 15092 25 0,'7'-22'12'0,"7"25"-2"0,-7 1 20 15,-3 5-27-15,-1 7 0 0,1-1 2 16,-1 10 1-16,1 10-7 16,-1 12 0-16,-3 0 5 15,-3 6 0-15,-1-3-2 16,-3 1 0-16,0-4-5 0,0-3 0 16,4-13-9-16,-1-6 1 15,4-9-2-15,7-13 0 16</inkml:trace>
  <inkml:trace contextRef="#ctx0" brushRef="#br0" timeOffset="316789.3969">23841 15205 37 0,'7'13'18'0,"7"18"-22"16,-7-28 35-16,0 10-31 15,4-1 1-15,6-2-7 16,8-1 1-16,7-9-3 15,-1 0 1-15</inkml:trace>
  <inkml:trace contextRef="#ctx0" brushRef="#br0" timeOffset="316992.6211">24335 14757 41 0,'-4'15'20'0,"15"-2"-23"15,-4-10 34-15,3-3-31 16,4 0 1-16,4 3 1 16,0-3 0-16,-1-3-5 15,1 3 0-15,0 0-4 16,-4 6 1-16,-11 10-6 16,-6 3 1-16</inkml:trace>
  <inkml:trace contextRef="#ctx0" brushRef="#br0" timeOffset="317575.3651">24158 15221 41 0,'-35'31'20'0,"10"-31"-22"0,22 3 38 0,3 0-33 16,0-3 0-16,10-6 2 16,8-10 1-16,3-2-7 15,4-11 0-15,7-2 5 16,6-3 0-16,5 2-2 15,6-5 0-15,11-7-1 16,7 3 1-16,-3 6-2 31,-12 7 1-31,-9 0-1 0,-8 12 0 16,-7 7 0-16,-6 6 1 16,-8 9-2-16,-7 7 0 15,-11 9-3-15,-6 6 0 0,-8 3-5 16,-10 7 1-16,-11 3-4 15,0 12 1-15,-3 6-2 16,-1 4 0-16,1-10 3 16,0-6 1-16,10-9 7 15,7-10 1-15,8-12 5 16,3-7 0-16,6-9 5 0,8-12 0 16,4-4 1-16,7-6 0 15,-1-9-3-15,4 3 0 16,4-1-5-1,-4 4 1-15,0 0-6 16,0 0 1-16,0 6-5 16,-3 7 0-16,0 2-4 15,-8 4 1-15,-3 6 0 16,0 3 0-16,0 4 6 16,-3 2 1-16,-1 7 5 0,-3 2 0 15,3 14 3-15,-3 2 1 16,0 4 0-16,0 6 1 15,0 0-4-15,-3-4 0 16,3 1-4-16,0 6 1 16,3-9-7-16,0 0 0 0</inkml:trace>
  <inkml:trace contextRef="#ctx0" brushRef="#br0" timeOffset="317769.1391">24430 15585 27 0,'3'-16'13'0,"15"10"-8"16,-11 2 18-1,0-5-23-15,11 3 0 0,3-4 0 16,0-2 1-16,-3 2-4 16,-4 4 0-16,0 3-6 15,-7 9 1-15</inkml:trace>
  <inkml:trace contextRef="#ctx0" brushRef="#br0" timeOffset="317995.3444">24292 15726 29 0,'-24'12'14'0,"6"-6"-6"0,14-2 21 0,1-1-26 15,-1 3 0-15,1 3 3 16,3-5 0-16,3-1-7 15,4 3 1-15,4-9 5 16,3-3 0-16,4-1-1 31,3 1 0-31,4 0-2 0,3-4 1 0,4-2-8 16,10-4 1-16,11 0-11 16,-4 4 0-16</inkml:trace>
  <inkml:trace contextRef="#ctx0" brushRef="#br0" timeOffset="318491.4859">25192 15572 41 0,'7'9'20'0,"-18"23"-15"0,4-23 27 15,-7 10-30-15,-7 3 0 16,-4 12 1-16,-3 1 0 16,0 6-6-16,0 6 0 0,3-10-4 15,7-5 1-15,-3 8-7 16,4-8 0-16</inkml:trace>
  <inkml:trace contextRef="#ctx0" brushRef="#br0" timeOffset="318986.6613">24257 15704 21 0,'-4'-29'10'0,"8"14"3"0,-4 15 9 16,0 0-18-16,0 0 0 15,0 3 1-15,0 3 1 16,-4 7-8-16,1 2 1 31,-1 7 4-31,1 3 1 0,-4 4-7 16,3 5 1-16,1-9-9 15,6 7 0-15</inkml:trace>
  <inkml:trace contextRef="#ctx0" brushRef="#br0" timeOffset="319528.7494">25897 14860 34 0,'-7'10'17'0,"-10"21"-15"16,10-19 23-16,-11 4-24 31,-10 9 0-31,-7 7 0 16,10-7 1-16,-21 9-4 15,4 10 0-15,3 3-5 16,4-3 1-16,3 9-4 15,4-15 0-15</inkml:trace>
  <inkml:trace contextRef="#ctx0" brushRef="#br0" timeOffset="319747.4259">25721 15114 35 0,'0'19'17'0,"-14"31"-21"0,10-28 31 15,1 6-26-15,-4 7 0 16,0 6 0-16,0 2 0 16,3-2-3-16,1-6 0 15,3-7-5-15,3-3 1 16,4-3-4-16,4-6 1 16</inkml:trace>
  <inkml:trace contextRef="#ctx0" brushRef="#br0" timeOffset="320111.5036">25961 15030 21 0,'7'-16'10'0,"0"19"-5"0,-3 0 15 0,-4 7-19 32,0 5 1-32,-4 7 2 0,1 3 0 15,-5 3-5-15,1 7 1 16,-3-1 3-16,-1 1 0 15,4-10-2-15,0 0 1 16,4-6-2-16,3-13 1 16,0-6-1-16,3-19 0 15,4-6 0-15,4-9 0 16,6-7 0-16,1 0 0 16,0 4 1-16,-1-1 0 0,1 7 0 15,0 6 1-15,-1 6 0 16,1 6 1-16,7 13-1 15,-4 3 0-15,0 0-1 16,-7 7 1-16,-3 6-1 16,-4 6 0-16,-4 6-1 0,-10 0 1 15,0 6-5-15,-4 7 0 16,1-3-8-16,-1 6 0 0</inkml:trace>
  <inkml:trace contextRef="#ctx0" brushRef="#br0" timeOffset="320459.6944">25968 15255 26 0,'0'7'13'0,"14"-29"-10"0,-10 18 13 0,-1-2-16 16,4 6 1-16,0 0-1 15,0 6 1-15,0 1-3 16,-3 5 0-16,-4 4-3 15,0 0 1-15,-4 2-2 16,-3 1 1-16,0-3 0 16,0-4 1-16,0-2 4 15,4-4 0-15,-1 0 5 16,1-2 1 0,-1-1 1-16,4-3 0 15,0 0-1-15,7-7 1 16,4 1-4-16,-1-3 1 15,4 2-2-15,0-2 0 0,1 3-4 16,-1-4 0-16,0 4-6 16,-4 3 1-16,-3 6-3 15,-3 7 1-15</inkml:trace>
  <inkml:trace contextRef="#ctx0" brushRef="#br0" timeOffset="320641.0152">25897 15594 33 0,'-24'6'16'0,"13"7"-12"0,11-13 33 16,0 0-34-16,0 0 1 16,11-3 2-16,3-4 0 0,7-2-8 15,11-4 1-15,7-5 3 16,10-4 0-16,7-7-9 16,4-5 0-16,7 3-7 15,-3-1 0-15</inkml:trace>
  <inkml:trace contextRef="#ctx0" brushRef="#br0" timeOffset="321013.3018">26575 15073 41 0,'-39'4'20'16,"35"17"-19"-16,4-14 32 0,4 5-30 16,3 1 1-16,4 9 2 15,3 0 1-15,7 3-8 16,7-6 0-16,14-4 5 0,4-8 1 16,0-7-2-16,-4-13 0 15,-3-3 0-15,-7-6 0 16,-4-3-1-16,-3 0 1 15,-4-3-1 1,-7 3 1-16,0 3-2 16,-7-3 1-16,-7 0-4 15,0 3 0-15,-3 3-5 0,-8 3 1 16,-3 1-5-16,4 5 0 16,-1 1-5-16,-3 6 0 15,0 0 0-15,0 3 0 16</inkml:trace>
  <inkml:trace contextRef="#ctx0" brushRef="#br0" timeOffset="321192.7443">26793 14904 25 0,'-14'6'12'0,"11"35"-6"16,3-31 22-16,-4 2-26 15,4 7 0-15,-3 6 0 16,-1 6 1-16,-6 1-4 0,-1 8 0 16,1 1 0-16,-1 9 1 15,0-3-4-15,4-9 0 16,-3 15-3-16,-4-6 0 31,3 0-4-31,0-6 1 16</inkml:trace>
  <inkml:trace contextRef="#ctx0" brushRef="#br0" timeOffset="321755.11">26462 15550 36 0,'-4'6'18'0,"11"26"-20"15,-3-23 37-15,-1 7-33 16,5-1 0-16,2 4 3 16,4-3 1-16,4 0-7 15,-1-4 1-15,5 4 4 16,2-10 1-16,1 4-1 16,7-7 0-16,0 0-1 15,-1-9 1-15,1-4-2 16,0-2 1-16,0-4 0 0,-8-3 0 15,-3 0-1 1,1 0 1-16,-12 4-1 16,-3-4 0-16,-7 0 0 0,-3 0 0 15,3 1-5-15,-4-1 0 16,8 0-8 0,6-3 1-16,11 9-9 15,1 1 1-15</inkml:trace>
  <inkml:trace contextRef="#ctx0" brushRef="#br0" timeOffset="322120.9038">27467 15067 39 0,'21'22'19'0,"-6"22"-14"16,-12-31 26-16,1 15-30 0,-1 13 0 31,-6 31 2-31,-4-10 0 16,0-2-5-16,-4-7 0 15,-3 1-1-15,-4-11 1 16,8-8-10-16,-5-7 0 16</inkml:trace>
  <inkml:trace contextRef="#ctx0" brushRef="#br0" timeOffset="322362.257">27213 15340 40 0,'4'-9'20'0,"17"9"-19"0,-14 0 29 0,7 0-27 16,4 6 1-16,-1 3 2 16,-2 1 1-16,-5 2-9 0,-6 10 1 15,-8 0 5-15,-10 3 0 16,0 0-2-16,0-3 1 15,0 3-3-15,0-6 0 16,3-3-6-16,4-4 1 16,3-5-6-16,4-4 0 15,7-3-5-15,11-7 1 32</inkml:trace>
  <inkml:trace contextRef="#ctx0" brushRef="#br0" timeOffset="322565.2608">27637 15218 46 0,'3'12'23'0,"-13"29"-23"0,6-28 44 0,-3 5-42 15,3 7 0-15,1 0 1 16,-1 1 1-16,4-1-6 16,4 0 1-16,-1-10 3 15,5 1 0-15,2-10-4 16,4-6 1-16,4-6-9 15,3-10 1-15,7 1-6 16,8-10 0-16</inkml:trace>
  <inkml:trace contextRef="#ctx0" brushRef="#br0" timeOffset="322924.6877">27961 15133 47 0,'-14'28'23'0,"14"-22"-22"0,7-6 39 0,7 0-39 16,4 4 1-16,0-8 0 15,-1-2 1-15,1-6-4 16,-1-7 0-16,1-3 2 16,0 0 1-16,-1 3-1 15,-3 0 1-15,-3 1-2 16,-7-1 1-16,-4 9-1 15,-4 4 1-15,-3 3-1 16,-4 3 1-16,1 3-2 16,-1 3 1-16,1 1-1 15,3-1 1-15,0 0-1 0,3 0 1 16,0 1-1-16,4-4 0 16,0 0 0-16,4 0 0 0,3 0-5 15,0-3 1-15,4 0-10 16,-1 3 1-16,4 4-1 15,-3-1 1-15</inkml:trace>
  <inkml:trace contextRef="#ctx0" brushRef="#br0" timeOffset="323455.3898">27986 15368 47 0,'-35'13'23'0,"17"-10"-23"0,18-3 49 0,0 0-48 15,7-3 0 1,4-4 0-16,10-2 1 0,-4-7-3 16,5-6 1-16,-1 4-1 15,0-7 0-15,4-1-4 0,-1 4 0 16,-3 4-3-16,1 2 1 16,-12 0-2-16,4 7 0 0,-10 6 2 31,-4 6 0-31,-7 9 5 15,-4 7 1-15,-3 6 4 0,-4 7 0 16,-3 2 3-16,0 1 0 0,3-4 0 31,1-3 1-31,6 0-1 16,4-2 0-16,4-8-2 16,3-2 1-16,3-3-3 15,4-7 0-15,0-6-1 16,-3-3 0-16,10-13-3 15,-3 0 0-15,-1-6-3 0,-3 0 0 16,0 1-2-16,0 2 0 16,-3 3-1-16,-1 7 0 15,-3 2 3-15,-3 7 1 16,-1 7 3-16,1-1 0 0,-1 3 2 16,1 7 1-16,-1 3 1 15,1 0 0-15,-1 6-1 16,1 0 1-16,-1 3-2 15,1-9 1-15,-5 9-5 0,1 0 0 16,-3 0-7-16,3 4 0 16</inkml:trace>
  <inkml:trace contextRef="#ctx0" brushRef="#br0" timeOffset="323646.9161">27915 15603 45 0,'-3'-6'22'0,"31"-6"-22"0,-17 5 39 0,6 1-38 15,4 0 1-15,4-1 0 16,-4 1 1-16,4 0-6 16,0 0 0-16,-4 3-5 15,0-1 1-15,-3 11-7 16,-8 5 0-16</inkml:trace>
  <inkml:trace contextRef="#ctx0" brushRef="#br0" timeOffset="323824.3271">27933 15851 58 0,'-7'-3'29'0,"3"-3"-36"0,11-1 55 16,11 1-48-16,10-6 1 0,1-4 0 15,2-3 1-15,8-3-9 16,7-3 1-16,0-3-10 16,17 6 0-16</inkml:trace>
  <inkml:trace contextRef="#ctx0" brushRef="#br0" timeOffset="324338.7011">28649 15102 36 0,'-21'-10'18'0,"24"-2"-12"0,1 5 18 16,3-2-19-16,7-4 0 15,4 1 3-15,3-1 0 16,4 4-10-16,3 0 0 0,-3-7 6 15,10-3 1-15,-3 0-6 16,-1 0 0-16,-2 4-6 16,-8-1 0-16,-7 4-8 0,-11 18 0 15</inkml:trace>
  <inkml:trace contextRef="#ctx0" brushRef="#br0" timeOffset="324658.2883">28529 15378 26 0,'-14'18'13'0,"21"-2"-5"0,-7-16 13 0,7-6-17 15,0 3 0-15,7-10 3 16,0-6 0-16,1-3-9 16,2-9 1-16,4 3 5 15,4 0 1-15,7 2-3 16,3 1 1-1,4 0-2-15,0 6 1 16,3 4-2-16,0 5 1 16,-3 4-1-16,-7 3 1 15,0 6-1-15,-15 3 1 16,1 1-1-16,-15 8 1 16,-13 7-4-16,-8 7 0 0,-3-4-4 0,-7 0 1 15,3 0-8-15,-7 3 0 16</inkml:trace>
  <inkml:trace contextRef="#ctx0" brushRef="#br0" timeOffset="324859.468">28723 15114 31 0,'0'0'15'0,"11"19"-13"0,-8-13 22 0,-3 4-22 16,0 5 0-16,0 4 1 15,0 6 0-15,0-3-5 16,0-3 0-16,0-3 1 16,4-4 0-16,3 1-5 15,0-10 0-15,4-6-5 16,-4-7 1-16</inkml:trace>
  <inkml:trace contextRef="#ctx0" brushRef="#br0" timeOffset="325009.5836">28893 15117 26 0,'7'-6'13'0,"-4"6"-11"0,1 3 21 0,-4 3-22 16,0 4 0-16,-4-1-3 15,1 7 1-15,-4 6-5 16,3 3 0-16,-7 9-2 16,-3 4 1-16</inkml:trace>
  <inkml:trace contextRef="#ctx0" brushRef="#br0" timeOffset="325207.4809">28642 15519 29 0,'-7'-13'14'0,"21"-24"-6"16,-7 24 27-16,0 0-35 16,11 1 1-16,-1-4-1 15,-2 1 1-15,9-1-2 16,-3 0 1-16,1 0-4 31,-5 4 1-31,-3 6-6 16,-3 3 0-16,-4 12-2 15,-7 3 0-15</inkml:trace>
  <inkml:trace contextRef="#ctx0" brushRef="#br0" timeOffset="325393.2246">28677 15566 30 0,'-24'15'15'0,"10"10"-11"0,10-21 30 15,4-1-33-15,0 0 1 0,0 0 0 16,7 0 0-16,0-6-3 16,4-3 1-16,3-7 1 15,3 1 0-15,1-4-3 16,3-3 0-16,0 0-4 0,-3-3 0 31,-4-3-6-31,0 13 1 16</inkml:trace>
  <inkml:trace contextRef="#ctx0" brushRef="#br0" timeOffset="325708.4464">28741 15575 29 0,'-28'28'14'0,"13"19"-8"0,15-34 22 0,0-1-26 16,0 1 0-16,4 0 1 16,0-4 0-16,3 0-4 0,0-2 0 15,-4-4 2-15,8 0 1 16,-1-3-3-16,1-6 1 15,0-4-2-15,-4 1 0 16,10-7-1-16,-3 0 1 16,0 1 0-16,1 2 0 15,-1 1 1-15,0 2 1 0,0 4 1 16,-7 0 0-16,4 6 1 16,-1 3 1-16,-10 6 0 15,-3 7 1-15,-4 3-2 16,-4 3 1-16,4 3-2 15,-4 9 0-15,1 1-7 16,3-7 1-16,7 0-7 16,0-12 0-1</inkml:trace>
  <inkml:trace contextRef="#ctx0" brushRef="#br0" timeOffset="326204.7877">29355 15124 38 0,'-14'25'19'0,"-4"25"-19"16,11-25 31-16,-4 9-29 15,-3 17 0-15,-7-1 0 0,3 6 0 0,-3 1-3 16,4 2 0-16,2-9 0 16,5-9 1-16,3-13-6 31,3-6 1-31,4-12-3 16,7-13 0-16,0-13-2 15,7-9 0-15,1-13 2 16,6-15 1-16,0-19 6 15,-7 18 0-15,11-18 4 0,3 3 1 16,0 7 4-16,4 11 0 16,7 14 1-16,0 5 0 15,-1 11-2-15,-2 5 0 0,-1 10 0 16,-3 6 0-16,-8 12-2 16,-2 10 1-16,-8 9-2 15,-4 10 0-15,1 9-2 0,-11 4 0 16,-11 5-5-16,1-2 0 15,-4-4-6-15,-1 0 0 16,-6 7-7-16,4-7 1 16</inkml:trace>
  <inkml:trace contextRef="#ctx0" brushRef="#br0" timeOffset="326409.6746">29376 15384 48 0,'-18'-13'24'0,"25"-2"-23"16,-3 8 43-16,3 1-44 16,-4 6 1-16,8-3 0 15,7 3 0-15,6-6-2 16,8-4 0-16,-4 1-4 16,-3-1 1-16,0 4-9 15,-8 0 0-15,1 3-2 16,-8 0 0-16</inkml:trace>
  <inkml:trace contextRef="#ctx0" brushRef="#br0" timeOffset="326572.1587">29432 15349 42 0,'-21'38'21'0,"-4"-13"-29"0,18-19 41 15,0 4-33-15,0 5 0 16,0 4-5-16,0-3 1 0,-3 0 1 15,-1-1 0-15,7 1-8 16,-3-3 1-16,0-1-1 16,0 1 1-16</inkml:trace>
  <inkml:trace contextRef="#ctx0" brushRef="#br0" timeOffset="326791.0679">29281 15628 24 0,'7'4'12'0,"0"-8"-6"0,-7 4 25 15,7-3-28-15,0 0 1 0,0 0 1 31,3-3 0-31,1-1-7 0,3-2 1 16,0 0 4-16,0-1 0 16,-3 1-2-16,0 3 0 15,3-4-1-15,-7 7 1 16,-4 0-2-16,-3 3 0 16,0 0-1-16,-3 0 0 15,-4 3-3-15,-7 3 0 16,3 4-6-16,-7 2 1 15,-3 7-1-15,0 3 0 0</inkml:trace>
  <inkml:trace contextRef="#ctx0" brushRef="#br0" timeOffset="326959.717">29199 15807 28 0,'0'13'14'0,"7"-13"-10"0,-3-3 26 0,7-1-27 15,-1 1 1-15,4-3 1 16,4-3 1-16,0-4-7 15,13 4 0-15,-2-7-2 16,9-3 1-16,12 0-9 16,-1-3 0-16</inkml:trace>
  <inkml:trace contextRef="#ctx0" brushRef="#br0" timeOffset="327342.5958">29993 15127 41 0,'0'0'20'0,"43"3"-20"15,-36-3 31-15,3 3-31 16,4 0 1-16,4 0-1 15,0 0 0-15,3-3-2 0,-4 0 0 16,5 0-6 0,-8 0 0-16,3 0-4 0,-10 10 1 15</inkml:trace>
  <inkml:trace contextRef="#ctx0" brushRef="#br0" timeOffset="327610.3677">29880 15475 42 0,'-24'12'21'0,"6"-12"-20"0,18-3 39 0,0-3-40 16,0 0 1-16,11-7 0 15,-1-3 0-15,8-2-2 16,3-4 1-16,18-7 0 16,10 1 1-16,1 0-1 31,-1 0 1-31,-7 6-1 15,-3 3 0-15,0 6 0 0,-7 7 0 0,-4 0 0 16,-7 9 0-16,-10 6-5 16,-1 4 1-16,-10 9-7 15,-3 3 0-15,-8 6-3 16,-14 1 1-16</inkml:trace>
  <inkml:trace contextRef="#ctx0" brushRef="#br0" timeOffset="328139.917">29958 15550 33 0,'-21'-3'16'0,"21"0"-16"0,0 3 29 15,0-6-27-15,7 2 0 16,-4-8 0-16,8-1 0 16,-1 4-3-16,8-7 0 15,3 4 0-15,-3-1 0 16,0 4-3-16,-4 2 0 0,-4 11 0 16,-3 8 0-16,-3 4 0 31,-8 3 0-31,-3-1 3 15,4 1 1-15,-4 0 2 16,3 0 1-16,4 0 0 16,-3-1 0-16,3 1 0 15,-4-3 1-15,1-3-2 0,-1-1 1 16,11-3-2-16,0-2 1 16,4-7-2-16,-8 0 1 0,22-10-2 15,-4 1 0-15,-7-4-1 16,7 1 1-1,-6 2 0 17,-12 4 0-32,-3 6 1 0,-7 6 1 15,-7 4 3-15,-14 6 1 16,6-1 2-16,-6 7 0 16,7 3 1-16,0 0 1 15,0 0-2-15,3 4 1 16,4-4-3-16,0 0 1 0,14-6-3 15,0-1 0-15,14-11-2 16,7-1 0-16,4-9-3 16,14-13 1-16,3-3-6 15,-3-9 1-15,0-3-10 0,6-4 0 16,-6 7-4-16,-3 3 1 16</inkml:trace>
  <inkml:trace contextRef="#ctx0" brushRef="#br0" timeOffset="328425.957">30621 15155 31 0,'-7'-16'15'16,"14"4"-3"-16,-3 9 23 0,6 3-30 16,-3 0 1-16,0 3 2 15,0 6 1-15,0 7-11 16,4 3 0-16,-4 18 9 15,-3 4 0-15,6 9-3 16,-10 3 0-16,-3 7-1 16,-8 6 1-16,-7 12-2 15,-3 1 1-15,-7 9-2 16,0-4 1-16,-4-12-2 16,-7-3 1-16,-3-3-4 15,-4-9 0-15,0-7-10 0,-3-13 1 31,-8-2-7-31,-13-1 0 16</inkml:trace>
  <inkml:trace contextRef="#ctx0" brushRef="#br0" timeOffset="333266.3583">17149 16306 18 0,'-15'-22'9'0,"5"12"0"15,6 7 10-15,1 0-15 16,-1 3 0-16,-3 3 2 16,0 7 0-16,0-4-8 15,-7 44 6 1,0 16 0-16,3 3-1 15,4 13 0-15,7-7-1 16,4 9 0-16,3 7 0 16,0-3 0-16,0-19 0 0,4-9 0 0,-1-10 0 15,4-12 0-15,0-10-5 16,4-13 0-16,3-5-7 16,0-10 1-16,4-19-4 15,-4-12 0-15</inkml:trace>
  <inkml:trace contextRef="#ctx0" brushRef="#br0" timeOffset="333699.0188">17551 16394 37 0,'-4'-22'18'0,"22"-16"-23"0,-8 35 34 16,1-3-29-16,0-1 0 16,3 1 0-16,0 0 0 15,0-4 0-15,4 1 0 16,-1 0 0-16,-3 2 1 16,0 4-1-1,-3 0 1-15,0 3 0 16,-4 3 0-16,0 3 1 0,-4 1 0 15,1 8 0-15,-4 14 0 16,3 8 1-16,-3 7 0 16,4 0-1-16,-4-3 0 0,3-7 0 15,-3 4 0-15,0-4-1 32,0 1 1-32,-3-1-1 15,-1 4 1-15,-3-7-1 16,0-6 0-16,0-9-3 15,0 6 1-15,0-9-4 16,0-1 0-16,3 1-4 0,1-7 0 16,-1-3-6-16,1 0 1 15</inkml:trace>
  <inkml:trace contextRef="#ctx0" brushRef="#br0" timeOffset="333896.5576">17688 16660 31 0,'-3'-3'15'0,"3"3"-11"15,0 0 25-15,0 0-28 16,-4 3 1-16,1 3 0 0,-1 4 1 16,1 5-4-16,-4 1 1 15,0 3 1-15,-4 3 1 16,-3-3-5-16,0 6 0 16,0-9-8-16,-4 5 1 15</inkml:trace>
  <inkml:trace contextRef="#ctx0" brushRef="#br0" timeOffset="334073.3171">17522 16757 33 0,'4'0'16'0,"14"7"-9"0,-11-4 22 16,3 3-27-16,1 3 1 15,-1 4-1-15,1 0 1 16,3-1-4-16,0-3 0 15,0 1-1-15,-3-1 0 16,0-9-10-16,-4 7 1 16,3-7-1-16,-3-4 1 0</inkml:trace>
  <inkml:trace contextRef="#ctx0" brushRef="#br0" timeOffset="334257.8066">17286 16447 38 0,'-3'-6'19'0,"6"24"-25"0,-3-18 39 0,4 0-33 16,3 4 0-16,0 2-3 16,0 3 0-16,3 7-6 15,5 6 0-15</inkml:trace>
  <inkml:trace contextRef="#ctx0" brushRef="#br0" timeOffset="334778.6344">17385 16676 31 0,'-28'6'15'0,"28"0"-10"0,0-3 20 15,7 1-24-15,3-1 0 16,4 3 0-16,1 3 1 31,6 10-2-31,0 0 0 16,-4-3 1-16,-6 6 1 15,-7-3-1-15,-4-7 0 16,-7-3 0-16,-4 10 1 16,0-6-2-16,-10-4 1 0,4-3 0 15,-1-2 0-15,4-4-1 16,3 0 1-16,4-4-1 15,7 4 1-15,11-3-1 0,3-3 0 16,4 0 0-16,3-4 0 16,3 4 0-16,1-3 0 15,-4 2 0-15,-3 7 1 32,-4 0-1-32,-3 10 0 0,-8-1 0 15,-3 10 1-15,-3 6 1 16,-4 3 0-16,-1 7 0 15,1 3 1-15,0-4 0 16,4-6 1-16,3 0 0 16,0-6 0-16,7-3-1 0,3-3 0 15,1-4-1-15,7-2 1 16,-1-4-2-16,1-9 1 16,3-13-2-16,0-3 0 15,4-12-6-15,3-10 0 0,4 1-11 16,0 2 1-16</inkml:trace>
  <inkml:trace contextRef="#ctx0" brushRef="#br0" timeOffset="335362.0243">18157 16478 42 0,'-35'-22'21'0,"11"-3"-17"15,20 13 27-15,0 5-31 16,1-2 0-16,6-4-1 16,5-2 1-16,2-1 0 15,4 7 0-15,0-1-3 16,0 1 1-16,-3-1-3 15,0 1 1-15,-4 0-1 0,0 2 0 16,-7 1 0-16,0-3 0 16,-4 2 2-1,1 1 0-15,-4 0 5 16,-4 3 0-16,0 6 1 16,4 6 1-16,0 1 0 15,11 15 0-15,-1 16 1 16,4 15 0-16,-3 4-2 15,-1 5 1-15,1 4-1 16,3 7 1-16,-3 2-1 0,-1 0 0 16,1 4-1-16,-4-16 1 15,0-10-1-15,-4-12 0 16,1-6 0-16,-1-10 0 0,-7-9 0 16,1-10 0-16,-4-2-1 15,3-17 1-15,4-12-1 16,0-9 1-16,4 3-1 15,6-10 0-15,1-3-1 16,6 10 1-16,4-4-3 16,4-2 0-16,0-4-8 0,10 0 1 31,4 4-8-31,-1-4 1 16</inkml:trace>
  <inkml:trace contextRef="#ctx0" brushRef="#br0" timeOffset="335733.8956">18697 16155 49 0,'-24'0'24'0,"6"3"-23"16,11 1 41-16,-7 5-42 15,0 7 1-15,-4 6-1 16,-3 3 1-16,-11 9-2 15,4 13 0-15,0 10-4 16,-1 5 1-16,5-15-4 16,-1 7 1-16,7-10-3 15,8-7 1-15,-1-9 0 16,4-2 0-16,0-5 6 16,4-8 0-16,-1-4 5 15,1 1 1-15,3-7 3 0,7 0 0 16,0-3 1-16,3-3 0 15,4-3-1-15,7-4 0 16,8-2-2-16,-1-4 0 0,-3-6-4 16,3 6 0-16,0-6-6 15,-3-3 1-15,-8 7-8 16,-2 2 0-16</inkml:trace>
  <inkml:trace contextRef="#ctx0" brushRef="#br0" timeOffset="335920.9626">18560 16488 30 0,'-18'12'15'0,"22"7"-6"0,-4-6 19 16,0 2-27-16,0 4 0 15,0 3 0-15,-4 3 1 0,4 6-3 16,0 4 1-16,4-1-1 16,-1 4 1-16,4-13-6 15,0-3 1-15,0 3-6 16,4-3 1-16</inkml:trace>
  <inkml:trace contextRef="#ctx0" brushRef="#br0" timeOffset="336149.8871">18447 16660 30 0,'-18'6'15'0,"18"-12"-16"0,0 6 24 0,11 0-23 16,3 0 0-16,0 0-2 16,0 0 0-16,4-3-3 15,3-3 1-15,0-4-4 16,4-5 0-16</inkml:trace>
  <inkml:trace contextRef="#ctx0" brushRef="#br0" timeOffset="336307.4132">18722 16459 37 0,'-4'10'18'0,"-10"2"-22"0,11-5 37 16,-8 2-34-16,1 7 1 15,-1 6-4 1,-3 0 0-16,0 0-3 0,0 6 0 15,-4 6-3-15,0-2 0 16</inkml:trace>
  <inkml:trace contextRef="#ctx0" brushRef="#br0" timeOffset="336583.5672">18524 16804 35 0,'-28'4'17'0,"0"5"-18"0,21-3 33 0,0 0-31 16,0 1 0-16,0-1 0 15,3 0 1-15,4-3-3 16,0 1 1-16,7-1 1 16,11-3 0-16,-1 0-1 15,5-3 1-15,-1-1 0 0,4-2 0 16,-4-3 0-16,3-4 0 15,-2-2-4-15,-1-1 1 16,-4-3-9-16,1 3 1 16,0 7-2-1,-1 3 1-15</inkml:trace>
  <inkml:trace contextRef="#ctx0" brushRef="#br0" timeOffset="336979.6382">18567 16974 36 0,'-25'31'18'0,"4"13"-17"0,10-38 36 0,8 1-35 31,-4 2 0-31,0-3 1 0,7-6 0 16,7-6-4-16,3 3 1 15,1-13 2-15,3-3 0 16,4-6-1-16,-1-3 0 15,8 3-1-15,0 6 1 16,-4 0-2-16,0 0 1 16,-3 1-1-16,-4 5 1 15,0 1 0-15,-4 2 0 16,-3 4 0-16,-7 6 0 16,0 3 1-16,0 0 1 15,-3 7 1-15,-1 5 0 0,1-2 0 16,-4 9 0-16,3-7 1 15,1 4 1-15,-1-6-2 16,1-1 1-16,3-2-2 16,0-7 1-16,7-3-8 15,0-16 1-15,7-6-14 16,4-6 1-16</inkml:trace>
  <inkml:trace contextRef="#ctx0" brushRef="#br0" timeOffset="337551.9228">19262 16281 31 0,'-7'-22'15'0,"24"-13"-15"16,-6 26 16-16,3 3-16 31,4-1 0-31,-1 4-2 16,4 0 1-16,1 0-2 15,-5 3 0-15,1 0-5 0,-4 3 1 16</inkml:trace>
  <inkml:trace contextRef="#ctx0" brushRef="#br0" timeOffset="338158.6482">19420 16202 25 0,'-3'-6'12'0,"3"-3"-6"16,0 9 20-16,0 0-24 15,0 6 1-15,3 6 1 16,1 10 1-16,-1 10-6 16,1 12 1-16,3 15 3 15,-3 4 0-15,-4 0-1 16,0 3 1-16,0-4-2 16,3-8 1-16,-3-11-2 0,0 1 1 15,0-9-4 1,0-13 0-16,-3-10-9 15,-1-9 0-15</inkml:trace>
  <inkml:trace contextRef="#ctx0" brushRef="#br0" timeOffset="338409.1245">19420 16412 30 0,'0'0'15'0,"-3"-12"-3"0,3 12 16 0,-4-3-25 31,4 6 1-31,-7 6 2 0,0 1 1 16,0 18-9-16,-3-3 1 15,-1 9 4-15,-3-5 1 16,0 8-3-16,0-2 1 0,0-1-6 16,3-2 0-16,0-1-8 0,-3-9 0 15,4-6-2-15,-1-10 0 31</inkml:trace>
  <inkml:trace contextRef="#ctx0" brushRef="#br0" timeOffset="338562.0435">19269 16604 34 0,'3'6'17'0,"1"6"-16"0,-4-8 31 0,3-1-31 15,1 3 1-15,-1-3 0 16,1 0 0-16,-1 0-4 15,1 4 0-15,3-1-3 16,-3-3 0-16,-1 7-6 16,4-1 0-16</inkml:trace>
  <inkml:trace contextRef="#ctx0" brushRef="#br0" timeOffset="338761.1998">19008 16306 34 0,'-43'3'17'0,"40"6"-14"0,3-9 28 0,0 0-31 15,3 3 0-15,1-6-1 16,3 0 1-16,3 6-5 16,5 7 0-16,-1 5-6 15,3 1 1-15</inkml:trace>
  <inkml:trace contextRef="#ctx0" brushRef="#br0" timeOffset="339442.5014">18990 16610 26 0,'-14'6'13'0,"14"10"-8"0,3-13 17 15,1 0-20-15,10 0 0 16,0 0 0-16,0-3 1 0,4 4-4 15,0-1 0-15,-4 3 3 16,-4-3 0-16,1 13-1 16,-4 3 0-16,-4-4 0 15,-6 4 0-15,-4 0 0 16,-4-3 1-16,-3-4-1 31,-3 4 1-31,2-7 0 16,5 1 0-16,-1-4-1 15,4-3 1-15,0-3-1 16,4 0 1-16,-1 0-2 0,15-3 0 16,-1-3 0-16,4-1 0 15,4 1-1-15,3 0 1 16,0 3 0-16,4 0 0 16,-4 3 0-16,0 3 0 0,1 0 0 15,-5 3 1-15,-6 4 1 16,-4-1 0-16,-4 0 0 15,-3 1 0-15,-7-1 0 16,0 10 0-16,-3 0 0 16,3-4 1-16,-8 1-1 15,1 0 1-15,-3-4-1 16,-1 1 1-16,4-4 0 16,0-2 0-16,3-1 0 15,4-3 0-15,4 3-1 16,-1-6 0-16,4 0-1 15,7-6 1-15,4 3-1 16,6-7 0-16,5 4-1 0,6 0 0 16,-3-4 0-16,-1 4 0 15,4 0 0-15,1 0 1 16,2-1-1-16,5 1 0 16,-5 3 0-16,5-3 1 0,-1-1-1 15,7 1 0-15,-3 6-5 31,-4-3 0-31,1 6-9 0,3 3 1 0,-11 7-6 16,-7-4 1-16</inkml:trace>
  <inkml:trace contextRef="#ctx0" brushRef="#br0" timeOffset="341965.878">19918 16431 11 0,'-7'-12'5'0,"7"-13"7"0,0 25 6 0,0 0-16 16,0 0 0-16,3 3 4 16,-3 0 0-16,0 6-7 15,0 1 1-15,4 5 4 16,-1-2 1-16,1 3-2 16,-1-1 1-16,1 1-2 15,-4 0 1-15,7-1-2 0,-7 1 1 16,4 0-1-16,-4-1 0 15,3-2 0-15,1-1 0 0,-4-2-1 32,0-4 1-32,3 0-1 15,-3 1 1-15,4-1-1 0,-4 0 0 0,0 0 0 16,3 1 1-16,-3-1-1 16,0-3 0-16,4 10 0 15,-4-7 0-15,3 3 0 16,-3-2 1-16,0-1-1 15,0 0 0 1,4-3 0-16,-4 0 1 16,3-3-1-16,-3 0 1 15,0 0-1-15,0 0 1 16,7-3 0-16,0-3 0 0,0-3-1 16,0-4 1-16,1 4-1 15,2-4 1-15,1 13-1 16,-1-9 1-16,1 9-2 15,-1-7 1-15,-2-2-4 16,-1 6 1-16,-7 3-8 16,3 0 1-16,4 3-3 0,4 3 1 15</inkml:trace>
  <inkml:trace contextRef="#ctx0" brushRef="#br0" timeOffset="342283.4488">20126 16397 25 0,'-14'-22'12'0,"14"-3"-6"0,-4 22 20 0,4 3-25 16,0 0 0-16,4 3 2 15,3 6 1-15,0 13-4 16,0 9 0-16,-3 10 2 15,-8 0 1-15,1 6-1 16,-5 9 1-16,1 4-1 16,0 3 0-16,0 6-1 15,0 3 0-15,0 0-1 16,0-12 0-16,4-13-3 0,3-16 1 16,0-3-6-16,3-12 1 15,11-22-5-15,4-13 1 16</inkml:trace>
  <inkml:trace contextRef="#ctx0" brushRef="#br0" timeOffset="342752.8547">20426 16331 28 0,'-4'-16'14'0,"1"26"-7"0,3-10 22 0,-4 6-27 31,1 3 1-31,-4 10 1 0,0 9 1 16,-4 4-6-16,-3 5 0 16,0 1 4-16,0-7 1 15,3-6-2-15,8-3 1 16,-1-6-2-16,4-7 1 16,4 7-1-16,3-7 0 0,0-2-1 15,3-1 1-15,1-3 0 16,3 0 0-16,0-6-1 15,4 3 1-15,-1-6-1 16,5 6 1-16,-5 0 0 16,1 0 1-16,-4 0-1 15,0 0 0-15,0 3 1 0,-3-3 1 32,-4 3-1-32,0 3 1 15,-4 1-1-15,-3 8 1 0,-3 1-1 16,-1 6 1-16,-3 3-2 15,-3 3 1-15,-4 4-1 16,-4 5 1-16,-3 10-3 0,0 4 1 16,-8-1-5-16,5 0 1 15,-1-19-6-15,4-9 0 16,0-16-8-16,3-12 1 16,4-13 0-16,3-15 1 15</inkml:trace>
  <inkml:trace contextRef="#ctx0" brushRef="#br0" timeOffset="342923.7448">20281 16782 36 0,'14'-18'18'0,"4"14"-18"16,-11 8 36-16,4-1-33 0,-1 12 1 0,4 1 1 15,4 0 1-15,0 9-8 16,-1 6 1-16,1 1 4 16,7 2 0-16,-4-3-6 15,0-2 1-15,0-11-8 16,0-5 1-16,0-4-5 15,8-15 0-15</inkml:trace>
  <inkml:trace contextRef="#ctx0" brushRef="#br0" timeOffset="343179.7648">20846 16315 37 0,'0'3'18'0,"38"38"-13"0,-30-28 32 0,-1 15-33 16,0 9 1-16,0 7 1 15,-4 10 1-15,1 2-8 16,-1 4 0-16,-3 9 5 16,0 6 1-16,-7 6-2 15,-10-12 0-15,-8 7-3 16,-10-7 1-16,-11-3-7 15,0-13 1-15,0-3-12 16,0 13 1-16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2-23T01:21:39.98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nkml:trace contextRef="#ctx0" brushRef="#br0">1210 15770 34 0,'-11'69'19'0,"11"-51"1"0,0-18-20 0,-3 25 0 0,3 1 1 16,0-1 0-16,0 0 0 15,3 0-1-15,4-3 0 16,-3-7 0-16,3 1 1 16,4-3 0-16,-1-7 0 15,1-12 0-15,-4-7 1 16,3-12-1-16,1-13 0 16,3-12-1-16,4 0 1 15,-11-10 0-15,3-2 0 16,5-4-1-16,-1-9 0 15,-11-4 0 1,4-2 1-16,-7 5-1 16,4 4 0-16,3 10 0 15,-7 2 0-15,10 7 0 16,-6 9 1-16,3 6 0 16,-7 10 0-16,0 9 1 15,0 7 1-15,0 12-1 0,0 6 1 16,0 16-1-16,0 12 1 15,-7 16-1-15,3 19 0 16,-3 16-1-16,4-3 1 0,3-1-1 16,-7 1 0-16,7-4 0 15,0-9 0-15,0-6-1 16,7-10 0-16,-7-6-5 16,14-19 0-16,-7-9-7 15,11-6 0-15,-4-26-3 0,7-6 1 16</inkml:trace>
  <inkml:trace contextRef="#ctx0" brushRef="#br0" timeOffset="346.9763">1637 15757 37 0,'-11'53'18'0,"11"16"-19"0,11-56 33 0,-4-4-30 16,-4 1 0-16,8-7 1 15,0-6 1-15,-1-10-5 16,4-9 1-16,-3-6 3 0,0 0 0 0,-8-7-1 16,4 7 1-16,-7 0 0 15,-7 3 0-15,4 6-1 16,-8 6 1-16,-7 7-1 31,-3 9 1-31,0 3-2 16,-7 4 1-16,7 2-2 15,3 1 1-15,0 3-5 0,4-1 1 16,14-5-7-16,0-4 0 16,4-9-6-16,13-7 0 15</inkml:trace>
  <inkml:trace contextRef="#ctx0" brushRef="#br0" timeOffset="652.4482">1725 15691 28 0,'0'38'14'0,"0"-7"-4"0,4-18 17 15,3-1-24-15,-7 4 0 16,10-4 1-16,-3-8 0 16,4-11-6-16,3-8 1 15,4-1 3-15,-1 0 1 16,4-3-2-16,-10 4 0 0,7 2 0 31,-8 7 0-31,-6 6-1 16,3 3 1-16,3 3 1 15,-10 7 1-15,0-1 1 16,0 1 0-16,0 0-1 16,0-7 1-16,0-6 0 0,0 0 1 15,0-10-3-15,11 1 1 16,-7-4-8-16,10-2 0 15,-4-1-7-15,11 0 0 16,1 1-5-16,-1-1 1 16</inkml:trace>
  <inkml:trace contextRef="#ctx0" brushRef="#br0" timeOffset="1000.6575">2057 15691 39 0,'-14'19'19'0,"7"0"-15"0,7-13 32 16,0 7-33-16,0 2 1 15,0-2 1-15,7 6 1 16,-4-4-8-16,4-5 0 31,4-4 5-31,-8-6 1 16,4-3-3-16,4-13 1 16,0-6-1-16,6-3 0 0,-6 0-1 15,3 0 1-15,0 0-1 16,0 3 1-16,4 3-2 15,-8 3 1-15,-3 7 0 16,4 6 0-16,-8 6 0 0,4 3 0 16,-7 7 0-16,4 3 0 15,-4-1 1-15,0 4 0 16,0 0-5-16,0-3 1 16,0-4-7-16,7-3 1 0,-7-9-7 31,11-3 1-31,-1-15-1 0,8-4 0 0</inkml:trace>
  <inkml:trace contextRef="#ctx0" brushRef="#br0" timeOffset="1249.3944">2402 14954 36 0,'-21'22'18'16,"14"13"-20"-16,4-16 39 0,3 9-35 16,-7 19 1-16,7 19 1 15,-11 18 0-15,4 1-5 16,3 0 0-16,-3 2 2 16,4-5 1-16,3-4-7 0,3-12 0 15,4-19-7-15,4-3 0 16,7-31-1-16,-8-13 0 0</inkml:trace>
  <inkml:trace contextRef="#ctx0" brushRef="#br0" timeOffset="1564.5854">2522 15632 36 0,'-7'43'18'0,"14"-5"-19"15,-3-35 37-15,3 4-35 16,11-4 0-16,-4-3 1 15,3-3 0-15,1-7-3 32,3-2 1-32,-7-4 1 15,-3-3 1-15,-4 0-1 16,0 0 1-16,-14 1 0 0,0 5 1 16,-7 1-1-16,-14 2 1 15,-1 4-1-15,5 6 1 16,-1 6-1-16,0 4 0 15,8 2-2-15,-1 1 0 16,7-1-3-16,8 1 1 16,3-4-6-16,0-3 0 15,10-6-7-15,4 0 1 16,22-6-1-16,-8 0 1 0</inkml:trace>
  <inkml:trace contextRef="#ctx0" brushRef="#br0" timeOffset="2050.4276">2850 15503 28 0,'-7'3'14'0,"-3"22"-12"0,6-22 29 16,4 4-28-16,-7 2 0 16,0 4 2-16,4 2 0 15,-8 4-6-15,4 3 1 16,3 0 4-16,4-3 1 16,0 0-2-16,0-1 1 15,0-2-2-15,4-3 0 0,3-7-1 16,-3-3 0-16,3-9 0 15,3-7 0-15,1-6-1 16,-1-3 1-16,1 1-1 16,0-1 1-16,-4 3-1 15,0 6 0-15,3 1 0 16,1 5 0-16,-11 7 0 0,0 7 0 16,0 5 0-16,-7 7 0 15,3 3 0-15,-3-3 0 16,4 0 0-16,3-1 0 15,0-5-6-15,0-7 1 16,0-3-8 0,14-3 1-16,3-9-3 15,-6-4 1-15</inkml:trace>
  <inkml:trace contextRef="#ctx0" brushRef="#br0" timeOffset="2435.4693">3013 15581 23 0,'-14'19'11'0,"3"22"-1"0,7-28 18 0,4-1-23 16,0 1 0-16,4 2 3 16,0 1 0-16,3-3-10 15,3-4 0-15,1 0 7 16,3-9 1-16,4-6-3 16,3-13 0-16,-4-9-2 15,5-6 1-15,-1-10-3 16,0-13 0-1,-4-18-3 1,1 6 1-16,-7-3 0 0,-8 3 0 16,4 9-1-16,4 10 1 0,-4 12 4 15,3 10 0-15,1 13 2 16,-7 11 1-16,-4 14 1 16,-4 9 0-16,-3 18 0 15,3 20 0-15,-6 5-2 16,-1 4 0-16,1 0-2 15,6-6 1-15,1-1-5 16,3-12 1-16,7-6-7 16,3-10 0-16,1-5-8 15,3-14 1-15</inkml:trace>
  <inkml:trace contextRef="#ctx0" brushRef="#br0" timeOffset="3118.6252">3348 15616 30 0,'3'0'15'0,"15"-28"-6"16,-11 18 17-16,4 1-25 16,-1-13 0-16,1 0 1 0,-1-6 1 15,-3 0-3-15,1-1 0 16,-1 7 3-16,0 7 1 16,-7 12-1-16,-11 6 1 15,4 19-1-15,-4 3 1 16,-10 28 0-1,0-6 0-15,7-9-1 16,3-7 0-16,8-3-1 16,-4-6 1-16,3-3-3 15,4-6 1-15,4-4-7 16,3-9 1-16,3-9-6 0,5-4 0 16,9-6-4-16,-10-3 1 15,4 0 0-15,0-3 1 16,3 0 7-16,-11 3 1 15,1 10 7-15,-4 5 1 16,-7 7 6-16,0 7 0 16,0 5 3-16,-3 4 1 15,3 3-3-15,0 3 1 16,3-4-2-16,1 1 0 0,3 0-3 16,3-3 1-16,-6-7-4 15,6 1 1-15,1-7-2 16,3-6 1-16,-3-10-1 15,3-9 0-15,3-3-3 16,1-16 1-16,-7-9-3 16,3-19 0-16,-7-6-4 15,-4-10 1-15,-3-9-2 16,0-6 1-16,7 12 1 31,0 6 0-31,4 10 5 16,-8 19 1-16,5 15 4 15,-5 7 1-15,4 18 2 0,-7 13 1 16,0 16 0-16,-7 15 1 16,4 16-3-16,-5 19 0 15,5 10-2-15,-4 18 1 16,3 3-3-16,4-6 0 0,11-13-3 16,0-6 0-16,-1-12-11 15,4-7 1-15,4-9-9 16,0-9 0-16</inkml:trace>
  <inkml:trace contextRef="#ctx0" brushRef="#br0" timeOffset="3940.6224">4018 15359 28 0,'-25'9'14'0,"25"-9"-4"0,0 0 14 0,8 3-19 15,6 4 0-15,0-1 5 16,10 3 1-16,15 1-12 16,7 2 0-16,11 1 9 15,-8-4 1-15,0-3-3 16,-3-2 1-16,4-4-3 15,2-4 1-15,-2 4-2 0,3-3 0 32,3-3-7-32,-6 3 1 15,3 3-8-15,-15 0 0 0,5 0-8 16,-5-13 0-16</inkml:trace>
  <inkml:trace contextRef="#ctx0" brushRef="#br0" timeOffset="4209.1189">4777 15180 37 0,'-53'3'18'0,"32"-3"-6"0,13-3 25 16,8 3-35-16,0 0 0 15,11-3 3-15,10 3 0 0,14 3-6 16,4 3 1-16,-3 10 3 16,2 6 1-16,1 3-1 15,-4 3 1-15,-3 4-1 16,-11 5 1-16,-7 4 0 31,-6-7 0-31,-8 4-1 0,-11 6 1 16,-7-3-1-16,-13-4 1 15,-8-2-4-15,-14-10 1 16,7-6-8-16,4-13 0 0,10-18-12 16,0-23 1-16</inkml:trace>
  <inkml:trace contextRef="#ctx0" brushRef="#br0" timeOffset="4922.5774">5517 14813 25 0,'4'44'12'0,"-8"53"3"15,4-72-4-15,0 10-8 16,4 2 0-16,-1 14 1 15,1 2 1 1,0 10-6-16,-4 3 0 0,0-7 4 16,0-9 0-16,0-9-1 15,7-6 0-15,-7-7-1 16,0-9 1-16,0-10-1 16,0-3 1-16,0-15-2 15,3 3 1-15,4-10-1 16,0 0 0-16,0 4-1 0,0 5 1 15,0 4 0-15,4 6 0 16,-11 7 1-16,0 2 1 16,0 4 0-16,0 0 1 15,-7-1 1-15,3 1 0 16,-3 0-1-16,0-4 0 0,0 4-1 16,-3-4 1-16,3 1-2 31,-8-4 0-31,1-2-5 15,11-1 1-15,-1-6-5 16,4 0 0-16,11-6-6 16,3-7 0-16,7-3-1 0,7-5 1 15</inkml:trace>
  <inkml:trace contextRef="#ctx0" brushRef="#br0" timeOffset="5240.4835">5870 15447 25 0,'11'12'12'0,"-15"29"-5"0,4-32 23 15,-3 4-26-15,-1 3 1 0,4 2 3 16,0-2 1-16,0 0-11 16,4-4 1-16,3-2 6 15,0-4 0-15,7-3-2 0,-3-3 0 16,3-6-2-16,0-4 0 16,3 1-1-16,1 0 1 15,0-4-1-15,-4 4 0 0,0-4 0 31,0 7 0-31,-3 0 0 16,-1 6 0-16,-3 3 0 16,-3 6 0-16,-1 4 0 15,1 2 1-15,-4 4 0 16,0 0 0-16,0-3-4 0,0-1 0 16,3-5-6-16,1-7 0 15,3-9-6-15,7-13 1 16</inkml:trace>
  <inkml:trace contextRef="#ctx0" brushRef="#br0" timeOffset="5542.6847">6424 14898 36 0,'-10'-6'18'0,"-12"21"-14"0,8-5 27 0,0 2-29 16,0 4 0-16,-4 6 2 15,1 3 1-15,3 3-7 16,-1 3 1-16,8-5 3 16,4 2 1-16,3 6-2 15,3 1 1-15,4 6-1 16,1-4 0-16,-1 4 0 16,0 3 0-16,0 0 0 15,0-7 0-15,-4 1 0 16,-3 3 0-16,0-4-2 15,-3-2 0-15,-1-4-7 0,-3-6 0 16,0-3-7-16,4-12 1 16</inkml:trace>
  <inkml:trace contextRef="#ctx0" brushRef="#br0" timeOffset="5674.5289">6191 15541 39 0,'-3'-7'19'0,"13"-11"-15"0,-3 8 29 0,4-2-32 16,3-7 0-16,4 3 0 15,3-6 0-15,14-3-7 16,4-3 1 0</inkml:trace>
  <inkml:trace contextRef="#ctx0" brushRef="#br0" timeOffset="5925.233">6696 15011 41 0,'-21'3'20'0,"-4"13"-13"16,21-7 19-16,-3 3-23 16,0 7 0-16,0 3 2 15,4 0 0-15,-1 6-6 16,4 7 0-16,0 9 4 16,0 0 0-16,4 0-2 15,-4 3 1-15,3-3-1 16,1-4 0-16,-4 1-1 15,0 6 1-15,0-9-3 16,0-4 1-16,0-6-8 16,-4-6 1-16,1-6-7 15,-1-3 1-15</inkml:trace>
  <inkml:trace contextRef="#ctx0" brushRef="#br0" timeOffset="6060.9999">6463 15563 44 0,'-7'-13'22'0,"14"7"-20"0,0 0 36 0,4-4-38 15,6 1 0-15,8-4 0 16,0 1 1-16,-1-1-8 16,8 1 1-16,0-1-7 15,7 0 0-15</inkml:trace>
  <inkml:trace contextRef="#ctx0" brushRef="#br0" timeOffset="6425.1987">6890 15472 46 0,'-28'22'23'0,"31"-32"-19"0,-3 10 38 0,7-6-41 16,4-7 1-16,3-2 0 16,3-4 0-16,-2-6-3 15,-1-3 1-15,0 2 1 16,-4 8 0-16,-3 2-1 15,-7 7 1-15,-7 9-1 0,-7 15 1 16,-3 7-1-16,-1 6 0 16,-3 7-1-16,3-1 1 15,8 1 0-15,-1 3 1 16,7-7 0-16,1 0 1 0,3-3-1 16,3-2 1-16,1-8-1 15,7-2 1-15,6-3-2 16,1-7 0-16,0-9-7 15,-1-7 1-15,4-5-9 16,8-4 1-16,-1-3-3 16,-4-3 0-16</inkml:trace>
  <inkml:trace contextRef="#ctx0" brushRef="#br0" timeOffset="6755.6833">7063 15566 37 0,'-18'12'18'0,"18"4"-16"16,0-10 34-16,0 0-32 15,0 4 0-15,0-1 2 16,0 4 0-16,0-4-8 0,0 1 1 31,4-4 5-31,-1-3 0 16,-3-3-1-16,4-3 0 0,3-6-1 15,0-4 1-15,3-3-1 16,4 1 0-16,4-1-1 16,-4-3 1-16,4 0-1 15,-1 1 1-15,1-1-1 16,-4 0 0-16,0 0 0 0,0 3 0 16,0 4-5-16,-3-1 1 15,0 7-10-15,-1 0 1 16,4 3-6-16,-3-4 0 15</inkml:trace>
  <inkml:trace contextRef="#ctx0" brushRef="#br0" timeOffset="7834.0194">7722 15230 34 0,'-14'-3'17'0,"-3"-3"-10"0,17 6 18 0,7 0-20 16,3-3 0-16,8 3 4 15,7-7 1-15,6 1-12 16,5 0 1-16,2 3 7 15,12-7 1-15,3 1-3 16,-4-1 1-16,0-2-4 16,-3-4 1-16,-7 1-8 15,-4-4 1-15,-3 0-7 16,-4 3 0-16,-3 4-5 0,0-4 0 16</inkml:trace>
  <inkml:trace contextRef="#ctx0" brushRef="#br0" timeOffset="8096.9147">8269 14860 37 0,'-7'-3'18'0,"11"-6"-16"0,-1 12 31 0,4-3-30 15,4 6 0-15,-1 3 3 32,8 1 0-32,3 12-7 0,4-3 0 15,3-4 5 1,4 1 1-16,0 3-1 0,-1 3 0 15,-2 0 0-15,-12 3 0 16,-13 3-1-16,-8 0 1 16,-6 4-2-16,-8 5 1 15,-3 1-5-15,0-10 0 0,-1-9-7 16,5-10 1-16,3-15-8 16,3-7 0-16,15-12-2 15,6-6 0-15</inkml:trace>
  <inkml:trace contextRef="#ctx0" brushRef="#br0" timeOffset="8460.6229">8890 14634 26 0,'-7'7'13'0,"10"24"-13"0,1-15 22 0,0 9-21 16,-4 12 1-16,0 10 1 15,0 0 0-15,-4 10-4 16,4-1 1-16,-4 4 1 16,1 0 1-16,-1 2-2 15,1 1 0 1,-1-10-5-16,1-6 1 16,3-9-6-16,3-10 1 15</inkml:trace>
  <inkml:trace contextRef="#ctx0" brushRef="#br0" timeOffset="8728.4537">8901 14857 21 0,'3'-28'10'0,"29"-7"-2"0,-18 29 13 16,0 0-18-16,4 6 1 16,-1 0 4-16,1 3 1 0,-4 3-9 15,0 10 1-15,-3 3 7 16,-8 9 0-16,-3 0-2 15,-3 10 1-15,-8-4-3 32,-3 1 1-32,-4-1-3 15,1-2 1-15,-4-7-4 16,3-3 1-16,0-4-6 0,4-5 0 31,21-16-10-31,4-7 1 16</inkml:trace>
  <inkml:trace contextRef="#ctx0" brushRef="#br0" timeOffset="12214.7393">9271 14979 22 0,'-14'3'11'0,"21"-12"-3"0,-7 9 11 16,7-6-16-16,4 0 1 0,-1 2 1 15,8 1 1-15,-1 0-8 16,1 3 1-16,0 0 5 16,-1 3 0-16,1 4-2 15,3-4 1-15,-7 6-2 16,-3 0 1-16,-4 4 1 0,-4 0 0 15,-3 5-1-15,-3 1 1 0,-4 3-1 16,-4 0 0-16,1 6 0 31,-11 4 1-31,-4 2-2 16,-3 4 1-16,-1-1 0 16,1 1 0-16,7-10 0 15,3-3 1-15,4-3-1 0,7-6 0 16,4-3 0-16,6-4 0 15,8-3 0-15,6-6 1 16,5-6-1-16,-5-3 0 16,4-4 0-16,-3-3 0 0,3-3-5 15,0-6 0-15,4 0-9 16,3 0 0-16,-3-3-6 16,0 0 0-16</inkml:trace>
  <inkml:trace contextRef="#ctx0" brushRef="#br0" timeOffset="12513.9087">9726 14694 39 0,'-25'0'19'0,"25"16"-15"0,-3-7 28 15,3 7-29-15,-4 12 1 16,4 6 1-16,4 7 0 16,-1 6-7-1,4 7 0-15,1-1 4 16,-5 13 1-16,1 3-2 16,-1 9 0-16,-3-9-4 0,0-9 0 15,0-7-3-15,4-9 1 16,-1-6-8-16,1-10 1 0,3-9-2 15,0-10 0-15</inkml:trace>
  <inkml:trace contextRef="#ctx0" brushRef="#br0" timeOffset="12849.6072">9737 14829 30 0,'0'-22'15'0,"14"-9"-12"0,-7 24 28 15,7 4-29-15,0-3 0 16,4 3 1-16,3 3 1 16,0 0-5-16,0 3 1 15,-3 3 2-15,3 4 1 32,0-1-1-32,-3 0 0 0,-1 4 0 15,1-1 0-15,-4 1 1 16,0 3 0-16,-3 2 0 15,-8 1 0-15,-3 3 0 16,-3-3 1-16,-4 0-1 16,-7 0 0-16,-4-1-1 15,-3-2 0-15,-11 0-5 16,-7-7 1-16,4-2-14 16,7-7 1-16,0-4-2 15,-8-14 1-15</inkml:trace>
  <inkml:trace contextRef="#ctx0" brushRef="#br0" timeOffset="14093.9355">723 14471 18 0,'-3'-6'9'0,"3"3"-2"0,0 3 10 0,0 3-15 31,3 3 1-31,4 10 2 0,0 9 0 0,-3 0-6 16,6 3 0-16,-3 16 4 31,-7 3 0-31,4 0-1 16,3 4 0-16,-7-1-4 16,0-19 0-16,0-3-7 0,0-6 0 0</inkml:trace>
  <inkml:trace contextRef="#ctx0" brushRef="#br0" timeOffset="14743.3669">1009 14158 12 0,'-11'-13'6'0,"15"-2"10"0,3 2 0 16,-7 0-14-16,0 7 1 15,0 6 2-15,0-6 1 16,7 0-6-16,-7 9 0 16,0-3 4-16,0 0 1 15,-7 0-2-15,0 3 1 16,3 6-2-16,-6 4 1 0,-1 6-2 15,-13 3 0-15,2 0 0 16,8 0 0-16,-3-4-1 16,6-2 0-16,0-3-1 15,11-1 1-15,0 1-1 16,11-7 1-16,0 3-1 16,6-2 1-16,-3 2 0 0,4-3 0 15,3-3 1-15,-3 4 0 16,-4-1 1-16,4 0 0 31,-8 4 1-31,-3-1 1 0,4 0-2 16,-11 4 1-16,0 0 0 15,-7-7 0-15,3 3-2 16,-6 1 1-16,-8-1-7 16,7-3 1-16,-6 1-9 15,6-4 0-15,1-3-1 16,-1-13 0-16</inkml:trace>
  <inkml:trace contextRef="#ctx0" brushRef="#br0" timeOffset="15062.2884">1076 14086 39 0,'4'-4'19'0,"3"1"-21"0,-4 6 38 0,4-6-36 31,4-3 1-31,-8-3-5 0,4-4 0 15,4 1 0-15,-4 2 0 16,-4 1-5-16,-3 3 0 16,0 6-1-16,0 0 1 15,0 0 5-15,-3 3 0 16,3 3 5-16,-7 0 0 0,7 4 7 16,0-4 0-16,0 6 2 15,0 7 0-15,0 0-1 16,7 0 0-16,-4 6-2 15,5-3 0-15,2-6-2 16,1-7 0-16,-1-6-2 16,8-6 0-16,3-13-10 15,0-6 1-15,7-3-9 0,11-3 1 16</inkml:trace>
  <inkml:trace contextRef="#ctx0" brushRef="#br0" timeOffset="16073.8446">5031 14352 18 0,'0'-22'9'0,"17"-28"-3"0,-10 38 9 0,4 2-14 16,3 1 0-16,-3 2 1 15,3 1 0-15,0 6-2 16,0 0 0-16,-3 10 2 16,-1 2 1-16,-3 7-1 15,-7 12 1-15,-3-3-1 16,-4 4 1-16,0 2 0 16,-4 1 0-16,0-1 0 0,4 1 0 15,0-10 0-15,4-6 0 0,3-4 1 16,0 4 0-16,3-3-1 15,4-7 1-15,0 1-2 16,0-7 1-16,4 0-3 16,0-6 0-16,3-7-7 15,0-8 0-15,7-4-7 16,4-10 1-16</inkml:trace>
  <inkml:trace contextRef="#ctx0" brushRef="#br0" timeOffset="16389.559">5320 14211 26 0,'-32'16'13'0,"4"-4"-1"0,28-12 15 16,-7 3-26-16,3 1 1 16,4-4 0-16,11-7 1 15,-1-2-4-15,8-4 1 16,3-5 2-1,4-8 0-15,0 4-2 16,-4 4 1-16,4 5-1 0,-1 4 0 16,-10-1 0-16,4 4 0 15,-7 3 0-15,-1 9 1 0,-3 4-1 16,-7 2 1-16,-3 4-1 16,-1-1 0-16,1 1-5 15,3 0 1-15,-7-4-7 16,3 1 0-16,1-4-1 15,10-9 1-15</inkml:trace>
  <inkml:trace contextRef="#ctx0" brushRef="#br0" timeOffset="16739.3031">5546 14133 23 0,'-4'6'11'0,"1"25"-8"0,3-21 21 15,0 2-21-15,0-2 1 16,0 8 2-16,3-2 0 31,1-6-7-31,-1-1 0 16,4-3 6-16,0-6 0 0,0-9-2 15,0-4 1-15,4-9-1 16,0-3 0-16,-4 0-1 0,0-3 0 16,0-3-1-16,0-4 0 15,0 4-1-15,0-1 1 16,0 4-1-16,-7 9 0 0,4 4 0 15,-4 2 1-15,0 4-1 16,0 9 1-16,0 3 0 31,0 9 0-31,0 7 1 16,-4 6 0-16,4 16-1 16,-7 9 0-16,3 0-6 15,4 4 0-15,11-7-10 16,-4-19 1-16</inkml:trace>
  <inkml:trace contextRef="#ctx0" brushRef="#br0" timeOffset="17616.7763">8322 14214 10 0,'-4'-22'5'0,"19"-12"2"0,-8 24 6 16,0 1-10-16,0 3 0 16,3-1 1-1,4 1 1-15,1 3-7 16,2 3 1-16,-6 3 4 15,-4 10 1-15,-4 2-2 16,-3 7 1-16,-3 3-1 16,-4 7 0-16,-4-1-1 0,-6 0 1 15,2 1-1-15,1-10 0 16,4-3-1-16,-1-7 1 16,4 1-2-16,4-4 0 15,3-3 1-15,3 1 0 16,4-1 0-16,4-3 0 15,-1 3 1-15,-3 4 0 16,0 2 2-16,1 4 1 0,-5 0-1 16,1 2 1-16,-4 1-1 15,0 0 0-15,-4 0-1 16,1 0 1-16,-5-7-3 16,1-6 0-16,0 7-6 15,-3-4 1-15,3-5-7 16,3-11 0-16</inkml:trace>
  <inkml:trace contextRef="#ctx0" brushRef="#br0" timeOffset="17883.1695">8505 14082 24 0,'-3'-3'12'0,"3"38"-3"0,0-29 14 15,0 4-21-15,0-1 0 16,0-3 1-16,0 0 0 16,0-2-4-16,0-4 1 15,3-7 2-15,1-5 0 16,0-1-2-16,3 4 1 16,7-1-3-16,3 1 0 15,1-4-4-15,3 1 0 31</inkml:trace>
  <inkml:trace contextRef="#ctx0" brushRef="#br0" timeOffset="18264.7708">8774 14070 24 0,'-11'3'12'0,"0"22"0"0,8-19 8 0,-4 10-18 16,3 0 1-16,-3 6 2 15,4 3 0-15,3-3-6 16,0 0 1-16,3 0 3 16,4 0 1-16,0-10-1 0,7-2 0 15,-3-10-1-15,3-13 1 16,0-12-1-16,0-16 0 16,4 4-1-16,0-7 0 15,-1-3-2-15,1 0 0 16,-4-7 0-1,0-2 0-15,-3-4-1 16,-4 10 1-16,0 6 0 0,-4 13 1 16,-3 6 1-16,0 15 0 15,0 20-1-15,-7 15 1 16,0 12 0-16,-7 17 1 16,-3 8-7-16,6 14 0 0,7 5-8 15,1-18 0-15</inkml:trace>
  <inkml:trace contextRef="#ctx0" brushRef="#br1" timeOffset="41093.6727">26966 9717 28 0,'0'-21'14'0,"18"8"-8"0,-11 7 14 0,7-4-20 16,4 1 1-16,6 3 0 15,5 2 1-15,-1 4-2 16,-3 4 0-1,-1 2 1-15,-3 3 1 16,-6 4-1-16,-1-4 1 16,0 4-1-16,-7 2 1 15,-7 1-3-15,-4 0 0 16,1-1-5-16,-8 4 1 16,-3 3-5-16,-4 3 0 15</inkml:trace>
  <inkml:trace contextRef="#ctx0" brushRef="#br1" timeOffset="41259.9694">26998 10000 22 0,'-21'9'11'0,"7"-6"0"0,14-3 14 0,0 0-23 16,0 0 0-16,0 0 2 15,7-3 0-15,3-3-5 16,5 0 0-16,-1 2 3 16,7-2 0-16,0 0-3 0,0-7 1 0,0 1-6 15,-3-7 0-15,-4 0-5 16,-3 0 1-16</inkml:trace>
  <inkml:trace contextRef="#ctx0" brushRef="#br1" timeOffset="41499.7071">27012 9790 27 0,'-10'25'13'0,"6"12"-4"15,1-21 20-15,-1 9-27 16,-7 3 0-16,-6 10 1 15,-8 3 0-15,0 12-4 16,-3 3 1-16,-7 10 2 16,0-3 0-1,3-3-2-15,0-7 1 0,7-3-5 16,1 0 0-16,3-12-7 16,6-10 0-16,8-12-1 15,4-7 1-15</inkml:trace>
  <inkml:trace contextRef="#ctx0" brushRef="#br1" timeOffset="42181.5848">26861 10301 22 0,'0'-7'11'0,"7"-5"-9"16,-4 6 19-16,4-4-20 15,4-2 0-15,3-1 0 16,0 4 1-16,0-1-3 15,0 1 0-15,4 0 2 16,-1-1 0-16,-2 4-1 16,2 3 0-16,-3 0 0 15,-3 3 1-15,-4 0 0 0,-4 6 1 16,-6 6-1-16,-1 1 1 0,-6 6 0 16,-1 3 0-16,-3 3 0 15,-7 0 1 1,0 3-1-16,-4-3 0 0,7-3 1 15,4 0 0-15,4-6-1 16,3 3 0-16,3-7 0 16,4-6 0-16,4 1-1 15,3-10 1-15,7-7-2 16,0-2 1-16,4-7-2 16,-1 0 0-16,-3-6-2 15,1 0 0-15,-1 3-2 16,-4 3 1-16,-3 0 0 15,-3 10 1-15,-4 9 0 0,-4 0 1 16,1 6 1 0,-4 7 1-16,-4 5 0 0,-3 4 1 15,0 0 1-15,-4 3 0 16,1 4 1-16,2 2 0 16,1-6 0-16,4 0 1 15,-1-3-2-15,8 0 1 0,-1-3-1 16,4-3 0-16,4-4-1 15,3-6 1-15,7-3-2 16,0-6 1-16,0-6-2 16,0 0 1-16,4-1-1 15,-1-2 0-15,-2 2-1 16,-1 4 1-16,-4 3 0 16,1 3 0-16,-4 0 1 15,-4 3 1-15,1 0-1 16,-1 0 1-16,-3 3-1 15,0 1 1-15,0-1-2 16,0 0 0-16,4 1-5 16,0-4 1-16,3-3-7 15,3-3 0-15</inkml:trace>
  <inkml:trace contextRef="#ctx0" brushRef="#br1" timeOffset="42499.9753">27506 10053 30 0,'-14'0'15'0,"18"0"-8"0,-4 0 22 0,-4 3-27 15,0 3 0-15,-3 1 0 16,-3 2 1-16,-11 4-4 16,-1 2 0-16,-2 7 2 31,-8-3 1-31,4 0-2 0,0 0 0 16,3-7-3-16,4-5 1 15,3-4-6-15,4-6 1 16,7-7-5-16,7-6 1 15</inkml:trace>
  <inkml:trace contextRef="#ctx0" brushRef="#br1" timeOffset="42759.9243">27545 9840 29 0,'7'3'14'0,"-4"6"-6"0,-3-6 24 0,4 10-29 16,-4 6 1-16,0 3 3 15,0 3 1-15,-4 3-9 16,1 3 0-16,-1 7 5 0,1 0 1 0,-8 9-2 31,-3 3 1-31,-3 0-3 0,2 0 1 16,1-3-2-16,0-6 0 16,0-6-3-1,7-7 0-15,0-3-4 0,3-9 1 16,8-10-5-16,3-9 0 15,0-13-4-15,14-15 1 0</inkml:trace>
  <inkml:trace contextRef="#ctx0" brushRef="#br1">27577 10047 23 0,'-4'-7'11'0,"4"7"-5"16,0 0 16-16,0 0-20 15,4 4 1-15,-1-1 0 16</inkml:trace>
  <inkml:trace contextRef="#ctx0" brushRef="#br1" timeOffset="43514.1926">27887 9865 25 0,'4'-3'12'0,"-11"-7"-4"0,0 13 19 0,7 1-25 15,-11 5 1-15,-3 4 1 16,0 2 1-16,0 4-6 16,-1-6 1-16,1 2 3 15,0 1 0-15,4 0 0 16,-1-4 0-16,4-2-1 0,4-1 1 0,3 0-1 31,0-6 0-31,3 1 0 0,4-8 0 16,4 1-1-16,10-3 1 15,7-3-2-15,0-4 1 16,1-6-2-16,2 1 0 16,1-4-2-1,0 0 0-15,-8 6-2 0,-6 3 0 0,0-2-2 16,-4 2 1-16,-4 4-1 15,-3 2 1-15,-3 4 0 16,-4-6 1-16,0 6 0 16,-4 0 1-16,-3 3 1 15,-3 3 1-15,3-3 1 16,0 3 0-16,0 0 2 16,0-3 0-1,0 6 1-15,3 1 1 16,1-1 1-16,-1 0 0 0,0 4 1 15,1 2 0-15,-8 7 0 16,1 3 0-16,-1 0-2 16,-3 3 1-16,0 3-2 15,0 3 0-15,3-2-1 0,1 2 1 0,-11 4-4 16,6 2 1-16,1-9-3 16,4-2 0-16,3-5-3 15,0-2 1-15,0-6-6 16,-1-4 1-16</inkml:trace>
  <inkml:trace contextRef="#ctx0" brushRef="#br1" timeOffset="43737.2271">27746 10191 30 0,'-4'-13'15'0,"1"7"-12"16,3 6 26-16,0 0-27 15,7-3 1-15,0 3 2 16,4 0 0-16,6 0-7 15,4 0 1-15,4-3 4 0,0 0 0 16,0 0-2-16,3 3 0 16,-4 0-5-16,1 0 1 31,0-4-5-31,-8 4 0 0,-6 0-4 16,-7 7 0-1</inkml:trace>
  <inkml:trace contextRef="#ctx0" brushRef="#br1" timeOffset="43956.5578">27735 10357 30 0,'-14'6'15'0,"11"-2"-7"15,3-4 26-15,0 0-29 16,0 0 1-16,3 0 2 16,4-7 1-16,4 4-11 15,3 3 0-15,11-3 8 16,3 3 0-16,4 0-3 15,3 0 1-15,4 0-1 0,-4 0 0 16,0 0-3 0,-6-6 1-16,-5 3-4 0,1-4 0 15,0 1-8-15,-4-3 1 16,0-4-8-16,-3 7 1 16</inkml:trace>
  <inkml:trace contextRef="#ctx0" brushRef="#br1" timeOffset="367151.4861">1774 1464 33 0,'-21'9'16'0,"21"7"-9"0,0-3 17 15,0 5-21-15,11 4 0 16,-1 0 1-16,1-3 1 16,0-9-6-16,6-4 0 15,4-16 5-15,1-8 0 0,6-11-1 16,-7-5 0-16,-10-10 0 31,-11 0 1-31,0 13 0 16,-18 9 0-16,-7-3 0 0,-3 15 1 15,0 7-1 1,0 0 0-16,3 9-2 16,7 4 1-16,-3-1-2 15,11-3 0-15,2-2-5 16,5-8 0-16,6-2-7 15,5-6 1-15,2-1-6 0,4-6 1 16,0-3-3-16,7-6 0 16</inkml:trace>
  <inkml:trace contextRef="#ctx0" brushRef="#br1" timeOffset="367367.3696">1905 1053 29 0,'11'-34'14'0,"31"15"-8"16,-24 10 25-16,10-7-29 15,0 0 0-15,14 7 2 16,-10-4 0-16,3 7-4 0,1 12 1 31,-1 4 3-31,-3 5 1 16,-4 14-2-16,-7 8 1 0,-7 10-1 15,0-3 0-15,-3 6-2 16,-1 16 1-16,-6-3-3 16,3 6 0-16,-7-10-7 15,-7 1 1-15,3-10-8 16,4-6 1-16</inkml:trace>
  <inkml:trace contextRef="#ctx0" brushRef="#br1" timeOffset="367647.7522">2222 1361 27 0,'4'-26'13'0,"24"-14"-12"0,-21 30 13 0,4 10-14 15,3 0 0-15,-3-6 0 16,-1 0 1-16,-3 6-2 15,0 12 1-15,-14 17 0 16,0 14 0-16,4 1 0 16,-8 0 1-16,0 0 1 15,1-6 1-15,10-13 1 0,-7-3 0 32,3-3 0-32,4-4 1 15,0-5-2-15,0-7 1 16,0-13-2-16,4-2 0 0,3-7-7 15,-4-12 1-15,4-7-7 16,-3 0 1-16</inkml:trace>
  <inkml:trace contextRef="#ctx0" brushRef="#br1" timeOffset="367796.4747">2247 1241 39 0,'-10'19'19'0,"10"-3"-18"0,7 3 31 15,-7 3-32-15,0 12 1 16,3 10 0-16,4 3 0 15,0 0-1 1,-3 0 0-16,6-12-6 0,1-1 0 0,7-3-5 16,-1-9 0-16</inkml:trace>
  <inkml:trace contextRef="#ctx0" brushRef="#br1" timeOffset="368132.4264">2572 1019 38 0,'14'0'19'0,"32"-35"-23"15,-32 26 30-15,3-1-25 0,5 4 0 16,-5 3 2-16,1 3 0 16,-15 9-3-16,4 7 0 0,-14 12 2 15,4-6 0-15,-8 10-1 16,1-4 1-1,6 0-1-15,4-3 0 16,4 0-1-16,6-6 1 16,1 0 0-16,-1-10 1 0,1 7 0 15,-7-7 1-15,3-9-1 16,-4 4 1-16,-3 5-1 16,0 0 1-16,-3 7-7 15,-4-10 1-15,3 4-7 16,-7-10 0-16,1 0-5 0,-1-7 1 15</inkml:trace>
  <inkml:trace contextRef="#ctx0" brushRef="#br1" timeOffset="368297.146">2565 1100 42 0,'-4'-3'21'0,"25"41"-19"0,-14-26 39 16,4 10-38-16,-7 10 0 15,3 21 0-15,3 16 1 0,1 19-6 16,-1 9 1-16,8-12 2 31,3 9 1-31,0-10-9 16,0-12 1-16,1-21-9 15,6-17 1-15</inkml:trace>
  <inkml:trace contextRef="#ctx0" brushRef="#br1" timeOffset="368499.586">3119 868 45 0,'-11'16'22'0,"15"28"-26"0,3-25 33 0,3 9-29 16,-10 6 1-16,11 1-1 0,-8 9 0 16,4 3-8-16,0-13 1 15,4 10-5-15,-8-6 1 0</inkml:trace>
  <inkml:trace contextRef="#ctx0" brushRef="#br1" timeOffset="368785.095">3207 1188 45 0,'-7'-16'22'0,"0"-2"-29"16,14 8 41-16,-4 1-35 15,11-10 0-15,-3 3 1 16,10-9 0-16,-10-3-3 15,6 3 1-15,-6 12-7 16,-11 4 0-16,-11 9-2 0,-3 9 0 0,0 10 3 31,-88-110 8-31,155 242 3 16,-92-89 0-16,7 11 8 16,11-17 1-16,7 0 2 15,10-5 1-15,8-7-8 16,3-10 0-16,4 1-4 15,6-14 0-15,1-11-10 0,3-13 1 32,0-16-9-32,7-16 1 15</inkml:trace>
  <inkml:trace contextRef="#ctx0" brushRef="#br1" timeOffset="369102.0028">3457 1063 54 0,'0'9'27'0,"11"-18"-34"16,-1-1 45-16,5-5-38 16,2-11 0-16,1-5 1 0,10-3 0 15,-7-1-4-15,0-3 0 16,-3 4-3-16,-18 15 1 16,-7 0-2-16,-4 16 0 0,1 16 0 31,-11 9 0-31,-4 12 6 15,4 10 0-15,7-6 6 16,-8 3 0-16,15-10 3 16,-3 0 1-16,10-9-1 15,3 0 0-15,4-3-3 16,4-10 0-16,7 1-4 0,-8-10 0 16,1-7-10-16,3 4 1 0,11 3-8 15,-4 3 1-15</inkml:trace>
  <inkml:trace contextRef="#ctx0" brushRef="#br1" timeOffset="369299.3876">3418 1517 58 0,'-31'-18'29'0,"31"21"-35"15,0-13 51-15,10 1-45 0,1-10 0 16,6-6-1-16,5 0 1 15,2-7 0-15,12 7 1 16,-5 7-9-16,8 2 0 16,0 3-8-1,-7 10 1-15</inkml:trace>
  <inkml:trace contextRef="#ctx0" brushRef="#br1" timeOffset="369518.9187">3242 1847 60 0,'-42'18'30'0,"35"-14"-31"0,14-4 52 16,10-7-46-16,4 1 0 15,1-10 3-15,16-12 1 16,1-3-11-16,11-13 0 0,20-3 7 16,4-7 1-16,0-2-7 15,0 3 0-15,11-10-16 16,21 3 1-1,10 4-6-15,11-7 0 16</inkml:trace>
  <inkml:trace contextRef="#ctx0" brushRef="#br1" timeOffset="370434.7481">4523 1188 34 0,'-25'6'17'0,"0"26"-12"0,18-17 17 0,4 20-19 16,-8-16 0-16,4 3 2 15,3 18 1-15,1-5-7 32,-1 3 1-32,4 5 4 15,4-5 0-15,-1-7-1 0,5-5 0 16,6-5-1-16,-4-11 1 16,4-20-1-16,4-18 0 15,3-16-1-15,4-9 0 16,0-7 0-16,-1-5 0 15,-3-14 0-15,-6-18 0 16,-5-3-1-16,1 9 1 16,-1 12-1-16,-3 7 1 0,-3 19-1 15,-1 12 1-15,1 13-1 16,-4 12 1-16,0 16-1 16,0 6 1-16,-4 23 0 15,1 21 0-15,-4 13 0 16,-4 12 1-16,1 10-1 0,3-10 0 15,-4 9-3-15,4 23 0 16,0-7-7-16,3-18 0 16,8-4-8-16,3-27 1 15</inkml:trace>
  <inkml:trace contextRef="#ctx0" brushRef="#br1" timeOffset="370690.322">4886 1502 47 0,'-25'37'23'0,"15"13"-20"16,13-50 36-16,4 10-38 31,4-20 0-31,7-15 2 16,3 0 0-16,-7-12-3 16,0-10 0-16,-4 3 3 0,-2 15 0 15,-5 8 1-15,-3 2 0 0,-7 3-2 16,-4 4 1-16,-6 5-1 15,3 14 0-15,-11 8-1 16,11 4 0-16,3 3-5 16,-3 3 0-16,11-9-9 0,6-7 1 15,11 4-6-15,4-7 0 16</inkml:trace>
  <inkml:trace contextRef="#ctx0" brushRef="#br1" timeOffset="370954.7425">5016 1426 45 0,'-7'22'22'0,"-3"60"-20"0,10-66 36 0,0 2-36 16,0-2 0-16,3-7 0 15,4 1 1-15,4-16-4 16,3-7 0-16,4-12 2 16,-1-3 1-16,5 0-1 0,-12 2 0 15,4 17-1-15,-3-4 1 16,3 13-1-16,-10 0 0 15,3 7 0-15,-4-1 1 0,4 3-1 16,0-9 1-16,0 0-1 31,0 0 0-31,0 0-6 16,4-9 0-16,-4 9-9 16,7 0 0-16</inkml:trace>
  <inkml:trace contextRef="#ctx0" brushRef="#br1" timeOffset="371270.9489">5330 1389 48 0,'-21'22'24'0,"-3"40"-24"0,20-49 36 16,4 6-34-16,0 3 1 16,4-10 0-16,3-2 1 0,3-7-6 15,1-6 1-15,3-7 3 16,4-9 0-16,-1 1-1 15,4-11 0-15,4 1-1 16,0 6 1-16,-4 0-2 16,4 3 1-16,-11 10 0 15,0 6 0-15,0 9 1 16,-3 10 0-16,-4 6 0 16,-7 9 0-16,0 7 0 15,0-4 1-15,0-5-4 16,0-4 0-16,0-7-9 15,0-18 0-15,3 0-6 0,8-21 1 16</inkml:trace>
  <inkml:trace contextRef="#ctx0" brushRef="#br1" timeOffset="371471.031">5747 752 54 0,'-4'16'27'0,"-3"90"-33"0,4-68 50 0,-1 9-42 16,-3 19 0-16,-4 9 0 0,1 22 1 16,-4 4-7-16,3-10 1 15,4-7-7 1,4-8 1 0,6-17-7-16,1-21 1 15</inkml:trace>
  <inkml:trace contextRef="#ctx0" brushRef="#br1" timeOffset="371737.9244">5867 1467 61 0,'-18'25'30'0,"15"-22"-41"16,10-6 57-16,7-3-46 16,7-16 1-16,7-6 0 0,0-7 0 15,-3 4-2-15,-4 3 1 0,-7 3 1 16,-7 3 1-16,-10 12 0 15,-11 4 0-15,-11 0-1 16,-10 18 1-16,-4 10-1 31,7 13 1-31,4 2-3 16,10-2 1-16,1-7-7 16,10-3 0-16,7-6-7 0,10-10 1 15,11-2-5-15,8-10 1 16</inkml:trace>
  <inkml:trace contextRef="#ctx0" brushRef="#br1" timeOffset="372038.1892">6145 1266 50 0,'-14'7'25'0,"-7"62"-27"0,18-50 48 0,-1 2-43 15,1 8 1-15,3-14 0 16,0 7 1-16,0-6-7 15,3 3 0-15,4-13 5 0,0-3 0 16,0-9-2-16,4-13 0 16,3 0-2-16,0-6 1 15,-3 3-1-15,-1 3 1 0,1 10-1 16,-1 3 0-16,-3 6 0 16,-3 9 0-16,-4 7 0 31,-4 3 1-31,1 0-3 15,3-1 1-15,0-2-8 16,3 3 0-16,4-7-6 0,4-2 0 16</inkml:trace>
  <inkml:trace contextRef="#ctx0" brushRef="#br1" timeOffset="372407.3173">6371 1317 47 0,'-56'15'23'0,"24"45"-17"0,28-38 39 0,-3 3-42 16,4 3 0-16,3 13 1 16,0-13 1-16,7-6-7 15,3 0 1-15,8-19 3 16,7-12 1 0,7-16-2-16,-1-16 0 15,5-16-3-15,-5 7 1 16,1-12-2-16,-4-7 0 15,1-13-1-15,-8-15 0 0,-4 9 0 16,-3 22 1-16,-3 13 3 16,-4 9 0-16,-3 25 3 15,-4 22 0-15,-4 19 2 16,-3 16 0-16,-4 9 0 16,1 16 0-16,-4-1-2 15,3 23 0-15,1 6-1 16,6-6 0-16,1-10-7 0,6-3 1 15,1-19-9-15,3-15 0 16,7-13-7 0,3-16 1-16</inkml:trace>
  <inkml:trace contextRef="#ctx0" brushRef="#br1" timeOffset="372703.1571">6833 1295 55 0,'0'-29'27'0,"7"36"-29"0,0-10 49 15,4-7-46-15,7-9 0 16,3 1 0-16,0-8 1 16,-7 8-2-16,-10-1 0 0,-15 6 1 15,-3 10 0-15,-11 13 1 16,1 8 0-16,-5 11 0 16,1 21 1-16,3-3 0 15,4 6 1-15,4 7-1 16,2-20 0-16,12 11-1 0,3-14 0 15,11-8-1-15,-4-8 0 16,14-11-5-16,0-26 1 31,11-9-7-31,3-6 1 0,0-13-9 16,4-13 1-16,3 13-3 16,4 4 0-16</inkml:trace>
  <inkml:trace contextRef="#ctx0" brushRef="#br1" timeOffset="372943.8595">7130 1223 53 0,'-29'40'26'0,"19"14"-28"16,10-29 52-16,0 3-46 15,0 13 1-15,-4 3 2 16,1 0 0-16,3-7-9 16,-4-5 1-16,4-7 6 15,0-10 0-15,0-5-3 0,0-10 1 31,21-38-2-31,-3 4 0 0,3-4-2 16,0-3 0 0,1 7-6-16,6-4 1 0,7 10-10 15,7 0 0-15,11 3-5 16,4-4 1-16</inkml:trace>
  <inkml:trace contextRef="#ctx0" brushRef="#br1" timeOffset="373718.5287">7881 758 31 0,'-7'13'15'0,"-11"56"-17"0,15-56 20 16,-8 18-15-16,1 3 0 15,-4 4 1-15,3-3 1 16,0-1-7-16,4-3 1 15,0-6 3-15,4 1 1 16,-1-14-3-16,4 4 1 0,0-13-1 16,7 0 0-16,0-3 0 15,0 0 0-15,-7 0 1 16,4 3 1-16,-4 3 2 16,-4 4 1-16,1 9 0 31,-1-4 0-31,1-2 0 15,-1 3 1-15,4 2-2 16,4-8 0-16,3 2-3 16,3-2 1-16,5-4-2 15,-1 0 0-15,0-6-6 16,0 3 1-16,0 4-7 0,-3 5 0 16,-4 13-4-16,0 10 1 15</inkml:trace>
  <inkml:trace contextRef="#ctx0" brushRef="#br1" timeOffset="373890.4835">7789 1731 58 0,'-24'37'29'0,"6"1"-36"0,14-32 60 15,4-6-50-15,0 10 0 0,4-10 0 16,0 9 1-16,3-9-6 16,0-6 1-16,3 6 2 15,8-3 1-15,3-13-7 16,0-3 0-16,7-6-7 15,1 3 1-15,13 0-8 16,-3 0 1-16</inkml:trace>
  <inkml:trace contextRef="#ctx0" brushRef="#br1" timeOffset="375755.4733">8160 1019 22 0,'-14'-19'11'0,"14"3"-4"0,0 16 11 0,3 7-16 31,1 2 1-31,-1 10 1 16,-3 6 0-16,-3 9-5 0,3 4 1 16,0 3 3-16,-4 15 1 15,1-3-2-15,3 1 0 16,-4-1-1-16,1-6 1 15,-1-3-1 1,1-9 0-16,3-14 0 16,-4-5 0-16,0-22-1 15,1-7 0-15,3-18 0 16,0-19 0-16,0 0-1 0,7-10 1 0,4 0 0 16,3-2 0-16,3 2 0 15,5 10 1 1,-5 9-1-16,1 10 1 15,-1 9 1-15,-2 0 0 16,-1 13 0-16,0 9 1 16,0 12-1-16,-4 10 1 15,-3 0-1-15,1 9 0 0,-8 10-1 16,0-3 1-16,-4 15-2 16,0 4 0-16,1 2-5 15,-4-6 1-15,0-9-7 16,3-3 0-16,1-16-3 15,-8-6 0-15</inkml:trace>
  <inkml:trace contextRef="#ctx0" brushRef="#br1" timeOffset="376088.2282">8202 1251 30 0,'11'-16'15'0,"3"13"-19"0,-7-3 26 0,3 6-22 15,1 0 1-15,0 0 0 16,-4 6 0-16,0-6-1 15,0 9 0-15,-4 1 1 16,-3 2 0 15,-7 20-1-15,-7-1 1-16,-4 0-1 16,4-2 0-16,0-4 0 15,0-10 0-15,4 4 1 0,3-6 0 16,3-4 0-16,4-3 0 15,4 4 0-15,10-7 1 0,0-6-1 16,0-7 0-16,0 1 0 16,4-4 0-16,-1 4-2 15,1 0 1-15,-1 6-5 16,1-1 1-16,-4 4-6 16,4 0 1-16</inkml:trace>
  <inkml:trace contextRef="#ctx0" brushRef="#br1" timeOffset="376373.6749">8033 1840 41 0,'-67'25'20'0,"35"4"-16"0,28-26 37 15,1 3-39-15,-1 0 1 0,4-3 2 16,7-3 1-16,8-3-6 31,13-3 0-31,7-3 5 16,11-1 0-16,0 1-1 0,0-7 1 15,0 10-2-15,3-4 0 16,0-2-1-16,-3 3 1 16,-4-7-6-16,-3 6 0 0,-3 1-7 15,-12 3 1-15,1-1-10 16,0 1 0-16</inkml:trace>
  <inkml:trace contextRef="#ctx0" brushRef="#br1" timeOffset="379276.375">8848 1204 36 0,'-7'-10'18'0,"17"-27"-12"15,-3 24 19-15,4 4-24 16,6-7 1-16,1-3 0 16,10-3 0-16,-3 0-3 15,3 0 1-15,8-3 0 16,-1 7 1-16,0-8-6 15,-3 8 0-15,-7 8-6 0,-8 10 0 16</inkml:trace>
  <inkml:trace contextRef="#ctx0" brushRef="#br1" timeOffset="379593.5455">8932 1179 24 0,'-35'53'12'0,"10"0"-6"0,18-40 13 0,0 12-15 16,0 0 0-16,0-6 3 31,0 3 0-31,4 0-9 16,-1-13 1-16,0-3 5 15,4-6 1-15,4-3-3 16,3 0 1-16,4-6-2 0,3-1 0 16,0 10-1-16,0 0 0 15,0 3 1-15,4 13 1 0,-11-3 0 16,0 5 0-16,-4 14 0 15,-3-7 1-15,-3 3-1 16,-1-3 1-16,-3-3-2 16,0-3 0-16,0-3-4 15,-3-4 1-15,3-6-5 16,3 1-12-16,0-45 7 16,1-9-3-1,3-22 1-15</inkml:trace>
  <inkml:trace contextRef="#ctx0" brushRef="#br1" timeOffset="379911.7403">8968 831 27 0,'21'-32'13'0,"-4"48"-9"0,-10-7 23 0,-3 10-25 0,0 16 0 0,-1 15 2 16,4-6 0-16,-3 12-5 16,3 13 0-16,0 3 3 15,0 4 1-15,3 2-2 16,12-9 0-16,-1-10-5 15,0-5 1-15,4-13-4 16,3-13 1-16,-3-9-2 16,-1-7 0-16,-6-9 2 15,-8-9 1-15,-6-7 5 16,-8-8 0-16,-6-8 4 16,-11 7 1-16,-8 0 2 15,1 10 0-15,4-7-2 16,-1 6 0-16,0 4-4 15,4-3 0-15,0-7-10 16,7-13 0 0,3 1-1-16,4-7 0 15</inkml:trace>
  <inkml:trace contextRef="#ctx0" brushRef="#br1" timeOffset="380065.5946">9123 849 40 0,'-4'0'20'0,"8"16"-28"0,6-13 42 0,5 7-34 16,-1 5 1-16,3 4-2 16,4 6 1-16,1-6-11 15,2-3 1-15,12 3-1 16,-5-10 1-16</inkml:trace>
  <inkml:trace contextRef="#ctx0" brushRef="#br1" timeOffset="383641.1739">9719 599 28 0,'-7'-7'14'0,"11"17"-11"0,-4-4 23 0,0 6-23 16,0 4 0-16,-4 22 1 16,-7 6 0-16,1 9-5 15,-1 10 0-15,-3-4 4 32,4-2 0-32,-1 2-2 15,0-5 1-15,-3-1-2 16,4 0 1-16,-1 1-6 0,4-14 0 15,0 1-7 1,3-10 1-16</inkml:trace>
  <inkml:trace contextRef="#ctx0" brushRef="#br1" timeOffset="383977.4034">9835 1254 33 0,'-10'0'16'0,"24"16"-14"15,-7-13 24-15,4 3-25 16,-1 0 1-16,4 4 1 16,0-10 0-16,4-10-3 15,0 4 0-15,-1-7 3 16,1-2 0-16,-4-4 0 16,-3 0 1-16,-4 0 0 15,-4 4 0-15,-6-4 0 16,-4 6 0-16,0 4-1 15,-4 6 1-15,0-4-3 16,1 7 1-16,-1 7-2 16,-3-4 0-16,4 3-2 0,-1 4 1 15,4-1-7-15,3 0 1 16,8 1-6-16,3-4 0 16,7 3-3-16,4-5 1 0</inkml:trace>
  <inkml:trace contextRef="#ctx0" brushRef="#br1" timeOffset="384240.7797">10432 1125 39 0,'-36'10'19'0,"5"12"-21"15,16-10 37-15,1 1-33 16,-3 2 0-16,-1 4 3 15,-3 6 1 1,7 4-7-16,7 5 0 16,7 1 4-16,0-7 0 15,7-3-1-15,3-3 0 0,5-6-2 16,-1-7 1-16,3-15-5 16,11-7 1-16,-3-15-5 15,0-3 0-15,0-7-7 16,-4-6 1-16</inkml:trace>
  <inkml:trace contextRef="#ctx0" brushRef="#br1" timeOffset="384458.8138">10640 580 38 0,'-11'9'19'0,"4"22"-19"0,4-18 31 0,-4 15-29 15,-1 10 0-15,-2 12 2 16,-1 7 0-16,1 5-5 31,3-2 0-31,0 3 3 0,3-13 0 16,1 0-2-16,3 0 0 15,3 0-5-15,1-6 1 16,3-9-6-16,0-7 0 16,0 0-3-16,0-6 0 0</inkml:trace>
  <inkml:trace contextRef="#ctx0" brushRef="#br1" timeOffset="384725.4704">10753 1078 38 0,'-18'19'19'0,"-10"-25"-23"16,21 6 36-16,-4 9-31 16,-3 10 1-16,0 3 1 15,0 0 1-15,0 9-4 0,3-2 0 0,4-1 3 31,0-6 1-31,3 0-2 16,4 0 1-16,4-4-1 16,0-2 0-16,3 0-1 15,0-4 0-15,0-5-2 16,3-4 1-16,1-6-6 16,3-4 1-16,4-5-9 0,10-7 0 15</inkml:trace>
  <inkml:trace contextRef="#ctx0" brushRef="#br1" timeOffset="385192.6238">11038 1056 43 0,'-3'0'21'0,"3"16"-22"16,0-16 32-16,-4 0-28 15,1 6 1 1,-4-3 1-16,0 4 0 0,-7 5-7 16,0 4 0-16,-1-7 5 15,1 4 0-15,4 3-3 16,-1-1 1-16,4 4-1 15,4-13 0-15,3 4-1 16,7-1 1-16,0 4-1 0,3-4 1 16,4-3 0-16,-3 4 1 15,0 2 0-15,-4 1 0 0,0-1 1 16,0 4 0-16,0-6 1 16,-4 2 0-16,1 4-1 15,-4-1 1-15,-7 1-2 16,0 0 0-16,-7-1-5 31,3 1 1-31,-3-10-9 16,3 1 1-16,4-7-6 0,4-10 1 15</inkml:trace>
  <inkml:trace contextRef="#ctx0" brushRef="#br1" timeOffset="385343.8068">11035 1125 47 0,'0'-6'23'0,"7"3"-32"16,0-6 42-16,4 9-33 16,3-10 0-16,3-2-4 15,4-1 1-15,1-3-4 16,-1-2 0-16,-7-1-4 16,0 3 0-16</inkml:trace>
  <inkml:trace contextRef="#ctx0" brushRef="#br1" timeOffset="385496.0614">11141 994 41 0,'-11'28'20'0,"1"22"-25"0,10-41 37 0,-4 17-31 15,-3 2 0-15,0 6 0 16,0 10 1-16,0 3-5 16,3 3 1-16,1-3-5 15,3-3 0-15,3-9-4 16,4-4 0-16</inkml:trace>
  <inkml:trace contextRef="#ctx0" brushRef="#br1" timeOffset="385792.9762">11229 1304 41 0,'3'-31'20'0,"12"15"-25"0,-8 10 38 0,0-4-31 16,0 1 0-16,-4 0 3 15,1-1 0 1,-4 7-6-16,-4 3 1 16,-3 6 3-16,-3 4 0 15,-1 9 0-15,0 9 0 16,1 3-1-16,3-3 1 0,0 7-1 16,3-10 0-16,1 6 0 15,3-6 0-15,3 0-1 16,1-9 0-16,3-3-3 15,0-7 1-15,3-9-7 16,1-10 1-16,7 4-9 16,3-10 0-16</inkml:trace>
  <inkml:trace contextRef="#ctx0" brushRef="#br1" timeOffset="386009.9968">11515 1138 48 0,'-4'31'24'0,"-10"26"-30"16,11-32 37-16,-5 9-28 16,1 4 0-16,-3 9 0 15,-1 3 0 1,4-3-5 0,0 6 1-16,4-2 1 0,-4-7 0 0,3-7-4 15,0-9 1-15,1-3-6 16,3-6 1-16,3-6-5 15,1-7 0-15</inkml:trace>
  <inkml:trace contextRef="#ctx0" brushRef="#br1" timeOffset="386276.8019">11589 1204 29 0,'-4'-25'14'0,"29"3"-6"0,-18 15 21 16,7 1-28-16,0 6 1 15,4 3 2-15,3 4 0 16,-3 2-3 0,-1 7 0-16,-3-4 4 15,-3 7 0-15,-4 3 0 16,-7 0 0-16,-3 9-1 16,-8-9 1-16,0 0-3 0,-3-3 1 15,0 3-3-15,-4-6 1 16,1-1-6-16,-1-5 0 15,4-7-10-15,0 6 1 0,-4-6-3 16,-6-3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3AA5F-9E1D-0348-BF0B-088438C09A9A}" type="datetimeFigureOut">
              <a:rPr kumimoji="1" lang="zh-TW" altLang="en-US" smtClean="0"/>
              <a:t>2018/2/23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A016F-FA2C-244A-B37B-1B7B14CE38BB}" type="slidenum">
              <a:rPr kumimoji="1" lang="zh-TW" altLang="en-US" smtClean="0"/>
              <a:t>‹#›</a:t>
            </a:fld>
            <a:endParaRPr kumimoji="1" lang="zh-TW" altLang="en-US"/>
          </a:p>
        </p:txBody>
      </p:sp>
    </p:spTree>
    <p:extLst>
      <p:ext uri="{BB962C8B-B14F-4D97-AF65-F5344CB8AC3E}">
        <p14:creationId xmlns:p14="http://schemas.microsoft.com/office/powerpoint/2010/main" val="62999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searchgate.net/institution/University_of_Maryland_College_Park/department/Department_of_Electrical_Computer_Engineer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NDSS(Network &amp; Distributed System Security)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Bum Jun Kwon, Tudor </a:t>
            </a:r>
            <a:r>
              <a:rPr lang="en-US" altLang="zh-TW" sz="1200" dirty="0" err="1" smtClean="0"/>
              <a:t>Dumitras</a:t>
            </a:r>
            <a:endParaRPr lang="en-US" altLang="zh-TW" sz="1100" dirty="0" smtClean="0"/>
          </a:p>
          <a:p>
            <a:r>
              <a:rPr lang="en-US" altLang="zh-TW" sz="1200" b="0" i="0" u="none" strike="noStrike" kern="1200" dirty="0" smtClean="0">
                <a:solidFill>
                  <a:schemeClr val="tx1"/>
                </a:solidFill>
                <a:effectLst/>
                <a:latin typeface="+mn-lt"/>
                <a:ea typeface="+mn-ea"/>
                <a:cs typeface="+mn-cs"/>
                <a:hlinkClick r:id="rId3"/>
              </a:rPr>
              <a:t> Department of Electrical &amp; Computer Engineering</a:t>
            </a:r>
            <a:endParaRPr lang="en-US" altLang="zh-TW" sz="1200" b="0" i="0" u="none" strike="noStrike" kern="1200" dirty="0" smtClean="0">
              <a:solidFill>
                <a:schemeClr val="tx1"/>
              </a:solidFill>
              <a:effectLst/>
              <a:latin typeface="+mn-lt"/>
              <a:ea typeface="+mn-ea"/>
              <a:cs typeface="+mn-cs"/>
            </a:endParaRPr>
          </a:p>
          <a:p>
            <a:r>
              <a:rPr lang="en-US" altLang="zh-TW" sz="1200" dirty="0" err="1" smtClean="0"/>
              <a:t>Virinchi</a:t>
            </a:r>
            <a:r>
              <a:rPr lang="en-US" altLang="zh-TW" sz="1200" dirty="0" smtClean="0"/>
              <a:t> Srinivas, </a:t>
            </a:r>
            <a:r>
              <a:rPr lang="en-US" altLang="zh-TW" sz="1200" dirty="0" err="1" smtClean="0"/>
              <a:t>Amol</a:t>
            </a:r>
            <a:r>
              <a:rPr lang="en-US" altLang="zh-TW" sz="1200" dirty="0" smtClean="0"/>
              <a:t> Deshpande CS</a:t>
            </a:r>
          </a:p>
          <a:p>
            <a:endParaRPr kumimoji="1" lang="en-US" altLang="zh-TW" dirty="0" smtClean="0"/>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a:t>
            </a:fld>
            <a:endParaRPr kumimoji="1" lang="zh-TW" altLang="en-US"/>
          </a:p>
        </p:txBody>
      </p:sp>
    </p:spTree>
    <p:extLst>
      <p:ext uri="{BB962C8B-B14F-4D97-AF65-F5344CB8AC3E}">
        <p14:creationId xmlns:p14="http://schemas.microsoft.com/office/powerpoint/2010/main" val="118092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11</a:t>
            </a:fld>
            <a:endParaRPr kumimoji="1" lang="zh-TW" altLang="en-US"/>
          </a:p>
        </p:txBody>
      </p:sp>
    </p:spTree>
    <p:extLst>
      <p:ext uri="{BB962C8B-B14F-4D97-AF65-F5344CB8AC3E}">
        <p14:creationId xmlns:p14="http://schemas.microsoft.com/office/powerpoint/2010/main" val="3149547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12</a:t>
            </a:fld>
            <a:endParaRPr kumimoji="1" lang="zh-TW" altLang="en-US"/>
          </a:p>
        </p:txBody>
      </p:sp>
    </p:spTree>
    <p:extLst>
      <p:ext uri="{BB962C8B-B14F-4D97-AF65-F5344CB8AC3E}">
        <p14:creationId xmlns:p14="http://schemas.microsoft.com/office/powerpoint/2010/main" val="364669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13</a:t>
            </a:fld>
            <a:endParaRPr kumimoji="1" lang="zh-TW" altLang="en-US"/>
          </a:p>
        </p:txBody>
      </p:sp>
    </p:spTree>
    <p:extLst>
      <p:ext uri="{BB962C8B-B14F-4D97-AF65-F5344CB8AC3E}">
        <p14:creationId xmlns:p14="http://schemas.microsoft.com/office/powerpoint/2010/main" val="3505663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15</a:t>
            </a:fld>
            <a:endParaRPr kumimoji="1" lang="zh-TW" altLang="en-US"/>
          </a:p>
        </p:txBody>
      </p:sp>
    </p:spTree>
    <p:extLst>
      <p:ext uri="{BB962C8B-B14F-4D97-AF65-F5344CB8AC3E}">
        <p14:creationId xmlns:p14="http://schemas.microsoft.com/office/powerpoint/2010/main" val="142943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16</a:t>
            </a:fld>
            <a:endParaRPr kumimoji="1" lang="zh-TW" altLang="en-US"/>
          </a:p>
        </p:txBody>
      </p:sp>
    </p:spTree>
    <p:extLst>
      <p:ext uri="{BB962C8B-B14F-4D97-AF65-F5344CB8AC3E}">
        <p14:creationId xmlns:p14="http://schemas.microsoft.com/office/powerpoint/2010/main" val="166045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17</a:t>
            </a:fld>
            <a:endParaRPr kumimoji="1" lang="zh-TW" altLang="en-US"/>
          </a:p>
        </p:txBody>
      </p:sp>
    </p:spTree>
    <p:extLst>
      <p:ext uri="{BB962C8B-B14F-4D97-AF65-F5344CB8AC3E}">
        <p14:creationId xmlns:p14="http://schemas.microsoft.com/office/powerpoint/2010/main" val="1716386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19</a:t>
            </a:fld>
            <a:endParaRPr kumimoji="1" lang="zh-TW" altLang="en-US"/>
          </a:p>
        </p:txBody>
      </p:sp>
    </p:spTree>
    <p:extLst>
      <p:ext uri="{BB962C8B-B14F-4D97-AF65-F5344CB8AC3E}">
        <p14:creationId xmlns:p14="http://schemas.microsoft.com/office/powerpoint/2010/main" val="69198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20</a:t>
            </a:fld>
            <a:endParaRPr kumimoji="1" lang="zh-TW" altLang="en-US"/>
          </a:p>
        </p:txBody>
      </p:sp>
    </p:spTree>
    <p:extLst>
      <p:ext uri="{BB962C8B-B14F-4D97-AF65-F5344CB8AC3E}">
        <p14:creationId xmlns:p14="http://schemas.microsoft.com/office/powerpoint/2010/main" val="1063770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21</a:t>
            </a:fld>
            <a:endParaRPr kumimoji="1" lang="zh-TW" altLang="en-US"/>
          </a:p>
        </p:txBody>
      </p:sp>
    </p:spTree>
    <p:extLst>
      <p:ext uri="{BB962C8B-B14F-4D97-AF65-F5344CB8AC3E}">
        <p14:creationId xmlns:p14="http://schemas.microsoft.com/office/powerpoint/2010/main" val="95596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22</a:t>
            </a:fld>
            <a:endParaRPr kumimoji="1" lang="zh-TW" altLang="en-US"/>
          </a:p>
        </p:txBody>
      </p:sp>
    </p:spTree>
    <p:extLst>
      <p:ext uri="{BB962C8B-B14F-4D97-AF65-F5344CB8AC3E}">
        <p14:creationId xmlns:p14="http://schemas.microsoft.com/office/powerpoint/2010/main" val="33116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p>
          <a:p>
            <a:endParaRPr kumimoji="1" lang="en-US" altLang="zh-TW" dirty="0" smtClean="0">
              <a:cs typeface="Times New Roman" panose="02020603050405020304" pitchFamily="18" charset="0"/>
            </a:endParaRPr>
          </a:p>
          <a:p>
            <a:r>
              <a:rPr lang="en-US" altLang="zh-TW" dirty="0" smtClean="0">
                <a:cs typeface="Times New Roman" panose="02020603050405020304" pitchFamily="18" charset="0"/>
              </a:rPr>
              <a:t>Additionally, by tracking the downloaders and the domain names associated with each malware delivery campaign, and the malware payloads disseminated, we could infer the business relationships from the underground economy</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3</a:t>
            </a:fld>
            <a:endParaRPr kumimoji="1" lang="zh-TW" altLang="en-US"/>
          </a:p>
        </p:txBody>
      </p:sp>
    </p:spTree>
    <p:extLst>
      <p:ext uri="{BB962C8B-B14F-4D97-AF65-F5344CB8AC3E}">
        <p14:creationId xmlns:p14="http://schemas.microsoft.com/office/powerpoint/2010/main" val="194800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23</a:t>
            </a:fld>
            <a:endParaRPr kumimoji="1" lang="zh-TW" altLang="en-US"/>
          </a:p>
        </p:txBody>
      </p:sp>
    </p:spTree>
    <p:extLst>
      <p:ext uri="{BB962C8B-B14F-4D97-AF65-F5344CB8AC3E}">
        <p14:creationId xmlns:p14="http://schemas.microsoft.com/office/powerpoint/2010/main" val="89349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24</a:t>
            </a:fld>
            <a:endParaRPr kumimoji="1" lang="zh-TW" altLang="en-US"/>
          </a:p>
        </p:txBody>
      </p:sp>
    </p:spTree>
    <p:extLst>
      <p:ext uri="{BB962C8B-B14F-4D97-AF65-F5344CB8AC3E}">
        <p14:creationId xmlns:p14="http://schemas.microsoft.com/office/powerpoint/2010/main" val="312193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26</a:t>
            </a:fld>
            <a:endParaRPr kumimoji="1" lang="zh-TW" altLang="en-US"/>
          </a:p>
        </p:txBody>
      </p:sp>
    </p:spTree>
    <p:extLst>
      <p:ext uri="{BB962C8B-B14F-4D97-AF65-F5344CB8AC3E}">
        <p14:creationId xmlns:p14="http://schemas.microsoft.com/office/powerpoint/2010/main" val="166495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27</a:t>
            </a:fld>
            <a:endParaRPr kumimoji="1" lang="zh-TW" altLang="en-US"/>
          </a:p>
        </p:txBody>
      </p:sp>
    </p:spTree>
    <p:extLst>
      <p:ext uri="{BB962C8B-B14F-4D97-AF65-F5344CB8AC3E}">
        <p14:creationId xmlns:p14="http://schemas.microsoft.com/office/powerpoint/2010/main" val="466064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28</a:t>
            </a:fld>
            <a:endParaRPr kumimoji="1" lang="zh-TW" altLang="en-US"/>
          </a:p>
        </p:txBody>
      </p:sp>
    </p:spTree>
    <p:extLst>
      <p:ext uri="{BB962C8B-B14F-4D97-AF65-F5344CB8AC3E}">
        <p14:creationId xmlns:p14="http://schemas.microsoft.com/office/powerpoint/2010/main" val="2937835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29</a:t>
            </a:fld>
            <a:endParaRPr kumimoji="1" lang="zh-TW" altLang="en-US"/>
          </a:p>
        </p:txBody>
      </p:sp>
    </p:spTree>
    <p:extLst>
      <p:ext uri="{BB962C8B-B14F-4D97-AF65-F5344CB8AC3E}">
        <p14:creationId xmlns:p14="http://schemas.microsoft.com/office/powerpoint/2010/main" val="1963113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35</a:t>
            </a:fld>
            <a:endParaRPr kumimoji="1" lang="zh-TW" altLang="en-US"/>
          </a:p>
        </p:txBody>
      </p:sp>
    </p:spTree>
    <p:extLst>
      <p:ext uri="{BB962C8B-B14F-4D97-AF65-F5344CB8AC3E}">
        <p14:creationId xmlns:p14="http://schemas.microsoft.com/office/powerpoint/2010/main" val="151860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4</a:t>
            </a:fld>
            <a:endParaRPr kumimoji="1" lang="zh-TW" altLang="en-US"/>
          </a:p>
        </p:txBody>
      </p:sp>
    </p:spTree>
    <p:extLst>
      <p:ext uri="{BB962C8B-B14F-4D97-AF65-F5344CB8AC3E}">
        <p14:creationId xmlns:p14="http://schemas.microsoft.com/office/powerpoint/2010/main" val="157195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5</a:t>
            </a:fld>
            <a:endParaRPr kumimoji="1" lang="zh-TW" altLang="en-US"/>
          </a:p>
        </p:txBody>
      </p:sp>
    </p:spTree>
    <p:extLst>
      <p:ext uri="{BB962C8B-B14F-4D97-AF65-F5344CB8AC3E}">
        <p14:creationId xmlns:p14="http://schemas.microsoft.com/office/powerpoint/2010/main" val="334077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6</a:t>
            </a:fld>
            <a:endParaRPr kumimoji="1" lang="zh-TW" altLang="en-US"/>
          </a:p>
        </p:txBody>
      </p:sp>
    </p:spTree>
    <p:extLst>
      <p:ext uri="{BB962C8B-B14F-4D97-AF65-F5344CB8AC3E}">
        <p14:creationId xmlns:p14="http://schemas.microsoft.com/office/powerpoint/2010/main" val="4020467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7</a:t>
            </a:fld>
            <a:endParaRPr kumimoji="1" lang="zh-TW" altLang="en-US"/>
          </a:p>
        </p:txBody>
      </p:sp>
    </p:spTree>
    <p:extLst>
      <p:ext uri="{BB962C8B-B14F-4D97-AF65-F5344CB8AC3E}">
        <p14:creationId xmlns:p14="http://schemas.microsoft.com/office/powerpoint/2010/main" val="77909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8</a:t>
            </a:fld>
            <a:endParaRPr kumimoji="1" lang="zh-TW" altLang="en-US"/>
          </a:p>
        </p:txBody>
      </p:sp>
    </p:spTree>
    <p:extLst>
      <p:ext uri="{BB962C8B-B14F-4D97-AF65-F5344CB8AC3E}">
        <p14:creationId xmlns:p14="http://schemas.microsoft.com/office/powerpoint/2010/main" val="347127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9</a:t>
            </a:fld>
            <a:endParaRPr kumimoji="1" lang="zh-TW" altLang="en-US"/>
          </a:p>
        </p:txBody>
      </p:sp>
    </p:spTree>
    <p:extLst>
      <p:ext uri="{BB962C8B-B14F-4D97-AF65-F5344CB8AC3E}">
        <p14:creationId xmlns:p14="http://schemas.microsoft.com/office/powerpoint/2010/main" val="1121609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cs typeface="Times New Roman" panose="02020603050405020304" pitchFamily="18" charset="0"/>
              </a:rPr>
              <a:t>A key method to provide this service is through the orchestration of silent delivery campaigns. These campaigns involve a group of downloaders that receive remote commands and then deliver their payloads without any user interaction. These campaigns can evade detection by relying on inconspicuous downloaders on the client side and on disposable domain names on the server side.</a:t>
            </a:r>
            <a:endParaRPr kumimoji="1" lang="zh-TW" altLang="en-US"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F98A016F-FA2C-244A-B37B-1B7B14CE38BB}" type="slidenum">
              <a:rPr kumimoji="1" lang="zh-TW" altLang="en-US" smtClean="0"/>
              <a:t>10</a:t>
            </a:fld>
            <a:endParaRPr kumimoji="1" lang="zh-TW" altLang="en-US"/>
          </a:p>
        </p:txBody>
      </p:sp>
    </p:spTree>
    <p:extLst>
      <p:ext uri="{BB962C8B-B14F-4D97-AF65-F5344CB8AC3E}">
        <p14:creationId xmlns:p14="http://schemas.microsoft.com/office/powerpoint/2010/main" val="4219918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A5704F33-AC7F-4C12-968B-582CCE0D2EF9}" type="datetime1">
              <a:rPr kumimoji="1" lang="zh-TW" altLang="en-US" smtClean="0"/>
              <a:t>2018/2/23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1590775825"/>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E97C7ADD-090F-4029-965F-83B9F7431FC7}" type="datetime1">
              <a:rPr kumimoji="1" lang="zh-TW" altLang="en-US" smtClean="0"/>
              <a:t>2018/2/23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88964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93C803AF-20B3-4F83-8658-72D9424D688A}" type="datetime1">
              <a:rPr kumimoji="1" lang="zh-TW" altLang="en-US" smtClean="0"/>
              <a:t>2018/2/23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142143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4A429F8-7591-4972-9FF4-8C7F48427070}" type="datetime1">
              <a:rPr kumimoji="1" lang="zh-TW" altLang="en-US" smtClean="0"/>
              <a:t>2018/2/23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214536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C2B2330F-802D-45B6-AA63-67F9C392ED78}" type="datetime1">
              <a:rPr kumimoji="1" lang="zh-TW" altLang="en-US" smtClean="0"/>
              <a:t>2018/2/23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9709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46A2A478-BB3B-4371-BA49-8B0A0CD727C0}" type="datetime1">
              <a:rPr kumimoji="1" lang="zh-TW" altLang="en-US" smtClean="0"/>
              <a:t>2018/2/23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16947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7BCE8DA7-3394-4AD1-ACB6-C245A9EA7179}" type="datetime1">
              <a:rPr kumimoji="1" lang="zh-TW" altLang="en-US" smtClean="0"/>
              <a:t>2018/2/23</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214079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9B61F78C-33F8-4DE5-9196-30AD50D3F9FD}" type="datetime1">
              <a:rPr kumimoji="1" lang="zh-TW" altLang="en-US" smtClean="0"/>
              <a:t>2018/2/23</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134714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823961F-2058-4431-9436-E7898E839C78}" type="datetime1">
              <a:rPr kumimoji="1" lang="zh-TW" altLang="en-US" smtClean="0"/>
              <a:t>2018/2/23</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584967340"/>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CC646B31-B01A-4759-B5AD-15B2D6FA5530}" type="datetime1">
              <a:rPr kumimoji="1" lang="zh-TW" altLang="en-US" smtClean="0"/>
              <a:t>2018/2/23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36594741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BE3393E8-AC5F-47C0-84EF-3944A3F869A0}" type="datetime1">
              <a:rPr kumimoji="1" lang="zh-TW" altLang="en-US" smtClean="0"/>
              <a:t>2018/2/23</a:t>
            </a:fld>
            <a:endParaRPr kumimoji="1" lang="zh-TW" alt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8502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98449-F9EF-4659-BF82-5FC665A88E15}" type="datetime1">
              <a:rPr kumimoji="1" lang="zh-TW" altLang="en-US" smtClean="0"/>
              <a:t>2018/2/23</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F1D9-6D7E-E442-8455-7B3D3E66025A}" type="slidenum">
              <a:rPr kumimoji="1" lang="zh-TW" altLang="en-US" smtClean="0"/>
              <a:t>‹#›</a:t>
            </a:fld>
            <a:endParaRPr kumimoji="1" lang="zh-TW" altLang="en-US"/>
          </a:p>
        </p:txBody>
      </p:sp>
    </p:spTree>
    <p:extLst>
      <p:ext uri="{BB962C8B-B14F-4D97-AF65-F5344CB8AC3E}">
        <p14:creationId xmlns:p14="http://schemas.microsoft.com/office/powerpoint/2010/main" val="1627669273"/>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9.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356839"/>
            <a:ext cx="9144000" cy="2116060"/>
          </a:xfrm>
        </p:spPr>
        <p:txBody>
          <a:bodyPr>
            <a:normAutofit fontScale="90000"/>
          </a:bodyPr>
          <a:lstStyle/>
          <a:p>
            <a:pPr algn="l"/>
            <a:r>
              <a:rPr lang="en-US" altLang="zh-TW" sz="4400" dirty="0">
                <a:latin typeface="Times New Roman" panose="02020603050405020304" pitchFamily="18" charset="0"/>
                <a:cs typeface="Times New Roman" panose="02020603050405020304" pitchFamily="18" charset="0"/>
              </a:rPr>
              <a:t>Catching Worms, Trojan Horses and </a:t>
            </a:r>
            <a:r>
              <a:rPr lang="en-US" altLang="zh-TW" sz="4400" dirty="0" err="1">
                <a:latin typeface="Times New Roman" panose="02020603050405020304" pitchFamily="18" charset="0"/>
                <a:cs typeface="Times New Roman" panose="02020603050405020304" pitchFamily="18" charset="0"/>
              </a:rPr>
              <a:t>PUPs</a:t>
            </a:r>
            <a:r>
              <a:rPr lang="en-US" altLang="zh-TW" sz="4400" dirty="0">
                <a:latin typeface="Times New Roman" panose="02020603050405020304" pitchFamily="18" charset="0"/>
                <a:cs typeface="Times New Roman" panose="02020603050405020304" pitchFamily="18" charset="0"/>
              </a:rPr>
              <a:t>:</a:t>
            </a:r>
            <a:br>
              <a:rPr lang="en-US" altLang="zh-TW" sz="4400" dirty="0">
                <a:latin typeface="Times New Roman" panose="02020603050405020304" pitchFamily="18" charset="0"/>
                <a:cs typeface="Times New Roman" panose="02020603050405020304" pitchFamily="18" charset="0"/>
              </a:rPr>
            </a:br>
            <a:r>
              <a:rPr lang="en-US" altLang="zh-TW" sz="4400" dirty="0">
                <a:latin typeface="Times New Roman" panose="02020603050405020304" pitchFamily="18" charset="0"/>
                <a:cs typeface="Times New Roman" panose="02020603050405020304" pitchFamily="18" charset="0"/>
              </a:rPr>
              <a:t>Unsupervised Detection of Silent Delivery</a:t>
            </a:r>
            <a:br>
              <a:rPr lang="en-US" altLang="zh-TW" sz="4400" dirty="0">
                <a:latin typeface="Times New Roman" panose="02020603050405020304" pitchFamily="18" charset="0"/>
                <a:cs typeface="Times New Roman" panose="02020603050405020304" pitchFamily="18" charset="0"/>
              </a:rPr>
            </a:br>
            <a:r>
              <a:rPr lang="en-US" altLang="zh-TW" sz="4400" dirty="0">
                <a:latin typeface="Times New Roman" panose="02020603050405020304" pitchFamily="18" charset="0"/>
                <a:cs typeface="Times New Roman" panose="02020603050405020304" pitchFamily="18" charset="0"/>
              </a:rPr>
              <a:t>Campaigns</a:t>
            </a:r>
            <a:endParaRPr kumimoji="1" lang="zh-TW" altLang="en-US" sz="44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1524000" y="3345621"/>
            <a:ext cx="7169821" cy="2652609"/>
          </a:xfrm>
        </p:spPr>
        <p:txBody>
          <a:bodyPr>
            <a:noAutofit/>
          </a:bodyPr>
          <a:lstStyle/>
          <a:p>
            <a:pPr algn="l"/>
            <a:r>
              <a:rPr lang="en-US" altLang="zh-TW" sz="2800" dirty="0"/>
              <a:t>Bum Jun </a:t>
            </a:r>
            <a:r>
              <a:rPr lang="en-US" altLang="zh-TW" sz="2800" dirty="0" smtClean="0"/>
              <a:t>Kwon, </a:t>
            </a:r>
            <a:r>
              <a:rPr lang="en-US" altLang="zh-TW" sz="2800" dirty="0" err="1"/>
              <a:t>Virinchi</a:t>
            </a:r>
            <a:r>
              <a:rPr lang="en-US" altLang="zh-TW" sz="2800" dirty="0"/>
              <a:t> </a:t>
            </a:r>
            <a:r>
              <a:rPr lang="en-US" altLang="zh-TW" sz="2800" dirty="0" smtClean="0"/>
              <a:t>Srinivas,</a:t>
            </a:r>
          </a:p>
          <a:p>
            <a:pPr algn="l"/>
            <a:endParaRPr lang="en-US" altLang="zh-TW" sz="2800" dirty="0" smtClean="0"/>
          </a:p>
          <a:p>
            <a:pPr algn="l"/>
            <a:r>
              <a:rPr lang="en-US" altLang="zh-TW" sz="2800" dirty="0" err="1" smtClean="0"/>
              <a:t>Amol</a:t>
            </a:r>
            <a:r>
              <a:rPr lang="en-US" altLang="zh-TW" sz="2800" dirty="0" smtClean="0"/>
              <a:t> Deshpande, </a:t>
            </a:r>
            <a:r>
              <a:rPr lang="en-US" altLang="zh-TW" sz="2800" dirty="0"/>
              <a:t>Tudor </a:t>
            </a:r>
            <a:r>
              <a:rPr lang="en-US" altLang="zh-TW" sz="2800" dirty="0" err="1" smtClean="0"/>
              <a:t>Dumitras</a:t>
            </a:r>
            <a:endParaRPr lang="en-US" altLang="zh-TW" sz="2200" dirty="0" smtClean="0"/>
          </a:p>
          <a:p>
            <a:pPr algn="l"/>
            <a:endParaRPr lang="en-US" altLang="zh-TW" sz="2200" dirty="0"/>
          </a:p>
          <a:p>
            <a:pPr algn="l"/>
            <a:r>
              <a:rPr lang="en-US" altLang="zh-TW" sz="2200" dirty="0" smtClean="0"/>
              <a:t>-University </a:t>
            </a:r>
            <a:r>
              <a:rPr lang="en-US" altLang="zh-TW" sz="2200" dirty="0"/>
              <a:t>of Maryland</a:t>
            </a:r>
            <a:endParaRPr kumimoji="1" lang="zh-TW" altLang="en-US" sz="2200" dirty="0"/>
          </a:p>
        </p:txBody>
      </p:sp>
      <p:sp>
        <p:nvSpPr>
          <p:cNvPr id="10" name="文字方塊 9"/>
          <p:cNvSpPr txBox="1"/>
          <p:nvPr/>
        </p:nvSpPr>
        <p:spPr>
          <a:xfrm>
            <a:off x="4154250" y="6405852"/>
            <a:ext cx="3883499" cy="400110"/>
          </a:xfrm>
          <a:prstGeom prst="rect">
            <a:avLst/>
          </a:prstGeom>
          <a:noFill/>
        </p:spPr>
        <p:txBody>
          <a:bodyPr wrap="none" rtlCol="0">
            <a:spAutoFit/>
          </a:bodyPr>
          <a:lstStyle/>
          <a:p>
            <a:r>
              <a:rPr lang="en-US" altLang="zh-TW" sz="2000" dirty="0" err="1" smtClean="0"/>
              <a:t>NDSS’17</a:t>
            </a:r>
            <a:r>
              <a:rPr lang="en-US" altLang="zh-TW" sz="2000" dirty="0" smtClean="0"/>
              <a:t>, </a:t>
            </a:r>
            <a:r>
              <a:rPr lang="en-US" altLang="zh-TW" sz="2000" dirty="0"/>
              <a:t>San Diego, </a:t>
            </a:r>
            <a:r>
              <a:rPr lang="en-US" altLang="zh-TW" sz="2000" dirty="0" smtClean="0"/>
              <a:t>California, USA</a:t>
            </a:r>
            <a:endParaRPr lang="zh-TW" altLang="en-US" sz="2000" dirty="0" smtClean="0"/>
          </a:p>
        </p:txBody>
      </p:sp>
    </p:spTree>
    <p:extLst>
      <p:ext uri="{BB962C8B-B14F-4D97-AF65-F5344CB8AC3E}">
        <p14:creationId xmlns:p14="http://schemas.microsoft.com/office/powerpoint/2010/main" val="1747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向右箭號 40"/>
          <p:cNvSpPr/>
          <p:nvPr/>
        </p:nvSpPr>
        <p:spPr>
          <a:xfrm rot="10800000">
            <a:off x="6698166" y="286621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右箭號 43"/>
          <p:cNvSpPr/>
          <p:nvPr/>
        </p:nvSpPr>
        <p:spPr>
          <a:xfrm rot="8716618">
            <a:off x="6427789" y="3827765"/>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9805672">
            <a:off x="6719446" y="331590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a:p>
            <a:pPr marL="0" indent="0">
              <a:buNone/>
            </a:pPr>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10</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640323" y="2730263"/>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64162" y="2176404"/>
            <a:ext cx="1005788" cy="369332"/>
          </a:xfrm>
          <a:prstGeom prst="rect">
            <a:avLst/>
          </a:prstGeom>
          <a:noFill/>
        </p:spPr>
        <p:txBody>
          <a:bodyPr wrap="none" rtlCol="0">
            <a:spAutoFit/>
          </a:bodyPr>
          <a:lstStyle/>
          <a:p>
            <a:r>
              <a:rPr lang="en-US" altLang="zh-TW" dirty="0" smtClean="0"/>
              <a:t>Payloads</a:t>
            </a:r>
          </a:p>
        </p:txBody>
      </p:sp>
      <p:sp>
        <p:nvSpPr>
          <p:cNvPr id="19" name="圓角矩形 18"/>
          <p:cNvSpPr/>
          <p:nvPr/>
        </p:nvSpPr>
        <p:spPr>
          <a:xfrm>
            <a:off x="4106113" y="2611448"/>
            <a:ext cx="336927" cy="26834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182310" y="269677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182309" y="297390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176676" y="3734419"/>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4176675" y="401155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176676" y="476767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176675" y="504481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10800000">
            <a:off x="4620380" y="3757394"/>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10800000">
            <a:off x="4660704" y="4790652"/>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
        <p:nvSpPr>
          <p:cNvPr id="43" name="向右箭號 42"/>
          <p:cNvSpPr/>
          <p:nvPr/>
        </p:nvSpPr>
        <p:spPr>
          <a:xfrm rot="9606069">
            <a:off x="6671872" y="4389376"/>
            <a:ext cx="2265350" cy="682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8904559" y="3734419"/>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7" name="文字方塊 46"/>
          <p:cNvSpPr txBox="1"/>
          <p:nvPr/>
        </p:nvSpPr>
        <p:spPr>
          <a:xfrm>
            <a:off x="9212302" y="3199964"/>
            <a:ext cx="2101088" cy="646331"/>
          </a:xfrm>
          <a:prstGeom prst="rect">
            <a:avLst/>
          </a:prstGeom>
          <a:noFill/>
        </p:spPr>
        <p:txBody>
          <a:bodyPr wrap="none" rtlCol="0">
            <a:spAutoFit/>
          </a:bodyPr>
          <a:lstStyle/>
          <a:p>
            <a:r>
              <a:rPr lang="en-US" altLang="zh-TW" dirty="0" smtClean="0"/>
              <a:t>2013-11-22</a:t>
            </a:r>
          </a:p>
          <a:p>
            <a:r>
              <a:rPr lang="en-US" altLang="zh-TW" dirty="0" err="1" smtClean="0"/>
              <a:t>greatarcadehits.com</a:t>
            </a:r>
            <a:endParaRPr lang="zh-TW" altLang="en-US" dirty="0"/>
          </a:p>
        </p:txBody>
      </p:sp>
      <p:sp>
        <p:nvSpPr>
          <p:cNvPr id="49" name="向右箭號 48"/>
          <p:cNvSpPr/>
          <p:nvPr/>
        </p:nvSpPr>
        <p:spPr>
          <a:xfrm rot="10800000">
            <a:off x="6739171" y="3911543"/>
            <a:ext cx="2112141" cy="796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1808498">
            <a:off x="6670345" y="3529915"/>
            <a:ext cx="2229356" cy="8797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p:cNvSpPr txBox="1"/>
          <p:nvPr/>
        </p:nvSpPr>
        <p:spPr>
          <a:xfrm>
            <a:off x="146619" y="3185331"/>
            <a:ext cx="3031265" cy="1477328"/>
          </a:xfrm>
          <a:prstGeom prst="rect">
            <a:avLst/>
          </a:prstGeom>
          <a:noFill/>
        </p:spPr>
        <p:txBody>
          <a:bodyPr wrap="square" rtlCol="0">
            <a:spAutoFit/>
          </a:bodyPr>
          <a:lstStyle/>
          <a:p>
            <a:r>
              <a:rPr lang="en-US" altLang="zh-TW" dirty="0" smtClean="0">
                <a:solidFill>
                  <a:srgbClr val="0070C0"/>
                </a:solidFill>
              </a:rPr>
              <a:t>After a few days, downloaders across hosts access the </a:t>
            </a:r>
            <a:r>
              <a:rPr lang="en-US" altLang="zh-TW" dirty="0" err="1" smtClean="0">
                <a:solidFill>
                  <a:srgbClr val="0070C0"/>
                </a:solidFill>
              </a:rPr>
              <a:t>ohter</a:t>
            </a:r>
            <a:r>
              <a:rPr lang="en-US" altLang="zh-TW" dirty="0" smtClean="0">
                <a:solidFill>
                  <a:srgbClr val="0070C0"/>
                </a:solidFill>
              </a:rPr>
              <a:t> domain within a short time window and deliver payloads.</a:t>
            </a:r>
          </a:p>
          <a:p>
            <a:endParaRPr lang="zh-TW" altLang="en-US" dirty="0"/>
          </a:p>
        </p:txBody>
      </p:sp>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4595040" y="516960"/>
              <a:ext cx="7222680" cy="4225680"/>
            </p14:xfrm>
          </p:contentPart>
        </mc:Choice>
        <mc:Fallback>
          <p:pic>
            <p:nvPicPr>
              <p:cNvPr id="6" name="筆跡 5"/>
              <p:cNvPicPr/>
              <p:nvPr/>
            </p:nvPicPr>
            <p:blipFill>
              <a:blip r:embed="rId4"/>
              <a:stretch>
                <a:fillRect/>
              </a:stretch>
            </p:blipFill>
            <p:spPr>
              <a:xfrm>
                <a:off x="4590720" y="510480"/>
                <a:ext cx="7236360" cy="4239000"/>
              </a:xfrm>
              <a:prstGeom prst="rect">
                <a:avLst/>
              </a:prstGeom>
            </p:spPr>
          </p:pic>
        </mc:Fallback>
      </mc:AlternateContent>
    </p:spTree>
    <p:extLst>
      <p:ext uri="{BB962C8B-B14F-4D97-AF65-F5344CB8AC3E}">
        <p14:creationId xmlns:p14="http://schemas.microsoft.com/office/powerpoint/2010/main" val="1067718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向右箭號 40"/>
          <p:cNvSpPr/>
          <p:nvPr/>
        </p:nvSpPr>
        <p:spPr>
          <a:xfrm rot="10800000">
            <a:off x="6698166" y="286621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9805672">
            <a:off x="6719446" y="331590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a:p>
            <a:pPr marL="0" indent="0">
              <a:buNone/>
            </a:pPr>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11</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640323" y="2730263"/>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64162" y="2176404"/>
            <a:ext cx="1005788" cy="369332"/>
          </a:xfrm>
          <a:prstGeom prst="rect">
            <a:avLst/>
          </a:prstGeom>
          <a:noFill/>
        </p:spPr>
        <p:txBody>
          <a:bodyPr wrap="none" rtlCol="0">
            <a:spAutoFit/>
          </a:bodyPr>
          <a:lstStyle/>
          <a:p>
            <a:r>
              <a:rPr lang="en-US" altLang="zh-TW" dirty="0" smtClean="0"/>
              <a:t>Payloads</a:t>
            </a:r>
          </a:p>
        </p:txBody>
      </p:sp>
      <p:sp>
        <p:nvSpPr>
          <p:cNvPr id="19" name="圓角矩形 18"/>
          <p:cNvSpPr/>
          <p:nvPr/>
        </p:nvSpPr>
        <p:spPr>
          <a:xfrm>
            <a:off x="4106113" y="2611448"/>
            <a:ext cx="336927" cy="26834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182310" y="269677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182309" y="297390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176676" y="3734419"/>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4176675" y="401155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176676" y="476767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176675" y="504481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10800000">
            <a:off x="4620380" y="3757394"/>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10800000">
            <a:off x="4660704" y="4790652"/>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3" name="向右箭號 42"/>
          <p:cNvSpPr/>
          <p:nvPr/>
        </p:nvSpPr>
        <p:spPr>
          <a:xfrm rot="9606069">
            <a:off x="6671872" y="4389376"/>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
        <p:nvSpPr>
          <p:cNvPr id="44" name="向右箭號 43"/>
          <p:cNvSpPr/>
          <p:nvPr/>
        </p:nvSpPr>
        <p:spPr>
          <a:xfrm rot="8716618">
            <a:off x="6427789" y="3827765"/>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8904559" y="3734419"/>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6" name="橢圓 45"/>
          <p:cNvSpPr/>
          <p:nvPr/>
        </p:nvSpPr>
        <p:spPr>
          <a:xfrm>
            <a:off x="8914102" y="4674374"/>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7" name="文字方塊 46"/>
          <p:cNvSpPr txBox="1"/>
          <p:nvPr/>
        </p:nvSpPr>
        <p:spPr>
          <a:xfrm>
            <a:off x="9212302" y="3199964"/>
            <a:ext cx="2101088" cy="646331"/>
          </a:xfrm>
          <a:prstGeom prst="rect">
            <a:avLst/>
          </a:prstGeom>
          <a:noFill/>
        </p:spPr>
        <p:txBody>
          <a:bodyPr wrap="none" rtlCol="0">
            <a:spAutoFit/>
          </a:bodyPr>
          <a:lstStyle/>
          <a:p>
            <a:r>
              <a:rPr lang="en-US" altLang="zh-TW" dirty="0" smtClean="0"/>
              <a:t>2013-11-22</a:t>
            </a:r>
          </a:p>
          <a:p>
            <a:r>
              <a:rPr lang="en-US" altLang="zh-TW" dirty="0" err="1" smtClean="0"/>
              <a:t>greatarcadehits.com</a:t>
            </a:r>
            <a:endParaRPr lang="zh-TW" altLang="en-US" dirty="0"/>
          </a:p>
        </p:txBody>
      </p:sp>
      <p:sp>
        <p:nvSpPr>
          <p:cNvPr id="49" name="向右箭號 48"/>
          <p:cNvSpPr/>
          <p:nvPr/>
        </p:nvSpPr>
        <p:spPr>
          <a:xfrm rot="10800000">
            <a:off x="6739171" y="3911543"/>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1808498">
            <a:off x="6670345" y="3529915"/>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9252940" y="4187063"/>
            <a:ext cx="2446695" cy="646331"/>
          </a:xfrm>
          <a:prstGeom prst="rect">
            <a:avLst/>
          </a:prstGeom>
          <a:noFill/>
        </p:spPr>
        <p:txBody>
          <a:bodyPr wrap="none" rtlCol="0">
            <a:spAutoFit/>
          </a:bodyPr>
          <a:lstStyle/>
          <a:p>
            <a:r>
              <a:rPr lang="en-US" altLang="zh-TW" dirty="0" smtClean="0"/>
              <a:t>2013-12-05</a:t>
            </a:r>
          </a:p>
          <a:p>
            <a:r>
              <a:rPr lang="en-US" altLang="zh-TW" dirty="0" err="1" smtClean="0"/>
              <a:t>download2desktop.com</a:t>
            </a:r>
            <a:endParaRPr lang="zh-TW" altLang="en-US" dirty="0"/>
          </a:p>
        </p:txBody>
      </p:sp>
      <p:sp>
        <p:nvSpPr>
          <p:cNvPr id="52" name="向右箭號 51"/>
          <p:cNvSpPr/>
          <p:nvPr/>
        </p:nvSpPr>
        <p:spPr>
          <a:xfrm rot="10800000">
            <a:off x="6629875" y="4964391"/>
            <a:ext cx="2265350" cy="682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1955872">
            <a:off x="6678854" y="4532061"/>
            <a:ext cx="2265350" cy="682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向右箭號 53"/>
          <p:cNvSpPr/>
          <p:nvPr/>
        </p:nvSpPr>
        <p:spPr>
          <a:xfrm rot="12878118">
            <a:off x="6601603" y="4126982"/>
            <a:ext cx="2484279" cy="857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146619" y="3185331"/>
            <a:ext cx="3031265" cy="1477328"/>
          </a:xfrm>
          <a:prstGeom prst="rect">
            <a:avLst/>
          </a:prstGeom>
          <a:noFill/>
        </p:spPr>
        <p:txBody>
          <a:bodyPr wrap="square" rtlCol="0">
            <a:spAutoFit/>
          </a:bodyPr>
          <a:lstStyle/>
          <a:p>
            <a:r>
              <a:rPr lang="en-US" altLang="zh-TW" dirty="0" smtClean="0">
                <a:solidFill>
                  <a:srgbClr val="0070C0"/>
                </a:solidFill>
              </a:rPr>
              <a:t>After a few days, downloaders across hosts access the </a:t>
            </a:r>
            <a:r>
              <a:rPr lang="en-US" altLang="zh-TW" dirty="0" err="1" smtClean="0">
                <a:solidFill>
                  <a:srgbClr val="0070C0"/>
                </a:solidFill>
              </a:rPr>
              <a:t>ohter</a:t>
            </a:r>
            <a:r>
              <a:rPr lang="en-US" altLang="zh-TW" dirty="0" smtClean="0">
                <a:solidFill>
                  <a:srgbClr val="0070C0"/>
                </a:solidFill>
              </a:rPr>
              <a:t> domain within a short time window and deliver payloads.</a:t>
            </a:r>
          </a:p>
          <a:p>
            <a:endParaRPr lang="zh-TW" altLang="en-US" dirty="0"/>
          </a:p>
        </p:txBody>
      </p:sp>
    </p:spTree>
    <p:extLst>
      <p:ext uri="{BB962C8B-B14F-4D97-AF65-F5344CB8AC3E}">
        <p14:creationId xmlns:p14="http://schemas.microsoft.com/office/powerpoint/2010/main" val="133373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向右箭號 40"/>
          <p:cNvSpPr/>
          <p:nvPr/>
        </p:nvSpPr>
        <p:spPr>
          <a:xfrm rot="10800000">
            <a:off x="6698166" y="286621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9805672">
            <a:off x="6719446" y="331590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a:p>
            <a:pPr marL="0" indent="0">
              <a:buNone/>
            </a:pPr>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12</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640323" y="2730263"/>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64162" y="2176404"/>
            <a:ext cx="1005788" cy="369332"/>
          </a:xfrm>
          <a:prstGeom prst="rect">
            <a:avLst/>
          </a:prstGeom>
          <a:noFill/>
        </p:spPr>
        <p:txBody>
          <a:bodyPr wrap="none" rtlCol="0">
            <a:spAutoFit/>
          </a:bodyPr>
          <a:lstStyle/>
          <a:p>
            <a:r>
              <a:rPr lang="en-US" altLang="zh-TW" dirty="0" smtClean="0"/>
              <a:t>Payloads</a:t>
            </a:r>
          </a:p>
        </p:txBody>
      </p:sp>
      <p:sp>
        <p:nvSpPr>
          <p:cNvPr id="19" name="圓角矩形 18"/>
          <p:cNvSpPr/>
          <p:nvPr/>
        </p:nvSpPr>
        <p:spPr>
          <a:xfrm>
            <a:off x="4106113" y="2611448"/>
            <a:ext cx="336927" cy="26834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182310" y="269677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182309" y="297390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176676" y="3734419"/>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4176675" y="401155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176676" y="476767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176675" y="504481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10800000">
            <a:off x="4620380" y="3757394"/>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10800000">
            <a:off x="4660704" y="4790652"/>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3" name="向右箭號 42"/>
          <p:cNvSpPr/>
          <p:nvPr/>
        </p:nvSpPr>
        <p:spPr>
          <a:xfrm rot="9606069">
            <a:off x="6671872" y="4389376"/>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
        <p:nvSpPr>
          <p:cNvPr id="44" name="向右箭號 43"/>
          <p:cNvSpPr/>
          <p:nvPr/>
        </p:nvSpPr>
        <p:spPr>
          <a:xfrm rot="8716618">
            <a:off x="6427789" y="3827765"/>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8904559" y="3734419"/>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6" name="橢圓 45"/>
          <p:cNvSpPr/>
          <p:nvPr/>
        </p:nvSpPr>
        <p:spPr>
          <a:xfrm>
            <a:off x="8914102" y="4674374"/>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7" name="文字方塊 46"/>
          <p:cNvSpPr txBox="1"/>
          <p:nvPr/>
        </p:nvSpPr>
        <p:spPr>
          <a:xfrm>
            <a:off x="9212302" y="3199964"/>
            <a:ext cx="2101088" cy="646331"/>
          </a:xfrm>
          <a:prstGeom prst="rect">
            <a:avLst/>
          </a:prstGeom>
          <a:noFill/>
        </p:spPr>
        <p:txBody>
          <a:bodyPr wrap="none" rtlCol="0">
            <a:spAutoFit/>
          </a:bodyPr>
          <a:lstStyle/>
          <a:p>
            <a:r>
              <a:rPr lang="en-US" altLang="zh-TW" dirty="0" smtClean="0"/>
              <a:t>2013-11-22</a:t>
            </a:r>
          </a:p>
          <a:p>
            <a:r>
              <a:rPr lang="en-US" altLang="zh-TW" dirty="0" err="1" smtClean="0"/>
              <a:t>greatarcadehits.com</a:t>
            </a:r>
            <a:endParaRPr lang="zh-TW" altLang="en-US" dirty="0"/>
          </a:p>
        </p:txBody>
      </p:sp>
      <p:sp>
        <p:nvSpPr>
          <p:cNvPr id="49" name="向右箭號 48"/>
          <p:cNvSpPr/>
          <p:nvPr/>
        </p:nvSpPr>
        <p:spPr>
          <a:xfrm rot="10800000">
            <a:off x="6739171" y="3911543"/>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1808498">
            <a:off x="6670345" y="3529915"/>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9252940" y="4187063"/>
            <a:ext cx="2446695" cy="646331"/>
          </a:xfrm>
          <a:prstGeom prst="rect">
            <a:avLst/>
          </a:prstGeom>
          <a:noFill/>
        </p:spPr>
        <p:txBody>
          <a:bodyPr wrap="none" rtlCol="0">
            <a:spAutoFit/>
          </a:bodyPr>
          <a:lstStyle/>
          <a:p>
            <a:r>
              <a:rPr lang="en-US" altLang="zh-TW" dirty="0" smtClean="0"/>
              <a:t>2013-12-05</a:t>
            </a:r>
          </a:p>
          <a:p>
            <a:r>
              <a:rPr lang="en-US" altLang="zh-TW" dirty="0" err="1" smtClean="0"/>
              <a:t>download2desktop.com</a:t>
            </a:r>
            <a:endParaRPr lang="zh-TW" altLang="en-US" dirty="0"/>
          </a:p>
        </p:txBody>
      </p:sp>
      <p:sp>
        <p:nvSpPr>
          <p:cNvPr id="52" name="向右箭號 51"/>
          <p:cNvSpPr/>
          <p:nvPr/>
        </p:nvSpPr>
        <p:spPr>
          <a:xfrm rot="10800000">
            <a:off x="6629875" y="4964391"/>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1955872">
            <a:off x="6678854" y="4532061"/>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向右箭號 53"/>
          <p:cNvSpPr/>
          <p:nvPr/>
        </p:nvSpPr>
        <p:spPr>
          <a:xfrm rot="12878118">
            <a:off x="6601603" y="4126982"/>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146619" y="3185331"/>
            <a:ext cx="3031265" cy="1200329"/>
          </a:xfrm>
          <a:prstGeom prst="rect">
            <a:avLst/>
          </a:prstGeom>
          <a:noFill/>
        </p:spPr>
        <p:txBody>
          <a:bodyPr wrap="square" rtlCol="0">
            <a:spAutoFit/>
          </a:bodyPr>
          <a:lstStyle/>
          <a:p>
            <a:r>
              <a:rPr lang="en-US" altLang="zh-TW" dirty="0" smtClean="0">
                <a:solidFill>
                  <a:srgbClr val="0070C0"/>
                </a:solidFill>
              </a:rPr>
              <a:t>These are coordinated actions among these downloaders and domains.</a:t>
            </a:r>
          </a:p>
          <a:p>
            <a:endParaRPr lang="zh-TW" altLang="en-US" dirty="0"/>
          </a:p>
        </p:txBody>
      </p:sp>
    </p:spTree>
    <p:extLst>
      <p:ext uri="{BB962C8B-B14F-4D97-AF65-F5344CB8AC3E}">
        <p14:creationId xmlns:p14="http://schemas.microsoft.com/office/powerpoint/2010/main" val="252074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向右箭號 40"/>
          <p:cNvSpPr/>
          <p:nvPr/>
        </p:nvSpPr>
        <p:spPr>
          <a:xfrm rot="10800000">
            <a:off x="6698166" y="286621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9805672">
            <a:off x="6719446" y="331590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a:p>
            <a:pPr marL="0" indent="0">
              <a:buNone/>
            </a:pPr>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13</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640323" y="2730263"/>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64162" y="2176404"/>
            <a:ext cx="1005788" cy="369332"/>
          </a:xfrm>
          <a:prstGeom prst="rect">
            <a:avLst/>
          </a:prstGeom>
          <a:noFill/>
        </p:spPr>
        <p:txBody>
          <a:bodyPr wrap="none" rtlCol="0">
            <a:spAutoFit/>
          </a:bodyPr>
          <a:lstStyle/>
          <a:p>
            <a:r>
              <a:rPr lang="en-US" altLang="zh-TW" dirty="0" smtClean="0"/>
              <a:t>Payloads</a:t>
            </a:r>
          </a:p>
        </p:txBody>
      </p:sp>
      <p:sp>
        <p:nvSpPr>
          <p:cNvPr id="19" name="圓角矩形 18"/>
          <p:cNvSpPr/>
          <p:nvPr/>
        </p:nvSpPr>
        <p:spPr>
          <a:xfrm>
            <a:off x="4106113" y="2611448"/>
            <a:ext cx="336927" cy="26834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182310" y="269677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182309" y="297390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176676" y="3734419"/>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4176675" y="401155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176676" y="476767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176675" y="504481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10800000">
            <a:off x="4620380" y="3757394"/>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10800000">
            <a:off x="4660704" y="4790652"/>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3" name="向右箭號 42"/>
          <p:cNvSpPr/>
          <p:nvPr/>
        </p:nvSpPr>
        <p:spPr>
          <a:xfrm rot="9606069">
            <a:off x="6671872" y="4389376"/>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
        <p:nvSpPr>
          <p:cNvPr id="44" name="向右箭號 43"/>
          <p:cNvSpPr/>
          <p:nvPr/>
        </p:nvSpPr>
        <p:spPr>
          <a:xfrm rot="8716618">
            <a:off x="6427789" y="3827765"/>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8904559" y="3734419"/>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6" name="橢圓 45"/>
          <p:cNvSpPr/>
          <p:nvPr/>
        </p:nvSpPr>
        <p:spPr>
          <a:xfrm>
            <a:off x="8914102" y="4674374"/>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7" name="文字方塊 46"/>
          <p:cNvSpPr txBox="1"/>
          <p:nvPr/>
        </p:nvSpPr>
        <p:spPr>
          <a:xfrm>
            <a:off x="9212302" y="3199964"/>
            <a:ext cx="2101088" cy="646331"/>
          </a:xfrm>
          <a:prstGeom prst="rect">
            <a:avLst/>
          </a:prstGeom>
          <a:noFill/>
        </p:spPr>
        <p:txBody>
          <a:bodyPr wrap="none" rtlCol="0">
            <a:spAutoFit/>
          </a:bodyPr>
          <a:lstStyle/>
          <a:p>
            <a:r>
              <a:rPr lang="en-US" altLang="zh-TW" dirty="0" smtClean="0"/>
              <a:t>2013-11-22</a:t>
            </a:r>
          </a:p>
          <a:p>
            <a:r>
              <a:rPr lang="en-US" altLang="zh-TW" dirty="0" err="1" smtClean="0"/>
              <a:t>greatarcadehits.com</a:t>
            </a:r>
            <a:endParaRPr lang="zh-TW" altLang="en-US" dirty="0"/>
          </a:p>
        </p:txBody>
      </p:sp>
      <p:sp>
        <p:nvSpPr>
          <p:cNvPr id="49" name="向右箭號 48"/>
          <p:cNvSpPr/>
          <p:nvPr/>
        </p:nvSpPr>
        <p:spPr>
          <a:xfrm rot="10800000">
            <a:off x="6739171" y="3911543"/>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1808498">
            <a:off x="6670345" y="3529915"/>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9252940" y="4187063"/>
            <a:ext cx="2446695" cy="646331"/>
          </a:xfrm>
          <a:prstGeom prst="rect">
            <a:avLst/>
          </a:prstGeom>
          <a:noFill/>
        </p:spPr>
        <p:txBody>
          <a:bodyPr wrap="none" rtlCol="0">
            <a:spAutoFit/>
          </a:bodyPr>
          <a:lstStyle/>
          <a:p>
            <a:r>
              <a:rPr lang="en-US" altLang="zh-TW" dirty="0" smtClean="0"/>
              <a:t>2013-12-05</a:t>
            </a:r>
          </a:p>
          <a:p>
            <a:r>
              <a:rPr lang="en-US" altLang="zh-TW" dirty="0" err="1" smtClean="0"/>
              <a:t>download2desktop.com</a:t>
            </a:r>
            <a:endParaRPr lang="zh-TW" altLang="en-US" dirty="0"/>
          </a:p>
        </p:txBody>
      </p:sp>
      <p:sp>
        <p:nvSpPr>
          <p:cNvPr id="52" name="向右箭號 51"/>
          <p:cNvSpPr/>
          <p:nvPr/>
        </p:nvSpPr>
        <p:spPr>
          <a:xfrm rot="10800000">
            <a:off x="6629875" y="4964391"/>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1955872">
            <a:off x="6678854" y="4532061"/>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向右箭號 53"/>
          <p:cNvSpPr/>
          <p:nvPr/>
        </p:nvSpPr>
        <p:spPr>
          <a:xfrm rot="12878118">
            <a:off x="6601603" y="4126982"/>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146619" y="3185331"/>
            <a:ext cx="3031265" cy="646331"/>
          </a:xfrm>
          <a:prstGeom prst="rect">
            <a:avLst/>
          </a:prstGeom>
          <a:noFill/>
        </p:spPr>
        <p:txBody>
          <a:bodyPr wrap="square" rtlCol="0">
            <a:spAutoFit/>
          </a:bodyPr>
          <a:lstStyle/>
          <a:p>
            <a:r>
              <a:rPr lang="en-US" altLang="zh-TW" b="1" dirty="0" smtClean="0">
                <a:solidFill>
                  <a:srgbClr val="0070C0"/>
                </a:solidFill>
              </a:rPr>
              <a:t>Previous studies:</a:t>
            </a:r>
          </a:p>
          <a:p>
            <a:endParaRPr lang="zh-TW" altLang="en-US" b="1" dirty="0"/>
          </a:p>
        </p:txBody>
      </p:sp>
      <p:sp>
        <p:nvSpPr>
          <p:cNvPr id="6" name="文字方塊 5"/>
          <p:cNvSpPr txBox="1"/>
          <p:nvPr/>
        </p:nvSpPr>
        <p:spPr>
          <a:xfrm>
            <a:off x="9083218" y="2588001"/>
            <a:ext cx="1946644" cy="1754326"/>
          </a:xfrm>
          <a:prstGeom prst="rect">
            <a:avLst/>
          </a:prstGeom>
          <a:solidFill>
            <a:schemeClr val="accent5">
              <a:lumMod val="60000"/>
              <a:lumOff val="40000"/>
            </a:schemeClr>
          </a:solidFill>
        </p:spPr>
        <p:txBody>
          <a:bodyPr wrap="square" rtlCol="0">
            <a:spAutoFit/>
          </a:bodyPr>
          <a:lstStyle/>
          <a:p>
            <a:r>
              <a:rPr lang="en-US" altLang="zh-TW" b="1" dirty="0" smtClean="0"/>
              <a:t>Identify malicious domains </a:t>
            </a:r>
            <a:r>
              <a:rPr lang="en-US" altLang="zh-TW" dirty="0" smtClean="0"/>
              <a:t>(using machine </a:t>
            </a:r>
            <a:r>
              <a:rPr lang="en-US" altLang="zh-TW" dirty="0" err="1" smtClean="0"/>
              <a:t>leraning</a:t>
            </a:r>
            <a:endParaRPr lang="zh-TW" altLang="en-US" dirty="0" smtClean="0"/>
          </a:p>
          <a:p>
            <a:r>
              <a:rPr lang="en-US" altLang="zh-TW" dirty="0" smtClean="0"/>
              <a:t>techniques)</a:t>
            </a:r>
          </a:p>
          <a:p>
            <a:r>
              <a:rPr lang="en-US" altLang="zh-TW" dirty="0" smtClean="0"/>
              <a:t>[</a:t>
            </a:r>
            <a:r>
              <a:rPr lang="en-US" altLang="zh-TW" dirty="0" err="1" smtClean="0"/>
              <a:t>Antonakakis</a:t>
            </a:r>
            <a:r>
              <a:rPr lang="en-US" altLang="zh-TW" dirty="0" smtClean="0"/>
              <a:t>+ 2010]</a:t>
            </a:r>
            <a:endParaRPr lang="zh-TW" altLang="en-US" dirty="0"/>
          </a:p>
        </p:txBody>
      </p:sp>
      <p:sp>
        <p:nvSpPr>
          <p:cNvPr id="55" name="文字方塊 54"/>
          <p:cNvSpPr txBox="1"/>
          <p:nvPr/>
        </p:nvSpPr>
        <p:spPr>
          <a:xfrm>
            <a:off x="5959937" y="3327914"/>
            <a:ext cx="1946644" cy="1200329"/>
          </a:xfrm>
          <a:prstGeom prst="rect">
            <a:avLst/>
          </a:prstGeom>
          <a:solidFill>
            <a:schemeClr val="accent5">
              <a:lumMod val="60000"/>
              <a:lumOff val="40000"/>
            </a:schemeClr>
          </a:solidFill>
        </p:spPr>
        <p:txBody>
          <a:bodyPr wrap="square" rtlCol="0">
            <a:spAutoFit/>
          </a:bodyPr>
          <a:lstStyle/>
          <a:p>
            <a:r>
              <a:rPr lang="en-US" altLang="zh-TW" b="1" dirty="0" smtClean="0"/>
              <a:t>Detect malicious downloaders on the client side</a:t>
            </a:r>
            <a:endParaRPr lang="en-US" altLang="zh-TW" dirty="0"/>
          </a:p>
          <a:p>
            <a:r>
              <a:rPr lang="en-US" altLang="zh-TW" dirty="0" smtClean="0"/>
              <a:t>[Kwon+ 2015]</a:t>
            </a:r>
            <a:endParaRPr lang="zh-TW" altLang="en-US" dirty="0"/>
          </a:p>
        </p:txBody>
      </p:sp>
      <p:sp>
        <p:nvSpPr>
          <p:cNvPr id="57" name="文字方塊 56"/>
          <p:cNvSpPr txBox="1"/>
          <p:nvPr/>
        </p:nvSpPr>
        <p:spPr>
          <a:xfrm>
            <a:off x="3986628" y="4764402"/>
            <a:ext cx="1946644" cy="1754326"/>
          </a:xfrm>
          <a:prstGeom prst="rect">
            <a:avLst/>
          </a:prstGeom>
          <a:solidFill>
            <a:schemeClr val="accent5">
              <a:lumMod val="60000"/>
              <a:lumOff val="40000"/>
            </a:schemeClr>
          </a:solidFill>
        </p:spPr>
        <p:txBody>
          <a:bodyPr wrap="square" rtlCol="0">
            <a:spAutoFit/>
          </a:bodyPr>
          <a:lstStyle/>
          <a:p>
            <a:r>
              <a:rPr lang="en-US" altLang="zh-TW" b="1" dirty="0" smtClean="0"/>
              <a:t>Malware families disseminated</a:t>
            </a:r>
          </a:p>
          <a:p>
            <a:r>
              <a:rPr lang="en-US" altLang="zh-TW" b="1" dirty="0" smtClean="0"/>
              <a:t>[</a:t>
            </a:r>
            <a:r>
              <a:rPr lang="en-US" altLang="zh-TW" b="1" dirty="0" err="1" smtClean="0"/>
              <a:t>Inverizzi</a:t>
            </a:r>
            <a:r>
              <a:rPr lang="en-US" altLang="zh-TW" b="1" dirty="0" smtClean="0"/>
              <a:t>+ 2014]</a:t>
            </a:r>
          </a:p>
          <a:p>
            <a:r>
              <a:rPr lang="en-US" altLang="zh-TW" b="1" dirty="0" smtClean="0"/>
              <a:t>Milk PUP payloads</a:t>
            </a:r>
            <a:endParaRPr lang="en-US" altLang="zh-TW" dirty="0"/>
          </a:p>
          <a:p>
            <a:r>
              <a:rPr lang="en-US" altLang="zh-TW" dirty="0" smtClean="0"/>
              <a:t>[Caballero+ 2011, Thomas+ 2016]</a:t>
            </a:r>
            <a:endParaRPr lang="zh-TW" altLang="en-US" dirty="0"/>
          </a:p>
        </p:txBody>
      </p:sp>
      <mc:AlternateContent xmlns:mc="http://schemas.openxmlformats.org/markup-compatibility/2006">
        <mc:Choice xmlns:p14="http://schemas.microsoft.com/office/powerpoint/2010/main" Requires="p14">
          <p:contentPart p14:bwMode="auto" r:id="rId3">
            <p14:nvContentPartPr>
              <p14:cNvPr id="14" name="筆跡 13"/>
              <p14:cNvContentPartPr/>
              <p14:nvPr/>
            </p14:nvContentPartPr>
            <p14:xfrm>
              <a:off x="1029960" y="1402920"/>
              <a:ext cx="9590040" cy="2810160"/>
            </p14:xfrm>
          </p:contentPart>
        </mc:Choice>
        <mc:Fallback>
          <p:pic>
            <p:nvPicPr>
              <p:cNvPr id="14" name="筆跡 13"/>
              <p:cNvPicPr/>
              <p:nvPr/>
            </p:nvPicPr>
            <p:blipFill>
              <a:blip r:embed="rId4"/>
              <a:stretch>
                <a:fillRect/>
              </a:stretch>
            </p:blipFill>
            <p:spPr>
              <a:xfrm>
                <a:off x="1025280" y="1397160"/>
                <a:ext cx="9599760" cy="2823120"/>
              </a:xfrm>
              <a:prstGeom prst="rect">
                <a:avLst/>
              </a:prstGeom>
            </p:spPr>
          </p:pic>
        </mc:Fallback>
      </mc:AlternateContent>
    </p:spTree>
    <p:extLst>
      <p:ext uri="{BB962C8B-B14F-4D97-AF65-F5344CB8AC3E}">
        <p14:creationId xmlns:p14="http://schemas.microsoft.com/office/powerpoint/2010/main" val="173296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kumimoji="1" lang="en-US" altLang="zh-TW" dirty="0"/>
              <a:t>Background</a:t>
            </a:r>
            <a:endParaRPr kumimoji="1" lang="en-US" altLang="zh-TW" dirty="0" smtClean="0"/>
          </a:p>
          <a:p>
            <a:r>
              <a:rPr kumimoji="1" lang="en-US" altLang="zh-TW" dirty="0" smtClean="0">
                <a:solidFill>
                  <a:srgbClr val="FF0000"/>
                </a:solidFill>
              </a:rPr>
              <a:t>Lockstep Behavior</a:t>
            </a:r>
          </a:p>
          <a:p>
            <a:r>
              <a:rPr kumimoji="1" lang="en-US" altLang="zh-TW" dirty="0" smtClean="0"/>
              <a:t>Beewolf</a:t>
            </a:r>
            <a:endParaRPr kumimoji="1" lang="en-US" altLang="zh-TW" dirty="0"/>
          </a:p>
          <a:p>
            <a:r>
              <a:rPr kumimoji="1" lang="en-US" altLang="zh-TW" dirty="0"/>
              <a:t>Cooperative Semantic Recognition(CSR)</a:t>
            </a:r>
          </a:p>
          <a:p>
            <a:pPr lvl="1"/>
            <a:r>
              <a:rPr kumimoji="1" lang="en-US" altLang="zh-TW" dirty="0" smtClean="0"/>
              <a:t>Implementation</a:t>
            </a:r>
          </a:p>
          <a:p>
            <a:r>
              <a:rPr kumimoji="1" lang="en-US" altLang="zh-TW" dirty="0"/>
              <a:t>Evaluation</a:t>
            </a:r>
          </a:p>
          <a:p>
            <a:r>
              <a:rPr kumimoji="1" lang="en-US" altLang="zh-TW" dirty="0"/>
              <a:t>Conclusion</a:t>
            </a:r>
          </a:p>
          <a:p>
            <a:endParaRPr kumimoji="1" lang="en-US" altLang="zh-TW" dirty="0" smtClean="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14</a:t>
            </a:fld>
            <a:endParaRPr kumimoji="1" lang="zh-TW" altLang="en-US"/>
          </a:p>
        </p:txBody>
      </p:sp>
      <mc:AlternateContent xmlns:mc="http://schemas.openxmlformats.org/markup-compatibility/2006">
        <mc:Choice xmlns:p14="http://schemas.microsoft.com/office/powerpoint/2010/main" Requires="p14">
          <p:contentPart p14:bwMode="auto" r:id="rId2">
            <p14:nvContentPartPr>
              <p14:cNvPr id="5" name="筆跡 4"/>
              <p14:cNvContentPartPr/>
              <p14:nvPr/>
            </p14:nvContentPartPr>
            <p14:xfrm>
              <a:off x="10048320" y="4010760"/>
              <a:ext cx="12960" cy="110880"/>
            </p14:xfrm>
          </p:contentPart>
        </mc:Choice>
        <mc:Fallback>
          <p:pic>
            <p:nvPicPr>
              <p:cNvPr id="5" name="筆跡 4"/>
              <p:cNvPicPr/>
              <p:nvPr/>
            </p:nvPicPr>
            <p:blipFill>
              <a:blip r:embed="rId3"/>
              <a:stretch>
                <a:fillRect/>
              </a:stretch>
            </p:blipFill>
            <p:spPr>
              <a:xfrm>
                <a:off x="10041480" y="4006800"/>
                <a:ext cx="26640" cy="119880"/>
              </a:xfrm>
              <a:prstGeom prst="rect">
                <a:avLst/>
              </a:prstGeom>
            </p:spPr>
          </p:pic>
        </mc:Fallback>
      </mc:AlternateContent>
    </p:spTree>
    <p:extLst>
      <p:ext uri="{BB962C8B-B14F-4D97-AF65-F5344CB8AC3E}">
        <p14:creationId xmlns:p14="http://schemas.microsoft.com/office/powerpoint/2010/main" val="1680552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Lockstep Behavior</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15</a:t>
            </a:fld>
            <a:endParaRPr kumimoji="1" lang="zh-TW" altLang="en-US"/>
          </a:p>
        </p:txBody>
      </p:sp>
      <p:sp>
        <p:nvSpPr>
          <p:cNvPr id="58" name="向右箭號 57"/>
          <p:cNvSpPr/>
          <p:nvPr/>
        </p:nvSpPr>
        <p:spPr>
          <a:xfrm rot="10800000">
            <a:off x="1871645" y="259191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向右箭號 58"/>
          <p:cNvSpPr/>
          <p:nvPr/>
        </p:nvSpPr>
        <p:spPr>
          <a:xfrm rot="9805672">
            <a:off x="1892925" y="304160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4078039" y="24126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61" name="文字方塊 60"/>
          <p:cNvSpPr txBox="1"/>
          <p:nvPr/>
        </p:nvSpPr>
        <p:spPr>
          <a:xfrm>
            <a:off x="3641455" y="1903650"/>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62" name="文字方塊 61"/>
          <p:cNvSpPr txBox="1"/>
          <p:nvPr/>
        </p:nvSpPr>
        <p:spPr>
          <a:xfrm>
            <a:off x="846673" y="1902323"/>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63" name="圓角矩形 62"/>
          <p:cNvSpPr/>
          <p:nvPr/>
        </p:nvSpPr>
        <p:spPr>
          <a:xfrm>
            <a:off x="3624725" y="2207815"/>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1301127" y="34772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5" name="圓角矩形 64"/>
          <p:cNvSpPr/>
          <p:nvPr/>
        </p:nvSpPr>
        <p:spPr>
          <a:xfrm>
            <a:off x="1049416" y="2384320"/>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1296354" y="247590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7" name="橢圓 66"/>
          <p:cNvSpPr/>
          <p:nvPr/>
        </p:nvSpPr>
        <p:spPr>
          <a:xfrm>
            <a:off x="1301127" y="446161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71" name="向右箭號 70"/>
          <p:cNvSpPr/>
          <p:nvPr/>
        </p:nvSpPr>
        <p:spPr>
          <a:xfrm rot="9606069">
            <a:off x="1845351" y="4115079"/>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向右箭號 71"/>
          <p:cNvSpPr/>
          <p:nvPr/>
        </p:nvSpPr>
        <p:spPr>
          <a:xfrm rot="8716618">
            <a:off x="1601268" y="3553468"/>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nvSpPr>
        <p:spPr>
          <a:xfrm>
            <a:off x="4078038" y="3460122"/>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4" name="橢圓 73"/>
          <p:cNvSpPr/>
          <p:nvPr/>
        </p:nvSpPr>
        <p:spPr>
          <a:xfrm>
            <a:off x="4087581" y="440007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5" name="向右箭號 74"/>
          <p:cNvSpPr/>
          <p:nvPr/>
        </p:nvSpPr>
        <p:spPr>
          <a:xfrm rot="10800000">
            <a:off x="1912650" y="363724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向右箭號 75"/>
          <p:cNvSpPr/>
          <p:nvPr/>
        </p:nvSpPr>
        <p:spPr>
          <a:xfrm rot="11808498">
            <a:off x="1843824" y="3255618"/>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向右箭號 76"/>
          <p:cNvSpPr/>
          <p:nvPr/>
        </p:nvSpPr>
        <p:spPr>
          <a:xfrm rot="10800000">
            <a:off x="1803354" y="469009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向右箭號 77"/>
          <p:cNvSpPr/>
          <p:nvPr/>
        </p:nvSpPr>
        <p:spPr>
          <a:xfrm rot="11955872">
            <a:off x="1852333" y="425776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向右箭號 78"/>
          <p:cNvSpPr/>
          <p:nvPr/>
        </p:nvSpPr>
        <p:spPr>
          <a:xfrm rot="12878118">
            <a:off x="1775082" y="3852685"/>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文字方塊 79"/>
          <p:cNvSpPr txBox="1"/>
          <p:nvPr/>
        </p:nvSpPr>
        <p:spPr>
          <a:xfrm>
            <a:off x="5266195" y="2098262"/>
            <a:ext cx="3977423" cy="369332"/>
          </a:xfrm>
          <a:prstGeom prst="rect">
            <a:avLst/>
          </a:prstGeom>
          <a:solidFill>
            <a:schemeClr val="accent5">
              <a:lumMod val="60000"/>
              <a:lumOff val="40000"/>
            </a:schemeClr>
          </a:solidFill>
        </p:spPr>
        <p:txBody>
          <a:bodyPr wrap="square" rtlCol="0">
            <a:spAutoFit/>
          </a:bodyPr>
          <a:lstStyle/>
          <a:p>
            <a:r>
              <a:rPr lang="en-US" altLang="zh-TW" b="1" dirty="0" smtClean="0"/>
              <a:t>[</a:t>
            </a:r>
            <a:r>
              <a:rPr lang="en-US" altLang="zh-TW" b="1" dirty="0" err="1" smtClean="0"/>
              <a:t>Beutel</a:t>
            </a:r>
            <a:r>
              <a:rPr lang="en-US" altLang="zh-TW" b="1" dirty="0" smtClean="0"/>
              <a:t>+ 2013, Cao+ 2014, Jiang+ 2015 ]</a:t>
            </a:r>
          </a:p>
        </p:txBody>
      </p:sp>
      <p:sp>
        <p:nvSpPr>
          <p:cNvPr id="15" name="文字方塊 14"/>
          <p:cNvSpPr txBox="1"/>
          <p:nvPr/>
        </p:nvSpPr>
        <p:spPr>
          <a:xfrm>
            <a:off x="5203448" y="1746338"/>
            <a:ext cx="1785104" cy="369332"/>
          </a:xfrm>
          <a:prstGeom prst="rect">
            <a:avLst/>
          </a:prstGeom>
          <a:noFill/>
        </p:spPr>
        <p:txBody>
          <a:bodyPr wrap="none" rtlCol="0">
            <a:spAutoFit/>
          </a:bodyPr>
          <a:lstStyle/>
          <a:p>
            <a:r>
              <a:rPr lang="en-US" altLang="zh-TW" dirty="0" smtClean="0">
                <a:solidFill>
                  <a:srgbClr val="0673C1"/>
                </a:solidFill>
              </a:rPr>
              <a:t>Previous Studies:</a:t>
            </a:r>
            <a:endParaRPr lang="zh-TW" altLang="en-US" dirty="0">
              <a:solidFill>
                <a:srgbClr val="0673C1"/>
              </a:solidFill>
            </a:endParaRPr>
          </a:p>
        </p:txBody>
      </p:sp>
      <p:sp>
        <p:nvSpPr>
          <p:cNvPr id="81" name="文字方塊 80"/>
          <p:cNvSpPr txBox="1"/>
          <p:nvPr/>
        </p:nvSpPr>
        <p:spPr>
          <a:xfrm>
            <a:off x="5203448" y="2475906"/>
            <a:ext cx="4040170" cy="2308324"/>
          </a:xfrm>
          <a:prstGeom prst="rect">
            <a:avLst/>
          </a:prstGeom>
          <a:noFill/>
        </p:spPr>
        <p:txBody>
          <a:bodyPr wrap="square" rtlCol="0">
            <a:spAutoFit/>
          </a:bodyPr>
          <a:lstStyle/>
          <a:p>
            <a:r>
              <a:rPr lang="en-US" altLang="zh-TW" sz="2400" dirty="0" smtClean="0">
                <a:solidFill>
                  <a:srgbClr val="0070C0"/>
                </a:solidFill>
              </a:rPr>
              <a:t>Have some limitations:</a:t>
            </a:r>
          </a:p>
          <a:p>
            <a:pPr marL="285750" indent="-285750">
              <a:buFont typeface="Arial" panose="020B0604020202020204" pitchFamily="34" charset="0"/>
              <a:buChar char="•"/>
            </a:pPr>
            <a:r>
              <a:rPr lang="en-US" altLang="zh-TW" sz="2400" dirty="0" smtClean="0">
                <a:solidFill>
                  <a:srgbClr val="0070C0"/>
                </a:solidFill>
              </a:rPr>
              <a:t>Require seed nodes</a:t>
            </a:r>
          </a:p>
          <a:p>
            <a:pPr marL="285750" indent="-285750">
              <a:buFont typeface="Arial" panose="020B0604020202020204" pitchFamily="34" charset="0"/>
              <a:buChar char="•"/>
            </a:pPr>
            <a:r>
              <a:rPr lang="en-US" altLang="zh-TW" sz="2400" dirty="0" smtClean="0">
                <a:solidFill>
                  <a:srgbClr val="0070C0"/>
                </a:solidFill>
              </a:rPr>
              <a:t>Require interpreting events</a:t>
            </a:r>
            <a:br>
              <a:rPr lang="en-US" altLang="zh-TW" sz="2400" dirty="0" smtClean="0">
                <a:solidFill>
                  <a:srgbClr val="0070C0"/>
                </a:solidFill>
              </a:rPr>
            </a:br>
            <a:r>
              <a:rPr lang="en-US" altLang="zh-TW" sz="2400" dirty="0" smtClean="0">
                <a:solidFill>
                  <a:srgbClr val="0070C0"/>
                </a:solidFill>
              </a:rPr>
              <a:t>defined by multiple features</a:t>
            </a:r>
          </a:p>
          <a:p>
            <a:pPr marL="285750" indent="-285750">
              <a:buFont typeface="Arial" panose="020B0604020202020204" pitchFamily="34" charset="0"/>
              <a:buChar char="•"/>
            </a:pPr>
            <a:r>
              <a:rPr lang="en-US" altLang="zh-TW" sz="2400" dirty="0" smtClean="0">
                <a:solidFill>
                  <a:srgbClr val="0070C0"/>
                </a:solidFill>
              </a:rPr>
              <a:t>Not designed for streaming </a:t>
            </a:r>
            <a:br>
              <a:rPr lang="en-US" altLang="zh-TW" sz="2400" dirty="0" smtClean="0">
                <a:solidFill>
                  <a:srgbClr val="0070C0"/>
                </a:solidFill>
              </a:rPr>
            </a:br>
            <a:r>
              <a:rPr lang="en-US" altLang="zh-TW" sz="2400" dirty="0" smtClean="0">
                <a:solidFill>
                  <a:srgbClr val="0070C0"/>
                </a:solidFill>
              </a:rPr>
              <a:t>data</a:t>
            </a:r>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5483880" y="670320"/>
              <a:ext cx="5566680" cy="5565960"/>
            </p14:xfrm>
          </p:contentPart>
        </mc:Choice>
        <mc:Fallback>
          <p:pic>
            <p:nvPicPr>
              <p:cNvPr id="3" name="筆跡 2"/>
              <p:cNvPicPr/>
              <p:nvPr/>
            </p:nvPicPr>
            <p:blipFill>
              <a:blip r:embed="rId4"/>
              <a:stretch>
                <a:fillRect/>
              </a:stretch>
            </p:blipFill>
            <p:spPr>
              <a:xfrm>
                <a:off x="5481000" y="662040"/>
                <a:ext cx="5579640" cy="5581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筆跡 4"/>
              <p14:cNvContentPartPr/>
              <p14:nvPr/>
            </p14:nvContentPartPr>
            <p14:xfrm>
              <a:off x="259200" y="208800"/>
              <a:ext cx="9873360" cy="5571360"/>
            </p14:xfrm>
          </p:contentPart>
        </mc:Choice>
        <mc:Fallback>
          <p:pic>
            <p:nvPicPr>
              <p:cNvPr id="5" name="筆跡 4"/>
              <p:cNvPicPr/>
              <p:nvPr/>
            </p:nvPicPr>
            <p:blipFill>
              <a:blip r:embed="rId6"/>
              <a:stretch>
                <a:fillRect/>
              </a:stretch>
            </p:blipFill>
            <p:spPr>
              <a:xfrm>
                <a:off x="253800" y="204120"/>
                <a:ext cx="9885240" cy="5582880"/>
              </a:xfrm>
              <a:prstGeom prst="rect">
                <a:avLst/>
              </a:prstGeom>
            </p:spPr>
          </p:pic>
        </mc:Fallback>
      </mc:AlternateContent>
    </p:spTree>
    <p:extLst>
      <p:ext uri="{BB962C8B-B14F-4D97-AF65-F5344CB8AC3E}">
        <p14:creationId xmlns:p14="http://schemas.microsoft.com/office/powerpoint/2010/main" val="119497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Lockstep Behavior</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16</a:t>
            </a:fld>
            <a:endParaRPr kumimoji="1" lang="zh-TW" altLang="en-US"/>
          </a:p>
        </p:txBody>
      </p:sp>
      <p:sp>
        <p:nvSpPr>
          <p:cNvPr id="58" name="向右箭號 57"/>
          <p:cNvSpPr/>
          <p:nvPr/>
        </p:nvSpPr>
        <p:spPr>
          <a:xfrm rot="10800000">
            <a:off x="1871645" y="259191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向右箭號 58"/>
          <p:cNvSpPr/>
          <p:nvPr/>
        </p:nvSpPr>
        <p:spPr>
          <a:xfrm rot="9805672">
            <a:off x="1892925" y="304160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4078039" y="24126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61" name="文字方塊 60"/>
          <p:cNvSpPr txBox="1"/>
          <p:nvPr/>
        </p:nvSpPr>
        <p:spPr>
          <a:xfrm>
            <a:off x="3641455" y="1903650"/>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62" name="文字方塊 61"/>
          <p:cNvSpPr txBox="1"/>
          <p:nvPr/>
        </p:nvSpPr>
        <p:spPr>
          <a:xfrm>
            <a:off x="846673" y="1902323"/>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63" name="圓角矩形 62"/>
          <p:cNvSpPr/>
          <p:nvPr/>
        </p:nvSpPr>
        <p:spPr>
          <a:xfrm>
            <a:off x="3624725" y="2207815"/>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1301127" y="34772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5" name="圓角矩形 64"/>
          <p:cNvSpPr/>
          <p:nvPr/>
        </p:nvSpPr>
        <p:spPr>
          <a:xfrm>
            <a:off x="1049416" y="2384320"/>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1296354" y="247590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7" name="橢圓 66"/>
          <p:cNvSpPr/>
          <p:nvPr/>
        </p:nvSpPr>
        <p:spPr>
          <a:xfrm>
            <a:off x="1301127" y="446161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71" name="向右箭號 70"/>
          <p:cNvSpPr/>
          <p:nvPr/>
        </p:nvSpPr>
        <p:spPr>
          <a:xfrm rot="9606069">
            <a:off x="1845351" y="4115079"/>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向右箭號 71"/>
          <p:cNvSpPr/>
          <p:nvPr/>
        </p:nvSpPr>
        <p:spPr>
          <a:xfrm rot="8716618">
            <a:off x="1601268" y="3553468"/>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nvSpPr>
        <p:spPr>
          <a:xfrm>
            <a:off x="4078038" y="3460122"/>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4" name="橢圓 73"/>
          <p:cNvSpPr/>
          <p:nvPr/>
        </p:nvSpPr>
        <p:spPr>
          <a:xfrm>
            <a:off x="4087581" y="440007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5" name="向右箭號 74"/>
          <p:cNvSpPr/>
          <p:nvPr/>
        </p:nvSpPr>
        <p:spPr>
          <a:xfrm rot="10800000">
            <a:off x="1912650" y="363724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向右箭號 75"/>
          <p:cNvSpPr/>
          <p:nvPr/>
        </p:nvSpPr>
        <p:spPr>
          <a:xfrm rot="11808498">
            <a:off x="1843824" y="3255618"/>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向右箭號 76"/>
          <p:cNvSpPr/>
          <p:nvPr/>
        </p:nvSpPr>
        <p:spPr>
          <a:xfrm rot="10800000">
            <a:off x="1803354" y="469009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向右箭號 77"/>
          <p:cNvSpPr/>
          <p:nvPr/>
        </p:nvSpPr>
        <p:spPr>
          <a:xfrm rot="11955872">
            <a:off x="1852333" y="425776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向右箭號 78"/>
          <p:cNvSpPr/>
          <p:nvPr/>
        </p:nvSpPr>
        <p:spPr>
          <a:xfrm rot="12878118">
            <a:off x="1775082" y="3852685"/>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203448" y="2475906"/>
            <a:ext cx="5389208" cy="1569660"/>
          </a:xfrm>
          <a:prstGeom prst="rect">
            <a:avLst/>
          </a:prstGeom>
          <a:noFill/>
        </p:spPr>
        <p:txBody>
          <a:bodyPr wrap="square" rtlCol="0">
            <a:spAutoFit/>
          </a:bodyPr>
          <a:lstStyle/>
          <a:p>
            <a:r>
              <a:rPr lang="en-US" altLang="zh-TW" sz="2400" dirty="0" smtClean="0">
                <a:solidFill>
                  <a:srgbClr val="0070C0"/>
                </a:solidFill>
              </a:rPr>
              <a:t>Understanding the </a:t>
            </a:r>
            <a:r>
              <a:rPr lang="en-US" altLang="zh-TW" sz="2400" dirty="0" smtClean="0">
                <a:solidFill>
                  <a:srgbClr val="FF0000"/>
                </a:solidFill>
              </a:rPr>
              <a:t>indirect relationship </a:t>
            </a:r>
            <a:r>
              <a:rPr lang="en-US" altLang="zh-TW" sz="2400" b="1" dirty="0" smtClean="0">
                <a:solidFill>
                  <a:srgbClr val="0070C0"/>
                </a:solidFill>
              </a:rPr>
              <a:t>between downloaders</a:t>
            </a:r>
            <a:r>
              <a:rPr lang="en-US" altLang="zh-TW" sz="2400" dirty="0" smtClean="0">
                <a:solidFill>
                  <a:srgbClr val="0070C0"/>
                </a:solidFill>
              </a:rPr>
              <a:t> can expose hidden dependencies in the underground economy.</a:t>
            </a:r>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5882760" y="1966320"/>
              <a:ext cx="5024520" cy="499320"/>
            </p14:xfrm>
          </p:contentPart>
        </mc:Choice>
        <mc:Fallback>
          <p:pic>
            <p:nvPicPr>
              <p:cNvPr id="3" name="筆跡 2"/>
              <p:cNvPicPr/>
              <p:nvPr/>
            </p:nvPicPr>
            <p:blipFill>
              <a:blip r:embed="rId4"/>
              <a:stretch>
                <a:fillRect/>
              </a:stretch>
            </p:blipFill>
            <p:spPr>
              <a:xfrm>
                <a:off x="5875200" y="1960920"/>
                <a:ext cx="5038200" cy="511920"/>
              </a:xfrm>
              <a:prstGeom prst="rect">
                <a:avLst/>
              </a:prstGeom>
            </p:spPr>
          </p:pic>
        </mc:Fallback>
      </mc:AlternateContent>
    </p:spTree>
    <p:extLst>
      <p:ext uri="{BB962C8B-B14F-4D97-AF65-F5344CB8AC3E}">
        <p14:creationId xmlns:p14="http://schemas.microsoft.com/office/powerpoint/2010/main" val="4083436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Lockstep Behavior</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17</a:t>
            </a:fld>
            <a:endParaRPr kumimoji="1" lang="zh-TW" altLang="en-US"/>
          </a:p>
        </p:txBody>
      </p:sp>
      <p:sp>
        <p:nvSpPr>
          <p:cNvPr id="58" name="向右箭號 57"/>
          <p:cNvSpPr/>
          <p:nvPr/>
        </p:nvSpPr>
        <p:spPr>
          <a:xfrm rot="10800000">
            <a:off x="1871645" y="259191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向右箭號 58"/>
          <p:cNvSpPr/>
          <p:nvPr/>
        </p:nvSpPr>
        <p:spPr>
          <a:xfrm rot="9805672">
            <a:off x="1892925" y="3041609"/>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4078039" y="24126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61" name="文字方塊 60"/>
          <p:cNvSpPr txBox="1"/>
          <p:nvPr/>
        </p:nvSpPr>
        <p:spPr>
          <a:xfrm>
            <a:off x="3641455" y="1903650"/>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62" name="文字方塊 61"/>
          <p:cNvSpPr txBox="1"/>
          <p:nvPr/>
        </p:nvSpPr>
        <p:spPr>
          <a:xfrm>
            <a:off x="846673" y="1902323"/>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63" name="圓角矩形 62"/>
          <p:cNvSpPr/>
          <p:nvPr/>
        </p:nvSpPr>
        <p:spPr>
          <a:xfrm>
            <a:off x="3624725" y="2207815"/>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1301127" y="347721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5" name="圓角矩形 64"/>
          <p:cNvSpPr/>
          <p:nvPr/>
        </p:nvSpPr>
        <p:spPr>
          <a:xfrm>
            <a:off x="1049416" y="2384320"/>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1296354" y="2475906"/>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67" name="橢圓 66"/>
          <p:cNvSpPr/>
          <p:nvPr/>
        </p:nvSpPr>
        <p:spPr>
          <a:xfrm>
            <a:off x="1301127" y="446161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71" name="向右箭號 70"/>
          <p:cNvSpPr/>
          <p:nvPr/>
        </p:nvSpPr>
        <p:spPr>
          <a:xfrm rot="9606069">
            <a:off x="1845351" y="4115079"/>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向右箭號 71"/>
          <p:cNvSpPr/>
          <p:nvPr/>
        </p:nvSpPr>
        <p:spPr>
          <a:xfrm rot="8716618">
            <a:off x="1601268" y="3553468"/>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nvSpPr>
        <p:spPr>
          <a:xfrm>
            <a:off x="4078038" y="3460122"/>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4" name="橢圓 73"/>
          <p:cNvSpPr/>
          <p:nvPr/>
        </p:nvSpPr>
        <p:spPr>
          <a:xfrm>
            <a:off x="4087581" y="440007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5" name="向右箭號 74"/>
          <p:cNvSpPr/>
          <p:nvPr/>
        </p:nvSpPr>
        <p:spPr>
          <a:xfrm rot="10800000">
            <a:off x="1912650" y="3637246"/>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向右箭號 75"/>
          <p:cNvSpPr/>
          <p:nvPr/>
        </p:nvSpPr>
        <p:spPr>
          <a:xfrm rot="11808498">
            <a:off x="1843824" y="3255618"/>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向右箭號 76"/>
          <p:cNvSpPr/>
          <p:nvPr/>
        </p:nvSpPr>
        <p:spPr>
          <a:xfrm rot="10800000">
            <a:off x="1803354" y="469009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向右箭號 77"/>
          <p:cNvSpPr/>
          <p:nvPr/>
        </p:nvSpPr>
        <p:spPr>
          <a:xfrm rot="11955872">
            <a:off x="1852333" y="4257764"/>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向右箭號 78"/>
          <p:cNvSpPr/>
          <p:nvPr/>
        </p:nvSpPr>
        <p:spPr>
          <a:xfrm rot="12878118">
            <a:off x="1775082" y="3852685"/>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203448" y="2475906"/>
            <a:ext cx="5389208" cy="1569660"/>
          </a:xfrm>
          <a:prstGeom prst="rect">
            <a:avLst/>
          </a:prstGeom>
          <a:noFill/>
        </p:spPr>
        <p:txBody>
          <a:bodyPr wrap="square" rtlCol="0">
            <a:spAutoFit/>
          </a:bodyPr>
          <a:lstStyle/>
          <a:p>
            <a:r>
              <a:rPr lang="en-US" altLang="zh-TW" sz="2400" dirty="0" smtClean="0">
                <a:solidFill>
                  <a:srgbClr val="0070C0"/>
                </a:solidFill>
              </a:rPr>
              <a:t>Understanding the </a:t>
            </a:r>
            <a:r>
              <a:rPr lang="en-US" altLang="zh-TW" sz="2400" dirty="0" smtClean="0">
                <a:solidFill>
                  <a:srgbClr val="FF0000"/>
                </a:solidFill>
              </a:rPr>
              <a:t>indirect relationship </a:t>
            </a:r>
            <a:r>
              <a:rPr lang="en-US" altLang="zh-TW" sz="2400" b="1" dirty="0" smtClean="0">
                <a:solidFill>
                  <a:srgbClr val="0070C0"/>
                </a:solidFill>
              </a:rPr>
              <a:t>between downloaders</a:t>
            </a:r>
            <a:r>
              <a:rPr lang="en-US" altLang="zh-TW" sz="2400" dirty="0" smtClean="0">
                <a:solidFill>
                  <a:srgbClr val="0070C0"/>
                </a:solidFill>
              </a:rPr>
              <a:t> can expose hidden dependencies in the underground economy.</a:t>
            </a:r>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689760" y="274320"/>
              <a:ext cx="9720720" cy="3906000"/>
            </p14:xfrm>
          </p:contentPart>
        </mc:Choice>
        <mc:Fallback>
          <p:pic>
            <p:nvPicPr>
              <p:cNvPr id="3" name="筆跡 2"/>
              <p:cNvPicPr/>
              <p:nvPr/>
            </p:nvPicPr>
            <p:blipFill>
              <a:blip r:embed="rId4"/>
              <a:stretch>
                <a:fillRect/>
              </a:stretch>
            </p:blipFill>
            <p:spPr>
              <a:xfrm>
                <a:off x="681480" y="269640"/>
                <a:ext cx="9735120" cy="3919680"/>
              </a:xfrm>
              <a:prstGeom prst="rect">
                <a:avLst/>
              </a:prstGeom>
            </p:spPr>
          </p:pic>
        </mc:Fallback>
      </mc:AlternateContent>
    </p:spTree>
    <p:extLst>
      <p:ext uri="{BB962C8B-B14F-4D97-AF65-F5344CB8AC3E}">
        <p14:creationId xmlns:p14="http://schemas.microsoft.com/office/powerpoint/2010/main" val="716400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Background</a:t>
            </a:r>
          </a:p>
          <a:p>
            <a:r>
              <a:rPr kumimoji="1" lang="en-US" altLang="zh-TW" dirty="0" smtClean="0"/>
              <a:t>Lockstep </a:t>
            </a:r>
            <a:r>
              <a:rPr kumimoji="1" lang="en-US" altLang="zh-TW" dirty="0"/>
              <a:t>Behavior</a:t>
            </a:r>
          </a:p>
          <a:p>
            <a:r>
              <a:rPr kumimoji="1" lang="en-US" altLang="zh-TW" dirty="0" smtClean="0">
                <a:solidFill>
                  <a:srgbClr val="FF0000"/>
                </a:solidFill>
              </a:rPr>
              <a:t>Beewolf</a:t>
            </a:r>
            <a:endParaRPr kumimoji="1" lang="en-US" altLang="zh-TW" dirty="0">
              <a:solidFill>
                <a:srgbClr val="FF0000"/>
              </a:solidFill>
            </a:endParaRPr>
          </a:p>
          <a:p>
            <a:r>
              <a:rPr kumimoji="1" lang="en-US" altLang="zh-TW" dirty="0" smtClean="0"/>
              <a:t>Evaluation</a:t>
            </a:r>
            <a:endParaRPr kumimoji="1" lang="en-US" altLang="zh-TW" dirty="0"/>
          </a:p>
          <a:p>
            <a:r>
              <a:rPr kumimoji="1" lang="en-US" altLang="zh-TW" dirty="0"/>
              <a:t>Conclusion</a:t>
            </a:r>
          </a:p>
          <a:p>
            <a:endParaRPr kumimoji="1" lang="en-US" altLang="zh-TW" dirty="0" smtClean="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18</a:t>
            </a:fld>
            <a:endParaRPr kumimoji="1" lang="zh-TW" altLang="en-US"/>
          </a:p>
        </p:txBody>
      </p:sp>
    </p:spTree>
    <p:extLst>
      <p:ext uri="{BB962C8B-B14F-4D97-AF65-F5344CB8AC3E}">
        <p14:creationId xmlns:p14="http://schemas.microsoft.com/office/powerpoint/2010/main" val="830645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Beewolf-system overview</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19</a:t>
            </a:fld>
            <a:endParaRPr kumimoji="1" lang="zh-TW" altLang="en-US"/>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438123"/>
            <a:ext cx="10058400" cy="2267803"/>
          </a:xfrm>
          <a:prstGeom prst="rect">
            <a:avLst/>
          </a:prstGeom>
        </p:spPr>
      </p:pic>
      <p:sp>
        <p:nvSpPr>
          <p:cNvPr id="5" name="文字方塊 4"/>
          <p:cNvSpPr txBox="1"/>
          <p:nvPr/>
        </p:nvSpPr>
        <p:spPr>
          <a:xfrm>
            <a:off x="838200" y="4253501"/>
            <a:ext cx="4232441" cy="2031325"/>
          </a:xfrm>
          <a:prstGeom prst="rect">
            <a:avLst/>
          </a:prstGeom>
          <a:noFill/>
        </p:spPr>
        <p:txBody>
          <a:bodyPr wrap="none" rtlCol="0">
            <a:spAutoFit/>
          </a:bodyPr>
          <a:lstStyle/>
          <a:p>
            <a:r>
              <a:rPr lang="en-US" altLang="zh-TW" dirty="0" smtClean="0">
                <a:solidFill>
                  <a:srgbClr val="0070C0"/>
                </a:solidFill>
              </a:rPr>
              <a:t>Data Source</a:t>
            </a:r>
            <a:r>
              <a:rPr lang="en-US" altLang="zh-TW" dirty="0" smtClean="0"/>
              <a:t>:</a:t>
            </a:r>
          </a:p>
          <a:p>
            <a:r>
              <a:rPr lang="en-US" altLang="zh-TW" dirty="0" smtClean="0">
                <a:solidFill>
                  <a:srgbClr val="0070C0"/>
                </a:solidFill>
              </a:rPr>
              <a:t>Lots of download events(from 2013)</a:t>
            </a:r>
          </a:p>
          <a:p>
            <a:r>
              <a:rPr lang="en-US" altLang="zh-TW" dirty="0" smtClean="0">
                <a:solidFill>
                  <a:srgbClr val="0070C0"/>
                </a:solidFill>
              </a:rPr>
              <a:t>Include:</a:t>
            </a:r>
          </a:p>
          <a:p>
            <a:pPr marL="285750" indent="-285750">
              <a:buFont typeface="Arial" panose="020B0604020202020204" pitchFamily="34" charset="0"/>
              <a:buChar char="•"/>
            </a:pPr>
            <a:r>
              <a:rPr lang="en-US" altLang="zh-TW" b="1" dirty="0" err="1" smtClean="0">
                <a:solidFill>
                  <a:srgbClr val="0070C0"/>
                </a:solidFill>
              </a:rPr>
              <a:t>SHA2</a:t>
            </a:r>
            <a:r>
              <a:rPr lang="en-US" altLang="zh-TW" b="1" dirty="0">
                <a:solidFill>
                  <a:srgbClr val="0070C0"/>
                </a:solidFill>
              </a:rPr>
              <a:t> </a:t>
            </a:r>
            <a:r>
              <a:rPr lang="en-US" altLang="zh-TW" b="1" dirty="0" smtClean="0">
                <a:solidFill>
                  <a:srgbClr val="0070C0"/>
                </a:solidFill>
              </a:rPr>
              <a:t>hash of downloader and payload,</a:t>
            </a:r>
          </a:p>
          <a:p>
            <a:pPr marL="285750" indent="-285750">
              <a:buFont typeface="Arial" panose="020B0604020202020204" pitchFamily="34" charset="0"/>
              <a:buChar char="•"/>
            </a:pPr>
            <a:r>
              <a:rPr lang="en-US" altLang="zh-TW" b="1" dirty="0" smtClean="0">
                <a:solidFill>
                  <a:srgbClr val="0070C0"/>
                </a:solidFill>
              </a:rPr>
              <a:t>Source domain of download,</a:t>
            </a:r>
          </a:p>
          <a:p>
            <a:pPr marL="285750" indent="-285750">
              <a:buFont typeface="Arial" panose="020B0604020202020204" pitchFamily="34" charset="0"/>
              <a:buChar char="•"/>
            </a:pPr>
            <a:r>
              <a:rPr lang="en-US" altLang="zh-TW" b="1" dirty="0" smtClean="0">
                <a:solidFill>
                  <a:srgbClr val="0070C0"/>
                </a:solidFill>
              </a:rPr>
              <a:t>Timestamp of the event</a:t>
            </a:r>
          </a:p>
          <a:p>
            <a:endParaRPr lang="zh-TW" altLang="en-US" dirty="0">
              <a:solidFill>
                <a:srgbClr val="0070C0"/>
              </a:solidFill>
            </a:endParaRPr>
          </a:p>
        </p:txBody>
      </p:sp>
      <p:sp>
        <p:nvSpPr>
          <p:cNvPr id="6" name="向右箭號 5"/>
          <p:cNvSpPr/>
          <p:nvPr/>
        </p:nvSpPr>
        <p:spPr>
          <a:xfrm rot="7208980">
            <a:off x="1143543" y="3448896"/>
            <a:ext cx="1573057" cy="261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5400000">
            <a:off x="3196986" y="3141554"/>
            <a:ext cx="529949" cy="292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2437997" y="3623412"/>
            <a:ext cx="2288575" cy="923330"/>
          </a:xfrm>
          <a:prstGeom prst="rect">
            <a:avLst/>
          </a:prstGeom>
          <a:noFill/>
        </p:spPr>
        <p:txBody>
          <a:bodyPr wrap="none" rtlCol="0">
            <a:spAutoFit/>
          </a:bodyPr>
          <a:lstStyle/>
          <a:p>
            <a:r>
              <a:rPr lang="en-US" altLang="zh-TW" dirty="0" smtClean="0">
                <a:solidFill>
                  <a:srgbClr val="0070C0"/>
                </a:solidFill>
              </a:rPr>
              <a:t>Some benign domains</a:t>
            </a:r>
          </a:p>
          <a:p>
            <a:r>
              <a:rPr lang="en-US" altLang="zh-TW" b="1" dirty="0" smtClean="0">
                <a:solidFill>
                  <a:srgbClr val="0070C0"/>
                </a:solidFill>
              </a:rPr>
              <a:t>(ex: Windows update)</a:t>
            </a:r>
          </a:p>
          <a:p>
            <a:endParaRPr lang="zh-TW" altLang="en-US" dirty="0">
              <a:solidFill>
                <a:srgbClr val="0070C0"/>
              </a:solidFill>
            </a:endParaRPr>
          </a:p>
        </p:txBody>
      </p:sp>
      <p:sp>
        <p:nvSpPr>
          <p:cNvPr id="8" name="圓角矩形 7"/>
          <p:cNvSpPr/>
          <p:nvPr/>
        </p:nvSpPr>
        <p:spPr>
          <a:xfrm>
            <a:off x="1015430" y="1766275"/>
            <a:ext cx="2169560" cy="161558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792820" y="1428377"/>
            <a:ext cx="684803" cy="369332"/>
          </a:xfrm>
          <a:prstGeom prst="rect">
            <a:avLst/>
          </a:prstGeom>
          <a:noFill/>
        </p:spPr>
        <p:txBody>
          <a:bodyPr wrap="none" rtlCol="0">
            <a:spAutoFit/>
          </a:bodyPr>
          <a:lstStyle/>
          <a:p>
            <a:r>
              <a:rPr lang="en-US" altLang="zh-TW" dirty="0" smtClean="0">
                <a:solidFill>
                  <a:srgbClr val="0070C0"/>
                </a:solidFill>
              </a:rPr>
              <a:t>Input</a:t>
            </a:r>
            <a:endParaRPr lang="zh-TW" altLang="en-US" dirty="0">
              <a:solidFill>
                <a:srgbClr val="0070C0"/>
              </a:solidFill>
            </a:endParaRPr>
          </a:p>
        </p:txBody>
      </p:sp>
      <p:sp>
        <p:nvSpPr>
          <p:cNvPr id="10" name="文字方塊 9"/>
          <p:cNvSpPr txBox="1"/>
          <p:nvPr/>
        </p:nvSpPr>
        <p:spPr>
          <a:xfrm>
            <a:off x="5425987" y="4253501"/>
            <a:ext cx="3726469" cy="1754326"/>
          </a:xfrm>
          <a:prstGeom prst="rect">
            <a:avLst/>
          </a:prstGeom>
          <a:noFill/>
        </p:spPr>
        <p:txBody>
          <a:bodyPr wrap="none" rtlCol="0">
            <a:spAutoFit/>
          </a:bodyPr>
          <a:lstStyle/>
          <a:p>
            <a:r>
              <a:rPr lang="en-US" altLang="zh-TW" b="1" dirty="0" smtClean="0">
                <a:solidFill>
                  <a:srgbClr val="0070C0"/>
                </a:solidFill>
              </a:rPr>
              <a:t>System Output</a:t>
            </a:r>
            <a:r>
              <a:rPr lang="en-US" altLang="zh-TW" dirty="0" smtClean="0">
                <a:solidFill>
                  <a:srgbClr val="0070C0"/>
                </a:solidFill>
              </a:rPr>
              <a:t>:</a:t>
            </a:r>
          </a:p>
          <a:p>
            <a:pPr marL="285750" indent="-285750">
              <a:buFont typeface="Arial" panose="020B0604020202020204" pitchFamily="34" charset="0"/>
              <a:buChar char="•"/>
            </a:pPr>
            <a:r>
              <a:rPr lang="en-US" altLang="zh-TW" dirty="0" smtClean="0">
                <a:solidFill>
                  <a:srgbClr val="0070C0"/>
                </a:solidFill>
              </a:rPr>
              <a:t>Stars</a:t>
            </a:r>
          </a:p>
          <a:p>
            <a:pPr marL="285750" indent="-285750">
              <a:buFont typeface="Arial" panose="020B0604020202020204" pitchFamily="34" charset="0"/>
              <a:buChar char="•"/>
            </a:pPr>
            <a:r>
              <a:rPr lang="en-US" altLang="zh-TW" dirty="0" err="1" smtClean="0">
                <a:solidFill>
                  <a:srgbClr val="0070C0"/>
                </a:solidFill>
              </a:rPr>
              <a:t>Locksteps</a:t>
            </a:r>
            <a:endParaRPr lang="en-US" altLang="zh-TW" dirty="0" smtClean="0">
              <a:solidFill>
                <a:srgbClr val="0070C0"/>
              </a:solidFill>
            </a:endParaRPr>
          </a:p>
          <a:p>
            <a:pPr marL="285750" indent="-285750">
              <a:buFont typeface="Arial" panose="020B0604020202020204" pitchFamily="34" charset="0"/>
              <a:buChar char="•"/>
            </a:pPr>
            <a:r>
              <a:rPr lang="en-US" altLang="zh-TW" dirty="0" smtClean="0">
                <a:solidFill>
                  <a:srgbClr val="FF0000"/>
                </a:solidFill>
              </a:rPr>
              <a:t>Communities</a:t>
            </a:r>
          </a:p>
          <a:p>
            <a:pPr marL="742950" lvl="1" indent="-285750">
              <a:buFont typeface="Arial" panose="020B0604020202020204" pitchFamily="34" charset="0"/>
              <a:buChar char="•"/>
            </a:pPr>
            <a:r>
              <a:rPr lang="en-US" altLang="zh-TW" dirty="0" smtClean="0">
                <a:solidFill>
                  <a:srgbClr val="0070C0"/>
                </a:solidFill>
              </a:rPr>
              <a:t>Groups of intense connective </a:t>
            </a:r>
            <a:br>
              <a:rPr lang="en-US" altLang="zh-TW" dirty="0" smtClean="0">
                <a:solidFill>
                  <a:srgbClr val="0070C0"/>
                </a:solidFill>
              </a:rPr>
            </a:br>
            <a:r>
              <a:rPr lang="en-US" altLang="zh-TW" dirty="0" smtClean="0">
                <a:solidFill>
                  <a:srgbClr val="0070C0"/>
                </a:solidFill>
              </a:rPr>
              <a:t>domains &amp; downloaders.</a:t>
            </a:r>
          </a:p>
        </p:txBody>
      </p:sp>
      <p:sp>
        <p:nvSpPr>
          <p:cNvPr id="12" name="文字方塊 11"/>
          <p:cNvSpPr txBox="1"/>
          <p:nvPr/>
        </p:nvSpPr>
        <p:spPr>
          <a:xfrm>
            <a:off x="6944823" y="1027906"/>
            <a:ext cx="1903470" cy="369332"/>
          </a:xfrm>
          <a:prstGeom prst="rect">
            <a:avLst/>
          </a:prstGeom>
          <a:noFill/>
        </p:spPr>
        <p:txBody>
          <a:bodyPr wrap="none" rtlCol="0">
            <a:spAutoFit/>
          </a:bodyPr>
          <a:lstStyle/>
          <a:p>
            <a:r>
              <a:rPr lang="en-US" altLang="zh-TW" b="1" dirty="0" smtClean="0">
                <a:solidFill>
                  <a:srgbClr val="0070C0"/>
                </a:solidFill>
              </a:rPr>
              <a:t>To detect lockstep</a:t>
            </a:r>
            <a:endParaRPr lang="zh-TW" altLang="en-US" b="1" dirty="0">
              <a:solidFill>
                <a:srgbClr val="0070C0"/>
              </a:solidFill>
            </a:endParaRPr>
          </a:p>
        </p:txBody>
      </p:sp>
      <p:sp>
        <p:nvSpPr>
          <p:cNvPr id="37" name="向右箭號 36"/>
          <p:cNvSpPr/>
          <p:nvPr/>
        </p:nvSpPr>
        <p:spPr>
          <a:xfrm rot="20061272">
            <a:off x="6471551" y="1262242"/>
            <a:ext cx="489342" cy="261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7" name="筆跡 6"/>
              <p14:cNvContentPartPr/>
              <p14:nvPr/>
            </p14:nvContentPartPr>
            <p14:xfrm>
              <a:off x="642600" y="1139040"/>
              <a:ext cx="4996440" cy="3337200"/>
            </p14:xfrm>
          </p:contentPart>
        </mc:Choice>
        <mc:Fallback>
          <p:pic>
            <p:nvPicPr>
              <p:cNvPr id="7" name="筆跡 6"/>
              <p:cNvPicPr/>
              <p:nvPr/>
            </p:nvPicPr>
            <p:blipFill>
              <a:blip r:embed="rId5"/>
              <a:stretch>
                <a:fillRect/>
              </a:stretch>
            </p:blipFill>
            <p:spPr>
              <a:xfrm>
                <a:off x="637200" y="1134000"/>
                <a:ext cx="5009760" cy="3351600"/>
              </a:xfrm>
              <a:prstGeom prst="rect">
                <a:avLst/>
              </a:prstGeom>
            </p:spPr>
          </p:pic>
        </mc:Fallback>
      </mc:AlternateContent>
    </p:spTree>
    <p:extLst>
      <p:ext uri="{BB962C8B-B14F-4D97-AF65-F5344CB8AC3E}">
        <p14:creationId xmlns:p14="http://schemas.microsoft.com/office/powerpoint/2010/main" val="3544813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kumimoji="1" lang="en-US" altLang="zh-TW" dirty="0" smtClean="0">
                <a:solidFill>
                  <a:srgbClr val="FF0000"/>
                </a:solidFill>
              </a:rPr>
              <a:t>Background</a:t>
            </a:r>
          </a:p>
          <a:p>
            <a:r>
              <a:rPr kumimoji="1" lang="en-US" altLang="zh-TW" dirty="0" smtClean="0"/>
              <a:t>Lockstep Behavior</a:t>
            </a:r>
          </a:p>
          <a:p>
            <a:r>
              <a:rPr kumimoji="1" lang="en-US" altLang="zh-TW" dirty="0" smtClean="0"/>
              <a:t>Beewolf</a:t>
            </a:r>
            <a:endParaRPr kumimoji="1" lang="en-US" altLang="zh-TW" dirty="0"/>
          </a:p>
          <a:p>
            <a:r>
              <a:rPr kumimoji="1" lang="en-US" altLang="zh-TW" dirty="0" smtClean="0"/>
              <a:t>Evaluation</a:t>
            </a:r>
            <a:endParaRPr kumimoji="1" lang="en-US" altLang="zh-TW" dirty="0"/>
          </a:p>
          <a:p>
            <a:r>
              <a:rPr kumimoji="1" lang="en-US" altLang="zh-TW" dirty="0" smtClean="0"/>
              <a:t>Conclusion</a:t>
            </a:r>
            <a:endParaRPr kumimoji="1" lang="en-US" altLang="zh-TW" dirty="0"/>
          </a:p>
          <a:p>
            <a:endParaRPr kumimoji="1" lang="en-US" altLang="zh-TW" dirty="0" smtClean="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a:t>
            </a:fld>
            <a:endParaRPr kumimoji="1" lang="zh-TW" altLang="en-US"/>
          </a:p>
        </p:txBody>
      </p:sp>
    </p:spTree>
    <p:extLst>
      <p:ext uri="{BB962C8B-B14F-4D97-AF65-F5344CB8AC3E}">
        <p14:creationId xmlns:p14="http://schemas.microsoft.com/office/powerpoint/2010/main" val="81630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Beewolf-Bipartite Graph</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20</a:t>
            </a:fld>
            <a:endParaRPr kumimoji="1"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236" y="365125"/>
            <a:ext cx="4705564" cy="1538688"/>
          </a:xfrm>
          <a:prstGeom prst="rect">
            <a:avLst/>
          </a:prstGeom>
        </p:spPr>
      </p:pic>
      <p:sp>
        <p:nvSpPr>
          <p:cNvPr id="12" name="向右箭號 11"/>
          <p:cNvSpPr/>
          <p:nvPr/>
        </p:nvSpPr>
        <p:spPr>
          <a:xfrm rot="10800000">
            <a:off x="4912798" y="2879595"/>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rot="9805672">
            <a:off x="4934078" y="3329285"/>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7119192" y="2700286"/>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15" name="文字方塊 14"/>
          <p:cNvSpPr txBox="1"/>
          <p:nvPr/>
        </p:nvSpPr>
        <p:spPr>
          <a:xfrm>
            <a:off x="6682608" y="2191326"/>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16" name="文字方塊 15"/>
          <p:cNvSpPr txBox="1"/>
          <p:nvPr/>
        </p:nvSpPr>
        <p:spPr>
          <a:xfrm>
            <a:off x="3887826" y="2189999"/>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17" name="圓角矩形 16"/>
          <p:cNvSpPr/>
          <p:nvPr/>
        </p:nvSpPr>
        <p:spPr>
          <a:xfrm>
            <a:off x="6665878" y="2495491"/>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4342280" y="3764892"/>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19" name="圓角矩形 18"/>
          <p:cNvSpPr/>
          <p:nvPr/>
        </p:nvSpPr>
        <p:spPr>
          <a:xfrm>
            <a:off x="4090569" y="2671996"/>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4337507" y="2763582"/>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1" name="橢圓 20"/>
          <p:cNvSpPr/>
          <p:nvPr/>
        </p:nvSpPr>
        <p:spPr>
          <a:xfrm>
            <a:off x="4342280" y="4749295"/>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22" name="向右箭號 21"/>
          <p:cNvSpPr/>
          <p:nvPr/>
        </p:nvSpPr>
        <p:spPr>
          <a:xfrm rot="9606069">
            <a:off x="4886504" y="4402755"/>
            <a:ext cx="2265350" cy="682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rot="8716618">
            <a:off x="4642421" y="3841144"/>
            <a:ext cx="2667004" cy="11142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119191" y="3747798"/>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5" name="橢圓 24"/>
          <p:cNvSpPr/>
          <p:nvPr/>
        </p:nvSpPr>
        <p:spPr>
          <a:xfrm>
            <a:off x="7128734" y="4687753"/>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6" name="向右箭號 25"/>
          <p:cNvSpPr/>
          <p:nvPr/>
        </p:nvSpPr>
        <p:spPr>
          <a:xfrm rot="10800000">
            <a:off x="4953803" y="3924922"/>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右箭號 28"/>
          <p:cNvSpPr/>
          <p:nvPr/>
        </p:nvSpPr>
        <p:spPr>
          <a:xfrm rot="11808498">
            <a:off x="4884977" y="3543294"/>
            <a:ext cx="2229356" cy="8797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向右箭號 29"/>
          <p:cNvSpPr/>
          <p:nvPr/>
        </p:nvSpPr>
        <p:spPr>
          <a:xfrm rot="10800000">
            <a:off x="4844507" y="4977770"/>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向右箭號 30"/>
          <p:cNvSpPr/>
          <p:nvPr/>
        </p:nvSpPr>
        <p:spPr>
          <a:xfrm rot="11955872">
            <a:off x="4893486" y="4545440"/>
            <a:ext cx="2265350" cy="68221"/>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向右箭號 31"/>
          <p:cNvSpPr/>
          <p:nvPr/>
        </p:nvSpPr>
        <p:spPr>
          <a:xfrm rot="12878118">
            <a:off x="4816235" y="4140361"/>
            <a:ext cx="2484279" cy="85720"/>
          </a:xfrm>
          <a:prstGeom prst="rightArrow">
            <a:avLst/>
          </a:prstGeom>
          <a:solidFill>
            <a:srgbClr val="CFDB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359951" y="1841345"/>
            <a:ext cx="3184633" cy="2585323"/>
          </a:xfrm>
          <a:prstGeom prst="rect">
            <a:avLst/>
          </a:prstGeom>
        </p:spPr>
        <p:txBody>
          <a:bodyPr wrap="square">
            <a:spAutoFit/>
          </a:bodyPr>
          <a:lstStyle/>
          <a:p>
            <a:r>
              <a:rPr lang="zh-TW" altLang="en-US" dirty="0" smtClean="0">
                <a:solidFill>
                  <a:srgbClr val="0070C0"/>
                </a:solidFill>
              </a:rPr>
              <a:t>名詞解</a:t>
            </a:r>
            <a:r>
              <a:rPr lang="zh-TW" altLang="en-US" dirty="0">
                <a:solidFill>
                  <a:srgbClr val="0070C0"/>
                </a:solidFill>
              </a:rPr>
              <a:t>釋</a:t>
            </a:r>
            <a:endParaRPr lang="en-US" altLang="zh-TW" dirty="0" smtClean="0">
              <a:solidFill>
                <a:srgbClr val="0070C0"/>
              </a:solidFill>
            </a:endParaRPr>
          </a:p>
          <a:p>
            <a:r>
              <a:rPr lang="en-US" altLang="zh-TW" dirty="0" smtClean="0">
                <a:solidFill>
                  <a:srgbClr val="0070C0"/>
                </a:solidFill>
              </a:rPr>
              <a:t>G </a:t>
            </a:r>
            <a:r>
              <a:rPr lang="en-US" altLang="zh-TW" dirty="0">
                <a:solidFill>
                  <a:srgbClr val="0070C0"/>
                </a:solidFill>
              </a:rPr>
              <a:t>= (U; V</a:t>
            </a:r>
            <a:r>
              <a:rPr lang="en-US" altLang="zh-TW" dirty="0" smtClean="0">
                <a:solidFill>
                  <a:srgbClr val="0070C0"/>
                </a:solidFill>
              </a:rPr>
              <a:t>;</a:t>
            </a:r>
            <a:r>
              <a:rPr lang="zh-TW" altLang="en-US" dirty="0" smtClean="0">
                <a:solidFill>
                  <a:srgbClr val="0070C0"/>
                </a:solidFill>
              </a:rPr>
              <a:t> </a:t>
            </a:r>
            <a:r>
              <a:rPr lang="en-US" altLang="zh-TW" dirty="0" smtClean="0">
                <a:solidFill>
                  <a:srgbClr val="0070C0"/>
                </a:solidFill>
              </a:rPr>
              <a:t>E</a:t>
            </a:r>
            <a:r>
              <a:rPr lang="en-US" altLang="zh-TW" dirty="0">
                <a:solidFill>
                  <a:srgbClr val="0070C0"/>
                </a:solidFill>
              </a:rPr>
              <a:t>) </a:t>
            </a:r>
            <a:r>
              <a:rPr lang="en-US" altLang="zh-TW" dirty="0" smtClean="0">
                <a:solidFill>
                  <a:srgbClr val="0070C0"/>
                </a:solidFill>
              </a:rPr>
              <a:t>where</a:t>
            </a:r>
            <a:r>
              <a:rPr lang="zh-TW" altLang="en-US" dirty="0" smtClean="0">
                <a:solidFill>
                  <a:srgbClr val="0070C0"/>
                </a:solidFill>
              </a:rPr>
              <a:t> </a:t>
            </a:r>
            <a:r>
              <a:rPr lang="en-US" altLang="zh-TW" dirty="0" smtClean="0">
                <a:solidFill>
                  <a:srgbClr val="0070C0"/>
                </a:solidFill>
              </a:rPr>
              <a:t>U </a:t>
            </a:r>
            <a:r>
              <a:rPr lang="en-US" altLang="zh-TW" dirty="0">
                <a:solidFill>
                  <a:srgbClr val="0070C0"/>
                </a:solidFill>
              </a:rPr>
              <a:t>and V are disjoint set of nodes </a:t>
            </a:r>
            <a:r>
              <a:rPr lang="en-US" altLang="zh-TW" dirty="0" smtClean="0">
                <a:solidFill>
                  <a:srgbClr val="0070C0"/>
                </a:solidFill>
              </a:rPr>
              <a:t>corresponding </a:t>
            </a:r>
            <a:r>
              <a:rPr lang="en-US" altLang="zh-TW" dirty="0">
                <a:solidFill>
                  <a:srgbClr val="0070C0"/>
                </a:solidFill>
              </a:rPr>
              <a:t>to left </a:t>
            </a:r>
            <a:r>
              <a:rPr lang="en-US" altLang="zh-TW" dirty="0" smtClean="0">
                <a:solidFill>
                  <a:srgbClr val="0070C0"/>
                </a:solidFill>
              </a:rPr>
              <a:t>hand</a:t>
            </a:r>
            <a:r>
              <a:rPr lang="zh-TW" altLang="en-US" dirty="0" smtClean="0">
                <a:solidFill>
                  <a:srgbClr val="0070C0"/>
                </a:solidFill>
              </a:rPr>
              <a:t> </a:t>
            </a:r>
            <a:r>
              <a:rPr lang="en-US" altLang="zh-TW" dirty="0" smtClean="0">
                <a:solidFill>
                  <a:srgbClr val="0070C0"/>
                </a:solidFill>
              </a:rPr>
              <a:t>nodes </a:t>
            </a:r>
            <a:r>
              <a:rPr lang="en-US" altLang="zh-TW" dirty="0">
                <a:solidFill>
                  <a:srgbClr val="0070C0"/>
                </a:solidFill>
              </a:rPr>
              <a:t>and right hand nodes, respectively, and an edge e ∈</a:t>
            </a:r>
            <a:r>
              <a:rPr lang="en-US" altLang="zh-TW" dirty="0" smtClean="0">
                <a:solidFill>
                  <a:srgbClr val="0070C0"/>
                </a:solidFill>
              </a:rPr>
              <a:t> E</a:t>
            </a:r>
            <a:r>
              <a:rPr lang="zh-TW" altLang="en-US" dirty="0" smtClean="0">
                <a:solidFill>
                  <a:srgbClr val="0070C0"/>
                </a:solidFill>
              </a:rPr>
              <a:t> </a:t>
            </a:r>
            <a:r>
              <a:rPr lang="en-US" altLang="zh-TW" dirty="0" smtClean="0">
                <a:solidFill>
                  <a:srgbClr val="0070C0"/>
                </a:solidFill>
              </a:rPr>
              <a:t>may </a:t>
            </a:r>
            <a:r>
              <a:rPr lang="en-US" altLang="zh-TW" dirty="0">
                <a:solidFill>
                  <a:srgbClr val="0070C0"/>
                </a:solidFill>
              </a:rPr>
              <a:t>link two nodes belonging to different sets but not </a:t>
            </a:r>
            <a:r>
              <a:rPr lang="en-US" altLang="zh-TW" dirty="0" smtClean="0">
                <a:solidFill>
                  <a:srgbClr val="0070C0"/>
                </a:solidFill>
              </a:rPr>
              <a:t>nodes</a:t>
            </a:r>
            <a:r>
              <a:rPr lang="zh-TW" altLang="en-US" dirty="0" smtClean="0">
                <a:solidFill>
                  <a:srgbClr val="0070C0"/>
                </a:solidFill>
              </a:rPr>
              <a:t> </a:t>
            </a:r>
            <a:r>
              <a:rPr lang="en-US" altLang="zh-TW" dirty="0" smtClean="0">
                <a:solidFill>
                  <a:srgbClr val="0070C0"/>
                </a:solidFill>
              </a:rPr>
              <a:t>from </a:t>
            </a:r>
            <a:r>
              <a:rPr lang="en-US" altLang="zh-TW" dirty="0">
                <a:solidFill>
                  <a:srgbClr val="0070C0"/>
                </a:solidFill>
              </a:rPr>
              <a:t>the same set.</a:t>
            </a:r>
            <a:endParaRPr lang="zh-TW" altLang="en-US" dirty="0">
              <a:solidFill>
                <a:srgbClr val="0070C0"/>
              </a:solidFill>
            </a:endParaRPr>
          </a:p>
        </p:txBody>
      </p:sp>
      <p:sp>
        <p:nvSpPr>
          <p:cNvPr id="6" name="向右箭號 5"/>
          <p:cNvSpPr/>
          <p:nvPr/>
        </p:nvSpPr>
        <p:spPr>
          <a:xfrm rot="5400000">
            <a:off x="4324311" y="5453276"/>
            <a:ext cx="550751" cy="321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5400000">
            <a:off x="5386087" y="5306838"/>
            <a:ext cx="843626" cy="321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5400000">
            <a:off x="7097205" y="5502661"/>
            <a:ext cx="451981" cy="321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28512" y="5889619"/>
            <a:ext cx="332142" cy="369332"/>
          </a:xfrm>
          <a:prstGeom prst="rect">
            <a:avLst/>
          </a:prstGeom>
          <a:noFill/>
        </p:spPr>
        <p:txBody>
          <a:bodyPr wrap="none" rtlCol="0">
            <a:spAutoFit/>
          </a:bodyPr>
          <a:lstStyle/>
          <a:p>
            <a:r>
              <a:rPr lang="en-US" altLang="zh-TW" dirty="0" smtClean="0">
                <a:solidFill>
                  <a:srgbClr val="FF0000"/>
                </a:solidFill>
              </a:rPr>
              <a:t>U</a:t>
            </a:r>
            <a:endParaRPr lang="zh-TW" altLang="en-US" dirty="0">
              <a:solidFill>
                <a:srgbClr val="FF0000"/>
              </a:solidFill>
            </a:endParaRPr>
          </a:p>
        </p:txBody>
      </p:sp>
      <p:sp>
        <p:nvSpPr>
          <p:cNvPr id="36" name="文字方塊 35"/>
          <p:cNvSpPr txBox="1"/>
          <p:nvPr/>
        </p:nvSpPr>
        <p:spPr>
          <a:xfrm>
            <a:off x="5667513" y="5890434"/>
            <a:ext cx="296876" cy="369332"/>
          </a:xfrm>
          <a:prstGeom prst="rect">
            <a:avLst/>
          </a:prstGeom>
          <a:noFill/>
        </p:spPr>
        <p:txBody>
          <a:bodyPr wrap="none" rtlCol="0">
            <a:spAutoFit/>
          </a:bodyPr>
          <a:lstStyle/>
          <a:p>
            <a:r>
              <a:rPr lang="en-US" altLang="zh-TW" dirty="0" smtClean="0">
                <a:solidFill>
                  <a:srgbClr val="FF0000"/>
                </a:solidFill>
              </a:rPr>
              <a:t>E</a:t>
            </a:r>
            <a:endParaRPr lang="zh-TW" altLang="en-US" dirty="0">
              <a:solidFill>
                <a:srgbClr val="FF0000"/>
              </a:solidFill>
            </a:endParaRPr>
          </a:p>
        </p:txBody>
      </p:sp>
      <p:sp>
        <p:nvSpPr>
          <p:cNvPr id="38" name="文字方塊 37"/>
          <p:cNvSpPr txBox="1"/>
          <p:nvPr/>
        </p:nvSpPr>
        <p:spPr>
          <a:xfrm>
            <a:off x="7159556" y="5879345"/>
            <a:ext cx="316112" cy="369332"/>
          </a:xfrm>
          <a:prstGeom prst="rect">
            <a:avLst/>
          </a:prstGeom>
          <a:noFill/>
        </p:spPr>
        <p:txBody>
          <a:bodyPr wrap="none" rtlCol="0">
            <a:spAutoFit/>
          </a:bodyPr>
          <a:lstStyle/>
          <a:p>
            <a:r>
              <a:rPr lang="en-US" altLang="zh-TW" dirty="0" smtClean="0">
                <a:solidFill>
                  <a:srgbClr val="FF0000"/>
                </a:solidFill>
              </a:rPr>
              <a:t>V</a:t>
            </a:r>
            <a:endParaRPr lang="zh-TW" altLang="en-US" dirty="0">
              <a:solidFill>
                <a:srgbClr val="FF0000"/>
              </a:solidFill>
            </a:endParaRPr>
          </a:p>
        </p:txBody>
      </p:sp>
      <mc:AlternateContent xmlns:mc="http://schemas.openxmlformats.org/markup-compatibility/2006">
        <mc:Choice xmlns:p14="http://schemas.microsoft.com/office/powerpoint/2010/main" Requires="p14">
          <p:contentPart p14:bwMode="auto" r:id="rId4">
            <p14:nvContentPartPr>
              <p14:cNvPr id="5" name="筆跡 4"/>
              <p14:cNvContentPartPr/>
              <p14:nvPr/>
            </p14:nvContentPartPr>
            <p14:xfrm>
              <a:off x="3268800" y="5838480"/>
              <a:ext cx="3621240" cy="634680"/>
            </p14:xfrm>
          </p:contentPart>
        </mc:Choice>
        <mc:Fallback>
          <p:pic>
            <p:nvPicPr>
              <p:cNvPr id="5" name="筆跡 4"/>
              <p:cNvPicPr/>
              <p:nvPr/>
            </p:nvPicPr>
            <p:blipFill>
              <a:blip r:embed="rId5"/>
              <a:stretch>
                <a:fillRect/>
              </a:stretch>
            </p:blipFill>
            <p:spPr>
              <a:xfrm>
                <a:off x="3264480" y="5834520"/>
                <a:ext cx="3633840" cy="645480"/>
              </a:xfrm>
              <a:prstGeom prst="rect">
                <a:avLst/>
              </a:prstGeom>
            </p:spPr>
          </p:pic>
        </mc:Fallback>
      </mc:AlternateContent>
    </p:spTree>
    <p:extLst>
      <p:ext uri="{BB962C8B-B14F-4D97-AF65-F5344CB8AC3E}">
        <p14:creationId xmlns:p14="http://schemas.microsoft.com/office/powerpoint/2010/main" val="258718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1543" y="4208684"/>
            <a:ext cx="2917816" cy="900308"/>
          </a:xfrm>
          <a:prstGeom prst="rect">
            <a:avLst/>
          </a:prstGeom>
        </p:spPr>
      </p:pic>
      <p:sp>
        <p:nvSpPr>
          <p:cNvPr id="2" name="標題 1"/>
          <p:cNvSpPr>
            <a:spLocks noGrp="1"/>
          </p:cNvSpPr>
          <p:nvPr>
            <p:ph type="title"/>
          </p:nvPr>
        </p:nvSpPr>
        <p:spPr/>
        <p:txBody>
          <a:bodyPr/>
          <a:lstStyle/>
          <a:p>
            <a:r>
              <a:rPr kumimoji="1" lang="en-US" altLang="zh-TW" dirty="0" smtClean="0"/>
              <a:t>Beewolf-Star Detection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21</a:t>
            </a:fld>
            <a:endParaRPr kumimoji="1"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236" y="365125"/>
            <a:ext cx="4705564" cy="1538688"/>
          </a:xfrm>
          <a:prstGeom prst="rect">
            <a:avLst/>
          </a:prstGeom>
        </p:spPr>
      </p:pic>
      <p:sp>
        <p:nvSpPr>
          <p:cNvPr id="8" name="圓角矩形 7"/>
          <p:cNvSpPr/>
          <p:nvPr/>
        </p:nvSpPr>
        <p:spPr>
          <a:xfrm>
            <a:off x="6648236" y="678094"/>
            <a:ext cx="1170398" cy="12257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359951" y="1841345"/>
            <a:ext cx="3184633" cy="2585323"/>
          </a:xfrm>
          <a:prstGeom prst="rect">
            <a:avLst/>
          </a:prstGeom>
        </p:spPr>
        <p:txBody>
          <a:bodyPr wrap="square">
            <a:spAutoFit/>
          </a:bodyPr>
          <a:lstStyle/>
          <a:p>
            <a:r>
              <a:rPr lang="zh-TW" altLang="en-US" dirty="0" smtClean="0">
                <a:solidFill>
                  <a:srgbClr val="0070C0"/>
                </a:solidFill>
              </a:rPr>
              <a:t>名詞解</a:t>
            </a:r>
            <a:r>
              <a:rPr lang="zh-TW" altLang="en-US" dirty="0">
                <a:solidFill>
                  <a:srgbClr val="0070C0"/>
                </a:solidFill>
              </a:rPr>
              <a:t>釋</a:t>
            </a:r>
            <a:endParaRPr lang="en-US" altLang="zh-TW" dirty="0" smtClean="0">
              <a:solidFill>
                <a:srgbClr val="0070C0"/>
              </a:solidFill>
            </a:endParaRPr>
          </a:p>
          <a:p>
            <a:r>
              <a:rPr lang="en-US" altLang="zh-TW" dirty="0" smtClean="0">
                <a:solidFill>
                  <a:srgbClr val="0070C0"/>
                </a:solidFill>
              </a:rPr>
              <a:t>G </a:t>
            </a:r>
            <a:r>
              <a:rPr lang="en-US" altLang="zh-TW" dirty="0">
                <a:solidFill>
                  <a:srgbClr val="0070C0"/>
                </a:solidFill>
              </a:rPr>
              <a:t>= (U; V</a:t>
            </a:r>
            <a:r>
              <a:rPr lang="en-US" altLang="zh-TW" dirty="0" smtClean="0">
                <a:solidFill>
                  <a:srgbClr val="0070C0"/>
                </a:solidFill>
              </a:rPr>
              <a:t>;</a:t>
            </a:r>
            <a:r>
              <a:rPr lang="zh-TW" altLang="en-US" dirty="0" smtClean="0">
                <a:solidFill>
                  <a:srgbClr val="0070C0"/>
                </a:solidFill>
              </a:rPr>
              <a:t> </a:t>
            </a:r>
            <a:r>
              <a:rPr lang="en-US" altLang="zh-TW" dirty="0" smtClean="0">
                <a:solidFill>
                  <a:srgbClr val="0070C0"/>
                </a:solidFill>
              </a:rPr>
              <a:t>E</a:t>
            </a:r>
            <a:r>
              <a:rPr lang="en-US" altLang="zh-TW" dirty="0">
                <a:solidFill>
                  <a:srgbClr val="0070C0"/>
                </a:solidFill>
              </a:rPr>
              <a:t>) </a:t>
            </a:r>
            <a:r>
              <a:rPr lang="en-US" altLang="zh-TW" dirty="0" smtClean="0">
                <a:solidFill>
                  <a:srgbClr val="0070C0"/>
                </a:solidFill>
              </a:rPr>
              <a:t>where</a:t>
            </a:r>
            <a:r>
              <a:rPr lang="zh-TW" altLang="en-US" dirty="0" smtClean="0">
                <a:solidFill>
                  <a:srgbClr val="0070C0"/>
                </a:solidFill>
              </a:rPr>
              <a:t> </a:t>
            </a:r>
            <a:r>
              <a:rPr lang="en-US" altLang="zh-TW" dirty="0" smtClean="0">
                <a:solidFill>
                  <a:srgbClr val="0070C0"/>
                </a:solidFill>
              </a:rPr>
              <a:t>U </a:t>
            </a:r>
            <a:r>
              <a:rPr lang="en-US" altLang="zh-TW" dirty="0">
                <a:solidFill>
                  <a:srgbClr val="0070C0"/>
                </a:solidFill>
              </a:rPr>
              <a:t>and V are disjoint set of nodes </a:t>
            </a:r>
            <a:r>
              <a:rPr lang="en-US" altLang="zh-TW" dirty="0" smtClean="0">
                <a:solidFill>
                  <a:srgbClr val="0070C0"/>
                </a:solidFill>
              </a:rPr>
              <a:t>corresponding </a:t>
            </a:r>
            <a:r>
              <a:rPr lang="en-US" altLang="zh-TW" dirty="0">
                <a:solidFill>
                  <a:srgbClr val="0070C0"/>
                </a:solidFill>
              </a:rPr>
              <a:t>to left </a:t>
            </a:r>
            <a:r>
              <a:rPr lang="en-US" altLang="zh-TW" dirty="0" smtClean="0">
                <a:solidFill>
                  <a:srgbClr val="0070C0"/>
                </a:solidFill>
              </a:rPr>
              <a:t>hand</a:t>
            </a:r>
            <a:r>
              <a:rPr lang="zh-TW" altLang="en-US" dirty="0" smtClean="0">
                <a:solidFill>
                  <a:srgbClr val="0070C0"/>
                </a:solidFill>
              </a:rPr>
              <a:t> </a:t>
            </a:r>
            <a:r>
              <a:rPr lang="en-US" altLang="zh-TW" dirty="0" smtClean="0">
                <a:solidFill>
                  <a:srgbClr val="0070C0"/>
                </a:solidFill>
              </a:rPr>
              <a:t>nodes </a:t>
            </a:r>
            <a:r>
              <a:rPr lang="en-US" altLang="zh-TW" dirty="0">
                <a:solidFill>
                  <a:srgbClr val="0070C0"/>
                </a:solidFill>
              </a:rPr>
              <a:t>and right hand nodes, respectively, and an edge e ∈</a:t>
            </a:r>
            <a:r>
              <a:rPr lang="en-US" altLang="zh-TW" dirty="0" smtClean="0">
                <a:solidFill>
                  <a:srgbClr val="0070C0"/>
                </a:solidFill>
              </a:rPr>
              <a:t> E</a:t>
            </a:r>
            <a:r>
              <a:rPr lang="zh-TW" altLang="en-US" dirty="0" smtClean="0">
                <a:solidFill>
                  <a:srgbClr val="0070C0"/>
                </a:solidFill>
              </a:rPr>
              <a:t> </a:t>
            </a:r>
            <a:r>
              <a:rPr lang="en-US" altLang="zh-TW" dirty="0" smtClean="0">
                <a:solidFill>
                  <a:srgbClr val="0070C0"/>
                </a:solidFill>
              </a:rPr>
              <a:t>may </a:t>
            </a:r>
            <a:r>
              <a:rPr lang="en-US" altLang="zh-TW" dirty="0">
                <a:solidFill>
                  <a:srgbClr val="0070C0"/>
                </a:solidFill>
              </a:rPr>
              <a:t>link two nodes belonging to different sets but not </a:t>
            </a:r>
            <a:r>
              <a:rPr lang="en-US" altLang="zh-TW" dirty="0" smtClean="0">
                <a:solidFill>
                  <a:srgbClr val="0070C0"/>
                </a:solidFill>
              </a:rPr>
              <a:t>nodes</a:t>
            </a:r>
            <a:r>
              <a:rPr lang="zh-TW" altLang="en-US" dirty="0" smtClean="0">
                <a:solidFill>
                  <a:srgbClr val="0070C0"/>
                </a:solidFill>
              </a:rPr>
              <a:t> </a:t>
            </a:r>
            <a:r>
              <a:rPr lang="en-US" altLang="zh-TW" dirty="0" smtClean="0">
                <a:solidFill>
                  <a:srgbClr val="0070C0"/>
                </a:solidFill>
              </a:rPr>
              <a:t>from </a:t>
            </a:r>
            <a:r>
              <a:rPr lang="en-US" altLang="zh-TW" dirty="0">
                <a:solidFill>
                  <a:srgbClr val="0070C0"/>
                </a:solidFill>
              </a:rPr>
              <a:t>the same set.</a:t>
            </a:r>
            <a:endParaRPr lang="zh-TW" altLang="en-US" dirty="0">
              <a:solidFill>
                <a:srgbClr val="0070C0"/>
              </a:solidFill>
            </a:endParaRPr>
          </a:p>
        </p:txBody>
      </p:sp>
      <p:sp>
        <p:nvSpPr>
          <p:cNvPr id="37" name="文字方塊 36"/>
          <p:cNvSpPr txBox="1"/>
          <p:nvPr/>
        </p:nvSpPr>
        <p:spPr>
          <a:xfrm>
            <a:off x="8220855" y="2191326"/>
            <a:ext cx="3820457" cy="2339102"/>
          </a:xfrm>
          <a:prstGeom prst="rect">
            <a:avLst/>
          </a:prstGeom>
          <a:noFill/>
        </p:spPr>
        <p:txBody>
          <a:bodyPr wrap="square" rtlCol="0">
            <a:spAutoFit/>
          </a:bodyPr>
          <a:lstStyle/>
          <a:p>
            <a:r>
              <a:rPr lang="zh-TW" altLang="en-US" dirty="0" smtClean="0">
                <a:solidFill>
                  <a:srgbClr val="0070C0"/>
                </a:solidFill>
              </a:rPr>
              <a:t>名詞解釋</a:t>
            </a:r>
            <a:r>
              <a:rPr lang="en-US" altLang="zh-TW" dirty="0" smtClean="0">
                <a:solidFill>
                  <a:srgbClr val="0070C0"/>
                </a:solidFill>
              </a:rPr>
              <a:t>:</a:t>
            </a:r>
          </a:p>
          <a:p>
            <a:r>
              <a:rPr lang="en-US" altLang="zh-TW" dirty="0">
                <a:solidFill>
                  <a:srgbClr val="0070C0"/>
                </a:solidFill>
              </a:rPr>
              <a:t>Let </a:t>
            </a:r>
            <a:r>
              <a:rPr lang="en-US" altLang="zh-TW" sz="2000" dirty="0" err="1" smtClean="0">
                <a:solidFill>
                  <a:srgbClr val="0070C0"/>
                </a:solidFill>
              </a:rPr>
              <a:t>t</a:t>
            </a:r>
            <a:r>
              <a:rPr lang="en-US" altLang="zh-TW" sz="2000" baseline="-25000" dirty="0" err="1" smtClean="0">
                <a:solidFill>
                  <a:srgbClr val="0070C0"/>
                </a:solidFill>
              </a:rPr>
              <a:t>i,j</a:t>
            </a:r>
            <a:r>
              <a:rPr lang="en-US" altLang="zh-TW" dirty="0" smtClean="0">
                <a:solidFill>
                  <a:srgbClr val="0070C0"/>
                </a:solidFill>
              </a:rPr>
              <a:t> </a:t>
            </a:r>
            <a:r>
              <a:rPr lang="en-US" altLang="zh-TW" dirty="0">
                <a:solidFill>
                  <a:srgbClr val="0070C0"/>
                </a:solidFill>
              </a:rPr>
              <a:t>represent the time at which an </a:t>
            </a:r>
            <a:r>
              <a:rPr lang="en-US" altLang="zh-TW" dirty="0" smtClean="0">
                <a:solidFill>
                  <a:srgbClr val="0070C0"/>
                </a:solidFill>
              </a:rPr>
              <a:t>edge</a:t>
            </a:r>
            <a:r>
              <a:rPr lang="zh-TW" altLang="en-US" dirty="0" smtClean="0">
                <a:solidFill>
                  <a:srgbClr val="0070C0"/>
                </a:solidFill>
              </a:rPr>
              <a:t> </a:t>
            </a:r>
            <a:r>
              <a:rPr lang="en-US" altLang="zh-TW" dirty="0" smtClean="0">
                <a:solidFill>
                  <a:srgbClr val="0070C0"/>
                </a:solidFill>
              </a:rPr>
              <a:t>is </a:t>
            </a:r>
            <a:r>
              <a:rPr lang="en-US" altLang="zh-TW" dirty="0">
                <a:solidFill>
                  <a:srgbClr val="0070C0"/>
                </a:solidFill>
              </a:rPr>
              <a:t>formed between node </a:t>
            </a:r>
            <a:r>
              <a:rPr lang="en-US" altLang="zh-TW" dirty="0" err="1">
                <a:solidFill>
                  <a:srgbClr val="0070C0"/>
                </a:solidFill>
              </a:rPr>
              <a:t>i</a:t>
            </a:r>
            <a:r>
              <a:rPr lang="en-US" altLang="zh-TW" dirty="0">
                <a:solidFill>
                  <a:srgbClr val="0070C0"/>
                </a:solidFill>
              </a:rPr>
              <a:t> ∈</a:t>
            </a:r>
            <a:r>
              <a:rPr lang="en-US" altLang="zh-TW" dirty="0" smtClean="0">
                <a:solidFill>
                  <a:srgbClr val="0070C0"/>
                </a:solidFill>
              </a:rPr>
              <a:t> </a:t>
            </a:r>
            <a:r>
              <a:rPr lang="en-US" altLang="zh-TW" dirty="0">
                <a:solidFill>
                  <a:srgbClr val="0070C0"/>
                </a:solidFill>
              </a:rPr>
              <a:t>U and node j ∈ </a:t>
            </a:r>
            <a:r>
              <a:rPr lang="en-US" altLang="zh-TW" dirty="0" smtClean="0">
                <a:solidFill>
                  <a:srgbClr val="0070C0"/>
                </a:solidFill>
              </a:rPr>
              <a:t>V </a:t>
            </a:r>
            <a:r>
              <a:rPr lang="en-US" altLang="zh-TW" dirty="0">
                <a:solidFill>
                  <a:srgbClr val="0070C0"/>
                </a:solidFill>
              </a:rPr>
              <a:t>. </a:t>
            </a:r>
            <a:r>
              <a:rPr lang="en-US" altLang="zh-TW" dirty="0" smtClean="0">
                <a:solidFill>
                  <a:srgbClr val="0070C0"/>
                </a:solidFill>
              </a:rPr>
              <a:t>Further</a:t>
            </a:r>
            <a:r>
              <a:rPr lang="en-US" altLang="zh-TW" dirty="0">
                <a:solidFill>
                  <a:srgbClr val="0070C0"/>
                </a:solidFill>
              </a:rPr>
              <a:t>, </a:t>
            </a:r>
            <a:r>
              <a:rPr lang="en-US" altLang="zh-TW" dirty="0" smtClean="0">
                <a:solidFill>
                  <a:srgbClr val="0070C0"/>
                </a:solidFill>
              </a:rPr>
              <a:t>let U</a:t>
            </a:r>
            <a:r>
              <a:rPr lang="en-US" altLang="zh-TW" baseline="30000" dirty="0" smtClean="0">
                <a:solidFill>
                  <a:srgbClr val="0070C0"/>
                </a:solidFill>
              </a:rPr>
              <a:t>’</a:t>
            </a:r>
            <a:r>
              <a:rPr lang="en-US" altLang="zh-TW" dirty="0" smtClean="0">
                <a:solidFill>
                  <a:srgbClr val="0070C0"/>
                </a:solidFill>
              </a:rPr>
              <a:t>⊆ U and V</a:t>
            </a:r>
            <a:r>
              <a:rPr lang="en-US" altLang="zh-TW" baseline="30000" dirty="0" smtClean="0">
                <a:solidFill>
                  <a:srgbClr val="0070C0"/>
                </a:solidFill>
              </a:rPr>
              <a:t>’</a:t>
            </a:r>
            <a:r>
              <a:rPr lang="en-US" altLang="zh-TW" dirty="0" smtClean="0">
                <a:solidFill>
                  <a:srgbClr val="0070C0"/>
                </a:solidFill>
              </a:rPr>
              <a:t> </a:t>
            </a:r>
            <a:r>
              <a:rPr lang="en-US" altLang="zh-TW" dirty="0">
                <a:solidFill>
                  <a:srgbClr val="0070C0"/>
                </a:solidFill>
              </a:rPr>
              <a:t>⊆ </a:t>
            </a:r>
            <a:r>
              <a:rPr lang="en-US" altLang="zh-TW" dirty="0" smtClean="0">
                <a:solidFill>
                  <a:srgbClr val="0070C0"/>
                </a:solidFill>
              </a:rPr>
              <a:t>V . </a:t>
            </a:r>
          </a:p>
          <a:p>
            <a:r>
              <a:rPr lang="en-US" altLang="zh-TW" dirty="0" smtClean="0">
                <a:solidFill>
                  <a:srgbClr val="FF0000"/>
                </a:solidFill>
              </a:rPr>
              <a:t>We define a star </a:t>
            </a:r>
            <a:r>
              <a:rPr lang="en-US" altLang="zh-TW" dirty="0" smtClean="0">
                <a:solidFill>
                  <a:srgbClr val="0070C0"/>
                </a:solidFill>
              </a:rPr>
              <a:t>[U</a:t>
            </a:r>
            <a:r>
              <a:rPr lang="en-US" altLang="zh-TW" baseline="30000" dirty="0" smtClean="0">
                <a:solidFill>
                  <a:srgbClr val="0070C0"/>
                </a:solidFill>
              </a:rPr>
              <a:t>’</a:t>
            </a:r>
            <a:r>
              <a:rPr lang="en-US" altLang="zh-TW" dirty="0" smtClean="0">
                <a:solidFill>
                  <a:srgbClr val="0070C0"/>
                </a:solidFill>
              </a:rPr>
              <a:t>; j; </a:t>
            </a:r>
            <a:r>
              <a:rPr lang="el-GR" altLang="zh-TW" dirty="0">
                <a:solidFill>
                  <a:srgbClr val="0070C0"/>
                </a:solidFill>
              </a:rPr>
              <a:t>Δ</a:t>
            </a:r>
            <a:r>
              <a:rPr lang="en-US" altLang="zh-TW" dirty="0" smtClean="0">
                <a:solidFill>
                  <a:srgbClr val="0070C0"/>
                </a:solidFill>
              </a:rPr>
              <a:t>t; </a:t>
            </a:r>
            <a:r>
              <a:rPr lang="el-GR" altLang="zh-TW" dirty="0">
                <a:solidFill>
                  <a:srgbClr val="0070C0"/>
                </a:solidFill>
              </a:rPr>
              <a:t>δ</a:t>
            </a:r>
            <a:r>
              <a:rPr lang="en-US" altLang="zh-TW" dirty="0" smtClean="0">
                <a:solidFill>
                  <a:srgbClr val="0070C0"/>
                </a:solidFill>
              </a:rPr>
              <a:t>t] on U</a:t>
            </a:r>
            <a:r>
              <a:rPr lang="en-US" altLang="zh-TW" baseline="30000" dirty="0" smtClean="0">
                <a:solidFill>
                  <a:srgbClr val="0070C0"/>
                </a:solidFill>
              </a:rPr>
              <a:t>’ </a:t>
            </a:r>
            <a:r>
              <a:rPr lang="en-US" altLang="zh-TW" dirty="0" smtClean="0">
                <a:solidFill>
                  <a:srgbClr val="0070C0"/>
                </a:solidFill>
              </a:rPr>
              <a:t>and </a:t>
            </a:r>
            <a:r>
              <a:rPr lang="en-US" altLang="zh-TW" dirty="0">
                <a:solidFill>
                  <a:srgbClr val="0070C0"/>
                </a:solidFill>
              </a:rPr>
              <a:t>some central node </a:t>
            </a:r>
            <a:r>
              <a:rPr lang="en-US" altLang="zh-TW" dirty="0" smtClean="0">
                <a:solidFill>
                  <a:srgbClr val="0070C0"/>
                </a:solidFill>
              </a:rPr>
              <a:t>j</a:t>
            </a:r>
            <a:r>
              <a:rPr lang="en-US" altLang="zh-TW" dirty="0">
                <a:solidFill>
                  <a:srgbClr val="0070C0"/>
                </a:solidFill>
              </a:rPr>
              <a:t> ∈</a:t>
            </a:r>
            <a:r>
              <a:rPr lang="en-US" altLang="zh-TW" dirty="0" smtClean="0">
                <a:solidFill>
                  <a:srgbClr val="0070C0"/>
                </a:solidFill>
              </a:rPr>
              <a:t> V</a:t>
            </a:r>
            <a:r>
              <a:rPr lang="en-US" altLang="zh-TW" baseline="30000" dirty="0" smtClean="0">
                <a:solidFill>
                  <a:srgbClr val="0070C0"/>
                </a:solidFill>
              </a:rPr>
              <a:t>’</a:t>
            </a:r>
            <a:r>
              <a:rPr lang="en-US" altLang="zh-TW" dirty="0" smtClean="0">
                <a:solidFill>
                  <a:srgbClr val="0070C0"/>
                </a:solidFill>
              </a:rPr>
              <a:t> </a:t>
            </a:r>
            <a:r>
              <a:rPr lang="en-US" altLang="zh-TW" dirty="0">
                <a:solidFill>
                  <a:srgbClr val="0070C0"/>
                </a:solidFill>
              </a:rPr>
              <a:t>as follows</a:t>
            </a:r>
            <a:r>
              <a:rPr lang="en-US" altLang="zh-TW" dirty="0" smtClean="0">
                <a:solidFill>
                  <a:srgbClr val="0070C0"/>
                </a:solidFill>
              </a:rPr>
              <a:t>:</a:t>
            </a:r>
          </a:p>
          <a:p>
            <a:endParaRPr lang="zh-TW" altLang="en-US" dirty="0">
              <a:solidFill>
                <a:srgbClr val="0070C0"/>
              </a:solidFill>
            </a:endParaRPr>
          </a:p>
        </p:txBody>
      </p:sp>
      <p:sp>
        <p:nvSpPr>
          <p:cNvPr id="38" name="文字方塊 37"/>
          <p:cNvSpPr txBox="1"/>
          <p:nvPr/>
        </p:nvSpPr>
        <p:spPr>
          <a:xfrm>
            <a:off x="4090569" y="5400779"/>
            <a:ext cx="5838402" cy="923330"/>
          </a:xfrm>
          <a:prstGeom prst="rect">
            <a:avLst/>
          </a:prstGeom>
          <a:noFill/>
        </p:spPr>
        <p:txBody>
          <a:bodyPr wrap="square" rtlCol="0">
            <a:spAutoFit/>
          </a:bodyPr>
          <a:lstStyle/>
          <a:p>
            <a:r>
              <a:rPr lang="en-US" altLang="zh-TW" dirty="0">
                <a:solidFill>
                  <a:srgbClr val="147BC5"/>
                </a:solidFill>
              </a:rPr>
              <a:t>The above equations state </a:t>
            </a:r>
            <a:r>
              <a:rPr lang="en-US" altLang="zh-TW" b="1" dirty="0">
                <a:solidFill>
                  <a:srgbClr val="147BC5"/>
                </a:solidFill>
              </a:rPr>
              <a:t>that a star contains at least 2 left</a:t>
            </a:r>
          </a:p>
          <a:p>
            <a:r>
              <a:rPr lang="en-US" altLang="zh-TW" dirty="0">
                <a:solidFill>
                  <a:srgbClr val="147BC5"/>
                </a:solidFill>
              </a:rPr>
              <a:t>hand nodes and the time difference between the addition of</a:t>
            </a:r>
          </a:p>
          <a:p>
            <a:r>
              <a:rPr lang="en-US" altLang="zh-TW" dirty="0">
                <a:solidFill>
                  <a:srgbClr val="147BC5"/>
                </a:solidFill>
              </a:rPr>
              <a:t>the first and the last edge to the star is at most </a:t>
            </a:r>
            <a:r>
              <a:rPr lang="el-GR" altLang="zh-TW" dirty="0">
                <a:solidFill>
                  <a:srgbClr val="147BC5"/>
                </a:solidFill>
              </a:rPr>
              <a:t>Δ </a:t>
            </a:r>
            <a:r>
              <a:rPr lang="en-US" altLang="zh-TW" dirty="0" smtClean="0">
                <a:solidFill>
                  <a:srgbClr val="147BC5"/>
                </a:solidFill>
              </a:rPr>
              <a:t>t</a:t>
            </a:r>
            <a:r>
              <a:rPr lang="en-US" altLang="zh-TW" dirty="0">
                <a:solidFill>
                  <a:srgbClr val="147BC5"/>
                </a:solidFill>
              </a:rPr>
              <a:t>.</a:t>
            </a:r>
            <a:endParaRPr lang="zh-TW" altLang="en-US" dirty="0">
              <a:solidFill>
                <a:srgbClr val="147BC5"/>
              </a:solidFill>
            </a:endParaRPr>
          </a:p>
        </p:txBody>
      </p:sp>
      <p:sp>
        <p:nvSpPr>
          <p:cNvPr id="39" name="向右箭號 38"/>
          <p:cNvSpPr/>
          <p:nvPr/>
        </p:nvSpPr>
        <p:spPr>
          <a:xfrm>
            <a:off x="4912798" y="2879595"/>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7119192" y="2700286"/>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42" name="文字方塊 41"/>
          <p:cNvSpPr txBox="1"/>
          <p:nvPr/>
        </p:nvSpPr>
        <p:spPr>
          <a:xfrm>
            <a:off x="6682608" y="2191326"/>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43" name="文字方塊 42"/>
          <p:cNvSpPr txBox="1"/>
          <p:nvPr/>
        </p:nvSpPr>
        <p:spPr>
          <a:xfrm>
            <a:off x="3887826" y="2189999"/>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44" name="圓角矩形 43"/>
          <p:cNvSpPr/>
          <p:nvPr/>
        </p:nvSpPr>
        <p:spPr>
          <a:xfrm>
            <a:off x="6665878" y="2495491"/>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4342280" y="3764892"/>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46" name="圓角矩形 45"/>
          <p:cNvSpPr/>
          <p:nvPr/>
        </p:nvSpPr>
        <p:spPr>
          <a:xfrm>
            <a:off x="4090569" y="2671996"/>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4337507" y="2763582"/>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48" name="橢圓 47"/>
          <p:cNvSpPr/>
          <p:nvPr/>
        </p:nvSpPr>
        <p:spPr>
          <a:xfrm>
            <a:off x="4342280" y="4749295"/>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75000"/>
                </a:schemeClr>
              </a:solidFill>
              <a:effectLst>
                <a:outerShdw blurRad="38100" dist="38100" dir="2700000" algn="tl">
                  <a:srgbClr val="000000">
                    <a:alpha val="43137"/>
                  </a:srgbClr>
                </a:outerShdw>
              </a:effectLst>
            </a:endParaRPr>
          </a:p>
        </p:txBody>
      </p:sp>
      <p:sp>
        <p:nvSpPr>
          <p:cNvPr id="58" name="文字方塊 57"/>
          <p:cNvSpPr txBox="1"/>
          <p:nvPr/>
        </p:nvSpPr>
        <p:spPr>
          <a:xfrm>
            <a:off x="3887826" y="1736762"/>
            <a:ext cx="722698" cy="369332"/>
          </a:xfrm>
          <a:prstGeom prst="rect">
            <a:avLst/>
          </a:prstGeom>
          <a:noFill/>
        </p:spPr>
        <p:txBody>
          <a:bodyPr wrap="none" rtlCol="0">
            <a:spAutoFit/>
          </a:bodyPr>
          <a:lstStyle/>
          <a:p>
            <a:r>
              <a:rPr lang="en-US" altLang="zh-TW" dirty="0" smtClean="0">
                <a:solidFill>
                  <a:srgbClr val="0070C0"/>
                </a:solidFill>
              </a:rPr>
              <a:t>A</a:t>
            </a:r>
            <a:r>
              <a:rPr lang="zh-TW" altLang="en-US" dirty="0" smtClean="0">
                <a:solidFill>
                  <a:srgbClr val="0070C0"/>
                </a:solidFill>
              </a:rPr>
              <a:t> </a:t>
            </a:r>
            <a:r>
              <a:rPr lang="en-US" altLang="zh-TW" dirty="0" smtClean="0">
                <a:solidFill>
                  <a:srgbClr val="0070C0"/>
                </a:solidFill>
              </a:rPr>
              <a:t>star</a:t>
            </a:r>
            <a:endParaRPr lang="zh-TW" altLang="en-US" dirty="0">
              <a:solidFill>
                <a:srgbClr val="0070C0"/>
              </a:solidFill>
            </a:endParaRPr>
          </a:p>
        </p:txBody>
      </p:sp>
      <p:sp>
        <p:nvSpPr>
          <p:cNvPr id="59" name="向右箭號 58"/>
          <p:cNvSpPr/>
          <p:nvPr/>
        </p:nvSpPr>
        <p:spPr>
          <a:xfrm rot="20402982">
            <a:off x="4952774" y="3391364"/>
            <a:ext cx="2112141" cy="79694"/>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向右箭號 59"/>
          <p:cNvSpPr/>
          <p:nvPr/>
        </p:nvSpPr>
        <p:spPr>
          <a:xfrm rot="19522898" flipV="1">
            <a:off x="4793896" y="3911934"/>
            <a:ext cx="2514925" cy="1349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向右箭號 60"/>
          <p:cNvSpPr/>
          <p:nvPr/>
        </p:nvSpPr>
        <p:spPr>
          <a:xfrm rot="18184346">
            <a:off x="8476344" y="5250094"/>
            <a:ext cx="287676" cy="164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5">
            <p14:nvContentPartPr>
              <p14:cNvPr id="3" name="筆跡 2"/>
              <p14:cNvContentPartPr/>
              <p14:nvPr/>
            </p14:nvContentPartPr>
            <p14:xfrm>
              <a:off x="9991080" y="3341520"/>
              <a:ext cx="1041840" cy="349200"/>
            </p14:xfrm>
          </p:contentPart>
        </mc:Choice>
        <mc:Fallback>
          <p:pic>
            <p:nvPicPr>
              <p:cNvPr id="3" name="筆跡 2"/>
              <p:cNvPicPr/>
              <p:nvPr/>
            </p:nvPicPr>
            <p:blipFill>
              <a:blip r:embed="rId6"/>
              <a:stretch>
                <a:fillRect/>
              </a:stretch>
            </p:blipFill>
            <p:spPr>
              <a:xfrm>
                <a:off x="9986040" y="3337560"/>
                <a:ext cx="1052640" cy="356400"/>
              </a:xfrm>
              <a:prstGeom prst="rect">
                <a:avLst/>
              </a:prstGeom>
            </p:spPr>
          </p:pic>
        </mc:Fallback>
      </mc:AlternateContent>
    </p:spTree>
    <p:extLst>
      <p:ext uri="{BB962C8B-B14F-4D97-AF65-F5344CB8AC3E}">
        <p14:creationId xmlns:p14="http://schemas.microsoft.com/office/powerpoint/2010/main" val="2195650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Beewolf-Galaxy Graph</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22</a:t>
            </a:fld>
            <a:endParaRPr kumimoji="1"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236" y="365125"/>
            <a:ext cx="4705564" cy="1538688"/>
          </a:xfrm>
          <a:prstGeom prst="rect">
            <a:avLst/>
          </a:prstGeom>
        </p:spPr>
      </p:pic>
      <p:sp>
        <p:nvSpPr>
          <p:cNvPr id="12" name="向右箭號 11"/>
          <p:cNvSpPr/>
          <p:nvPr/>
        </p:nvSpPr>
        <p:spPr>
          <a:xfrm>
            <a:off x="1270628" y="2016676"/>
            <a:ext cx="2230276" cy="7396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3595156" y="1831643"/>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5" name="文字方塊 14"/>
          <p:cNvSpPr txBox="1"/>
          <p:nvPr/>
        </p:nvSpPr>
        <p:spPr>
          <a:xfrm>
            <a:off x="3158572" y="1322683"/>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16" name="文字方塊 15"/>
          <p:cNvSpPr txBox="1"/>
          <p:nvPr/>
        </p:nvSpPr>
        <p:spPr>
          <a:xfrm>
            <a:off x="363790" y="1321356"/>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17" name="圓角矩形 16"/>
          <p:cNvSpPr/>
          <p:nvPr/>
        </p:nvSpPr>
        <p:spPr>
          <a:xfrm>
            <a:off x="3141842" y="1626848"/>
            <a:ext cx="1344157" cy="38224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18244" y="289624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9" name="圓角矩形 18"/>
          <p:cNvSpPr/>
          <p:nvPr/>
        </p:nvSpPr>
        <p:spPr>
          <a:xfrm>
            <a:off x="566533" y="1803353"/>
            <a:ext cx="939715" cy="42994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813471" y="189493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1" name="橢圓 20"/>
          <p:cNvSpPr/>
          <p:nvPr/>
        </p:nvSpPr>
        <p:spPr>
          <a:xfrm>
            <a:off x="818244" y="3747255"/>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rPr>
              <a:t>c</a:t>
            </a:r>
            <a:endParaRPr lang="zh-TW" altLang="en-US" dirty="0">
              <a:solidFill>
                <a:schemeClr val="accent2">
                  <a:lumMod val="75000"/>
                </a:schemeClr>
              </a:solidFill>
              <a:effectLst>
                <a:outerShdw blurRad="38100" dist="38100" dir="2700000" algn="tl">
                  <a:srgbClr val="000000">
                    <a:alpha val="43137"/>
                  </a:srgbClr>
                </a:outerShdw>
              </a:effectLst>
            </a:endParaRPr>
          </a:p>
        </p:txBody>
      </p:sp>
      <p:sp>
        <p:nvSpPr>
          <p:cNvPr id="24" name="橢圓 23"/>
          <p:cNvSpPr/>
          <p:nvPr/>
        </p:nvSpPr>
        <p:spPr>
          <a:xfrm>
            <a:off x="3595155" y="287915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5" name="橢圓 24"/>
          <p:cNvSpPr/>
          <p:nvPr/>
        </p:nvSpPr>
        <p:spPr>
          <a:xfrm>
            <a:off x="3604698" y="38191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C</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5" name="圓角矩形 34"/>
          <p:cNvSpPr/>
          <p:nvPr/>
        </p:nvSpPr>
        <p:spPr>
          <a:xfrm>
            <a:off x="7819485" y="678094"/>
            <a:ext cx="1170398" cy="12257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a:off x="824790" y="4598261"/>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9" name="橢圓 38"/>
          <p:cNvSpPr/>
          <p:nvPr/>
        </p:nvSpPr>
        <p:spPr>
          <a:xfrm>
            <a:off x="818244" y="5449267"/>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0" name="橢圓 39"/>
          <p:cNvSpPr/>
          <p:nvPr/>
        </p:nvSpPr>
        <p:spPr>
          <a:xfrm>
            <a:off x="3633993" y="475906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2" name="向右箭號 41"/>
          <p:cNvSpPr/>
          <p:nvPr/>
        </p:nvSpPr>
        <p:spPr>
          <a:xfrm rot="1041224">
            <a:off x="1228388" y="2450951"/>
            <a:ext cx="2465671" cy="93044"/>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右箭號 42"/>
          <p:cNvSpPr/>
          <p:nvPr/>
        </p:nvSpPr>
        <p:spPr>
          <a:xfrm rot="20453181">
            <a:off x="1190572" y="2514999"/>
            <a:ext cx="2370691" cy="8983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右箭號 43"/>
          <p:cNvSpPr/>
          <p:nvPr/>
        </p:nvSpPr>
        <p:spPr>
          <a:xfrm>
            <a:off x="1302172" y="3106413"/>
            <a:ext cx="2265551" cy="8983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向右箭號 44"/>
          <p:cNvSpPr/>
          <p:nvPr/>
        </p:nvSpPr>
        <p:spPr>
          <a:xfrm rot="840630">
            <a:off x="1235415" y="3555848"/>
            <a:ext cx="2422472" cy="100281"/>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右箭號 45"/>
          <p:cNvSpPr/>
          <p:nvPr/>
        </p:nvSpPr>
        <p:spPr>
          <a:xfrm rot="19632771">
            <a:off x="1054728" y="2978018"/>
            <a:ext cx="2703340" cy="118582"/>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右箭號 46"/>
          <p:cNvSpPr/>
          <p:nvPr/>
        </p:nvSpPr>
        <p:spPr>
          <a:xfrm rot="20633278">
            <a:off x="1328059" y="3520155"/>
            <a:ext cx="2249637" cy="11522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右箭號 47"/>
          <p:cNvSpPr/>
          <p:nvPr/>
        </p:nvSpPr>
        <p:spPr>
          <a:xfrm>
            <a:off x="1356251" y="3938892"/>
            <a:ext cx="2249637" cy="11522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向右箭號 48"/>
          <p:cNvSpPr/>
          <p:nvPr/>
        </p:nvSpPr>
        <p:spPr>
          <a:xfrm rot="1062235">
            <a:off x="1258783" y="4420519"/>
            <a:ext cx="2427201" cy="146770"/>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9952069">
            <a:off x="1185985" y="3947612"/>
            <a:ext cx="2558376" cy="113124"/>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284040">
            <a:off x="1304076" y="4901544"/>
            <a:ext cx="2301812" cy="8444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右箭號 51"/>
          <p:cNvSpPr/>
          <p:nvPr/>
        </p:nvSpPr>
        <p:spPr>
          <a:xfrm rot="20777684" flipV="1">
            <a:off x="1310440" y="5344615"/>
            <a:ext cx="2301812" cy="132298"/>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9854884" flipV="1">
            <a:off x="1251477" y="4766882"/>
            <a:ext cx="2504468" cy="13607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向右箭號 53"/>
          <p:cNvSpPr/>
          <p:nvPr/>
        </p:nvSpPr>
        <p:spPr>
          <a:xfrm rot="1935952">
            <a:off x="1041211" y="2955271"/>
            <a:ext cx="2849037" cy="15678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3" name="筆跡 2"/>
              <p14:cNvContentPartPr/>
              <p14:nvPr/>
            </p14:nvContentPartPr>
            <p14:xfrm>
              <a:off x="8258760" y="5599080"/>
              <a:ext cx="4320" cy="6120"/>
            </p14:xfrm>
          </p:contentPart>
        </mc:Choice>
        <mc:Fallback>
          <p:pic>
            <p:nvPicPr>
              <p:cNvPr id="3" name="筆跡 2"/>
              <p:cNvPicPr/>
              <p:nvPr/>
            </p:nvPicPr>
            <p:blipFill>
              <a:blip r:embed="rId5"/>
              <a:stretch>
                <a:fillRect/>
              </a:stretch>
            </p:blipFill>
            <p:spPr>
              <a:xfrm>
                <a:off x="8256240" y="5596560"/>
                <a:ext cx="9360" cy="11160"/>
              </a:xfrm>
              <a:prstGeom prst="rect">
                <a:avLst/>
              </a:prstGeom>
            </p:spPr>
          </p:pic>
        </mc:Fallback>
      </mc:AlternateContent>
    </p:spTree>
    <p:extLst>
      <p:ext uri="{BB962C8B-B14F-4D97-AF65-F5344CB8AC3E}">
        <p14:creationId xmlns:p14="http://schemas.microsoft.com/office/powerpoint/2010/main" val="843008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236" y="365125"/>
            <a:ext cx="4705564" cy="1538688"/>
          </a:xfrm>
          <a:prstGeom prst="rect">
            <a:avLst/>
          </a:prstGeom>
        </p:spPr>
      </p:pic>
      <p:sp>
        <p:nvSpPr>
          <p:cNvPr id="2" name="標題 1"/>
          <p:cNvSpPr>
            <a:spLocks noGrp="1"/>
          </p:cNvSpPr>
          <p:nvPr>
            <p:ph type="title"/>
          </p:nvPr>
        </p:nvSpPr>
        <p:spPr/>
        <p:txBody>
          <a:bodyPr/>
          <a:lstStyle/>
          <a:p>
            <a:r>
              <a:rPr kumimoji="1" lang="en-US" altLang="zh-TW" dirty="0" smtClean="0"/>
              <a:t>Beewolf-</a:t>
            </a:r>
            <a:br>
              <a:rPr kumimoji="1" lang="en-US" altLang="zh-TW" dirty="0" smtClean="0"/>
            </a:br>
            <a:r>
              <a:rPr kumimoji="1" lang="en-US" altLang="zh-TW" dirty="0" smtClean="0"/>
              <a:t>Frequent </a:t>
            </a:r>
            <a:r>
              <a:rPr kumimoji="1" lang="en-US" altLang="zh-TW" dirty="0" err="1" smtClean="0"/>
              <a:t>PatternTree</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23</a:t>
            </a:fld>
            <a:endParaRPr kumimoji="1" lang="zh-TW" altLang="en-US"/>
          </a:p>
        </p:txBody>
      </p:sp>
      <p:sp>
        <p:nvSpPr>
          <p:cNvPr id="12" name="向右箭號 11"/>
          <p:cNvSpPr/>
          <p:nvPr/>
        </p:nvSpPr>
        <p:spPr>
          <a:xfrm>
            <a:off x="1270628" y="2016676"/>
            <a:ext cx="2230276" cy="7396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3595156" y="1831643"/>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5" name="文字方塊 14"/>
          <p:cNvSpPr txBox="1"/>
          <p:nvPr/>
        </p:nvSpPr>
        <p:spPr>
          <a:xfrm>
            <a:off x="3158572" y="1322683"/>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16" name="文字方塊 15"/>
          <p:cNvSpPr txBox="1"/>
          <p:nvPr/>
        </p:nvSpPr>
        <p:spPr>
          <a:xfrm>
            <a:off x="363790" y="1321356"/>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17" name="圓角矩形 16"/>
          <p:cNvSpPr/>
          <p:nvPr/>
        </p:nvSpPr>
        <p:spPr>
          <a:xfrm>
            <a:off x="3141842" y="1626848"/>
            <a:ext cx="1344157" cy="38224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18244" y="289624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9" name="圓角矩形 18"/>
          <p:cNvSpPr/>
          <p:nvPr/>
        </p:nvSpPr>
        <p:spPr>
          <a:xfrm>
            <a:off x="566533" y="1803353"/>
            <a:ext cx="939715" cy="42994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813471" y="189493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1" name="橢圓 20"/>
          <p:cNvSpPr/>
          <p:nvPr/>
        </p:nvSpPr>
        <p:spPr>
          <a:xfrm>
            <a:off x="818244" y="3747255"/>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rPr>
              <a:t>c</a:t>
            </a:r>
            <a:endParaRPr lang="zh-TW" altLang="en-US" dirty="0">
              <a:solidFill>
                <a:schemeClr val="accent2">
                  <a:lumMod val="75000"/>
                </a:schemeClr>
              </a:solidFill>
              <a:effectLst>
                <a:outerShdw blurRad="38100" dist="38100" dir="2700000" algn="tl">
                  <a:srgbClr val="000000">
                    <a:alpha val="43137"/>
                  </a:srgbClr>
                </a:outerShdw>
              </a:effectLst>
            </a:endParaRPr>
          </a:p>
        </p:txBody>
      </p:sp>
      <p:sp>
        <p:nvSpPr>
          <p:cNvPr id="24" name="橢圓 23"/>
          <p:cNvSpPr/>
          <p:nvPr/>
        </p:nvSpPr>
        <p:spPr>
          <a:xfrm>
            <a:off x="3595155" y="287915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5" name="橢圓 24"/>
          <p:cNvSpPr/>
          <p:nvPr/>
        </p:nvSpPr>
        <p:spPr>
          <a:xfrm>
            <a:off x="3604698" y="38191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C</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5" name="圓角矩形 34"/>
          <p:cNvSpPr/>
          <p:nvPr/>
        </p:nvSpPr>
        <p:spPr>
          <a:xfrm>
            <a:off x="9021557" y="678094"/>
            <a:ext cx="1170398" cy="12257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a:off x="824790" y="4598261"/>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9" name="橢圓 38"/>
          <p:cNvSpPr/>
          <p:nvPr/>
        </p:nvSpPr>
        <p:spPr>
          <a:xfrm>
            <a:off x="818244" y="5449267"/>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0" name="橢圓 39"/>
          <p:cNvSpPr/>
          <p:nvPr/>
        </p:nvSpPr>
        <p:spPr>
          <a:xfrm>
            <a:off x="3633993" y="475906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2" name="向右箭號 41"/>
          <p:cNvSpPr/>
          <p:nvPr/>
        </p:nvSpPr>
        <p:spPr>
          <a:xfrm rot="1041224">
            <a:off x="1228388" y="2450951"/>
            <a:ext cx="2465671" cy="93044"/>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右箭號 42"/>
          <p:cNvSpPr/>
          <p:nvPr/>
        </p:nvSpPr>
        <p:spPr>
          <a:xfrm rot="20453181">
            <a:off x="1190572" y="2514999"/>
            <a:ext cx="2370691" cy="8983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右箭號 43"/>
          <p:cNvSpPr/>
          <p:nvPr/>
        </p:nvSpPr>
        <p:spPr>
          <a:xfrm>
            <a:off x="1302172" y="3106413"/>
            <a:ext cx="2265551" cy="8983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向右箭號 44"/>
          <p:cNvSpPr/>
          <p:nvPr/>
        </p:nvSpPr>
        <p:spPr>
          <a:xfrm rot="840630">
            <a:off x="1235415" y="3555848"/>
            <a:ext cx="2422472" cy="100281"/>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右箭號 45"/>
          <p:cNvSpPr/>
          <p:nvPr/>
        </p:nvSpPr>
        <p:spPr>
          <a:xfrm rot="19632771">
            <a:off x="1054728" y="2978018"/>
            <a:ext cx="2703340" cy="118582"/>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右箭號 46"/>
          <p:cNvSpPr/>
          <p:nvPr/>
        </p:nvSpPr>
        <p:spPr>
          <a:xfrm rot="20633278">
            <a:off x="1328059" y="3520155"/>
            <a:ext cx="2249637" cy="11522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右箭號 47"/>
          <p:cNvSpPr/>
          <p:nvPr/>
        </p:nvSpPr>
        <p:spPr>
          <a:xfrm>
            <a:off x="1356251" y="3938892"/>
            <a:ext cx="2249637" cy="11522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向右箭號 48"/>
          <p:cNvSpPr/>
          <p:nvPr/>
        </p:nvSpPr>
        <p:spPr>
          <a:xfrm rot="1062235">
            <a:off x="1258783" y="4420519"/>
            <a:ext cx="2427201" cy="146770"/>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9952069">
            <a:off x="1185985" y="3947612"/>
            <a:ext cx="2558376" cy="113124"/>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284040">
            <a:off x="1304076" y="4901544"/>
            <a:ext cx="2301812" cy="8444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右箭號 51"/>
          <p:cNvSpPr/>
          <p:nvPr/>
        </p:nvSpPr>
        <p:spPr>
          <a:xfrm rot="20777684" flipV="1">
            <a:off x="1310440" y="5344615"/>
            <a:ext cx="2301812" cy="132298"/>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9854884" flipV="1">
            <a:off x="1251477" y="4766882"/>
            <a:ext cx="2504468" cy="13607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642973978"/>
              </p:ext>
            </p:extLst>
          </p:nvPr>
        </p:nvGraphicFramePr>
        <p:xfrm>
          <a:off x="4638922" y="2519686"/>
          <a:ext cx="1703368" cy="1944248"/>
        </p:xfrm>
        <a:graphic>
          <a:graphicData uri="http://schemas.openxmlformats.org/drawingml/2006/table">
            <a:tbl>
              <a:tblPr firstRow="1" bandRow="1">
                <a:tableStyleId>{0505E3EF-67EA-436B-97B2-0124C06EBD24}</a:tableStyleId>
              </a:tblPr>
              <a:tblGrid>
                <a:gridCol w="446385">
                  <a:extLst>
                    <a:ext uri="{9D8B030D-6E8A-4147-A177-3AD203B41FA5}">
                      <a16:colId xmlns:a16="http://schemas.microsoft.com/office/drawing/2014/main" val="2183600577"/>
                    </a:ext>
                  </a:extLst>
                </a:gridCol>
                <a:gridCol w="1256983">
                  <a:extLst>
                    <a:ext uri="{9D8B030D-6E8A-4147-A177-3AD203B41FA5}">
                      <a16:colId xmlns:a16="http://schemas.microsoft.com/office/drawing/2014/main" val="2673934512"/>
                    </a:ext>
                  </a:extLst>
                </a:gridCol>
              </a:tblGrid>
              <a:tr h="486062">
                <a:tc>
                  <a:txBody>
                    <a:bodyPr/>
                    <a:lstStyle/>
                    <a:p>
                      <a:pPr algn="ctr"/>
                      <a:r>
                        <a:rPr lang="en-US" altLang="zh-TW" b="0" dirty="0" smtClean="0"/>
                        <a:t>B</a:t>
                      </a:r>
                      <a:endParaRPr lang="zh-TW" altLang="en-US" b="0" dirty="0"/>
                    </a:p>
                  </a:txBody>
                  <a:tcPr/>
                </a:tc>
                <a:tc>
                  <a:txBody>
                    <a:bodyPr/>
                    <a:lstStyle/>
                    <a:p>
                      <a:pPr algn="ctr"/>
                      <a:r>
                        <a:rPr lang="en-US" altLang="zh-TW" b="0" dirty="0" smtClean="0"/>
                        <a:t>c b a d</a:t>
                      </a:r>
                      <a:endParaRPr lang="zh-TW" altLang="en-US" b="0" dirty="0"/>
                    </a:p>
                  </a:txBody>
                  <a:tcPr/>
                </a:tc>
                <a:extLst>
                  <a:ext uri="{0D108BD9-81ED-4DB2-BD59-A6C34878D82A}">
                    <a16:rowId xmlns:a16="http://schemas.microsoft.com/office/drawing/2014/main" val="3453862719"/>
                  </a:ext>
                </a:extLst>
              </a:tr>
              <a:tr h="486062">
                <a:tc>
                  <a:txBody>
                    <a:bodyPr/>
                    <a:lstStyle/>
                    <a:p>
                      <a:pPr algn="ctr"/>
                      <a:r>
                        <a:rPr lang="en-US" altLang="zh-TW" b="0" dirty="0" smtClean="0"/>
                        <a:t>C</a:t>
                      </a:r>
                      <a:endParaRPr lang="zh-TW" altLang="en-US" b="0" dirty="0"/>
                    </a:p>
                  </a:txBody>
                  <a:tcPr/>
                </a:tc>
                <a:tc>
                  <a:txBody>
                    <a:bodyPr/>
                    <a:lstStyle/>
                    <a:p>
                      <a:pPr algn="ctr"/>
                      <a:r>
                        <a:rPr lang="en-US" altLang="zh-TW" b="0" dirty="0" smtClean="0"/>
                        <a:t>c b a e</a:t>
                      </a:r>
                      <a:endParaRPr lang="zh-TW" altLang="en-US" b="0" dirty="0"/>
                    </a:p>
                  </a:txBody>
                  <a:tcPr/>
                </a:tc>
                <a:extLst>
                  <a:ext uri="{0D108BD9-81ED-4DB2-BD59-A6C34878D82A}">
                    <a16:rowId xmlns:a16="http://schemas.microsoft.com/office/drawing/2014/main" val="1460479956"/>
                  </a:ext>
                </a:extLst>
              </a:tr>
              <a:tr h="486062">
                <a:tc>
                  <a:txBody>
                    <a:bodyPr/>
                    <a:lstStyle/>
                    <a:p>
                      <a:pPr algn="ctr"/>
                      <a:r>
                        <a:rPr lang="en-US" altLang="zh-TW" b="0" dirty="0" smtClean="0"/>
                        <a:t>A</a:t>
                      </a:r>
                      <a:endParaRPr lang="zh-TW" altLang="en-US" b="0" dirty="0"/>
                    </a:p>
                  </a:txBody>
                  <a:tcPr/>
                </a:tc>
                <a:tc>
                  <a:txBody>
                    <a:bodyPr/>
                    <a:lstStyle/>
                    <a:p>
                      <a:pPr algn="ctr"/>
                      <a:r>
                        <a:rPr lang="en-US" altLang="zh-TW" b="0" dirty="0" smtClean="0"/>
                        <a:t>c b a</a:t>
                      </a:r>
                      <a:endParaRPr lang="zh-TW" altLang="en-US" b="0" dirty="0"/>
                    </a:p>
                  </a:txBody>
                  <a:tcPr/>
                </a:tc>
                <a:extLst>
                  <a:ext uri="{0D108BD9-81ED-4DB2-BD59-A6C34878D82A}">
                    <a16:rowId xmlns:a16="http://schemas.microsoft.com/office/drawing/2014/main" val="2277101248"/>
                  </a:ext>
                </a:extLst>
              </a:tr>
              <a:tr h="486062">
                <a:tc>
                  <a:txBody>
                    <a:bodyPr/>
                    <a:lstStyle/>
                    <a:p>
                      <a:pPr algn="ctr"/>
                      <a:r>
                        <a:rPr lang="en-US" altLang="zh-TW" b="0" dirty="0" smtClean="0"/>
                        <a:t>D</a:t>
                      </a:r>
                      <a:endParaRPr lang="zh-TW" altLang="en-US" b="0" dirty="0"/>
                    </a:p>
                  </a:txBody>
                  <a:tcPr/>
                </a:tc>
                <a:tc>
                  <a:txBody>
                    <a:bodyPr/>
                    <a:lstStyle/>
                    <a:p>
                      <a:pPr algn="ctr"/>
                      <a:r>
                        <a:rPr lang="en-US" altLang="zh-TW" b="0" dirty="0" smtClean="0"/>
                        <a:t>c d e</a:t>
                      </a:r>
                      <a:endParaRPr lang="zh-TW" altLang="en-US" b="0" dirty="0"/>
                    </a:p>
                  </a:txBody>
                  <a:tcPr/>
                </a:tc>
                <a:extLst>
                  <a:ext uri="{0D108BD9-81ED-4DB2-BD59-A6C34878D82A}">
                    <a16:rowId xmlns:a16="http://schemas.microsoft.com/office/drawing/2014/main" val="1458852423"/>
                  </a:ext>
                </a:extLst>
              </a:tr>
            </a:tbl>
          </a:graphicData>
        </a:graphic>
      </p:graphicFrame>
      <p:sp>
        <p:nvSpPr>
          <p:cNvPr id="5" name="橢圓 4"/>
          <p:cNvSpPr/>
          <p:nvPr/>
        </p:nvSpPr>
        <p:spPr>
          <a:xfrm>
            <a:off x="8795107" y="2001361"/>
            <a:ext cx="411822" cy="430575"/>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zh-TW" altLang="en-US" dirty="0"/>
          </a:p>
        </p:txBody>
      </p:sp>
      <p:sp>
        <p:nvSpPr>
          <p:cNvPr id="6" name="文字方塊 5"/>
          <p:cNvSpPr txBox="1"/>
          <p:nvPr/>
        </p:nvSpPr>
        <p:spPr>
          <a:xfrm>
            <a:off x="8710169" y="2032574"/>
            <a:ext cx="581698" cy="369332"/>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TW" dirty="0" smtClean="0"/>
              <a:t>root</a:t>
            </a:r>
            <a:endParaRPr lang="zh-TW" altLang="en-US" dirty="0"/>
          </a:p>
        </p:txBody>
      </p:sp>
      <p:sp>
        <p:nvSpPr>
          <p:cNvPr id="38" name="橢圓 37"/>
          <p:cNvSpPr/>
          <p:nvPr/>
        </p:nvSpPr>
        <p:spPr>
          <a:xfrm>
            <a:off x="8795107" y="2910678"/>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c</a:t>
            </a:r>
          </a:p>
        </p:txBody>
      </p:sp>
      <p:sp>
        <p:nvSpPr>
          <p:cNvPr id="41" name="橢圓 40"/>
          <p:cNvSpPr/>
          <p:nvPr/>
        </p:nvSpPr>
        <p:spPr>
          <a:xfrm>
            <a:off x="8198778" y="3545264"/>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p>
        </p:txBody>
      </p:sp>
      <p:sp>
        <p:nvSpPr>
          <p:cNvPr id="54" name="橢圓 53"/>
          <p:cNvSpPr/>
          <p:nvPr/>
        </p:nvSpPr>
        <p:spPr>
          <a:xfrm>
            <a:off x="9400845" y="354386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p>
        </p:txBody>
      </p:sp>
      <p:sp>
        <p:nvSpPr>
          <p:cNvPr id="55" name="橢圓 54"/>
          <p:cNvSpPr/>
          <p:nvPr/>
        </p:nvSpPr>
        <p:spPr>
          <a:xfrm>
            <a:off x="8815646" y="4187923"/>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p>
        </p:txBody>
      </p:sp>
      <p:sp>
        <p:nvSpPr>
          <p:cNvPr id="56" name="橢圓 55"/>
          <p:cNvSpPr/>
          <p:nvPr/>
        </p:nvSpPr>
        <p:spPr>
          <a:xfrm>
            <a:off x="7712040" y="422043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p>
        </p:txBody>
      </p:sp>
      <p:sp>
        <p:nvSpPr>
          <p:cNvPr id="57" name="橢圓 56"/>
          <p:cNvSpPr/>
          <p:nvPr/>
        </p:nvSpPr>
        <p:spPr>
          <a:xfrm>
            <a:off x="7712040" y="5104339"/>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p>
        </p:txBody>
      </p:sp>
      <p:sp>
        <p:nvSpPr>
          <p:cNvPr id="58" name="橢圓 57"/>
          <p:cNvSpPr/>
          <p:nvPr/>
        </p:nvSpPr>
        <p:spPr>
          <a:xfrm>
            <a:off x="9826970" y="422043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p>
        </p:txBody>
      </p:sp>
      <p:sp>
        <p:nvSpPr>
          <p:cNvPr id="59" name="向右箭號 58"/>
          <p:cNvSpPr/>
          <p:nvPr/>
        </p:nvSpPr>
        <p:spPr>
          <a:xfrm rot="5400000">
            <a:off x="8764632" y="2591031"/>
            <a:ext cx="481567" cy="155568"/>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向右箭號 59"/>
          <p:cNvSpPr/>
          <p:nvPr/>
        </p:nvSpPr>
        <p:spPr>
          <a:xfrm rot="7765294">
            <a:off x="8464861" y="3422282"/>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向右箭號 60"/>
          <p:cNvSpPr/>
          <p:nvPr/>
        </p:nvSpPr>
        <p:spPr>
          <a:xfrm rot="7765294">
            <a:off x="7913170" y="4052772"/>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向右箭號 62"/>
          <p:cNvSpPr/>
          <p:nvPr/>
        </p:nvSpPr>
        <p:spPr>
          <a:xfrm rot="5400000">
            <a:off x="7677167" y="4799055"/>
            <a:ext cx="481567" cy="155568"/>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向右箭號 63"/>
          <p:cNvSpPr/>
          <p:nvPr/>
        </p:nvSpPr>
        <p:spPr>
          <a:xfrm rot="3340201">
            <a:off x="9068821" y="3395934"/>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向右箭號 64"/>
          <p:cNvSpPr/>
          <p:nvPr/>
        </p:nvSpPr>
        <p:spPr>
          <a:xfrm rot="3340201">
            <a:off x="9543375" y="4076694"/>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向右箭號 65"/>
          <p:cNvSpPr/>
          <p:nvPr/>
        </p:nvSpPr>
        <p:spPr>
          <a:xfrm rot="3340201">
            <a:off x="8491207" y="4020587"/>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9215724" y="2655158"/>
            <a:ext cx="1038169" cy="369332"/>
          </a:xfrm>
          <a:prstGeom prst="rect">
            <a:avLst/>
          </a:prstGeom>
          <a:noFill/>
        </p:spPr>
        <p:txBody>
          <a:bodyPr wrap="none" rtlCol="0">
            <a:spAutoFit/>
          </a:bodyPr>
          <a:lstStyle/>
          <a:p>
            <a:r>
              <a:rPr lang="en-US" altLang="zh-TW" dirty="0" smtClean="0"/>
              <a:t>B, C, A, D</a:t>
            </a:r>
            <a:endParaRPr lang="zh-TW" altLang="en-US" dirty="0"/>
          </a:p>
        </p:txBody>
      </p:sp>
      <p:sp>
        <p:nvSpPr>
          <p:cNvPr id="68" name="文字方塊 67"/>
          <p:cNvSpPr txBox="1"/>
          <p:nvPr/>
        </p:nvSpPr>
        <p:spPr>
          <a:xfrm>
            <a:off x="7387393" y="3371421"/>
            <a:ext cx="783228" cy="369332"/>
          </a:xfrm>
          <a:prstGeom prst="rect">
            <a:avLst/>
          </a:prstGeom>
          <a:noFill/>
        </p:spPr>
        <p:txBody>
          <a:bodyPr wrap="none" rtlCol="0">
            <a:spAutoFit/>
          </a:bodyPr>
          <a:lstStyle/>
          <a:p>
            <a:r>
              <a:rPr lang="en-US" altLang="zh-TW" dirty="0" smtClean="0"/>
              <a:t>B, C, A</a:t>
            </a:r>
            <a:endParaRPr lang="zh-TW" altLang="en-US" dirty="0"/>
          </a:p>
        </p:txBody>
      </p:sp>
      <p:sp>
        <p:nvSpPr>
          <p:cNvPr id="69" name="文字方塊 68"/>
          <p:cNvSpPr txBox="1"/>
          <p:nvPr/>
        </p:nvSpPr>
        <p:spPr>
          <a:xfrm>
            <a:off x="7041832" y="4003257"/>
            <a:ext cx="783228" cy="369332"/>
          </a:xfrm>
          <a:prstGeom prst="rect">
            <a:avLst/>
          </a:prstGeom>
          <a:noFill/>
        </p:spPr>
        <p:txBody>
          <a:bodyPr wrap="none" rtlCol="0">
            <a:spAutoFit/>
          </a:bodyPr>
          <a:lstStyle/>
          <a:p>
            <a:r>
              <a:rPr lang="en-US" altLang="zh-TW" dirty="0" smtClean="0"/>
              <a:t>B, C, A</a:t>
            </a:r>
            <a:endParaRPr lang="zh-TW" altLang="en-US" dirty="0"/>
          </a:p>
        </p:txBody>
      </p:sp>
      <p:sp>
        <p:nvSpPr>
          <p:cNvPr id="70" name="文字方塊 69"/>
          <p:cNvSpPr txBox="1"/>
          <p:nvPr/>
        </p:nvSpPr>
        <p:spPr>
          <a:xfrm>
            <a:off x="7466403" y="4951496"/>
            <a:ext cx="309700" cy="369332"/>
          </a:xfrm>
          <a:prstGeom prst="rect">
            <a:avLst/>
          </a:prstGeom>
          <a:noFill/>
        </p:spPr>
        <p:txBody>
          <a:bodyPr wrap="none" rtlCol="0">
            <a:spAutoFit/>
          </a:bodyPr>
          <a:lstStyle/>
          <a:p>
            <a:r>
              <a:rPr lang="en-US" altLang="zh-TW" dirty="0" smtClean="0"/>
              <a:t>B</a:t>
            </a:r>
            <a:endParaRPr lang="zh-TW" altLang="en-US" dirty="0"/>
          </a:p>
        </p:txBody>
      </p:sp>
      <p:sp>
        <p:nvSpPr>
          <p:cNvPr id="71" name="文字方塊 70"/>
          <p:cNvSpPr txBox="1"/>
          <p:nvPr/>
        </p:nvSpPr>
        <p:spPr>
          <a:xfrm>
            <a:off x="9192805" y="4213713"/>
            <a:ext cx="309700" cy="369332"/>
          </a:xfrm>
          <a:prstGeom prst="rect">
            <a:avLst/>
          </a:prstGeom>
          <a:noFill/>
        </p:spPr>
        <p:txBody>
          <a:bodyPr wrap="none" rtlCol="0">
            <a:spAutoFit/>
          </a:bodyPr>
          <a:lstStyle/>
          <a:p>
            <a:r>
              <a:rPr lang="en-US" altLang="zh-TW" dirty="0" smtClean="0"/>
              <a:t>C</a:t>
            </a:r>
            <a:endParaRPr lang="zh-TW" altLang="en-US" dirty="0"/>
          </a:p>
        </p:txBody>
      </p:sp>
      <p:sp>
        <p:nvSpPr>
          <p:cNvPr id="72" name="文字方塊 71"/>
          <p:cNvSpPr txBox="1"/>
          <p:nvPr/>
        </p:nvSpPr>
        <p:spPr>
          <a:xfrm>
            <a:off x="10270144" y="4231169"/>
            <a:ext cx="327334" cy="369332"/>
          </a:xfrm>
          <a:prstGeom prst="rect">
            <a:avLst/>
          </a:prstGeom>
          <a:noFill/>
        </p:spPr>
        <p:txBody>
          <a:bodyPr wrap="none" rtlCol="0">
            <a:spAutoFit/>
          </a:bodyPr>
          <a:lstStyle/>
          <a:p>
            <a:r>
              <a:rPr lang="en-US" altLang="zh-TW" dirty="0" smtClean="0"/>
              <a:t>D</a:t>
            </a:r>
            <a:endParaRPr lang="zh-TW" altLang="en-US" dirty="0"/>
          </a:p>
        </p:txBody>
      </p:sp>
      <p:sp>
        <p:nvSpPr>
          <p:cNvPr id="73" name="文字方塊 72"/>
          <p:cNvSpPr txBox="1"/>
          <p:nvPr/>
        </p:nvSpPr>
        <p:spPr>
          <a:xfrm>
            <a:off x="9772757" y="3388085"/>
            <a:ext cx="327334" cy="369332"/>
          </a:xfrm>
          <a:prstGeom prst="rect">
            <a:avLst/>
          </a:prstGeom>
          <a:noFill/>
        </p:spPr>
        <p:txBody>
          <a:bodyPr wrap="none" rtlCol="0">
            <a:spAutoFit/>
          </a:bodyPr>
          <a:lstStyle/>
          <a:p>
            <a:r>
              <a:rPr lang="en-US" altLang="zh-TW" dirty="0" smtClean="0"/>
              <a:t>D</a:t>
            </a:r>
            <a:endParaRPr lang="zh-TW" altLang="en-US" dirty="0"/>
          </a:p>
        </p:txBody>
      </p:sp>
      <p:sp>
        <p:nvSpPr>
          <p:cNvPr id="74" name="向右箭號 73"/>
          <p:cNvSpPr/>
          <p:nvPr/>
        </p:nvSpPr>
        <p:spPr>
          <a:xfrm rot="1935952">
            <a:off x="1041211" y="2955271"/>
            <a:ext cx="2849037" cy="15678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9" name="筆跡 8"/>
              <p14:cNvContentPartPr/>
              <p14:nvPr/>
            </p14:nvContentPartPr>
            <p14:xfrm>
              <a:off x="8606880" y="4920840"/>
              <a:ext cx="1921680" cy="635760"/>
            </p14:xfrm>
          </p:contentPart>
        </mc:Choice>
        <mc:Fallback>
          <p:pic>
            <p:nvPicPr>
              <p:cNvPr id="9" name="筆跡 8"/>
              <p:cNvPicPr/>
              <p:nvPr/>
            </p:nvPicPr>
            <p:blipFill>
              <a:blip r:embed="rId5"/>
              <a:stretch>
                <a:fillRect/>
              </a:stretch>
            </p:blipFill>
            <p:spPr>
              <a:xfrm>
                <a:off x="8599680" y="4917240"/>
                <a:ext cx="1939320" cy="645120"/>
              </a:xfrm>
              <a:prstGeom prst="rect">
                <a:avLst/>
              </a:prstGeom>
            </p:spPr>
          </p:pic>
        </mc:Fallback>
      </mc:AlternateContent>
    </p:spTree>
    <p:extLst>
      <p:ext uri="{BB962C8B-B14F-4D97-AF65-F5344CB8AC3E}">
        <p14:creationId xmlns:p14="http://schemas.microsoft.com/office/powerpoint/2010/main" val="2903661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236" y="365125"/>
            <a:ext cx="4705564" cy="1538688"/>
          </a:xfrm>
          <a:prstGeom prst="rect">
            <a:avLst/>
          </a:prstGeom>
        </p:spPr>
      </p:pic>
      <p:sp>
        <p:nvSpPr>
          <p:cNvPr id="2" name="標題 1"/>
          <p:cNvSpPr>
            <a:spLocks noGrp="1"/>
          </p:cNvSpPr>
          <p:nvPr>
            <p:ph type="title"/>
          </p:nvPr>
        </p:nvSpPr>
        <p:spPr/>
        <p:txBody>
          <a:bodyPr/>
          <a:lstStyle/>
          <a:p>
            <a:r>
              <a:rPr kumimoji="1" lang="en-US" altLang="zh-TW" dirty="0" smtClean="0"/>
              <a:t>Beewolf-</a:t>
            </a:r>
            <a:br>
              <a:rPr kumimoji="1" lang="en-US" altLang="zh-TW" dirty="0" smtClean="0"/>
            </a:br>
            <a:r>
              <a:rPr kumimoji="1" lang="en-US" altLang="zh-TW" dirty="0" smtClean="0"/>
              <a:t>Lockstep Detection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24</a:t>
            </a:fld>
            <a:endParaRPr kumimoji="1" lang="zh-TW" altLang="en-US"/>
          </a:p>
        </p:txBody>
      </p:sp>
      <p:sp>
        <p:nvSpPr>
          <p:cNvPr id="14" name="橢圓 13"/>
          <p:cNvSpPr/>
          <p:nvPr/>
        </p:nvSpPr>
        <p:spPr>
          <a:xfrm>
            <a:off x="3595156" y="1831643"/>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5" name="文字方塊 14"/>
          <p:cNvSpPr txBox="1"/>
          <p:nvPr/>
        </p:nvSpPr>
        <p:spPr>
          <a:xfrm>
            <a:off x="3158572" y="1322683"/>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16" name="文字方塊 15"/>
          <p:cNvSpPr txBox="1"/>
          <p:nvPr/>
        </p:nvSpPr>
        <p:spPr>
          <a:xfrm>
            <a:off x="363790" y="1321356"/>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17" name="圓角矩形 16"/>
          <p:cNvSpPr/>
          <p:nvPr/>
        </p:nvSpPr>
        <p:spPr>
          <a:xfrm>
            <a:off x="3141842" y="1626848"/>
            <a:ext cx="1344157" cy="38224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18244" y="289624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19" name="圓角矩形 18"/>
          <p:cNvSpPr/>
          <p:nvPr/>
        </p:nvSpPr>
        <p:spPr>
          <a:xfrm>
            <a:off x="566533" y="1803353"/>
            <a:ext cx="939715" cy="42994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813471" y="1894939"/>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1" name="橢圓 20"/>
          <p:cNvSpPr/>
          <p:nvPr/>
        </p:nvSpPr>
        <p:spPr>
          <a:xfrm>
            <a:off x="818244" y="3747255"/>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w="0"/>
                <a:solidFill>
                  <a:schemeClr val="tx1"/>
                </a:solidFill>
                <a:effectLst>
                  <a:outerShdw blurRad="38100" dist="19050" dir="2700000" algn="tl" rotWithShape="0">
                    <a:schemeClr val="dk1">
                      <a:alpha val="40000"/>
                    </a:schemeClr>
                  </a:outerShdw>
                </a:effectLst>
              </a:rPr>
              <a:t>c</a:t>
            </a:r>
            <a:endParaRPr lang="zh-TW" altLang="en-US" dirty="0">
              <a:solidFill>
                <a:schemeClr val="accent2">
                  <a:lumMod val="75000"/>
                </a:schemeClr>
              </a:solidFill>
              <a:effectLst>
                <a:outerShdw blurRad="38100" dist="38100" dir="2700000" algn="tl">
                  <a:srgbClr val="000000">
                    <a:alpha val="43137"/>
                  </a:srgbClr>
                </a:outerShdw>
              </a:effectLst>
            </a:endParaRPr>
          </a:p>
        </p:txBody>
      </p:sp>
      <p:sp>
        <p:nvSpPr>
          <p:cNvPr id="24" name="橢圓 23"/>
          <p:cNvSpPr/>
          <p:nvPr/>
        </p:nvSpPr>
        <p:spPr>
          <a:xfrm>
            <a:off x="3595155" y="287915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25" name="橢圓 24"/>
          <p:cNvSpPr/>
          <p:nvPr/>
        </p:nvSpPr>
        <p:spPr>
          <a:xfrm>
            <a:off x="3604698" y="3819110"/>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C</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5" name="圓角矩形 34"/>
          <p:cNvSpPr/>
          <p:nvPr/>
        </p:nvSpPr>
        <p:spPr>
          <a:xfrm>
            <a:off x="10203080" y="678094"/>
            <a:ext cx="1170398" cy="12257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a:off x="824790" y="4598261"/>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39" name="橢圓 38"/>
          <p:cNvSpPr/>
          <p:nvPr/>
        </p:nvSpPr>
        <p:spPr>
          <a:xfrm>
            <a:off x="818244" y="5449267"/>
            <a:ext cx="445837" cy="486369"/>
          </a:xfrm>
          <a:prstGeom prst="ellipse">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0" name="橢圓 39"/>
          <p:cNvSpPr/>
          <p:nvPr/>
        </p:nvSpPr>
        <p:spPr>
          <a:xfrm>
            <a:off x="3633993" y="4759065"/>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endParaRPr lang="zh-TW" altLang="en-US" dirty="0">
              <a:ln w="0"/>
              <a:solidFill>
                <a:schemeClr val="tx1"/>
              </a:solidFill>
              <a:effectLst>
                <a:outerShdw blurRad="38100" dist="19050" dir="2700000" algn="tl" rotWithShape="0">
                  <a:schemeClr val="dk1">
                    <a:alpha val="40000"/>
                  </a:schemeClr>
                </a:outerShdw>
              </a:effectLst>
            </a:endParaRPr>
          </a:p>
        </p:txBody>
      </p:sp>
      <p:sp>
        <p:nvSpPr>
          <p:cNvPr id="49" name="向右箭號 48"/>
          <p:cNvSpPr/>
          <p:nvPr/>
        </p:nvSpPr>
        <p:spPr>
          <a:xfrm rot="1062235">
            <a:off x="1258783" y="4420519"/>
            <a:ext cx="2427201" cy="146770"/>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向右箭號 49"/>
          <p:cNvSpPr/>
          <p:nvPr/>
        </p:nvSpPr>
        <p:spPr>
          <a:xfrm rot="19952069">
            <a:off x="1185985" y="3947612"/>
            <a:ext cx="2558376" cy="113124"/>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284040">
            <a:off x="1304076" y="4901544"/>
            <a:ext cx="2301812" cy="84449"/>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右箭號 51"/>
          <p:cNvSpPr/>
          <p:nvPr/>
        </p:nvSpPr>
        <p:spPr>
          <a:xfrm rot="20777684" flipV="1">
            <a:off x="1310440" y="5344615"/>
            <a:ext cx="2301812" cy="132298"/>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向右箭號 52"/>
          <p:cNvSpPr/>
          <p:nvPr/>
        </p:nvSpPr>
        <p:spPr>
          <a:xfrm rot="19854884" flipV="1">
            <a:off x="1251477" y="4766882"/>
            <a:ext cx="2504468" cy="136077"/>
          </a:xfrm>
          <a:prstGeom prst="rightArrow">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206150228"/>
              </p:ext>
            </p:extLst>
          </p:nvPr>
        </p:nvGraphicFramePr>
        <p:xfrm>
          <a:off x="4638922" y="2519686"/>
          <a:ext cx="1703368" cy="1944248"/>
        </p:xfrm>
        <a:graphic>
          <a:graphicData uri="http://schemas.openxmlformats.org/drawingml/2006/table">
            <a:tbl>
              <a:tblPr firstRow="1" bandRow="1">
                <a:tableStyleId>{0505E3EF-67EA-436B-97B2-0124C06EBD24}</a:tableStyleId>
              </a:tblPr>
              <a:tblGrid>
                <a:gridCol w="446385">
                  <a:extLst>
                    <a:ext uri="{9D8B030D-6E8A-4147-A177-3AD203B41FA5}">
                      <a16:colId xmlns:a16="http://schemas.microsoft.com/office/drawing/2014/main" val="2183600577"/>
                    </a:ext>
                  </a:extLst>
                </a:gridCol>
                <a:gridCol w="1256983">
                  <a:extLst>
                    <a:ext uri="{9D8B030D-6E8A-4147-A177-3AD203B41FA5}">
                      <a16:colId xmlns:a16="http://schemas.microsoft.com/office/drawing/2014/main" val="2673934512"/>
                    </a:ext>
                  </a:extLst>
                </a:gridCol>
              </a:tblGrid>
              <a:tr h="486062">
                <a:tc>
                  <a:txBody>
                    <a:bodyPr/>
                    <a:lstStyle/>
                    <a:p>
                      <a:pPr algn="ctr"/>
                      <a:r>
                        <a:rPr lang="en-US" altLang="zh-TW" b="0" dirty="0" smtClean="0"/>
                        <a:t>B</a:t>
                      </a:r>
                      <a:endParaRPr lang="zh-TW" altLang="en-US" b="0" dirty="0"/>
                    </a:p>
                  </a:txBody>
                  <a:tcPr/>
                </a:tc>
                <a:tc>
                  <a:txBody>
                    <a:bodyPr/>
                    <a:lstStyle/>
                    <a:p>
                      <a:pPr algn="ctr"/>
                      <a:r>
                        <a:rPr lang="en-US" altLang="zh-TW" b="0" dirty="0" smtClean="0"/>
                        <a:t>c b a d</a:t>
                      </a:r>
                      <a:endParaRPr lang="zh-TW" altLang="en-US" b="0" dirty="0"/>
                    </a:p>
                  </a:txBody>
                  <a:tcPr/>
                </a:tc>
                <a:extLst>
                  <a:ext uri="{0D108BD9-81ED-4DB2-BD59-A6C34878D82A}">
                    <a16:rowId xmlns:a16="http://schemas.microsoft.com/office/drawing/2014/main" val="3453862719"/>
                  </a:ext>
                </a:extLst>
              </a:tr>
              <a:tr h="486062">
                <a:tc>
                  <a:txBody>
                    <a:bodyPr/>
                    <a:lstStyle/>
                    <a:p>
                      <a:pPr algn="ctr"/>
                      <a:r>
                        <a:rPr lang="en-US" altLang="zh-TW" b="0" dirty="0" smtClean="0"/>
                        <a:t>C</a:t>
                      </a:r>
                      <a:endParaRPr lang="zh-TW" altLang="en-US" b="0" dirty="0"/>
                    </a:p>
                  </a:txBody>
                  <a:tcPr/>
                </a:tc>
                <a:tc>
                  <a:txBody>
                    <a:bodyPr/>
                    <a:lstStyle/>
                    <a:p>
                      <a:pPr algn="ctr"/>
                      <a:r>
                        <a:rPr lang="en-US" altLang="zh-TW" b="0" dirty="0" smtClean="0"/>
                        <a:t>c b a e</a:t>
                      </a:r>
                      <a:endParaRPr lang="zh-TW" altLang="en-US" b="0" dirty="0"/>
                    </a:p>
                  </a:txBody>
                  <a:tcPr/>
                </a:tc>
                <a:extLst>
                  <a:ext uri="{0D108BD9-81ED-4DB2-BD59-A6C34878D82A}">
                    <a16:rowId xmlns:a16="http://schemas.microsoft.com/office/drawing/2014/main" val="1460479956"/>
                  </a:ext>
                </a:extLst>
              </a:tr>
              <a:tr h="486062">
                <a:tc>
                  <a:txBody>
                    <a:bodyPr/>
                    <a:lstStyle/>
                    <a:p>
                      <a:pPr algn="ctr"/>
                      <a:r>
                        <a:rPr lang="en-US" altLang="zh-TW" b="0" dirty="0" smtClean="0"/>
                        <a:t>A</a:t>
                      </a:r>
                      <a:endParaRPr lang="zh-TW" altLang="en-US" b="0" dirty="0"/>
                    </a:p>
                  </a:txBody>
                  <a:tcPr/>
                </a:tc>
                <a:tc>
                  <a:txBody>
                    <a:bodyPr/>
                    <a:lstStyle/>
                    <a:p>
                      <a:pPr algn="ctr"/>
                      <a:r>
                        <a:rPr lang="en-US" altLang="zh-TW" b="0" dirty="0" smtClean="0"/>
                        <a:t>c b a</a:t>
                      </a:r>
                      <a:endParaRPr lang="zh-TW" altLang="en-US" b="0" dirty="0"/>
                    </a:p>
                  </a:txBody>
                  <a:tcPr/>
                </a:tc>
                <a:extLst>
                  <a:ext uri="{0D108BD9-81ED-4DB2-BD59-A6C34878D82A}">
                    <a16:rowId xmlns:a16="http://schemas.microsoft.com/office/drawing/2014/main" val="2277101248"/>
                  </a:ext>
                </a:extLst>
              </a:tr>
              <a:tr h="486062">
                <a:tc>
                  <a:txBody>
                    <a:bodyPr/>
                    <a:lstStyle/>
                    <a:p>
                      <a:pPr algn="ctr"/>
                      <a:r>
                        <a:rPr lang="en-US" altLang="zh-TW" b="0" dirty="0" smtClean="0"/>
                        <a:t>D</a:t>
                      </a:r>
                      <a:endParaRPr lang="zh-TW" altLang="en-US" b="0" dirty="0"/>
                    </a:p>
                  </a:txBody>
                  <a:tcPr/>
                </a:tc>
                <a:tc>
                  <a:txBody>
                    <a:bodyPr/>
                    <a:lstStyle/>
                    <a:p>
                      <a:pPr algn="ctr"/>
                      <a:r>
                        <a:rPr lang="en-US" altLang="zh-TW" b="0" dirty="0" smtClean="0"/>
                        <a:t>c d e</a:t>
                      </a:r>
                      <a:endParaRPr lang="zh-TW" altLang="en-US" b="0" dirty="0"/>
                    </a:p>
                  </a:txBody>
                  <a:tcPr/>
                </a:tc>
                <a:extLst>
                  <a:ext uri="{0D108BD9-81ED-4DB2-BD59-A6C34878D82A}">
                    <a16:rowId xmlns:a16="http://schemas.microsoft.com/office/drawing/2014/main" val="1458852423"/>
                  </a:ext>
                </a:extLst>
              </a:tr>
            </a:tbl>
          </a:graphicData>
        </a:graphic>
      </p:graphicFrame>
      <p:sp>
        <p:nvSpPr>
          <p:cNvPr id="5" name="橢圓 4"/>
          <p:cNvSpPr/>
          <p:nvPr/>
        </p:nvSpPr>
        <p:spPr>
          <a:xfrm>
            <a:off x="8795107" y="2001361"/>
            <a:ext cx="411822" cy="430575"/>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zh-TW" altLang="en-US" dirty="0"/>
          </a:p>
        </p:txBody>
      </p:sp>
      <p:sp>
        <p:nvSpPr>
          <p:cNvPr id="6" name="文字方塊 5"/>
          <p:cNvSpPr txBox="1"/>
          <p:nvPr/>
        </p:nvSpPr>
        <p:spPr>
          <a:xfrm>
            <a:off x="8710169" y="2032574"/>
            <a:ext cx="581698" cy="369332"/>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TW" dirty="0" smtClean="0"/>
              <a:t>root</a:t>
            </a:r>
            <a:endParaRPr lang="zh-TW" altLang="en-US" dirty="0"/>
          </a:p>
        </p:txBody>
      </p:sp>
      <p:sp>
        <p:nvSpPr>
          <p:cNvPr id="38" name="橢圓 37"/>
          <p:cNvSpPr/>
          <p:nvPr/>
        </p:nvSpPr>
        <p:spPr>
          <a:xfrm>
            <a:off x="8795107" y="2910678"/>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c</a:t>
            </a:r>
          </a:p>
        </p:txBody>
      </p:sp>
      <p:sp>
        <p:nvSpPr>
          <p:cNvPr id="41" name="橢圓 40"/>
          <p:cNvSpPr/>
          <p:nvPr/>
        </p:nvSpPr>
        <p:spPr>
          <a:xfrm>
            <a:off x="8198778" y="3545264"/>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b</a:t>
            </a:r>
          </a:p>
        </p:txBody>
      </p:sp>
      <p:sp>
        <p:nvSpPr>
          <p:cNvPr id="54" name="橢圓 53"/>
          <p:cNvSpPr/>
          <p:nvPr/>
        </p:nvSpPr>
        <p:spPr>
          <a:xfrm>
            <a:off x="9400845" y="354386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p>
        </p:txBody>
      </p:sp>
      <p:sp>
        <p:nvSpPr>
          <p:cNvPr id="55" name="橢圓 54"/>
          <p:cNvSpPr/>
          <p:nvPr/>
        </p:nvSpPr>
        <p:spPr>
          <a:xfrm>
            <a:off x="8815646" y="4187923"/>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p>
        </p:txBody>
      </p:sp>
      <p:sp>
        <p:nvSpPr>
          <p:cNvPr id="56" name="橢圓 55"/>
          <p:cNvSpPr/>
          <p:nvPr/>
        </p:nvSpPr>
        <p:spPr>
          <a:xfrm>
            <a:off x="7712040" y="422043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a</a:t>
            </a:r>
          </a:p>
        </p:txBody>
      </p:sp>
      <p:sp>
        <p:nvSpPr>
          <p:cNvPr id="57" name="橢圓 56"/>
          <p:cNvSpPr/>
          <p:nvPr/>
        </p:nvSpPr>
        <p:spPr>
          <a:xfrm>
            <a:off x="7712040" y="5104339"/>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d</a:t>
            </a:r>
          </a:p>
        </p:txBody>
      </p:sp>
      <p:sp>
        <p:nvSpPr>
          <p:cNvPr id="58" name="橢圓 57"/>
          <p:cNvSpPr/>
          <p:nvPr/>
        </p:nvSpPr>
        <p:spPr>
          <a:xfrm>
            <a:off x="9826970" y="4220431"/>
            <a:ext cx="411822" cy="430575"/>
          </a:xfrm>
          <a:prstGeom prst="ellipse">
            <a:avLst/>
          </a:prstGeom>
          <a:solidFill>
            <a:schemeClr val="accent3">
              <a:lumMod val="60000"/>
              <a:lumOff val="4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w="0"/>
                <a:solidFill>
                  <a:schemeClr val="tx1"/>
                </a:solidFill>
                <a:effectLst>
                  <a:outerShdw blurRad="38100" dist="19050" dir="2700000" algn="tl" rotWithShape="0">
                    <a:schemeClr val="dk1">
                      <a:alpha val="40000"/>
                    </a:schemeClr>
                  </a:outerShdw>
                </a:effectLst>
              </a:rPr>
              <a:t>e</a:t>
            </a:r>
          </a:p>
        </p:txBody>
      </p:sp>
      <p:sp>
        <p:nvSpPr>
          <p:cNvPr id="59" name="向右箭號 58"/>
          <p:cNvSpPr/>
          <p:nvPr/>
        </p:nvSpPr>
        <p:spPr>
          <a:xfrm rot="5400000">
            <a:off x="8764632" y="2591031"/>
            <a:ext cx="481567" cy="155568"/>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向右箭號 59"/>
          <p:cNvSpPr/>
          <p:nvPr/>
        </p:nvSpPr>
        <p:spPr>
          <a:xfrm rot="7765294">
            <a:off x="8464861" y="3422282"/>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向右箭號 60"/>
          <p:cNvSpPr/>
          <p:nvPr/>
        </p:nvSpPr>
        <p:spPr>
          <a:xfrm rot="7765294">
            <a:off x="7913170" y="4052772"/>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向右箭號 62"/>
          <p:cNvSpPr/>
          <p:nvPr/>
        </p:nvSpPr>
        <p:spPr>
          <a:xfrm rot="5400000">
            <a:off x="7677167" y="4799055"/>
            <a:ext cx="481567" cy="155568"/>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向右箭號 63"/>
          <p:cNvSpPr/>
          <p:nvPr/>
        </p:nvSpPr>
        <p:spPr>
          <a:xfrm rot="3340201">
            <a:off x="9068821" y="3395934"/>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向右箭號 64"/>
          <p:cNvSpPr/>
          <p:nvPr/>
        </p:nvSpPr>
        <p:spPr>
          <a:xfrm rot="3340201">
            <a:off x="9543375" y="4076694"/>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向右箭號 65"/>
          <p:cNvSpPr/>
          <p:nvPr/>
        </p:nvSpPr>
        <p:spPr>
          <a:xfrm rot="3340201">
            <a:off x="8491207" y="4020587"/>
            <a:ext cx="481567" cy="146261"/>
          </a:xfrm>
          <a:prstGeom prst="rightArrow">
            <a:avLst/>
          </a:prstGeom>
          <a:solidFill>
            <a:schemeClr val="bg1">
              <a:lumMod val="85000"/>
            </a:schemeClr>
          </a:solidFill>
          <a:ln>
            <a:solidFill>
              <a:srgbClr val="5A5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9215724" y="2655158"/>
            <a:ext cx="1038169" cy="369332"/>
          </a:xfrm>
          <a:prstGeom prst="rect">
            <a:avLst/>
          </a:prstGeom>
          <a:noFill/>
        </p:spPr>
        <p:txBody>
          <a:bodyPr wrap="none" rtlCol="0">
            <a:spAutoFit/>
          </a:bodyPr>
          <a:lstStyle/>
          <a:p>
            <a:r>
              <a:rPr lang="en-US" altLang="zh-TW" dirty="0" smtClean="0"/>
              <a:t>B, C, A, D</a:t>
            </a:r>
            <a:endParaRPr lang="zh-TW" altLang="en-US" dirty="0"/>
          </a:p>
        </p:txBody>
      </p:sp>
      <p:sp>
        <p:nvSpPr>
          <p:cNvPr id="68" name="文字方塊 67"/>
          <p:cNvSpPr txBox="1"/>
          <p:nvPr/>
        </p:nvSpPr>
        <p:spPr>
          <a:xfrm>
            <a:off x="7387393" y="3371421"/>
            <a:ext cx="783228" cy="369332"/>
          </a:xfrm>
          <a:prstGeom prst="rect">
            <a:avLst/>
          </a:prstGeom>
          <a:noFill/>
        </p:spPr>
        <p:txBody>
          <a:bodyPr wrap="none" rtlCol="0">
            <a:spAutoFit/>
          </a:bodyPr>
          <a:lstStyle/>
          <a:p>
            <a:r>
              <a:rPr lang="en-US" altLang="zh-TW" dirty="0" smtClean="0"/>
              <a:t>B, C, A</a:t>
            </a:r>
            <a:endParaRPr lang="zh-TW" altLang="en-US" dirty="0"/>
          </a:p>
        </p:txBody>
      </p:sp>
      <p:sp>
        <p:nvSpPr>
          <p:cNvPr id="69" name="文字方塊 68"/>
          <p:cNvSpPr txBox="1"/>
          <p:nvPr/>
        </p:nvSpPr>
        <p:spPr>
          <a:xfrm>
            <a:off x="7041832" y="4003257"/>
            <a:ext cx="783228" cy="369332"/>
          </a:xfrm>
          <a:prstGeom prst="rect">
            <a:avLst/>
          </a:prstGeom>
          <a:noFill/>
        </p:spPr>
        <p:txBody>
          <a:bodyPr wrap="none" rtlCol="0">
            <a:spAutoFit/>
          </a:bodyPr>
          <a:lstStyle/>
          <a:p>
            <a:r>
              <a:rPr lang="en-US" altLang="zh-TW" dirty="0" smtClean="0"/>
              <a:t>B, C, A</a:t>
            </a:r>
            <a:endParaRPr lang="zh-TW" altLang="en-US" dirty="0"/>
          </a:p>
        </p:txBody>
      </p:sp>
      <p:sp>
        <p:nvSpPr>
          <p:cNvPr id="70" name="文字方塊 69"/>
          <p:cNvSpPr txBox="1"/>
          <p:nvPr/>
        </p:nvSpPr>
        <p:spPr>
          <a:xfrm>
            <a:off x="7466403" y="4951496"/>
            <a:ext cx="309700" cy="369332"/>
          </a:xfrm>
          <a:prstGeom prst="rect">
            <a:avLst/>
          </a:prstGeom>
          <a:noFill/>
        </p:spPr>
        <p:txBody>
          <a:bodyPr wrap="none" rtlCol="0">
            <a:spAutoFit/>
          </a:bodyPr>
          <a:lstStyle/>
          <a:p>
            <a:r>
              <a:rPr lang="en-US" altLang="zh-TW" dirty="0" smtClean="0"/>
              <a:t>B</a:t>
            </a:r>
            <a:endParaRPr lang="zh-TW" altLang="en-US" dirty="0"/>
          </a:p>
        </p:txBody>
      </p:sp>
      <p:sp>
        <p:nvSpPr>
          <p:cNvPr id="71" name="文字方塊 70"/>
          <p:cNvSpPr txBox="1"/>
          <p:nvPr/>
        </p:nvSpPr>
        <p:spPr>
          <a:xfrm>
            <a:off x="9192805" y="4213713"/>
            <a:ext cx="309700" cy="369332"/>
          </a:xfrm>
          <a:prstGeom prst="rect">
            <a:avLst/>
          </a:prstGeom>
          <a:noFill/>
        </p:spPr>
        <p:txBody>
          <a:bodyPr wrap="none" rtlCol="0">
            <a:spAutoFit/>
          </a:bodyPr>
          <a:lstStyle/>
          <a:p>
            <a:r>
              <a:rPr lang="en-US" altLang="zh-TW" dirty="0" smtClean="0"/>
              <a:t>C</a:t>
            </a:r>
            <a:endParaRPr lang="zh-TW" altLang="en-US" dirty="0"/>
          </a:p>
        </p:txBody>
      </p:sp>
      <p:sp>
        <p:nvSpPr>
          <p:cNvPr id="72" name="文字方塊 71"/>
          <p:cNvSpPr txBox="1"/>
          <p:nvPr/>
        </p:nvSpPr>
        <p:spPr>
          <a:xfrm>
            <a:off x="10270144" y="4231169"/>
            <a:ext cx="327334" cy="369332"/>
          </a:xfrm>
          <a:prstGeom prst="rect">
            <a:avLst/>
          </a:prstGeom>
          <a:noFill/>
        </p:spPr>
        <p:txBody>
          <a:bodyPr wrap="none" rtlCol="0">
            <a:spAutoFit/>
          </a:bodyPr>
          <a:lstStyle/>
          <a:p>
            <a:r>
              <a:rPr lang="en-US" altLang="zh-TW" dirty="0" smtClean="0"/>
              <a:t>D</a:t>
            </a:r>
            <a:endParaRPr lang="zh-TW" altLang="en-US" dirty="0"/>
          </a:p>
        </p:txBody>
      </p:sp>
      <p:sp>
        <p:nvSpPr>
          <p:cNvPr id="73" name="文字方塊 72"/>
          <p:cNvSpPr txBox="1"/>
          <p:nvPr/>
        </p:nvSpPr>
        <p:spPr>
          <a:xfrm>
            <a:off x="9772757" y="3388085"/>
            <a:ext cx="327334" cy="369332"/>
          </a:xfrm>
          <a:prstGeom prst="rect">
            <a:avLst/>
          </a:prstGeom>
          <a:noFill/>
        </p:spPr>
        <p:txBody>
          <a:bodyPr wrap="none" rtlCol="0">
            <a:spAutoFit/>
          </a:bodyPr>
          <a:lstStyle/>
          <a:p>
            <a:r>
              <a:rPr lang="en-US" altLang="zh-TW" dirty="0" smtClean="0"/>
              <a:t>D</a:t>
            </a:r>
            <a:endParaRPr lang="zh-TW" altLang="en-US" dirty="0"/>
          </a:p>
        </p:txBody>
      </p:sp>
      <p:sp>
        <p:nvSpPr>
          <p:cNvPr id="12" name="向右箭號 11"/>
          <p:cNvSpPr/>
          <p:nvPr/>
        </p:nvSpPr>
        <p:spPr>
          <a:xfrm>
            <a:off x="1270628" y="2016676"/>
            <a:ext cx="2230276" cy="7396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向右箭號 41"/>
          <p:cNvSpPr/>
          <p:nvPr/>
        </p:nvSpPr>
        <p:spPr>
          <a:xfrm rot="1041224">
            <a:off x="1228388" y="2450951"/>
            <a:ext cx="2465671" cy="930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右箭號 42"/>
          <p:cNvSpPr/>
          <p:nvPr/>
        </p:nvSpPr>
        <p:spPr>
          <a:xfrm rot="20453181">
            <a:off x="1190572" y="2514999"/>
            <a:ext cx="2370691" cy="898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右箭號 43"/>
          <p:cNvSpPr/>
          <p:nvPr/>
        </p:nvSpPr>
        <p:spPr>
          <a:xfrm>
            <a:off x="1302172" y="3106413"/>
            <a:ext cx="2265551" cy="898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向右箭號 44"/>
          <p:cNvSpPr/>
          <p:nvPr/>
        </p:nvSpPr>
        <p:spPr>
          <a:xfrm rot="840630">
            <a:off x="1235415" y="3555848"/>
            <a:ext cx="2422472" cy="10028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右箭號 45"/>
          <p:cNvSpPr/>
          <p:nvPr/>
        </p:nvSpPr>
        <p:spPr>
          <a:xfrm rot="19632771">
            <a:off x="1054728" y="2978018"/>
            <a:ext cx="2703340" cy="1185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右箭號 46"/>
          <p:cNvSpPr/>
          <p:nvPr/>
        </p:nvSpPr>
        <p:spPr>
          <a:xfrm rot="20633278">
            <a:off x="1328059" y="3520155"/>
            <a:ext cx="2249637" cy="1152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右箭號 47"/>
          <p:cNvSpPr/>
          <p:nvPr/>
        </p:nvSpPr>
        <p:spPr>
          <a:xfrm>
            <a:off x="1356251" y="3938892"/>
            <a:ext cx="2249637" cy="1152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向右箭號 73"/>
          <p:cNvSpPr/>
          <p:nvPr/>
        </p:nvSpPr>
        <p:spPr>
          <a:xfrm rot="1935952">
            <a:off x="1041211" y="2955271"/>
            <a:ext cx="2849037" cy="1567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手繪多邊形 8"/>
          <p:cNvSpPr/>
          <p:nvPr/>
        </p:nvSpPr>
        <p:spPr>
          <a:xfrm>
            <a:off x="7041832" y="2371356"/>
            <a:ext cx="3014463" cy="2571549"/>
          </a:xfrm>
          <a:custGeom>
            <a:avLst/>
            <a:gdLst>
              <a:gd name="connsiteX0" fmla="*/ 0 w 3493213"/>
              <a:gd name="connsiteY0" fmla="*/ 1921268 h 2476072"/>
              <a:gd name="connsiteX1" fmla="*/ 0 w 3493213"/>
              <a:gd name="connsiteY1" fmla="*/ 1921268 h 2476072"/>
              <a:gd name="connsiteX2" fmla="*/ 10274 w 3493213"/>
              <a:gd name="connsiteY2" fmla="*/ 1602769 h 2476072"/>
              <a:gd name="connsiteX3" fmla="*/ 30822 w 3493213"/>
              <a:gd name="connsiteY3" fmla="*/ 1520576 h 2476072"/>
              <a:gd name="connsiteX4" fmla="*/ 82193 w 3493213"/>
              <a:gd name="connsiteY4" fmla="*/ 1387012 h 2476072"/>
              <a:gd name="connsiteX5" fmla="*/ 113015 w 3493213"/>
              <a:gd name="connsiteY5" fmla="*/ 1325367 h 2476072"/>
              <a:gd name="connsiteX6" fmla="*/ 195209 w 3493213"/>
              <a:gd name="connsiteY6" fmla="*/ 1191803 h 2476072"/>
              <a:gd name="connsiteX7" fmla="*/ 236305 w 3493213"/>
              <a:gd name="connsiteY7" fmla="*/ 1140432 h 2476072"/>
              <a:gd name="connsiteX8" fmla="*/ 349321 w 3493213"/>
              <a:gd name="connsiteY8" fmla="*/ 1027416 h 2476072"/>
              <a:gd name="connsiteX9" fmla="*/ 400692 w 3493213"/>
              <a:gd name="connsiteY9" fmla="*/ 976045 h 2476072"/>
              <a:gd name="connsiteX10" fmla="*/ 482885 w 3493213"/>
              <a:gd name="connsiteY10" fmla="*/ 904126 h 2476072"/>
              <a:gd name="connsiteX11" fmla="*/ 544530 w 3493213"/>
              <a:gd name="connsiteY11" fmla="*/ 842481 h 2476072"/>
              <a:gd name="connsiteX12" fmla="*/ 708917 w 3493213"/>
              <a:gd name="connsiteY12" fmla="*/ 739740 h 2476072"/>
              <a:gd name="connsiteX13" fmla="*/ 801384 w 3493213"/>
              <a:gd name="connsiteY13" fmla="*/ 667821 h 2476072"/>
              <a:gd name="connsiteX14" fmla="*/ 873303 w 3493213"/>
              <a:gd name="connsiteY14" fmla="*/ 626724 h 2476072"/>
              <a:gd name="connsiteX15" fmla="*/ 934948 w 3493213"/>
              <a:gd name="connsiteY15" fmla="*/ 585627 h 2476072"/>
              <a:gd name="connsiteX16" fmla="*/ 1047964 w 3493213"/>
              <a:gd name="connsiteY16" fmla="*/ 523983 h 2476072"/>
              <a:gd name="connsiteX17" fmla="*/ 1078786 w 3493213"/>
              <a:gd name="connsiteY17" fmla="*/ 503434 h 2476072"/>
              <a:gd name="connsiteX18" fmla="*/ 1119883 w 3493213"/>
              <a:gd name="connsiteY18" fmla="*/ 472612 h 2476072"/>
              <a:gd name="connsiteX19" fmla="*/ 1191802 w 3493213"/>
              <a:gd name="connsiteY19" fmla="*/ 441789 h 2476072"/>
              <a:gd name="connsiteX20" fmla="*/ 1273995 w 3493213"/>
              <a:gd name="connsiteY20" fmla="*/ 410967 h 2476072"/>
              <a:gd name="connsiteX21" fmla="*/ 1345914 w 3493213"/>
              <a:gd name="connsiteY21" fmla="*/ 369870 h 2476072"/>
              <a:gd name="connsiteX22" fmla="*/ 1448656 w 3493213"/>
              <a:gd name="connsiteY22" fmla="*/ 328774 h 2476072"/>
              <a:gd name="connsiteX23" fmla="*/ 1541123 w 3493213"/>
              <a:gd name="connsiteY23" fmla="*/ 287677 h 2476072"/>
              <a:gd name="connsiteX24" fmla="*/ 1582220 w 3493213"/>
              <a:gd name="connsiteY24" fmla="*/ 267129 h 2476072"/>
              <a:gd name="connsiteX25" fmla="*/ 1633591 w 3493213"/>
              <a:gd name="connsiteY25" fmla="*/ 246580 h 2476072"/>
              <a:gd name="connsiteX26" fmla="*/ 1674687 w 3493213"/>
              <a:gd name="connsiteY26" fmla="*/ 226032 h 2476072"/>
              <a:gd name="connsiteX27" fmla="*/ 1705510 w 3493213"/>
              <a:gd name="connsiteY27" fmla="*/ 215758 h 2476072"/>
              <a:gd name="connsiteX28" fmla="*/ 1756881 w 3493213"/>
              <a:gd name="connsiteY28" fmla="*/ 195209 h 2476072"/>
              <a:gd name="connsiteX29" fmla="*/ 1818525 w 3493213"/>
              <a:gd name="connsiteY29" fmla="*/ 164387 h 2476072"/>
              <a:gd name="connsiteX30" fmla="*/ 1849348 w 3493213"/>
              <a:gd name="connsiteY30" fmla="*/ 154113 h 2476072"/>
              <a:gd name="connsiteX31" fmla="*/ 1900719 w 3493213"/>
              <a:gd name="connsiteY31" fmla="*/ 133565 h 2476072"/>
              <a:gd name="connsiteX32" fmla="*/ 1941815 w 3493213"/>
              <a:gd name="connsiteY32" fmla="*/ 123290 h 2476072"/>
              <a:gd name="connsiteX33" fmla="*/ 2065105 w 3493213"/>
              <a:gd name="connsiteY33" fmla="*/ 71920 h 2476072"/>
              <a:gd name="connsiteX34" fmla="*/ 2106202 w 3493213"/>
              <a:gd name="connsiteY34" fmla="*/ 61645 h 2476072"/>
              <a:gd name="connsiteX35" fmla="*/ 2147299 w 3493213"/>
              <a:gd name="connsiteY35" fmla="*/ 41097 h 2476072"/>
              <a:gd name="connsiteX36" fmla="*/ 2280863 w 3493213"/>
              <a:gd name="connsiteY36" fmla="*/ 10275 h 2476072"/>
              <a:gd name="connsiteX37" fmla="*/ 2321959 w 3493213"/>
              <a:gd name="connsiteY37" fmla="*/ 0 h 2476072"/>
              <a:gd name="connsiteX38" fmla="*/ 2537717 w 3493213"/>
              <a:gd name="connsiteY38" fmla="*/ 10275 h 2476072"/>
              <a:gd name="connsiteX39" fmla="*/ 2568539 w 3493213"/>
              <a:gd name="connsiteY39" fmla="*/ 20549 h 2476072"/>
              <a:gd name="connsiteX40" fmla="*/ 2609636 w 3493213"/>
              <a:gd name="connsiteY40" fmla="*/ 30823 h 2476072"/>
              <a:gd name="connsiteX41" fmla="*/ 2640458 w 3493213"/>
              <a:gd name="connsiteY41" fmla="*/ 41097 h 2476072"/>
              <a:gd name="connsiteX42" fmla="*/ 2722651 w 3493213"/>
              <a:gd name="connsiteY42" fmla="*/ 61645 h 2476072"/>
              <a:gd name="connsiteX43" fmla="*/ 2763748 w 3493213"/>
              <a:gd name="connsiteY43" fmla="*/ 71920 h 2476072"/>
              <a:gd name="connsiteX44" fmla="*/ 2794570 w 3493213"/>
              <a:gd name="connsiteY44" fmla="*/ 82194 h 2476072"/>
              <a:gd name="connsiteX45" fmla="*/ 2845941 w 3493213"/>
              <a:gd name="connsiteY45" fmla="*/ 92468 h 2476072"/>
              <a:gd name="connsiteX46" fmla="*/ 2928134 w 3493213"/>
              <a:gd name="connsiteY46" fmla="*/ 113016 h 2476072"/>
              <a:gd name="connsiteX47" fmla="*/ 3010328 w 3493213"/>
              <a:gd name="connsiteY47" fmla="*/ 123290 h 2476072"/>
              <a:gd name="connsiteX48" fmla="*/ 3051424 w 3493213"/>
              <a:gd name="connsiteY48" fmla="*/ 133565 h 2476072"/>
              <a:gd name="connsiteX49" fmla="*/ 3113069 w 3493213"/>
              <a:gd name="connsiteY49" fmla="*/ 154113 h 2476072"/>
              <a:gd name="connsiteX50" fmla="*/ 3164440 w 3493213"/>
              <a:gd name="connsiteY50" fmla="*/ 184935 h 2476072"/>
              <a:gd name="connsiteX51" fmla="*/ 3195263 w 3493213"/>
              <a:gd name="connsiteY51" fmla="*/ 205484 h 2476072"/>
              <a:gd name="connsiteX52" fmla="*/ 3287730 w 3493213"/>
              <a:gd name="connsiteY52" fmla="*/ 256854 h 2476072"/>
              <a:gd name="connsiteX53" fmla="*/ 3328827 w 3493213"/>
              <a:gd name="connsiteY53" fmla="*/ 297951 h 2476072"/>
              <a:gd name="connsiteX54" fmla="*/ 3390472 w 3493213"/>
              <a:gd name="connsiteY54" fmla="*/ 380144 h 2476072"/>
              <a:gd name="connsiteX55" fmla="*/ 3421294 w 3493213"/>
              <a:gd name="connsiteY55" fmla="*/ 441789 h 2476072"/>
              <a:gd name="connsiteX56" fmla="*/ 3441842 w 3493213"/>
              <a:gd name="connsiteY56" fmla="*/ 503434 h 2476072"/>
              <a:gd name="connsiteX57" fmla="*/ 3452117 w 3493213"/>
              <a:gd name="connsiteY57" fmla="*/ 534257 h 2476072"/>
              <a:gd name="connsiteX58" fmla="*/ 3472665 w 3493213"/>
              <a:gd name="connsiteY58" fmla="*/ 565079 h 2476072"/>
              <a:gd name="connsiteX59" fmla="*/ 3493213 w 3493213"/>
              <a:gd name="connsiteY59" fmla="*/ 636998 h 2476072"/>
              <a:gd name="connsiteX60" fmla="*/ 3482939 w 3493213"/>
              <a:gd name="connsiteY60" fmla="*/ 770562 h 2476072"/>
              <a:gd name="connsiteX61" fmla="*/ 3441842 w 3493213"/>
              <a:gd name="connsiteY61" fmla="*/ 821933 h 2476072"/>
              <a:gd name="connsiteX62" fmla="*/ 3390472 w 3493213"/>
              <a:gd name="connsiteY62" fmla="*/ 863030 h 2476072"/>
              <a:gd name="connsiteX63" fmla="*/ 3339101 w 3493213"/>
              <a:gd name="connsiteY63" fmla="*/ 904126 h 2476072"/>
              <a:gd name="connsiteX64" fmla="*/ 3256908 w 3493213"/>
              <a:gd name="connsiteY64" fmla="*/ 924675 h 2476072"/>
              <a:gd name="connsiteX65" fmla="*/ 3133618 w 3493213"/>
              <a:gd name="connsiteY65" fmla="*/ 945223 h 2476072"/>
              <a:gd name="connsiteX66" fmla="*/ 3082247 w 3493213"/>
              <a:gd name="connsiteY66" fmla="*/ 955497 h 2476072"/>
              <a:gd name="connsiteX67" fmla="*/ 3041150 w 3493213"/>
              <a:gd name="connsiteY67" fmla="*/ 965771 h 2476072"/>
              <a:gd name="connsiteX68" fmla="*/ 2969231 w 3493213"/>
              <a:gd name="connsiteY68" fmla="*/ 976045 h 2476072"/>
              <a:gd name="connsiteX69" fmla="*/ 2887038 w 3493213"/>
              <a:gd name="connsiteY69" fmla="*/ 996594 h 2476072"/>
              <a:gd name="connsiteX70" fmla="*/ 2732925 w 3493213"/>
              <a:gd name="connsiteY70" fmla="*/ 1017142 h 2476072"/>
              <a:gd name="connsiteX71" fmla="*/ 2691829 w 3493213"/>
              <a:gd name="connsiteY71" fmla="*/ 1027416 h 2476072"/>
              <a:gd name="connsiteX72" fmla="*/ 2630184 w 3493213"/>
              <a:gd name="connsiteY72" fmla="*/ 1037690 h 2476072"/>
              <a:gd name="connsiteX73" fmla="*/ 2568539 w 3493213"/>
              <a:gd name="connsiteY73" fmla="*/ 1058239 h 2476072"/>
              <a:gd name="connsiteX74" fmla="*/ 2506894 w 3493213"/>
              <a:gd name="connsiteY74" fmla="*/ 1078787 h 2476072"/>
              <a:gd name="connsiteX75" fmla="*/ 2476072 w 3493213"/>
              <a:gd name="connsiteY75" fmla="*/ 1089061 h 2476072"/>
              <a:gd name="connsiteX76" fmla="*/ 2445249 w 3493213"/>
              <a:gd name="connsiteY76" fmla="*/ 1109609 h 2476072"/>
              <a:gd name="connsiteX77" fmla="*/ 2404152 w 3493213"/>
              <a:gd name="connsiteY77" fmla="*/ 1119884 h 2476072"/>
              <a:gd name="connsiteX78" fmla="*/ 2373330 w 3493213"/>
              <a:gd name="connsiteY78" fmla="*/ 1140432 h 2476072"/>
              <a:gd name="connsiteX79" fmla="*/ 2311685 w 3493213"/>
              <a:gd name="connsiteY79" fmla="*/ 1160980 h 2476072"/>
              <a:gd name="connsiteX80" fmla="*/ 2270588 w 3493213"/>
              <a:gd name="connsiteY80" fmla="*/ 1191803 h 2476072"/>
              <a:gd name="connsiteX81" fmla="*/ 2229492 w 3493213"/>
              <a:gd name="connsiteY81" fmla="*/ 1202077 h 2476072"/>
              <a:gd name="connsiteX82" fmla="*/ 2198669 w 3493213"/>
              <a:gd name="connsiteY82" fmla="*/ 1212351 h 2476072"/>
              <a:gd name="connsiteX83" fmla="*/ 2126750 w 3493213"/>
              <a:gd name="connsiteY83" fmla="*/ 1253448 h 2476072"/>
              <a:gd name="connsiteX84" fmla="*/ 2095928 w 3493213"/>
              <a:gd name="connsiteY84" fmla="*/ 1273996 h 2476072"/>
              <a:gd name="connsiteX85" fmla="*/ 2075379 w 3493213"/>
              <a:gd name="connsiteY85" fmla="*/ 1294544 h 2476072"/>
              <a:gd name="connsiteX86" fmla="*/ 2044557 w 3493213"/>
              <a:gd name="connsiteY86" fmla="*/ 1304818 h 2476072"/>
              <a:gd name="connsiteX87" fmla="*/ 1982912 w 3493213"/>
              <a:gd name="connsiteY87" fmla="*/ 1345915 h 2476072"/>
              <a:gd name="connsiteX88" fmla="*/ 1952090 w 3493213"/>
              <a:gd name="connsiteY88" fmla="*/ 1376738 h 2476072"/>
              <a:gd name="connsiteX89" fmla="*/ 1921267 w 3493213"/>
              <a:gd name="connsiteY89" fmla="*/ 1397286 h 2476072"/>
              <a:gd name="connsiteX90" fmla="*/ 1839074 w 3493213"/>
              <a:gd name="connsiteY90" fmla="*/ 1469205 h 2476072"/>
              <a:gd name="connsiteX91" fmla="*/ 1818525 w 3493213"/>
              <a:gd name="connsiteY91" fmla="*/ 1500027 h 2476072"/>
              <a:gd name="connsiteX92" fmla="*/ 1746606 w 3493213"/>
              <a:gd name="connsiteY92" fmla="*/ 1561672 h 2476072"/>
              <a:gd name="connsiteX93" fmla="*/ 1715784 w 3493213"/>
              <a:gd name="connsiteY93" fmla="*/ 1602769 h 2476072"/>
              <a:gd name="connsiteX94" fmla="*/ 1613042 w 3493213"/>
              <a:gd name="connsiteY94" fmla="*/ 1705511 h 2476072"/>
              <a:gd name="connsiteX95" fmla="*/ 1530849 w 3493213"/>
              <a:gd name="connsiteY95" fmla="*/ 1787704 h 2476072"/>
              <a:gd name="connsiteX96" fmla="*/ 1458930 w 3493213"/>
              <a:gd name="connsiteY96" fmla="*/ 1880171 h 2476072"/>
              <a:gd name="connsiteX97" fmla="*/ 1417833 w 3493213"/>
              <a:gd name="connsiteY97" fmla="*/ 1921268 h 2476072"/>
              <a:gd name="connsiteX98" fmla="*/ 1376737 w 3493213"/>
              <a:gd name="connsiteY98" fmla="*/ 1972639 h 2476072"/>
              <a:gd name="connsiteX99" fmla="*/ 1335640 w 3493213"/>
              <a:gd name="connsiteY99" fmla="*/ 2024009 h 2476072"/>
              <a:gd name="connsiteX100" fmla="*/ 1304818 w 3493213"/>
              <a:gd name="connsiteY100" fmla="*/ 2065106 h 2476072"/>
              <a:gd name="connsiteX101" fmla="*/ 1273995 w 3493213"/>
              <a:gd name="connsiteY101" fmla="*/ 2095929 h 2476072"/>
              <a:gd name="connsiteX102" fmla="*/ 1263721 w 3493213"/>
              <a:gd name="connsiteY102" fmla="*/ 2137025 h 2476072"/>
              <a:gd name="connsiteX103" fmla="*/ 1222624 w 3493213"/>
              <a:gd name="connsiteY103" fmla="*/ 2188396 h 2476072"/>
              <a:gd name="connsiteX104" fmla="*/ 1160979 w 3493213"/>
              <a:gd name="connsiteY104" fmla="*/ 2239767 h 2476072"/>
              <a:gd name="connsiteX105" fmla="*/ 1109609 w 3493213"/>
              <a:gd name="connsiteY105" fmla="*/ 2291138 h 2476072"/>
              <a:gd name="connsiteX106" fmla="*/ 1047964 w 3493213"/>
              <a:gd name="connsiteY106" fmla="*/ 2352783 h 2476072"/>
              <a:gd name="connsiteX107" fmla="*/ 1017141 w 3493213"/>
              <a:gd name="connsiteY107" fmla="*/ 2383605 h 2476072"/>
              <a:gd name="connsiteX108" fmla="*/ 955496 w 3493213"/>
              <a:gd name="connsiteY108" fmla="*/ 2414427 h 2476072"/>
              <a:gd name="connsiteX109" fmla="*/ 924674 w 3493213"/>
              <a:gd name="connsiteY109" fmla="*/ 2424702 h 2476072"/>
              <a:gd name="connsiteX110" fmla="*/ 893851 w 3493213"/>
              <a:gd name="connsiteY110" fmla="*/ 2445250 h 2476072"/>
              <a:gd name="connsiteX111" fmla="*/ 811658 w 3493213"/>
              <a:gd name="connsiteY111" fmla="*/ 2455524 h 2476072"/>
              <a:gd name="connsiteX112" fmla="*/ 729465 w 3493213"/>
              <a:gd name="connsiteY112" fmla="*/ 2476072 h 2476072"/>
              <a:gd name="connsiteX113" fmla="*/ 575352 w 3493213"/>
              <a:gd name="connsiteY113" fmla="*/ 2465798 h 2476072"/>
              <a:gd name="connsiteX114" fmla="*/ 544530 w 3493213"/>
              <a:gd name="connsiteY114" fmla="*/ 2455524 h 2476072"/>
              <a:gd name="connsiteX115" fmla="*/ 462337 w 3493213"/>
              <a:gd name="connsiteY115" fmla="*/ 2434976 h 2476072"/>
              <a:gd name="connsiteX116" fmla="*/ 410966 w 3493213"/>
              <a:gd name="connsiteY116" fmla="*/ 2404153 h 2476072"/>
              <a:gd name="connsiteX117" fmla="*/ 380143 w 3493213"/>
              <a:gd name="connsiteY117" fmla="*/ 2393879 h 2476072"/>
              <a:gd name="connsiteX118" fmla="*/ 339047 w 3493213"/>
              <a:gd name="connsiteY118" fmla="*/ 2373331 h 2476072"/>
              <a:gd name="connsiteX119" fmla="*/ 246579 w 3493213"/>
              <a:gd name="connsiteY119" fmla="*/ 2270589 h 2476072"/>
              <a:gd name="connsiteX120" fmla="*/ 215757 w 3493213"/>
              <a:gd name="connsiteY120" fmla="*/ 2239767 h 2476072"/>
              <a:gd name="connsiteX121" fmla="*/ 195209 w 3493213"/>
              <a:gd name="connsiteY121" fmla="*/ 2208944 h 2476072"/>
              <a:gd name="connsiteX122" fmla="*/ 174660 w 3493213"/>
              <a:gd name="connsiteY122" fmla="*/ 2188396 h 2476072"/>
              <a:gd name="connsiteX123" fmla="*/ 133564 w 3493213"/>
              <a:gd name="connsiteY123" fmla="*/ 2126751 h 2476072"/>
              <a:gd name="connsiteX124" fmla="*/ 113015 w 3493213"/>
              <a:gd name="connsiteY124" fmla="*/ 2095929 h 2476072"/>
              <a:gd name="connsiteX125" fmla="*/ 92467 w 3493213"/>
              <a:gd name="connsiteY125" fmla="*/ 2075380 h 2476072"/>
              <a:gd name="connsiteX126" fmla="*/ 71919 w 3493213"/>
              <a:gd name="connsiteY126" fmla="*/ 2034284 h 2476072"/>
              <a:gd name="connsiteX127" fmla="*/ 51370 w 3493213"/>
              <a:gd name="connsiteY127" fmla="*/ 2013735 h 2476072"/>
              <a:gd name="connsiteX128" fmla="*/ 0 w 3493213"/>
              <a:gd name="connsiteY128" fmla="*/ 1921268 h 247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3493213" h="2476072">
                <a:moveTo>
                  <a:pt x="0" y="1921268"/>
                </a:moveTo>
                <a:lnTo>
                  <a:pt x="0" y="1921268"/>
                </a:lnTo>
                <a:cubicBezTo>
                  <a:pt x="3425" y="1815102"/>
                  <a:pt x="2127" y="1708678"/>
                  <a:pt x="10274" y="1602769"/>
                </a:cubicBezTo>
                <a:cubicBezTo>
                  <a:pt x="12440" y="1574611"/>
                  <a:pt x="23064" y="1547730"/>
                  <a:pt x="30822" y="1520576"/>
                </a:cubicBezTo>
                <a:cubicBezTo>
                  <a:pt x="44736" y="1471878"/>
                  <a:pt x="60758" y="1433454"/>
                  <a:pt x="82193" y="1387012"/>
                </a:cubicBezTo>
                <a:cubicBezTo>
                  <a:pt x="91820" y="1366153"/>
                  <a:pt x="102123" y="1345595"/>
                  <a:pt x="113015" y="1325367"/>
                </a:cubicBezTo>
                <a:cubicBezTo>
                  <a:pt x="138157" y="1278674"/>
                  <a:pt x="164026" y="1234680"/>
                  <a:pt x="195209" y="1191803"/>
                </a:cubicBezTo>
                <a:cubicBezTo>
                  <a:pt x="208107" y="1174068"/>
                  <a:pt x="221307" y="1156430"/>
                  <a:pt x="236305" y="1140432"/>
                </a:cubicBezTo>
                <a:cubicBezTo>
                  <a:pt x="272743" y="1101565"/>
                  <a:pt x="311649" y="1065088"/>
                  <a:pt x="349321" y="1027416"/>
                </a:cubicBezTo>
                <a:cubicBezTo>
                  <a:pt x="366445" y="1010292"/>
                  <a:pt x="382467" y="991992"/>
                  <a:pt x="400692" y="976045"/>
                </a:cubicBezTo>
                <a:cubicBezTo>
                  <a:pt x="428090" y="952072"/>
                  <a:pt x="456208" y="928898"/>
                  <a:pt x="482885" y="904126"/>
                </a:cubicBezTo>
                <a:cubicBezTo>
                  <a:pt x="504180" y="884352"/>
                  <a:pt x="522346" y="861252"/>
                  <a:pt x="544530" y="842481"/>
                </a:cubicBezTo>
                <a:cubicBezTo>
                  <a:pt x="632368" y="768157"/>
                  <a:pt x="605984" y="808362"/>
                  <a:pt x="708917" y="739740"/>
                </a:cubicBezTo>
                <a:cubicBezTo>
                  <a:pt x="741407" y="718080"/>
                  <a:pt x="769207" y="689943"/>
                  <a:pt x="801384" y="667821"/>
                </a:cubicBezTo>
                <a:cubicBezTo>
                  <a:pt x="824137" y="652179"/>
                  <a:pt x="849788" y="641195"/>
                  <a:pt x="873303" y="626724"/>
                </a:cubicBezTo>
                <a:cubicBezTo>
                  <a:pt x="894336" y="613781"/>
                  <a:pt x="913616" y="598071"/>
                  <a:pt x="934948" y="585627"/>
                </a:cubicBezTo>
                <a:cubicBezTo>
                  <a:pt x="1124374" y="475129"/>
                  <a:pt x="881348" y="628119"/>
                  <a:pt x="1047964" y="523983"/>
                </a:cubicBezTo>
                <a:cubicBezTo>
                  <a:pt x="1058435" y="517439"/>
                  <a:pt x="1068738" y="510611"/>
                  <a:pt x="1078786" y="503434"/>
                </a:cubicBezTo>
                <a:cubicBezTo>
                  <a:pt x="1092720" y="493481"/>
                  <a:pt x="1105362" y="481688"/>
                  <a:pt x="1119883" y="472612"/>
                </a:cubicBezTo>
                <a:cubicBezTo>
                  <a:pt x="1169451" y="441632"/>
                  <a:pt x="1147308" y="460857"/>
                  <a:pt x="1191802" y="441789"/>
                </a:cubicBezTo>
                <a:cubicBezTo>
                  <a:pt x="1267021" y="409553"/>
                  <a:pt x="1198226" y="429909"/>
                  <a:pt x="1273995" y="410967"/>
                </a:cubicBezTo>
                <a:cubicBezTo>
                  <a:pt x="1313924" y="371036"/>
                  <a:pt x="1273478" y="406087"/>
                  <a:pt x="1345914" y="369870"/>
                </a:cubicBezTo>
                <a:cubicBezTo>
                  <a:pt x="1434374" y="325641"/>
                  <a:pt x="1358364" y="346832"/>
                  <a:pt x="1448656" y="328774"/>
                </a:cubicBezTo>
                <a:cubicBezTo>
                  <a:pt x="1549795" y="278202"/>
                  <a:pt x="1423093" y="340134"/>
                  <a:pt x="1541123" y="287677"/>
                </a:cubicBezTo>
                <a:cubicBezTo>
                  <a:pt x="1555119" y="281457"/>
                  <a:pt x="1568224" y="273349"/>
                  <a:pt x="1582220" y="267129"/>
                </a:cubicBezTo>
                <a:cubicBezTo>
                  <a:pt x="1599073" y="259639"/>
                  <a:pt x="1616738" y="254070"/>
                  <a:pt x="1633591" y="246580"/>
                </a:cubicBezTo>
                <a:cubicBezTo>
                  <a:pt x="1647587" y="240360"/>
                  <a:pt x="1660610" y="232065"/>
                  <a:pt x="1674687" y="226032"/>
                </a:cubicBezTo>
                <a:cubicBezTo>
                  <a:pt x="1684641" y="221766"/>
                  <a:pt x="1695370" y="219561"/>
                  <a:pt x="1705510" y="215758"/>
                </a:cubicBezTo>
                <a:cubicBezTo>
                  <a:pt x="1722779" y="209282"/>
                  <a:pt x="1740091" y="202841"/>
                  <a:pt x="1756881" y="195209"/>
                </a:cubicBezTo>
                <a:cubicBezTo>
                  <a:pt x="1777795" y="185702"/>
                  <a:pt x="1797532" y="173717"/>
                  <a:pt x="1818525" y="164387"/>
                </a:cubicBezTo>
                <a:cubicBezTo>
                  <a:pt x="1828422" y="159989"/>
                  <a:pt x="1839207" y="157916"/>
                  <a:pt x="1849348" y="154113"/>
                </a:cubicBezTo>
                <a:cubicBezTo>
                  <a:pt x="1866616" y="147637"/>
                  <a:pt x="1883223" y="139397"/>
                  <a:pt x="1900719" y="133565"/>
                </a:cubicBezTo>
                <a:cubicBezTo>
                  <a:pt x="1914115" y="129100"/>
                  <a:pt x="1928594" y="128248"/>
                  <a:pt x="1941815" y="123290"/>
                </a:cubicBezTo>
                <a:cubicBezTo>
                  <a:pt x="1983502" y="107657"/>
                  <a:pt x="2021913" y="82719"/>
                  <a:pt x="2065105" y="71920"/>
                </a:cubicBezTo>
                <a:cubicBezTo>
                  <a:pt x="2078804" y="68495"/>
                  <a:pt x="2092980" y="66603"/>
                  <a:pt x="2106202" y="61645"/>
                </a:cubicBezTo>
                <a:cubicBezTo>
                  <a:pt x="2120543" y="56267"/>
                  <a:pt x="2132769" y="45940"/>
                  <a:pt x="2147299" y="41097"/>
                </a:cubicBezTo>
                <a:cubicBezTo>
                  <a:pt x="2197665" y="24309"/>
                  <a:pt x="2231955" y="21144"/>
                  <a:pt x="2280863" y="10275"/>
                </a:cubicBezTo>
                <a:cubicBezTo>
                  <a:pt x="2294647" y="7212"/>
                  <a:pt x="2308260" y="3425"/>
                  <a:pt x="2321959" y="0"/>
                </a:cubicBezTo>
                <a:cubicBezTo>
                  <a:pt x="2393878" y="3425"/>
                  <a:pt x="2465965" y="4295"/>
                  <a:pt x="2537717" y="10275"/>
                </a:cubicBezTo>
                <a:cubicBezTo>
                  <a:pt x="2548509" y="11174"/>
                  <a:pt x="2558126" y="17574"/>
                  <a:pt x="2568539" y="20549"/>
                </a:cubicBezTo>
                <a:cubicBezTo>
                  <a:pt x="2582116" y="24428"/>
                  <a:pt x="2596059" y="26944"/>
                  <a:pt x="2609636" y="30823"/>
                </a:cubicBezTo>
                <a:cubicBezTo>
                  <a:pt x="2620049" y="33798"/>
                  <a:pt x="2630010" y="38248"/>
                  <a:pt x="2640458" y="41097"/>
                </a:cubicBezTo>
                <a:cubicBezTo>
                  <a:pt x="2667704" y="48528"/>
                  <a:pt x="2695253" y="54795"/>
                  <a:pt x="2722651" y="61645"/>
                </a:cubicBezTo>
                <a:cubicBezTo>
                  <a:pt x="2736350" y="65070"/>
                  <a:pt x="2750352" y="67455"/>
                  <a:pt x="2763748" y="71920"/>
                </a:cubicBezTo>
                <a:cubicBezTo>
                  <a:pt x="2774022" y="75345"/>
                  <a:pt x="2784064" y="79567"/>
                  <a:pt x="2794570" y="82194"/>
                </a:cubicBezTo>
                <a:cubicBezTo>
                  <a:pt x="2811511" y="86429"/>
                  <a:pt x="2828925" y="88541"/>
                  <a:pt x="2845941" y="92468"/>
                </a:cubicBezTo>
                <a:cubicBezTo>
                  <a:pt x="2873459" y="98818"/>
                  <a:pt x="2900111" y="109513"/>
                  <a:pt x="2928134" y="113016"/>
                </a:cubicBezTo>
                <a:lnTo>
                  <a:pt x="3010328" y="123290"/>
                </a:lnTo>
                <a:cubicBezTo>
                  <a:pt x="3024027" y="126715"/>
                  <a:pt x="3037899" y="129507"/>
                  <a:pt x="3051424" y="133565"/>
                </a:cubicBezTo>
                <a:cubicBezTo>
                  <a:pt x="3072170" y="139789"/>
                  <a:pt x="3113069" y="154113"/>
                  <a:pt x="3113069" y="154113"/>
                </a:cubicBezTo>
                <a:cubicBezTo>
                  <a:pt x="3153207" y="194249"/>
                  <a:pt x="3111089" y="158259"/>
                  <a:pt x="3164440" y="184935"/>
                </a:cubicBezTo>
                <a:cubicBezTo>
                  <a:pt x="3175485" y="190457"/>
                  <a:pt x="3184218" y="199962"/>
                  <a:pt x="3195263" y="205484"/>
                </a:cubicBezTo>
                <a:cubicBezTo>
                  <a:pt x="3246941" y="231323"/>
                  <a:pt x="3222940" y="192064"/>
                  <a:pt x="3287730" y="256854"/>
                </a:cubicBezTo>
                <a:cubicBezTo>
                  <a:pt x="3301429" y="270553"/>
                  <a:pt x="3317203" y="282452"/>
                  <a:pt x="3328827" y="297951"/>
                </a:cubicBezTo>
                <a:lnTo>
                  <a:pt x="3390472" y="380144"/>
                </a:lnTo>
                <a:cubicBezTo>
                  <a:pt x="3427940" y="492553"/>
                  <a:pt x="3368185" y="322292"/>
                  <a:pt x="3421294" y="441789"/>
                </a:cubicBezTo>
                <a:cubicBezTo>
                  <a:pt x="3430091" y="461582"/>
                  <a:pt x="3434993" y="482886"/>
                  <a:pt x="3441842" y="503434"/>
                </a:cubicBezTo>
                <a:cubicBezTo>
                  <a:pt x="3445267" y="513708"/>
                  <a:pt x="3446110" y="525246"/>
                  <a:pt x="3452117" y="534257"/>
                </a:cubicBezTo>
                <a:lnTo>
                  <a:pt x="3472665" y="565079"/>
                </a:lnTo>
                <a:cubicBezTo>
                  <a:pt x="3477509" y="579613"/>
                  <a:pt x="3493213" y="624099"/>
                  <a:pt x="3493213" y="636998"/>
                </a:cubicBezTo>
                <a:cubicBezTo>
                  <a:pt x="3493213" y="681651"/>
                  <a:pt x="3491168" y="726674"/>
                  <a:pt x="3482939" y="770562"/>
                </a:cubicBezTo>
                <a:cubicBezTo>
                  <a:pt x="3479066" y="791218"/>
                  <a:pt x="3453827" y="806952"/>
                  <a:pt x="3441842" y="821933"/>
                </a:cubicBezTo>
                <a:cubicBezTo>
                  <a:pt x="3408043" y="864182"/>
                  <a:pt x="3439362" y="846733"/>
                  <a:pt x="3390472" y="863030"/>
                </a:cubicBezTo>
                <a:cubicBezTo>
                  <a:pt x="3375717" y="877784"/>
                  <a:pt x="3359466" y="896720"/>
                  <a:pt x="3339101" y="904126"/>
                </a:cubicBezTo>
                <a:cubicBezTo>
                  <a:pt x="3312560" y="913777"/>
                  <a:pt x="3284601" y="919137"/>
                  <a:pt x="3256908" y="924675"/>
                </a:cubicBezTo>
                <a:cubicBezTo>
                  <a:pt x="3135842" y="948888"/>
                  <a:pt x="3286543" y="919736"/>
                  <a:pt x="3133618" y="945223"/>
                </a:cubicBezTo>
                <a:cubicBezTo>
                  <a:pt x="3116393" y="948094"/>
                  <a:pt x="3099294" y="951709"/>
                  <a:pt x="3082247" y="955497"/>
                </a:cubicBezTo>
                <a:cubicBezTo>
                  <a:pt x="3068463" y="958560"/>
                  <a:pt x="3055043" y="963245"/>
                  <a:pt x="3041150" y="965771"/>
                </a:cubicBezTo>
                <a:cubicBezTo>
                  <a:pt x="3017324" y="970103"/>
                  <a:pt x="2992977" y="971296"/>
                  <a:pt x="2969231" y="976045"/>
                </a:cubicBezTo>
                <a:cubicBezTo>
                  <a:pt x="2941539" y="981584"/>
                  <a:pt x="2914995" y="992600"/>
                  <a:pt x="2887038" y="996594"/>
                </a:cubicBezTo>
                <a:cubicBezTo>
                  <a:pt x="2787785" y="1010773"/>
                  <a:pt x="2839148" y="1003864"/>
                  <a:pt x="2732925" y="1017142"/>
                </a:cubicBezTo>
                <a:cubicBezTo>
                  <a:pt x="2719226" y="1020567"/>
                  <a:pt x="2705675" y="1024647"/>
                  <a:pt x="2691829" y="1027416"/>
                </a:cubicBezTo>
                <a:cubicBezTo>
                  <a:pt x="2671402" y="1031501"/>
                  <a:pt x="2650394" y="1032637"/>
                  <a:pt x="2630184" y="1037690"/>
                </a:cubicBezTo>
                <a:cubicBezTo>
                  <a:pt x="2609171" y="1042943"/>
                  <a:pt x="2589087" y="1051389"/>
                  <a:pt x="2568539" y="1058239"/>
                </a:cubicBezTo>
                <a:lnTo>
                  <a:pt x="2506894" y="1078787"/>
                </a:lnTo>
                <a:cubicBezTo>
                  <a:pt x="2496620" y="1082212"/>
                  <a:pt x="2485083" y="1083054"/>
                  <a:pt x="2476072" y="1089061"/>
                </a:cubicBezTo>
                <a:cubicBezTo>
                  <a:pt x="2465798" y="1095910"/>
                  <a:pt x="2456599" y="1104745"/>
                  <a:pt x="2445249" y="1109609"/>
                </a:cubicBezTo>
                <a:cubicBezTo>
                  <a:pt x="2432270" y="1115171"/>
                  <a:pt x="2417851" y="1116459"/>
                  <a:pt x="2404152" y="1119884"/>
                </a:cubicBezTo>
                <a:cubicBezTo>
                  <a:pt x="2393878" y="1126733"/>
                  <a:pt x="2384614" y="1135417"/>
                  <a:pt x="2373330" y="1140432"/>
                </a:cubicBezTo>
                <a:cubicBezTo>
                  <a:pt x="2353537" y="1149229"/>
                  <a:pt x="2311685" y="1160980"/>
                  <a:pt x="2311685" y="1160980"/>
                </a:cubicBezTo>
                <a:cubicBezTo>
                  <a:pt x="2297986" y="1171254"/>
                  <a:pt x="2285904" y="1184145"/>
                  <a:pt x="2270588" y="1191803"/>
                </a:cubicBezTo>
                <a:cubicBezTo>
                  <a:pt x="2257958" y="1198118"/>
                  <a:pt x="2243069" y="1198198"/>
                  <a:pt x="2229492" y="1202077"/>
                </a:cubicBezTo>
                <a:cubicBezTo>
                  <a:pt x="2219079" y="1205052"/>
                  <a:pt x="2208943" y="1208926"/>
                  <a:pt x="2198669" y="1212351"/>
                </a:cubicBezTo>
                <a:cubicBezTo>
                  <a:pt x="2123577" y="1262412"/>
                  <a:pt x="2217996" y="1201307"/>
                  <a:pt x="2126750" y="1253448"/>
                </a:cubicBezTo>
                <a:cubicBezTo>
                  <a:pt x="2116029" y="1259574"/>
                  <a:pt x="2105570" y="1266282"/>
                  <a:pt x="2095928" y="1273996"/>
                </a:cubicBezTo>
                <a:cubicBezTo>
                  <a:pt x="2088364" y="1280047"/>
                  <a:pt x="2083685" y="1289560"/>
                  <a:pt x="2075379" y="1294544"/>
                </a:cubicBezTo>
                <a:cubicBezTo>
                  <a:pt x="2066093" y="1300116"/>
                  <a:pt x="2054831" y="1301393"/>
                  <a:pt x="2044557" y="1304818"/>
                </a:cubicBezTo>
                <a:cubicBezTo>
                  <a:pt x="1989577" y="1359800"/>
                  <a:pt x="2069991" y="1283716"/>
                  <a:pt x="1982912" y="1345915"/>
                </a:cubicBezTo>
                <a:cubicBezTo>
                  <a:pt x="1971089" y="1354360"/>
                  <a:pt x="1963252" y="1367436"/>
                  <a:pt x="1952090" y="1376738"/>
                </a:cubicBezTo>
                <a:cubicBezTo>
                  <a:pt x="1942604" y="1384643"/>
                  <a:pt x="1930560" y="1389155"/>
                  <a:pt x="1921267" y="1397286"/>
                </a:cubicBezTo>
                <a:cubicBezTo>
                  <a:pt x="1825099" y="1481432"/>
                  <a:pt x="1908435" y="1422964"/>
                  <a:pt x="1839074" y="1469205"/>
                </a:cubicBezTo>
                <a:cubicBezTo>
                  <a:pt x="1832224" y="1479479"/>
                  <a:pt x="1827256" y="1491296"/>
                  <a:pt x="1818525" y="1500027"/>
                </a:cubicBezTo>
                <a:cubicBezTo>
                  <a:pt x="1782304" y="1536248"/>
                  <a:pt x="1772628" y="1530445"/>
                  <a:pt x="1746606" y="1561672"/>
                </a:cubicBezTo>
                <a:cubicBezTo>
                  <a:pt x="1735644" y="1574827"/>
                  <a:pt x="1727355" y="1590146"/>
                  <a:pt x="1715784" y="1602769"/>
                </a:cubicBezTo>
                <a:lnTo>
                  <a:pt x="1613042" y="1705511"/>
                </a:lnTo>
                <a:lnTo>
                  <a:pt x="1530849" y="1787704"/>
                </a:lnTo>
                <a:cubicBezTo>
                  <a:pt x="1506876" y="1818526"/>
                  <a:pt x="1486541" y="1852560"/>
                  <a:pt x="1458930" y="1880171"/>
                </a:cubicBezTo>
                <a:cubicBezTo>
                  <a:pt x="1445231" y="1893870"/>
                  <a:pt x="1428579" y="1905148"/>
                  <a:pt x="1417833" y="1921268"/>
                </a:cubicBezTo>
                <a:cubicBezTo>
                  <a:pt x="1391912" y="1960150"/>
                  <a:pt x="1406016" y="1943359"/>
                  <a:pt x="1376737" y="1972639"/>
                </a:cubicBezTo>
                <a:cubicBezTo>
                  <a:pt x="1356735" y="2032645"/>
                  <a:pt x="1382113" y="1977536"/>
                  <a:pt x="1335640" y="2024009"/>
                </a:cubicBezTo>
                <a:cubicBezTo>
                  <a:pt x="1323532" y="2036117"/>
                  <a:pt x="1315962" y="2052105"/>
                  <a:pt x="1304818" y="2065106"/>
                </a:cubicBezTo>
                <a:cubicBezTo>
                  <a:pt x="1295362" y="2076138"/>
                  <a:pt x="1284269" y="2085655"/>
                  <a:pt x="1273995" y="2095929"/>
                </a:cubicBezTo>
                <a:cubicBezTo>
                  <a:pt x="1270570" y="2109628"/>
                  <a:pt x="1269283" y="2124046"/>
                  <a:pt x="1263721" y="2137025"/>
                </a:cubicBezTo>
                <a:cubicBezTo>
                  <a:pt x="1256346" y="2154233"/>
                  <a:pt x="1237356" y="2176120"/>
                  <a:pt x="1222624" y="2188396"/>
                </a:cubicBezTo>
                <a:cubicBezTo>
                  <a:pt x="1198646" y="2208377"/>
                  <a:pt x="1179568" y="2216531"/>
                  <a:pt x="1160979" y="2239767"/>
                </a:cubicBezTo>
                <a:cubicBezTo>
                  <a:pt x="1089324" y="2329335"/>
                  <a:pt x="1194963" y="2215267"/>
                  <a:pt x="1109609" y="2291138"/>
                </a:cubicBezTo>
                <a:cubicBezTo>
                  <a:pt x="1087890" y="2310444"/>
                  <a:pt x="1068512" y="2332235"/>
                  <a:pt x="1047964" y="2352783"/>
                </a:cubicBezTo>
                <a:cubicBezTo>
                  <a:pt x="1037690" y="2363057"/>
                  <a:pt x="1030925" y="2379010"/>
                  <a:pt x="1017141" y="2383605"/>
                </a:cubicBezTo>
                <a:cubicBezTo>
                  <a:pt x="939677" y="2409426"/>
                  <a:pt x="1035155" y="2374597"/>
                  <a:pt x="955496" y="2414427"/>
                </a:cubicBezTo>
                <a:cubicBezTo>
                  <a:pt x="945810" y="2419270"/>
                  <a:pt x="934360" y="2419859"/>
                  <a:pt x="924674" y="2424702"/>
                </a:cubicBezTo>
                <a:cubicBezTo>
                  <a:pt x="913630" y="2430224"/>
                  <a:pt x="905764" y="2442001"/>
                  <a:pt x="893851" y="2445250"/>
                </a:cubicBezTo>
                <a:cubicBezTo>
                  <a:pt x="867213" y="2452515"/>
                  <a:pt x="838796" y="2450436"/>
                  <a:pt x="811658" y="2455524"/>
                </a:cubicBezTo>
                <a:cubicBezTo>
                  <a:pt x="783901" y="2460728"/>
                  <a:pt x="729465" y="2476072"/>
                  <a:pt x="729465" y="2476072"/>
                </a:cubicBezTo>
                <a:cubicBezTo>
                  <a:pt x="678094" y="2472647"/>
                  <a:pt x="626522" y="2471483"/>
                  <a:pt x="575352" y="2465798"/>
                </a:cubicBezTo>
                <a:cubicBezTo>
                  <a:pt x="564588" y="2464602"/>
                  <a:pt x="555036" y="2458151"/>
                  <a:pt x="544530" y="2455524"/>
                </a:cubicBezTo>
                <a:cubicBezTo>
                  <a:pt x="521084" y="2449663"/>
                  <a:pt x="485822" y="2446719"/>
                  <a:pt x="462337" y="2434976"/>
                </a:cubicBezTo>
                <a:cubicBezTo>
                  <a:pt x="444476" y="2426045"/>
                  <a:pt x="428827" y="2413084"/>
                  <a:pt x="410966" y="2404153"/>
                </a:cubicBezTo>
                <a:cubicBezTo>
                  <a:pt x="401279" y="2399310"/>
                  <a:pt x="390097" y="2398145"/>
                  <a:pt x="380143" y="2393879"/>
                </a:cubicBezTo>
                <a:cubicBezTo>
                  <a:pt x="366066" y="2387846"/>
                  <a:pt x="352746" y="2380180"/>
                  <a:pt x="339047" y="2373331"/>
                </a:cubicBezTo>
                <a:cubicBezTo>
                  <a:pt x="290788" y="2308986"/>
                  <a:pt x="320332" y="2344342"/>
                  <a:pt x="246579" y="2270589"/>
                </a:cubicBezTo>
                <a:cubicBezTo>
                  <a:pt x="236305" y="2260315"/>
                  <a:pt x="223816" y="2251857"/>
                  <a:pt x="215757" y="2239767"/>
                </a:cubicBezTo>
                <a:cubicBezTo>
                  <a:pt x="208908" y="2229493"/>
                  <a:pt x="202923" y="2218586"/>
                  <a:pt x="195209" y="2208944"/>
                </a:cubicBezTo>
                <a:cubicBezTo>
                  <a:pt x="189158" y="2201380"/>
                  <a:pt x="180472" y="2196145"/>
                  <a:pt x="174660" y="2188396"/>
                </a:cubicBezTo>
                <a:cubicBezTo>
                  <a:pt x="159842" y="2168639"/>
                  <a:pt x="147263" y="2147299"/>
                  <a:pt x="133564" y="2126751"/>
                </a:cubicBezTo>
                <a:cubicBezTo>
                  <a:pt x="126715" y="2116477"/>
                  <a:pt x="121746" y="2104661"/>
                  <a:pt x="113015" y="2095929"/>
                </a:cubicBezTo>
                <a:cubicBezTo>
                  <a:pt x="106166" y="2089079"/>
                  <a:pt x="97840" y="2083440"/>
                  <a:pt x="92467" y="2075380"/>
                </a:cubicBezTo>
                <a:cubicBezTo>
                  <a:pt x="83972" y="2062637"/>
                  <a:pt x="80415" y="2047027"/>
                  <a:pt x="71919" y="2034284"/>
                </a:cubicBezTo>
                <a:cubicBezTo>
                  <a:pt x="66546" y="2026224"/>
                  <a:pt x="57182" y="2021485"/>
                  <a:pt x="51370" y="2013735"/>
                </a:cubicBezTo>
                <a:cubicBezTo>
                  <a:pt x="8374" y="1956407"/>
                  <a:pt x="8562" y="1936679"/>
                  <a:pt x="0" y="1921268"/>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12138151">
            <a:off x="7162657" y="2483816"/>
            <a:ext cx="667829" cy="171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062052" y="2070841"/>
            <a:ext cx="1015727" cy="369332"/>
          </a:xfrm>
          <a:prstGeom prst="rect">
            <a:avLst/>
          </a:prstGeom>
          <a:noFill/>
        </p:spPr>
        <p:txBody>
          <a:bodyPr wrap="none" rtlCol="0">
            <a:spAutoFit/>
          </a:bodyPr>
          <a:lstStyle/>
          <a:p>
            <a:r>
              <a:rPr lang="en-US" altLang="zh-TW" b="1" dirty="0" smtClean="0"/>
              <a:t>Lockstep</a:t>
            </a:r>
          </a:p>
        </p:txBody>
      </p:sp>
      <p:sp>
        <p:nvSpPr>
          <p:cNvPr id="62" name="圓角矩形 61"/>
          <p:cNvSpPr/>
          <p:nvPr/>
        </p:nvSpPr>
        <p:spPr>
          <a:xfrm>
            <a:off x="605631" y="1536172"/>
            <a:ext cx="3758253" cy="28856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向右箭號 66"/>
          <p:cNvSpPr/>
          <p:nvPr/>
        </p:nvSpPr>
        <p:spPr>
          <a:xfrm rot="603632">
            <a:off x="4545223" y="1903439"/>
            <a:ext cx="1421425" cy="180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13" name="筆跡 12"/>
              <p14:cNvContentPartPr/>
              <p14:nvPr/>
            </p14:nvContentPartPr>
            <p14:xfrm>
              <a:off x="2395080" y="4369680"/>
              <a:ext cx="3261960" cy="1664280"/>
            </p14:xfrm>
          </p:contentPart>
        </mc:Choice>
        <mc:Fallback>
          <p:pic>
            <p:nvPicPr>
              <p:cNvPr id="13" name="筆跡 12"/>
              <p:cNvPicPr/>
              <p:nvPr/>
            </p:nvPicPr>
            <p:blipFill>
              <a:blip r:embed="rId5"/>
              <a:stretch>
                <a:fillRect/>
              </a:stretch>
            </p:blipFill>
            <p:spPr>
              <a:xfrm>
                <a:off x="2389320" y="4366440"/>
                <a:ext cx="3272760" cy="1675440"/>
              </a:xfrm>
              <a:prstGeom prst="rect">
                <a:avLst/>
              </a:prstGeom>
            </p:spPr>
          </p:pic>
        </mc:Fallback>
      </mc:AlternateContent>
    </p:spTree>
    <p:extLst>
      <p:ext uri="{BB962C8B-B14F-4D97-AF65-F5344CB8AC3E}">
        <p14:creationId xmlns:p14="http://schemas.microsoft.com/office/powerpoint/2010/main" val="2505978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Motivation &amp; Goal</a:t>
            </a:r>
          </a:p>
          <a:p>
            <a:r>
              <a:rPr kumimoji="1" lang="en-US" altLang="zh-TW" dirty="0" smtClean="0"/>
              <a:t>Lockstep </a:t>
            </a:r>
            <a:r>
              <a:rPr kumimoji="1" lang="en-US" altLang="zh-TW" dirty="0"/>
              <a:t>Behavior</a:t>
            </a:r>
          </a:p>
          <a:p>
            <a:r>
              <a:rPr kumimoji="1" lang="en-US" altLang="zh-TW" dirty="0" smtClean="0"/>
              <a:t>Beewolf</a:t>
            </a:r>
            <a:endParaRPr kumimoji="1" lang="en-US" altLang="zh-TW" dirty="0"/>
          </a:p>
          <a:p>
            <a:r>
              <a:rPr kumimoji="1" lang="en-US" altLang="zh-TW" dirty="0" smtClean="0">
                <a:solidFill>
                  <a:srgbClr val="FF0000"/>
                </a:solidFill>
              </a:rPr>
              <a:t>Evaluation</a:t>
            </a:r>
            <a:endParaRPr kumimoji="1" lang="en-US" altLang="zh-TW" dirty="0">
              <a:solidFill>
                <a:srgbClr val="FF0000"/>
              </a:solidFill>
            </a:endParaRPr>
          </a:p>
          <a:p>
            <a:r>
              <a:rPr kumimoji="1" lang="en-US" altLang="zh-TW" dirty="0"/>
              <a:t>Conclusion</a:t>
            </a:r>
          </a:p>
          <a:p>
            <a:endParaRPr kumimoji="1" lang="en-US" altLang="zh-TW" dirty="0" smtClean="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25</a:t>
            </a:fld>
            <a:endParaRPr kumimoji="1" lang="zh-TW" altLang="en-US"/>
          </a:p>
        </p:txBody>
      </p:sp>
    </p:spTree>
    <p:extLst>
      <p:ext uri="{BB962C8B-B14F-4D97-AF65-F5344CB8AC3E}">
        <p14:creationId xmlns:p14="http://schemas.microsoft.com/office/powerpoint/2010/main" val="1100015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26</a:t>
            </a:fld>
            <a:endParaRPr kumimoji="1" lang="zh-TW" altLang="en-US"/>
          </a:p>
        </p:txBody>
      </p:sp>
      <p:sp>
        <p:nvSpPr>
          <p:cNvPr id="75" name="內容版面配置區 2"/>
          <p:cNvSpPr>
            <a:spLocks noGrp="1"/>
          </p:cNvSpPr>
          <p:nvPr>
            <p:ph idx="1"/>
          </p:nvPr>
        </p:nvSpPr>
        <p:spPr>
          <a:xfrm>
            <a:off x="838200" y="1825625"/>
            <a:ext cx="10515600" cy="4351338"/>
          </a:xfrm>
        </p:spPr>
        <p:txBody>
          <a:bodyPr>
            <a:normAutofit/>
          </a:bodyPr>
          <a:lstStyle/>
          <a:p>
            <a:r>
              <a:rPr kumimoji="1" lang="en-US" altLang="zh-TW" dirty="0" smtClean="0"/>
              <a:t>Beewolf in offline mode</a:t>
            </a:r>
          </a:p>
          <a:p>
            <a:r>
              <a:rPr kumimoji="1" lang="en-US" altLang="zh-TW" dirty="0" smtClean="0"/>
              <a:t>Time window </a:t>
            </a:r>
            <a:r>
              <a:rPr kumimoji="1" lang="el-GR" altLang="zh-TW" dirty="0" smtClean="0"/>
              <a:t>Δ</a:t>
            </a:r>
            <a:r>
              <a:rPr kumimoji="1" lang="en-US" altLang="zh-TW" dirty="0" smtClean="0"/>
              <a:t>t of 3 days</a:t>
            </a:r>
          </a:p>
          <a:p>
            <a:pPr lvl="1"/>
            <a:r>
              <a:rPr kumimoji="1" lang="en-US" altLang="zh-TW" dirty="0" smtClean="0"/>
              <a:t>Shorter than the typical reaction time of domain blacklist</a:t>
            </a:r>
            <a:endParaRPr kumimoji="1" lang="en-US" altLang="zh-TW" dirty="0"/>
          </a:p>
          <a:p>
            <a:r>
              <a:rPr kumimoji="1" lang="en-US" altLang="zh-TW" dirty="0" smtClean="0"/>
              <a:t>Summary</a:t>
            </a:r>
          </a:p>
          <a:p>
            <a:pPr lvl="1"/>
            <a:r>
              <a:rPr kumimoji="1" lang="en-US" altLang="zh-TW" dirty="0" smtClean="0">
                <a:solidFill>
                  <a:srgbClr val="0070C0"/>
                </a:solidFill>
              </a:rPr>
              <a:t>Discover </a:t>
            </a:r>
            <a:r>
              <a:rPr kumimoji="1" lang="en-US" altLang="zh-TW" dirty="0" err="1">
                <a:solidFill>
                  <a:srgbClr val="0070C0"/>
                </a:solidFill>
              </a:rPr>
              <a:t>l</a:t>
            </a:r>
            <a:r>
              <a:rPr kumimoji="1" lang="en-US" altLang="zh-TW" dirty="0" err="1" smtClean="0">
                <a:solidFill>
                  <a:srgbClr val="0070C0"/>
                </a:solidFill>
              </a:rPr>
              <a:t>ocksteps</a:t>
            </a:r>
            <a:r>
              <a:rPr kumimoji="1" lang="en-US" altLang="zh-TW" dirty="0" smtClean="0">
                <a:solidFill>
                  <a:srgbClr val="0070C0"/>
                </a:solidFill>
              </a:rPr>
              <a:t>: 67,094</a:t>
            </a:r>
          </a:p>
        </p:txBody>
      </p:sp>
    </p:spTree>
    <p:extLst>
      <p:ext uri="{BB962C8B-B14F-4D97-AF65-F5344CB8AC3E}">
        <p14:creationId xmlns:p14="http://schemas.microsoft.com/office/powerpoint/2010/main" val="1824131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27</a:t>
            </a:fld>
            <a:endParaRPr kumimoji="1" lang="zh-TW" altLang="en-US"/>
          </a:p>
        </p:txBody>
      </p:sp>
      <p:sp>
        <p:nvSpPr>
          <p:cNvPr id="75" name="內容版面配置區 2"/>
          <p:cNvSpPr>
            <a:spLocks noGrp="1"/>
          </p:cNvSpPr>
          <p:nvPr>
            <p:ph idx="1"/>
          </p:nvPr>
        </p:nvSpPr>
        <p:spPr>
          <a:xfrm>
            <a:off x="838200" y="1825625"/>
            <a:ext cx="10515600" cy="4351338"/>
          </a:xfrm>
        </p:spPr>
        <p:txBody>
          <a:bodyPr>
            <a:normAutofit/>
          </a:bodyPr>
          <a:lstStyle/>
          <a:p>
            <a:r>
              <a:rPr kumimoji="1" lang="en-US" altLang="zh-TW" dirty="0" smtClean="0"/>
              <a:t>Label downloader by payload</a:t>
            </a:r>
          </a:p>
          <a:p>
            <a:pPr lvl="1"/>
            <a:r>
              <a:rPr kumimoji="1" lang="en-US" altLang="zh-TW" dirty="0" smtClean="0">
                <a:solidFill>
                  <a:srgbClr val="0070C0"/>
                </a:solidFill>
              </a:rPr>
              <a:t>Easier to do detection </a:t>
            </a:r>
            <a:r>
              <a:rPr kumimoji="1" lang="en-US" altLang="zh-TW" dirty="0" err="1" smtClean="0">
                <a:solidFill>
                  <a:srgbClr val="0070C0"/>
                </a:solidFill>
              </a:rPr>
              <a:t>sperformance</a:t>
            </a:r>
            <a:r>
              <a:rPr kumimoji="1" lang="en-US" altLang="zh-TW" dirty="0" smtClean="0">
                <a:solidFill>
                  <a:srgbClr val="0070C0"/>
                </a:solidFill>
              </a:rPr>
              <a:t> evaluation</a:t>
            </a:r>
          </a:p>
          <a:p>
            <a:r>
              <a:rPr kumimoji="1" lang="en-US" altLang="zh-TW" dirty="0" smtClean="0"/>
              <a:t>First, label the downloader by the payload they distribute</a:t>
            </a:r>
          </a:p>
          <a:p>
            <a:pPr lvl="1"/>
            <a:r>
              <a:rPr kumimoji="1" lang="en-US" altLang="zh-TW" dirty="0" smtClean="0"/>
              <a:t>Malware downloader(MD)</a:t>
            </a:r>
          </a:p>
          <a:p>
            <a:pPr lvl="1"/>
            <a:r>
              <a:rPr kumimoji="1" lang="en-US" altLang="zh-TW" dirty="0" smtClean="0"/>
              <a:t>PUP downloader(</a:t>
            </a:r>
            <a:r>
              <a:rPr kumimoji="1" lang="en-US" altLang="zh-TW" dirty="0" err="1" smtClean="0"/>
              <a:t>PD</a:t>
            </a:r>
            <a:r>
              <a:rPr kumimoji="1" lang="en-US" altLang="zh-TW" dirty="0" smtClean="0"/>
              <a:t>)</a:t>
            </a:r>
          </a:p>
          <a:p>
            <a:pPr lvl="1"/>
            <a:r>
              <a:rPr kumimoji="1" lang="en-US" altLang="zh-TW" dirty="0" smtClean="0"/>
              <a:t>Benign downloader(BD)</a:t>
            </a:r>
          </a:p>
          <a:p>
            <a:pPr lvl="1"/>
            <a:r>
              <a:rPr kumimoji="1" lang="en-US" altLang="zh-TW" dirty="0" smtClean="0"/>
              <a:t>Unknown downloader(</a:t>
            </a:r>
            <a:r>
              <a:rPr kumimoji="1" lang="en-US" altLang="zh-TW" dirty="0" err="1" smtClean="0"/>
              <a:t>UD</a:t>
            </a:r>
            <a:r>
              <a:rPr kumimoji="1" lang="en-US" altLang="zh-TW" dirty="0" smtClean="0"/>
              <a:t>)</a:t>
            </a:r>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5072400" y="3165120"/>
              <a:ext cx="1355400" cy="394560"/>
            </p14:xfrm>
          </p:contentPart>
        </mc:Choice>
        <mc:Fallback>
          <p:pic>
            <p:nvPicPr>
              <p:cNvPr id="3" name="筆跡 2"/>
              <p:cNvPicPr/>
              <p:nvPr/>
            </p:nvPicPr>
            <p:blipFill>
              <a:blip r:embed="rId4"/>
              <a:stretch>
                <a:fillRect/>
              </a:stretch>
            </p:blipFill>
            <p:spPr>
              <a:xfrm>
                <a:off x="5065560" y="3161520"/>
                <a:ext cx="1368360" cy="405000"/>
              </a:xfrm>
              <a:prstGeom prst="rect">
                <a:avLst/>
              </a:prstGeom>
            </p:spPr>
          </p:pic>
        </mc:Fallback>
      </mc:AlternateContent>
    </p:spTree>
    <p:extLst>
      <p:ext uri="{BB962C8B-B14F-4D97-AF65-F5344CB8AC3E}">
        <p14:creationId xmlns:p14="http://schemas.microsoft.com/office/powerpoint/2010/main" val="976029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28</a:t>
            </a:fld>
            <a:endParaRPr kumimoji="1" lang="zh-TW" altLang="en-US"/>
          </a:p>
        </p:txBody>
      </p:sp>
      <p:sp>
        <p:nvSpPr>
          <p:cNvPr id="75" name="內容版面配置區 2"/>
          <p:cNvSpPr>
            <a:spLocks noGrp="1"/>
          </p:cNvSpPr>
          <p:nvPr>
            <p:ph idx="1"/>
          </p:nvPr>
        </p:nvSpPr>
        <p:spPr>
          <a:xfrm>
            <a:off x="838200" y="1825625"/>
            <a:ext cx="10515600" cy="4351338"/>
          </a:xfrm>
        </p:spPr>
        <p:txBody>
          <a:bodyPr>
            <a:normAutofit/>
          </a:bodyPr>
          <a:lstStyle/>
          <a:p>
            <a:pPr marL="0" indent="0">
              <a:buNone/>
            </a:pPr>
            <a:r>
              <a:rPr kumimoji="1" lang="en-US" altLang="zh-TW" dirty="0" smtClean="0"/>
              <a:t>Label lockstep based on downloader labeling</a:t>
            </a:r>
          </a:p>
          <a:p>
            <a:r>
              <a:rPr kumimoji="1" lang="en-US" altLang="zh-TW" dirty="0" smtClean="0">
                <a:solidFill>
                  <a:schemeClr val="accent2">
                    <a:lumMod val="75000"/>
                  </a:schemeClr>
                </a:solidFill>
              </a:rPr>
              <a:t>Malware downloader lockstep(MDL):</a:t>
            </a:r>
            <a:r>
              <a:rPr kumimoji="1" lang="en-US" altLang="zh-TW" dirty="0" smtClean="0"/>
              <a:t>lockstep that include at least one MD</a:t>
            </a:r>
          </a:p>
          <a:p>
            <a:r>
              <a:rPr kumimoji="1" lang="en-US" altLang="zh-TW" dirty="0" smtClean="0">
                <a:solidFill>
                  <a:schemeClr val="accent2">
                    <a:lumMod val="75000"/>
                  </a:schemeClr>
                </a:solidFill>
              </a:rPr>
              <a:t>PUP downloader lockstep(</a:t>
            </a:r>
            <a:r>
              <a:rPr kumimoji="1" lang="en-US" altLang="zh-TW" dirty="0" err="1" smtClean="0">
                <a:solidFill>
                  <a:schemeClr val="accent2">
                    <a:lumMod val="75000"/>
                  </a:schemeClr>
                </a:solidFill>
              </a:rPr>
              <a:t>PDL</a:t>
            </a:r>
            <a:r>
              <a:rPr kumimoji="1" lang="en-US" altLang="zh-TW" dirty="0" smtClean="0">
                <a:solidFill>
                  <a:schemeClr val="accent2">
                    <a:lumMod val="75000"/>
                  </a:schemeClr>
                </a:solidFill>
              </a:rPr>
              <a:t>)</a:t>
            </a:r>
            <a:r>
              <a:rPr kumimoji="1" lang="en-US" altLang="zh-TW" dirty="0" smtClean="0"/>
              <a:t>:contains </a:t>
            </a:r>
            <a:r>
              <a:rPr kumimoji="1" lang="en-US" altLang="zh-TW" dirty="0" err="1" smtClean="0"/>
              <a:t>PD</a:t>
            </a:r>
            <a:r>
              <a:rPr kumimoji="1" lang="en-US" altLang="zh-TW" dirty="0" smtClean="0"/>
              <a:t> but no MD</a:t>
            </a:r>
          </a:p>
          <a:p>
            <a:r>
              <a:rPr kumimoji="1" lang="en-US" altLang="zh-TW" dirty="0" smtClean="0">
                <a:solidFill>
                  <a:schemeClr val="accent2">
                    <a:lumMod val="75000"/>
                  </a:schemeClr>
                </a:solidFill>
              </a:rPr>
              <a:t>Unknown </a:t>
            </a:r>
            <a:r>
              <a:rPr kumimoji="1" lang="en-US" altLang="zh-TW" dirty="0">
                <a:solidFill>
                  <a:schemeClr val="accent2">
                    <a:lumMod val="75000"/>
                  </a:schemeClr>
                </a:solidFill>
              </a:rPr>
              <a:t>downloader </a:t>
            </a:r>
            <a:r>
              <a:rPr kumimoji="1" lang="en-US" altLang="zh-TW" dirty="0" smtClean="0">
                <a:solidFill>
                  <a:schemeClr val="accent2">
                    <a:lumMod val="75000"/>
                  </a:schemeClr>
                </a:solidFill>
              </a:rPr>
              <a:t>lockstep(</a:t>
            </a:r>
            <a:r>
              <a:rPr kumimoji="1" lang="en-US" altLang="zh-TW" dirty="0" err="1" smtClean="0">
                <a:solidFill>
                  <a:schemeClr val="accent2">
                    <a:lumMod val="75000"/>
                  </a:schemeClr>
                </a:solidFill>
              </a:rPr>
              <a:t>UDL</a:t>
            </a:r>
            <a:r>
              <a:rPr kumimoji="1" lang="en-US" altLang="zh-TW" dirty="0" smtClean="0">
                <a:solidFill>
                  <a:schemeClr val="accent2">
                    <a:lumMod val="75000"/>
                  </a:schemeClr>
                </a:solidFill>
              </a:rPr>
              <a:t>)</a:t>
            </a:r>
            <a:r>
              <a:rPr kumimoji="1" lang="en-US" altLang="zh-TW" dirty="0" smtClean="0"/>
              <a:t>:no suspicious downloader</a:t>
            </a:r>
          </a:p>
          <a:p>
            <a:r>
              <a:rPr kumimoji="1" lang="en-US" altLang="zh-TW" dirty="0" smtClean="0">
                <a:solidFill>
                  <a:schemeClr val="accent2">
                    <a:lumMod val="75000"/>
                  </a:schemeClr>
                </a:solidFill>
              </a:rPr>
              <a:t>Benign </a:t>
            </a:r>
            <a:r>
              <a:rPr kumimoji="1" lang="en-US" altLang="zh-TW" dirty="0">
                <a:solidFill>
                  <a:schemeClr val="accent2">
                    <a:lumMod val="75000"/>
                  </a:schemeClr>
                </a:solidFill>
              </a:rPr>
              <a:t>downloader </a:t>
            </a:r>
            <a:r>
              <a:rPr kumimoji="1" lang="en-US" altLang="zh-TW" dirty="0" smtClean="0">
                <a:solidFill>
                  <a:schemeClr val="accent2">
                    <a:lumMod val="75000"/>
                  </a:schemeClr>
                </a:solidFill>
              </a:rPr>
              <a:t>lockstep(</a:t>
            </a:r>
            <a:r>
              <a:rPr kumimoji="1" lang="en-US" altLang="zh-TW" dirty="0" err="1" smtClean="0">
                <a:solidFill>
                  <a:schemeClr val="accent2">
                    <a:lumMod val="75000"/>
                  </a:schemeClr>
                </a:solidFill>
              </a:rPr>
              <a:t>BDL</a:t>
            </a:r>
            <a:r>
              <a:rPr kumimoji="1" lang="en-US" altLang="zh-TW" dirty="0" smtClean="0">
                <a:solidFill>
                  <a:schemeClr val="accent2">
                    <a:lumMod val="75000"/>
                  </a:schemeClr>
                </a:solidFill>
              </a:rPr>
              <a:t>)</a:t>
            </a:r>
            <a:r>
              <a:rPr kumimoji="1" lang="en-US" altLang="zh-TW" dirty="0" smtClean="0"/>
              <a:t>:no suspicious downloader &amp; contain BD</a:t>
            </a:r>
            <a:endParaRPr kumimoji="1" lang="en-US" altLang="zh-TW" dirty="0"/>
          </a:p>
        </p:txBody>
      </p:sp>
    </p:spTree>
    <p:extLst>
      <p:ext uri="{BB962C8B-B14F-4D97-AF65-F5344CB8AC3E}">
        <p14:creationId xmlns:p14="http://schemas.microsoft.com/office/powerpoint/2010/main" val="61317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Evaluation</a:t>
            </a:r>
            <a:endParaRPr kumimoji="1" lang="en-US" altLang="zh-TW"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29</a:t>
            </a:fld>
            <a:endParaRPr kumimoji="1" lang="zh-TW" altLang="en-US"/>
          </a:p>
        </p:txBody>
      </p:sp>
      <p:sp>
        <p:nvSpPr>
          <p:cNvPr id="75" name="內容版面配置區 2"/>
          <p:cNvSpPr>
            <a:spLocks noGrp="1"/>
          </p:cNvSpPr>
          <p:nvPr>
            <p:ph idx="1"/>
          </p:nvPr>
        </p:nvSpPr>
        <p:spPr>
          <a:xfrm>
            <a:off x="838200" y="1825625"/>
            <a:ext cx="10515600" cy="4351338"/>
          </a:xfrm>
        </p:spPr>
        <p:txBody>
          <a:bodyPr>
            <a:normAutofit/>
          </a:bodyPr>
          <a:lstStyle/>
          <a:p>
            <a:r>
              <a:rPr kumimoji="1" lang="en-US" altLang="zh-TW" dirty="0" smtClean="0">
                <a:solidFill>
                  <a:srgbClr val="0070C0"/>
                </a:solidFill>
              </a:rPr>
              <a:t>Success rate in labeling (only 2.33% </a:t>
            </a:r>
            <a:r>
              <a:rPr kumimoji="1" lang="en-US" altLang="zh-TW" dirty="0" err="1" smtClean="0">
                <a:solidFill>
                  <a:srgbClr val="0070C0"/>
                </a:solidFill>
              </a:rPr>
              <a:t>UDLs</a:t>
            </a:r>
            <a:r>
              <a:rPr kumimoji="1" lang="en-US" altLang="zh-TW" dirty="0" smtClean="0">
                <a:solidFill>
                  <a:srgbClr val="0070C0"/>
                </a:solidFill>
              </a:rPr>
              <a:t>)</a:t>
            </a:r>
          </a:p>
          <a:p>
            <a:r>
              <a:rPr kumimoji="1" lang="en-US" altLang="zh-TW" dirty="0" smtClean="0">
                <a:solidFill>
                  <a:srgbClr val="0070C0"/>
                </a:solidFill>
              </a:rPr>
              <a:t>MDL occupy more than 80% of the total lockstep </a:t>
            </a:r>
            <a:br>
              <a:rPr kumimoji="1" lang="en-US" altLang="zh-TW" dirty="0" smtClean="0">
                <a:solidFill>
                  <a:srgbClr val="0070C0"/>
                </a:solidFill>
              </a:rPr>
            </a:br>
            <a:r>
              <a:rPr kumimoji="1" lang="en-US" altLang="zh-TW" dirty="0" smtClean="0">
                <a:solidFill>
                  <a:srgbClr val="0070C0"/>
                </a:solidFill>
              </a:rPr>
              <a:t>while </a:t>
            </a:r>
            <a:r>
              <a:rPr kumimoji="1" lang="en-US" altLang="zh-TW" dirty="0" err="1" smtClean="0">
                <a:solidFill>
                  <a:srgbClr val="0070C0"/>
                </a:solidFill>
              </a:rPr>
              <a:t>BDL</a:t>
            </a:r>
            <a:r>
              <a:rPr kumimoji="1" lang="en-US" altLang="zh-TW" dirty="0" smtClean="0">
                <a:solidFill>
                  <a:srgbClr val="0070C0"/>
                </a:solidFill>
              </a:rPr>
              <a:t> are 4.82%</a:t>
            </a:r>
            <a:endParaRPr kumimoji="1" lang="en-US" altLang="zh-TW" dirty="0">
              <a:solidFill>
                <a:srgbClr val="0070C0"/>
              </a:solidFill>
            </a:endParaRPr>
          </a:p>
        </p:txBody>
      </p:sp>
    </p:spTree>
    <p:extLst>
      <p:ext uri="{BB962C8B-B14F-4D97-AF65-F5344CB8AC3E}">
        <p14:creationId xmlns:p14="http://schemas.microsoft.com/office/powerpoint/2010/main" val="1927474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Background</a:t>
            </a:r>
            <a:endParaRPr kumimoji="1" lang="zh-TW" altLang="en-US" dirty="0"/>
          </a:p>
        </p:txBody>
      </p:sp>
      <p:sp>
        <p:nvSpPr>
          <p:cNvPr id="3" name="內容版面配置區 2"/>
          <p:cNvSpPr>
            <a:spLocks noGrp="1"/>
          </p:cNvSpPr>
          <p:nvPr>
            <p:ph idx="1"/>
          </p:nvPr>
        </p:nvSpPr>
        <p:spPr/>
        <p:txBody>
          <a:bodyPr>
            <a:normAutofit/>
          </a:bodyPr>
          <a:lstStyle/>
          <a:p>
            <a:r>
              <a:rPr lang="en-US" altLang="zh-TW" dirty="0">
                <a:cs typeface="Times New Roman" panose="02020603050405020304" pitchFamily="18" charset="0"/>
              </a:rPr>
              <a:t>The growing commoditization of the </a:t>
            </a:r>
            <a:r>
              <a:rPr lang="en-US" altLang="zh-TW" dirty="0" smtClean="0">
                <a:cs typeface="Times New Roman" panose="02020603050405020304" pitchFamily="18" charset="0"/>
              </a:rPr>
              <a:t>underground economy </a:t>
            </a:r>
            <a:r>
              <a:rPr lang="en-US" altLang="zh-TW" dirty="0">
                <a:cs typeface="Times New Roman" panose="02020603050405020304" pitchFamily="18" charset="0"/>
              </a:rPr>
              <a:t>has </a:t>
            </a:r>
            <a:r>
              <a:rPr lang="en-US" altLang="zh-TW" dirty="0" smtClean="0">
                <a:cs typeface="Times New Roman" panose="02020603050405020304" pitchFamily="18" charset="0"/>
              </a:rPr>
              <a:t>given rise </a:t>
            </a:r>
            <a:r>
              <a:rPr lang="en-US" altLang="zh-TW" dirty="0">
                <a:cs typeface="Times New Roman" panose="02020603050405020304" pitchFamily="18" charset="0"/>
              </a:rPr>
              <a:t>to </a:t>
            </a:r>
            <a:r>
              <a:rPr lang="en-US" altLang="zh-TW" b="1" dirty="0">
                <a:cs typeface="Times New Roman" panose="02020603050405020304" pitchFamily="18" charset="0"/>
              </a:rPr>
              <a:t>malware delivery </a:t>
            </a:r>
            <a:r>
              <a:rPr lang="en-US" altLang="zh-TW" b="1" dirty="0" smtClean="0">
                <a:cs typeface="Times New Roman" panose="02020603050405020304" pitchFamily="18" charset="0"/>
              </a:rPr>
              <a:t>networks</a:t>
            </a:r>
          </a:p>
          <a:p>
            <a:pPr lvl="1"/>
            <a:r>
              <a:rPr lang="en-US" altLang="zh-TW" dirty="0" smtClean="0">
                <a:cs typeface="Times New Roman" panose="02020603050405020304" pitchFamily="18" charset="0"/>
              </a:rPr>
              <a:t>which charge </a:t>
            </a:r>
            <a:r>
              <a:rPr lang="en-US" altLang="zh-TW" dirty="0">
                <a:cs typeface="Times New Roman" panose="02020603050405020304" pitchFamily="18" charset="0"/>
              </a:rPr>
              <a:t>fees for quickly </a:t>
            </a:r>
            <a:r>
              <a:rPr lang="en-US" altLang="zh-TW" dirty="0" smtClean="0">
                <a:cs typeface="Times New Roman" panose="02020603050405020304" pitchFamily="18" charset="0"/>
              </a:rPr>
              <a:t>delivering </a:t>
            </a:r>
            <a:r>
              <a:rPr lang="en-US" altLang="zh-TW" dirty="0">
                <a:cs typeface="Times New Roman" panose="02020603050405020304" pitchFamily="18" charset="0"/>
              </a:rPr>
              <a:t>malware or unwanted </a:t>
            </a:r>
            <a:r>
              <a:rPr lang="en-US" altLang="zh-TW" dirty="0" smtClean="0">
                <a:cs typeface="Times New Roman" panose="02020603050405020304" pitchFamily="18" charset="0"/>
              </a:rPr>
              <a:t>software to </a:t>
            </a:r>
            <a:r>
              <a:rPr lang="en-US" altLang="zh-TW" dirty="0">
                <a:cs typeface="Times New Roman" panose="02020603050405020304" pitchFamily="18" charset="0"/>
              </a:rPr>
              <a:t>a large number of hosts. </a:t>
            </a:r>
            <a:endParaRPr lang="en-US" altLang="zh-TW" dirty="0" smtClean="0">
              <a:cs typeface="Times New Roman" panose="02020603050405020304" pitchFamily="18" charset="0"/>
            </a:endParaRPr>
          </a:p>
          <a:p>
            <a:r>
              <a:rPr lang="en-US" altLang="zh-TW" dirty="0">
                <a:cs typeface="Times New Roman" panose="02020603050405020304" pitchFamily="18" charset="0"/>
              </a:rPr>
              <a:t>Understanding these </a:t>
            </a:r>
            <a:r>
              <a:rPr lang="en-US" altLang="zh-TW" dirty="0" smtClean="0">
                <a:cs typeface="Times New Roman" panose="02020603050405020304" pitchFamily="18" charset="0"/>
              </a:rPr>
              <a:t>campaigns can </a:t>
            </a:r>
            <a:r>
              <a:rPr lang="en-US" altLang="zh-TW" dirty="0">
                <a:cs typeface="Times New Roman" panose="02020603050405020304" pitchFamily="18" charset="0"/>
              </a:rPr>
              <a:t>provide new insights into the malware landscape. </a:t>
            </a:r>
            <a:endParaRPr lang="en-US" altLang="zh-TW" dirty="0" smtClean="0">
              <a:cs typeface="Times New Roman" panose="02020603050405020304" pitchFamily="18" charset="0"/>
            </a:endParaRPr>
          </a:p>
          <a:p>
            <a:pPr lvl="1"/>
            <a:r>
              <a:rPr lang="en-US" altLang="zh-TW" dirty="0" smtClean="0">
                <a:cs typeface="Times New Roman" panose="02020603050405020304" pitchFamily="18" charset="0"/>
              </a:rPr>
              <a:t>For example</a:t>
            </a:r>
            <a:r>
              <a:rPr lang="en-US" altLang="zh-TW" dirty="0">
                <a:cs typeface="Times New Roman" panose="02020603050405020304" pitchFamily="18" charset="0"/>
              </a:rPr>
              <a:t>, the ability to measure the duration of such </a:t>
            </a:r>
            <a:r>
              <a:rPr lang="en-US" altLang="zh-TW" dirty="0" smtClean="0">
                <a:cs typeface="Times New Roman" panose="02020603050405020304" pitchFamily="18" charset="0"/>
              </a:rPr>
              <a:t>campaigns would </a:t>
            </a:r>
            <a:r>
              <a:rPr lang="en-US" altLang="zh-TW" b="1" dirty="0">
                <a:cs typeface="Times New Roman" panose="02020603050405020304" pitchFamily="18" charset="0"/>
              </a:rPr>
              <a:t>reveal which malware families remain active and </a:t>
            </a:r>
            <a:r>
              <a:rPr lang="en-US" altLang="zh-TW" b="1" dirty="0" smtClean="0">
                <a:cs typeface="Times New Roman" panose="02020603050405020304" pitchFamily="18" charset="0"/>
              </a:rPr>
              <a:t>which are </a:t>
            </a:r>
            <a:r>
              <a:rPr lang="en-US" altLang="zh-TW" b="1" dirty="0">
                <a:cs typeface="Times New Roman" panose="02020603050405020304" pitchFamily="18" charset="0"/>
              </a:rPr>
              <a:t>likely to stop </a:t>
            </a:r>
            <a:r>
              <a:rPr lang="en-US" altLang="zh-TW" b="1" dirty="0" smtClean="0">
                <a:cs typeface="Times New Roman" panose="02020603050405020304" pitchFamily="18" charset="0"/>
              </a:rPr>
              <a:t>propagating</a:t>
            </a:r>
            <a:r>
              <a:rPr lang="en-US" altLang="zh-TW" dirty="0" smtClean="0">
                <a:cs typeface="Times New Roman" panose="02020603050405020304" pitchFamily="18" charset="0"/>
              </a:rPr>
              <a:t>.</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a:t>
            </a:fld>
            <a:endParaRPr kumimoji="1"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4898520" y="5006520"/>
              <a:ext cx="2442600" cy="459720"/>
            </p14:xfrm>
          </p:contentPart>
        </mc:Choice>
        <mc:Fallback>
          <p:pic>
            <p:nvPicPr>
              <p:cNvPr id="5" name="筆跡 4"/>
              <p:cNvPicPr/>
              <p:nvPr/>
            </p:nvPicPr>
            <p:blipFill>
              <a:blip r:embed="rId4"/>
              <a:stretch>
                <a:fillRect/>
              </a:stretch>
            </p:blipFill>
            <p:spPr>
              <a:xfrm>
                <a:off x="4888800" y="4996440"/>
                <a:ext cx="2464200" cy="481320"/>
              </a:xfrm>
              <a:prstGeom prst="rect">
                <a:avLst/>
              </a:prstGeom>
            </p:spPr>
          </p:pic>
        </mc:Fallback>
      </mc:AlternateContent>
    </p:spTree>
    <p:extLst>
      <p:ext uri="{BB962C8B-B14F-4D97-AF65-F5344CB8AC3E}">
        <p14:creationId xmlns:p14="http://schemas.microsoft.com/office/powerpoint/2010/main" val="1672257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Evaluation</a:t>
            </a:r>
            <a:endParaRPr lang="zh-TW" altLang="en-US" dirty="0"/>
          </a:p>
        </p:txBody>
      </p:sp>
      <p:sp>
        <p:nvSpPr>
          <p:cNvPr id="3" name="內容版面配置區 2"/>
          <p:cNvSpPr>
            <a:spLocks noGrp="1"/>
          </p:cNvSpPr>
          <p:nvPr>
            <p:ph idx="1"/>
          </p:nvPr>
        </p:nvSpPr>
        <p:spPr/>
        <p:txBody>
          <a:bodyPr/>
          <a:lstStyle/>
          <a:p>
            <a:r>
              <a:rPr lang="en-US" altLang="zh-TW" dirty="0" smtClean="0"/>
              <a:t>Overlap of downloaders</a:t>
            </a:r>
          </a:p>
          <a:p>
            <a:pPr lvl="1"/>
            <a:r>
              <a:rPr lang="en-US" altLang="zh-TW" dirty="0" smtClean="0"/>
              <a:t>36.7% of the downloaders are present in both MDLs and </a:t>
            </a:r>
            <a:r>
              <a:rPr lang="en-US" altLang="zh-TW" dirty="0" err="1" smtClean="0"/>
              <a:t>PDLs</a:t>
            </a:r>
            <a:endParaRPr lang="en-US" altLang="zh-TW" dirty="0" smtClean="0"/>
          </a:p>
          <a:p>
            <a:pPr lvl="1"/>
            <a:r>
              <a:rPr lang="en-US" altLang="zh-TW" dirty="0" smtClean="0"/>
              <a:t>Associated with 97.8% of all the </a:t>
            </a:r>
            <a:r>
              <a:rPr lang="en-US" altLang="zh-TW" dirty="0" err="1" smtClean="0"/>
              <a:t>PDLS</a:t>
            </a:r>
            <a:endParaRPr lang="en-US" altLang="zh-TW" dirty="0" smtClean="0"/>
          </a:p>
          <a:p>
            <a:r>
              <a:rPr lang="en-US" altLang="zh-TW" dirty="0" err="1" smtClean="0"/>
              <a:t>Malsign</a:t>
            </a:r>
            <a:r>
              <a:rPr lang="en-US" altLang="zh-TW" dirty="0" smtClean="0"/>
              <a:t> blacklist</a:t>
            </a:r>
          </a:p>
          <a:p>
            <a:pPr lvl="1"/>
            <a:r>
              <a:rPr lang="en-US" altLang="zh-TW" dirty="0" smtClean="0"/>
              <a:t>1,926 downloaders signed by 212 publishers in </a:t>
            </a:r>
            <a:r>
              <a:rPr lang="en-US" altLang="zh-TW" dirty="0" err="1" smtClean="0"/>
              <a:t>locksteps</a:t>
            </a:r>
            <a:endParaRPr lang="en-US" altLang="zh-TW" dirty="0" smtClean="0"/>
          </a:p>
          <a:p>
            <a:pPr lvl="1"/>
            <a:r>
              <a:rPr lang="en-US" altLang="zh-TW" dirty="0" smtClean="0"/>
              <a:t>Involved in 66.8% of MDLs and 37.2% of </a:t>
            </a:r>
            <a:r>
              <a:rPr lang="en-US" altLang="zh-TW" dirty="0" err="1" smtClean="0"/>
              <a:t>PDLs</a:t>
            </a:r>
            <a:endParaRPr lang="en-US" altLang="zh-TW" dirty="0" smtClean="0"/>
          </a:p>
          <a:p>
            <a:pPr lvl="1"/>
            <a:endParaRPr lang="zh-TW" altLang="en-US"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30</a:t>
            </a:fld>
            <a:endParaRPr kumimoji="1" lang="zh-TW" altLang="en-US"/>
          </a:p>
        </p:txBody>
      </p:sp>
      <p:sp>
        <p:nvSpPr>
          <p:cNvPr id="5" name="向右箭號 4"/>
          <p:cNvSpPr/>
          <p:nvPr/>
        </p:nvSpPr>
        <p:spPr>
          <a:xfrm rot="1533037">
            <a:off x="2167847" y="4428162"/>
            <a:ext cx="976045" cy="441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191440" y="4779199"/>
            <a:ext cx="6866752" cy="461665"/>
          </a:xfrm>
          <a:prstGeom prst="rect">
            <a:avLst/>
          </a:prstGeom>
          <a:noFill/>
        </p:spPr>
        <p:txBody>
          <a:bodyPr wrap="none" rtlCol="0">
            <a:spAutoFit/>
          </a:bodyPr>
          <a:lstStyle/>
          <a:p>
            <a:r>
              <a:rPr lang="en-US" altLang="zh-TW" sz="2400" dirty="0" smtClean="0">
                <a:solidFill>
                  <a:srgbClr val="0070C0"/>
                </a:solidFill>
              </a:rPr>
              <a:t>PUP publishers are likely involved in malware delivery</a:t>
            </a:r>
            <a:endParaRPr lang="zh-TW" altLang="en-US" sz="2400" dirty="0">
              <a:solidFill>
                <a:srgbClr val="0070C0"/>
              </a:solidFill>
            </a:endParaRPr>
          </a:p>
        </p:txBody>
      </p:sp>
      <mc:AlternateContent xmlns:mc="http://schemas.openxmlformats.org/markup-compatibility/2006">
        <mc:Choice xmlns:p14="http://schemas.microsoft.com/office/powerpoint/2010/main" Requires="p14">
          <p:contentPart p14:bwMode="auto" r:id="rId2">
            <p14:nvContentPartPr>
              <p14:cNvPr id="7" name="筆跡 6"/>
              <p14:cNvContentPartPr/>
              <p14:nvPr/>
            </p14:nvContentPartPr>
            <p14:xfrm>
              <a:off x="3489840" y="2894400"/>
              <a:ext cx="5225400" cy="2811240"/>
            </p14:xfrm>
          </p:contentPart>
        </mc:Choice>
        <mc:Fallback>
          <p:pic>
            <p:nvPicPr>
              <p:cNvPr id="7" name="筆跡 6"/>
              <p:cNvPicPr/>
              <p:nvPr/>
            </p:nvPicPr>
            <p:blipFill>
              <a:blip r:embed="rId3"/>
              <a:stretch>
                <a:fillRect/>
              </a:stretch>
            </p:blipFill>
            <p:spPr>
              <a:xfrm>
                <a:off x="3485160" y="2888280"/>
                <a:ext cx="5239080" cy="2826360"/>
              </a:xfrm>
              <a:prstGeom prst="rect">
                <a:avLst/>
              </a:prstGeom>
            </p:spPr>
          </p:pic>
        </mc:Fallback>
      </mc:AlternateContent>
    </p:spTree>
    <p:extLst>
      <p:ext uri="{BB962C8B-B14F-4D97-AF65-F5344CB8AC3E}">
        <p14:creationId xmlns:p14="http://schemas.microsoft.com/office/powerpoint/2010/main" val="1874440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3" name="內容版面配置區 2"/>
          <p:cNvSpPr>
            <a:spLocks noGrp="1"/>
          </p:cNvSpPr>
          <p:nvPr>
            <p:ph idx="1"/>
          </p:nvPr>
        </p:nvSpPr>
        <p:spPr/>
        <p:txBody>
          <a:bodyPr/>
          <a:lstStyle/>
          <a:p>
            <a:r>
              <a:rPr lang="en-US" altLang="zh-TW" dirty="0" smtClean="0"/>
              <a:t>Recent measurements of commercial Pay per install(PPI)</a:t>
            </a:r>
            <a:br>
              <a:rPr lang="en-US" altLang="zh-TW" dirty="0" smtClean="0"/>
            </a:br>
            <a:r>
              <a:rPr lang="en-US" altLang="zh-TW" dirty="0" smtClean="0"/>
              <a:t>[</a:t>
            </a:r>
            <a:r>
              <a:rPr lang="en-US" altLang="zh-TW" dirty="0" err="1" smtClean="0"/>
              <a:t>Kotzias</a:t>
            </a:r>
            <a:r>
              <a:rPr lang="en-US" altLang="zh-TW" dirty="0" smtClean="0"/>
              <a:t>+ 2016, Thomas+ 2016]</a:t>
            </a:r>
          </a:p>
          <a:p>
            <a:pPr lvl="1"/>
            <a:r>
              <a:rPr lang="en-US" altLang="zh-TW" dirty="0" smtClean="0"/>
              <a:t>Did not find substantial overlap</a:t>
            </a:r>
          </a:p>
          <a:p>
            <a:r>
              <a:rPr lang="en-US" altLang="zh-TW" dirty="0" smtClean="0"/>
              <a:t>Key distinction</a:t>
            </a:r>
          </a:p>
          <a:p>
            <a:pPr lvl="1"/>
            <a:r>
              <a:rPr lang="en-US" altLang="zh-TW" dirty="0" smtClean="0"/>
              <a:t>Geographical distribution</a:t>
            </a:r>
          </a:p>
          <a:p>
            <a:pPr lvl="2"/>
            <a:r>
              <a:rPr lang="en-US" altLang="zh-TW" dirty="0" smtClean="0"/>
              <a:t>(This study) Hosts from 72 different </a:t>
            </a:r>
            <a:r>
              <a:rPr lang="en-US" altLang="zh-TW" dirty="0" err="1" smtClean="0"/>
              <a:t>contries</a:t>
            </a:r>
            <a:endParaRPr lang="en-US" altLang="zh-TW" dirty="0" smtClean="0"/>
          </a:p>
          <a:p>
            <a:pPr lvl="1"/>
            <a:r>
              <a:rPr lang="en-US" altLang="zh-TW" dirty="0" smtClean="0"/>
              <a:t>Different observation period / malware set</a:t>
            </a:r>
          </a:p>
          <a:p>
            <a:pPr lvl="1"/>
            <a:r>
              <a:rPr lang="en-US" altLang="zh-TW" dirty="0" err="1" smtClean="0"/>
              <a:t>Locksteps</a:t>
            </a:r>
            <a:r>
              <a:rPr lang="en-US" altLang="zh-TW" dirty="0" smtClean="0"/>
              <a:t> detect indirect relationships</a:t>
            </a:r>
          </a:p>
          <a:p>
            <a:pPr lvl="2"/>
            <a:r>
              <a:rPr lang="en-US" altLang="zh-TW" dirty="0" smtClean="0"/>
              <a:t>Utilize unsigned downloaders for malicious payloads</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31</a:t>
            </a:fld>
            <a:endParaRPr kumimoji="1" lang="zh-TW" altLang="en-US"/>
          </a:p>
        </p:txBody>
      </p:sp>
      <mc:AlternateContent xmlns:mc="http://schemas.openxmlformats.org/markup-compatibility/2006">
        <mc:Choice xmlns:p14="http://schemas.microsoft.com/office/powerpoint/2010/main" Requires="p14">
          <p:contentPart p14:bwMode="auto" r:id="rId2">
            <p14:nvContentPartPr>
              <p14:cNvPr id="5" name="筆跡 4"/>
              <p14:cNvContentPartPr/>
              <p14:nvPr/>
            </p14:nvContentPartPr>
            <p14:xfrm>
              <a:off x="4931280" y="1529640"/>
              <a:ext cx="4862160" cy="4332960"/>
            </p14:xfrm>
          </p:contentPart>
        </mc:Choice>
        <mc:Fallback>
          <p:pic>
            <p:nvPicPr>
              <p:cNvPr id="5" name="筆跡 4"/>
              <p:cNvPicPr/>
              <p:nvPr/>
            </p:nvPicPr>
            <p:blipFill>
              <a:blip r:embed="rId3"/>
              <a:stretch>
                <a:fillRect/>
              </a:stretch>
            </p:blipFill>
            <p:spPr>
              <a:xfrm>
                <a:off x="4927680" y="1524600"/>
                <a:ext cx="4872960" cy="4343400"/>
              </a:xfrm>
              <a:prstGeom prst="rect">
                <a:avLst/>
              </a:prstGeom>
            </p:spPr>
          </p:pic>
        </mc:Fallback>
      </mc:AlternateContent>
    </p:spTree>
    <p:extLst>
      <p:ext uri="{BB962C8B-B14F-4D97-AF65-F5344CB8AC3E}">
        <p14:creationId xmlns:p14="http://schemas.microsoft.com/office/powerpoint/2010/main" val="2012056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Publishers appearing together in </a:t>
            </a:r>
            <a:r>
              <a:rPr lang="en-US" altLang="zh-TW" dirty="0" err="1" smtClean="0"/>
              <a:t>locksteps</a:t>
            </a:r>
            <a:endParaRPr lang="en-US" altLang="zh-TW" dirty="0" smtClean="0"/>
          </a:p>
          <a:p>
            <a:r>
              <a:rPr lang="en-US" altLang="zh-TW" dirty="0" smtClean="0"/>
              <a:t>Utilize the same server side infrastructure</a:t>
            </a:r>
          </a:p>
          <a:p>
            <a:pPr lvl="1"/>
            <a:r>
              <a:rPr lang="en-US" altLang="zh-TW" dirty="0" smtClean="0"/>
              <a:t>Reflects a relationship among the corresponding distribution networks</a:t>
            </a:r>
          </a:p>
          <a:p>
            <a:r>
              <a:rPr lang="en-US" altLang="zh-TW" dirty="0" smtClean="0"/>
              <a:t>Two different publisher relationships:</a:t>
            </a:r>
          </a:p>
          <a:p>
            <a:pPr lvl="1"/>
            <a:r>
              <a:rPr lang="en-US" altLang="zh-TW" dirty="0" smtClean="0"/>
              <a:t>Partner: downloaders in downloaded-by relationship</a:t>
            </a:r>
          </a:p>
          <a:p>
            <a:pPr lvl="1"/>
            <a:r>
              <a:rPr lang="en-US" altLang="zh-TW" dirty="0" smtClean="0"/>
              <a:t>Neighbor: No direct download relationship</a:t>
            </a:r>
          </a:p>
          <a:p>
            <a:pPr lvl="2"/>
            <a:r>
              <a:rPr lang="en-US" altLang="zh-TW" dirty="0" smtClean="0"/>
              <a:t>Organization that uses multiple code signing certificate</a:t>
            </a:r>
          </a:p>
          <a:p>
            <a:pPr lvl="2"/>
            <a:r>
              <a:rPr lang="en-US" altLang="zh-TW" dirty="0" smtClean="0"/>
              <a:t>Relationships with a common third party</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32</a:t>
            </a:fld>
            <a:endParaRPr kumimoji="1" lang="zh-TW" altLang="en-US"/>
          </a:p>
        </p:txBody>
      </p:sp>
    </p:spTree>
    <p:extLst>
      <p:ext uri="{BB962C8B-B14F-4D97-AF65-F5344CB8AC3E}">
        <p14:creationId xmlns:p14="http://schemas.microsoft.com/office/powerpoint/2010/main" val="1295434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1549"/>
            <a:ext cx="11680077" cy="5926451"/>
          </a:xfrm>
        </p:spPr>
      </p:pic>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33</a:t>
            </a:fld>
            <a:endParaRPr kumimoji="1" lang="zh-TW" altLang="en-US"/>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471240" y="5484960"/>
              <a:ext cx="2687760" cy="767160"/>
            </p14:xfrm>
          </p:contentPart>
        </mc:Choice>
        <mc:Fallback>
          <p:pic>
            <p:nvPicPr>
              <p:cNvPr id="3" name="筆跡 2"/>
              <p:cNvPicPr/>
              <p:nvPr/>
            </p:nvPicPr>
            <p:blipFill>
              <a:blip r:embed="rId4"/>
              <a:stretch>
                <a:fillRect/>
              </a:stretch>
            </p:blipFill>
            <p:spPr>
              <a:xfrm>
                <a:off x="465840" y="5480280"/>
                <a:ext cx="2701080" cy="776160"/>
              </a:xfrm>
              <a:prstGeom prst="rect">
                <a:avLst/>
              </a:prstGeom>
            </p:spPr>
          </p:pic>
        </mc:Fallback>
      </mc:AlternateContent>
    </p:spTree>
    <p:extLst>
      <p:ext uri="{BB962C8B-B14F-4D97-AF65-F5344CB8AC3E}">
        <p14:creationId xmlns:p14="http://schemas.microsoft.com/office/powerpoint/2010/main" val="2125158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Motivation &amp; Goal</a:t>
            </a:r>
          </a:p>
          <a:p>
            <a:r>
              <a:rPr kumimoji="1" lang="en-US" altLang="zh-TW" dirty="0" smtClean="0"/>
              <a:t>Lockstep </a:t>
            </a:r>
            <a:r>
              <a:rPr kumimoji="1" lang="en-US" altLang="zh-TW" dirty="0"/>
              <a:t>Behavior</a:t>
            </a:r>
          </a:p>
          <a:p>
            <a:r>
              <a:rPr kumimoji="1" lang="en-US" altLang="zh-TW" dirty="0" smtClean="0"/>
              <a:t>Beewolf</a:t>
            </a:r>
            <a:endParaRPr kumimoji="1" lang="en-US" altLang="zh-TW" dirty="0"/>
          </a:p>
          <a:p>
            <a:r>
              <a:rPr kumimoji="1" lang="en-US" altLang="zh-TW" dirty="0" smtClean="0"/>
              <a:t>Evaluation</a:t>
            </a:r>
            <a:endParaRPr kumimoji="1" lang="en-US" altLang="zh-TW" dirty="0"/>
          </a:p>
          <a:p>
            <a:r>
              <a:rPr kumimoji="1" lang="en-US" altLang="zh-TW" dirty="0">
                <a:solidFill>
                  <a:srgbClr val="FF0000"/>
                </a:solidFill>
              </a:rPr>
              <a:t>Conclusion</a:t>
            </a:r>
          </a:p>
          <a:p>
            <a:endParaRPr kumimoji="1" lang="en-US" altLang="zh-TW" dirty="0" smtClean="0"/>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34</a:t>
            </a:fld>
            <a:endParaRPr kumimoji="1" lang="zh-TW" altLang="en-US"/>
          </a:p>
        </p:txBody>
      </p:sp>
    </p:spTree>
    <p:extLst>
      <p:ext uri="{BB962C8B-B14F-4D97-AF65-F5344CB8AC3E}">
        <p14:creationId xmlns:p14="http://schemas.microsoft.com/office/powerpoint/2010/main" val="1639249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Autofit/>
          </a:bodyPr>
          <a:lstStyle/>
          <a:p>
            <a:r>
              <a:rPr lang="en-US" altLang="zh-TW" sz="3200" dirty="0" smtClean="0">
                <a:cs typeface="Times New Roman" panose="02020603050405020304" pitchFamily="18" charset="0"/>
              </a:rPr>
              <a:t>Beewolf</a:t>
            </a:r>
          </a:p>
          <a:p>
            <a:pPr lvl="1"/>
            <a:r>
              <a:rPr lang="en-US" altLang="zh-TW" sz="2800" dirty="0" smtClean="0">
                <a:cs typeface="Times New Roman" panose="02020603050405020304" pitchFamily="18" charset="0"/>
              </a:rPr>
              <a:t>Unsupervised and deterministic system, operates on stream of data</a:t>
            </a:r>
          </a:p>
          <a:p>
            <a:pPr lvl="1"/>
            <a:r>
              <a:rPr lang="en-US" altLang="zh-TW" sz="2800" dirty="0" smtClean="0">
                <a:cs typeface="Times New Roman" panose="02020603050405020304" pitchFamily="18" charset="0"/>
              </a:rPr>
              <a:t>Discover indirect relationships(reflect PUP/malware overlap)</a:t>
            </a:r>
          </a:p>
          <a:p>
            <a:r>
              <a:rPr lang="en-US" altLang="zh-TW" sz="3200" dirty="0" smtClean="0">
                <a:cs typeface="Times New Roman" panose="02020603050405020304" pitchFamily="18" charset="0"/>
              </a:rPr>
              <a:t>Future work</a:t>
            </a:r>
          </a:p>
          <a:p>
            <a:pPr lvl="1"/>
            <a:r>
              <a:rPr lang="en-US" altLang="zh-TW" dirty="0" smtClean="0">
                <a:cs typeface="Times New Roman" panose="02020603050405020304" pitchFamily="18" charset="0"/>
              </a:rPr>
              <a:t>Detect other kinds of coordinated actions(Beaconing, </a:t>
            </a:r>
            <a:r>
              <a:rPr lang="en-US" altLang="zh-TW" dirty="0" err="1" smtClean="0">
                <a:cs typeface="Times New Roman" panose="02020603050405020304" pitchFamily="18" charset="0"/>
              </a:rPr>
              <a:t>C&amp;C</a:t>
            </a:r>
            <a:r>
              <a:rPr lang="en-US" altLang="zh-TW" dirty="0" smtClean="0">
                <a:cs typeface="Times New Roman" panose="02020603050405020304" pitchFamily="18" charset="0"/>
              </a:rPr>
              <a:t> communication, posting in </a:t>
            </a:r>
            <a:r>
              <a:rPr lang="en-US" altLang="zh-TW" dirty="0" err="1" smtClean="0">
                <a:cs typeface="Times New Roman" panose="02020603050405020304" pitchFamily="18" charset="0"/>
              </a:rPr>
              <a:t>SNS</a:t>
            </a:r>
            <a:r>
              <a:rPr lang="en-US" altLang="zh-TW" dirty="0" smtClean="0">
                <a:cs typeface="Times New Roman" panose="02020603050405020304" pitchFamily="18" charset="0"/>
              </a:rPr>
              <a:t>)</a:t>
            </a:r>
            <a:endParaRPr lang="zh-TW" altLang="en-US" dirty="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latin typeface="Times New Roman" panose="02020603050405020304" pitchFamily="18" charset="0"/>
                <a:cs typeface="Times New Roman" panose="02020603050405020304" pitchFamily="18" charset="0"/>
              </a:rPr>
              <a:t>35</a:t>
            </a:fld>
            <a:endParaRPr kumimoji="1"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Malware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networks</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4</a:t>
            </a:fld>
            <a:endParaRPr kumimoji="1" lang="zh-TW" altLang="en-US" dirty="0"/>
          </a:p>
        </p:txBody>
      </p:sp>
      <p:sp>
        <p:nvSpPr>
          <p:cNvPr id="6" name="文字方塊 5"/>
          <p:cNvSpPr txBox="1"/>
          <p:nvPr/>
        </p:nvSpPr>
        <p:spPr>
          <a:xfrm>
            <a:off x="907247" y="2583110"/>
            <a:ext cx="3689536" cy="1200329"/>
          </a:xfrm>
          <a:prstGeom prst="rect">
            <a:avLst/>
          </a:prstGeom>
          <a:noFill/>
        </p:spPr>
        <p:txBody>
          <a:bodyPr wrap="none" rtlCol="0">
            <a:spAutoFit/>
          </a:bodyPr>
          <a:lstStyle/>
          <a:p>
            <a:pPr marL="342900" indent="-342900">
              <a:buFont typeface="+mj-lt"/>
              <a:buAutoNum type="arabicPeriod"/>
            </a:pPr>
            <a:r>
              <a:rPr lang="en-US" altLang="zh-TW" dirty="0" smtClean="0">
                <a:solidFill>
                  <a:srgbClr val="FF0000"/>
                </a:solidFill>
              </a:rPr>
              <a:t>Inject downloaders in host</a:t>
            </a:r>
          </a:p>
          <a:p>
            <a:pPr marL="342900" indent="-342900">
              <a:buFont typeface="+mj-lt"/>
              <a:buAutoNum type="arabicPeriod"/>
            </a:pPr>
            <a:r>
              <a:rPr lang="en-US" altLang="zh-TW" dirty="0" smtClean="0">
                <a:solidFill>
                  <a:srgbClr val="0070C0"/>
                </a:solidFill>
              </a:rPr>
              <a:t>Downloaders access domain</a:t>
            </a:r>
          </a:p>
          <a:p>
            <a:pPr marL="342900" indent="-342900">
              <a:buFont typeface="+mj-lt"/>
              <a:buAutoNum type="arabicPeriod"/>
            </a:pPr>
            <a:r>
              <a:rPr lang="en-US" altLang="zh-TW" dirty="0" smtClean="0">
                <a:solidFill>
                  <a:srgbClr val="0070C0"/>
                </a:solidFill>
              </a:rPr>
              <a:t>Domain delivers payloads to host </a:t>
            </a:r>
          </a:p>
          <a:p>
            <a:r>
              <a:rPr lang="en-US" altLang="zh-TW" dirty="0" smtClean="0">
                <a:solidFill>
                  <a:srgbClr val="0070C0"/>
                </a:solidFill>
              </a:rPr>
              <a:t>through downloaders</a:t>
            </a:r>
            <a:endParaRPr lang="zh-TW" altLang="en-US" dirty="0">
              <a:solidFill>
                <a:srgbClr val="0070C0"/>
              </a:solidFill>
            </a:endParaRPr>
          </a:p>
        </p:txBody>
      </p:sp>
      <p:sp>
        <p:nvSpPr>
          <p:cNvPr id="24" name="橢圓 23"/>
          <p:cNvSpPr/>
          <p:nvPr/>
        </p:nvSpPr>
        <p:spPr>
          <a:xfrm>
            <a:off x="7102646" y="3803708"/>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6551569" y="3245189"/>
            <a:ext cx="1423723" cy="369332"/>
          </a:xfrm>
          <a:prstGeom prst="rect">
            <a:avLst/>
          </a:prstGeom>
          <a:noFill/>
        </p:spPr>
        <p:txBody>
          <a:bodyPr wrap="none" rtlCol="0">
            <a:spAutoFit/>
          </a:bodyPr>
          <a:lstStyle/>
          <a:p>
            <a:r>
              <a:rPr lang="en-US" altLang="zh-TW" dirty="0" smtClean="0"/>
              <a:t>Downloaders</a:t>
            </a:r>
          </a:p>
        </p:txBody>
      </p:sp>
      <p:sp>
        <p:nvSpPr>
          <p:cNvPr id="26" name="圓角矩形 25"/>
          <p:cNvSpPr/>
          <p:nvPr/>
        </p:nvSpPr>
        <p:spPr>
          <a:xfrm>
            <a:off x="4777483" y="3198707"/>
            <a:ext cx="3197809" cy="217467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096000" y="5323654"/>
            <a:ext cx="614912" cy="369332"/>
          </a:xfrm>
          <a:prstGeom prst="rect">
            <a:avLst/>
          </a:prstGeom>
          <a:noFill/>
        </p:spPr>
        <p:txBody>
          <a:bodyPr wrap="none" rtlCol="0">
            <a:spAutoFit/>
          </a:bodyPr>
          <a:lstStyle/>
          <a:p>
            <a:r>
              <a:rPr lang="en-US" altLang="zh-TW" dirty="0" smtClean="0"/>
              <a:t>Host</a:t>
            </a:r>
            <a:endParaRPr lang="zh-TW" altLang="en-US" dirty="0"/>
          </a:p>
        </p:txBody>
      </p:sp>
      <p:sp>
        <p:nvSpPr>
          <p:cNvPr id="28" name="橢圓 27"/>
          <p:cNvSpPr/>
          <p:nvPr/>
        </p:nvSpPr>
        <p:spPr>
          <a:xfrm>
            <a:off x="7102646" y="4588545"/>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圓角矩形 28"/>
          <p:cNvSpPr/>
          <p:nvPr/>
        </p:nvSpPr>
        <p:spPr>
          <a:xfrm>
            <a:off x="7039336" y="3568039"/>
            <a:ext cx="419966" cy="165941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853560" y="1698840"/>
              <a:ext cx="2653200" cy="716040"/>
            </p14:xfrm>
          </p:contentPart>
        </mc:Choice>
        <mc:Fallback>
          <p:pic>
            <p:nvPicPr>
              <p:cNvPr id="5" name="筆跡 4"/>
              <p:cNvPicPr/>
              <p:nvPr/>
            </p:nvPicPr>
            <p:blipFill>
              <a:blip r:embed="rId4"/>
              <a:stretch>
                <a:fillRect/>
              </a:stretch>
            </p:blipFill>
            <p:spPr>
              <a:xfrm>
                <a:off x="847080" y="1694520"/>
                <a:ext cx="2666880" cy="726840"/>
              </a:xfrm>
              <a:prstGeom prst="rect">
                <a:avLst/>
              </a:prstGeom>
            </p:spPr>
          </p:pic>
        </mc:Fallback>
      </mc:AlternateContent>
    </p:spTree>
    <p:extLst>
      <p:ext uri="{BB962C8B-B14F-4D97-AF65-F5344CB8AC3E}">
        <p14:creationId xmlns:p14="http://schemas.microsoft.com/office/powerpoint/2010/main" val="1465081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Malware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networks</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5</a:t>
            </a:fld>
            <a:endParaRPr kumimoji="1" lang="zh-TW" altLang="en-US"/>
          </a:p>
        </p:txBody>
      </p:sp>
      <p:sp>
        <p:nvSpPr>
          <p:cNvPr id="7" name="橢圓 6"/>
          <p:cNvSpPr/>
          <p:nvPr/>
        </p:nvSpPr>
        <p:spPr>
          <a:xfrm>
            <a:off x="9391877" y="4122435"/>
            <a:ext cx="339047" cy="36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7102646" y="3803708"/>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890930" y="3285894"/>
            <a:ext cx="1369286" cy="369332"/>
          </a:xfrm>
          <a:prstGeom prst="rect">
            <a:avLst/>
          </a:prstGeom>
          <a:noFill/>
        </p:spPr>
        <p:txBody>
          <a:bodyPr wrap="none" rtlCol="0">
            <a:spAutoFit/>
          </a:bodyPr>
          <a:lstStyle/>
          <a:p>
            <a:r>
              <a:rPr lang="en-US" altLang="zh-TW" dirty="0" smtClean="0"/>
              <a:t>DNS Domain</a:t>
            </a:r>
          </a:p>
        </p:txBody>
      </p:sp>
      <p:sp>
        <p:nvSpPr>
          <p:cNvPr id="11" name="文字方塊 10"/>
          <p:cNvSpPr txBox="1"/>
          <p:nvPr/>
        </p:nvSpPr>
        <p:spPr>
          <a:xfrm>
            <a:off x="6551569" y="3245189"/>
            <a:ext cx="1423723" cy="369332"/>
          </a:xfrm>
          <a:prstGeom prst="rect">
            <a:avLst/>
          </a:prstGeom>
          <a:noFill/>
        </p:spPr>
        <p:txBody>
          <a:bodyPr wrap="none" rtlCol="0">
            <a:spAutoFit/>
          </a:bodyPr>
          <a:lstStyle/>
          <a:p>
            <a:r>
              <a:rPr lang="en-US" altLang="zh-TW" dirty="0" smtClean="0"/>
              <a:t>Downloaders</a:t>
            </a:r>
          </a:p>
        </p:txBody>
      </p:sp>
      <p:sp>
        <p:nvSpPr>
          <p:cNvPr id="18" name="圓角矩形 17"/>
          <p:cNvSpPr/>
          <p:nvPr/>
        </p:nvSpPr>
        <p:spPr>
          <a:xfrm>
            <a:off x="4777483" y="3198707"/>
            <a:ext cx="3197809" cy="217467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096000" y="5323654"/>
            <a:ext cx="614912" cy="369332"/>
          </a:xfrm>
          <a:prstGeom prst="rect">
            <a:avLst/>
          </a:prstGeom>
          <a:noFill/>
        </p:spPr>
        <p:txBody>
          <a:bodyPr wrap="none" rtlCol="0">
            <a:spAutoFit/>
          </a:bodyPr>
          <a:lstStyle/>
          <a:p>
            <a:r>
              <a:rPr lang="en-US" altLang="zh-TW" dirty="0" smtClean="0"/>
              <a:t>Host</a:t>
            </a:r>
            <a:endParaRPr lang="zh-TW" altLang="en-US" dirty="0"/>
          </a:p>
        </p:txBody>
      </p:sp>
      <p:sp>
        <p:nvSpPr>
          <p:cNvPr id="20" name="圓角矩形 19"/>
          <p:cNvSpPr/>
          <p:nvPr/>
        </p:nvSpPr>
        <p:spPr>
          <a:xfrm>
            <a:off x="8881453" y="3628805"/>
            <a:ext cx="1344157" cy="125656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7102646" y="4588545"/>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圓角矩形 22"/>
          <p:cNvSpPr/>
          <p:nvPr/>
        </p:nvSpPr>
        <p:spPr>
          <a:xfrm>
            <a:off x="7039336" y="3568039"/>
            <a:ext cx="419966" cy="165941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右箭號 24"/>
          <p:cNvSpPr/>
          <p:nvPr/>
        </p:nvSpPr>
        <p:spPr>
          <a:xfrm rot="427041">
            <a:off x="7449264" y="4055473"/>
            <a:ext cx="1912676" cy="8344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右箭號 25"/>
          <p:cNvSpPr/>
          <p:nvPr/>
        </p:nvSpPr>
        <p:spPr>
          <a:xfrm rot="21129330">
            <a:off x="7452509" y="4565719"/>
            <a:ext cx="1928552" cy="94315"/>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907247" y="2583110"/>
            <a:ext cx="3689536" cy="1200329"/>
          </a:xfrm>
          <a:prstGeom prst="rect">
            <a:avLst/>
          </a:prstGeom>
          <a:noFill/>
        </p:spPr>
        <p:txBody>
          <a:bodyPr wrap="none" rtlCol="0">
            <a:spAutoFit/>
          </a:bodyPr>
          <a:lstStyle/>
          <a:p>
            <a:pPr marL="342900" indent="-342900">
              <a:buFont typeface="+mj-lt"/>
              <a:buAutoNum type="arabicPeriod"/>
            </a:pPr>
            <a:r>
              <a:rPr lang="en-US" altLang="zh-TW" dirty="0" smtClean="0">
                <a:solidFill>
                  <a:srgbClr val="0070C0"/>
                </a:solidFill>
              </a:rPr>
              <a:t>Inject </a:t>
            </a:r>
            <a:r>
              <a:rPr lang="en-US" altLang="zh-TW" dirty="0" err="1" smtClean="0">
                <a:solidFill>
                  <a:srgbClr val="0070C0"/>
                </a:solidFill>
              </a:rPr>
              <a:t>downloaerds</a:t>
            </a:r>
            <a:r>
              <a:rPr lang="en-US" altLang="zh-TW" dirty="0" smtClean="0">
                <a:solidFill>
                  <a:srgbClr val="0070C0"/>
                </a:solidFill>
              </a:rPr>
              <a:t> in host</a:t>
            </a:r>
          </a:p>
          <a:p>
            <a:pPr marL="342900" indent="-342900">
              <a:buFont typeface="+mj-lt"/>
              <a:buAutoNum type="arabicPeriod"/>
            </a:pPr>
            <a:r>
              <a:rPr lang="en-US" altLang="zh-TW" dirty="0" smtClean="0">
                <a:solidFill>
                  <a:srgbClr val="FF0000"/>
                </a:solidFill>
              </a:rPr>
              <a:t>Downloaders access domain</a:t>
            </a:r>
          </a:p>
          <a:p>
            <a:pPr marL="342900" indent="-342900">
              <a:buFont typeface="+mj-lt"/>
              <a:buAutoNum type="arabicPeriod"/>
            </a:pPr>
            <a:r>
              <a:rPr lang="en-US" altLang="zh-TW" dirty="0" smtClean="0">
                <a:solidFill>
                  <a:srgbClr val="0070C0"/>
                </a:solidFill>
              </a:rPr>
              <a:t>Domain delivers payloads to host </a:t>
            </a:r>
          </a:p>
          <a:p>
            <a:r>
              <a:rPr lang="en-US" altLang="zh-TW" dirty="0" smtClean="0">
                <a:solidFill>
                  <a:srgbClr val="0070C0"/>
                </a:solidFill>
              </a:rPr>
              <a:t>through downloaders</a:t>
            </a:r>
            <a:endParaRPr lang="zh-TW" altLang="en-US" dirty="0">
              <a:solidFill>
                <a:srgbClr val="0070C0"/>
              </a:solidFill>
            </a:endParaRPr>
          </a:p>
        </p:txBody>
      </p:sp>
    </p:spTree>
    <p:extLst>
      <p:ext uri="{BB962C8B-B14F-4D97-AF65-F5344CB8AC3E}">
        <p14:creationId xmlns:p14="http://schemas.microsoft.com/office/powerpoint/2010/main" val="256446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Malware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networks</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6</a:t>
            </a:fld>
            <a:endParaRPr kumimoji="1" lang="zh-TW" altLang="en-US"/>
          </a:p>
        </p:txBody>
      </p:sp>
      <p:sp>
        <p:nvSpPr>
          <p:cNvPr id="7" name="橢圓 6"/>
          <p:cNvSpPr/>
          <p:nvPr/>
        </p:nvSpPr>
        <p:spPr>
          <a:xfrm>
            <a:off x="9391877" y="4122435"/>
            <a:ext cx="339047" cy="36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7102646" y="3803708"/>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890930" y="3285894"/>
            <a:ext cx="1369286" cy="369332"/>
          </a:xfrm>
          <a:prstGeom prst="rect">
            <a:avLst/>
          </a:prstGeom>
          <a:noFill/>
        </p:spPr>
        <p:txBody>
          <a:bodyPr wrap="none" rtlCol="0">
            <a:spAutoFit/>
          </a:bodyPr>
          <a:lstStyle/>
          <a:p>
            <a:r>
              <a:rPr lang="en-US" altLang="zh-TW" dirty="0" smtClean="0"/>
              <a:t>DNS Domain</a:t>
            </a:r>
          </a:p>
        </p:txBody>
      </p:sp>
      <p:sp>
        <p:nvSpPr>
          <p:cNvPr id="11" name="文字方塊 10"/>
          <p:cNvSpPr txBox="1"/>
          <p:nvPr/>
        </p:nvSpPr>
        <p:spPr>
          <a:xfrm>
            <a:off x="6551569" y="3245189"/>
            <a:ext cx="1423723" cy="369332"/>
          </a:xfrm>
          <a:prstGeom prst="rect">
            <a:avLst/>
          </a:prstGeom>
          <a:noFill/>
        </p:spPr>
        <p:txBody>
          <a:bodyPr wrap="none" rtlCol="0">
            <a:spAutoFit/>
          </a:bodyPr>
          <a:lstStyle/>
          <a:p>
            <a:r>
              <a:rPr lang="en-US" altLang="zh-TW" dirty="0" smtClean="0"/>
              <a:t>Downloaders</a:t>
            </a:r>
          </a:p>
        </p:txBody>
      </p:sp>
      <p:sp>
        <p:nvSpPr>
          <p:cNvPr id="18" name="圓角矩形 17"/>
          <p:cNvSpPr/>
          <p:nvPr/>
        </p:nvSpPr>
        <p:spPr>
          <a:xfrm>
            <a:off x="4777483" y="3198707"/>
            <a:ext cx="3197809" cy="217467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096000" y="5323654"/>
            <a:ext cx="614912" cy="369332"/>
          </a:xfrm>
          <a:prstGeom prst="rect">
            <a:avLst/>
          </a:prstGeom>
          <a:noFill/>
        </p:spPr>
        <p:txBody>
          <a:bodyPr wrap="none" rtlCol="0">
            <a:spAutoFit/>
          </a:bodyPr>
          <a:lstStyle/>
          <a:p>
            <a:r>
              <a:rPr lang="en-US" altLang="zh-TW" dirty="0" smtClean="0"/>
              <a:t>Host</a:t>
            </a:r>
            <a:endParaRPr lang="zh-TW" altLang="en-US" dirty="0"/>
          </a:p>
        </p:txBody>
      </p:sp>
      <p:sp>
        <p:nvSpPr>
          <p:cNvPr id="20" name="圓角矩形 19"/>
          <p:cNvSpPr/>
          <p:nvPr/>
        </p:nvSpPr>
        <p:spPr>
          <a:xfrm>
            <a:off x="8881453" y="3628805"/>
            <a:ext cx="1344157" cy="125656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7102646" y="4588545"/>
            <a:ext cx="339047" cy="3698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圓角矩形 22"/>
          <p:cNvSpPr/>
          <p:nvPr/>
        </p:nvSpPr>
        <p:spPr>
          <a:xfrm>
            <a:off x="7039336" y="3568039"/>
            <a:ext cx="419966" cy="165941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右箭號 16"/>
          <p:cNvSpPr/>
          <p:nvPr/>
        </p:nvSpPr>
        <p:spPr>
          <a:xfrm rot="11309948">
            <a:off x="7524927" y="4011493"/>
            <a:ext cx="1876316" cy="170749"/>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rot="10263292">
            <a:off x="7542681" y="4464121"/>
            <a:ext cx="1876316" cy="170749"/>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右箭號 23"/>
          <p:cNvSpPr/>
          <p:nvPr/>
        </p:nvSpPr>
        <p:spPr>
          <a:xfrm rot="10800000">
            <a:off x="5779495" y="3762155"/>
            <a:ext cx="1011291" cy="508312"/>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0800000">
            <a:off x="5790427" y="4418101"/>
            <a:ext cx="1011291" cy="508312"/>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4859093" y="3245189"/>
            <a:ext cx="1005788" cy="369332"/>
          </a:xfrm>
          <a:prstGeom prst="rect">
            <a:avLst/>
          </a:prstGeom>
          <a:noFill/>
        </p:spPr>
        <p:txBody>
          <a:bodyPr wrap="none" rtlCol="0">
            <a:spAutoFit/>
          </a:bodyPr>
          <a:lstStyle/>
          <a:p>
            <a:r>
              <a:rPr lang="en-US" altLang="zh-TW" dirty="0" smtClean="0"/>
              <a:t>Payloads</a:t>
            </a:r>
          </a:p>
        </p:txBody>
      </p:sp>
      <p:sp>
        <p:nvSpPr>
          <p:cNvPr id="29" name="圓角矩形 28"/>
          <p:cNvSpPr/>
          <p:nvPr/>
        </p:nvSpPr>
        <p:spPr>
          <a:xfrm>
            <a:off x="5041152" y="3634460"/>
            <a:ext cx="336927" cy="14479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112545" y="450196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111335" y="479804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5111334" y="374759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5111333" y="402473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907247" y="2583110"/>
            <a:ext cx="3689536" cy="1200329"/>
          </a:xfrm>
          <a:prstGeom prst="rect">
            <a:avLst/>
          </a:prstGeom>
          <a:noFill/>
        </p:spPr>
        <p:txBody>
          <a:bodyPr wrap="none" rtlCol="0">
            <a:spAutoFit/>
          </a:bodyPr>
          <a:lstStyle/>
          <a:p>
            <a:pPr marL="342900" indent="-342900">
              <a:buFont typeface="+mj-lt"/>
              <a:buAutoNum type="arabicPeriod"/>
            </a:pPr>
            <a:r>
              <a:rPr lang="en-US" altLang="zh-TW" dirty="0" smtClean="0">
                <a:solidFill>
                  <a:srgbClr val="0070C0"/>
                </a:solidFill>
              </a:rPr>
              <a:t>Inject </a:t>
            </a:r>
            <a:r>
              <a:rPr lang="en-US" altLang="zh-TW" dirty="0" err="1" smtClean="0">
                <a:solidFill>
                  <a:srgbClr val="0070C0"/>
                </a:solidFill>
              </a:rPr>
              <a:t>downloaerds</a:t>
            </a:r>
            <a:r>
              <a:rPr lang="en-US" altLang="zh-TW" dirty="0" smtClean="0">
                <a:solidFill>
                  <a:srgbClr val="0070C0"/>
                </a:solidFill>
              </a:rPr>
              <a:t> in host</a:t>
            </a:r>
          </a:p>
          <a:p>
            <a:pPr marL="342900" indent="-342900">
              <a:buFont typeface="+mj-lt"/>
              <a:buAutoNum type="arabicPeriod"/>
            </a:pPr>
            <a:r>
              <a:rPr lang="en-US" altLang="zh-TW" dirty="0" smtClean="0">
                <a:solidFill>
                  <a:srgbClr val="0D77C3"/>
                </a:solidFill>
              </a:rPr>
              <a:t>Downloaders access domain</a:t>
            </a:r>
          </a:p>
          <a:p>
            <a:pPr marL="342900" indent="-342900">
              <a:buFont typeface="+mj-lt"/>
              <a:buAutoNum type="arabicPeriod"/>
            </a:pPr>
            <a:r>
              <a:rPr lang="en-US" altLang="zh-TW" dirty="0" smtClean="0">
                <a:solidFill>
                  <a:srgbClr val="FF0000"/>
                </a:solidFill>
              </a:rPr>
              <a:t>Domain delivers payloads to host </a:t>
            </a:r>
          </a:p>
          <a:p>
            <a:r>
              <a:rPr lang="en-US" altLang="zh-TW" dirty="0" smtClean="0">
                <a:solidFill>
                  <a:srgbClr val="FF0000"/>
                </a:solidFill>
              </a:rPr>
              <a:t>through downloaders</a:t>
            </a:r>
            <a:endParaRPr lang="zh-TW" altLang="en-US" dirty="0">
              <a:solidFill>
                <a:srgbClr val="FF0000"/>
              </a:solidFill>
            </a:endParaRPr>
          </a:p>
        </p:txBody>
      </p:sp>
    </p:spTree>
    <p:extLst>
      <p:ext uri="{BB962C8B-B14F-4D97-AF65-F5344CB8AC3E}">
        <p14:creationId xmlns:p14="http://schemas.microsoft.com/office/powerpoint/2010/main" val="313688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r>
              <a:rPr lang="en-US" altLang="zh-TW" dirty="0">
                <a:cs typeface="Times New Roman" panose="02020603050405020304" pitchFamily="18" charset="0"/>
              </a:rPr>
              <a:t>A key method to provide </a:t>
            </a:r>
            <a:r>
              <a:rPr lang="en-US" altLang="zh-TW" dirty="0" smtClean="0">
                <a:solidFill>
                  <a:srgbClr val="0070C0"/>
                </a:solidFill>
                <a:cs typeface="Times New Roman" panose="02020603050405020304" pitchFamily="18" charset="0"/>
              </a:rPr>
              <a:t>malware delivery service</a:t>
            </a:r>
            <a:r>
              <a:rPr lang="en-US" altLang="zh-TW" dirty="0" smtClean="0">
                <a:cs typeface="Times New Roman" panose="02020603050405020304" pitchFamily="18" charset="0"/>
              </a:rPr>
              <a:t> </a:t>
            </a:r>
            <a:r>
              <a:rPr lang="en-US" altLang="zh-TW" dirty="0">
                <a:cs typeface="Times New Roman" panose="02020603050405020304" pitchFamily="18" charset="0"/>
              </a:rPr>
              <a:t>is through the orchestration of </a:t>
            </a:r>
            <a:r>
              <a:rPr lang="en-US" altLang="zh-TW" b="1" dirty="0">
                <a:cs typeface="Times New Roman" panose="02020603050405020304" pitchFamily="18" charset="0"/>
              </a:rPr>
              <a:t>silent delivery </a:t>
            </a:r>
            <a:r>
              <a:rPr lang="en-US" altLang="zh-TW" b="1" dirty="0" smtClean="0">
                <a:cs typeface="Times New Roman" panose="02020603050405020304" pitchFamily="18" charset="0"/>
              </a:rPr>
              <a:t>campaigns</a:t>
            </a:r>
          </a:p>
          <a:p>
            <a:pPr lvl="1"/>
            <a:r>
              <a:rPr lang="en-US" altLang="zh-TW" dirty="0">
                <a:cs typeface="Times New Roman" panose="02020603050405020304" pitchFamily="18" charset="0"/>
              </a:rPr>
              <a:t>w</a:t>
            </a:r>
            <a:r>
              <a:rPr lang="en-US" altLang="zh-TW" dirty="0" smtClean="0">
                <a:cs typeface="Times New Roman" panose="02020603050405020304" pitchFamily="18" charset="0"/>
              </a:rPr>
              <a:t>hich involve a group of downloaders that receive remote commands and then download their pay loads with no user interaction.</a:t>
            </a:r>
          </a:p>
          <a:p>
            <a:r>
              <a:rPr lang="en-US" altLang="zh-TW" dirty="0">
                <a:cs typeface="Times New Roman" panose="02020603050405020304" pitchFamily="18" charset="0"/>
              </a:rPr>
              <a:t>These </a:t>
            </a:r>
            <a:r>
              <a:rPr lang="en-US" altLang="zh-TW" dirty="0" smtClean="0">
                <a:cs typeface="Times New Roman" panose="02020603050405020304" pitchFamily="18" charset="0"/>
              </a:rPr>
              <a:t>campaigns are attractive </a:t>
            </a:r>
            <a:r>
              <a:rPr lang="en-US" altLang="zh-TW" dirty="0">
                <a:cs typeface="Times New Roman" panose="02020603050405020304" pitchFamily="18" charset="0"/>
              </a:rPr>
              <a:t>to the organizations that </a:t>
            </a:r>
            <a:r>
              <a:rPr lang="en-US" altLang="zh-TW" dirty="0" smtClean="0">
                <a:cs typeface="Times New Roman" panose="02020603050405020304" pitchFamily="18" charset="0"/>
              </a:rPr>
              <a:t>disseminate malware </a:t>
            </a:r>
            <a:r>
              <a:rPr lang="en-US" altLang="zh-TW" dirty="0">
                <a:cs typeface="Times New Roman" panose="02020603050405020304" pitchFamily="18" charset="0"/>
              </a:rPr>
              <a:t>or potentially unwanted programs (</a:t>
            </a:r>
            <a:r>
              <a:rPr lang="en-US" altLang="zh-TW" dirty="0" err="1">
                <a:cs typeface="Times New Roman" panose="02020603050405020304" pitchFamily="18" charset="0"/>
              </a:rPr>
              <a:t>PUPs</a:t>
            </a:r>
            <a:r>
              <a:rPr lang="en-US" altLang="zh-TW" dirty="0">
                <a:cs typeface="Times New Roman" panose="02020603050405020304" pitchFamily="18" charset="0"/>
              </a:rPr>
              <a:t>), </a:t>
            </a:r>
            <a:r>
              <a:rPr lang="en-US" altLang="zh-TW" b="1" dirty="0">
                <a:cs typeface="Times New Roman" panose="02020603050405020304" pitchFamily="18" charset="0"/>
              </a:rPr>
              <a:t>as </a:t>
            </a:r>
            <a:r>
              <a:rPr lang="en-US" altLang="zh-TW" b="1" dirty="0" smtClean="0">
                <a:cs typeface="Times New Roman" panose="02020603050405020304" pitchFamily="18" charset="0"/>
              </a:rPr>
              <a:t>they can </a:t>
            </a:r>
            <a:r>
              <a:rPr lang="en-US" altLang="zh-TW" b="1" dirty="0">
                <a:cs typeface="Times New Roman" panose="02020603050405020304" pitchFamily="18" charset="0"/>
              </a:rPr>
              <a:t>evade detection by utilizing inconspicuous </a:t>
            </a:r>
            <a:r>
              <a:rPr lang="en-US" altLang="zh-TW" b="1" dirty="0" smtClean="0">
                <a:cs typeface="Times New Roman" panose="02020603050405020304" pitchFamily="18" charset="0"/>
              </a:rPr>
              <a:t>downloaders</a:t>
            </a:r>
            <a:r>
              <a:rPr lang="en-US" altLang="zh-TW" dirty="0">
                <a:cs typeface="Times New Roman" panose="02020603050405020304" pitchFamily="18" charset="0"/>
              </a:rPr>
              <a:t> </a:t>
            </a:r>
            <a:r>
              <a:rPr lang="en-US" altLang="zh-TW" dirty="0" smtClean="0">
                <a:cs typeface="Times New Roman" panose="02020603050405020304" pitchFamily="18" charset="0"/>
              </a:rPr>
              <a:t>to</a:t>
            </a:r>
            <a:r>
              <a:rPr lang="zh-TW" altLang="en-US" dirty="0" smtClean="0">
                <a:cs typeface="Times New Roman" panose="02020603050405020304" pitchFamily="18" charset="0"/>
              </a:rPr>
              <a:t> </a:t>
            </a:r>
            <a:r>
              <a:rPr lang="en-US" altLang="zh-TW" dirty="0" smtClean="0">
                <a:cs typeface="Times New Roman" panose="02020603050405020304" pitchFamily="18" charset="0"/>
              </a:rPr>
              <a:t>retrieve </a:t>
            </a:r>
            <a:r>
              <a:rPr lang="en-US" altLang="zh-TW" dirty="0">
                <a:cs typeface="Times New Roman" panose="02020603050405020304" pitchFamily="18" charset="0"/>
              </a:rPr>
              <a:t>the payloads, and disposable domain </a:t>
            </a:r>
            <a:r>
              <a:rPr lang="en-US" altLang="zh-TW" dirty="0" smtClean="0">
                <a:cs typeface="Times New Roman" panose="02020603050405020304" pitchFamily="18" charset="0"/>
              </a:rPr>
              <a:t>names to host</a:t>
            </a:r>
            <a:r>
              <a:rPr lang="zh-TW" altLang="en-US" dirty="0" smtClean="0">
                <a:cs typeface="Times New Roman" panose="02020603050405020304" pitchFamily="18" charset="0"/>
              </a:rPr>
              <a:t> </a:t>
            </a:r>
            <a:r>
              <a:rPr lang="en-US" altLang="zh-TW" dirty="0" smtClean="0">
                <a:cs typeface="Times New Roman" panose="02020603050405020304" pitchFamily="18" charset="0"/>
              </a:rPr>
              <a:t>and </a:t>
            </a:r>
            <a:r>
              <a:rPr lang="en-US" altLang="zh-TW" dirty="0">
                <a:cs typeface="Times New Roman" panose="02020603050405020304" pitchFamily="18" charset="0"/>
              </a:rPr>
              <a:t>serve </a:t>
            </a:r>
            <a:r>
              <a:rPr lang="en-US" altLang="zh-TW" dirty="0" smtClean="0">
                <a:cs typeface="Times New Roman" panose="02020603050405020304" pitchFamily="18" charset="0"/>
              </a:rPr>
              <a:t>it </a:t>
            </a:r>
            <a:r>
              <a:rPr lang="en-US" altLang="zh-TW" dirty="0">
                <a:cs typeface="Times New Roman" panose="02020603050405020304" pitchFamily="18" charset="0"/>
              </a:rPr>
              <a:t>temporarily.</a:t>
            </a:r>
          </a:p>
          <a:p>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7</a:t>
            </a:fld>
            <a:endParaRPr kumimoji="1"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4004280" y="2501640"/>
              <a:ext cx="1887480" cy="347760"/>
            </p14:xfrm>
          </p:contentPart>
        </mc:Choice>
        <mc:Fallback>
          <p:pic>
            <p:nvPicPr>
              <p:cNvPr id="5" name="筆跡 4"/>
              <p:cNvPicPr/>
              <p:nvPr/>
            </p:nvPicPr>
            <p:blipFill>
              <a:blip r:embed="rId4"/>
              <a:stretch>
                <a:fillRect/>
              </a:stretch>
            </p:blipFill>
            <p:spPr>
              <a:xfrm>
                <a:off x="3999600" y="2495160"/>
                <a:ext cx="1899000" cy="360360"/>
              </a:xfrm>
              <a:prstGeom prst="rect">
                <a:avLst/>
              </a:prstGeom>
            </p:spPr>
          </p:pic>
        </mc:Fallback>
      </mc:AlternateContent>
    </p:spTree>
    <p:extLst>
      <p:ext uri="{BB962C8B-B14F-4D97-AF65-F5344CB8AC3E}">
        <p14:creationId xmlns:p14="http://schemas.microsoft.com/office/powerpoint/2010/main" val="330699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a:p>
            <a:pPr marL="0" indent="0">
              <a:buNone/>
            </a:pPr>
            <a:endParaRPr lang="en-US" altLang="zh-TW" dirty="0" smtClean="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8</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rgbClr val="C8631E"/>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rgbClr val="C8631E"/>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rgbClr val="C8631E"/>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Tree>
    <p:extLst>
      <p:ext uri="{BB962C8B-B14F-4D97-AF65-F5344CB8AC3E}">
        <p14:creationId xmlns:p14="http://schemas.microsoft.com/office/powerpoint/2010/main" val="2347061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Background</a:t>
            </a:r>
            <a:endParaRPr kumimoji="1"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cs typeface="Times New Roman" panose="02020603050405020304" pitchFamily="18" charset="0"/>
              </a:rPr>
              <a:t>Silent </a:t>
            </a:r>
            <a:r>
              <a:rPr lang="en-US" altLang="zh-TW" b="1" dirty="0">
                <a:cs typeface="Times New Roman" panose="02020603050405020304" pitchFamily="18" charset="0"/>
              </a:rPr>
              <a:t>delivery </a:t>
            </a:r>
            <a:r>
              <a:rPr lang="en-US" altLang="zh-TW" b="1" dirty="0" smtClean="0">
                <a:cs typeface="Times New Roman" panose="02020603050405020304" pitchFamily="18" charset="0"/>
              </a:rPr>
              <a:t>campaigns</a:t>
            </a:r>
          </a:p>
        </p:txBody>
      </p:sp>
      <p:sp>
        <p:nvSpPr>
          <p:cNvPr id="4" name="投影片編號版面配置區 3"/>
          <p:cNvSpPr>
            <a:spLocks noGrp="1"/>
          </p:cNvSpPr>
          <p:nvPr>
            <p:ph type="sldNum" sz="quarter" idx="12"/>
          </p:nvPr>
        </p:nvSpPr>
        <p:spPr/>
        <p:txBody>
          <a:bodyPr/>
          <a:lstStyle/>
          <a:p>
            <a:fld id="{514AF1D9-6D7E-E442-8455-7B3D3E66025A}" type="slidenum">
              <a:rPr kumimoji="1" lang="zh-TW" altLang="en-US" smtClean="0"/>
              <a:t>9</a:t>
            </a:fld>
            <a:endParaRPr kumimoji="1" lang="zh-TW" altLang="en-US"/>
          </a:p>
        </p:txBody>
      </p:sp>
      <p:sp>
        <p:nvSpPr>
          <p:cNvPr id="5" name="橢圓 4"/>
          <p:cNvSpPr/>
          <p:nvPr/>
        </p:nvSpPr>
        <p:spPr>
          <a:xfrm>
            <a:off x="8904560" y="2686907"/>
            <a:ext cx="418443" cy="456484"/>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7" name="文字方塊 6"/>
          <p:cNvSpPr txBox="1"/>
          <p:nvPr/>
        </p:nvSpPr>
        <p:spPr>
          <a:xfrm>
            <a:off x="8467976" y="2177947"/>
            <a:ext cx="1369286" cy="369332"/>
          </a:xfrm>
          <a:prstGeom prst="rect">
            <a:avLst/>
          </a:prstGeom>
          <a:noFill/>
        </p:spPr>
        <p:txBody>
          <a:bodyPr wrap="none" rtlCol="0">
            <a:spAutoFit/>
          </a:bodyPr>
          <a:lstStyle/>
          <a:p>
            <a:r>
              <a:rPr lang="en-US" altLang="zh-TW" dirty="0" smtClean="0">
                <a:solidFill>
                  <a:srgbClr val="5B9BD5"/>
                </a:solidFill>
              </a:rPr>
              <a:t>DNS Domain</a:t>
            </a:r>
          </a:p>
        </p:txBody>
      </p:sp>
      <p:sp>
        <p:nvSpPr>
          <p:cNvPr id="8" name="文字方塊 7"/>
          <p:cNvSpPr txBox="1"/>
          <p:nvPr/>
        </p:nvSpPr>
        <p:spPr>
          <a:xfrm>
            <a:off x="5673194" y="2176620"/>
            <a:ext cx="1423723" cy="369332"/>
          </a:xfrm>
          <a:prstGeom prst="rect">
            <a:avLst/>
          </a:prstGeom>
          <a:noFill/>
        </p:spPr>
        <p:txBody>
          <a:bodyPr wrap="none" rtlCol="0">
            <a:spAutoFit/>
          </a:bodyPr>
          <a:lstStyle/>
          <a:p>
            <a:r>
              <a:rPr lang="en-US" altLang="zh-TW" dirty="0" smtClean="0">
                <a:solidFill>
                  <a:schemeClr val="accent2">
                    <a:lumMod val="75000"/>
                  </a:schemeClr>
                </a:solidFill>
              </a:rPr>
              <a:t>Downloaders</a:t>
            </a:r>
          </a:p>
        </p:txBody>
      </p:sp>
      <p:sp>
        <p:nvSpPr>
          <p:cNvPr id="9" name="圓角矩形 8"/>
          <p:cNvSpPr/>
          <p:nvPr/>
        </p:nvSpPr>
        <p:spPr>
          <a:xfrm>
            <a:off x="3806034" y="2547279"/>
            <a:ext cx="3737497"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14215" y="2707332"/>
            <a:ext cx="731932" cy="369332"/>
          </a:xfrm>
          <a:prstGeom prst="rect">
            <a:avLst/>
          </a:prstGeom>
          <a:noFill/>
        </p:spPr>
        <p:txBody>
          <a:bodyPr wrap="none" rtlCol="0">
            <a:spAutoFit/>
          </a:bodyPr>
          <a:lstStyle/>
          <a:p>
            <a:r>
              <a:rPr lang="en-US" altLang="zh-TW" dirty="0" err="1" smtClean="0"/>
              <a:t>Host1</a:t>
            </a:r>
            <a:endParaRPr lang="zh-TW" altLang="en-US" dirty="0"/>
          </a:p>
        </p:txBody>
      </p:sp>
      <p:sp>
        <p:nvSpPr>
          <p:cNvPr id="11" name="圓角矩形 10"/>
          <p:cNvSpPr/>
          <p:nvPr/>
        </p:nvSpPr>
        <p:spPr>
          <a:xfrm>
            <a:off x="8451246" y="2482112"/>
            <a:ext cx="1344157" cy="29421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6127648" y="3751513"/>
            <a:ext cx="445837" cy="486369"/>
          </a:xfrm>
          <a:prstGeom prst="ellipse">
            <a:avLst/>
          </a:prstGeom>
          <a:solidFill>
            <a:srgbClr val="C55A1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13" name="圓角矩形 12"/>
          <p:cNvSpPr/>
          <p:nvPr/>
        </p:nvSpPr>
        <p:spPr>
          <a:xfrm>
            <a:off x="5875937" y="2658617"/>
            <a:ext cx="939715" cy="263630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10800000">
            <a:off x="4640323" y="2730263"/>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64162" y="2176404"/>
            <a:ext cx="1005788" cy="369332"/>
          </a:xfrm>
          <a:prstGeom prst="rect">
            <a:avLst/>
          </a:prstGeom>
          <a:noFill/>
        </p:spPr>
        <p:txBody>
          <a:bodyPr wrap="none" rtlCol="0">
            <a:spAutoFit/>
          </a:bodyPr>
          <a:lstStyle/>
          <a:p>
            <a:r>
              <a:rPr lang="en-US" altLang="zh-TW" dirty="0" smtClean="0"/>
              <a:t>Payloads</a:t>
            </a:r>
          </a:p>
        </p:txBody>
      </p:sp>
      <p:sp>
        <p:nvSpPr>
          <p:cNvPr id="19" name="圓角矩形 18"/>
          <p:cNvSpPr/>
          <p:nvPr/>
        </p:nvSpPr>
        <p:spPr>
          <a:xfrm>
            <a:off x="4106113" y="2611448"/>
            <a:ext cx="336927" cy="26834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182310" y="2696771"/>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182309" y="297390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6122875" y="2750203"/>
            <a:ext cx="445837" cy="486369"/>
          </a:xfrm>
          <a:prstGeom prst="ellipse">
            <a:avLst/>
          </a:prstGeom>
          <a:solidFill>
            <a:srgbClr val="C55A1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6" name="橢圓 25"/>
          <p:cNvSpPr/>
          <p:nvPr/>
        </p:nvSpPr>
        <p:spPr>
          <a:xfrm>
            <a:off x="6127648" y="4735916"/>
            <a:ext cx="445837" cy="486369"/>
          </a:xfrm>
          <a:prstGeom prst="ellipse">
            <a:avLst/>
          </a:prstGeom>
          <a:solidFill>
            <a:srgbClr val="C55A1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ffectLst>
                <a:outerShdw blurRad="38100" dist="38100" dir="2700000" algn="tl">
                  <a:srgbClr val="000000">
                    <a:alpha val="43137"/>
                  </a:srgbClr>
                </a:outerShdw>
              </a:effectLst>
            </a:endParaRPr>
          </a:p>
        </p:txBody>
      </p:sp>
      <p:sp>
        <p:nvSpPr>
          <p:cNvPr id="27" name="圓角矩形 26"/>
          <p:cNvSpPr/>
          <p:nvPr/>
        </p:nvSpPr>
        <p:spPr>
          <a:xfrm>
            <a:off x="3766926" y="3584927"/>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176676" y="3734419"/>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4176675" y="4011555"/>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角矩形 29"/>
          <p:cNvSpPr/>
          <p:nvPr/>
        </p:nvSpPr>
        <p:spPr>
          <a:xfrm>
            <a:off x="3766926" y="4618185"/>
            <a:ext cx="3776605" cy="7409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176676" y="4767677"/>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176675" y="5044813"/>
            <a:ext cx="193805" cy="211424"/>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右箭號 32"/>
          <p:cNvSpPr/>
          <p:nvPr/>
        </p:nvSpPr>
        <p:spPr>
          <a:xfrm rot="10800000">
            <a:off x="4620380" y="3757394"/>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右箭號 33"/>
          <p:cNvSpPr/>
          <p:nvPr/>
        </p:nvSpPr>
        <p:spPr>
          <a:xfrm rot="10800000">
            <a:off x="4660704" y="4790652"/>
            <a:ext cx="1011291" cy="395991"/>
          </a:xfrm>
          <a:prstGeom prst="rightArrow">
            <a:avLst/>
          </a:prstGeom>
          <a:solidFill>
            <a:srgbClr val="3B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912689" y="3712641"/>
            <a:ext cx="731932" cy="369332"/>
          </a:xfrm>
          <a:prstGeom prst="rect">
            <a:avLst/>
          </a:prstGeom>
          <a:noFill/>
        </p:spPr>
        <p:txBody>
          <a:bodyPr wrap="none" rtlCol="0">
            <a:spAutoFit/>
          </a:bodyPr>
          <a:lstStyle/>
          <a:p>
            <a:r>
              <a:rPr lang="en-US" altLang="zh-TW" dirty="0" err="1" smtClean="0"/>
              <a:t>Host2</a:t>
            </a:r>
            <a:endParaRPr lang="zh-TW" altLang="en-US" dirty="0"/>
          </a:p>
        </p:txBody>
      </p:sp>
      <p:sp>
        <p:nvSpPr>
          <p:cNvPr id="36" name="文字方塊 35"/>
          <p:cNvSpPr txBox="1"/>
          <p:nvPr/>
        </p:nvSpPr>
        <p:spPr>
          <a:xfrm>
            <a:off x="2912689" y="4717950"/>
            <a:ext cx="731932" cy="369332"/>
          </a:xfrm>
          <a:prstGeom prst="rect">
            <a:avLst/>
          </a:prstGeom>
          <a:noFill/>
        </p:spPr>
        <p:txBody>
          <a:bodyPr wrap="none" rtlCol="0">
            <a:spAutoFit/>
          </a:bodyPr>
          <a:lstStyle/>
          <a:p>
            <a:r>
              <a:rPr lang="en-US" altLang="zh-TW" dirty="0" err="1" smtClean="0"/>
              <a:t>Host3</a:t>
            </a:r>
            <a:endParaRPr lang="zh-TW" altLang="en-US" dirty="0"/>
          </a:p>
        </p:txBody>
      </p:sp>
      <p:sp>
        <p:nvSpPr>
          <p:cNvPr id="37" name="文字方塊 36"/>
          <p:cNvSpPr txBox="1"/>
          <p:nvPr/>
        </p:nvSpPr>
        <p:spPr>
          <a:xfrm>
            <a:off x="5597906" y="2442249"/>
            <a:ext cx="1607107" cy="369332"/>
          </a:xfrm>
          <a:prstGeom prst="rect">
            <a:avLst/>
          </a:prstGeom>
          <a:noFill/>
        </p:spPr>
        <p:txBody>
          <a:bodyPr wrap="none" rtlCol="0">
            <a:spAutoFit/>
          </a:bodyPr>
          <a:lstStyle/>
          <a:p>
            <a:r>
              <a:rPr lang="en-US" altLang="zh-TW" dirty="0" err="1" smtClean="0"/>
              <a:t>d_manager.exe</a:t>
            </a:r>
            <a:endParaRPr lang="zh-TW" altLang="en-US" dirty="0"/>
          </a:p>
        </p:txBody>
      </p:sp>
      <p:sp>
        <p:nvSpPr>
          <p:cNvPr id="38" name="文字方塊 37"/>
          <p:cNvSpPr txBox="1"/>
          <p:nvPr/>
        </p:nvSpPr>
        <p:spPr>
          <a:xfrm>
            <a:off x="5875212" y="3427460"/>
            <a:ext cx="1104854" cy="369332"/>
          </a:xfrm>
          <a:prstGeom prst="rect">
            <a:avLst/>
          </a:prstGeom>
          <a:noFill/>
        </p:spPr>
        <p:txBody>
          <a:bodyPr wrap="none" rtlCol="0">
            <a:spAutoFit/>
          </a:bodyPr>
          <a:lstStyle/>
          <a:p>
            <a:r>
              <a:rPr lang="en-US" altLang="zh-TW" dirty="0" err="1" smtClean="0"/>
              <a:t>smart.exe</a:t>
            </a:r>
            <a:endParaRPr lang="zh-TW" altLang="en-US" dirty="0"/>
          </a:p>
        </p:txBody>
      </p:sp>
      <p:sp>
        <p:nvSpPr>
          <p:cNvPr id="39" name="文字方塊 38"/>
          <p:cNvSpPr txBox="1"/>
          <p:nvPr/>
        </p:nvSpPr>
        <p:spPr>
          <a:xfrm>
            <a:off x="5657356" y="4464062"/>
            <a:ext cx="1747338" cy="369332"/>
          </a:xfrm>
          <a:prstGeom prst="rect">
            <a:avLst/>
          </a:prstGeom>
          <a:noFill/>
        </p:spPr>
        <p:txBody>
          <a:bodyPr wrap="none" rtlCol="0">
            <a:spAutoFit/>
          </a:bodyPr>
          <a:lstStyle/>
          <a:p>
            <a:r>
              <a:rPr lang="en-US" altLang="zh-TW" dirty="0" err="1" smtClean="0"/>
              <a:t>d_manager2.exe</a:t>
            </a:r>
            <a:endParaRPr lang="zh-TW" altLang="en-US" dirty="0"/>
          </a:p>
        </p:txBody>
      </p:sp>
      <p:sp>
        <p:nvSpPr>
          <p:cNvPr id="40" name="文字方塊 39"/>
          <p:cNvSpPr txBox="1"/>
          <p:nvPr/>
        </p:nvSpPr>
        <p:spPr>
          <a:xfrm>
            <a:off x="9252941" y="2482112"/>
            <a:ext cx="1821717" cy="646331"/>
          </a:xfrm>
          <a:prstGeom prst="rect">
            <a:avLst/>
          </a:prstGeom>
          <a:noFill/>
        </p:spPr>
        <p:txBody>
          <a:bodyPr wrap="none" rtlCol="0">
            <a:spAutoFit/>
          </a:bodyPr>
          <a:lstStyle/>
          <a:p>
            <a:r>
              <a:rPr lang="en-US" altLang="zh-TW" dirty="0" smtClean="0"/>
              <a:t>2013-11-15</a:t>
            </a:r>
          </a:p>
          <a:p>
            <a:r>
              <a:rPr lang="en-US" altLang="zh-TW" dirty="0" err="1" smtClean="0"/>
              <a:t>Ppdownload.com</a:t>
            </a:r>
            <a:endParaRPr lang="zh-TW" altLang="en-US" dirty="0"/>
          </a:p>
        </p:txBody>
      </p:sp>
      <p:sp>
        <p:nvSpPr>
          <p:cNvPr id="41" name="向右箭號 40"/>
          <p:cNvSpPr/>
          <p:nvPr/>
        </p:nvSpPr>
        <p:spPr>
          <a:xfrm rot="10800000">
            <a:off x="6698166" y="2866216"/>
            <a:ext cx="2112141" cy="796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右箭號 43"/>
          <p:cNvSpPr/>
          <p:nvPr/>
        </p:nvSpPr>
        <p:spPr>
          <a:xfrm rot="8716618">
            <a:off x="6427789" y="3827765"/>
            <a:ext cx="2667004" cy="1114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右箭號 50"/>
          <p:cNvSpPr/>
          <p:nvPr/>
        </p:nvSpPr>
        <p:spPr>
          <a:xfrm rot="9805672">
            <a:off x="6719446" y="3315906"/>
            <a:ext cx="2112141" cy="796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46619" y="3185331"/>
            <a:ext cx="3031265" cy="1477328"/>
          </a:xfrm>
          <a:prstGeom prst="rect">
            <a:avLst/>
          </a:prstGeom>
          <a:noFill/>
        </p:spPr>
        <p:txBody>
          <a:bodyPr wrap="square" rtlCol="0">
            <a:spAutoFit/>
          </a:bodyPr>
          <a:lstStyle/>
          <a:p>
            <a:r>
              <a:rPr lang="en-US" altLang="zh-TW" dirty="0" smtClean="0">
                <a:solidFill>
                  <a:srgbClr val="0070C0"/>
                </a:solidFill>
              </a:rPr>
              <a:t>Downloaders across hosts access the same domain within a short time window and deliver payloads.</a:t>
            </a:r>
          </a:p>
          <a:p>
            <a:endParaRPr lang="zh-TW" altLang="en-US" dirty="0"/>
          </a:p>
        </p:txBody>
      </p:sp>
      <mc:AlternateContent xmlns:mc="http://schemas.openxmlformats.org/markup-compatibility/2006">
        <mc:Choice xmlns:p14="http://schemas.microsoft.com/office/powerpoint/2010/main" Requires="p14">
          <p:contentPart p14:bwMode="auto" r:id="rId3">
            <p14:nvContentPartPr>
              <p14:cNvPr id="14" name="筆跡 13"/>
              <p14:cNvContentPartPr/>
              <p14:nvPr/>
            </p14:nvContentPartPr>
            <p14:xfrm>
              <a:off x="5669280" y="1757520"/>
              <a:ext cx="3143520" cy="372960"/>
            </p14:xfrm>
          </p:contentPart>
        </mc:Choice>
        <mc:Fallback>
          <p:pic>
            <p:nvPicPr>
              <p:cNvPr id="14" name="筆跡 13"/>
              <p:cNvPicPr/>
              <p:nvPr/>
            </p:nvPicPr>
            <p:blipFill>
              <a:blip r:embed="rId4"/>
              <a:stretch>
                <a:fillRect/>
              </a:stretch>
            </p:blipFill>
            <p:spPr>
              <a:xfrm>
                <a:off x="5661720" y="1751760"/>
                <a:ext cx="3158280" cy="389880"/>
              </a:xfrm>
              <a:prstGeom prst="rect">
                <a:avLst/>
              </a:prstGeom>
            </p:spPr>
          </p:pic>
        </mc:Fallback>
      </mc:AlternateContent>
    </p:spTree>
    <p:extLst>
      <p:ext uri="{BB962C8B-B14F-4D97-AF65-F5344CB8AC3E}">
        <p14:creationId xmlns:p14="http://schemas.microsoft.com/office/powerpoint/2010/main" val="26599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2410</TotalTime>
  <Words>2856</Words>
  <Application>Microsoft Office PowerPoint</Application>
  <PresentationFormat>寬螢幕</PresentationFormat>
  <Paragraphs>462</Paragraphs>
  <Slides>35</Slides>
  <Notes>26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新細明體</vt:lpstr>
      <vt:lpstr>Arial</vt:lpstr>
      <vt:lpstr>Calibri</vt:lpstr>
      <vt:lpstr>Calibri Light</vt:lpstr>
      <vt:lpstr>Times New Roman</vt:lpstr>
      <vt:lpstr>Office 佈景主題</vt:lpstr>
      <vt:lpstr>Catching Worms, Trojan Horses and PUPs: Unsupervised Detection of Silent Delivery Campaigns</vt:lpstr>
      <vt:lpstr>Outline</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Outline</vt:lpstr>
      <vt:lpstr>Lockstep Behavior</vt:lpstr>
      <vt:lpstr>Lockstep Behavior</vt:lpstr>
      <vt:lpstr>Lockstep Behavior</vt:lpstr>
      <vt:lpstr>Outline</vt:lpstr>
      <vt:lpstr>Beewolf-system overview</vt:lpstr>
      <vt:lpstr>Beewolf-Bipartite Graph</vt:lpstr>
      <vt:lpstr>Beewolf-Star Detection</vt:lpstr>
      <vt:lpstr>Beewolf-Galaxy Graph</vt:lpstr>
      <vt:lpstr>Beewolf- Frequent PatternTree</vt:lpstr>
      <vt:lpstr>Beewolf- Lockstep Detection</vt:lpstr>
      <vt:lpstr>Outline</vt:lpstr>
      <vt:lpstr>Evaluation</vt:lpstr>
      <vt:lpstr>Evaluation</vt:lpstr>
      <vt:lpstr>Evaluation</vt:lpstr>
      <vt:lpstr>Evaluation</vt:lpstr>
      <vt:lpstr>Evaluation</vt:lpstr>
      <vt:lpstr>Evaluation</vt:lpstr>
      <vt:lpstr>Evaluation</vt:lpstr>
      <vt:lpstr>Evaluation</vt:lpstr>
      <vt:lpstr>Outline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My Malware Knows Physics! Attacking PLCs with Physical Model Aware Rootkit</dc:title>
  <dc:creator>Microsoft Office 使用者</dc:creator>
  <cp:lastModifiedBy>Leo Chen</cp:lastModifiedBy>
  <cp:revision>376</cp:revision>
  <dcterms:created xsi:type="dcterms:W3CDTF">2017-10-25T17:46:06Z</dcterms:created>
  <dcterms:modified xsi:type="dcterms:W3CDTF">2018-02-23T02:29:12Z</dcterms:modified>
</cp:coreProperties>
</file>