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3.xml" ContentType="application/inkml+xml"/>
  <Override PartName="/ppt/notesSlides/notesSlide27.xml" ContentType="application/vnd.openxmlformats-officedocument.presentationml.notesSlide+xml"/>
  <Override PartName="/ppt/ink/ink4.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5.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6.xml" ContentType="application/inkml+xml"/>
  <Override PartName="/ppt/notesSlides/notesSlide34.xml" ContentType="application/vnd.openxmlformats-officedocument.presentationml.notesSlide+xml"/>
  <Override PartName="/ppt/ink/ink7.xml" ContentType="application/inkml+xml"/>
  <Override PartName="/ppt/notesSlides/notesSlide35.xml" ContentType="application/vnd.openxmlformats-officedocument.presentationml.notesSlide+xml"/>
  <Override PartName="/ppt/ink/ink8.xml" ContentType="application/inkml+xml"/>
  <Override PartName="/ppt/ink/ink9.xml" ContentType="application/inkml+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29" r:id="rId3"/>
    <p:sldId id="297" r:id="rId4"/>
    <p:sldId id="298" r:id="rId5"/>
    <p:sldId id="328" r:id="rId6"/>
    <p:sldId id="319" r:id="rId7"/>
    <p:sldId id="327" r:id="rId8"/>
    <p:sldId id="264" r:id="rId9"/>
    <p:sldId id="332" r:id="rId10"/>
    <p:sldId id="265" r:id="rId11"/>
    <p:sldId id="299" r:id="rId12"/>
    <p:sldId id="263" r:id="rId13"/>
    <p:sldId id="267" r:id="rId14"/>
    <p:sldId id="304" r:id="rId15"/>
    <p:sldId id="268" r:id="rId16"/>
    <p:sldId id="269" r:id="rId17"/>
    <p:sldId id="274" r:id="rId18"/>
    <p:sldId id="262" r:id="rId19"/>
    <p:sldId id="330" r:id="rId20"/>
    <p:sldId id="334" r:id="rId21"/>
    <p:sldId id="306" r:id="rId22"/>
    <p:sldId id="325" r:id="rId23"/>
    <p:sldId id="321" r:id="rId24"/>
    <p:sldId id="326" r:id="rId25"/>
    <p:sldId id="308" r:id="rId26"/>
    <p:sldId id="312" r:id="rId27"/>
    <p:sldId id="314" r:id="rId28"/>
    <p:sldId id="315" r:id="rId29"/>
    <p:sldId id="316" r:id="rId30"/>
    <p:sldId id="335" r:id="rId31"/>
    <p:sldId id="317" r:id="rId32"/>
    <p:sldId id="331" r:id="rId33"/>
    <p:sldId id="276" r:id="rId34"/>
    <p:sldId id="277" r:id="rId35"/>
    <p:sldId id="278" r:id="rId36"/>
    <p:sldId id="337" r:id="rId37"/>
    <p:sldId id="281" r:id="rId38"/>
    <p:sldId id="33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7030A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2" autoAdjust="0"/>
    <p:restoredTop sz="87394" autoAdjust="0"/>
  </p:normalViewPr>
  <p:slideViewPr>
    <p:cSldViewPr snapToGrid="0">
      <p:cViewPr varScale="1">
        <p:scale>
          <a:sx n="84" d="100"/>
          <a:sy n="84" d="100"/>
        </p:scale>
        <p:origin x="524" y="60"/>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6-01T01:18:40.559"/>
    </inkml:context>
    <inkml:brush xml:id="br0">
      <inkml:brushProperty name="width" value="0.05292" units="cm"/>
      <inkml:brushProperty name="height" value="0.05292" units="cm"/>
      <inkml:brushProperty name="color" value="#7030A0"/>
    </inkml:brush>
  </inkml:definitions>
  <inkml:trace contextRef="#ctx0" brushRef="#br0">9786 7384 7 0,'7'41'3'0,"4"53"-1"0,-8-75 3 15,1 9-5-15,-4 7 0 16,3 2 0-16,1 1 0 0,-4 3 0 16,3 3 0-1,1-10 0-15,-1 7 0 0,1 0 0 16,3 3 1-16,-4 3 0 15,1 9 0-15,0 4-1 16,-1-4 1-16,-3 1 0 16,0-4 0-16,0-3 0 15,4 3 1-15,-1-2-1 16,1-4 1-16,-1 0-1 16,1-7 1-16,-1-5-1 15,1-1 1-15,-1-2-2 16,4-1 0-16,-10-3 0 15,6 1 1-15,-3-4-1 16,0 0 0-16,0-6 0 16,0-1 0-16,0 1 0 15,4-3 0-15,-1 0 0 16,-3-4 0-16,-3 1 0 16,6-1 0-16,1 1-1 0,-1-1 1 15,-3 4 0-15,0-4 0 16,0 4 0-16,0 0 0 15,0-4 1-15,0 1 0 16,4-1-1-16,-4 1 1 16,0-4-1-16,0 1 1 15,0 2-1-15,0-2 1 16,0-1-1-16,-4 4 0 16,1 2 0-16,3 4 0 0,0 0 0 15,0 0 0-15,0 0 0 16,0-4 0-16,-4 1 0 15,4-3 0-15,-3-1-3 16,3-3 0-16,-4 1-2 16,1-1 1-16</inkml:trace>
  <inkml:trace contextRef="#ctx0" brushRef="#br0" timeOffset="1874.8947">6632 6679 7 0,'-7'47'3'0,"-14"47"-1"0,14-47 1 15,-4 13-3-15,-6 9 0 16,-4 6 0-16,3 10 0 16,4-1 0-16,3 4 0 15,1 0 0-15,-1 0 1 16,4-7-1-16,0-6 1 15,7 10 0-15,-4 3 0 0,1-3 0 16,-1 2 0-16,4-8-1 16,0-10 1-16,4-3 1 15,3-10 0-15,0-3-1 16,0 7 1-16,0-7 0 16,0 0 0-16,0 1 0 15,-3 2 0-15,-1-2-2 16,-3-4 1-16,0-6-1 15,4-4 1-15,-1 1-1 16,4-3 1-16,0-4-1 16,1 1 0-16,2-13 0 15,4 3 0-15,-3 3 0 16,-1 0 0-16,1 7 0 16,0 2 0-1,-1 10 0 1,1-6 0-16,-4-3 0 0,3-4 0 15,-3-2 0-15,0-7 0 16,1-3 0-16,-1 0 0 16,0 0 0-16,0 3 0 15,0 0 0-15,0-3 0 16,-4 0 0-16,1-4 1 16,-1 4-1-16,1-6 1 15,-1-3-1-15,1-4 0 16,-1 0 0-16,1 1 0 15,0-4 0-15,-1 4 0 16,-3-4 0-16,4 0 1 16,-1-6-1-16,1 6 1 0,-1 1-1 15,1-4 1-15,-1 0-1 16,1 0 1-16,3 0-1 16,-4 0 0-16,1-9 0 15,-1 9 1-15,-3 0-1 16,0-9 1-16,0 6-1 15,0 3 0-15,0-3 0 16,0 0 0-16,4 3 0 16,-1-9 0-16,1 9 0 15,0-3 1-15,3-3-1 16,-4 3 0-16,4 0 0 16,0 0 1-16,0 0-1 15,0 0 1-15,4-6-1 16,10 9 0-16,4 0 0 0,7-3 0 15,-1 0-1 1,5 0 1-16,2 0 0 0,-2 0 0 16,-1 0-1-16,7-6 1 15,4 3 0-15,3 3 0 16,26-3 0-16,13 3 1 16,0 0-1-16,7 3 0 15,29-3 0-15,6-3 0 16,-3-4 0-16,-7 1 1 15,11 3-3-15,-1 0 0 16,-10 3-5-16,-14 0 1 0</inkml:trace>
  <inkml:trace contextRef="#ctx0" brushRef="#br0" timeOffset="2640.4614">6883 6673 10 0,'67'-13'5'0,"74"-15"-3"0,-109 15 3 0,13-6-5 16,22-6 0-16,25-6 1 15,14 0 0-15,-4-4-1 16,8 1 1-16,17 9 0 15,-7 0 1-15,-4 12-1 16,-7 4 1-16,18 9-1 16,4 6 1-16,-15 0-1 15,-6-3 0-15,-11 4-1 16,6 2 0-16,1-6 1 16,-11 6 0-16,-13 1-1 15,-12 2 0-15,-13 4 0 16,-8 0 1-16,-10 9-1 15,-8 3 0-15,-2 3 0 16,-8 1 0-16,0 5 0 0,0 4 0 16,-7 9 1-16,0 13 0 15,1 12-1-15,-8 7 1 16,0 12 0-16,-4 28 0 16,1 22 0-16,-4-9 0 15,3 10-1-15,4 5 0 16,0-12 0-16,0-9 1 15,-3-4 0-15,-1 0 0 16,-3 7-3-16,-3-13 1 16,-1-6-5-16,-3-12 1 0</inkml:trace>
  <inkml:trace contextRef="#ctx0" brushRef="#br0" timeOffset="5077.7576">8022 9062 5 0,'64'9'2'0,"17"48"3"0,-60-38-5 0,4 6 0 16,-1 9 0-16,5 10-1 15,6-3 1-15,7 0 0 16,15-4 1-16,20 1 1 15,4-3 0-15,1-4 0 16,2 0 1-16,18 1 0 16,18-14 1-16,-10-2-1 15,-1 6 0-15,8 3-1 16,17 0 0-16,-7 0-2 16,-11 4 0-16,-7-4-2 15,11 3 1-15,-3-3-4 16,-11-6 0-16</inkml:trace>
  <inkml:trace contextRef="#ctx0" brushRef="#br0" timeOffset="7249.5393">10993 10040 1 0,'109'16'0'0,"7"-3"4"0,-77-7-7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6-01T02:05:48.524"/>
    </inkml:context>
    <inkml:brush xml:id="br0">
      <inkml:brushProperty name="width" value="0.05292" units="cm"/>
      <inkml:brushProperty name="height" value="0.05292" units="cm"/>
      <inkml:brushProperty name="color" value="#7030A0"/>
    </inkml:brush>
  </inkml:definitions>
  <inkml:trace contextRef="#ctx0" brushRef="#br0">10171 8435 23 0,'-29'-16'11'0,"8"16"-5"0,18 3 11 16,-4 1-14-16,-4 8 0 16,-3 1 2-16,0 21 1 15,-4 29-7-15,-3 28 0 16,3 9 5-16,4 22 1 15,4 19-3-15,6 4 1 16,11-1-1-16,7 16 0 16,4-32-1-16,7-8 1 15,10-17 0-15,14-12 0 16,8-31-3-16,6-7 1 16,-6-9-12-16,3-10 1 15,0-5-1-15,-14-4 1 16</inkml:trace>
  <inkml:trace contextRef="#ctx0" brushRef="#br0" timeOffset="828.078">16602 8742 19 0,'-11'-3'9'0,"15"-9"-3"0,-1 5 10 15,1 1-14-15,-4 6 1 16,3 0 3-16,4 0 0 16,0 6-7-16,4 7 1 15,0 15 5-15,-1 7 0 16,1 12-2-16,-1 3 1 16,1 31-2-16,-1 23 1 15,-6-4 0-15,-1 7 0 16,-3-4-1-16,-3 13 0 15,-4-9 0-15,-4-10 1 16,-3 0-1-16,0-9 1 0,-4 9-2 16,-3 0 0-16,-3-12-4 15,-8-16 1-15,-7-25-12 16,0-31 1-16</inkml:trace>
  <inkml:trace contextRef="#ctx0" brushRef="#br0" timeOffset="3702.8981">16651 9771 26 0,'-18'-3'13'0,"1"-29"-1"0,17 20 14 0,0-4-24 15,0 7 1-15,0 12 5 16,3 9 1-16,1 10-10 16,3 16 1-16,4 6 6 15,6 0 1-15,11 0-2 16,22-4 1-16,6-5-3 16,8-7 1-16,-4-6-1 15,3-3 1-15,-3-3-2 16,-7-4 1-16,-7 1 0 15,-7-1 0-15,0 1-4 16,-8-1 0-16,-6-5-7 16,3-7 1-16,-7-7-9 15,1-12 1-15,-5 1-4 16,-6-7 0-16</inkml:trace>
  <inkml:trace contextRef="#ctx0" brushRef="#br0" timeOffset="3999.714">17261 9912 40 0,'-7'-6'20'0,"7"-10"-20"0,4 10 36 16,3-1-32-16,0 1 1 16,0 3 1-16,0 0 0 15,14 3-8-15,0 3 0 0,1 3 6 16,-5 10 1-16,1 6-3 16,7-3 0-16,-8 6 0 15,8 0 1-15,-4 3-2 16,4 3 1-16,-8 1 0 15,1-10 1-15,-4 3-1 16,-7 6 1-16,-7-3-1 16,-7 1 1-16,-7-4 0 15,-7-3 0-15,-11-7-2 16,-3-15 1-16,-7-6-2 16,-1-6 1-16,1-7-11 15,3 3 1-15,11 7-11 16,-18-7 1-16</inkml:trace>
  <inkml:trace contextRef="#ctx0" brushRef="#br0" timeOffset="13670.9761">18172 10066 29 0,'0'-26'14'0,"-11"33"-4"16,11 2 14-16,-4 7-23 16,1 6 1-16,-8 22-1 15,1 12 1-15,-1 4-3 16,-3-1 1-16,4-9 1 15,6-9 0-15,0 0-8 16,4-16 0-16,8-6-4 16,6-19 1-16</inkml:trace>
  <inkml:trace contextRef="#ctx0" brushRef="#br0" timeOffset="13795.9075">18115 9906 36 0,'-14'-63'18'0,"18"32"-19"0,-8 24 32 16,4 7-32-16,0 3 1 15,4 4-4-15,10-1 1 16,3 6-6-16,1-2 1 16</inkml:trace>
  <inkml:trace contextRef="#ctx0" brushRef="#br0" timeOffset="14108.448">18267 10216 43 0,'-18'47'21'0,"8"-25"-21"16,10-22 34-16,0 0-32 16,3-9 0-16,4-10 0 15,7-3 1-15,4-6-4 16,3-7 1-16,4 1 1 16,14-1 1-16,3 13-2 15,4 3 1-15,-7 10-1 16,-4 6 0-16,-10 9 0 15,-8 13 0-15,-6 3 0 16,-8 22 1-16,-6 0-1 16,-4 6 1-16,0 0-1 15,-4-3 1-15,4-6-2 16,0-10 1-16,0-3-6 0,3-12 0 16,4-16-8-16,7-12 1 15</inkml:trace>
  <inkml:trace contextRef="#ctx0" brushRef="#br0" timeOffset="14280.3092">18747 10037 26 0,'0'19'13'0,"0"53"-1"0,0-47 12 0,-4 19-23 16,1 19 1-16,-5 6 0 16,-2 6 1-16,-1-3-4 15,1 10 1-15,3 3 2 16,7-1 0-16,3-9-5 15,4-12 0-15,0-16-8 16,0-9 1-16</inkml:trace>
  <inkml:trace contextRef="#ctx0" brushRef="#br0" timeOffset="14514.5912">18761 10150 34 0,'10'-41'17'0,"19"16"-15"16,-19 22 24-16,4 0-24 15,0 6 1-15,0 3 3 16,-3 7 0-16,-4 0-6 0,-3 9 0 16,-8 9 4-1,-3 7 1-15,-7 5-2 16,-7 8 1-16,0-4-2 16,-1-7 0-16,1-8-6 0,11-4 1 15,3-12-7-15,7-16 1 16,10-10-6-16,11-12 1 15</inkml:trace>
  <inkml:trace contextRef="#ctx0" brushRef="#br0" timeOffset="14780.2719">19054 10172 36 0,'-8'6'18'0,"-13"26"-13"0,11-13 31 0,6 6-32 16,4 0 0-16,11-3 0 15,3 0 1-15,4-7-7 16,6-5 1-16,1-7 3 15,3-9 1-15,0-4-2 16,1 1 0-16,-5-4 0 16,-3 1 0-16,1-1-1 15,-5 7 1-15,-3 3-1 16,0 3 0-16,-3 9 0 16,-4 10 0-16,-3 6 0 15,-4 3 1-15,-4 7-4 16,1-1 1-16,-1-5-7 15,4-8 1-15,4-5-7 16,6-16 0-16</inkml:trace>
  <inkml:trace contextRef="#ctx0" brushRef="#br0" timeOffset="14952.0748">19392 10062 52 0,'-3'-6'26'0,"17"3"-27"0,-7 0 47 16,3-3-45-16,8-1 0 15,0 1 1-15,13-3 0 32,19-10-11-32,-11-3 1 15,-8 3-7-15,-6-6 0 16</inkml:trace>
  <inkml:trace contextRef="#ctx0" brushRef="#br0" timeOffset="15108.3741">19657 9833 43 0,'-35'38'21'0,"13"50"-11"0,8-66 29 0,0 12-36 16,-4 10 0-16,4 10 1 16,7 5 1-16,7-9-7 15,14-3 1-15,18-12 2 16,11-7 0-16,6-22-12 16,4-12 1-16,7-6-6 15,3-10 1-15</inkml:trace>
  <inkml:trace contextRef="#ctx0" brushRef="#br0" timeOffset="15717.6203">20458 9921 37 0,'-29'35'18'0,"22"-7"-19"16,7-25 25-16,4 3-23 16,10-2 0-16,0-4 1 15,4 0 1-15,3-16-3 16,4-12 0-16,-1-10 3 16,-3-3 1-16,-6 4-1 0,-8 2 1 15,-7 10-1-15,-11 12 1 16,-7 13-2-16,-3 10 1 15,-4 6-2-15,1 6 0 16,3 6 0-16,-1 0 0 16,5-3-5-16,6-6 1 15,4-3-5-15,7-4 0 16,4-2-6-16,10-4 0 16</inkml:trace>
  <inkml:trace contextRef="#ctx0" brushRef="#br0" timeOffset="15858.323">20595 10006 27 0,'0'6'13'0,"-14"29"-11"0,11-23 17 0,-5 7-19 16,-2 0 0-16,-4 15 2 15,0 4 0-15,3 0-2 16,0-1 0-16,4-2-2 16,4-4 1-16,-1-3-6 15,1 4 0-15</inkml:trace>
  <inkml:trace contextRef="#ctx0" brushRef="#br0" timeOffset="16139.4683">20507 10483 22 0,'14'-7'11'0,"11"-21"-6"16,-18 12 13-16,3-6-15 15,5-3 0-15,2-6 1 16,-3 3 0-16,-3 3-6 16,-8 3 1-16,-6 9 3 0,-4 13 1 15,-7 13-3 1,-4 9 1-16,-3 9-1 0,-4 10 0 15,0-4 0-15,4-2 0 16,4-4 1-16,3 1 1 16,3-7-1-16,4-3 1 15,0-7 0-15,7-2 1 16,7-7-1-16,4-6 1 16,3-9-3-16,7-4 0 15,7-12-10-15,25-19 0 16,14-22-1-16,7-9 0 0</inkml:trace>
  <inkml:trace contextRef="#ctx0" brushRef="#br0" timeOffset="16920.6988">20990 9727 39 0,'-14'-6'19'0,"14"12"-24"0,4-6 37 0,3 0-31 15,3 6 0-15,4 4 0 16,4 2 1-16,3 1-3 15,-3 9 1-15,-4-4 1 16,-3 14 1-16,-8-4-2 16,-6 0 1-16,-4 0 0 15,-8 4 1-15,-2-4-2 16,-1-3 1-16,0-6-1 16,4-3 1-16,0-4-1 15,4 1 0-15,3-4-1 16,3-3 1-16,4-3-1 0,0-3 1 15,4-3 0-15,3-3 0 16,0-3-1-16,0-1 1 16,-4-2-2-16,1-4 0 15,-1 0-3-15,-3-2 1 16,0-14-1-16,-3-2 0 16,-1 2 0-16,1 4 1 15,-4 9 3-15,0 10 0 16,0 12 3-16,-11 16 0 15,-7 6 2-15,8 6 0 0,-4 13 0 16,3 3 1-16,0 19-1 16,1 12 1-16,-1 4-1 15,4-7 0-15,3 1-1 16,8-4 1-16,3-13-1 16,7-9 1-16,3-3-3 15,4-12 1-15,4-10-1 16,0-12 0-16,3-10-4 15,0-16 1-15,7-9-4 16,8-6 0-16,-1-7-3 16,0-5 0-16,15-1 0 15,-8 0 0-15,-3 7 5 16,-8 2 1-16,-9 10 5 16,-5 0 0-16,-6 7 4 15,-11 2 0-15,-14 7 0 16,0 3 1-16,-4 3-3 15,-3 3 1-15,-4 6-4 0,0 7 1 16,1 0-2-16,3 6 1 16,3-7-2-16,4 7 1 15,7 0 0-15,3-9 1 16,4-1 1-16,4 1 0 16,6-1 0-16,1-2 1 15,3-4 0-15,0-3 0 16,0 3-1-16,-3 1 0 15,3-1 0-15,-3 0 0 16,-4 1-7-16,0 2 0 0,3 0-10 16,8 4 0-16</inkml:trace>
  <inkml:trace contextRef="#ctx0" brushRef="#br0" timeOffset="18436.176">21735 9981 29 0,'-25'-3'14'0,"11"34"-8"0,10-18 14 0,-3 2-19 15,0 4 0-15,0 0 1 16,4-3 0-16,3-4-2 16,0-2 0-16,3-1 2 15,1 0 0-15,3 1 0 16,-4-1 1-16,4 1-1 16,-3 2 0-16,3-2 0 15,0-1 1-15,11-3-1 16,3-6 1-16,0-6-1 15,7 0 0-15,4-10 0 16,3-3 1-16,-3-9-1 16,-7 3 0-16,-1 0-1 0,-10-7 1 15,-7 7-1-15,-10-6 1 16,-11 3-2-16,-18 9 1 16,-7 6-1-16,4 7 1 15,0 12-1-15,3 7 0 16,4-4 0-16,3 4 1 15,7 3-6-15,8-1 1 16,10 1-9-16,7-4 0 16,25-2-2-16,3-4 1 15</inkml:trace>
  <inkml:trace contextRef="#ctx0" brushRef="#br0" timeOffset="18733.0398">22066 10100 42 0,'-28'28'21'0,"17"-3"-25"16,11-22 41-16,0 1-37 16,4-1 1-16,3 0 1 15,7-3 1-15,4 0-3 16,6-6 0-16,5-4 1 16,2-2 1-16,12-7-1 15,3 0 1-15,-4 3-2 16,-3 4 1-16,-7 6-1 15,-8 6 0-15,-6 6 0 16,-11 6 1-16,-4 4-1 16,-10 12 1-16,4-3 0 0,-8 0 0 15,4 1-2-15,0-5 1 16,4-5-7-16,3-10 0 16,0-6-7-16,10-18 0 15</inkml:trace>
  <inkml:trace contextRef="#ctx0" brushRef="#br0" timeOffset="18889.3562">22475 9924 41 0,'-28'-6'20'0,"35"0"-12"0,-7 6 31 0,4-3-37 15,6 0 0-15,8-7 1 16,3-5 0-16,4-11-4 16,0-5 0-16,-1 0-2 15,1 2 0-15,0 1-9 16,-4 0 1-16,-3 6-4 15,-4 10 1-15</inkml:trace>
  <inkml:trace contextRef="#ctx0" brushRef="#br0" timeOffset="19014.2987">22613 9837 42 0,'-21'72'21'0,"3"12"-25"16,8-62 39-16,-1 10-35 16,0 5 1-16,8 14 1 15,6-11 1-15,8-2-6 16,7-10 1-16,3-12-10 15,11-7 1-15</inkml:trace>
  <inkml:trace contextRef="#ctx0" brushRef="#br0" timeOffset="19248.6929">23005 9943 36 0,'-43'57'18'0,"-34"37"-14"0,59-57 22 16,0 20-25-16,-3 21 0 0,0-3 0 15,3 10 0-15,4-13-2 16,7 0 1-16,4-9-2 16,6-13 1-16,1-18-9 15,3-17 0-15,3-18-1 16,12-31 0-16</inkml:trace>
  <inkml:trace contextRef="#ctx0" brushRef="#br0" timeOffset="19420.5636">23005 10059 36 0,'45'-56'18'0,"-16"50"-19"15,-22 9 35-15,0 6-31 16,-4 7 0-16,-6 9 3 16,-8 9 0-16,-10 20-7 15,-7 2 0-15,-7 4 5 16,-4-1 0-16,4-15-3 15,6-6 1-15,8-4-8 16,7-21 0-16,7-10-9 16,21-12 1-16</inkml:trace>
  <inkml:trace contextRef="#ctx0" brushRef="#br0" timeOffset="19654.9202">23167 10166 42 0,'3'3'21'0,"-6"28"-15"0,3-21 31 16,0 5-35-16,0 4 1 15,3 0 1-15,5-6 0 16,2-7-5-16,8-3 0 16,-1-6 3-16,5-7 1 15,2 1-2-15,4-7 0 16,4 10-1-16,0 3 1 16,-4 3-1-16,-14 9 0 15,-3 4 0-15,-18 3 1 0,0 6-3 16,0-7 0-16,0-2-7 15,0-4 0-15,3-9-7 16,-3-9 1-16</inkml:trace>
  <inkml:trace contextRef="#ctx0" brushRef="#br0" timeOffset="19826.7314">23516 9990 54 0,'-3'-3'27'0,"34"-19"-28"16,-20 22 47-16,0-9-45 15,6-4 0-15,4-9 0 16,4-6 0-16,3 0-6 16,1-7 0-16,-1-2-6 15,-4 5 0-15,-6 4-5 16,-4 6 0-16</inkml:trace>
  <inkml:trace contextRef="#ctx0" brushRef="#br0" timeOffset="19967.3232">23700 9815 47 0,'-22'56'23'0,"-20"41"-20"0,24-72 43 15,-6 10-44-15,-1 15 1 16,7 7 0-16,15-10 1 16,21-10-6-16,10-18 1 15,11-13-7-15,10-12 1 0,22-3-9 16,3 2 0 0</inkml:trace>
  <inkml:trace contextRef="#ctx0" brushRef="#br0" timeOffset="20639.2244">24310 9661 43 0,'-35'50'21'0,"-1"29"-26"0,29-67 30 16,-7 10-25-16,7 6 0 16,4-9 0-16,6 0 0 15,4-3 0-15,0-4 0 16,4-2 0-16,-1-1 1 16,5 0-1-16,-1 1 1 15,0-4-1-15,0 3 1 0,-4 1-1 16,-3-1 0-16,-7 4 2 15,0-1 0-15,-7 4 0 16,0 0 0-16,0-4 1 16,0 1 0-16,4-1-1 15,-1 1 1-15,4-1-1 16,4-2 0-16,3 2-3 16,0-5 0-16,0 2-3 15,0 4 1-15,-4 9-1 16,-3 3 0-16,-3 9-1 15,-4 4 1-15,-4-1 2 16,-3 10 0-16,-3-9 5 16,-5 0 0-16,5-4 2 15,3-6 0-15,0-6 0 16,10-6 1-16,8-10-1 16,6-9 0-16,11-13-6 0,11-9 1 15,14-22-8-15,24-12 0 16,22-1-7-16,-11 1 0 15</inkml:trace>
  <inkml:trace contextRef="#ctx0" brushRef="#br0" timeOffset="20795.4204">24691 9990 44 0,'-21'0'22'0,"53"-12"-23"0,-18-1 35 0,3-2-33 16,8-4 0-16,10-10 0 15,4-2 1-15,3-3-9 16,8 2 0-16,-1 4-5 16,-7 6 0-16</inkml:trace>
  <inkml:trace contextRef="#ctx0" brushRef="#br0" timeOffset="21373.5464">24892 9790 36 0,'-56'31'18'0,"17"35"-16"16,32-51 26-16,-7 1-28 15,3 3 0-15,-3 3 0 16,3 3 0-16,8 0 0 16,-1 3 0-16,8-6-2 15,3 6 1-15,-4-2-3 16,1 2 1-16,-4-3 0 16,0-3 0-16,0-6 0 15,0-4 1-15,0-9 4 0,0 0 0 31,3-9 1-31,1-3 0 16,-1 2 0-16,1 4 0 16,3-3-5-16,4 0 1 15,-4-1-5-15,0 11 1 16,-4 5-3-16,-3 7 0 16,-3-1 2-16,-4 7 1 15,-7 6 7-15,-8-2 0 16,-2 2 4-16,-1 0 0 0,0-3 3 15,1-3 1-15,-5 3-2 16,8-6 1-16,11-6-5 16,3-4 1-16,7-3-3 15,7-6 1-15,10-6-2 16,12-7 1-16,2-5-2 16,1-8 1-16,0 1-1 15,0 3 0-15,-8 7 0 16,-6 8 1-16,-4 7-1 15,-11 10 0-15,-6 12 1 16,-8 6 0-16,-3 7 1 16,-3-7 1-16,-5 0 0 15,5-3 0-15,3-6 0 16,10-3 0-16,11-7-2 16,7-12 0-16,15-7-13 15,13-8 0-15,21-11-4 0,8-11 0 16</inkml:trace>
  <inkml:trace contextRef="#ctx0" brushRef="#br0" timeOffset="21873.4291">25368 9589 27 0,'-21'16'13'0,"7"-4"-3"16,14-9 13-16,0 4-20 0,3-1 1 16,5 0 1-16,-1 3 1 15,7-5-6-15,3-4 0 16,8 0 5-16,0 0 0 15,3 3-2-15,-3 0 1 16,-4 3-1-16,0 4 0 16,-7 8-1-16,-7 1 0 15,-3 6-1-15,-8 3 1 16,-3 10-6-16,-3 6 1 16,-8-6-6-16,0-1 0 15,1 1-6-15,6-4 0 16</inkml:trace>
  <inkml:trace contextRef="#ctx0" brushRef="#br0" timeOffset="22295.2845">25520 9686 36 0,'-7'-19'18'0,"28"-9"-15"0,-14 19 29 16,7-1-30-16,18 1 0 15,10 3 3-15,8-1 1 16,-1 4-7-16,0 3 1 16,4 0 3-16,0 3 1 15,0 7-2-15,-3 2 1 16,-5 1-1-16,-9 12 0 16,-22 6-1-16,-7 4 0 15,-11 5 1-15,-13 8 0 16,-8-5-4-16,-3-2 1 15,-4-6-5-15,-7-4 1 16,-3-6-7-16,-4-9 0 0,-3-7-4 16,-1-9 0-16</inkml:trace>
  <inkml:trace contextRef="#ctx0" brushRef="#br0" timeOffset="22592.1421">25523 9956 42 0,'4'-13'21'0,"10"16"-24"0,-7-6 39 0,7-6-34 16,14-1 0-16,4 1 0 15,7 3 1-15,3-1-4 16,-3 4 0-16,-4 3-1 16,-6 10 1-16,-8 2-5 15,-11 7 1-15,-6 6-1 16,-15 3 0-16,-13 4-1 16,-15-1 1-16,-7 0 6 15,4 4 0-15,3-4 5 16,7-9 1-16,7-9 1 15,11-7 0-15,7-9 0 0,7-6 0 16,14-10-4-16,18-6 0 16,7-7-5-16,3-5 1 15,1-4-7-15,-12 10 0 16,-2-35-6-16,-5 0 0 16</inkml:trace>
  <inkml:trace contextRef="#ctx0" brushRef="#br0" timeOffset="22748.3806">25820 9639 29 0,'-46'44'14'0,"-10"50"-5"0,34-63 20 0,-2 13-26 16,-5 10 0-16,1 11 1 16,3 20 0-16,1 15-6 15,3-5 1-15,3-5 4 16,4-2 0-16,7-6-5 16,3-13 1-16,4-6-6 15,0-16 0-15,0-7-5 16,-3-15 0-16</inkml:trace>
  <inkml:trace contextRef="#ctx0" brushRef="#br0" timeOffset="22998.3565">25396 10583 31 0,'-7'-63'15'0,"29"-15"-6"15,-12 56 24-15,8-3-31 16,7 0 1-16,-1 0 1 16,8 6 0-16,3 6-5 15,-3 7 0-15,-11 9 3 16,-7 13 1-16,-21 12-1 15,-10 13 1-15,-12 3-1 0,-2 0 1 16,-1-4 0-16,4-2 0 16,10-7 0-16,4-6 0 15,14-9-1-15,18-13 0 16,13-12-2-16,29-7 0 16,14-18-9-16,4-13 0 15,7-16-8-15,17-12 1 16</inkml:trace>
  <inkml:trace contextRef="#ctx0" brushRef="#br0" timeOffset="23529.57">26310 10000 55 0,'-14'0'27'16,"35"-25"-31"-16,-14 15 46 0,11-9-42 15,3-3 1-15,4-6-1 16,3-6 1-16,4 5-6 16,3-8 0-16,-3-1-4 15,-8 4 0-15,-2-1-3 16,-12 10 1-16,-6 6 2 16,-11 10 0-16,-7 15 8 15,-8 16 0-15,1 13 7 16,-10 21 0-16,-12 4 4 15,-3 15 0-15,-3 6-2 16,0 14 0-16,6 2-4 16,4-6 0-16,8-7-1 0,9-12 0 15,8-6-3-15,7-16 1 16,4-12-4-16,3-13 0 16,14-15-3-16,4-17 0 15,3-8-2-15,-7-17 0 16,-7-5 1-16,-7-4 0 15,-18 10 7-15,-6 5 0 16,-5 17 7-16,-2 9 0 16,-1 3 3-16,4 7 0 0,3 5 1 15,7-2 0-15,8-4-3 16,10-2 0-16,10-4-4 16,8-6 0-16,14-13-2 15,21-12 1-15,14-10-7 16,0-9 0-16,7-6-8 15,0-4 1-15,10 4-8 16,-6-4 1-16</inkml:trace>
  <inkml:trace contextRef="#ctx0" brushRef="#br0" timeOffset="24092.1014">26666 9928 41 0,'-52'65'20'0,"6"11"-17"16,32-48 29-16,-4 19-29 0,0 9 0 15,-3 7 1-15,0 0 1 16,-4-4-7-16,8 1 1 16,3-13 4-16,3-13 0 15,7-12-2-15,8-15 0 16,3-17-1-16,11-18 1 16,10-25-2-16,4-22 0 15,3-7 0-15,7 7 0 16,11 3 1-16,-3 6 0 15,-5 16 0-15,-9 15 1 16,-8 16 1-16,-10 19 0 16,-11 10 0-16,-11 8 0 15,-7 11-1-15,-10 11 1 16,-7 17-2-16,-7 6 1 0,-4 2-1 16,0-5 1-16,0-10-1 15,4-12 0-15,7-4 0 16,7-12 1-16,3-9-1 15,8-7 1-15,10-12-1 16,7-7 0-16,7-5 0 16,3-1 0-16,8-6-1 15,-4 6 1-15,0 6-1 16,-7 7 1-16,-3 12 0 16,-7 7 0-16,-11 12-1 15,-8 6 1-15,-6 1 1 16,0 5 1-16,0-2 0 15,3-4 1-15,4-3-1 16,4-6 1-16,6-6 0 16,8-4 0-1,34-33-14-15,15-8 1 16,11-15-8-16,20-12 0 16</inkml:trace>
  <inkml:trace contextRef="#ctx0" brushRef="#br0" timeOffset="24498.2405">27150 10056 42 0,'-21'38'21'0,"-25"31"-18"0,35-44 28 0,-3 12-28 16,-4 17 0-16,-6-1 1 15,-4-3 1-15,3 4-7 16,0-14 1-16,7-5 3 16,4-10 1-16,7-13-2 15,14-12 0-15,11-18-1 16,3-23 1-16,14-19-1 16,8-9 1-16,3 0-1 15,10 7 0-15,8 8 0 16,-8 14 1-16,0 2 1 15,-6 16 0-15,-11 6 0 16,-8 13 1-16,-6 13-1 16,-4 8 1-16,-10 17-1 0,-8 18 0 15,-10 4-2-15,-14 5 0 16,0-2-5-16,-11-1 0 16,1 4-8-16,-1-6 0 15,0-1-4-15,0-6 0 16</inkml:trace>
  <inkml:trace contextRef="#ctx0" brushRef="#br0" timeOffset="24670.1864">27072 10395 61 0,'-10'-16'30'0,"24"-15"-32"0,-7 21 60 0,3-2-57 15,8-1 0-15,3 1 0 16,4-1 1-16,10 4-5 15,4-1 0-15,3 4-8 16,-3 6 0-16,-7 6-8 16,-7 16 1-16</inkml:trace>
  <inkml:trace contextRef="#ctx0" brushRef="#br0" timeOffset="24904.4739">27196 10664 42 0,'-32'41'21'0,"21"-19"-9"16,11-22 29-16,0 0-38 15,0 0 0-15,7-12 0 16,4-1 1-16,3-6-5 0,0 0 1 16,-3 1 2-16,-4 2 1 15,0 0-2-15,-7 4 1 16,-4 2-1-16,-6 1 0 16,-4 0-2-16,0 2 1 15,-1 4-6-15,1 0 1 16,0 0-8-16,4 6 0 15,3 0-4-15,0-6 0 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6-01T02:52:12.693"/>
    </inkml:context>
    <inkml:brush xml:id="br0">
      <inkml:brushProperty name="width" value="0.05292" units="cm"/>
      <inkml:brushProperty name="height" value="0.05292" units="cm"/>
      <inkml:brushProperty name="color" value="#7030A0"/>
    </inkml:brush>
  </inkml:definitions>
  <inkml:trace contextRef="#ctx0" brushRef="#br0">14866 12537 23 0,'-11'-7'11'0,"-3"-27"-6"0,11 28 12 16,-4-4-14-16,-4 1 0 15,-3 2 1-15,-4 4 0 16,-6 10-6-16,-8 5 1 16,-3 7 3-16,3 12 0 15,4 1-1-15,0 5 0 16,3-12-1-16,4 0 1 16,7 1-1-16,-1-1 0 15,8 0 0-15,4 0 1 16,3-3-1-16,3-3 0 0,4-7 0 15,1-3 0 1,2-15 0-16,11-9 1 0,0-4-1 16,8-31 1-16,-1-10-1 15,0-12 1-15,0-19 0 16,1 6 0-16,-1-31-1 16,-4 13 1-16,-6 2-1 15,0 4 1-15,-4 0-2 16,0 19 1-16,-3 15-1 15,-4 16 1-15,0 19-1 16,0 18 1-16,-4 10-1 16,1 19 1-16,-4 16 1 15,0 8 0-15,0 33 0 16,-4-1 0-16,1 6 0 16,-1 4 1-16,1-16 0 15,-1-6 0-15,1 3-1 16,-1-13 0-16,4-12-2 15,4-13 1-15,-1-9-5 16,1-25 1-16,3 6-8 0,3-10 1 16</inkml:trace>
  <inkml:trace contextRef="#ctx0" brushRef="#br0" timeOffset="249.9827">14958 12380 27 0,'-7'44'13'0,"10"-54"-8"0,-3 17 17 0,4-4-21 15,3-3 0-15,0 0 1 16,0-3 0-16,4-13-2 16,-1-16 1-16,4-5 1 15,0 12 1-15,-3-16-1 16,-4 0 1-16,-3 0-1 16,-4 13 0-16,-4 13-1 15,-3 8 0-15,0 7 0 16,0 13 0-16,0-7-2 15,3 4 0-15,1-1-4 16,3 3 0-16,3 1-7 16,4 0 1-16</inkml:trace>
  <inkml:trace contextRef="#ctx0" brushRef="#br0" timeOffset="578.0829">15120 12292 21 0,'-21'41'10'0,"17"9"-3"0,4-41 10 16,0 1-16-16,4-1 1 16,3-6 0-16,11-6 0 15,3-9-3-15,3-7 1 16,1-6 2-16,3 0 0 16,1-1-1-16,-8 8 0 15,0 2 0-15,-3 7 1 16,-8 9 0-16,-3 6 0 15,0 10 0-15,-7 2 0 16,0 4 0-16,0 0 1 0,0-3-1 16,0-3 0-16,0-4-1 15,4-2 0-15,6-7 0 16,1-3 0-16,3-10-3 16,-3-5 0-16,3-4-4 15,-4-6 1-15,1-3-6 16,7 3 0-16</inkml:trace>
  <inkml:trace contextRef="#ctx0" brushRef="#br0" timeOffset="859.2302">15490 12198 27 0,'-7'6'13'0,"0"44"-8"16,7-37 19-16,0-1-23 16,0 1 1-16,0-1-1 15,0-2 1-15,4-4-3 16,-1-6 1-16,4-6 2 0,1-13 0 15,2-3-1 1,1 3 0-16,3-6 0 0,0-3 1 16,0 9-2-16,-3 0 1 15,-1 10-1-15,1 9 1 16,-1 3-1-16,-3 3 1 16,0 1 0-16,-3 5 0 15,0 1-2-15,-1 6 1 16,4-7-6-16,0 1 1 15,7-1-6-15,7-2 1 16</inkml:trace>
  <inkml:trace contextRef="#ctx0" brushRef="#br0" timeOffset="1202.9525">15970 11934 29 0,'-14'-6'14'0,"0"50"-14"15,3-31 20-15,-3 9-18 16,0 3 0-16,0 0 0 16,0-3 0-16,7-3-4 15,3-4 1-15,1-2 2 16,6-1 1-16,4-5-2 16,4-1 0-16,0 6 0 15,3-5 1-15,-4-1 0 16,4 3 0-16,-6 7 1 15,-5 6 0-15,-6 0 0 16,-1 3 1-16,-10 0-1 16,0 0 0-16,3-9 0 0,-3-4 0 15,0-2-2-15,0-4 1 16,3 3-3-16,4 1 0 16,4-10-7-16,6-6 1 15,4-10-4-15,7-3 1 16</inkml:trace>
  <inkml:trace contextRef="#ctx0" brushRef="#br0" timeOffset="1577.9242">16055 12044 29 0,'-4'19'14'0,"-10"47"-11"0,11-54 25 0,-4 7-26 16,0 9 1-16,0 4 0 15,0-4 1-15,3-3-5 16,0-6 0-16,4-3 3 15,0-7 0-15,0-9-1 16,8-9 0-16,-1-7-1 16,3-6 1-16,1 6-1 15,-1-9 0-15,1-6 1 16,0 3 0-16,-1 6-2 16,-3 6 1-16,0 3 0 15,-7 13 1-15,4 7-1 16,-1 5 1-16,-3-2 0 15,0 5 0-15,-3 4 1 16,3 3 0-16,-4 3 0 16,4-6 0-16,0-3-1 15,4-4 1-15,-1-2-4 0,1-4 1 16,3-6-3-16,0-6 0 16,3-4-8-16,-2-2 1 15,2 2-3-15,1-5 1 16</inkml:trace>
  <inkml:trace contextRef="#ctx0" brushRef="#br0" timeOffset="1968.5247">16252 12163 22 0,'-28'29'11'0,"28"-26"-8"0,0-3 18 0,0 3-18 15,0 0 0-15,0 0 0 16,0 0 1-16,7-3-5 15,0-3 0-15,4 3 4 16,3-12 0-16,0-4-1 16,0-12 0-16,4-1 0 15,-4 1 0-15,0-3-1 16,4 3 0-16,-1 3 0 16,-2 9 0-16,-1 10-1 15,0 6 1-15,0 6-1 16,-4 10 0-16,-3 2 1 15,-3 7 0-15,-4 1 0 16,4-4 0-16,-4-4-1 16,3-2 1-16,1-7 0 15,-1-2 0-15,4-7-1 0,0 3 0 16,0-6 1-16,4 0 0 16,-4-4-3-16,0-2 1 15,0-4-5-15,0-2 1 16,0-1-7-16,4-3 1 15</inkml:trace>
  <inkml:trace contextRef="#ctx0" brushRef="#br0" timeOffset="2202.8929">16623 11869 28 0,'-4'15'14'0,"8"89"-9"0,-4-76 18 0,0 6-22 15,0 4 0-15,0 3 1 16,0 3 0-16,0 3-2 16,3-6 0-16,-3-13 1 15,4-3 1-15,-4 0-2 16,0-6 1-16,0-7-4 16,0-2 0-16,0-4-5 15,-4-6 1-15,1-13-3 16,-1-8 0-16</inkml:trace>
  <inkml:trace contextRef="#ctx0" brushRef="#br0" timeOffset="2405.9898">16655 11956 26 0,'17'-40'13'0,"11"24"-12"0,-20 19 23 16,-1 0-21-16,0 10 1 16,0 2 2-16,0 11 1 15,-7 2-9-15,0 9 1 16,-4 1 5-16,-3-10 0 15,0-3-2-15,4-3 1 16,-1-3-3-16,1-6 0 16,-1-4-4-16,4-3 1 15,0-9-9-15,0-16 1 0</inkml:trace>
  <inkml:trace contextRef="#ctx0" brushRef="#br0" timeOffset="2593.4914">16873 11659 26 0,'7'6'13'0,"-10"-6"-5"16,3 6 13-16,-4 7-19 15,1 5 0-15,-1 8 0 16,1 2 1-16,-1-9-4 16,1 9 0-16,-1 3 2 15,4-9 1-15,4 3-7 16,3-9 0-16,0-7-5 15,0 1 1-15</inkml:trace>
  <inkml:trace contextRef="#ctx0" brushRef="#br0" timeOffset="2765.3628">16979 11931 27 0,'-10'38'13'0,"6"37"-12"0,1-56 19 16,3 9-20-16,0-6 0 15,0 0 2-15,0-3 0 16,3-3-4-16,4-7 1 16,0-6-7-16,0 0 1 15</inkml:trace>
  <inkml:trace contextRef="#ctx0" brushRef="#br0" timeOffset="2890.3292">16986 11815 21 0,'0'-12'10'0,"4"12"-9"0,-1-3 10 0,4-1-16 16,0 4 0-16,4 0-5 15,0 0 0-15</inkml:trace>
  <inkml:trace contextRef="#ctx0" brushRef="#br0" timeOffset="3171.5703">17078 12094 26 0,'-4'29'13'0,"4"-17"-17"0,4-9 25 16,-4 0-18-16,0-3 0 15,4-9 0-15,3-7 0 16,0 1-5-16,0-7 1 16,0-7 3-16,3 4 0 15,1 3-2-15,-4 4 1 16,0-1-1-16,0 6 0 15,0 7 0-15,0 6 0 16,-3 6 0-16,-1 7 0 16,-3 3 0-16,0-1 1 15,0 4-4-15,0 0 1 16,4-4-7-16,-1-2 1 16</inkml:trace>
  <inkml:trace contextRef="#ctx0" brushRef="#br0" timeOffset="3484.1176">17247 11969 29 0,'0'25'14'16,"-3"10"-11"-16,3-29 21 0,0 0-24 16,3 3 1-16,1-2-1 15,-1-1 1-15,4 0-1 16,-3 1 0-16,3-1 0 15,0 3 1-15,0 7-1 16,4 3 0-16,3-7 1 16,-4 1 0-16,1 6 0 15,-4 6 1-15,-3 6 0 16,-8 0 0-16,1 1 0 16,-5-10 1-16,-6 3-1 15,0 9 1-15,-3 1 0 0,-5-4 0 16,1-12-5-16,4-3 0 15,-5-13-10-15,5-16 1 16</inkml:trace>
  <inkml:trace contextRef="#ctx0" brushRef="#br0" timeOffset="4077.7849">15519 12599 28 0,'0'0'14'0,"7"0"-10"0,-7 0 12 0,7 0-14 16,3 0 0-16,1 10 0 15,3-4 0-15,0 0-3 16,0 0 1-16,0-2 1 16,4 5 0-16,3-3-8 15,-10 1 0-15,6 5-2 16,-2 7 1-16</inkml:trace>
  <inkml:trace contextRef="#ctx0" brushRef="#br0" timeOffset="4530.9295">15501 12866 27 0,'-7'22'13'0,"7"-7"-11"0,4-11 23 16,3-4-25-16,3-4 1 15,4-2 0-15,4-6 1 16,3-4-2-16,7-3 0 15,4-3-1-15,3-3 0 16,1 13-3-16,-5 2 1 16,-6 7-3-16,-7 0 0 15,-4 0 0-15,-7-4 0 16,-11 7 3-16,-6 7 0 16,-11 8 5-16,-1 4 0 15,1 9 3-15,0-2 1 0,7-1 0 16,0-7 1-16,3-5-3 15,4 0 1-15,7 2-2 16,4 1 0-16,6-4-2 16,12 4 1-16,2 0-1 15,4-1 0-15,-3-2 0 16,3 9 1-16,-6 3 0 16,-5 0 0-16,-6 6 0 15,-4-2 0-15,-7 2 0 16,-4-3 1-16,-6-18-1 15,-1-1 0-15,1-6 0 16,-1 13 0-16,0-7-4 16,4-9 1-16,4-18-6 15,10-8 1-15,0 1-7 16,7-15 0-16</inkml:trace>
  <inkml:trace contextRef="#ctx0" brushRef="#br0" timeOffset="4733.9484">16122 12731 29 0,'-7'28'14'0,"17"-34"-14"0,-6 3 18 16,3 0-18-16,0 3 0 0,4 0 2 15,-1 0 0-15,1 0-5 16,-4 3 0-16,0 0-5 15,0 0 1-15</inkml:trace>
  <inkml:trace contextRef="#ctx0" brushRef="#br0" timeOffset="4999.64">16150 12875 20 0,'0'6'10'0,"7"-6"-9"0,-7 0 11 0,7 0-12 16,0-3 1-16,0 3-1 15,4 3 1-15,3 4-2 16,-3 2 0-16,-1 4 0 16,-3-1 1-16,-3-2-2 15,-1 5 1-15,-6 7 0 16,-1 3 1-16,1 7 1 16,-1-1 0-16,1 0 1 15,-1 4 1-15,1-7-1 16,3-3 0-16,0-9-1 15,3-7 1-15,11-12-3 0,0-6 1 16,1-19-7-16,-1-7 1 16</inkml:trace>
  <inkml:trace contextRef="#ctx0" brushRef="#br0" timeOffset="5171.4245">16418 12844 29 0,'4'-6'14'0,"10"-16"-10"0,-7 12 24 0,7 4-28 15,0 0 1-15,0-1 0 16,0 1 1-16,1 0-3 16,6 0 1-16,0-7-2 15,0 1 0-15,-3-7-6 16,3-3 1-16,-4-3-3 16,-2 0 0-16</inkml:trace>
  <inkml:trace contextRef="#ctx0" brushRef="#br0" timeOffset="5733.958">16595 12621 22 0,'-7'38'11'0,"0"37"-13"15,7-69 18-15,0 7-16 16,-4 6 0-16,4 3 0 16,0 6 1-16,0-6-1 15,0 0 0-15,0-3 1 16,0-4 0-16,0-5 1 15,0-1 0-15,4-3 1 16,3-2 0-16,0-4 0 0,3 0 0 16,1-7-1-16,-1 4 1 15,1 0-2-15,0 0 1 16,-1 0-1-16,-3 3 0 16,-7 0-1-16,4 0 0 15,-4 3 0-15,0 3 1 16,-4 0-1-16,-3 1 0 15,-3 5 0-15,-1 10 0 16,0 6 1-16,4 7 0 16,0 6 1-1,7-7 0-15,0-9 0 16,4-9 0-16,3-10 0 16,7-12 0-16,0-7-1 15,0-15 1-15,0 6-2 16,4-6 1-16,-4 12 0 15,0 4 1-15,0 2-2 16,-7 1 1-16,4 0-1 16,0 9 1-16,-4-10-1 15,0 10 0-15,7 10-1 16,0 11 0-16,0 5 1 16,0 8 0-16,0 1 1 15,-3-1 0-15,3-3-3 16,-4-6 0-16,5-3-6 15,-1-12 1-15,0 2-5 16,-4 1 0-16</inkml:trace>
  <inkml:trace contextRef="#ctx0" brushRef="#br0" timeOffset="31919.5067">15988 13612 21 0,'-11'-12'10'0,"8"18"-3"0,-1 0 10 15,1 4-13-15,-4 15 0 16,-4 6 2-16,-3-3 0 15,-4 0-8-15,4 7 0 16,0-1 5-16,4-5 1 16,-5 8-4-16,5-2 0 15,6-4-5-15,11-6 0 16,4-3-5-16,17-9 1 16</inkml:trace>
  <inkml:trace contextRef="#ctx0" brushRef="#br0" timeOffset="32122.6905">16471 13741 36 0,'-7'50'18'0,"-11"0"-22"0,15-50 32 0,-8 6-28 15,-6 7 1-15,-1 9 0 16,-3 6 0-16,-11 3-1 15,0 1 0-15,8-7-2 16,-1-3 0-16,0-16-8 16,4-6 1-16</inkml:trace>
  <inkml:trace contextRef="#ctx0" brushRef="#br0" timeOffset="32435.0901">16337 13687 18 0,'-25'76'9'0,"-13"-29"-8"0,27-41 5 16,4-9-6-16,7 0 1 16,0 6-1-16,7 0 1 15,0 3-1-15,4 0 0 16,3 1 1-16,0-1 1 15,4-6 0-15,-1 3 0 16,8 7 0-16,3 2 1 0,4 1-1 16,-7 5 1-16,3 1 0 15,-4 3 0-15,-2-3-3 16,-1 0 1-16,-4-3-8 16,5 2 0-16</inkml:trace>
  <inkml:trace contextRef="#ctx0" brushRef="#br0" timeOffset="32653.8172">16108 14010 35 0,'14'-25'17'0,"25"-6"-20"0,-25 25 28 16,18-1-25-16,6-2 1 16,5 0-2-16,6-1 1 15,-3-2-9-15,7-1 0 16</inkml:trace>
  <inkml:trace contextRef="#ctx0" brushRef="#br0" timeOffset="32950.7111">16859 13480 26 0,'-7'60'13'0,"4"-7"-13"16,-4 1 14-16,-7-4-14 16,-1 22 1-16,5 0-4 15,3-9 0-15,7 6-2 16,17 3 0-16</inkml:trace>
  <inkml:trace contextRef="#ctx0" brushRef="#br0" timeOffset="33403.8009">17515 13838 26 0,'-14'19'13'0,"-17"-19"-9"16,20 6 21-16,0 10-22 16,-10 6 0-16,7 6 2 15,-4 0 1-15,4 0-8 16,7 1 1-16,4-11 4 15,6-2 1-15,4-7-3 16,4-5 1-16,3-11-4 16,4-8 0-16,6-10-4 0,1-7 0 15,3 10-6-15,-3-3 1 16</inkml:trace>
  <inkml:trace contextRef="#ctx0" brushRef="#br0" timeOffset="33622.5369">17628 13926 34 0,'0'40'17'0,"7"11"-14"0,0-42 28 15,0-3-28-15,4-3 0 16,0-3 2-16,3-9 0 0,0-7-7 16,0-6 1-16,-3 0 4 15,-4 1 1-15,-4 2-2 16,-3 3 0-16,-7 3-1 16,-4 7 1-16,-3 3-1 15,0 0 0-15,4 3-2 16,-1 0 0-16,4 0-3 15,4-3 0-15,3-3-5 16,0 6 1-16,7-13-7 16,3 0 1-16</inkml:trace>
  <inkml:trace contextRef="#ctx0" brushRef="#br0" timeOffset="33872.4793">17791 13712 28 0,'0'35'14'0,"-7"50"-10"16,7-79 19-16,0 3-22 15,0 4 1-15,3-1 0 16,1 1 0-16,-1-1-3 0,1-2 1 16,-1 2 1-1,1-2 1-15,3-1-2 0,0 1 1 16,0-1-1-16,-4 0 1 16,4-2-1-16,-3-1 1 15,3 0-2-15,0-3 0 16,-7-3-2-16,7-3 0 15,4-3-3-15,-4-3 1 16,0-1-5-16,7-2 0 16</inkml:trace>
  <inkml:trace contextRef="#ctx0" brushRef="#br0" timeOffset="34653.6721">17805 13540 19 0,'0'0'9'0,"7"31"-4"0,-4-15 12 0,1 3-15 15,-1 9 1-15,4 3 2 16,-3 13 0 0,-1-3-5-1,-3-3 1-15,0-4 3 16,0-6 1-16,0-6-1 16,-3-6 0-16,-1-7-1 15,1-9 1-15,-1-9-3 16,4 6 1-16,0-16-1 15,4-9 0-15,3-13 0 16,0-3 1-16,7 3-1 16,7-2 1-16,0 14-1 15,1 14 0-15,6 2 0 16,-4 4 0-16,-2-4-1 0,-1 13 0 16,0 10 0-16,-3 5 0 15,-4 7 1-15,-4 6 0 16,-3 7-1-16,-3-7 1 15,-1-3 0-15,1 0 1 16,0-6-5-16,-1-3 1 16,-3-4-4-16,4-2 0 15,3-4-8-15,3 3 1 16</inkml:trace>
  <inkml:trace contextRef="#ctx0" brushRef="#br0" timeOffset="34997.4046">18200 13722 23 0,'-4'31'11'0,"8"41"-4"15,-1-65 10-15,1-4-13 16,3 6 1-16,0 4 2 15,0 2 1-15,0 4-10 16,4 0 1-16,-1-3 7 16,1-1 0-16,-1-2-1 15,5-4 0-15,-1-2-1 16,0-11 1-16,0-8-2 16,0-7 1-16,0 3-2 0,4 1 1 15,-1-13-2-15,5-7 1 16,-1-6-6-16,-4 1 1 15,-3-11-10-15,8 14 1 16,-8-1-4-16,-4 0 0 16</inkml:trace>
  <inkml:trace contextRef="#ctx0" brushRef="#br0" timeOffset="49058.9695">30039 9394 13 0,'-14'-25'6'0,"39"-3"1"0,-18 19 6 0,0-1-12 15,7-5 1-15,3-1 1 16,12 7 0-16,2-1-4 16,12 10 1-16,6 13 3 15,18 12 0-15,25 12-2 16,17 14 1-16,11 18 0 15,11 31 1-15,6 0-2 16,-6 4 1-16,-11 15-2 16,-11 9 1-16,1 4 0 15,-5-13 0-15,-6-6-3 16,-14-9 0-16,-18-16-5 16,-7-7 0-16,0-6-1 15,-11-12 1-15</inkml:trace>
  <inkml:trace contextRef="#ctx0" brushRef="#br0" timeOffset="49621.3477">30067 13280 34 0,'21'-13'17'0,"50"-6"-22"0,-43 7 35 16,11-1-30-16,7-15 1 15,10-6-1-15,11-4 1 16,14-9-3-16,-3 0 1 15,-7 0-3-15,6 0 0 16,-6-7-5-16,6 1 0 16</inkml:trace>
  <inkml:trace contextRef="#ctx0" brushRef="#br0" timeOffset="50199.4443">31778 11561 18 0,'7'-9'9'0,"-3"3"-8"0,-4 6 8 15,0 3-9-15,7 3 1 16,-7 7 1-16,0 5 1 16,-7 1-3-16,3 9 0 15,-10 4 2-15,4 2 0 16,-12 7 0-16,1 6 1 15,0 3 0-15,0-6 1 16,3-3-1-16,1-7 0 16,3-12 0-16,3-6 1 15,-3-13-1-15,3-12 0 0,8-13-1 16,3-13 0-16,3-12-1 16,15 0 1-16,14-9 0 15,14-1 0-15,3-2-1 16,0 2 0-16,4 7 0 15,-3 9 0-15,3 13-1 16,3 19 1-16,-14 15-1 16,8 16 0-16,-1 12 0 15,-10 10 0-15,-7 13 0 16,-4 12 0-16,-7 3-1 16,-10 0 0-16,-4 0-5 15,3-9 1-15,-10-4-7 16,7-5 1-16</inkml:trace>
  <inkml:trace contextRef="#ctx0" brushRef="#br0" timeOffset="52933.6994">25781 9463 21 0,'-21'0'10'0,"28"7"-12"16,0-4 11-16,4 6-7 15,6 4 0 1,36 34 3 0,4 6 1-16,20 4-7 15,-3 2 0-15,4 1 5 16,-11-7 0-16,-4 7-4 16,1-4 1-16,-1-9-9 15,1 13 1-15</inkml:trace>
  <inkml:trace contextRef="#ctx0" brushRef="#br0" timeOffset="53371.0899">25732 12966 23 0,'-7'6'11'0,"28"-6"-6"16,-7 0 14-16,7-6-16 16,0 6 1-16,0-3 1 15,11-6 0-15,7-10-7 16,3-13 0-16,18-5 4 0,7-4 1 15,0-25-10-15,0-12 1 16,-7-1-3-16,0-5 0 16</inkml:trace>
  <inkml:trace contextRef="#ctx0" brushRef="#br0" timeOffset="53855.4197">26120 11132 10 0,'-11'34'5'0,"8"29"0"16,-1-47 1-16,1 2-4 16,-1 11 1-16,-3 5 2 15,0 1 0-15,0-7-6 16,0 0 1-16,0-9 4 16,0-13 0-16,0-6-1 15,0-16 0-15,3-9 0 16,4 3 0-16,7-9 0 15,4-13 0-15,6 0-1 16,22-9 0-16,7 3 0 0,7-10 0 16,-4 16-1-16,-3 16 0 15,-4 16 0-15,-3 27 0 16,-7 4-1-16,-4 16 0 16,0 8 0-16,-10-2 1 15,-4 19-2-15,-7 15 1 16,-3 0-8-16,-1-6 0 15,1-3-2-15,-4-9 1 16</inkml:trace>
  <inkml:trace contextRef="#ctx0" brushRef="#br0" timeOffset="54433.5895">21534 9457 8 0,'-4'-25'4'0,"22"28"7"16,-8-3 0-16,4 0-9 16,8 3 0-16,6 16 1 15,21 13 0-15,8 5-4 16,10 42 0-16,-7 15 2 16,0 15 0-16,7 1-6 15,-4 34 0-15</inkml:trace>
  <inkml:trace contextRef="#ctx0" brushRef="#br0" timeOffset="54808.475">21435 13230 21 0,'39'-38'10'15,"-1"-31"-8"-15,-20 31 16 0,7 10-18 16,6-10 0-16,15-5 1 16,14-4 0-16,7-1-1 15,-3 23 0-15,-4-15 0 16,-4-17 0-16,8-9-6 16,-15 0 1-16,-3 10-2 15,0-13 1-15</inkml:trace>
  <inkml:trace contextRef="#ctx0" brushRef="#br0" timeOffset="55277.204">21893 11220 8 0,'-7'62'4'0,"-7"-12"2"0,14-31 3 0,-3 13-7 15,-4-1 1-15,3-6 1 16,1-6 1-16,-1-16-7 15,1-19 1-15,-1-3 3 16,4-6 1-16,4-12-2 16,3-17 1-16,10 7-1 15,4-25 0-15,8-19 0 16,2 22 0-16,1 4 0 16,7 5 0-16,3 13 0 15,1 16 0-15,10 12-1 16,-4 16 1-16,0 6-1 15,-6 34 1-15,-5 20-1 16,-6 15 0-16,-7 6 0 16,-4-2 1-16,-7 24-4 15,4-22 1-15,-1-2-5 16,-10-4 0-16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6-01T02:53:31.775"/>
    </inkml:context>
    <inkml:brush xml:id="br0">
      <inkml:brushProperty name="width" value="0.05292" units="cm"/>
      <inkml:brushProperty name="height" value="0.05292" units="cm"/>
      <inkml:brushProperty name="color" value="#7030A0"/>
    </inkml:brush>
  </inkml:definitions>
  <inkml:trace contextRef="#ctx0" brushRef="#br0">10125 3346 9 0,'-4'15'4'0,"1"45"-3"0,3-41 4 15,0 12-5-15,-4 22 0 16,-3 23 0-16,-4 14 0 0,1 5 0 15,-4 52 0-15,-4 13 1 16,1 31 0-16,-1 22 0 16,0 41 0-16,4-15 0 15,0 49 1-15,0 4-1 16,-4 15 1-16,1-6-1 16,-1-16 0-16,4-18-1 15,3-10 1-15,8-25-5 16,6-40 1-16</inkml:trace>
  <inkml:trace contextRef="#ctx0" brushRef="#br0" timeOffset="593.7309">10830 3944 3 0,'-10'69'1'0,"6"57"2"16,-3-57-5-16,4 25 2 15,-12 25 1-15,-2 28 2 0,-1 17 0 16,4 24-3-16,0 6 1 15,0 41 1-15,-4-6 0 16,4 10 0-16,-4-20 0 16,4-34-1-16,4 13 1 15,3-13-3-15,3-38 1 16,1-12-3-16,3-22 1 16</inkml:trace>
  <inkml:trace contextRef="#ctx0" brushRef="#br0" timeOffset="1109.3724">11628 3499 10 0,'-8'19'5'0,"5"44"-6"0,3-35 8 15,-4 19-7-15,-3 13 1 16,0 12 0-16,0 15 1 0,-7 29-3 16,-7 13 0-16,0 12 2 15,-7 32 0-15,3 12-1 16,-3 40 0-16,3 11-2 16,-3 27 1-16,14 22-2 15,7 10 0-15</inkml:trace>
  <inkml:trace contextRef="#ctx0" brushRef="#br0" timeOffset="1968.6376">12562 2370 16 0,'7'-3'8'0,"-17"3"-2"0,10 0 8 16,0 0-12-16,-4 3 0 16,-3 13 1-16,-3 3 0 15,-8 12-4-15,-14 7 0 16,1 6 3-16,-1 3 0 16,-3-7-1-16,6-2 0 15,8-13 0-15,4 3 0 16,2-9-1-16,5-6 1 15,6-4-1-15,4-3 0 16,7-2 0-16,4-4 0 16,17-4-1-16,7-2 1 15,8 0-1-15,-1-4 1 16,0 7 0-16,-3 0 0 0,-7 6 1 16,-7 4 0-16,-4 2 1 15,-11 0 1-15,-3 7 0 16,-7 3 1-16,-14 6-1 15,-7 0 1-15,-3 3-2 16,-15 13 0-16,-4 3 0 16,5 0 0-16,-1-6-3 15,3-7 0-15,5-9-4 16,3-13 0-16,3-6-6 16,4-9 0-16</inkml:trace>
  <inkml:trace contextRef="#ctx0" brushRef="#br0" timeOffset="2124.8377">12266 2985 22 0,'32'-13'11'0,"17"13"-8"0,-24-6 13 16,7 0-15-16,10 0 0 15,-3-4 0-15,0 1 1 16,-4 2-2-16,-7 7 0 16,-3-3-3-16,-8 6 1 15,-2 16-5-15,-5 13 0 16</inkml:trace>
  <inkml:trace contextRef="#ctx0" brushRef="#br0" timeOffset="2328.0379">12520 3380 23 0,'-39'53'11'0,"43"-18"-10"0,3-32 17 0,3 0-16 15,1-3 1-15,3-6 1 16,4-7 1-16,-1-6-6 16,1 1 1-16,-4-1 4 15,-3 0 0-15,-8 0-1 16,-3 7 0-16,-10 5-1 15,-4 1 0-15,-4 3-1 16,0 3 1-16,4 0-4 16,7 0 1-16,7-9-7 15,11-4 1-15,10 0-4 16,14-12 0-16</inkml:trace>
  <inkml:trace contextRef="#ctx0" brushRef="#br0" timeOffset="2749.7976">13250 2420 22 0,'-3'-15'11'0,"-4"40"-11"0,7-9 16 16,-4 18-15-16,-10 16 1 16,-11 7 0-16,-3 8 1 15,-4 4-3-15,1 10 0 16,-12 2 2-16,5 4 1 15,6-7-1-15,4-18 0 16,6-10-1-16,5-12 1 16,3-13-2-16,10-9 1 15,15-10-1-15,6-12 1 16,8-4-1-16,7-2 0 16,3-4 1-16,4 3 1 0,-7 4-1 15,-4 3 1-15,-7 6 0 16,-3 6 0-16,-4 7 1 15,-7 9 1-15,-11 3-1 16,-6 0 0 0,-36 25 0-1,4-12 1-15,6-10-3 16,8-6 0-16,7-10-5 16,7-12 1-16,17-9-8 15,11-7 1-15,11-9-4 16,10-19 0-16</inkml:trace>
  <inkml:trace contextRef="#ctx0" brushRef="#br0" timeOffset="2952.9027">13476 2605 29 0,'21'0'14'0,"-21"32"-9"0,-3-13 25 16,-4 9-29-16,0-9 0 15,-11 28 0-15,0 12 1 16,1 4-2-16,-4 6 0 15,6 3 0-15,5-9 0 16,3-13-4-16,3-9 0 16,4-10-5-16,4-6 1 15,3-6-3-15,3-3 1 16</inkml:trace>
  <inkml:trace contextRef="#ctx0" brushRef="#br0" timeOffset="3156.1002">13533 3280 25 0,'35'-3'12'0,"4"-35"-7"0,-25 32 22 0,-4-4-25 15,1-2 1-15,0-1 2 16,-4 4 1-16,-4 2-7 16,-3-5 1-16,-3 2 4 15,-8 1 1-15,-3 3-2 16,-4 3 0-16,-6 0-1 16,-1 3 0-16,4 0-1 15,3 0 1-15,4 0-6 16,10 0 1-16,11-7-5 15,8-2 1-15,6-1-6 16,10 4 0-16</inkml:trace>
  <inkml:trace contextRef="#ctx0" brushRef="#br0" timeOffset="3374.83">13854 3004 26 0,'-15'25'13'0,"-2"22"-7"0,13-35 18 16,-3 10-22-16,0 3 0 15,0 4 2-15,0 2 0 16,-3-3-5-16,6-3 0 16,0 0 3-16,4-6 0 15,4-6-1-15,0-1 0 16,3-5 0-16,3-7 0 16,4-4-1-16,4-5 0 15,3-10-5-15,4-12 0 0,-1-4-6 16,12-5 0-16</inkml:trace>
  <inkml:trace contextRef="#ctx0" brushRef="#br0" timeOffset="3577.9447">14273 2555 24 0,'-7'19'12'0,"-14"85"-10"15,11-82 15-15,-8 12-16 16,-3 7 0-16,0 15 0 15,-8 13 1-15,1 6-3 16,7-2 1-16,3-14 0 16,4-9 0-16,7-6-6 15,7-9 0-15,11-10-2 16,10-9 1-16</inkml:trace>
  <inkml:trace contextRef="#ctx0" brushRef="#br0" timeOffset="3781.0525">14295 2850 24 0,'-22'3'12'0,"-9"35"-13"0,17-23 22 16,-4 14-17-16,-3 15 1 15,-7 0 2-15,-1 6 0 16,5 0-9-16,6-6 1 16,4-3 5-16,7-1 1 15,14-2-3-15,0-10 1 16,7-3-2-16,4-6 1 15,3-6-6-15,7-4 1 0,4-6-9 16,7-3 1-16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6-01T02:57:18.135"/>
    </inkml:context>
    <inkml:brush xml:id="br0">
      <inkml:brushProperty name="width" value="0.05292" units="cm"/>
      <inkml:brushProperty name="height" value="0.05292" units="cm"/>
      <inkml:brushProperty name="color" value="#7030A0"/>
    </inkml:brush>
  </inkml:definitions>
  <inkml:trace contextRef="#ctx0" brushRef="#br0">20489 15102 21 0,'-17'18'10'0,"13"20"-6"0,4-29 11 0,0 1-13 15,4 12 0-15,3 12 4 16,3-2 0-16,4-7-7 15,1-3 1-15,2 0 4 16,1-16 0-16,14-9-1 16,-4-16 0-16,-3-6-1 15,-4 3 0-15,-7-6 0 16,-7-7 0-16,-18-6-1 16,1 4 1-16,-8-1-1 15,-7 4 0-15,-3 15 0 16,-7 6 1-16,0 1-2 15,-1-1 0-15,5-2 0 16,-5 5 0-16,15 7 0 16,7 3 0-16,7 3-2 15,7 0 1-15,3 0-3 16,8-6 0-16,7-3-6 16,10 0 0-16,11 0-2 15,17 2 1-15</inkml:trace>
  <inkml:trace contextRef="#ctx0" brushRef="#br0" timeOffset="328.1837">20934 14885 26 0,'-4'19'13'0,"1"-25"-14"0,3 12 23 16,0 7-20-16,0 2 1 0,-4-12 1 16,4-3 1-16,0 4-6 15,0-1 0-15,4 0 3 16,-1 3 1-16,1 4-1 15,3-1 0-15,0 3 0 16,0 4 0-16,0 0-1 16,0 3 0-16,0-1 0 15,0-2 1-15,0-6-1 16,4-4 1-16,-1-6 0 16,1-10 1-16,0-8-1 15,-1-1 1-15,1-9-1 16,-1-16 0-16,4-13-1 15,1 1 1-15,-1 6-5 16,7 3 0-16,4 3-5 16,3 9 0-16,4 10-6 15,3 3 1-15</inkml:trace>
  <inkml:trace contextRef="#ctx0" brushRef="#br0" timeOffset="874.9372">21470 14939 35 0,'-3'9'17'0,"10"-28"-15"0,-4 13 28 15,1-10-29-15,-1-12 1 16,1-3 0-16,-1-7 1 0,-3 0-4 16,0 7 0-16,0 15 2 15,-3-2 1 1,-8 8-1-16,-3 7 0 0,-11 12-1 15,4 13 0-15,-4 16 1 16,1 9 0-16,6-16 1 16,4 1 0-16,7-1 0 15,7-6 0-15,11-6 0 16,3-3 0-16,7-4-1 16,0-9 1-16,0-6-2 15,0 0 0-15,8-19-3 16,-1-6 0-16,-4-19-4 15,1-6 0-15,-4 15-2 16,0 3 0-16,-6 1 0 16,-5 3 0-16,-3 5 4 15,0 11 0-15,0 9 5 16,-3 9 0-16,-1 0 4 16,1 12 1-16,-1 14 0 15,1 5 1-15,0-2 1 16,-1-1 0-16,-3-3-1 0,4-6 0 15,-1-9-2-15,-3-10 1 16,0-13-2-16,4-8 0 16,3-11-1-16,0-5 0 15,3 9-2-15,15-7 0 16,3-2-8-16,11-7 1 16,7-3-7-16,7 10 0 15</inkml:trace>
  <inkml:trace contextRef="#ctx0" brushRef="#br0" timeOffset="1499.975">22430 14180 17 0,'0'-29'8'0,"-11"-21"7"0,8 50 1 16,-8 0-13-16,-7 13 0 16,-6 6 2-16,-5 12 1 15,5 16-7-15,-5-3 0 16,5-6 4-16,-1 5 1 16,4 1-2-16,7 7 0 15,7-8 0-15,7 1 0 16,7 16-1-16,3 6 1 15,1 0 0-15,3-16 0 0,-3 0 0 16,3-3 0-16,0 0-2 16,0-9 0-16,-7-4-3 15,-3-9 0-15,-8-9-4 16,-3-7 0-16,-4-5-5 16,-6-11 1-16,-8-2 1 15,-7-1 1-15,1-2 6 16,2 2 0-16,5 1 7 15,2 3 1-15,8-4 4 16,4 14 0-16,3-8 0 16,7 4 1-16,10-3-4 15,8 3 0-15,10-9-7 16,4-7 1-16,21-6-7 16,7-9 0-16,7 6-4 15,0-16 0-15</inkml:trace>
  <inkml:trace contextRef="#ctx0" brushRef="#br0" timeOffset="1656.1321">22673 14534 33 0,'-25'31'16'0,"22"20"-19"0,3-39 28 16,0 19-25-16,0 10 0 16,0 0 0-16,0 3 1 15,0-3-5-15,0-10 1 16,7-9-6-16,3-3 1 0</inkml:trace>
  <inkml:trace contextRef="#ctx0" brushRef="#br0" timeOffset="1796.819">22542 14431 31 0,'-24'-10'15'0,"41"13"-19"16,-13-3 25-16,3 0-27 15,4-3 1-15,3 3-10 16,10-12 0-16</inkml:trace>
  <inkml:trace contextRef="#ctx0" brushRef="#br0" timeOffset="2015.4804">22860 14362 41 0,'0'3'20'0,"46"3"-23"0,-36-9 39 16,5 0-36-16,6 0 0 16,3-4 1-16,5-5 0 15,-5 2-2-15,-3-5 0 16,1-7-3-16,-5 3 1 16,-3-3-7-16,-3 0 0 15,-4 0-2-15,-3-3 0 16</inkml:trace>
  <inkml:trace contextRef="#ctx0" brushRef="#br0" timeOffset="2156.1091">23107 14064 30 0,'-11'9'15'0,"-3"63"-13"0,11-44 29 0,-1 16-30 15,-3 0 1-15,0 6-1 16,0 1 1-16,3 2-3 16,1 0 1-16,3 1 1 15,3-4 0-15,5-3-7 16,2-16 0-16,4-12-5 15,7-13 1-15</inkml:trace>
  <inkml:trace contextRef="#ctx0" brushRef="#br0" timeOffset="2343.6641">23185 14333 35 0,'-11'3'17'0,"25"-37"-19"0,-7 25 28 16,0 5-26-1,0-2 1-15,4-3 0 0,3-4 0 16,0 1-3-16,0-1 0 16,0-3-6-16,0-5 0 15,0 2-2-15,-3-3 1 16</inkml:trace>
  <inkml:trace contextRef="#ctx0" brushRef="#br0" timeOffset="2484.2812">23343 14042 28 0,'-10'9'14'0,"-1"10"-9"0,8-3 25 15,-1 18-28-15,1 13 0 16,-5 3 1-16,1 7 0 0,0 2-4 16,0-2 0-16,4-7 2 15,3-3 1-15,3-9-7 16,4-7 1-16,0-3-7 16,4-9 0-16</inkml:trace>
  <inkml:trace contextRef="#ctx0" brushRef="#br0" timeOffset="2671.7233">23527 14500 39 0,'-4'18'19'0,"-13"33"-20"16,13-42 32-16,1 13-31 16,-1-3 1-16,4 12 0 15,0 0 0-15,0-2-1 16,4-7 0-16,-1-7-4 15,4-2 1-15,0-10-8 0,7-12 0 16</inkml:trace>
  <inkml:trace contextRef="#ctx0" brushRef="#br0" timeOffset="2827.9343">23558 14180 40 0,'-3'-32'20'0,"3"26"-26"0,0 6 31 15,3 3-28-15,5 3 0 0,6 4-13 16,3-1 0-16,4 4 16 16,1-1 0-16</inkml:trace>
  <inkml:trace contextRef="#ctx0" brushRef="#br0" timeOffset="3124.8275">23693 14547 41 0,'-11'31'20'0,"11"0"-24"0,0-24 41 0,0-1-36 16,4-3 0-16,-1 0 3 16,4-3 0-16,0-6-4 15,0-4 0-15,4-2 2 16,3-10 1-16,0 0-1 16,4 0 0-16,-1 3-1 15,1 0 0-15,-4 7-1 16,0-1 1-16,-3 10-1 15,-1 3 0-15,-3 6 0 16,0 10 0-16,-3 3 0 0,-4 6 0 16,0-3 0-16,0 3 1 15,0 3-3-15,0-6 1 16,3-6-5-16,1 0 1 16,0-7-10-16,3-9 1 15</inkml:trace>
  <inkml:trace contextRef="#ctx0" brushRef="#br0" timeOffset="3577.9502">24130 14415 39 0,'-4'-10'19'0,"-10"36"-19"0,11-17 27 0,-4 7-25 16,0 6 1-16,0 0 2 15,0 0 1-15,7-4-8 16,3-2 1-16,4-3 4 15,4-7 1-15,-1-3-2 16,4-9 0-16,4-7-1 16,0-3 0-16,-1-2-1 15,-2 2 1-15,2 3-1 16,-3 4 0-16,0 12 0 16,0 7 0-16,1 12 0 15,-5 6 1-15,-3 12-1 16,-3 20 0-16,-4 3 1 15,-4-4 1-15,-3 4 0 16,-3 3 0-16,-1-6 0 16,-7-13 0-16,-3 3 0 15,0-10 1-15,-7-8-2 0,3-16 1 16,0-10-2-16,4-9 1 16,11-13-1-16,10-6 1 15,10-3 1-15,11 0 0 16,4-10 0-16,7-9 1 15,0-3-1-15,6-3 1 16,-2 3-4-16,2 3 0 16,-2 10-8-16,10 6 0 15,3 3-10-15,-3-1 0 0</inkml:trace>
  <inkml:trace contextRef="#ctx0" brushRef="#br0" timeOffset="29138.6191">25421 14268 40 0,'-3'0'20'0,"10"3"-13"16,-4 0 20-16,4 3-24 16,4 7 1-16,3 2 0 15,0 4 1-15,0-3-7 16,4 3 0-16,-1-4 5 16,19-2 0-16,-1-4-7 15,7-6 1-15,4-12-11 16,0 0 1-16</inkml:trace>
  <inkml:trace contextRef="#ctx0" brushRef="#br0" timeOffset="29294.7707">26250 13954 37 0,'-14'22'18'0,"4"19"-16"0,6-29 21 15,0 10-23-15,-6 16 0 16,6-1-5-16,4 4 1 15,4 0-4-15,3 3 1 16</inkml:trace>
  <inkml:trace contextRef="#ctx0" brushRef="#br0" timeOffset="29451.0789">25901 14647 39 0,'0'31'19'0,"18"51"-34"16,-8-63 32-16,4 3-32 15,11-4 1-15</inkml:trace>
  <inkml:trace contextRef="#ctx0" brushRef="#br0" timeOffset="30169.7906">26924 14459 24 0,'-53'-3'12'0,"4"15"-16"16,35-6 25-16,-8 7-20 15,-2 6 0-15,6 3 3 0,4 3 0 16,3 12-4-16,4 7 0 16,4-3 3-16,13-3 0 15,8-7 0-15,3-6 0 16,11-3-2-16,7-19 0 16,0-25 0-16,3-12 1 15,11-16-1-15,0-13 0 16,3-22 0-16,15-15 1 15,-4-4-1-15,3-5 1 16,-6-4-1-16,-8 9 1 16,-6 4-1-16,-1 28 1 15,-14 12-2-15,-10 29 1 0,-11 25 1 16,-14 28 0 0,-7 12-1-16,-18 19 1 0,-13 26-1 15,-19 18 0-15,4-3-3 16,4-6 1-16,10-7-7 15,11-5 0-15,10-10-5 16,4-10 0-16</inkml:trace>
  <inkml:trace contextRef="#ctx0" brushRef="#br0" timeOffset="30513.4937">27651 14324 30 0,'-50'22'15'0,"-3"37"-18"0,32-43 22 16,-10 6-15 0,-5 9 1-16,1-2 0 0,10-1 1 15,1-3-8-15,13-3 0 16,7-10 6-16,12-2 0 16,9-20-3-16,11-8 1 15,8-11-2-15,10-8 1 16,-1-7 0-16,1-3 0 15,-3 3 1-15,-8 9 0 16,-3 14 0-16,-8 14 1 16,-10 20-1-16,-7 12 1 15,-10 3 0-15,-4 13 0 16,-7 3-2-16,0 3 0 0,0 0-1 16,-1 3 0-16,5-12-5 15,6-13 0-15,4-16-9 16,7-9 0-16</inkml:trace>
  <inkml:trace contextRef="#ctx0" brushRef="#br0" timeOffset="30685.3842">27852 14082 43 0,'0'-21'21'0,"14"14"-15"16,-7 7 31-16,4 3-35 15,-1-3 0-15,8 4 0 16,3-4 1-16,11 0-5 15,-4-4 1-15,0-2-4 16,4-6 0-16,0-7-9 16,-1-6 0-16</inkml:trace>
  <inkml:trace contextRef="#ctx0" brushRef="#br0" timeOffset="30857.1639">28243 13687 31 0,'-31'13'15'0,"-19"68"-3"0,36-55 17 16,-7 11-28-16,-11 13 1 15,-10 22 0-15,-7 13 1 16,-1 0-4-16,8-10 0 16,7-3-1-16,13-3 0 15,5-12-8-15,6-10 1 16,22-13-3-16,10-12 0 16</inkml:trace>
  <inkml:trace contextRef="#ctx0" brushRef="#br0" timeOffset="31169.6353">28194 14308 31 0,'-14'-15'15'0,"-18"62"-12"16,22-32 27-16,-8 4-27 15,-10 9 0-15,-4 7 1 16,4 2 1-16,7 1-6 16,3 0 1-16,11-1 3 15,7-5 1-15,7-17-2 16,11-5 0-16,3-13-1 15,7-7 1-15,4-9-2 16,3-9 0-16,4 0 0 16,-4 0 1-16,0 6 0 15,4 3 0-15,-4 6 0 16,-10 4 0-16,-14 6 0 16,-11 6 1-16,-4 13-1 0,-3 6 0 15,-3 3-4-15,-1 3 1 16,4-3-5-16,3 6 0 15,4-5-8-15,11-11 0 16</inkml:trace>
  <inkml:trace contextRef="#ctx0" brushRef="#br0" timeOffset="31435.3262">28691 14136 46 0,'-7'0'23'0,"64"-22"-22"16,-40 25 39-16,8-3-39 16,14 3 1-16,7 3 0 15,14-2 0-15,3-4-4 16,-3 0 0-16,-3-4-4 15,-4-2 0-15,3-3-9 16,-7-4 1-16,11-3-1 16,-7-2 1-16</inkml:trace>
  <inkml:trace contextRef="#ctx0" brushRef="#br0" timeOffset="31638.4382">29432 13778 35 0,'-31'0'17'0,"9"41"-17"0,15-35 36 15,-7 10-33-15,-3 9 1 16,-8 6 1-16,0 13 0 16,-3 13-7-16,-14 18 0 15,-8 3 5-15,-10 1 0 16,0 6-3-16,0-4 1 16,7-3-4-16,8-12 1 15,6-3-5-15,7-13 0 0,4-15-7 16,7-7 1-16</inkml:trace>
  <inkml:trace contextRef="#ctx0" brushRef="#br0" timeOffset="31810.2534">28864 14409 41 0,'4'6'20'0,"10"22"-20"15,-14-15 34-15,7 9-34 16,-3 6 1-16,10 9-1 15,0 1 1-15,0 0-9 16,7-7 1-16,7 4-5 16,-10-17 1-16</inkml:trace>
  <inkml:trace contextRef="#ctx0" brushRef="#br0" timeOffset="32903.9745">29221 14233 12 0,'-4'3'6'0,"1"-25"5"0,3 22-1 0,-4-6-8 15,0 0 1-15,1 3 2 16,-1-4 1-16,1 4-6 16,-1 6 0-16,4 0 5 15,0 7 0-15,0 9-1 16,4 9 1-16,-1 9-2 16,4 14 1-16,1 2-2 15,6 13 1-15,3 6-3 16,4 0 0-16,1-6-10 15,2 0 0-15</inkml:trace>
  <inkml:trace contextRef="#ctx0" brushRef="#br0" timeOffset="36653.7037">30501 14321 30 0,'-25'-3'15'0,"-13"12"-13"0,27 0 21 15,-10 4-23-15,0 6 1 16,-7 3 0-16,-8 6 0 0,-13 3-2 16,-11-2 1-16,3-1 0 15,8-3 1-15,7-6-5 16,6-7 1-16,5-12-6 15,20-9 0-15</inkml:trace>
  <inkml:trace contextRef="#ctx0" brushRef="#br0" timeOffset="36856.8142">30769 13841 30 0,'46'0'15'0,"-32"13"-13"16,-10-4 23-16,-4 7-24 15,0 9 0-15,-4 9 0 16,1 13 1-16,-8 16-3 16,-3 0 1-16,-4 6-1 15,-3-10 1-15,-7-2-4 16,7-4 1-16,-7-6-7 16,-1-6 1-16</inkml:trace>
  <inkml:trace contextRef="#ctx0" brushRef="#br0" timeOffset="37059.9248">30833 14387 29 0,'10'9'14'0,"26"-12"-8"0,-22 0 21 0,18 3-27 15,-4-3 0-15,21 0 0 16,-7 6 1-16,4-3-2 15,-3 3 1-15,-5-3-3 16,1 6 0-16,-7-3-6 16,-4 0 0-16</inkml:trace>
  <inkml:trace contextRef="#ctx0" brushRef="#br0" timeOffset="37247.3655">31062 14471 30 0,'-39'10'15'0,"-14"18"-9"16,36-19 21-16,-11 7-26 16,-8 9 0-16,-20 16 1 15,-22 6 1-15,-14 6-4 16,4 1 1-16,-25-7 1 16,-3-10 0-16,7-12-11 15,10-12 0-15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6-01T02:59:00.332"/>
    </inkml:context>
    <inkml:brush xml:id="br0">
      <inkml:brushProperty name="width" value="0.05292" units="cm"/>
      <inkml:brushProperty name="height" value="0.05292" units="cm"/>
      <inkml:brushProperty name="color" value="#7030A0"/>
    </inkml:brush>
  </inkml:definitions>
  <inkml:trace contextRef="#ctx0" brushRef="#br0">11959 5553 20 0,'-21'-6'10'0,"-35"43"-9"15,38-18 11-15,-7 13-11 16,-3 24 1-16,-4 16 1 15,-3 3 0-15,7-6-4 16,3 0 1-16,7-9 3 16,8-10 1-16,10-9-2 15,10-7 1-15,12 1 0 16,2-19 0-16,15-7-1 0,10-9 1 16,8-9-1-16,6-13 0 15,-6-3 0-15,-1-10 1 16,-3-12-3-16,-3-3 0 15,-8-3-3-15,-7-4 0 16,-7 13-5-16,-10 7 0 16,-7 5-3-16,-8 4 0 15</inkml:trace>
  <inkml:trace contextRef="#ctx0" brushRef="#br0" timeOffset="125.0342">12171 5817 26 0,'-25'100'13'0,"-35"47"-15"0,39-109 24 0,-11 18-21 16,-7 16 0-16,1 13 1 15,9-10 1-15,1-9-3 16,14-6 0-16,7-4-3 16,14-12 0-16,7-9-5 15,11-10 1-15</inkml:trace>
  <inkml:trace contextRef="#ctx0" brushRef="#br0" timeOffset="671.8375">12612 5826 29 0,'-7'-9'14'0,"-25"46"-18"0,21-21 22 16,-10 6-17-16,-7 9 0 16,-4 4 2-16,4-7 1 15,7-6-5-15,0-3 1 16,10-4 2-16,4-2 1 15,11-4-1-15,10-2 1 16,17-7-2-16,5-16 1 16,-1-9 0-16,0-7 0 15,1-5 0-15,-5-10 0 16,1 3-3-16,-4 3 1 16,-3 7-3-16,-7 5 0 15,-4 11-2-15,-4 5 0 16,-6 7-1-16,-4 9 1 15,-4 6 1-15,1 19 0 0,-4 13 3 16,-4 22 0-16,-3-3 2 16,-4 9 1-16,1 9 2 15,-1 0 0-15,0 4 0 16,4-4 1-16,0-2 0 16,0-17 0-16,0-6-1 15,-4-6 0-15,-3-9 0 16,-10-7 0-16,-1-9-1 15,4-6 0-15,3-10-1 16,-3-6 1-16,3-3-1 16,4-6 0-16,3-13-2 15,4-6 0-15,7-4-3 16,7-5 0-16,7-1-6 16,11 0 1-16,24-2-6 15,11 2 0-15</inkml:trace>
  <inkml:trace contextRef="#ctx0" brushRef="#br0" timeOffset="1124.9212">12919 6064 6 0,'-11'19'3'0,"11"-3"18"15,0-16-7-15,0 3-12 16,0 3 1-16,0 10 3 15,0 6 0-15,-3 0-7 16,-1 9 0-16,1 10 5 16,-1 3 1-16,-3 0-2 15,0-4 1-15,3-5-2 16,1-7 1-16,-1-9 0 16,1-7 0-16,3-12-1 15,3-12 1-15,1-16-1 0,3-4 0 16,7-8 0-16,11-1 0 15,6 0-1-15,5 3 0 16,-1 4-4-16,7-1 1 16,-3 1-11-16,0 6 1 15</inkml:trace>
  <inkml:trace contextRef="#ctx0" brushRef="#br0" timeOffset="1468.7276">13324 6221 30 0,'0'-3'15'0,"15"-35"-9"0,-8 23 15 0,0-1-21 15,3-9 1-15,1-10 0 16,3-2 1-16,-3-1-2 16,-1 7 0-16,-3 2 1 15,-7 4 0-15,-3 13-1 16,-4 15 1-16,-8 13 0 15,-2 18 0-15,-4-2-1 16,-1 5 1-16,1 4 0 16,0 0 0-16,4 3 0 15,2-1 1-15,5-5-1 16,6 0 0-16,1-13 0 16,3-6 0-16,3-13 0 15,4-12 0-15,7-10-3 16,11-9 0-16,3-10-8 15,4-2 0-15,18-7-1 0,6-3 0 16</inkml:trace>
  <inkml:trace contextRef="#ctx0" brushRef="#br0" timeOffset="1765.5832">13772 5735 30 0,'-7'3'15'0,"-21"13"-14"0,18-4 28 15,-8 4-27-15,-7 12 0 16,-3 4 1-16,3-1 1 0,1 0-6 15,2 1 1-15,8-4 2 16,7-3 1-16,7 0-2 16,4-6 1-16,6 0-2 15,1 0 1-15,3-4 0 16,4 1 1-16,-4 0 0 16,-4-1 0-16,-2 1 0 15,-5 0 1-15,-3-1-1 16,-7 1 0-16,-7 3 1 15,-4 0 0-15,-6 6-2 16,-1-10 1-16,4-2-4 16,3-4 1-16,4-6-10 15,7-9 0-15,14-3-1 16,4-1 0-16</inkml:trace>
  <inkml:trace contextRef="#ctx0" brushRef="#br0" timeOffset="2562.398">14108 5948 23 0,'-18'-15'11'0,"-24"52"-11"16,35-24 20-16,0 6-20 16,-4-1 1-16,0 7 0 15,-3 7 0-15,0 2-2 16,0-2 1-16,3-7 1 16,4-3 0-16,0-7-6 15,0-5 0-15,4-13-2 16,-1-13 0-16</inkml:trace>
  <inkml:trace contextRef="#ctx0" brushRef="#br0" timeOffset="2687.3227">13896 5666 26 0,'3'-41'13'0,"1"26"-18"0,-4 15 23 16,4 3-17-16,3 3 0 16,7 3-3-16,0 4 1 15,3-4-5-15,15 13 0 16</inkml:trace>
  <inkml:trace contextRef="#ctx0" brushRef="#br0" timeOffset="3093.5295">14302 6077 31 0,'-29'22'15'0,"-13"0"-17"0,31-13 26 0,-3 10-23 16,0 3 0-16,4 3 0 15,3 6 0-15,3 4-2 16,4-4 1-16,7-3 1 16,7-3 0-16,4-12-1 15,3-10 1-15,0-12 0 16,0-10 0-16,8-12 0 16,2-13 0-16,1-10 0 15,3-15 1-15,1-12-1 16,-8-10 0-16,4-6-1 15,3-1 1-15,-7 4-1 16,-3-9 0-16,0 18 0 0,-4 10 0 16,-7 28-1-16,-4 22 1 15,-10 25-1-15,-3 22 1 16,-15 15-1-16,-3 17 1 16,0 15 0-16,-4 19 1 15,4 12-1-15,3-9 0 16,4-3-3-16,4-7 0 15,6-15-7-15,8-6 0 16</inkml:trace>
  <inkml:trace contextRef="#ctx0" brushRef="#br0" timeOffset="4999.6449">17212 5127 21 0,'-7'6'10'0,"-4"25"-6"0,8-15 10 16,-4 12-13-16,0 13 1 15,0 12 0-15,-4 4 1 0,1 2-4 16,-5 7 1-16,-2 13 1 16,-1 8 1-16,-3 7-1 15,-4-12 1 1,1-7-1-16,-1-6 1 0,0-9-2 15,8-13 0-15,2-10 0 16,1-5 1-16,4-10-1 16,6-10 0-16,4-9 0 15,11-12 1-15,-1-7 0 16,8-2 0-16,3-11-1 16,4-2 0-16,-4 3 0 15,0 6 0-15,0 6-1 16,1 7 1-16,-1 6 0 15,0 6 1-15,0 6 0 16,-3 7 0-16,-4-1 0 16,-4-2 0-16,-3 0 1 15,-3 2 0-15,-8 1-1 16,1 0 1-16,-8-1 0 16,1-2 0-16,-4-4-1 0,0-3 0 15,-1-2 0 1,1-4 1-16,0-4-1 0,4-2 0 15,3 0-2-15,3-3 0 16,8-1-4-16,3 4 1 16,7-7-8-16,3 1 1 15</inkml:trace>
  <inkml:trace contextRef="#ctx0" brushRef="#br0" timeOffset="5499.6904">17769 5070 19 0,'-3'0'9'0,"-8"35"-1"0,8-16 7 0,-4 18-14 16,-4 26 1-16,-7 9 0 15,-3 19 0-15,-10 9-3 16,-5 19 1-16,-2-3 2 15,-1-15 0-15,7-10 0 16,7-13 0-16,8-9-3 16,10-12 0-16,7-14-7 15,7-14 1-15</inkml:trace>
  <inkml:trace contextRef="#ctx0" brushRef="#br0" timeOffset="5812.1207">17741 6042 25 0,'14'-3'12'0,"0"38"-9"16,-7-32 16-16,4 3-17 16,0-6 1-16,3 3 0 15,14 0 1-15,0-3-5 16,4-9 0-16,3-4 4 0,-3-2 0 16,-7-7-2-1,-4 0 1-15,-7-3-1 0,-7 0 1 16,-7 3 0-16,-11 6 0 15,-10 7-1-15,-7 2 0 16,-4 10 0-16,1 1 0 16,2 5 0-16,5 0 0 15,6 4-2-15,4 3 0 16,7-7-2-16,7-6 0 16,7-9-6-16,21-4 0 15,11-5-3-15,14-4 1 16</inkml:trace>
  <inkml:trace contextRef="#ctx0" brushRef="#br0" timeOffset="6015.2792">18334 5704 25 0,'0'0'12'0,"-21"50"-10"15,14-31 21-15,-4 9-20 16,-3 3 0-16,0 7 1 16,3-1 1-16,1-2-7 15,3 3 1-15,3-13 3 16,4-7 1-16,7-2-2 15,4-10 0-15,3-6 0 16,7-9 1-16,4-13-4 16,3-6 1-16,14-16-7 15,4-6 1-15,7 0-3 16,0-1 0-16</inkml:trace>
  <inkml:trace contextRef="#ctx0" brushRef="#br0" timeOffset="6202.6857">18923 5042 23 0,'0'-6'11'0,"-11"50"-8"0,4-29 17 16,-7 29-18-16,-3 22 0 15,-5 6 1-15,-2 7 1 16,-1-1-5-16,-3 7 0 16,3 9 3-16,4 0 0 15,3-10-8-15,8-15 0 16,3-3-3-16,10-3 1 15</inkml:trace>
  <inkml:trace contextRef="#ctx0" brushRef="#br0" timeOffset="6437.0368">18835 5823 30 0,'-7'-32'15'0,"-7"45"-17"15,7-7 27-15,-4 10-24 16,0 9 1-16,1 3 0 15,-1 7 1-15,4-7-4 16,0 6 1-16,4-8 2 16,-1-8 0-16,8-2-1 15,3-3 1-15,3-4-1 16,4 0 1-16,4-2-2 16,0-1 1-16,3 0-4 15,0-9 0-15,0-6-8 16,14-4 1-16</inkml:trace>
  <inkml:trace contextRef="#ctx0" brushRef="#br0" timeOffset="8608.8418">14848 6114 8 0,'-28'4'4'0,"-7"-4"8"0,28 3-2 16,0 6-8-16,0 4 0 15,0 5 2-15,7 8 0 16,0 8-5-16,3 4 1 16,4-4 3-16,7-2 0 15,4-7-1-15,0-10 0 16,-1-5-1-16,4-10 1 15,1-13-1-15,2-9 0 16,5-6-1-16,-5-3 0 16,1-7 0-16,0 10 1 15,-4-7-1-15,-4 7 1 0,-2 3-1 16,-5 6 1-16,1 10 0 16,-8 6 0-16,-3 12 0 15,-3 10 0-15,-1 9 0 16,1 10 1-16,-1 6-1 15,4 3 0-15,4-7-3 16,-1-2 1-16,4-3-8 16,7-10 1-16</inkml:trace>
  <inkml:trace contextRef="#ctx0" brushRef="#br0" timeOffset="9015.0637">15462 6155 20 0,'0'-28'10'0,"-10"31"-5"0,6 3 9 16,-13 7-13-16,-8 6 1 16,-3 3 1-16,-8 6 0 15,5 10-4-15,-5-1 0 16,5-2 2-16,9-1 1 16,15-2-1-16,7-7 0 15,7-7-1-15,7-2 1 16,4-7-1-16,7-15 1 15,7-9 0-15,-4-14 0 16,0-5 0-16,4-4 0 16,3-3 0-16,-7-2 0 15,0 5-1-15,-3 10 0 0,-7 6 0 16,-4 3 1-16,-3 6-2 16,-4 7 1-16,0 6 0 15,-7 10 0-15,0 8 0 16,0 1 1-16,0 6-1 15,0 7 1-15,3-1 0 16,1-3 0-16,3-6-1 16,0-6 1-16,3-13-4 15,1-12 0-15,7-7-6 16,6-12 0-16</inkml:trace>
  <inkml:trace contextRef="#ctx0" brushRef="#br0" timeOffset="9186.8482">16104 4979 10 0,'-14'19'5'0,"-25"63"9"0,29-32-1 16,-1 41-13-16,-6 37 1 16,-8 57-5-16,4 44 0 15,7 38 0-15,3 18 1 16</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6-01T03:00:32.763"/>
    </inkml:context>
    <inkml:brush xml:id="br0">
      <inkml:brushProperty name="width" value="0.05292" units="cm"/>
      <inkml:brushProperty name="height" value="0.05292" units="cm"/>
      <inkml:brushProperty name="color" value="#7030A0"/>
    </inkml:brush>
  </inkml:definitions>
  <inkml:trace contextRef="#ctx0" brushRef="#br0">25312 15139 35 0,'0'-28'17'0,"28"-10"-21"15,-17 32 18-15,3-3-12 16,3-1 1-16,1 1-1 16,3 3 1-16,0-1-4 15,4 1 1-15,-4 0 2 16,0 0 0-16,1-4-3 16,2 4 1-16,-3-4-5 15,-10-2 0-15,-4-4-4 0,-11-6 0 16,1-3 0-16,-4-6 0 15,-4-4 1-15,-3-2 0 16,0 2 5-16,-4 4 1 16,4 9 4-16,0 9 0 15,0 10 1-15,4 16 1 16,-5 15 1-16,1 7 0 16,0 8-1-16,0 8 0 15,0 11-1-15,3 1 1 16,1 9-3-16,3 7 1 15,-4-4-2-15,4-9 1 16,0-13-1-16,4-12 1 0,-5-10-1 16,5-6 0-16,-1-9 0 15,1-10 1-15,3-6 0 16,0-9 1-16,0-1 0 16,3-2 1-16,1-4 0 15,3 0 0-15,4 4-1 16,-1-4 1-16,1 0-1 15,-1 1 0-15,1 2-2 16,0 1 1-16,-4 5-1 16,-4 4 0-16,-3 6-2 15,0 4 1-15,-3-1-1 16,-4 7 1-16,-1 2-1 16,1 7 0-16,0 0 1 15,0 6 0-15,0 1 0 16,4 2 1-16,-1 7-1 15,1-4 1-15,3 1-1 0,0-1 1 16,0-6 0 0,0-3 0-16,0-9 0 0,0 3 0 15,3-7 0-15,1-5 1 16,-4-7-1-16,7-7 1 16,0-8-1-16,0-7 1 15,0 0-1-15,0 3 0 16,-3 3 0-16,-4 1 0 15,-4 2 0-15,-7 10 1 16,1 3-2-16,-4 6 1 16,-11 7 0-16,-7 6 0 0,-10 3 1 15,0-7 0-15,-1 4 0 16,8 9 1-16,3 4 0 16,8-1 0-16,6 3 0 15,7-8 1-15,22-8 0 16,10-5 0-16,18-4 0 15,10-12 0-15,11-9 0 16,14-13 0-16,29 6 0 16,6-3 1-16,-3-10-1 15,0 4 0-15,3 0-2 16,0 3 0-16,-10 0-4 16,-14 0 0-16,-11 6-5 15,-7-6 1-15,-11 3-7 16,-3-6 1-16</inkml:trace>
  <inkml:trace contextRef="#ctx0" brushRef="#br0" timeOffset="640.4963">25837 15086 29 0,'15'-38'14'0,"-1"1"-11"0,-7 24 20 16,3-6-23-16,1-3 1 0,3 4 0 16,4-4 1-16,-4 3-3 15,3 0 1-15,-6 6 1 16,0 4 0-16,-4 6-2 16,-4 9 1-16,-6 0-1 15,-4 10 0-15,-4 9-1 16,-7 0 1-16,4 7-1 15,0 5 1-15,0 4 1 16,-4 12 1-16,-3 10 0 16,0 0 1-16,7-10 0 15,3 0 0-15,4-12 0 16,4-6 0-16,-1-17-1 16,8-11 0-16,6-17-1 15,1-15 1-15,3-19-3 16,0-6 0-16,4-13-2 15,3-12 1-15,0-13-1 16,0-6 0-16,8 0 0 16,-5 10 0-16,1 11 2 15,-4 14 1-15,-3 18 1 0,-4 16 1 16,-4 22 0-16,-3 19 1 16,-7 27 0-16,-3 26 1 15,-1 7 0-15,-3 5 0 16,0 7-1-16,4 6 1 15,-1-9-2-15,1-4 1 16,3-15-2-16,0-13 0 16,3-12-2-16,4-13 1 15,0-9-1-15,0-6 0 0,4-19 0 16,-4-10 0-16,0-9 1 16,-3-7 1-16,-1-5 0 15,-6 2 0-15,-4 7-1 16,-4 0 0-16,-3 0-7 15,-4-4 1-15</inkml:trace>
  <inkml:trace contextRef="#ctx0" brushRef="#br0" timeOffset="796.8196">26084 14641 34 0,'18'-16'17'0,"35"10"-22"16,-39 6 30-16,4 0-25 15,3 6 1-15,4 3-4 0,6-2 1 16,1 2-6-16,0 0 1 16</inkml:trace>
  <inkml:trace contextRef="#ctx0" brushRef="#br0" timeOffset="1187.4331">27009 14453 34 0,'-11'0'17'0,"-10"15"-21"0,10-5 26 0,-17 5-23 16,-4 7 1-16,-6 6 0 16,-5 1 0-16,4 11 0 15,8-2 0-15,2 0-1 16,8-7 0-16,7-6 0 15,7-3 1-15,7-6 0 16,7-7 1-16,14 1-1 16,4-4 1-16,7 0 1 15,0 4 0-15,3-1 1 16,-7 3 0-16,-3 7-1 16,-4-3 0-16,-7 9 0 15,-3-3 0-15,-4 3 0 16,-11 0 0-16,-6 3-1 15,-8 4 1-15,-7-4-2 16,-10-3 0-16,-4-3-4 16,0-6 1-16,1-7-9 15,-1-6 1-15</inkml:trace>
  <inkml:trace contextRef="#ctx0" brushRef="#br0" timeOffset="1343.5737">26599 14870 38 0,'29'0'19'0,"2"50"-20"0,-16-41 29 16,6 7-28-16,0 3 0 16,0 3-2-16,4 3 1 15,-1-3-6-15,1 0 0 0,10 0-3 16,1-10 0-16</inkml:trace>
  <inkml:trace contextRef="#ctx0" brushRef="#br0" timeOffset="1796.7464">27118 15001 35 0,'-14'7'17'0,"-11"24"-23"15,15-19 32-15,-4 10-25 16,-4 7 1-16,-10 8 0 16,-4-2 1-16,-10 6-4 15,3-7 0-15,-7 1 2 16,11-10 1-16,6-10-2 15,8-5 1-15,11-7-1 16,10-3 0-16,7-10 0 16,10-2 0-16,8 2 0 15,7 1 0-15,0 3 1 0,-4 0 0 16,-4 6 0-16,-2 3 0 16,-1 9 1-16,-7 4 0 15,-7 6-1-15,-3 6 0 16,-8 7 0-16,-3-1 1 15,-7 1-2-15,-11-1 1 16,0-3-1-16,-6-2 0 16,-8-7-3-16,0-7 0 15,4-9-6-15,-4-9 1 16,4-6-4-16,10-4 1 16,7-5 5-16,8-4 0 0,6 0 5 15,8 0 0-15,3 0 6 16,14 9 1-16,7-2 3 15,8 5 1 1,20 7-16 0,-3 6 1-16</inkml:trace>
  <inkml:trace contextRef="#ctx0" brushRef="#br0" timeOffset="2312.3366">27555 14647 29 0,'-10'-13'14'0,"28"-9"-10"0,-8 13 17 0,4-4-19 16,7 1 0-16,8-1 0 16,2 1 1-16,12-1-4 15,3 4 0-15,-4 0 2 16,-7 5 1-16,-7 4-2 15,-13 4 1-15,2 5-1 16,-17 3 1-16,-10 10-1 16,-15 3 1-16,0 10-1 15,-7-4 0-15,4 1 0 16,0-1 0-16,3-6 0 16,8-3 0-16,6-3-1 15,4-10 1-15,7-2 0 16,0-7 0-16,11-13 0 15,3-6 0-15,0-12-1 16,7-4 0-16,7-2-6 16,0-1 0-16,-3-6-3 15,0 3 0-15</inkml:trace>
  <inkml:trace contextRef="#ctx0" brushRef="#br0" timeOffset="2499.8244">27732 14355 26 0,'-32'57'13'0,"-21"24"-14"0,39-49 21 15,-7 27-17-15,-7 29 0 16,-11 0 1-16,-7 9 0 16,-14 13-5-16,7 0 0 15,7-4 3-15,7-12 1 16,8-15-2-16,6-14 0 16,7-11-3-16,8-10 0 15,6-16-8-15,4-12 1 0,7-13-1 16,15-16 1-16</inkml:trace>
  <inkml:trace contextRef="#ctx0" brushRef="#br0" timeOffset="2655.9876">27418 15127 24 0,'21'-54'12'0,"11"4"-11"0,-22 41 23 0,1 3-22 16,0 2 0-16,-1 1 0 16,1 3 0-16,-1 0-3 15,4 3 1-15,1 1 0 16,2-1 0-16,4-3-5 15,1-3 1-15,2-4-5 16,4 1 1-16</inkml:trace>
  <inkml:trace contextRef="#ctx0" brushRef="#br0" timeOffset="3702.8577">27940 14854 27 0,'-11'6'13'0,"-3"4"-9"0,7-7 21 15,-3 3-25-15,-15 13 1 16,0 0 0-16,-3-4 0 15,-4 7-3-15,-3 3 0 16,0 4-1-16,-1-1 1 16,5 0-2-16,-1-3 1 15,7-3-1-15,4-9 0 16,3-1 0-16,4-6 1 16,7 1 1-16,4-4 1 15,-1 0 0-15,4 0 0 0,0 0 0 16,0 0 1-16,0 7 0 15,0-1 1-15,0 7-1 16,0-4 0-16,-3 4 0 16,-1 0 1-16,-3 3 0 15,0-4 1-15,0-2 0 16,0-1 0-16,3-2 0 16,1-7 0-16,-1-3 0 15,11-3 0-15,1-7-1 16,-1-2 1-16,3-7-1 15,4 0 1-15,0 0-1 16,8 1 1-16,-1-1-1 16,0 0 0-16,4 6 0 15,-4 4 0-15,-4 6-1 16,-3 3 1-16,-3 3-1 16,-7 0 1-16,-4 6-1 15,-4 4 1-15,-3 6-1 16,-4-3 1-16,-3 2-1 0,0 4 1 15,0 0-1-15,-4-6 1 16,4-4-1-16,4-2 0 16,3-4 0-16,0-6 0 15,3-3-1-15,4-3 1 16,4-7 0-16,3 1 0 16,0-1-1-16,3-3 1 15,1 4-1-15,0 2 1 16,-4 4 0-16,-4 3 0 0,-3 3-1 15,0 9 0-15,-3 7 0 16,-4 3 0-16,-4 3-1 16,0 3 1-16,-3 0-1 15,4 3 1-15,-4 1 0 16,-1-11 1-16,-2 1-1 16,3-9 1-16,3-1-2 15,4-6 1-15,4 0 0 16,3-3 0-16,3-6 0 15,4 0 0-15,0-4 0 16,0 1 0-16,-3 6 1 16,-1 6 0-16,-3 3 0 15,0 4 0-15,0 2 0 16,-3 4 0-16,-8 6 0 16,1-3 1-16,-1-4 0 15,0 1 1-15,1-4-1 0,3-2 1 16,-4-1 0-16,8-6 0 15,3 1 0-15,3-8 0 16,11-2 0-16,0 0 0 16,1-4-1-16,-1-5 0 15,0-1 0-15,0 0 1 16,0 7-2-16,-3 0 0 16,-4-1 1-16,0 13 0 15,-4 10 0-15,-3-1 1 16,-3 4 0-16,-1 3 0 15,1 3 0-15,-1 3 0 16,1-3-1-16,-1 0 1 0,4-6-1 16,4-1 0-16,3-5-3 15,7-7 0-15,7-6-9 16,11-7 0-16</inkml:trace>
  <inkml:trace contextRef="#ctx0" brushRef="#br0" timeOffset="4312.1566">28360 14628 31 0,'-7'-9'15'0,"39"-7"-13"16,-22 13 18-16,4-3-19 0,4 2 1 15,3 1 0-15,7-3 0 16,0 0-3-16,-3-4 1 15,-4 1 0-15,-3 0 0 16,0-4-4-16,-4 1 1 16,-4 2-6-16,1 4 0 15</inkml:trace>
  <inkml:trace contextRef="#ctx0" brushRef="#br0" timeOffset="5202.7527">28487 14672 12 0,'-43'56'6'0,"15"13"0"0,18-50 2 0,-4 6-8 16,-1 0 0-16,5 1 1 16,-1-1 1-16,1-3-2 15,3-4 1-15,3-2 1 16,1 0 1-16,3-4-1 16,0-2 0-16,3-4 0 15,-3 0 1-15,7-3-2 16,7 1 1-16,0-4-1 15,1 0 0-15,-1-4 0 16,0-2 0-16,3 0-1 16,1 0 1-16,3 2-1 15,-3-2 1-15,-1 0-1 16,8 6 1-16,-4-6-1 16,-3-1 0-16,-4 1 0 15,0 6 0-15,-7-3 0 16,7 3 0-16,-7-3 0 15,-3 6 0-15,-1 0-1 0,-3 0 1 16,0 0 0-16,-3 0 0 16,-1 1 0-16,-3-4 1 15,-7 0-1-15,11 0 0 16,-8 0 0-16,1 3 0 16,2 0 0-16,-2 3 0 15,-1 0 0-15,4 4 0 16,-3-1 0-16,3 1 0 15,0 2 0-15,0 4 0 16,-1 3-1-16,5-1 1 0,-4 8 0 16,7 5 0-16,-4 10 0 15,4-7 0-15,4-2 0 16,6-1 0 0,1 3 0-1,0-9 0-15,-1-6-1 16,-3-6 1-16,4-7-1 15,-1-6 1-15,1-6-1 16,0-4 1-16,-4 1-1 16,-4-4 1-16,-6 1 0 15,-4-1 0-15,-8-2 0 16,-6-1 0-16,0 4 0 16,-4 5 1-16,-10 10-1 15,0 4 1-15,7 5-1 16,-1 7 1-16,5 3 1 15,3 3 0-15,-1 0 0 0,5 0 0 16,3-3 0-16,0-3 0 16,14-3 0-16,0-4 0 15,10 1-1-15,18-4 1 16,15-6 0-16,17-9 1 16,7-13 0-16,3-9 0 15,8 0-1-15,21-4 1 16,3 1-1-16,-7-3 1 15,0 2-3-15,-10 7 1 16,-4 3-3-16,4 3 1 16,-7-3-3-16,-1-3 0 0,-6 3-6 15,-15-3 0-15,-3 0-2 16,-4-3 0-16</inkml:trace>
  <inkml:trace contextRef="#ctx0" brushRef="#br0" timeOffset="5452.6533">28850 14870 27 0,'7'-29'13'0,"46"-8"-17"0,-42 24 22 16,3 4-18-16,3-4 0 16,5 1-4-16,-8-1 0 15,0 4-1-15,0 2 1 16</inkml:trace>
  <inkml:trace contextRef="#ctx0" brushRef="#br0" timeOffset="5640.2295">28875 14697 23 0,'-14'35'11'0,"3"18"-11"0,8-37 18 0,-1 12-17 16,-6 6 0-16,6 4 0 15,-3-4 1-15,0 1-3 16,3-4 1-16,1-2 0 16,3-11 1-16,0-2-2 15,7-10 0-15,0-9-6 16,0-6 1-16,4-4-1 15,13-9 0-15</inkml:trace>
  <inkml:trace contextRef="#ctx0" brushRef="#br0" timeOffset="5968.3228">29132 14478 25 0,'29'-32'12'0,"-22"32"-15"16,-7 7 25-16,0 8-21 15,0 10 0-15,-7 19 2 16,0 25 0-16,-8 6-4 15,5 7 1-15,-8 3 2 16,8 2 1-16,-1-2-2 0,4-7 1 16,3-9-1-1,4-6 0-15,0-16-3 0,4-9 1 16,3-13-2-16,4-13 0 16,-1-15-2-16,4-12 0 15,-3-14 0-15,0-5 1 16,-1-7 2-16,-6-3 0 15,6 7 2-15,-10 5 1 16,7 4 1-16,-14 6 1 16,4 6-1-16,-11 7 0 15,-4 3 0-15,-7 3 1 16,4 0-4-16,-18-1 0 0,11 1-6 16,-4-3 1-16</inkml:trace>
  <inkml:trace contextRef="#ctx0" brushRef="#br0" timeOffset="6171.43">29192 14500 29 0,'25'-32'14'0,"10"13"-17"16,-24 16 24-16,3 3-20 16,0-3 1-16,0 6 0 15,0 4 0-15,-3 2-3 16,7 3 1-16,-4 1 1 15,-4-4 0-15,4 1-7 16,-3-4 0-16,17-3-2 16,-3-6 0-16</inkml:trace>
  <inkml:trace contextRef="#ctx0" brushRef="#br0" timeOffset="6686.9387">29887 14691 20 0,'0'-13'10'0,"29"-6"-8"0,-19 13 15 16,1 0-15-16,10-3 1 15,18-1 0-15,-4 1 1 16,0-4-5-16,4-6 1 15,0 4 2-15,-7-1 0 16,-8-3-5-16,1 0 0 16,-7 4-5-16,-1-1 1 15</inkml:trace>
  <inkml:trace contextRef="#ctx0" brushRef="#br0" timeOffset="7077.5448">30237 14431 25 0,'-43'25'12'0,"-13"28"-9"0,45-37 19 0,-3 9-20 15,-7 9 1-15,-4 13 2 16,11-3 1-16,0 3-7 16,11 0 0-16,6-9 4 15,8-1 1-15,-4-11-2 16,3-4 1-16,8-4-2 16,0-11 0-16,3-14-2 15,3-11 0-15,1-4-4 16,-4-13 1-16,0-9-5 15,1-3 1-15,-1-3-1 16,-4-3 0-16,5 2 4 16,-1 8 1-16,-4 5 5 15,-6 10 0-15,0 9 5 16,-1 13 0-16,-10 6 1 0,-3 9 1 16,-8 16-4-16,-7 13 1 15,4 15-2-15,-14 22 0 16,-11 1-2-16,-3-1 1 15,-11 0-1-15,7 0 0 16,7-9-2-16,8-16 1 16,6-12-9-16,11-13 0 15,7-22-2-15,17-9 1 16</inkml:trace>
  <inkml:trace contextRef="#ctx0" brushRef="#br0" timeOffset="7468.1336">30709 14327 39 0,'46'6'19'0,"11"-12"-26"15,-47 9 38-15,-3 3-29 16,-3 7 1 0,-4 18 0-1,-7 1 1-15,-14 2-5 16,-4 1 0-16,-10 2 3 15,-1 4 0-15,-2 3-2 16,2-6 1-16,8-4-2 16,7-2 1-16,7-1 0 15,3 0 0-15,4-3-1 16,7 1 1-16,11-1 0 16,-1 0 1-16,8 3 0 15,-4-2 0-15,0-1 0 0,-3 3 1 16,-1 1-1-16,1 2 1 15,-4 1-1-15,-4-1 0 16,-3 4-1-16,0 3 0 16,0-7-4-16,-3-3 1 15,-1-2-8-15,-6-4 1 16,-1-3-3-16,-10-4 0 16</inkml:trace>
  <inkml:trace contextRef="#ctx0" brushRef="#br0" timeOffset="7733.8273">30328 15183 33 0,'-17'-6'16'0,"27"3"-14"0,-3-4 29 0,0 1-29 16,11 0 0-16,3 0 3 16,0-1 1-16,11 1-7 15,7-3 1-15,7-1 4 16,-4 4 1-16,4-3-2 15,0-1 1-15,0 1-2 16,-4-4 1-16,-3 4-2 16,10-1 1-16,-6 1-2 15,2 0 1-15,-2-1-4 16,13 1 0-16,-3-7-6 16,4 4 1-16,6-4-7 15,-3-6 0-15</inkml:trace>
  <inkml:trace contextRef="#ctx0" brushRef="#br0" timeOffset="15342.6554">9832 15500 25 0,'0'-19'12'0,"3"3"-9"0,1 10 12 16,3 0-15-16,4 3 1 16,3 0-1-16,-4 3 1 15,1 6-1-15,-1 6 1 16,1-5-1-16,-4 2 1 16,-3 13 0-16,-1 3 1 15,-3 6-2-15,-3 7 1 16,-8 0-2-16,-3-13 1 15,-4 12-1-15,1-2 0 16,-1-4-1-16,4-9 1 0,7 0 0 16,0-16 0-16,3 4 0 15,4-1 1-15,7 13-1 16,0 19 1-16,0-10-1 16,-3 4 1-16,3 6 0 15,0 3 1-15,0 3 0 16,4-7 0-16,-1-2 0 15,1-7 1-15,-1-6-1 16,5-9 1-16,-5-10 0 16,1-9 1-16,3-16-2 15,4-12 0-15,-1 6-5 16,4-28 1-16,0-26-5 16,4 13 0-16</inkml:trace>
  <inkml:trace contextRef="#ctx0" brushRef="#br0" timeOffset="15826.9948">10167 15205 23 0,'-18'6'11'0,"4"19"-9"0,11-9 15 15,-1 19-17-15,1 9 1 16,-1-4 0-16,1-18 0 16,3 6-2-16,3-9 1 15,4-6 0-15,4-10 0 16,10-9 0-16,7-7 1 15,0-6-1-15,4-3 0 16,-7 4 0-16,0 5 0 16,-4 13-1-16,-4 6 0 15,-10 13 0-15,-7 9 0 0,-7-6 0 16,-7 10 0-16,-10 8 0 16,-5 1 1-16,1 0-1 15,3-3 1-15,8-7 0 16,3-9 0-16,3-3 0 15,4-7 1-15,4-2-1 16,3-7 1-16,10-3 0 16,8 0 0-16,6-3 0 15,1-4 1-15,0 4 0 16,-4 3 1-16,0 3-1 16,-3 4 0-16,-4 2 0 15,-4-6 0-15,-6 13 0 16,-4 12 0-16,-4 7-1 15,-3-4 1-15,-3 10 0 16,-8-7 0-16,1 1-3 0,-5-10 0 16,-2-10-4-16,-1-15 0 15,-3-12-5-15,3-10 0 16</inkml:trace>
  <inkml:trace contextRef="#ctx0" brushRef="#br0" timeOffset="15967.525">10072 15770 21 0,'21'12'10'0,"21"10"-8"0,-17 3 14 16,7 13-16-16,7 6 1 0,6-13 0 16,1-3 0-16,-3-6-4 15,-5-6 0-15,5-7-3 16,-1 7 1-16</inkml:trace>
  <inkml:trace contextRef="#ctx0" brushRef="#br0" timeOffset="16529.9839">10636 15541 19 0,'-10'40'9'0,"3"73"-5"16,7-100 12-16,0 18-15 15,-4 13 1-15,1 6 1 16,-1-6 0-16,4-3-4 0,0-16 0 15,0-12 3-15,4-20 1 16,-1-18-2-16,4-6 0 16,0-7 0-16,4-6 0 15,-1-9 0-15,4 3 0 16,11 12-2-16,3 1 1 16,1 2-3-16,-1 4 1 15,0 9-5-15,-3 12 1 16,-4 7-1-16,0 0 0 15,-7 6 1-15,-7 10 1 16,4 6 4-16,3-1 1 16,-3 1 4-16,3-3 0 15,3-7 1-15,-3-2 0 0,1-11-1 16,-1-5 1-16,0-4-3 16,-4-5 1-16,1-1-2 15,-4 9 1-15,0 7-1 16,-7-3 0-16,0 3 0 15,-4-3 0-15,-6-1-1 16,-4 14 1-16,-4 8 0 16,-3 17 1-16,0 5 0 15,0 1 0-15,3 12 0 16,0 3 1-16,11 4 0 16,7-7 0-16,7-15-2 15,7-10 1-15,4-13-1 16,3-12 1-16,0-12-4 15,1-23 0-15,-5 10-9 16,4-6 1-16</inkml:trace>
  <inkml:trace contextRef="#ctx0" brushRef="#br0" timeOffset="16858.1649">11225 15352 24 0,'-14'-3'12'0,"-7"69"-5"0,14-44 12 15,-4-3-19-15,1-6 0 16,-1 2 0-16,4 4 1 16,4 0-1-16,3 0 0 0,3-1 0 15,4 1 0-15,4 0 0 16,3 0 0-16,0 0 0 16,0 0 1-16,0-1 0 15,-3-2 1-15,-4 0 0 16,-3-7 1-16,-1 7-1 15,-3 6 1-15,-3 6-1 16,-5 3 0-16,-2 1-1 16,-1 2 1-16,1-9-2 15,-1-3 1-15,1-6-6 16,2-7 0-16,5-6-6 16,6-12 1-1</inkml:trace>
  <inkml:trace contextRef="#ctx0" brushRef="#br0" timeOffset="17326.887">11486 15393 20 0,'-3'19'10'0,"6"28"-5"15,1-37 9-15,0 2-13 16,-4 13 1-16,0 3 0 15,0 7 0-15,0 2-3 16,0-2 1-16,3-16 1 0,1 12 0 16,-1-3-3-1,1-6 1-15,3-6-6 0,3-16 1 16</inkml:trace>
  <inkml:trace contextRef="#ctx0" brushRef="#br0" timeOffset="17451.863">11434 15202 25 0,'-29'-35'12'0,"29"23"-13"0,0 12 18 0,0 0-19 15,14 3 1-15,1 3-12 16,6 4 1-16</inkml:trace>
  <inkml:trace contextRef="#ctx0" brushRef="#br0" timeOffset="17858.0971">11592 15610 28 0,'-17'65'14'0,"13"1"-10"16,4-59 23-16,4 8-27 15,-1-2 1-15,1 6 0 16,3-10 0-16,0-6-1 15,3-12 0-15,1 3 1 16,3-13 0-16,0-13 0 16,4-12 0-16,-1 1-1 15,1-30 1-15,-4-11-1 0,-3-1 1 16,-1-3-1-16,-3 13 1 16,1-10-1-16,-5-2 0 15,-3 8-1-15,0 7 1 16,0 12-1-16,0 23 1 15,0 24-1-15,0 23 1 16,-3 21-1-16,3 19 1 16,0 13 0-16,0 18 0 15,0 17 0-15,0 5 0 16,3 1 0-16,4-13 0 16,4-16-5-16,13-9 1 15,5-7-6-15,9-9 1 0</inkml:trace>
  <inkml:trace contextRef="#ctx0" brushRef="#br0" timeOffset="18201.7366">11991 15525 27 0,'-14'-22'13'0,"10"35"-8"16,1-13 19-16,-1 6-23 16,1 3 0-16,3 1 0 15,3-4 1-15,8 0-3 16,3-6 1-16,4-6 1 15,3-3 0-15,0 5-1 16,0-5 1-16,-3-4-1 16,-1 1 0-16,-3-10 0 15,1 6 0-15,-5 4 0 16,1 9 0-16,-4 9 0 0,-4 6 1 16,1 1-1-16,-4 9 1 15,0 6 0-15,0 7 1 16,0-1-1-16,3-3 1 15,1-2-2-15,3-4 1 16,0-6-2-16,0-4 0 16,4-5-5-16,-1-7 0 15,4-3-5-15,4-10 1 16</inkml:trace>
  <inkml:trace contextRef="#ctx0" brushRef="#br0" timeOffset="18529.8628">12439 15472 26 0,'-11'9'13'0,"-38"26"-8"0,42-26 19 0,-4 10-23 16,1 9 1-16,-1 6 1 15,4 1 1-15,0-13-5 16,4 0 0-16,-1-10 2 16,4-2 1-16,0-1-1 15,4-2 0-15,-1 5-1 16,4-6 1-16,0-9-1 15,4-6 0-15,-1-7 0 16,8-6 1-16,0 0-1 16,3 0 0-16,-7 7 0 15,0 2 0-15,0 7 0 16,-3 6 1-16,-1 6-1 0,-3 7 0 16,4 2 0-16,-4 1 0 15,0 3-1-15,0-4 1 16,4-5-5-16,-1-4 1 15,1-9-7-15,3-10 1 16</inkml:trace>
  <inkml:trace contextRef="#ctx0" brushRef="#br0" timeOffset="18717.3637">12820 14616 27 0,'14'-38'13'0,"-3"29"-7"0,-8 12 18 0,1 9-23 16,-1 10 0-16,1 31 1 16,-4 16 1-16,-4 19-4 15,4 6 0-15,0 35 0 16,0-7 0-16,4 7-9 16,6-19 1-16</inkml:trace>
  <inkml:trace contextRef="#ctx0" brushRef="#br0" timeOffset="20154.7228">10470 16569 24 0,'-10'16'12'0,"24"-16"-8"0,-7-6 13 0,0-4-15 15,4-9 1-15,3-6 0 16,0-19 1-16,4 19-5 16,-1-12 0-16,4-1 3 15,0-6 1-15,1 0-3 16,-8 3 0-16,0 4-4 16,-7 5 1-16,-4 7-4 15,-6 7 1-15,-1 5-1 16,-3 7 0-16,0 12 1 15,0 13 1-15,0 12 4 16,0-3 1-16,4 32 2 16,-1 18 1-16,1-5-1 15,-1-8 1-15,4 8-1 16,0-14 1-16,0-6-2 16,0-6 0-16,4-9-1 15,-1-13 1-15,-3 0-1 16,0-9 1-16,0-7-1 15,0-6 1-15,4-12-1 0,3-7 0 16,3-2 0-16,4-4 1 16,4 0 0-16,10 3 0 15,-3 0-1-15,3 6 1 16,-7-2-1-16,0 5 1 16,-3 4-1-16,-4 6 0 15,-7 0 0-15,-7 6 0 16,-3 4 0-16,-1 5 1 15,-6 4-1-15,-4 3 1 0,-4 3-1 16,0 0 0-16,4 1 0 16,0-11 0-16,0-2 0 15,3 9 0-15,4 3 0 16,4 12 1-16,-1-2-1 16,4 3 0-16,0-1 0 15,4-5 1-15,6-4-1 16,4-9 0-16,1-4 0 15,-5 4 1 1,-10-16-1 0,0 0 1-16,-7-3-1 15,-7-3 1-15,0 6-1 16,-4-6 1-16,-6 9-1 16,-1 4 0-16,-3-1-1 15,3-9 1-15,4 3 1 16,3 1 0-16,4 2 0 15,3-3 1-15,4 6 0 0,7-6 1 16,7-3-1-16,11-6 1 16,10 6-2-16,25-15 1 15,21-17-1-15,7 1 1 16,11 6 0-16,35 6 0 16,7 3-1-16,-3 1 1 15,-8-4-2-15,22-3 1 16,-8 9-5-16,-24 1 0 15,-17-1-7-15,-8 4 1 16</inkml:trace>
  <inkml:trace contextRef="#ctx0" brushRef="#br0" timeOffset="20560.9515">11038 16318 26 0,'-10'13'13'0,"27"-7"-13"15,-6-9 16-15,3-10-15 16,4-8 1-16,3-11-1 16,4-2 1-16,-1-4-2 15,5 13 1-15,2-6-1 16,-2 9 1-16,-8 6-3 15,-7 10 1-15,-18-1-1 0,-3 14 0 16,-3 15-1-16,-4 15 0 16,-4-2 1-16,4 34 1 15,-4 15 2-15,4-15 0 16,0-3 0-16,7-3 1 16,0-10 0-16,3-9 0 15,1-9 0-15,3-4 1 16,0-15-1-16,3-10 0 15,1-12-2-15,3-10 0 16,3 0-5-16,1-24 1 16,-4-17-4-16,0-6 0 0</inkml:trace>
  <inkml:trace contextRef="#ctx0" brushRef="#br0" timeOffset="20701.6398">11236 15845 24 0,'-4'-6'12'0,"19"100"-14"0,-12-63 19 0,8 7-16 15,3 15 0-15,7 13 1 16,0 0 1-16,4 18-3 16,3-8 1-16,0-14 0 15,11-8 0-15,-7-14-8 16,0-2 0-16</inkml:trace>
  <inkml:trace contextRef="#ctx0" brushRef="#br0" timeOffset="20873.4297">11539 16309 22 0,'-38'6'11'0,"-22"22"-10"0,53-28 12 15,-25 29-13-15,4-1 0 16,3-9 1-16,4-19 0 16,3-13-7-16,7 1 0 15,4-17 0-15,7 1 1 16</inkml:trace>
  <inkml:trace contextRef="#ctx0" brushRef="#br0" timeOffset="20967.2349">11568 15980 21 0,'14'-22'10'0,"10"25"-11"0,-13-6 20 0,3 6-23 16,4 3 0-16,6 0-8 16,5-6 0-16</inkml:trace>
  <inkml:trace contextRef="#ctx0" brushRef="#br0" timeOffset="21357.7622">12224 15933 31 0,'-32'87'15'0,"-10"-5"-15"15,28-54 28-15,-11 13-28 16,-7-3 1-16,-3 18-1 15,0 4 1-15,-1-4-1 0,8-9 0 16,7-12 0-16,14-17 1 16,14-11-1-16,11-14 1 15,13-15-1-15,5-9 0 16,2 9 0-16,5-6 0 16,3 3-1-16,-1 3 1 15,1 3 0-15,-3 7 0 16,-5 5 0-16,-13 10 0 15,-11 1 1-15,-14 5 0 16,-3 16 0-16,-8 22 1 16,-7 6 0-16,-6-6 0 0,-4 4-1 15,-4-1 1-15,-7-10-4 16,-3-11 1-16,-4-14-7 16,0-11 1-16,-3-8-4 15,10-5 0-15</inkml:trace>
  <inkml:trace contextRef="#ctx0" brushRef="#br0" timeOffset="21482.8333">11956 16572 19 0,'38'7'9'0,"29"2"-7"15,-49-6 11-15,3-3-13 16,4 6 1-16,3 1 0 16,7-1 0-16,1 0-7 15,17-3 0-15</inkml:trace>
  <inkml:trace contextRef="#ctx0" brushRef="#br0" timeOffset="21826.4878">12725 16447 23 0,'-11'9'11'0,"-14"35"-9"0,15-28 18 16,-11 9-18-16,-11-3 1 16,-17 3 1-16,-4 6 1 15,3 1-6-15,4-1 0 16,0 0 3-16,15-5 0 15,6-8-1-15,4-2 1 16,7 0-2-16,7-4 0 16,7 1 0-16,7-4 0 15,3-3 0-15,4 7 0 0,18-7 0 16,0 1 0-16,0-4 0 16,3 6 1-16,-7-6-1 15,-7 10 1-15,-3 2 0 16,-4 14 0-16,-10 11 0 15,-4 7 0-15,-11-9 0 16,-14-7 0-16,-3-2-1 16,-4-4 1-16,-3-10-6 15,0-8 1-15,0-7-7 16,6-25 1-16</inkml:trace>
  <inkml:trace contextRef="#ctx0" brushRef="#br0" timeOffset="21920.2841">12238 16880 5 0,'25'-4'2'0,"24"4"1"0,-17-6-11 16</inkml:trace>
  <inkml:trace contextRef="#ctx0" brushRef="#br0" timeOffset="22326.4512">12862 16083 29 0,'0'13'14'0,"28"-45"-22"0,-20 23 29 0,13-4-20 16,0 1 0-16,7-1 0 16,0 4 1-16,4 3-2 15,-4 6 0-15,-3 3 2 16,-4 12 0-16,-7-2-1 15,-3 6 0-15,-11 6 0 16,-7 9 1-16,-14 4-2 16,-18 3 1-16,-3-13-1 15,-4 13 1-15,0-4-1 16,0-2 0-16,11-4-1 16,6-6 1-16,8-6 0 15,7-6 0-15,7-7 0 16,7-6 1-16,11-9-1 15,6-7 1-15,4-3 1 16,15 3 0-16,6-6-1 16,4-6 0-16,0-3-7 15,-4-1 1-15,-3 1-5 0,-4 0 1 16</inkml:trace>
  <inkml:trace contextRef="#ctx0" brushRef="#br0" timeOffset="22498.3225">13000 16046 26 0,'-53'34'13'0,"14"51"-14"0,32-57 20 16,-4 13-17-16,-6 28 1 16,-4 3 1-16,0 12 0 15,-4 1-5-15,7-13 0 0,1 0 3 16,-1 0 1 0,4-9-2-16,3-6 0 0,1-13-4 15,3-23 0-15,3-11-7 16,1-13 1-16</inkml:trace>
  <inkml:trace contextRef="#ctx0" brushRef="#br0" timeOffset="22826.4043">12813 16544 21 0,'32'-63'10'0,"45"16"-8"16,-49 38 10-16,4 0-12 15,14-7 0-15,-4-3 0 16,1 3 1-16,-4 7-6 15,-1 3 1-15,-2 3 0 16,-5-1 0-16,-6 1 1 16,-7 0 1-16,-8 3 3 15,-6-6 0-15,-4 6 5 0,-7 3 1 16,-4 13 1-16,-3 6 0 16,0 6-2-16,-7 3 1 15,-4 4-4-15,-3 2 1 16,0-8-2-16,-4-4 0 15,7 3-3-15,-7 0 1 16,1 0-3-16,6-3 1 16,4 4-6-16,0-11 1 15,3 4-3-15,4-9 0 16</inkml:trace>
  <inkml:trace contextRef="#ctx0" brushRef="#br0" timeOffset="23482.6889">12816 16745 16 0,'-7'9'8'0,"0"13"-3"0,7-9 11 0,0-1-15 16,0 1 0-16,4-1 1 15,-1 1 0 1,4-4-2 0,0-2 0-16,1-4 1 15,2-6 1-15,1-10-1 16,-1-6 0-16,8-6-1 15,7-6 1-15,13 6-1 16,1-13 0-16,4-15 0 16,2 9 1-16,-2 0-1 15,-4 3 1-15,-1 0 0 16,-2 19 0-16,-5 7-1 16,-6 8 1-16,-4 7 0 0,-3 13 1 15,-8 6-1-15,-2 9 1 16,-8 3-2-16,-8-5 0 15,-2-1 1-15,-8 3 1 16,1 0-2-16,-12-3 1 16,-6 6-1-16,-4-9 0 15,4-6 0-15,3 0 1 16,4-7-2-16,7-6 1 16,7-3-1-16,10-6 1 0,4-3-1 15,7-4 1-15,7-3-1 16,4 1 1-16,0-1-1 15,3 4 1-15,-3-1 0 16,-1 7 1-16,-3 6-1 16,-3-3 1-16,-4 3-1 15,-7 3 1-15,-7 12-1 16,-7 1 0-16,-7 9 0 16,-4 0 0-16,0-3 0 15,-10 0 0-15,3 0 0 16,7-3 0-16,4-7 0 15,4 1 0-15,6-7 0 16,4-3 0-16,7-3 0 16,11-6 1-16,6-10-1 15,4 4 1-15,4-4-1 16,0 1 0-16,3-4-3 0,-7 9 0 16,0 4-6-16,-3 6 1 15</inkml:trace>
  <inkml:trace contextRef="#ctx0" brushRef="#br0" timeOffset="23748.2526">13063 16924 18 0,'-38'43'9'0,"-5"11"-4"0,33-45 7 15,-1 7-11-15,0-4 0 16,1-2 2-16,3-1 0 0,0-6-4 16,3-12 0-16,4 0 3 15,4-7 0-15,10-6-1 16,4-6 0-16,3-4 0 15,3 13 0-15,5 7-1 16,-1-4 1-16,-3 4-1 16,3-1 1-16,-7 13 0 15,-3 0 1-15,-4 0-1 16,-4 0 0-16,1 6 0 16,-4 4 0-16,-4-4-2 15,-6 4 1-15,-4 5-9 16,-4-9 1-16</inkml:trace>
  <inkml:trace contextRef="#ctx0" brushRef="#br0" timeOffset="23998.1956">12273 16924 27 0,'14'37'13'0,"7"-9"-13"0,-14-21 18 16,1 2-18-16,6 7 1 16,10 3 1-16,1-7 1 0,0-2-12 15,6-1 1-15</inkml:trace>
  <inkml:trace contextRef="#ctx0" brushRef="#br0" timeOffset="24716.9141">13610 16014 22 0,'-56'0'11'0,"10"25"-9"0,39-15 11 15,7-4-12-15,0 0 0 16,10-3 1-16,5-9 0 15,6 12-2-15,3-12 0 16,5-6 2-16,6-17 1 16,-3-5-2-16,-4-7 0 15,-3 3-3-15,-1 13 0 16,-3 3-5-16,-3 4 0 16</inkml:trace>
  <inkml:trace contextRef="#ctx0" brushRef="#br0" timeOffset="28357.3428">13653 15663 23 0,'-8'-38'11'0,"19"29"-7"0,-7 15 13 15,3 7-16-15,7 12 0 16,3 3 2-16,1 16 0 16,0 28-4-16,-4-12 1 15,0-1 1-15,-4 1 1 16,1-1-1-16,-4-2 1 15,0-7-1-15,-3-16 0 16,-1-5-1-16,-3-1 1 16,-3-9-1-16,-4-7 1 15,0-5-1-15,-8 8 0 16,1-5 0-16,4-7 0 0,3-6-1 16,0-4 1-16,7-5-1 15,3-7 0-15,4-3 0 16,4 0 1-16,-1 0-1 15,1 3 0-15,3 4 0 16,0 5 1-16,0 7 0 16,-3 9 0-16,-1 10 0 15,-2 12 0-15,-1 4 1 16,0 2 0-16,-4 13-1 16,-3 13 1-16,0-16-1 15,0 0 0-15,0-7 0 16,0-5 0-16,4-4 0 15,3-3 1-15,3-3-1 16,1-7 0-16,7-2 0 16,3-10 1-16,0-3-1 15,11-6 1-15,3 3-1 16,-3-10 0-16,-4-6 0 16,-3-6 1-16,-8 0 0 0,-3-3 0 15,-10 3-1-15,-8 9 1 16,-6 4-1-16,-15 9 1 15,0 12-1-15,-6 13 1 16,-1 6-1-16,-3-6 0 16,3 6-1-16,-3 4 1 15,10 2-1-15,4 1 1 16,3-1-1-16,4-6 1 16,7-3 0-16,3-9 1 15,11 3-1-15,8-6 1 0,2-7 0 16,11-6 1-16,22-6-1 15,10-13 0-15,10-10 0 16,-6-2 1-16,-1 6-1 16,4-19 0-16,-3 0-2 15,10-9 1-15,0 0-3 16,-7 9 0-16,-7-3-4 16,-7 3 0-16,-11-6-4 15,-3 6 0-15</inkml:trace>
  <inkml:trace contextRef="#ctx0" brushRef="#br0" timeOffset="28576.0021">14235 15923 31 0,'-29'25'15'0,"26"-12"-21"0,6-10 28 15,4-6-20-15,4-10 0 16,7-6 0-16,-1-9 1 15,1 0-4-15,3 6 1 16,0 0 1-16,0 3 0 16,-3 1-5-16,0 2 1 15,-4 6-6-15,-7 4 1 16</inkml:trace>
  <inkml:trace contextRef="#ctx0" brushRef="#br0" timeOffset="28732.3179">14298 15948 22 0,'-32'116'11'0,"8"-56"-8"0,20-32 13 0,4 10-16 16,-3-13 0-16,3 12 0 16,3-2 1-16,4-10-2 15,7-3 1-15,-3-13 1 16,3-12 0-16,0 3-2 16,0-9 0-16,0-16-6 15,0-16 1-15</inkml:trace>
  <inkml:trace contextRef="#ctx0" brushRef="#br0" timeOffset="29076.0442">14386 15271 13 0,'0'-35'6'0,"7"92"4"16,-3-29 3-16,-1 16-12 0,4 16 1 16,1 18 0-16,6 13 1 15,-4 22-4-15,4-13 1 16,4 1 2-16,0-14 0 15,-1-18-1-15,4-3 0 16,4-13-1-16,-4-5 1 16,0-17-1-16,-3-15 1 15,-4-4-1-15,-7-9 0 16,-7-15 0-16,-10-17 1 16,-4-8-1-16,-4-4 0 15,0 0 0-15,-3-3 0 0,3 4 0 16,-3 5 0-16,4 16-1 15,-5 13 1-15,1 9 0 16,0 7 0-16,0-1 0 16,3-6 1-16,8 0-1 15,-1-12 0-15,4-7-7 16,4-18 0-16</inkml:trace>
  <inkml:trace contextRef="#ctx0" brushRef="#br0" timeOffset="29247.9053">14616 15208 35 0,'21'7'17'0,"-4"18"-23"0,-6-19 29 16,3 3-23-16,7 7 1 15,4 0-18-15,7-4 1 16</inkml:trace>
  <inkml:trace contextRef="#ctx0" brushRef="#br0" timeOffset="29466.5852">15011 15349 11 0,'-7'29'5'0,"14"-4"0"0,0-19-4 0,3 3-2 15,1 1 1-15,3-1-1 16,14-6 1-16,8 0-2 16,2-3 0-16</inkml:trace>
  <inkml:trace contextRef="#ctx0" brushRef="#br0" timeOffset="30029.0927">15501 15236 27 0,'-11'7'13'0,"-10"37"-18"0,14-29 28 0,-3 10-23 15,-11 7 1-15,-11 5 0 16,-4 1 0-16,-2 3-1 16,-8 6 1-16,7-3-2 15,4-4 0-15,3-5-3 16,4-10 1-16,3-6-1 15,4 0 1-15,7-7-2 16,3-2 1-16,4-4 4 16,4-3 0-16,3-3 3 15,10-6 0-15,15-4 1 16,10-5 1-16,4-7 0 16,10-3 0-16,-3 0-2 15,-3-7 0-15,-1-2-1 16,-7 2 0-16,-3 1-6 15,0 0 0-15,-8 2-5 0,-2 4 1 16</inkml:trace>
  <inkml:trace contextRef="#ctx0" brushRef="#br0" timeOffset="30169.627">15413 15572 10 0,'-18'56'5'0,"-14"35"0"0,25-69-2 0,0 13-3 16,4 2 0-16,3 7-2 15,0-3 0-15,0-3 0 16,3-4 1-16</inkml:trace>
  <inkml:trace contextRef="#ctx0" brushRef="#br0" timeOffset="30982.1555">15131 16027 13 0,'-22'-29'6'0,"44"-27"1"15,-8 37 12-15,0-3-17 16,4-6 1-16,6 3 0 16,1 6 1-16,3 0-5 15,4 4 0-15,0-4 4 16,-4 6 0-16,-3 7-2 16,-4 3 1-16,-4 6-3 15,1-3 1-15,-7 13-2 16,-4 12 1-16,-7 6-1 15,-7 3 0-15,-4 7-1 16,-10-3 1-16,0-4 1 0,-8-2 1 16,-2-4 0-16,2-6 1 15,8-3 0-15,-3 0 0 16,6-10 0-16,11-3 1 16,7-6-1-16,14-6 0 15,4-3 0-15,3-13 1 16,7 3-1-16,-3-3 1 15,3 6-1-15,0-3 1 16,0 4-1-16,-3-1 0 0,-7 7-1 16,-4 9 1-16,-4 3-1 15,-6 12 1-15,-8 7-1 16,-3-3 0-16,-3 6 0 16,-8 7 0-16,-10 8 0 15,0 1 0-15,-1 0 0 16,5-10 0-16,3 4 0 15,3-1 0-15,4-2 0 16,7-4 1-16,7-6-1 16,10-3 0-16,5-13 0 15,9-12 1-15,1-10-1 16,0 3 1-16,3 4-1 16,4-7 0-16,-4-3 1 15,0 4 0-15,-3-1-1 16,-8 4 1-16,-3 5 0 15,-3 4 0-15,-7 6 0 16,-4 7 0-16,-7-1-1 0,-8 7 1 16,-2 18-1-16,-4 13 0 15,-8 7 0-15,-6-4 0 16,-11 6-1-16,4 1 1 16,0-1 0-16,-1-6 1 15,11-12-1-15,8-13 1 16,13 0 0-16,18-9 1 15,7-7-1-15,15-9 1 16,9-9 0-16,5-7 0 16,3-9 0-16,10-3 1 0,15 3-1 15,6 0 1-15,8-13-3 16,-8 3 0-16,-2 1-6 16,-1-4 0-16,7 4-8 15,-7-1 1-15</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6-01T03:01:41.946"/>
    </inkml:context>
    <inkml:brush xml:id="br0">
      <inkml:brushProperty name="width" value="0.05292" units="cm"/>
      <inkml:brushProperty name="height" value="0.05292" units="cm"/>
      <inkml:brushProperty name="color" value="#7030A0"/>
    </inkml:brush>
  </inkml:definitions>
  <inkml:trace contextRef="#ctx0" brushRef="#br0">13709 10210 16 0,'-7'-22'8'0,"7"28"-3"0,0-6 9 0,-4 0-12 16,4 0 0-16,0 0 1 16,0 0 0-16,0 0-4 15,7 10 1-15,4 5 3 16,3 20 1-16,0 18-1 16,0-6 0-16,4 13-1 15,3 12 1-15,0-6-1 16,4 28 1-16,0-3-1 15,-4-4 0-15,-3 11 0 16,3-4 0-16,-7 25 0 16,-7-13 0-16,-7 4 1 15,-4-3 0-15,-3-16 0 16,-7 15 0-16,-7 1-1 16,0-22 1-16,0-7-1 15,-8-12 1-15,-6-13-3 16,-7-9 1-16,-4-13-4 15,-3-9 0-15,6-6-5 16,11-10 0-16,8-2-6 16,24 2 0-16</inkml:trace>
  <inkml:trace contextRef="#ctx0" brushRef="#br0" timeOffset="593.7015">14168 10508 26 0,'-15'3'13'0,"5"12"-9"0,13-11 16 0,4-1-17 16,4-3 0-16,3 0 1 15,7-3 0-15,0-4-6 16,4 4 1-16,0-6 3 16,-4-1 1-16,0 1-3 15,0 9 0-15,-3 6-8 16,0 4 1-16,-1-4-3 15,-3 6 1-15</inkml:trace>
  <inkml:trace contextRef="#ctx0" brushRef="#br0" timeOffset="796.7341">14224 10715 25 0,'-39'28'12'0,"22"-28"-6"15,13 0 20-15,4-6-23 16,7-4 0-16,4-5 0 15,3-4 1-15,7-3-6 16,4 0 1-16,-1-3 3 16,1 3 0-16,-4 6-5 0,0 7 0 15,1-1-5 1,-5 4 1-16,1 9-4 0,-4 10 1 16</inkml:trace>
  <inkml:trace contextRef="#ctx0" brushRef="#br0" timeOffset="937.4319">14273 10875 24 0,'-42'43'12'0,"17"33"-11"0,22-61 21 0,-1 1-21 16,4-7 0-16,7-2 1 15,4-10 1-15,3-13-4 16,7-15 1-16,0-13-3 16,1 6 1-16,2-6-6 15,12-6 1-15</inkml:trace>
  <inkml:trace contextRef="#ctx0" brushRef="#br0" timeOffset="1562.387">14732 10147 21 0,'-25'31'10'0,"4"-12"-6"16,14-3 13-16,0 9-15 15,-7 6 1-15,-4 4 3 16,11 6 1-16,-7-4-8 16,7-5 1-16,7-4 4 15,7-3 1-15,0-6-1 16,4-7 0-16,3-5-2 0,4-7 0 16,3-10-1-16,0-15 1 15,0-3-2-15,0-13 0 16,-3 3-5-16,-1-2 1 15,1 11-5-15,-4 7 0 16,-3 4-1-16,-4 2 0 16,-4 0 2-16,1 7 1 15,-1 15 6-15,-6 16 0 16,-1 13 5-16,-3 12 0 16,4 0 2-16,-1 0 0 0,1 6-2 15,3 0 0-15,0-6-2 16,3-15 1-16,4 2-2 15,0-2 1-15,0-10-1 16,0-7 0-16,-3-5-3 16,0-7 0-16,-1 3-4 15,-3-6 0-15,0-9-1 16,-7-1 1-16,-4-2 2 16,-6 2 0-16,-4 1 5 15,-4 9 0-15,-3 3 5 16,-4 6 1-16,0 4 1 15,4-7 1-15,7 1-3 16,3-7 0-16,8 6-3 16,10 3 1-16,7-9-2 15,10-12 0-15,4-10-2 16,8-10 1-16,2-2-6 16,5-13 1-16,-5-10-7 0,1 7 0 15</inkml:trace>
  <inkml:trace contextRef="#ctx0" brushRef="#br0" timeOffset="1796.7423">14951 10354 30 0,'-4'50'15'0,"11"-9"-11"0,0-35 22 15,0 1-25-15,4-4 1 0,0-13 1 16,3-5 0-16,0-14-4 16,0 1 1-16,-4 0 2 15,-2 0 0-15,-5 3 0 16,-3 6 0-16,-3 9-1 15,-8 4 0-15,0 9 0 16,-3 3 1-16,0 4-1 16,0-1 0-16,3 1-2 15,4-7 1-15,0-3-5 16,7-13 0-16,4-6-8 16,3 1 1-16</inkml:trace>
  <inkml:trace contextRef="#ctx0" brushRef="#br0" timeOffset="1984.1535">15039 9993 40 0,'-14'19'20'0,"3"56"-20"0,11-59 32 16,-3 28-31-16,-1 25 0 16,1 16 1-16,3 12 0 15,3 0-3-15,4 7 0 16,4-4-7-16,3-15 0 15,11-10-4-15,6-12 0 16</inkml:trace>
  <inkml:trace contextRef="#ctx0" brushRef="#br0" timeOffset="2937.2848">15431 10241 18 0,'-4'3'9'0,"4"-31"-3"0,0 28 10 15,0 3-16-15,-7 0 0 16,3 7 1-16,-3 9 0 16,0 2-1-16,0 8 0 15,-3-4 1-15,-1-3 0 16,4 0 0-16,0-3 0 16,3-7-1-16,4 7 1 15,4 3 0-15,-1-3 0 16,8-7-1-16,-4-2 1 0,4 2 0 15,-4 1 1-15,0-1 0 16,0 4 0-16,-4-4-1 16,1 1 1-16,3 0-1 15,-7-4 1-15,0 0-2 16,0-6 0-16,0-3-5 16,0-12 1-16,0 3-5 15,7-17 0-15</inkml:trace>
  <inkml:trace contextRef="#ctx0" brushRef="#br0" timeOffset="3312.2134">15483 9953 28 0,'-14'-7'14'0,"7"61"-12"0,7-36 22 16,-3 14-22-16,-1-7 0 15,1 22 2-15,3 19 0 16,0-3-5-16,0-10 0 15,0-6 4-15,0-6 0 16,3-7-2-16,4-9 1 16,0-6-1-16,0-10 0 15,0 4-1-15,4-10 0 16,0-15 0-16,3-13 1 16,3-13-1-16,1 0 1 15,0 1-1-15,-1 2 0 16,-3 10 0-16,0 12 0 15,-3 7 0-15,-4 9 0 0,0 7 0 16,-3 5 1-16,-1 7 0 16,-3 0 0-16,4 3-1 15,-1-3 0-15,1-6-3 16,-1-7 0-16,8-2-4 16,7-7 0-16,-1-7-5 15,1 4 0-15</inkml:trace>
  <inkml:trace contextRef="#ctx0" brushRef="#br0" timeOffset="3530.9501">15861 10407 27 0,'18'0'13'0,"-15"-31"-7"16,4 15 20-16,-3 1-23 15,3-14 1-15,-7-2 1 16,0 15 1-16,-4 1-8 16,-3 2 1-16,-3 1 4 15,-5 2 1-15,1 4-2 16,-3 3 0-16,3 3-2 0,-1 0 1 15,8-6-2-15,4 6 0 16,3 0-3-16,10-4 0 16,1-2-5-16,7-3 1 15,-1 2-5-15,8 1 1 16</inkml:trace>
  <inkml:trace contextRef="#ctx0" brushRef="#br0" timeOffset="3718.4825">15991 10197 23 0,'-3'10'11'0,"-1"55"-6"0,4-52 16 0,0 0-18 16,0-1 0-16,0 1 1 16,0-7 1-16,0-3-6 15,0-3 0-15,0-9 3 16,0-7 1-16,0-3-2 16,0-3 1-16,0 7-1 15,4-4 0-15,3-3-5 16,0 0 1-16,4 0-7 15,3 0 0-15</inkml:trace>
  <inkml:trace contextRef="#ctx0" brushRef="#br0" timeOffset="4265.3166">16083 10003 25 0,'-10'0'12'0,"13"-3"-3"16,-3 3 13-16,4-3-21 15,3 3 1-15,3-16 0 16,1-3 0-16,3-6-3 0,0-3 1 15,0-7-1-15,0 4 0 16,0-7-6-16,1 7 1 16,-8 6-3-16,3 6 0 15</inkml:trace>
  <inkml:trace contextRef="#ctx0" brushRef="#br0" timeOffset="4405.9276">16196 9815 25 0,'-7'75'12'0,"-4"6"-11"0,8-62 21 0,3 6-21 15,0 4 1-15,0-1-1 16,0 0 1-16,3-12-3 16,4-4 1-16,1 1-1 15,-1-1 1-15,0-2-8 16,0-7 0-16</inkml:trace>
  <inkml:trace contextRef="#ctx0" brushRef="#br0" timeOffset="4640.2904">16302 10075 25 0,'-18'34'12'0,"-3"10"-9"16,21-34 16-16,7-7-17 16,7 0 0-16,-3 0 0 15,3 7 1-15,0-7-4 16,4 0 0-16,-4-6 3 0,3-4 0 15,-2-2-3 1,-1-4 1-16,-4-2-6 16,1-7 0-16,3 6-3 0,4 4 1 15</inkml:trace>
  <inkml:trace contextRef="#ctx0" brushRef="#br0" timeOffset="4843.3257">16471 10053 27 0,'-7'13'13'0,"0"-4"-13"0,7-6 23 0,0 0-21 16,4 0 0-16,3 0 0 16,0-3 0-16,3 0-3 15,-3-3 0-15,0 0 2 16,0-3 1-16,1 0-2 16,-1-1 1-16,0 1-3 15,0 0 1-15,-4 3-3 16,4-4 0-16,-3 1-6 15,-1 3 1-15</inkml:trace>
  <inkml:trace contextRef="#ctx0" brushRef="#br0" timeOffset="5093.2995">16595 9777 20 0,'0'-9'10'0,"10"-20"-8"0,-6 20 14 15,-1-4-16-15,4-2 0 16,0-4 0-16,0 6 1 16,1 4-2-16,2 3 1 15,-3 3-4-15,0-4 0 16,0 1-2-16,0 3 0 15</inkml:trace>
  <inkml:trace contextRef="#ctx0" brushRef="#br0" timeOffset="5265.203">16669 9636 26 0,'-7'3'13'0,"3"57"-14"0,4-32 25 0,-3 9-21 16,3 4 0-16,0 3 1 15,3-3 1-15,4-3-6 16,0-7 0-16,4-3 3 15,-1-6 1-15,1-3-2 16,-4-3 0 0,4-1-11-1,-4-2 1-15</inkml:trace>
  <inkml:trace contextRef="#ctx0" brushRef="#br0" timeOffset="6202.6706">15342 10135 18 0,'4'-13'9'0,"-11"4"0"0,7 9 2 0,0 0-11 16,-4 0 1-16,1 6 0 15,-4 6 1-15,0 4-2 16,-7-13 0-16,3 13 1 16,-7 12 1-16,1 3-1 15,-5 1 1-15,5-1-1 16,-4 1 1-16,10-4-1 16,4 0 1-16,11-3-1 15,-1 0 0-15,4-6 0 16,4-6 1-16,-1-1 0 15,4 1 0-15,-3 2-1 16,-4 1 1-16,-3 0 0 16,-1-1 0-16,1 1-1 15,-4 0 0-15,-4-4 0 16,1-2 1-16,-4-4-2 0,-1-3 1 16,-2-3-6-16,-4-6 1 15,3-4-7-15,-3 1 1 16</inkml:trace>
  <inkml:trace contextRef="#ctx0" brushRef="#br0" timeOffset="15030.0965">8297 11345 39 0,'0'0'19'0,"53"-25"-15"16,-32 19 20-16,8 6-23 16,20 0 0-16,7 6 0 15,11-6 1-15,-7 0-2 0,-3 0 0 16,-4-6 1-16,-4 6 1 15,-6 0-2-15,-1 0 0 16,-3 0-4-16,-11 6 0 16,-7-3-7-16,-7-12 1 15,-3 5-2-15,-11 4 0 16</inkml:trace>
  <inkml:trace contextRef="#ctx0" brushRef="#br0" timeOffset="15373.8906">8209 11013 18 0,'-3'-63'9'0,"13"6"-4"15,-6 51 13-15,-4 6-17 16,0 10 1-16,-4 11 3 15,1 11 0-15,-8-7-6 16,-3 9 1-16,-4 13 3 16,1 4 1-16,-8-11-1 15,4 4 1-15,3 10-2 16,4 5 1-16,11-2-2 16,10-13 1-16,7-1 0 15,10-11 0-15,12-13-1 16,-5-1 0-16,-2-11-1 15,2-7 1-15,1-13-6 16,-4-6 0-16,1-3-6 0,-1-9 0 16</inkml:trace>
  <inkml:trace contextRef="#ctx0" brushRef="#br0" timeOffset="15826.9045">6061 11085 24 0,'-32'3'12'0,"14"60"-13"0,22-45 14 16,-4 11-14-16,7-7 1 15,-4 18 0-15,1 14 1 16,7 15-1-16,-4-26 0 16,0-2 1-16,0-3 0 15,3-10-7-15,1-3 1 16</inkml:trace>
  <inkml:trace contextRef="#ctx0" brushRef="#br0" timeOffset="16061.2618">6495 11097 23 0,'-29'10'11'0,"-6"34"-10"0,21-29 16 0,-11 10-16 15,4 0 0-15,0 13 1 16,-4 12 0-16,1 7-3 16,-1-1 1-16,0-6 2 15,4-15 0-15,0-4-4 16,3-12 0-16,4-10-4 16,4-15 1-16,3-7-3 15,3-5 1-15</inkml:trace>
  <inkml:trace contextRef="#ctx0" brushRef="#br0" timeOffset="16186.2583">6283 11442 19 0,'18'13'9'0,"31"21"-12"0,-42-21 17 15,4-1-14-15,-1 4 1 16,-3-7-8-16,0 7 0 16,-7 0 5-16,0-4 1 15</inkml:trace>
  <inkml:trace contextRef="#ctx0" brushRef="#br0" timeOffset="16326.952">6156 11527 22 0,'-4'-3'11'0,"19"3"-12"0,-8-13 21 0,3-3-19 16,4-2 0-16,4-11 1 16,7-5 1-16,13 9-5 15,8 9 1-15,0-3-5 16,11-3 0-16</inkml:trace>
  <inkml:trace contextRef="#ctx0" brushRef="#br0" timeOffset="16514.3914">6675 11034 22 0,'-15'48'11'0,"5"-27"-11"16,10-14 14-16,0 24-15 15,0 7 1-15,3-7 0 0,1 10 1 16,-1 6-1-16,5 3 1 16,-1-9-7-16,0 0 1 15</inkml:trace>
  <inkml:trace contextRef="#ctx0" brushRef="#br0" timeOffset="16920.6522">7130 11135 23 0,'-39'22'11'0,"18"25"-8"16,17-31 17-16,1 2-19 15,-1-5 1-15,1-4 0 16,3 4 1-16,3-1-3 0,4-2 0 16,4 2 2-16,3-9 0 15,0-3-3-15,0 0 0 16,4-9-7-16,-4-7 0 16</inkml:trace>
  <inkml:trace contextRef="#ctx0" brushRef="#br0" timeOffset="17170.637">7228 11226 28 0,'-3'28'14'0,"10"0"-11"0,-4-25 20 0,5 0-22 15,-1-6 1-15,0-3 1 16,3-6 1-16,-3-4-5 16,0-6 1-1,-3 0 2-15,-4 3 1 0,-4 3-1 16,-3 4 1-16,-3 6-2 15,-1 6 1-15,1 3-1 16,-1 3 0-16,4 0 0 16,0-3 0-16,3-3-4 15,4 0 1-15,4-6-4 16,3-3 0-16,0-4-6 16,4 1 0-16</inkml:trace>
  <inkml:trace contextRef="#ctx0" brushRef="#br0" timeOffset="17436.161">7334 11144 24 0,'-3'19'12'0,"6"-3"-8"0,-3-16 15 16,0 0-17-16,0 0 0 15,7-7 1-15,0-5 0 16,0-1-4-16,0-2 0 16,1-1 3-16,-1 3 0 15,0 13-1-15,0-3 1 16,-4 3-1-16,1-3 0 15,3 6 0-15,-4 4 1 16,-3 2-1-16,0 0 0 16,4 1 0-16,3-1 0 15,0-2-4-15,-3-4 0 16,10-6-7-16,-4-4 1 16,4 1-2-16,-3 0 1 0</inkml:trace>
  <inkml:trace contextRef="#ctx0" brushRef="#br0" timeOffset="17608.1069">7504 11100 20 0,'-11'13'10'0,"18"-32"-7"16,-7 25 18-16,4 4-18 15,3 2 1-15,0 4 1 16,3 0 1-16,-3-1-7 16,4-2 0-16,0-7 5 15,-4-3 1-15,3-9-2 16,-3-7 0-16,0-2-2 15,4-1 1-15,-1-9-13 16,5-16 1-16</inkml:trace>
  <inkml:trace contextRef="#ctx0" brushRef="#br0" timeOffset="19357.9791">9151 10414 28 0,'-25'-10'14'0,"-28"-5"-5"0,46 5 15 15,-3 1-21-15,-4-1 0 16,-7-5 2-16,-4-1 0 16,-3 3-6-16,-8 10 0 15,-17 3 4-15,-7 3 1 16,-14 7-1-16,7 2 0 16,4-5-2-16,6 2 1 15,8-3-3-15,7 1 1 16,6-11-4-16,5-5 0 15,6-4-5-15,7-5 1 0,8-7-6 16,3-1 1-16</inkml:trace>
  <inkml:trace contextRef="#ctx0" brushRef="#br0" timeOffset="19592.3419">8357 10059 28 0,'-7'-3'14'0,"-7"25"-16"16,11-9 22-16,-4 5-19 15,-1 1 1-15,-2 16 1 16,-4 6 1-16,0 2-4 16,0 4 0-16,3-3 2 15,7-6 0-15,8-13 0 16,0 3 0-16,3-3-2 16,3-3 1-16,8-3 0 15,3-6 1-15,4-7-3 16,3-9 0-16,0-3-9 15,14 6 1-15</inkml:trace>
  <inkml:trace contextRef="#ctx0" brushRef="#br0" timeOffset="20404.6953">5592 9962 22 0,'0'-12'11'0,"28"-51"-10"0,-14 44 8 15,4 0-10-15,-1-6 1 16,4-3-1-16,11 6 1 16,3 6 0-16,-10 7 1 15,0 9 0-15,-8 15 0 16,-6 14 0-16,-15 11 1 15,-10-2 0-15,-3 9 0 16,-5 6 1-16,1 1 0 0,0-17 0 16,0 1 0-16,3 12 0 15,4-6 0-15,0 0-1 16,7-3 1-16,4 0-2 16,3-10 1-16,3-3-1 15,4-9 1-15,0-3-1 16,4-13 0-16,3-6 1 15,-4-7 0-15,1-5-2 16,0-11 1-16,-4-8-4 16,-4 12 0-16,-3 0-2 15,-7 0 0-15,-3 3-3 16,-5-3 1-16,-2 4 1 16,-1-1 0-16,4 3 4 15,4 7 0-15,-1 2 2 16,7 4 1-16,1 3 1 15,6 3 0-15,8 4 0 0,-4-1 1 16,7 0-1-16,4-3 0 16,17 0-2-16,11 1 0 15,3-4-7-15,1 3 1 16</inkml:trace>
  <inkml:trace contextRef="#ctx0" brushRef="#br0" timeOffset="20717.194">6156 10135 21 0,'11'-13'10'0,"6"-9"-6"0,-10 9 13 0,0-5-16 16,4-4 0-16,-1 9 1 15,-2-12 0-15,-1-6-2 16,-4-1 0-16,-3 7 2 16,-3 3 0-16,-4 10-1 15,-4 15 0-15,-3 16-1 16,-4-7 1-16,1 13-1 15,-1 10 1-15,4 6-1 16,3-1 0-16,4-18 0 16,4 3 1-16,-1 1 1 15,4-14 0-15,4-3-1 16,3-5 0-16,0 8 0 16,3-6 1-16,4-9-1 15,4-9 1-15,3-7-6 16,4-9 1-16,10-1-7 15,4 8 1-15</inkml:trace>
  <inkml:trace contextRef="#ctx0" brushRef="#br0" timeOffset="21170.2661">6421 9887 19 0,'-15'41'9'0,"-20"-1"-1"0,28-27 8 16,-3 6-14-16,-1 6 1 15,0-3 2-15,4 0 1 16,0-7-7-16,4-2 0 15,-1-7 4-15,4-6 1 16,7-9-2-16,4-10 1 16,6-6-2-16,5 6 1 0,6-9-3 15,7-4 0-15,-7 1-3 16,1-3 0-16,-1 12-2 16,-7 12 0-16,0 10-1 15,-7 16 1-15,-7-4 2 16,0 7 1-16,-3 6 4 15,-4 7 0-15,0-1 2 16,3 0 0-16,1-5 0 16,3-8 1-16,0-5-1 15,0-7 1-15,0-9-2 16,0-10 1-16,0-8-1 16,0-8 1-16,0 7-1 15,-3-6 0-15,-4 3 0 16,0 3 1-16,-4 0-1 15,1 3 0-15,-8 10-1 16,1 6 1-16,-4 3-1 0,7 6 0 16,-1-3-1-16,8-3 1 15,8 0-5-15,2-9 1 16,4-7-8-16,7-3 0 16</inkml:trace>
  <inkml:trace contextRef="#ctx0" brushRef="#br0" timeOffset="21764.0586">7183 9595 21 0,'-4'6'10'0,"8"35"-6"16,-4-35 7-16,3 20-11 15,-3 27 1-15,0-9 0 0,0 6 0 16,0 6-2-16,0-2 1 16,0-4 1-16,0-6 1 15,0-16-2-15,0 6 1 16,0-15-2-16,0 3 0 16,0-15-1-16,0-14 0 15,0-15-2-15,0-6 1 16,0 6-1-16,4-19 1 15,-1-9 2-15,4-6 0 16,4-1 2-16,3 7 1 16,0 9 1-16,4 16 0 15,-1 0 1-15,-3 16 0 0,1 12 0 16,-5 6 1-16,-3 7-1 16,-3 9 0-16,-4 3 0 15,-4 1 0-15,1 5-1 16,-4-9 0-16,0-12-1 15,-1-4 0-15,1 7-2 16,0-4 0-16,4-9-5 16,3-3 1-16,3-9-7 15,4 0 1-15</inkml:trace>
  <inkml:trace contextRef="#ctx0" brushRef="#br0" timeOffset="22170.2346">7680 9645 25 0,'-25'-9'12'0,"-14"34"-9"0,29-12 16 15,-8 2-17-15,-6 7 0 16,-5 3 0-16,1 3 0 16,7 1-3-16,0-1 0 15,7 3 2-15,3-6 0 16,4-6-1-16,4-3 1 15,6-7-1-15,8-2 0 16,6-11 0-16,1 1 1 16,0-12-1-16,3-4 1 15,3-3-1-15,-2 3 1 16,-5-3-1-16,1 6 1 16,-4 4-1-1,-3 15 1-15,-4 3 0 16,0 13 0-16,-4 6-1 15,1-6 1-15,-1 0-1 16,4 0 1-16,0-4 0 16,4-2 0-16,0-4-4 15,-1-6 1-15,4 4-5 16,-3-14 0-16,3-11-3 16,0-11 1-16</inkml:trace>
  <inkml:trace contextRef="#ctx0" brushRef="#br0" timeOffset="22514.0068">7793 9658 22 0,'-11'31'11'0,"4"38"-8"0,7-50 17 15,0 3-17-15,0 9 0 16,0-6 1-16,4 1 1 16,-1-11-7-16,4-5 1 15,4-14 3-15,0-5 1 16,3-13-2-16,0-16 1 15,3-9-2-15,-3 13 1 16,1-10 0-16,-1-6 0 16,0-3-1-16,-7 9 0 15,0-10 0-15,-4 14 1 16,1 5-1-16,-4 13 1 16,0 13-1-16,0 15 0 0,0 3 0 15,-4 13 1-15,1 10-1 16,-1 5 1-16,4 1 0 15,0 3 0-15,4 12-1 16,-1 0 0-16,1-9-5 16,3-3 0-16,11-16-6 15,6-12 1-15</inkml:trace>
  <inkml:trace contextRef="#ctx0" brushRef="#br0" timeOffset="22873.312">8167 9623 24 0,'-25'10'12'0,"4"103"-7"0,17-82 14 16,-3 7-16-16,4-7 1 15,-1-3 1-15,8-3 0 16,3-6-7-16,7-3 1 16,0-7 4-16,0-9 0 15,0 3-1-15,0-21 0 16,4-26-1-16,-4-10 0 15,0-12 0-15,-3-9 0 16,-1-6-1-16,-2-13 1 16,-1 3-1-16,-4 19 1 15,1 12-1-15,-4 13 1 16,0 6-1-16,0 16 0 16,0-3 1-16,3 22 0 0,1 21-1 15,-1 14 1-15,1 18-1 16,-1-4 1-16,1 8-1 15,3 2 0-15,0-3-5 16,0-9 0-16,4-4-7 16,-1 4 1-16</inkml:trace>
  <inkml:trace contextRef="#ctx0" brushRef="#br0" timeOffset="23045.2149">8393 9579 29 0,'-15'13'14'0,"12"12"-10"16,3-15 18-16,0 21-22 16,0 10 0-16,0 6 0 0,3 3 1 15,1-16-5-15,3-5 0 16,0-4-5-16,11-7 1 16</inkml:trace>
  <inkml:trace contextRef="#ctx0" brushRef="#br0" timeOffset="23451.4388">8396 9448 38 0,'-18'-16'19'0,"18"4"-25"0,0 5 35 16,4-2-30-16,3 3 1 0,4 2 0 16,3 4 1-16,0 4-3 15,0 5 1-15,0 4-2 16,4 5 0-16,-4 11 0 15,0 8 0-15,-3 4-1 16,-4 12 1-16,-4 4 2 16,-6 2 0-16,3-5 3 15,0-14 0-15,0-2 0 16,3-13 1-16,4-12 0 16,4-7 1-16,3-6-1 15,0-13 0-15,0-12-2 16,0-6 1-16,4 3-1 15,-1-4 0-15,-2 4 0 16,-1 6 0-16,0 10 0 16,0 9 0-16,-3 9-1 15,-1 6 1-15,-3 7-1 16,4 9 1-16,-4 7-3 16,0-1 1-16,0-5-5 15,0-11 1-15,0 1-6 0,0-6 0 16</inkml:trace>
  <inkml:trace contextRef="#ctx0" brushRef="#br0" timeOffset="23810.7837">8837 9802 28 0,'0'-6'14'0,"0"18"-8"0,4-5 21 16,-4 8-24-16,0 10 0 0,0 1 2 16,0-5 0-16,0-5-7 15,0-3 1-15,0-4 4 16,3-3 0-16,1-2-2 15,-1-4 1-15,4 6-1 16,0-3 1-16,0-6-2 16,0 6 0-16,0-3 0 15,1 3 1-15,-1 3-1 16,3 4 1-16,-6 2-1 16,-4 4 0-16,0 6 1 15,-4 3 1-15,-6 3 1 16,-1-9 0-16,0 9 0 15,-3-3 0-15,-10 0 0 16,-5-6 1-16,-2 3-2 16,-8-16 0-16,-3-6-1 15,3-9 0-15,7 3-5 16,7-4 0-16,11 4-7 16,4 3 1-16,24-3-7 0,7-7 1 15</inkml:trace>
  <inkml:trace contextRef="#ctx0" brushRef="#br0" timeOffset="25435.6033">8142 12408 20 0,'-3'3'10'0,"20"-9"-4"16,-13 3 10-16,3 0-14 15,7-1 1-15,7 1 3 16,0 0 0-16,7 0-7 16,4 0 1-16,7-7 4 0,14-2 1 15,18-4-2-15,-1-3 1 16,1-3-2-16,-11 1 1 15,-4-1-1-15,-3 3 0 16,-7 13 0-16,-4-4 0 16,-7-2-2-16,-3-1 0 15,-7 0-5-15,-7 4 1 16,-8 0-6-16,-3 9 0 16,-7-3-3-16,-7 6 0 15</inkml:trace>
  <inkml:trace contextRef="#ctx0" brushRef="#br0" timeOffset="25779.3296">8301 12192 25 0,'0'-7'12'16,"7"1"-6"-16,-4 9 21 0,-3-3-24 15,0-6 0-15,0 9 2 16,-3 6 0-16,-1 20-6 16,-3 5 0-16,-7 1 5 15,-10 5 1-15,-5 14-2 16,-6 12 1-16,-7-10-2 16,-1 4 1-16,12-29 0 15,2-6 0-15,12-3-2 16,10-6 1-16,17-4-1 15,11 4 0-15,11 0 0 16,-7-4 0-16,17-28-1 0,1-12 1 16,6-13-11-16,4-6 0 15,21-3-5-15,0-16 1 16</inkml:trace>
  <inkml:trace contextRef="#ctx0" brushRef="#br0" timeOffset="43231.181">5263 12841 11 0,'-21'22'5'0,"21"25"1"0,0-32 5 16,0-2-9 0,11 43 1-16,-4 7 1 0,-14-3-5 15,3 6 0-15,4 9 3 16,4-13 0-16,3 20-1 16,-4 12 0-16,4-22 0 15,-3-9 0-15,0-13-1 16,-1-6 1-16,1-16-5 15,-1-9 0-15,4-10-2 16,7-12 0-16</inkml:trace>
  <inkml:trace contextRef="#ctx0" brushRef="#br0" timeOffset="43559.3743">5203 12910 9 0,'-3'-32'4'0,"21"17"-3"0,-4 12 4 16,3-1-2-16,-3 4 1 16,8 0 1-16,2 4 1 15,-3 2-8-15,8 3 1 16,-5 4 4-16,5 2 1 16,-8 4-2-16,-4-12 0 15,-2 11 0-15,-1 11 0 16,-11 11-1-16,-3 7 1 15,-3-6-1-15,-4-3 1 16,-4-1-1-16,0-8 1 16,-3-7 0-16,0-10 0 15,0-9-1-15,-4-9 1 16,8-7-4-16,3-9 1 16,3-9-5-16,4-13 0 0,11 16-3 15,3 3 1-15</inkml:trace>
  <inkml:trace contextRef="#ctx0" brushRef="#br0" timeOffset="43949.8927">5570 13023 19 0,'0'22'9'0,"18"-48"-10"16,-18 14 16-16,4 6-15 15,3 3 1-15,0-4-1 16,0-2 1-16,0-1-1 15,3 1 0-15,1 3 0 16,0 6 1-16,3 6-1 16,-4 0 0-16,4 1-1 15,-3-7 1-15,-1 9 0 0,1-9 1 16,-4-9 0-16,-3 9 1 16,-1 6 0-16,1-6 0 15,-4-6 1-15,0-4 0 16,0-2 0-16,-4-4 0 15,1-3-1-15,-4 3 1 16,-4 1-1-16,4 5 0 16,-11 1-1-16,4 6 1 15,4 3-1-15,-1 0 0 16,4 0-1-16,7 0 1 0,0 3-3 16,0-3 0-16,4-6-6 15,6-1 1-15,4 1-3 16,11 0 1-16</inkml:trace>
  <inkml:trace contextRef="#ctx0" brushRef="#br0" timeOffset="44106.2057">6018 12744 22 0,'-21'31'11'0,"11"-59"-11"15,3 25 17-15,3 6-17 16,1-6 0-16,-1-4-1 15,4 4 0-15,0 3-5 16,7 3 1-16</inkml:trace>
  <inkml:trace contextRef="#ctx0" brushRef="#br0" timeOffset="44371.7646">6032 12960 18 0,'-24'47'9'0,"20"-3"-5"0,8-10 11 15,-8 13-14-15,1-12 1 16,-1 2 1-16,1 4 0 16,3 0-3-16,-4 3 1 15,1-3 2-15,3-1 1 16,-11-14-1-16,4-5 1 16,-4-5-2-16,1 6 1 15,-1-12-2-15,1-7 1 0,-8-3-1 16,0 12 0-16,8-9-2 15,3-6 1-15,3-6-5 16,4-7 1-16,7-9-6 16,7-6 0-16</inkml:trace>
  <inkml:trace contextRef="#ctx0" brushRef="#br0" timeOffset="44746.7801">6177 12944 21 0,'-7'10'10'0,"11"-10"-5"16,-4 0 12-16,0 0-16 15,3-7 1-15,1-2 1 0,3-4 0 16,0-2-4-16,-4-4 1 16,1 0 2-16,-1 3 0 15,1 4-1-15,-4 2 0 16,-4 7-1-16,1 6 1 15,-4 10-1-15,0 6 1 16,0 6 0-16,0-9 1 16,0 15 0-16,3 13 0 15,1 0 0-15,-1 0 1 16,0 0-2-16,4-4 1 16,0-5-1-16,4-10 0 15,0-9 0-15,3-1 0 16,0-8 0-16,3-11 0 15,1-8-2-15,-1-10 0 0,1-13-5 16,3-5 1-16,0 11-7 16,14-8 1-16</inkml:trace>
  <inkml:trace contextRef="#ctx0" brushRef="#br0" timeOffset="44996.7307">6382 12791 20 0,'-18'28'10'0,"-7"22"-5"16,25-34 11-16,-3 2-14 15,3 4 0-15,3-12 2 0,-3-1 0 16,11 4-5-16,0-4 0 16,-1 4 3-1,1-7 1-15,-1 0-2 0,4-6 1 16,-3 0-2-16,0-9 1 15,-1 15-5-15,1-6 1 16,-4-6-6-16,3-4 1 16</inkml:trace>
  <inkml:trace contextRef="#ctx0" brushRef="#br0" timeOffset="45184.1768">6410 12831 21 0,'-21'13'10'0,"28"-13"-5"0,-7 0 12 0,10 0-14 15,1 0 1-15,0-3 1 16,-1-4 0-16,4-2-7 16,0-4 1-16,1-5 4 15,-1-1 0-15,3 13-4 16,-3-10 0-16,1-3-5 16,-5-3 0-16,4-3-3 15,0 0 0-15</inkml:trace>
  <inkml:trace contextRef="#ctx0" brushRef="#br0" timeOffset="45356.1125">6551 12496 29 0,'-7'50'14'0,"4"66"-15"0,3-103 26 16,0 8-24-16,0 11 0 16,0 5 0-16,3 4 0 15,1-3-2-15,6-10 1 16,-3 10-1-16,4-7 0 15,-1-6-8-15,1-3 0 16</inkml:trace>
  <inkml:trace contextRef="#ctx0" brushRef="#br0" timeOffset="45543.6018">6668 12878 22 0,'0'32'11'0,"10"18"-10"0,-6-53 11 0,3 9-12 16,0 10 0-16,0 9 0 15,0 0 1-15,0-6-3 16,3 3 0-16,1-7-4 16,0 1 1-16</inkml:trace>
  <inkml:trace contextRef="#ctx0" brushRef="#br0" timeOffset="45699.7513">6668 12759 26 0,'-8'10'13'0,"12"-32"-18"0,0 12 23 16,-1-2-20-16,4-1 1 15,0 7-12-15,0 6 1 16</inkml:trace>
  <inkml:trace contextRef="#ctx0" brushRef="#br0" timeOffset="45965.4463">6802 12957 21 0,'0'19'10'0,"7"-26"-6"0,-7 7 14 16,3-9-16-16,-3-7 1 15,0-3 1-15,0-6 0 0,0-3-5 16,0 0 0-16,-3 3 3 15,-1 0 1-15,1 15-2 16,-1-5 0-16,1 2 0 16,-1 7 0-16,0 6-1 15,1 3 0-15,3 3 0 16,3 4 1-16,1 5-3 16,0 1 1-16,3 6-3 15,0-3 1 1,3 9-6-1,-3-6 1-15</inkml:trace>
  <inkml:trace contextRef="#ctx0" brushRef="#br0" timeOffset="46262.2977">6879 12982 22 0,'-3'3'11'0,"-11"-12"-8"16,14 5 15-16,0 1-17 0,0-3 1 16,0 0 2-16,0-4 0 15,0-2-5-15,0-4 1 16,3-3 2-16,1 0 1 15,3-2-1-15,3 2 1 16,8 0-2-16,-4 0 1 16,4 7-1-16,-1 2 0 15,1 4 0-15,3 3 1 16,-3 3-1-16,3 3 0 16,0 6 0-16,0 4 1 15,0 9-1-15,-3 0 1 16,-4 0-1-16,-3 0 1 15,-1-4 0-15,-3 1 1 16,0-9-3-16,0 2 1 0,-3-2-9 16,0-4 0-16,6-16-4 15,-24-8 1-15</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6-01T03:03:16.838"/>
    </inkml:context>
    <inkml:brush xml:id="br0">
      <inkml:brushProperty name="width" value="0.05292" units="cm"/>
      <inkml:brushProperty name="height" value="0.05292" units="cm"/>
      <inkml:brushProperty name="color" value="#7030A0"/>
    </inkml:brush>
  </inkml:definitions>
  <inkml:trace contextRef="#ctx0" brushRef="#br0">7751 10733 16 0,'0'0'8'0,"3"-9"-3"16,-3 9 8-16,7-6-11 15,0 3 1-15,0-4 1 16,0 4 0-16,0 3-5 16,0 0 0-16,0 3 4 0,1 1 1 15,-5 2-2-15,1 6 0 16,-4-2 0-16,0-7 0 16,0 3-1-16,-4 4 0 15,1 5 0-15,-1 1 0 16,0 0-1-16,1-4 0 15,-1 4 0-15,4-4 0 16,0 1-1-16,4-1 1 16,-1 1-1-16,1 3 1 15,0 9 0-15,-1-3 1 16,1 3-1-16,-1-3 1 0,1-13 0 16,-1 1 0-16,-3 2 0 15,0-3 1-15,0 1-5 16,0-1 1-16,-3-2-3 15,-1-4 0-15,-3-3-5 16,4 3 1-16</inkml:trace>
  <inkml:trace contextRef="#ctx0" brushRef="#br0" timeOffset="187.5159">7733 10784 20 0,'-4'0'10'0,"8"25"-6"16,-4 0 14-16,3 12-16 15,-3-2 0-15,0 6 2 16,0 9 0-16,0 6-5 0,0 1 0 16,0-13 3-16,0 9 1 15,4 0-2-15,-4-15 1 16,3 3-3-16,1-16 0 16,3-3-2-16,0-13 0 15,0-9-6-15,0-9 1 16</inkml:trace>
  <inkml:trace contextRef="#ctx0" brushRef="#br0" timeOffset="1203.0004">7955 10561 17 0,'0'-19'8'0,"0"10"-2"0,0 9 7 0,0 3-13 15,-3 3 1-15,3 4 1 16,-4 2 0-16,1 4-3 16,-1-1 1-16,1-2 1 15,-1 0 1-15,0-4-1 16,1-3 0-16,3 1-1 16,0-4 0-16,3 0-1 15,5 0 1-15,-1-3-1 16,3 3 1-16,8-3-1 15,-1 3 1-15,5 0 0 16,-8 0 1-16,-4 1 1 16,-3 2 0-16,0 3 0 15,-7 1 0-15,0 2 0 0,-3-5 1 16,-8 5-1-16,-6 4 1 16,3 6-2-16,-1 6 0 15,1-3-1-15,0-3 1 16,4-6-4-16,-1-4 1 15,0-9-2-15,4-6 1 16,0-3-1-16,4-4 1 16,3-5-1-16,3 2 0 15,4-6 2-15,4 4 1 16,10 12 0-16,0-4 1 16,4-2 0-16,3 0 1 0,0-1 0 15,-6 1 0-15,2-1 0 16,-3 4 0-16,-3 6-1 15,-4 3 1-15,-3 3 0 16,-4-6 0-16,-4 7-1 16,-3 15 0-16,-7 9 0 15,0 4 0-15,-3-1 0 16,-4 1 1-16,3-10-2 16,0-7 1-16,8-2 0 15,-1-3 1-15,1-13-1 16,3 0 0-16,3-10 0 15,4-5 1-15,0 2 0 16,-3-3 0-16,0 4-1 16,3 2 1-16,-7 10-1 15,3 7 1-15,-6 11-1 16,-4 11 1-16,-1-1-1 0,1-12 0 16,0-1 0-16,0 4 0 15,4-3 0-15,-1-4 1 16,4 1-1-16,0-4 1 15,4-2 0-15,-1-7 1 16,4-7-1-16,0 7 0 16,0-12 0-16,1-7 0 15,2-19 0-15,-3 1 0 16,0-1-1-16,0 0 1 16,0 13-1-16,-3 3 0 0,-1 7 0 15,-3 2 0-15,0-3-1 16,-3 16 0-16,-1 13 1 15,1 15 1-15,-1 13 0 16,-3-7 0-16,4 4 0 16,-1 0 0-16,1 6 0 15,3-7 1-15,3-2-4 16,4-4 1-16,0-6-4 16,4-3 0-16,-1-6-4 15,5-7 0-15</inkml:trace>
  <inkml:trace contextRef="#ctx0" brushRef="#br0" timeOffset="1796.7087">8340 10664 23 0,'-4'-6'11'0,"4"6"-11"0,0 0 18 16,0 3-17-16,0 4 0 15,0 2-1-15,0 4 1 16,0-4-2-16,0 7 1 16,4-13 0-16,-1 6 1 15,1 1-1-15,-4-10 0 16,3 3 0-16,1-3 0 16,3-3 0-16,0 9 0 0,0-3 0 15,4-3 0-15,-4 0 0 16,7 0 0-16,-7 3 0 15,0 3 1-15,-4-9-1 16,1 6 0-16,-4 13 0 16,3 6 1-16,-3 6-1 15,-3 19 0-15,-4 0 0 16,0-18 0-16,0-1 0 16,0-3 0-16,3 0 0 15,1-9 1-15,-1-7-1 16,4-3 0-16,0-3 1 15,0 1 0-15,0-4-1 16,0 0 1-16,0 0-1 16,4-4 0-16,-1 4 0 15,1 4 0-15,-4 5-1 16,0 4 1-16,-4 5-1 16,-3 4 1-16,0 3 2 0,3 0 0 15,-3-6 1-15,4 0 1 16,-1-3-1-16,4-7 0 15,0-3 0-15,0-6 0 16,7-6-1-16,0-9 0 16,4-4-1-16,7-6 0 15,-4 6-2-15,0-6 1 16,0-10-4-16,7-9 0 16,7-6-7-16,-6 3 0 15</inkml:trace>
  <inkml:trace contextRef="#ctx0" brushRef="#br0" timeOffset="2609.1483">8710 10649 26 0,'-18'-10'13'0,"4"10"-13"16,11 4 16-16,-4 2-15 15,-4 6 0-15,-3 4 2 16,-7-7 0-16,0 17-3 15,0 11 0-15,3 4 2 16,4 3 0-16,3-3-1 16,4-1 0-16,4-11-1 15,-1-1 1-15,8-13-1 16,6-5 0-16,1-4 0 0,3-6 0 16,0-9 0-1,-3-1 0-15,-1 4 0 0,1-3 0 16,-4 2 0-16,0 7 0 15,-4 7 0-15,1 5 0 16,-4 1 0-16,0 6 0 16,0-7 0-16,0-3 1 15,0 4-2-15,0-4 1 16,3 1 0-16,1-4 0 16,0-3 0-16,3-3 0 15,0-3 0-15,0 6 0 16,3-15 0-16,1-4 0 15,3-9 0-15,-3-10 1 0,3 1-2 16,0-1 1-16,3 1 0 16,-2 3 0-16,-5 6 0 15,1 6 0-15,-4 9 0 16,0 13 0-16,-7 13 0 16,-4 9 0-16,-3 16 0 15,0 0 0-15,0-13 1 16,-3-3 0-16,2 0 0 15,1-3 0-15,0-6 0 16,4-7 1-16,3-3-1 16,0 4 0-16,0-10-1 15,3-13 0-15,4-12 0 16,0-6 0-16,1 3 0 16,-1-1 0-16,0 11 0 15,0 5 1-15,0 7-1 16,-4 9 0-16,1 6 0 0,-1 13 0 15,-3 7 0-15,0-11 0 16,-3 1 0-16,3 3 0 16,0-3 0-16,3-3 0 15,-3-4-1-15,4 1 1 16,-1-4-1-16,1-3 1 16,-1-3 0-16,-3-3 0 15,0 0 0-15,0 0 1 31,7-6-6-31,1 0 0 0,2 3-4 16,4 6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A2993-AC79-489C-912C-B47545A5DDE2}" type="datetimeFigureOut">
              <a:rPr lang="zh-TW" altLang="en-US" smtClean="0"/>
              <a:t>2018/6/1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878B4-4C4E-4B50-AFE3-88E35EBFCF79}" type="slidenum">
              <a:rPr lang="zh-TW" altLang="en-US" smtClean="0"/>
              <a:t>‹#›</a:t>
            </a:fld>
            <a:endParaRPr lang="zh-TW" altLang="en-US"/>
          </a:p>
        </p:txBody>
      </p:sp>
    </p:spTree>
    <p:extLst>
      <p:ext uri="{BB962C8B-B14F-4D97-AF65-F5344CB8AC3E}">
        <p14:creationId xmlns:p14="http://schemas.microsoft.com/office/powerpoint/2010/main" val="42942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baseline="0" dirty="0" smtClean="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1</a:t>
            </a:fld>
            <a:endParaRPr lang="zh-TW" altLang="en-US"/>
          </a:p>
        </p:txBody>
      </p:sp>
    </p:spTree>
    <p:extLst>
      <p:ext uri="{BB962C8B-B14F-4D97-AF65-F5344CB8AC3E}">
        <p14:creationId xmlns:p14="http://schemas.microsoft.com/office/powerpoint/2010/main" val="683270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smtClean="0"/>
          </a:p>
          <a:p>
            <a:r>
              <a:rPr kumimoji="1" lang="zh-TW" altLang="en-US" dirty="0" smtClean="0"/>
              <a:t>可看</a:t>
            </a:r>
            <a:r>
              <a:rPr kumimoji="1" lang="en-US" altLang="zh-TW" dirty="0" smtClean="0"/>
              <a:t>[1]</a:t>
            </a:r>
            <a:r>
              <a:rPr kumimoji="1" lang="zh-TW" altLang="en-US" dirty="0" smtClean="0"/>
              <a:t> </a:t>
            </a:r>
            <a:r>
              <a:rPr kumimoji="1" lang="en-US" altLang="zh-TW" dirty="0" smtClean="0"/>
              <a:t>[9]</a:t>
            </a:r>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10</a:t>
            </a:fld>
            <a:endParaRPr lang="zh-TW" altLang="en-US"/>
          </a:p>
        </p:txBody>
      </p:sp>
    </p:spTree>
    <p:extLst>
      <p:ext uri="{BB962C8B-B14F-4D97-AF65-F5344CB8AC3E}">
        <p14:creationId xmlns:p14="http://schemas.microsoft.com/office/powerpoint/2010/main" val="10874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kumimoji="1"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i="0">
                    <a:solidFill>
                      <a:schemeClr val="accent5"/>
                    </a:solidFill>
                    <a:latin typeface="Cambria Math" panose="02040503050406030204" pitchFamily="18" charset="0"/>
                  </a:rPr>
                  <a:t>𝐸</a:t>
                </a:r>
                <a:r>
                  <a:rPr lang="en-US" altLang="zh-TW" i="0" smtClean="0">
                    <a:solidFill>
                      <a:schemeClr val="accent5"/>
                    </a:solidFill>
                    <a:latin typeface="Cambria Math" charset="0"/>
                  </a:rPr>
                  <a:t>_</a:t>
                </a:r>
                <a:r>
                  <a:rPr lang="en-US" altLang="zh-TW" i="0">
                    <a:solidFill>
                      <a:schemeClr val="accent5"/>
                    </a:solidFill>
                    <a:latin typeface="Cambria Math" panose="02040503050406030204" pitchFamily="18" charset="0"/>
                  </a:rPr>
                  <a:t>𝑡𝑜𝑡𝑎𝑙</a:t>
                </a:r>
                <a:r>
                  <a:rPr lang="en-US" altLang="zh-TW" b="0" i="0" smtClean="0">
                    <a:solidFill>
                      <a:schemeClr val="accent5"/>
                    </a:solidFill>
                    <a:latin typeface="Cambria Math" charset="0"/>
                  </a:rPr>
                  <a:t>:loss</a:t>
                </a:r>
                <a:r>
                  <a:rPr lang="zh-TW" altLang="en-US" b="0" i="0" smtClean="0">
                    <a:solidFill>
                      <a:schemeClr val="accent5"/>
                    </a:solidFill>
                    <a:latin typeface="Cambria Math" charset="0"/>
                  </a:rPr>
                  <a:t> </a:t>
                </a:r>
                <a:r>
                  <a:rPr lang="en-US" altLang="zh-TW" b="0" i="0" smtClean="0">
                    <a:solidFill>
                      <a:schemeClr val="accent5"/>
                    </a:solidFill>
                    <a:latin typeface="Cambria Math" charset="0"/>
                  </a:rPr>
                  <a:t>function</a:t>
                </a:r>
                <a:endParaRPr kumimoji="1" lang="zh-TW" altLang="en-US" dirty="0">
                  <a:solidFill>
                    <a:schemeClr val="accent5"/>
                  </a:solidFill>
                </a:endParaRPr>
              </a:p>
              <a:p>
                <a:endParaRPr kumimoji="1" lang="zh-TW" altLang="en-US" dirty="0"/>
              </a:p>
            </p:txBody>
          </p:sp>
        </mc:Fallback>
      </mc:AlternateContent>
      <p:sp>
        <p:nvSpPr>
          <p:cNvPr id="4" name="投影片編號版面配置區 3"/>
          <p:cNvSpPr>
            <a:spLocks noGrp="1"/>
          </p:cNvSpPr>
          <p:nvPr>
            <p:ph type="sldNum" sz="quarter" idx="10"/>
          </p:nvPr>
        </p:nvSpPr>
        <p:spPr/>
        <p:txBody>
          <a:bodyPr/>
          <a:lstStyle/>
          <a:p>
            <a:fld id="{A7E878B4-4C4E-4B50-AFE3-88E35EBFCF79}" type="slidenum">
              <a:rPr lang="zh-TW" altLang="en-US" smtClean="0"/>
              <a:t>11</a:t>
            </a:fld>
            <a:endParaRPr lang="zh-TW" altLang="en-US"/>
          </a:p>
        </p:txBody>
      </p:sp>
    </p:spTree>
    <p:extLst>
      <p:ext uri="{BB962C8B-B14F-4D97-AF65-F5344CB8AC3E}">
        <p14:creationId xmlns:p14="http://schemas.microsoft.com/office/powerpoint/2010/main" val="172669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12</a:t>
            </a:fld>
            <a:endParaRPr lang="zh-TW" altLang="en-US"/>
          </a:p>
        </p:txBody>
      </p:sp>
    </p:spTree>
    <p:extLst>
      <p:ext uri="{BB962C8B-B14F-4D97-AF65-F5344CB8AC3E}">
        <p14:creationId xmlns:p14="http://schemas.microsoft.com/office/powerpoint/2010/main" val="546803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最優解存在，機器應該要學到最優解</a:t>
            </a:r>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13</a:t>
            </a:fld>
            <a:endParaRPr lang="zh-TW" altLang="en-US"/>
          </a:p>
        </p:txBody>
      </p:sp>
    </p:spTree>
    <p:extLst>
      <p:ext uri="{BB962C8B-B14F-4D97-AF65-F5344CB8AC3E}">
        <p14:creationId xmlns:p14="http://schemas.microsoft.com/office/powerpoint/2010/main" val="1966121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baseline="0" dirty="0" smtClean="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14</a:t>
            </a:fld>
            <a:endParaRPr lang="zh-TW" altLang="en-US"/>
          </a:p>
        </p:txBody>
      </p:sp>
    </p:spTree>
    <p:extLst>
      <p:ext uri="{BB962C8B-B14F-4D97-AF65-F5344CB8AC3E}">
        <p14:creationId xmlns:p14="http://schemas.microsoft.com/office/powerpoint/2010/main" val="501572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15</a:t>
            </a:fld>
            <a:endParaRPr lang="zh-TW" altLang="en-US"/>
          </a:p>
        </p:txBody>
      </p:sp>
    </p:spTree>
    <p:extLst>
      <p:ext uri="{BB962C8B-B14F-4D97-AF65-F5344CB8AC3E}">
        <p14:creationId xmlns:p14="http://schemas.microsoft.com/office/powerpoint/2010/main" val="548889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17</a:t>
            </a:fld>
            <a:endParaRPr lang="zh-TW" altLang="en-US"/>
          </a:p>
        </p:txBody>
      </p:sp>
    </p:spTree>
    <p:extLst>
      <p:ext uri="{BB962C8B-B14F-4D97-AF65-F5344CB8AC3E}">
        <p14:creationId xmlns:p14="http://schemas.microsoft.com/office/powerpoint/2010/main" val="172430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3*3</a:t>
            </a:r>
            <a:r>
              <a:rPr kumimoji="1" lang="zh-TW" altLang="en-US" dirty="0" smtClean="0"/>
              <a:t> 有比較少的參數量，而且可以經過比較多次</a:t>
            </a:r>
            <a:r>
              <a:rPr kumimoji="1" lang="en-US" altLang="zh-TW" dirty="0" err="1" smtClean="0"/>
              <a:t>af</a:t>
            </a:r>
            <a:r>
              <a:rPr kumimoji="1" lang="zh-TW" altLang="en-US" dirty="0" smtClean="0"/>
              <a:t>。所以會損失比較多資訊，</a:t>
            </a:r>
            <a:r>
              <a:rPr kumimoji="1" lang="en-US" altLang="zh-TW" dirty="0" smtClean="0"/>
              <a:t>train</a:t>
            </a:r>
            <a:r>
              <a:rPr kumimoji="1" lang="zh-TW" altLang="en-US" dirty="0" smtClean="0"/>
              <a:t> </a:t>
            </a:r>
            <a:r>
              <a:rPr kumimoji="1" lang="en-US" altLang="zh-TW" dirty="0" smtClean="0"/>
              <a:t>data</a:t>
            </a:r>
            <a:r>
              <a:rPr kumimoji="1" lang="zh-TW" altLang="en-US" dirty="0" smtClean="0"/>
              <a:t>比較少</a:t>
            </a:r>
            <a:endParaRPr kumimoji="1" lang="zh-TW" altLang="en-US" dirty="0"/>
          </a:p>
        </p:txBody>
      </p:sp>
      <p:sp>
        <p:nvSpPr>
          <p:cNvPr id="4" name="投影片編號版面配置區 3"/>
          <p:cNvSpPr>
            <a:spLocks noGrp="1"/>
          </p:cNvSpPr>
          <p:nvPr>
            <p:ph type="sldNum" sz="quarter" idx="10"/>
          </p:nvPr>
        </p:nvSpPr>
        <p:spPr/>
        <p:txBody>
          <a:bodyPr/>
          <a:lstStyle/>
          <a:p>
            <a:fld id="{48443B6C-C527-C44D-87F8-4AC620A8F150}" type="slidenum">
              <a:rPr kumimoji="1" lang="zh-TW" altLang="en-US" smtClean="0"/>
              <a:t>18</a:t>
            </a:fld>
            <a:endParaRPr kumimoji="1" lang="zh-TW" altLang="en-US"/>
          </a:p>
        </p:txBody>
      </p:sp>
    </p:spTree>
    <p:extLst>
      <p:ext uri="{BB962C8B-B14F-4D97-AF65-F5344CB8AC3E}">
        <p14:creationId xmlns:p14="http://schemas.microsoft.com/office/powerpoint/2010/main" val="1685094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19</a:t>
            </a:fld>
            <a:endParaRPr lang="zh-TW" altLang="en-US"/>
          </a:p>
        </p:txBody>
      </p:sp>
    </p:spTree>
    <p:extLst>
      <p:ext uri="{BB962C8B-B14F-4D97-AF65-F5344CB8AC3E}">
        <p14:creationId xmlns:p14="http://schemas.microsoft.com/office/powerpoint/2010/main" val="346642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20</a:t>
            </a:fld>
            <a:endParaRPr lang="zh-TW" altLang="en-US"/>
          </a:p>
        </p:txBody>
      </p:sp>
    </p:spTree>
    <p:extLst>
      <p:ext uri="{BB962C8B-B14F-4D97-AF65-F5344CB8AC3E}">
        <p14:creationId xmlns:p14="http://schemas.microsoft.com/office/powerpoint/2010/main" val="117418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2</a:t>
            </a:fld>
            <a:endParaRPr lang="zh-TW" altLang="en-US"/>
          </a:p>
        </p:txBody>
      </p:sp>
    </p:spTree>
    <p:extLst>
      <p:ext uri="{BB962C8B-B14F-4D97-AF65-F5344CB8AC3E}">
        <p14:creationId xmlns:p14="http://schemas.microsoft.com/office/powerpoint/2010/main" val="773427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https://mc.ai/data-augmentation-using-fastai/</a:t>
            </a:r>
          </a:p>
          <a:p>
            <a:r>
              <a:rPr kumimoji="1" lang="zh-TW" altLang="en-US" dirty="0" smtClean="0"/>
              <a:t>選轉裁切成更多圖片</a:t>
            </a:r>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21</a:t>
            </a:fld>
            <a:endParaRPr lang="zh-TW" altLang="en-US"/>
          </a:p>
        </p:txBody>
      </p:sp>
    </p:spTree>
    <p:extLst>
      <p:ext uri="{BB962C8B-B14F-4D97-AF65-F5344CB8AC3E}">
        <p14:creationId xmlns:p14="http://schemas.microsoft.com/office/powerpoint/2010/main" val="2124074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22</a:t>
            </a:fld>
            <a:endParaRPr lang="zh-TW" altLang="en-US"/>
          </a:p>
        </p:txBody>
      </p:sp>
    </p:spTree>
    <p:extLst>
      <p:ext uri="{BB962C8B-B14F-4D97-AF65-F5344CB8AC3E}">
        <p14:creationId xmlns:p14="http://schemas.microsoft.com/office/powerpoint/2010/main" val="736535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23</a:t>
            </a:fld>
            <a:endParaRPr lang="zh-TW" altLang="en-US"/>
          </a:p>
        </p:txBody>
      </p:sp>
    </p:spTree>
    <p:extLst>
      <p:ext uri="{BB962C8B-B14F-4D97-AF65-F5344CB8AC3E}">
        <p14:creationId xmlns:p14="http://schemas.microsoft.com/office/powerpoint/2010/main" val="809230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err="1" smtClean="0"/>
              <a:t>downsampling</a:t>
            </a:r>
            <a:r>
              <a:rPr kumimoji="1" lang="zh-TW" altLang="en-US" dirty="0" smtClean="0"/>
              <a:t> </a:t>
            </a:r>
            <a:r>
              <a:rPr kumimoji="1" lang="en-US" altLang="zh-TW" dirty="0" err="1" smtClean="0"/>
              <a:t>outpu</a:t>
            </a:r>
            <a:r>
              <a:rPr kumimoji="1" lang="zh-TW" altLang="en-US" dirty="0" smtClean="0"/>
              <a:t>做</a:t>
            </a:r>
            <a:r>
              <a:rPr kumimoji="1" lang="en-US" altLang="zh-TW" dirty="0" smtClean="0"/>
              <a:t>zero</a:t>
            </a:r>
            <a:r>
              <a:rPr kumimoji="1" lang="zh-TW" altLang="en-US" dirty="0" smtClean="0"/>
              <a:t> </a:t>
            </a:r>
            <a:r>
              <a:rPr kumimoji="1" lang="en-US" altLang="zh-TW" dirty="0" smtClean="0"/>
              <a:t>padding</a:t>
            </a:r>
          </a:p>
          <a:p>
            <a:r>
              <a:rPr kumimoji="1" lang="zh-TW" altLang="en-US" dirty="0" smtClean="0"/>
              <a:t>相加，</a:t>
            </a:r>
            <a:r>
              <a:rPr kumimoji="1" lang="en-US" altLang="zh-TW" dirty="0" smtClean="0"/>
              <a:t>1x1</a:t>
            </a:r>
            <a:r>
              <a:rPr kumimoji="1" lang="zh-TW" altLang="en-US" dirty="0" smtClean="0"/>
              <a:t> </a:t>
            </a:r>
            <a:r>
              <a:rPr kumimoji="1" lang="en-US" altLang="zh-TW" dirty="0" err="1" smtClean="0"/>
              <a:t>downsampling</a:t>
            </a:r>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24</a:t>
            </a:fld>
            <a:endParaRPr lang="zh-TW" altLang="en-US"/>
          </a:p>
        </p:txBody>
      </p:sp>
    </p:spTree>
    <p:extLst>
      <p:ext uri="{BB962C8B-B14F-4D97-AF65-F5344CB8AC3E}">
        <p14:creationId xmlns:p14="http://schemas.microsoft.com/office/powerpoint/2010/main" val="677469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25</a:t>
            </a:fld>
            <a:endParaRPr lang="zh-TW" altLang="en-US"/>
          </a:p>
        </p:txBody>
      </p:sp>
    </p:spTree>
    <p:extLst>
      <p:ext uri="{BB962C8B-B14F-4D97-AF65-F5344CB8AC3E}">
        <p14:creationId xmlns:p14="http://schemas.microsoft.com/office/powerpoint/2010/main" val="664507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baseline="0" dirty="0" smtClean="0">
                <a:solidFill>
                  <a:schemeClr val="tx1"/>
                </a:solidFill>
              </a:rPr>
              <a:t>紅線降維度</a:t>
            </a:r>
            <a:endParaRPr kumimoji="1" lang="zh-TW" altLang="en-US" baseline="0" dirty="0" smtClean="0">
              <a:solidFill>
                <a:schemeClr val="tx1"/>
              </a:solidFill>
            </a:endParaRPr>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26</a:t>
            </a:fld>
            <a:endParaRPr lang="zh-TW" altLang="en-US"/>
          </a:p>
        </p:txBody>
      </p:sp>
    </p:spTree>
    <p:extLst>
      <p:ext uri="{BB962C8B-B14F-4D97-AF65-F5344CB8AC3E}">
        <p14:creationId xmlns:p14="http://schemas.microsoft.com/office/powerpoint/2010/main" val="164515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baseline="0" dirty="0" smtClean="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27</a:t>
            </a:fld>
            <a:endParaRPr lang="zh-TW" altLang="en-US"/>
          </a:p>
        </p:txBody>
      </p:sp>
    </p:spTree>
    <p:extLst>
      <p:ext uri="{BB962C8B-B14F-4D97-AF65-F5344CB8AC3E}">
        <p14:creationId xmlns:p14="http://schemas.microsoft.com/office/powerpoint/2010/main" val="152186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28</a:t>
            </a:fld>
            <a:endParaRPr lang="zh-TW" altLang="en-US"/>
          </a:p>
        </p:txBody>
      </p:sp>
    </p:spTree>
    <p:extLst>
      <p:ext uri="{BB962C8B-B14F-4D97-AF65-F5344CB8AC3E}">
        <p14:creationId xmlns:p14="http://schemas.microsoft.com/office/powerpoint/2010/main" val="330874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29</a:t>
            </a:fld>
            <a:endParaRPr lang="zh-TW" altLang="en-US"/>
          </a:p>
        </p:txBody>
      </p:sp>
    </p:spTree>
    <p:extLst>
      <p:ext uri="{BB962C8B-B14F-4D97-AF65-F5344CB8AC3E}">
        <p14:creationId xmlns:p14="http://schemas.microsoft.com/office/powerpoint/2010/main" val="1671539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雖然</a:t>
            </a:r>
            <a:r>
              <a:rPr kumimoji="1" lang="en-US" altLang="zh-TW" dirty="0" smtClean="0"/>
              <a:t>training</a:t>
            </a:r>
            <a:r>
              <a:rPr kumimoji="1" lang="zh-TW" altLang="en-US" baseline="0" dirty="0" smtClean="0"/>
              <a:t> </a:t>
            </a:r>
            <a:r>
              <a:rPr kumimoji="1" lang="en-US" altLang="zh-TW" baseline="0" dirty="0" smtClean="0"/>
              <a:t>error</a:t>
            </a:r>
            <a:r>
              <a:rPr kumimoji="1" lang="zh-TW" altLang="en-US" baseline="0" dirty="0" smtClean="0"/>
              <a:t> 一樣但是</a:t>
            </a:r>
            <a:r>
              <a:rPr kumimoji="1" lang="en-US" altLang="zh-TW" baseline="0" dirty="0" smtClean="0"/>
              <a:t>testing</a:t>
            </a:r>
            <a:r>
              <a:rPr kumimoji="1" lang="zh-TW" altLang="en-US" baseline="0" dirty="0" smtClean="0"/>
              <a:t> </a:t>
            </a:r>
            <a:r>
              <a:rPr kumimoji="1" lang="en-US" altLang="zh-TW" baseline="0" dirty="0" smtClean="0"/>
              <a:t>110layer</a:t>
            </a:r>
            <a:r>
              <a:rPr kumimoji="1" lang="zh-TW" altLang="en-US" baseline="0" dirty="0" smtClean="0"/>
              <a:t> 好於</a:t>
            </a:r>
            <a:r>
              <a:rPr kumimoji="1" lang="en-US" altLang="zh-TW" baseline="0" dirty="0" smtClean="0"/>
              <a:t>1202</a:t>
            </a:r>
            <a:r>
              <a:rPr kumimoji="1" lang="zh-TW" altLang="en-US" baseline="0" dirty="0" smtClean="0"/>
              <a:t> </a:t>
            </a:r>
            <a:r>
              <a:rPr kumimoji="1" lang="en-US" altLang="zh-TW" baseline="0" dirty="0" smtClean="0"/>
              <a:t>layers</a:t>
            </a:r>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30</a:t>
            </a:fld>
            <a:endParaRPr lang="zh-TW" altLang="en-US"/>
          </a:p>
        </p:txBody>
      </p:sp>
    </p:spTree>
    <p:extLst>
      <p:ext uri="{BB962C8B-B14F-4D97-AF65-F5344CB8AC3E}">
        <p14:creationId xmlns:p14="http://schemas.microsoft.com/office/powerpoint/2010/main" val="1271204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3</a:t>
            </a:fld>
            <a:endParaRPr lang="zh-TW" altLang="en-US"/>
          </a:p>
        </p:txBody>
      </p:sp>
    </p:spTree>
    <p:extLst>
      <p:ext uri="{BB962C8B-B14F-4D97-AF65-F5344CB8AC3E}">
        <p14:creationId xmlns:p14="http://schemas.microsoft.com/office/powerpoint/2010/main" val="2112910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31</a:t>
            </a:fld>
            <a:endParaRPr lang="zh-TW" altLang="en-US"/>
          </a:p>
        </p:txBody>
      </p:sp>
    </p:spTree>
    <p:extLst>
      <p:ext uri="{BB962C8B-B14F-4D97-AF65-F5344CB8AC3E}">
        <p14:creationId xmlns:p14="http://schemas.microsoft.com/office/powerpoint/2010/main" val="1582058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32</a:t>
            </a:fld>
            <a:endParaRPr lang="zh-TW" altLang="en-US"/>
          </a:p>
        </p:txBody>
      </p:sp>
    </p:spTree>
    <p:extLst>
      <p:ext uri="{BB962C8B-B14F-4D97-AF65-F5344CB8AC3E}">
        <p14:creationId xmlns:p14="http://schemas.microsoft.com/office/powerpoint/2010/main" val="917577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33</a:t>
            </a:fld>
            <a:endParaRPr lang="zh-TW" altLang="en-US"/>
          </a:p>
        </p:txBody>
      </p:sp>
    </p:spTree>
    <p:extLst>
      <p:ext uri="{BB962C8B-B14F-4D97-AF65-F5344CB8AC3E}">
        <p14:creationId xmlns:p14="http://schemas.microsoft.com/office/powerpoint/2010/main" val="355899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34</a:t>
            </a:fld>
            <a:endParaRPr lang="zh-TW" altLang="en-US"/>
          </a:p>
        </p:txBody>
      </p:sp>
    </p:spTree>
    <p:extLst>
      <p:ext uri="{BB962C8B-B14F-4D97-AF65-F5344CB8AC3E}">
        <p14:creationId xmlns:p14="http://schemas.microsoft.com/office/powerpoint/2010/main" val="1891480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35</a:t>
            </a:fld>
            <a:endParaRPr lang="zh-TW" altLang="en-US"/>
          </a:p>
        </p:txBody>
      </p:sp>
    </p:spTree>
    <p:extLst>
      <p:ext uri="{BB962C8B-B14F-4D97-AF65-F5344CB8AC3E}">
        <p14:creationId xmlns:p14="http://schemas.microsoft.com/office/powerpoint/2010/main" val="1574078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36</a:t>
            </a:fld>
            <a:endParaRPr lang="zh-TW" altLang="en-US"/>
          </a:p>
        </p:txBody>
      </p:sp>
    </p:spTree>
    <p:extLst>
      <p:ext uri="{BB962C8B-B14F-4D97-AF65-F5344CB8AC3E}">
        <p14:creationId xmlns:p14="http://schemas.microsoft.com/office/powerpoint/2010/main" val="1500165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38</a:t>
            </a:fld>
            <a:endParaRPr lang="zh-TW" altLang="en-US"/>
          </a:p>
        </p:txBody>
      </p:sp>
    </p:spTree>
    <p:extLst>
      <p:ext uri="{BB962C8B-B14F-4D97-AF65-F5344CB8AC3E}">
        <p14:creationId xmlns:p14="http://schemas.microsoft.com/office/powerpoint/2010/main" val="1968509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stride</a:t>
            </a:r>
            <a:r>
              <a:rPr kumimoji="1" lang="zh-TW" altLang="en-US" baseline="0" dirty="0" smtClean="0"/>
              <a:t> </a:t>
            </a:r>
            <a:r>
              <a:rPr kumimoji="1" lang="en-US" altLang="zh-TW" baseline="0" dirty="0" smtClean="0"/>
              <a:t>=2</a:t>
            </a:r>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4</a:t>
            </a:fld>
            <a:endParaRPr lang="zh-TW" altLang="en-US"/>
          </a:p>
        </p:txBody>
      </p:sp>
    </p:spTree>
    <p:extLst>
      <p:ext uri="{BB962C8B-B14F-4D97-AF65-F5344CB8AC3E}">
        <p14:creationId xmlns:p14="http://schemas.microsoft.com/office/powerpoint/2010/main" val="60070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5</a:t>
            </a:fld>
            <a:endParaRPr lang="zh-TW" altLang="en-US"/>
          </a:p>
        </p:txBody>
      </p:sp>
    </p:spTree>
    <p:extLst>
      <p:ext uri="{BB962C8B-B14F-4D97-AF65-F5344CB8AC3E}">
        <p14:creationId xmlns:p14="http://schemas.microsoft.com/office/powerpoint/2010/main" val="1040671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6</a:t>
            </a:fld>
            <a:endParaRPr lang="zh-TW" altLang="en-US"/>
          </a:p>
        </p:txBody>
      </p:sp>
    </p:spTree>
    <p:extLst>
      <p:ext uri="{BB962C8B-B14F-4D97-AF65-F5344CB8AC3E}">
        <p14:creationId xmlns:p14="http://schemas.microsoft.com/office/powerpoint/2010/main" val="548108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smtClean="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7</a:t>
            </a:fld>
            <a:endParaRPr lang="zh-TW" altLang="en-US"/>
          </a:p>
        </p:txBody>
      </p:sp>
    </p:spTree>
    <p:extLst>
      <p:ext uri="{BB962C8B-B14F-4D97-AF65-F5344CB8AC3E}">
        <p14:creationId xmlns:p14="http://schemas.microsoft.com/office/powerpoint/2010/main" val="495092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8</a:t>
            </a:fld>
            <a:endParaRPr lang="zh-TW" altLang="en-US"/>
          </a:p>
        </p:txBody>
      </p:sp>
    </p:spTree>
    <p:extLst>
      <p:ext uri="{BB962C8B-B14F-4D97-AF65-F5344CB8AC3E}">
        <p14:creationId xmlns:p14="http://schemas.microsoft.com/office/powerpoint/2010/main" val="1022350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7E878B4-4C4E-4B50-AFE3-88E35EBFCF79}" type="slidenum">
              <a:rPr lang="zh-TW" altLang="en-US" smtClean="0"/>
              <a:t>9</a:t>
            </a:fld>
            <a:endParaRPr lang="zh-TW" altLang="en-US"/>
          </a:p>
        </p:txBody>
      </p:sp>
    </p:spTree>
    <p:extLst>
      <p:ext uri="{BB962C8B-B14F-4D97-AF65-F5344CB8AC3E}">
        <p14:creationId xmlns:p14="http://schemas.microsoft.com/office/powerpoint/2010/main" val="1802646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DE14C0-273A-A449-86CC-FE6B67F502A5}" type="datetime1">
              <a:rPr lang="zh-TW" altLang="en-US" smtClean="0"/>
              <a:t>2018/6/1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A2F63-799C-4542-AC5E-07A2B86D6151}" type="slidenum">
              <a:rPr lang="en-US" smtClean="0"/>
              <a:t>‹#›</a:t>
            </a:fld>
            <a:endParaRPr lang="en-US"/>
          </a:p>
        </p:txBody>
      </p:sp>
    </p:spTree>
    <p:extLst>
      <p:ext uri="{BB962C8B-B14F-4D97-AF65-F5344CB8AC3E}">
        <p14:creationId xmlns:p14="http://schemas.microsoft.com/office/powerpoint/2010/main" val="378678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17FEE-AD7E-5943-AE43-DE93D3AFBA1D}" type="datetime1">
              <a:rPr lang="zh-TW" altLang="en-US" smtClean="0"/>
              <a:t>2018/6/1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A2F63-799C-4542-AC5E-07A2B86D6151}" type="slidenum">
              <a:rPr lang="en-US" smtClean="0"/>
              <a:t>‹#›</a:t>
            </a:fld>
            <a:endParaRPr lang="en-US"/>
          </a:p>
        </p:txBody>
      </p:sp>
    </p:spTree>
    <p:extLst>
      <p:ext uri="{BB962C8B-B14F-4D97-AF65-F5344CB8AC3E}">
        <p14:creationId xmlns:p14="http://schemas.microsoft.com/office/powerpoint/2010/main" val="308172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EA68DD-E262-554A-A7BA-7BDFE461EAB1}" type="datetime1">
              <a:rPr lang="zh-TW" altLang="en-US" smtClean="0"/>
              <a:t>2018/6/1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A2F63-799C-4542-AC5E-07A2B86D6151}" type="slidenum">
              <a:rPr lang="en-US" smtClean="0"/>
              <a:t>‹#›</a:t>
            </a:fld>
            <a:endParaRPr lang="en-US"/>
          </a:p>
        </p:txBody>
      </p:sp>
    </p:spTree>
    <p:extLst>
      <p:ext uri="{BB962C8B-B14F-4D97-AF65-F5344CB8AC3E}">
        <p14:creationId xmlns:p14="http://schemas.microsoft.com/office/powerpoint/2010/main" val="226310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22562-BC64-C34C-92B5-1AB9C9231F78}" type="datetime1">
              <a:rPr lang="zh-TW" altLang="en-US" smtClean="0"/>
              <a:t>2018/6/1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A2F63-799C-4542-AC5E-07A2B86D6151}" type="slidenum">
              <a:rPr lang="en-US" smtClean="0"/>
              <a:t>‹#›</a:t>
            </a:fld>
            <a:endParaRPr lang="en-US"/>
          </a:p>
        </p:txBody>
      </p:sp>
    </p:spTree>
    <p:extLst>
      <p:ext uri="{BB962C8B-B14F-4D97-AF65-F5344CB8AC3E}">
        <p14:creationId xmlns:p14="http://schemas.microsoft.com/office/powerpoint/2010/main" val="341497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D850BC-67AA-C448-8619-D89CF5548EBA}" type="datetime1">
              <a:rPr lang="zh-TW" altLang="en-US" smtClean="0"/>
              <a:t>2018/6/1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A2F63-799C-4542-AC5E-07A2B86D6151}" type="slidenum">
              <a:rPr lang="en-US" smtClean="0"/>
              <a:t>‹#›</a:t>
            </a:fld>
            <a:endParaRPr lang="en-US"/>
          </a:p>
        </p:txBody>
      </p:sp>
    </p:spTree>
    <p:extLst>
      <p:ext uri="{BB962C8B-B14F-4D97-AF65-F5344CB8AC3E}">
        <p14:creationId xmlns:p14="http://schemas.microsoft.com/office/powerpoint/2010/main" val="196123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6A809B-8926-604F-964A-159F31D90521}" type="datetime1">
              <a:rPr lang="zh-TW" altLang="en-US" smtClean="0"/>
              <a:t>2018/6/1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A2F63-799C-4542-AC5E-07A2B86D6151}" type="slidenum">
              <a:rPr lang="en-US" smtClean="0"/>
              <a:t>‹#›</a:t>
            </a:fld>
            <a:endParaRPr lang="en-US"/>
          </a:p>
        </p:txBody>
      </p:sp>
    </p:spTree>
    <p:extLst>
      <p:ext uri="{BB962C8B-B14F-4D97-AF65-F5344CB8AC3E}">
        <p14:creationId xmlns:p14="http://schemas.microsoft.com/office/powerpoint/2010/main" val="314203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7CB06C-BB83-4F45-B4E0-E60E88DEE250}" type="datetime1">
              <a:rPr lang="zh-TW" altLang="en-US" smtClean="0"/>
              <a:t>2018/6/1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A2F63-799C-4542-AC5E-07A2B86D6151}" type="slidenum">
              <a:rPr lang="en-US" smtClean="0"/>
              <a:t>‹#›</a:t>
            </a:fld>
            <a:endParaRPr lang="en-US"/>
          </a:p>
        </p:txBody>
      </p:sp>
    </p:spTree>
    <p:extLst>
      <p:ext uri="{BB962C8B-B14F-4D97-AF65-F5344CB8AC3E}">
        <p14:creationId xmlns:p14="http://schemas.microsoft.com/office/powerpoint/2010/main" val="34113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5F446A-D155-F245-B154-6980D0D3EC6B}" type="datetime1">
              <a:rPr lang="zh-TW" altLang="en-US" smtClean="0"/>
              <a:t>2018/6/1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A2F63-799C-4542-AC5E-07A2B86D6151}" type="slidenum">
              <a:rPr lang="en-US" smtClean="0"/>
              <a:t>‹#›</a:t>
            </a:fld>
            <a:endParaRPr lang="en-US"/>
          </a:p>
        </p:txBody>
      </p:sp>
    </p:spTree>
    <p:extLst>
      <p:ext uri="{BB962C8B-B14F-4D97-AF65-F5344CB8AC3E}">
        <p14:creationId xmlns:p14="http://schemas.microsoft.com/office/powerpoint/2010/main" val="236315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14377-59C6-D849-86CC-7D010BBD86BD}" type="datetime1">
              <a:rPr lang="zh-TW" altLang="en-US" smtClean="0"/>
              <a:t>2018/6/1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A2F63-799C-4542-AC5E-07A2B86D6151}" type="slidenum">
              <a:rPr lang="en-US" smtClean="0"/>
              <a:t>‹#›</a:t>
            </a:fld>
            <a:endParaRPr lang="en-US"/>
          </a:p>
        </p:txBody>
      </p:sp>
    </p:spTree>
    <p:extLst>
      <p:ext uri="{BB962C8B-B14F-4D97-AF65-F5344CB8AC3E}">
        <p14:creationId xmlns:p14="http://schemas.microsoft.com/office/powerpoint/2010/main" val="158550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9406C6-5444-A549-9B38-726AD262D9DF}" type="datetime1">
              <a:rPr lang="zh-TW" altLang="en-US" smtClean="0"/>
              <a:t>2018/6/1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A2F63-799C-4542-AC5E-07A2B86D6151}" type="slidenum">
              <a:rPr lang="en-US" smtClean="0"/>
              <a:t>‹#›</a:t>
            </a:fld>
            <a:endParaRPr lang="en-US"/>
          </a:p>
        </p:txBody>
      </p:sp>
    </p:spTree>
    <p:extLst>
      <p:ext uri="{BB962C8B-B14F-4D97-AF65-F5344CB8AC3E}">
        <p14:creationId xmlns:p14="http://schemas.microsoft.com/office/powerpoint/2010/main" val="112074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A92FC6-CCC1-8A40-BC74-A10C31FDB4CC}" type="datetime1">
              <a:rPr lang="zh-TW" altLang="en-US" smtClean="0"/>
              <a:t>2018/6/1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A2F63-799C-4542-AC5E-07A2B86D6151}" type="slidenum">
              <a:rPr lang="en-US" smtClean="0"/>
              <a:t>‹#›</a:t>
            </a:fld>
            <a:endParaRPr lang="en-US"/>
          </a:p>
        </p:txBody>
      </p:sp>
    </p:spTree>
    <p:extLst>
      <p:ext uri="{BB962C8B-B14F-4D97-AF65-F5344CB8AC3E}">
        <p14:creationId xmlns:p14="http://schemas.microsoft.com/office/powerpoint/2010/main" val="197188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36D75-1BBD-C442-A69F-510A621CD55F}" type="datetime1">
              <a:rPr lang="zh-TW" altLang="en-US" smtClean="0"/>
              <a:t>2018/6/1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A2F63-799C-4542-AC5E-07A2B86D6151}" type="slidenum">
              <a:rPr lang="en-US" smtClean="0"/>
              <a:t>‹#›</a:t>
            </a:fld>
            <a:endParaRPr lang="en-US"/>
          </a:p>
        </p:txBody>
      </p:sp>
    </p:spTree>
    <p:extLst>
      <p:ext uri="{BB962C8B-B14F-4D97-AF65-F5344CB8AC3E}">
        <p14:creationId xmlns:p14="http://schemas.microsoft.com/office/powerpoint/2010/main" val="3579250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50.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1.xml"/><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6.pn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customXml" Target="../ink/ink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customXml" Target="../ink/ink4.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customXml" Target="../ink/ink5.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customXml" Target="../ink/ink6.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customXml" Target="../ink/ink7.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4.e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43.emf"/><Relationship Id="rId4" Type="http://schemas.openxmlformats.org/officeDocument/2006/relationships/customXml" Target="../ink/ink8.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TW" dirty="0"/>
              <a:t>Deep Residual Learning for Image Recognition </a:t>
            </a:r>
            <a:br>
              <a:rPr lang="en-US" altLang="zh-TW" dirty="0"/>
            </a:br>
            <a:endParaRPr lang="en-US" dirty="0"/>
          </a:p>
        </p:txBody>
      </p:sp>
      <p:sp>
        <p:nvSpPr>
          <p:cNvPr id="3" name="Subtitle 2"/>
          <p:cNvSpPr>
            <a:spLocks noGrp="1"/>
          </p:cNvSpPr>
          <p:nvPr>
            <p:ph type="subTitle" idx="1"/>
          </p:nvPr>
        </p:nvSpPr>
        <p:spPr/>
        <p:txBody>
          <a:bodyPr>
            <a:normAutofit fontScale="47500" lnSpcReduction="20000"/>
          </a:bodyPr>
          <a:lstStyle/>
          <a:p>
            <a:r>
              <a:rPr lang="en-US" altLang="zh-TW" sz="3300" dirty="0" err="1"/>
              <a:t>Kaiming</a:t>
            </a:r>
            <a:r>
              <a:rPr lang="en-US" altLang="zh-TW" sz="3300" dirty="0"/>
              <a:t> </a:t>
            </a:r>
            <a:r>
              <a:rPr lang="en-US" altLang="zh-TW" sz="3300" dirty="0" smtClean="0"/>
              <a:t>He,</a:t>
            </a:r>
            <a:r>
              <a:rPr lang="en-US" altLang="zh-TW" sz="3300" dirty="0"/>
              <a:t> </a:t>
            </a:r>
            <a:r>
              <a:rPr lang="en-US" altLang="zh-TW" sz="3300" dirty="0" err="1"/>
              <a:t>Xiangyu</a:t>
            </a:r>
            <a:r>
              <a:rPr lang="en-US" altLang="zh-TW" sz="3300" dirty="0"/>
              <a:t> </a:t>
            </a:r>
            <a:r>
              <a:rPr lang="en-US" altLang="zh-TW" sz="3300" dirty="0" smtClean="0"/>
              <a:t>Zhang,</a:t>
            </a:r>
            <a:r>
              <a:rPr lang="zh-TW" altLang="en-US" sz="3300" dirty="0" smtClean="0"/>
              <a:t> </a:t>
            </a:r>
            <a:r>
              <a:rPr lang="en-US" altLang="zh-TW" sz="3300" dirty="0" err="1"/>
              <a:t>Shaoqing</a:t>
            </a:r>
            <a:r>
              <a:rPr lang="en-US" altLang="zh-TW" sz="3300" dirty="0"/>
              <a:t> </a:t>
            </a:r>
            <a:r>
              <a:rPr lang="en-US" altLang="zh-TW" sz="3300" dirty="0" smtClean="0"/>
              <a:t>Ren,</a:t>
            </a:r>
            <a:r>
              <a:rPr lang="zh-TW" altLang="en-US" sz="3300" dirty="0" smtClean="0"/>
              <a:t> </a:t>
            </a:r>
            <a:r>
              <a:rPr lang="en-US" altLang="zh-TW" sz="3300" dirty="0"/>
              <a:t>Jian Sun </a:t>
            </a:r>
            <a:endParaRPr lang="zh-TW" altLang="en-US" sz="3300" dirty="0" smtClean="0"/>
          </a:p>
          <a:p>
            <a:r>
              <a:rPr lang="en-US" altLang="zh-TW" sz="3300" dirty="0"/>
              <a:t>Microsoft Research </a:t>
            </a:r>
          </a:p>
          <a:p>
            <a:endParaRPr lang="en-US" altLang="zh-TW" sz="3300" dirty="0"/>
          </a:p>
          <a:p>
            <a:endParaRPr lang="en-US" altLang="zh-TW" dirty="0"/>
          </a:p>
          <a:p>
            <a:endParaRPr lang="en-US" altLang="zh-TW" dirty="0"/>
          </a:p>
          <a:p>
            <a:r>
              <a:rPr lang="en-US" altLang="zh-TW" dirty="0" smtClean="0"/>
              <a:t> </a:t>
            </a:r>
            <a:endParaRPr lang="en-US" altLang="zh-TW" dirty="0"/>
          </a:p>
          <a:p>
            <a:endParaRPr lang="en-US" dirty="0"/>
          </a:p>
        </p:txBody>
      </p:sp>
      <p:sp>
        <p:nvSpPr>
          <p:cNvPr id="4" name="投影片編號版面配置區 3"/>
          <p:cNvSpPr>
            <a:spLocks noGrp="1"/>
          </p:cNvSpPr>
          <p:nvPr>
            <p:ph type="sldNum" sz="quarter" idx="12"/>
          </p:nvPr>
        </p:nvSpPr>
        <p:spPr/>
        <p:txBody>
          <a:bodyPr/>
          <a:lstStyle/>
          <a:p>
            <a:fld id="{F81A2F63-799C-4542-AC5E-07A2B86D6151}" type="slidenum">
              <a:rPr lang="en-US" smtClean="0"/>
              <a:t>1</a:t>
            </a:fld>
            <a:endParaRPr lang="en-US"/>
          </a:p>
        </p:txBody>
      </p:sp>
    </p:spTree>
    <p:extLst>
      <p:ext uri="{BB962C8B-B14F-4D97-AF65-F5344CB8AC3E}">
        <p14:creationId xmlns:p14="http://schemas.microsoft.com/office/powerpoint/2010/main" val="139358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26212" y="387918"/>
            <a:ext cx="13231484" cy="1325563"/>
          </a:xfrm>
        </p:spPr>
        <p:txBody>
          <a:bodyPr>
            <a:normAutofit/>
          </a:bodyPr>
          <a:lstStyle/>
          <a:p>
            <a:r>
              <a:rPr kumimoji="1" lang="en-US" altLang="zh-TW" dirty="0" smtClean="0"/>
              <a:t>Motivation</a:t>
            </a:r>
            <a:endParaRPr kumimoji="1" lang="zh-TW" altLang="en-US" dirty="0"/>
          </a:p>
        </p:txBody>
      </p:sp>
      <p:sp>
        <p:nvSpPr>
          <p:cNvPr id="3" name="內容版面配置區 2"/>
          <p:cNvSpPr>
            <a:spLocks noGrp="1"/>
          </p:cNvSpPr>
          <p:nvPr>
            <p:ph idx="1"/>
          </p:nvPr>
        </p:nvSpPr>
        <p:spPr/>
        <p:txBody>
          <a:bodyPr>
            <a:normAutofit lnSpcReduction="10000"/>
          </a:bodyPr>
          <a:lstStyle/>
          <a:p>
            <a:r>
              <a:rPr kumimoji="1" lang="en-US" altLang="zh-TW" dirty="0"/>
              <a:t>Is learning better networks as easy as stacking more layers? </a:t>
            </a:r>
            <a:endParaRPr lang="zh-TW" altLang="en-US" dirty="0" smtClean="0"/>
          </a:p>
          <a:p>
            <a:r>
              <a:rPr lang="en-US" altLang="zh-TW" dirty="0" smtClean="0"/>
              <a:t>An </a:t>
            </a:r>
            <a:r>
              <a:rPr lang="en-US" altLang="zh-TW" dirty="0"/>
              <a:t>obstacle to answering this question was the notorious problem of </a:t>
            </a:r>
            <a:r>
              <a:rPr lang="en-US" altLang="zh-TW" dirty="0">
                <a:solidFill>
                  <a:srgbClr val="FF0000"/>
                </a:solidFill>
              </a:rPr>
              <a:t>vanishing/exploding gradients </a:t>
            </a:r>
            <a:r>
              <a:rPr lang="en-US" altLang="zh-TW" dirty="0" smtClean="0"/>
              <a:t>, </a:t>
            </a:r>
            <a:r>
              <a:rPr lang="en-US" altLang="zh-TW" dirty="0"/>
              <a:t>which hamper convergence from the beginning. </a:t>
            </a:r>
            <a:endParaRPr lang="zh-TW" altLang="en-US" dirty="0" smtClean="0"/>
          </a:p>
          <a:p>
            <a:r>
              <a:rPr lang="en-US" altLang="zh-TW" dirty="0" smtClean="0"/>
              <a:t>When </a:t>
            </a:r>
            <a:r>
              <a:rPr lang="en-US" altLang="zh-TW" dirty="0"/>
              <a:t>deeper networks are able to start converging, a </a:t>
            </a:r>
            <a:r>
              <a:rPr lang="en-US" altLang="zh-TW" i="1" dirty="0">
                <a:solidFill>
                  <a:srgbClr val="FF0000"/>
                </a:solidFill>
              </a:rPr>
              <a:t>degradation </a:t>
            </a:r>
            <a:r>
              <a:rPr lang="en-US" altLang="zh-TW" dirty="0">
                <a:solidFill>
                  <a:srgbClr val="FF0000"/>
                </a:solidFill>
              </a:rPr>
              <a:t>problem has been exposed</a:t>
            </a:r>
            <a:r>
              <a:rPr lang="en-US" altLang="zh-TW" dirty="0"/>
              <a:t>: with the network depth increasing, accuracy gets saturated (which might be unsurprising) and then degrades rapidly</a:t>
            </a:r>
            <a:r>
              <a:rPr lang="en-US" altLang="zh-TW" dirty="0" smtClean="0"/>
              <a:t>.</a:t>
            </a:r>
            <a:endParaRPr lang="zh-TW" altLang="en-US" dirty="0" smtClean="0"/>
          </a:p>
          <a:p>
            <a:r>
              <a:rPr lang="en-US" altLang="zh-TW" dirty="0" smtClean="0"/>
              <a:t>Unexpectedly, such degradation is </a:t>
            </a:r>
            <a:r>
              <a:rPr lang="en-US" altLang="zh-TW" i="1" dirty="0" smtClean="0"/>
              <a:t>not caused by </a:t>
            </a:r>
            <a:r>
              <a:rPr lang="en-US" altLang="zh-TW" i="1" dirty="0" err="1" smtClean="0"/>
              <a:t>overfitting</a:t>
            </a:r>
            <a:r>
              <a:rPr lang="en-US" altLang="zh-TW" dirty="0" smtClean="0"/>
              <a:t>, and adding more layers to a suitably deep model leads to </a:t>
            </a:r>
            <a:r>
              <a:rPr lang="en-US" altLang="zh-TW" i="1" dirty="0" smtClean="0"/>
              <a:t>higher training error</a:t>
            </a:r>
            <a:r>
              <a:rPr lang="en-US" altLang="zh-TW" dirty="0"/>
              <a:t>.</a:t>
            </a:r>
            <a:endParaRPr lang="zh-TW" altLang="en-US" dirty="0" smtClean="0"/>
          </a:p>
          <a:p>
            <a:endParaRPr lang="en-US" altLang="zh-TW" dirty="0"/>
          </a:p>
          <a:p>
            <a:endParaRPr kumimoji="1" lang="zh-TW" altLang="en-US" dirty="0"/>
          </a:p>
        </p:txBody>
      </p:sp>
      <p:sp>
        <p:nvSpPr>
          <p:cNvPr id="4" name="投影片編號版面配置區 3"/>
          <p:cNvSpPr>
            <a:spLocks noGrp="1"/>
          </p:cNvSpPr>
          <p:nvPr>
            <p:ph type="sldNum" sz="quarter" idx="12"/>
          </p:nvPr>
        </p:nvSpPr>
        <p:spPr/>
        <p:txBody>
          <a:bodyPr/>
          <a:lstStyle/>
          <a:p>
            <a:fld id="{F81A2F63-799C-4542-AC5E-07A2B86D6151}" type="slidenum">
              <a:rPr lang="en-US" smtClean="0"/>
              <a:t>10</a:t>
            </a:fld>
            <a:endParaRPr lang="en-US"/>
          </a:p>
        </p:txBody>
      </p:sp>
    </p:spTree>
    <p:extLst>
      <p:ext uri="{BB962C8B-B14F-4D97-AF65-F5344CB8AC3E}">
        <p14:creationId xmlns:p14="http://schemas.microsoft.com/office/powerpoint/2010/main" val="577887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Vanishing/Exploding Gradients</a:t>
            </a:r>
            <a:endParaRPr kumimoji="1" lang="zh-TW" altLang="en-US" dirty="0"/>
          </a:p>
        </p:txBody>
      </p:sp>
      <p:sp>
        <p:nvSpPr>
          <p:cNvPr id="4" name="矩形 3"/>
          <p:cNvSpPr/>
          <p:nvPr/>
        </p:nvSpPr>
        <p:spPr>
          <a:xfrm>
            <a:off x="319971" y="2203430"/>
            <a:ext cx="597159" cy="11196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mtClean="0"/>
              <a:t>x1</a:t>
            </a:r>
            <a:endParaRPr kumimoji="1" lang="zh-TW" altLang="en-US" dirty="0"/>
          </a:p>
        </p:txBody>
      </p:sp>
      <p:cxnSp>
        <p:nvCxnSpPr>
          <p:cNvPr id="6" name="直線箭頭接點 5"/>
          <p:cNvCxnSpPr>
            <a:stCxn id="4" idx="3"/>
          </p:cNvCxnSpPr>
          <p:nvPr/>
        </p:nvCxnSpPr>
        <p:spPr>
          <a:xfrm flipV="1">
            <a:off x="917130" y="2763266"/>
            <a:ext cx="3918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矩形 6"/>
              <p:cNvSpPr/>
              <p:nvPr/>
            </p:nvSpPr>
            <p:spPr>
              <a:xfrm>
                <a:off x="1325537" y="2203429"/>
                <a:ext cx="1045029" cy="111967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1</m:t>
                          </m:r>
                        </m:sub>
                      </m:sSub>
                    </m:oMath>
                  </m:oMathPara>
                </a14:m>
                <a:endParaRPr lang="en-US" altLang="zh-TW" dirty="0"/>
              </a:p>
              <a:p>
                <a:pPr algn="ctr"/>
                <a:endParaRPr kumimoji="1" lang="zh-TW" altLang="en-US" dirty="0">
                  <a:solidFill>
                    <a:schemeClr val="accent6">
                      <a:lumMod val="60000"/>
                      <a:lumOff val="40000"/>
                    </a:schemeClr>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1325537" y="2203429"/>
                <a:ext cx="1045029" cy="1119673"/>
              </a:xfrm>
              <a:prstGeom prst="rect">
                <a:avLst/>
              </a:prstGeom>
              <a:blipFill rotWithShape="0">
                <a:blip r:embed="rId3"/>
                <a:stretch>
                  <a:fillRect/>
                </a:stretch>
              </a:blipFill>
            </p:spPr>
            <p:txBody>
              <a:bodyPr/>
              <a:lstStyle/>
              <a:p>
                <a:r>
                  <a:rPr lang="zh-TW" altLang="en-US">
                    <a:noFill/>
                  </a:rPr>
                  <a:t> </a:t>
                </a:r>
              </a:p>
            </p:txBody>
          </p:sp>
        </mc:Fallback>
      </mc:AlternateContent>
      <p:cxnSp>
        <p:nvCxnSpPr>
          <p:cNvPr id="8" name="直線箭頭接點 7"/>
          <p:cNvCxnSpPr>
            <a:stCxn id="10" idx="3"/>
            <a:endCxn id="13" idx="1"/>
          </p:cNvCxnSpPr>
          <p:nvPr/>
        </p:nvCxnSpPr>
        <p:spPr>
          <a:xfrm flipV="1">
            <a:off x="3318594" y="2763265"/>
            <a:ext cx="3536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矩形 9"/>
              <p:cNvSpPr/>
              <p:nvPr/>
            </p:nvSpPr>
            <p:spPr>
              <a:xfrm>
                <a:off x="2778973" y="2203429"/>
                <a:ext cx="539621" cy="111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charset="0"/>
                            </a:rPr>
                            <m:t>𝑧</m:t>
                          </m:r>
                        </m:e>
                        <m:sub>
                          <m:r>
                            <a:rPr lang="en-US" altLang="zh-TW" b="0" i="1" smtClean="0">
                              <a:solidFill>
                                <a:schemeClr val="tx1"/>
                              </a:solidFill>
                              <a:latin typeface="Cambria Math" charset="0"/>
                            </a:rPr>
                            <m:t>1</m:t>
                          </m:r>
                        </m:sub>
                      </m:sSub>
                    </m:oMath>
                  </m:oMathPara>
                </a14:m>
                <a:endParaRPr lang="en-US" altLang="zh-TW" dirty="0">
                  <a:solidFill>
                    <a:schemeClr val="tx1"/>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2778973" y="2203429"/>
                <a:ext cx="539621" cy="1119673"/>
              </a:xfrm>
              <a:prstGeom prst="rect">
                <a:avLst/>
              </a:prstGeom>
              <a:blipFill rotWithShape="0">
                <a:blip r:embed="rId4"/>
                <a:stretch>
                  <a:fillRect/>
                </a:stretch>
              </a:blipFill>
            </p:spPr>
            <p:txBody>
              <a:bodyPr/>
              <a:lstStyle/>
              <a:p>
                <a:r>
                  <a:rPr lang="zh-TW" altLang="en-US">
                    <a:noFill/>
                  </a:rPr>
                  <a:t> </a:t>
                </a:r>
              </a:p>
            </p:txBody>
          </p:sp>
        </mc:Fallback>
      </mc:AlternateContent>
      <p:cxnSp>
        <p:nvCxnSpPr>
          <p:cNvPr id="11" name="直線箭頭接點 10"/>
          <p:cNvCxnSpPr>
            <a:stCxn id="74" idx="3"/>
            <a:endCxn id="14" idx="1"/>
          </p:cNvCxnSpPr>
          <p:nvPr/>
        </p:nvCxnSpPr>
        <p:spPr>
          <a:xfrm>
            <a:off x="4787305" y="2743568"/>
            <a:ext cx="321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672282" y="2203428"/>
            <a:ext cx="433095" cy="111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en-US" altLang="zh-TW" dirty="0">
              <a:solidFill>
                <a:schemeClr val="tx1"/>
              </a:solidFill>
            </a:endParaRPr>
          </a:p>
        </p:txBody>
      </p:sp>
      <mc:AlternateContent xmlns:mc="http://schemas.openxmlformats.org/markup-compatibility/2006" xmlns:a14="http://schemas.microsoft.com/office/drawing/2010/main">
        <mc:Choice Requires="a14">
          <p:sp>
            <p:nvSpPr>
              <p:cNvPr id="14" name="矩形 13"/>
              <p:cNvSpPr/>
              <p:nvPr/>
            </p:nvSpPr>
            <p:spPr>
              <a:xfrm>
                <a:off x="5108703" y="2183731"/>
                <a:ext cx="872119" cy="111967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𝑤</m:t>
                          </m:r>
                        </m:e>
                        <m:sub>
                          <m:r>
                            <a:rPr lang="en-US" altLang="zh-TW" b="0" i="1" smtClean="0">
                              <a:latin typeface="Cambria Math" charset="0"/>
                            </a:rPr>
                            <m:t>2</m:t>
                          </m:r>
                        </m:sub>
                      </m:sSub>
                    </m:oMath>
                  </m:oMathPara>
                </a14:m>
                <a:endParaRPr lang="en-US" altLang="zh-TW" dirty="0"/>
              </a:p>
              <a:p>
                <a:pPr algn="ctr"/>
                <a:endParaRPr kumimoji="1" lang="zh-TW" altLang="en-US" dirty="0">
                  <a:solidFill>
                    <a:schemeClr val="accent6">
                      <a:lumMod val="60000"/>
                      <a:lumOff val="40000"/>
                    </a:schemeClr>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5108703" y="2183731"/>
                <a:ext cx="872119" cy="1119673"/>
              </a:xfrm>
              <a:prstGeom prst="rect">
                <a:avLst/>
              </a:prstGeom>
              <a:blipFill rotWithShape="0">
                <a:blip r:embed="rId5"/>
                <a:stretch>
                  <a:fillRect/>
                </a:stretch>
              </a:blipFill>
            </p:spPr>
            <p:txBody>
              <a:bodyPr/>
              <a:lstStyle/>
              <a:p>
                <a:r>
                  <a:rPr lang="zh-TW" altLang="en-US">
                    <a:noFill/>
                  </a:rPr>
                  <a:t> </a:t>
                </a:r>
              </a:p>
            </p:txBody>
          </p:sp>
        </mc:Fallback>
      </mc:AlternateContent>
      <p:cxnSp>
        <p:nvCxnSpPr>
          <p:cNvPr id="15" name="直線箭頭接點 14"/>
          <p:cNvCxnSpPr>
            <a:stCxn id="13" idx="3"/>
            <a:endCxn id="74" idx="1"/>
          </p:cNvCxnSpPr>
          <p:nvPr/>
        </p:nvCxnSpPr>
        <p:spPr>
          <a:xfrm flipV="1">
            <a:off x="4105377" y="2743568"/>
            <a:ext cx="248833" cy="19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箭頭接點 15"/>
          <p:cNvCxnSpPr>
            <a:stCxn id="14" idx="3"/>
            <a:endCxn id="17" idx="1"/>
          </p:cNvCxnSpPr>
          <p:nvPr/>
        </p:nvCxnSpPr>
        <p:spPr>
          <a:xfrm>
            <a:off x="5980822" y="2743568"/>
            <a:ext cx="2555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矩形 16"/>
              <p:cNvSpPr/>
              <p:nvPr/>
            </p:nvSpPr>
            <p:spPr>
              <a:xfrm>
                <a:off x="6236389" y="2183731"/>
                <a:ext cx="539621" cy="111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charset="0"/>
                            </a:rPr>
                            <m:t>𝑧</m:t>
                          </m:r>
                        </m:e>
                        <m:sub>
                          <m:r>
                            <a:rPr lang="en-US" altLang="zh-TW" b="0" i="1" smtClean="0">
                              <a:solidFill>
                                <a:schemeClr val="tx1"/>
                              </a:solidFill>
                              <a:latin typeface="Cambria Math" charset="0"/>
                            </a:rPr>
                            <m:t>2</m:t>
                          </m:r>
                        </m:sub>
                      </m:sSub>
                    </m:oMath>
                  </m:oMathPara>
                </a14:m>
                <a:endParaRPr lang="en-US" altLang="zh-TW" dirty="0">
                  <a:solidFill>
                    <a:schemeClr val="tx1"/>
                  </a:solidFill>
                </a:endParaRPr>
              </a:p>
            </p:txBody>
          </p:sp>
        </mc:Choice>
        <mc:Fallback xmlns="">
          <p:sp>
            <p:nvSpPr>
              <p:cNvPr id="17" name="矩形 16"/>
              <p:cNvSpPr>
                <a:spLocks noRot="1" noChangeAspect="1" noMove="1" noResize="1" noEditPoints="1" noAdjustHandles="1" noChangeArrowheads="1" noChangeShapeType="1" noTextEdit="1"/>
              </p:cNvSpPr>
              <p:nvPr/>
            </p:nvSpPr>
            <p:spPr>
              <a:xfrm>
                <a:off x="6236389" y="2183731"/>
                <a:ext cx="539621" cy="1119673"/>
              </a:xfrm>
              <a:prstGeom prst="rect">
                <a:avLst/>
              </a:prstGeom>
              <a:blipFill rotWithShape="0">
                <a:blip r:embed="rId6"/>
                <a:stretch>
                  <a:fillRect/>
                </a:stretch>
              </a:blipFill>
            </p:spPr>
            <p:txBody>
              <a:bodyPr/>
              <a:lstStyle/>
              <a:p>
                <a:r>
                  <a:rPr lang="zh-TW" altLang="en-US">
                    <a:noFill/>
                  </a:rPr>
                  <a:t> </a:t>
                </a:r>
              </a:p>
            </p:txBody>
          </p:sp>
        </mc:Fallback>
      </mc:AlternateContent>
      <p:cxnSp>
        <p:nvCxnSpPr>
          <p:cNvPr id="18" name="直線箭頭接點 17"/>
          <p:cNvCxnSpPr>
            <a:stCxn id="17" idx="3"/>
            <a:endCxn id="25" idx="1"/>
          </p:cNvCxnSpPr>
          <p:nvPr/>
        </p:nvCxnSpPr>
        <p:spPr>
          <a:xfrm>
            <a:off x="6776010" y="2743568"/>
            <a:ext cx="266302" cy="1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p:cNvSpPr/>
              <p:nvPr/>
            </p:nvSpPr>
            <p:spPr>
              <a:xfrm>
                <a:off x="8476653" y="2203426"/>
                <a:ext cx="1045029" cy="111967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𝑤</m:t>
                          </m:r>
                        </m:e>
                        <m:sub>
                          <m:r>
                            <a:rPr lang="en-US" altLang="zh-TW" b="0" i="1" smtClean="0">
                              <a:latin typeface="Cambria Math" charset="0"/>
                            </a:rPr>
                            <m:t>3</m:t>
                          </m:r>
                        </m:sub>
                      </m:sSub>
                    </m:oMath>
                  </m:oMathPara>
                </a14:m>
                <a:endParaRPr lang="en-US" altLang="zh-TW" dirty="0"/>
              </a:p>
              <a:p>
                <a:pPr algn="ctr"/>
                <a:endParaRPr kumimoji="1" lang="zh-TW" altLang="en-US" dirty="0">
                  <a:solidFill>
                    <a:schemeClr val="accent6">
                      <a:lumMod val="60000"/>
                      <a:lumOff val="40000"/>
                    </a:schemeClr>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8476653" y="2203426"/>
                <a:ext cx="1045029" cy="1119673"/>
              </a:xfrm>
              <a:prstGeom prst="rect">
                <a:avLst/>
              </a:prstGeom>
              <a:blipFill rotWithShape="0">
                <a:blip r:embed="rId7"/>
                <a:stretch>
                  <a:fillRect/>
                </a:stretch>
              </a:blipFill>
            </p:spPr>
            <p:txBody>
              <a:bodyPr/>
              <a:lstStyle/>
              <a:p>
                <a:r>
                  <a:rPr lang="zh-TW" altLang="en-US">
                    <a:noFill/>
                  </a:rPr>
                  <a:t> </a:t>
                </a:r>
              </a:p>
            </p:txBody>
          </p:sp>
        </mc:Fallback>
      </mc:AlternateContent>
      <p:cxnSp>
        <p:nvCxnSpPr>
          <p:cNvPr id="20" name="直線箭頭接點 19"/>
          <p:cNvCxnSpPr>
            <a:stCxn id="25" idx="3"/>
            <a:endCxn id="98" idx="1"/>
          </p:cNvCxnSpPr>
          <p:nvPr/>
        </p:nvCxnSpPr>
        <p:spPr>
          <a:xfrm flipV="1">
            <a:off x="7475407" y="2763263"/>
            <a:ext cx="2414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箭頭接點 20"/>
          <p:cNvCxnSpPr>
            <a:stCxn id="7" idx="3"/>
            <a:endCxn id="10" idx="1"/>
          </p:cNvCxnSpPr>
          <p:nvPr/>
        </p:nvCxnSpPr>
        <p:spPr>
          <a:xfrm>
            <a:off x="2370566" y="2763266"/>
            <a:ext cx="408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042312" y="2203427"/>
            <a:ext cx="433095" cy="111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en-US" altLang="zh-TW" dirty="0">
              <a:solidFill>
                <a:schemeClr val="tx1"/>
              </a:solidFill>
            </a:endParaRPr>
          </a:p>
        </p:txBody>
      </p:sp>
      <p:cxnSp>
        <p:nvCxnSpPr>
          <p:cNvPr id="32" name="直線箭頭接點 31"/>
          <p:cNvCxnSpPr>
            <a:stCxn id="19" idx="3"/>
            <a:endCxn id="36" idx="1"/>
          </p:cNvCxnSpPr>
          <p:nvPr/>
        </p:nvCxnSpPr>
        <p:spPr>
          <a:xfrm flipV="1">
            <a:off x="9521682" y="2763262"/>
            <a:ext cx="324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矩形 35"/>
              <p:cNvSpPr/>
              <p:nvPr/>
            </p:nvSpPr>
            <p:spPr>
              <a:xfrm>
                <a:off x="9846634" y="2203425"/>
                <a:ext cx="539621" cy="111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charset="0"/>
                            </a:rPr>
                            <m:t>𝑧</m:t>
                          </m:r>
                        </m:e>
                        <m:sub>
                          <m:r>
                            <a:rPr lang="en-US" altLang="zh-TW" b="0" i="1" smtClean="0">
                              <a:solidFill>
                                <a:schemeClr val="tx1"/>
                              </a:solidFill>
                              <a:latin typeface="Cambria Math" charset="0"/>
                            </a:rPr>
                            <m:t>3</m:t>
                          </m:r>
                        </m:sub>
                      </m:sSub>
                    </m:oMath>
                  </m:oMathPara>
                </a14:m>
                <a:endParaRPr lang="en-US" altLang="zh-TW" dirty="0">
                  <a:solidFill>
                    <a:schemeClr val="tx1"/>
                  </a:solidFill>
                </a:endParaRPr>
              </a:p>
            </p:txBody>
          </p:sp>
        </mc:Choice>
        <mc:Fallback xmlns="">
          <p:sp>
            <p:nvSpPr>
              <p:cNvPr id="36" name="矩形 35"/>
              <p:cNvSpPr>
                <a:spLocks noRot="1" noChangeAspect="1" noMove="1" noResize="1" noEditPoints="1" noAdjustHandles="1" noChangeArrowheads="1" noChangeShapeType="1" noTextEdit="1"/>
              </p:cNvSpPr>
              <p:nvPr/>
            </p:nvSpPr>
            <p:spPr>
              <a:xfrm>
                <a:off x="9846634" y="2203425"/>
                <a:ext cx="539621" cy="1119673"/>
              </a:xfrm>
              <a:prstGeom prst="rect">
                <a:avLst/>
              </a:prstGeom>
              <a:blipFill rotWithShape="0">
                <a:blip r:embed="rId8"/>
                <a:stretch>
                  <a:fillRect/>
                </a:stretch>
              </a:blipFill>
            </p:spPr>
            <p:txBody>
              <a:bodyPr/>
              <a:lstStyle/>
              <a:p>
                <a:r>
                  <a:rPr lang="zh-TW" altLang="en-US">
                    <a:noFill/>
                  </a:rPr>
                  <a:t> </a:t>
                </a:r>
              </a:p>
            </p:txBody>
          </p:sp>
        </mc:Fallback>
      </mc:AlternateContent>
      <p:sp>
        <p:nvSpPr>
          <p:cNvPr id="40" name="矩形 39"/>
          <p:cNvSpPr/>
          <p:nvPr/>
        </p:nvSpPr>
        <p:spPr>
          <a:xfrm>
            <a:off x="10698254" y="2203425"/>
            <a:ext cx="433095" cy="111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en-US" altLang="zh-TW" dirty="0">
              <a:solidFill>
                <a:schemeClr val="tx1"/>
              </a:solidFill>
            </a:endParaRPr>
          </a:p>
        </p:txBody>
      </p:sp>
      <p:cxnSp>
        <p:nvCxnSpPr>
          <p:cNvPr id="41" name="直線箭頭接點 40"/>
          <p:cNvCxnSpPr>
            <a:stCxn id="36" idx="3"/>
            <a:endCxn id="40" idx="1"/>
          </p:cNvCxnSpPr>
          <p:nvPr/>
        </p:nvCxnSpPr>
        <p:spPr>
          <a:xfrm>
            <a:off x="10386255" y="2763262"/>
            <a:ext cx="31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22"/>
              <p:cNvSpPr txBox="1"/>
              <p:nvPr/>
            </p:nvSpPr>
            <p:spPr>
              <a:xfrm>
                <a:off x="350728" y="3629299"/>
                <a:ext cx="1957715" cy="572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 </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altLang="zh-TW" b="0" i="1" smtClean="0">
                              <a:latin typeface="Cambria Math"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r>
                        <m:rPr>
                          <m:nor/>
                        </m:rPr>
                        <a:rPr lang="sv-SE" altLang="en-US" dirty="0" smtClean="0">
                          <a:sym typeface="Symbol" panose="05050102010706020507" pitchFamily="18" charset="2"/>
                        </a:rPr>
                        <m:t></m:t>
                      </m:r>
                      <m:r>
                        <a:rPr lang="sv-SE" altLang="en-US" i="1" dirty="0" smtClean="0">
                          <a:latin typeface="Cambria Math" charset="0"/>
                          <a:ea typeface="Cambria Math" charset="0"/>
                          <a:cs typeface="Cambria Math" charset="0"/>
                          <a:sym typeface="Symbol" panose="05050102010706020507" pitchFamily="18" charset="2"/>
                        </a:rPr>
                        <m:t>𝜂</m:t>
                      </m:r>
                      <m:f>
                        <m:fPr>
                          <m:ctrlPr>
                            <a:rPr lang="en-US" altLang="zh-TW" i="1" smtClean="0">
                              <a:latin typeface="Cambria Math" panose="02040503050406030204" pitchFamily="18" charset="0"/>
                            </a:rPr>
                          </m:ctrlPr>
                        </m:fPr>
                        <m:num>
                          <m:r>
                            <a:rPr lang="zh-TW" altLang="en-US" i="1">
                              <a:latin typeface="Cambria Math" panose="02040503050406030204" pitchFamily="18" charset="0"/>
                            </a:rPr>
                            <m:t>𝜕</m:t>
                          </m:r>
                          <m:r>
                            <m:rPr>
                              <m:nor/>
                            </m:rPr>
                            <a:rPr lang="en-US" altLang="zh-TW">
                              <a:latin typeface="Cambria Math" panose="02040503050406030204" pitchFamily="18" charset="0"/>
                            </a:rPr>
                            <m:t>L</m:t>
                          </m:r>
                          <m:r>
                            <m:rPr>
                              <m:nor/>
                            </m:rPr>
                            <a:rPr lang="zh-TW" altLang="en-US" dirty="0"/>
                            <m:t> </m:t>
                          </m:r>
                        </m:num>
                        <m:den>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1</m:t>
                              </m:r>
                            </m:sub>
                          </m:sSub>
                        </m:den>
                      </m:f>
                    </m:oMath>
                  </m:oMathPara>
                </a14:m>
                <a:endParaRPr lang="en-US" dirty="0"/>
              </a:p>
            </p:txBody>
          </p:sp>
        </mc:Choice>
        <mc:Fallback xmlns="">
          <p:sp>
            <p:nvSpPr>
              <p:cNvPr id="45" name="TextBox 22"/>
              <p:cNvSpPr txBox="1">
                <a:spLocks noRot="1" noChangeAspect="1" noMove="1" noResize="1" noEditPoints="1" noAdjustHandles="1" noChangeArrowheads="1" noChangeShapeType="1" noTextEdit="1"/>
              </p:cNvSpPr>
              <p:nvPr/>
            </p:nvSpPr>
            <p:spPr>
              <a:xfrm>
                <a:off x="350728" y="3629299"/>
                <a:ext cx="1957715" cy="572016"/>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TextBox 24"/>
              <p:cNvSpPr txBox="1"/>
              <p:nvPr/>
            </p:nvSpPr>
            <p:spPr>
              <a:xfrm>
                <a:off x="239704" y="4959377"/>
                <a:ext cx="30197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altLang="zh-TW" b="0" i="1" smtClean="0">
                              <a:latin typeface="Cambria Math"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𝜎</m:t>
                      </m:r>
                      <m:d>
                        <m:dPr>
                          <m:ctrlPr>
                            <a:rPr lang="en-US" altLang="zh-TW" b="0" i="1" smtClean="0">
                              <a:latin typeface="Cambria Math" panose="02040503050406030204" pitchFamily="18" charset="0"/>
                              <a:ea typeface="Cambria Math" panose="02040503050406030204" pitchFamily="18" charset="0"/>
                            </a:rPr>
                          </m:ctrlPr>
                        </m:dPr>
                        <m:e>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𝑤</m:t>
                              </m:r>
                            </m:e>
                            <m:sub>
                              <m:r>
                                <a:rPr lang="en-US" altLang="zh-TW" b="0" i="1" smtClean="0">
                                  <a:latin typeface="Cambria Math" panose="02040503050406030204" pitchFamily="18" charset="0"/>
                                  <a:ea typeface="Cambria Math" panose="02040503050406030204" pitchFamily="18" charset="0"/>
                                </a:rPr>
                                <m:t>𝑖</m:t>
                              </m:r>
                            </m:sub>
                          </m:sSub>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𝑥</m:t>
                              </m:r>
                            </m:e>
                            <m:sub>
                              <m:r>
                                <a:rPr lang="en-US" altLang="zh-TW" b="0" i="1" smtClean="0">
                                  <a:latin typeface="Cambria Math" panose="02040503050406030204" pitchFamily="18" charset="0"/>
                                  <a:ea typeface="Cambria Math" panose="02040503050406030204" pitchFamily="18" charset="0"/>
                                </a:rPr>
                                <m:t>𝑖</m:t>
                              </m:r>
                            </m:sub>
                          </m:sSub>
                          <m:r>
                            <a:rPr lang="en-US" altLang="zh-TW" b="0"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𝑏</m:t>
                              </m:r>
                            </m:e>
                            <m:sub>
                              <m:r>
                                <a:rPr lang="en-US" altLang="zh-TW" i="1">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46" name="TextBox 24"/>
              <p:cNvSpPr txBox="1">
                <a:spLocks noRot="1" noChangeAspect="1" noMove="1" noResize="1" noEditPoints="1" noAdjustHandles="1" noChangeArrowheads="1" noChangeShapeType="1" noTextEdit="1"/>
              </p:cNvSpPr>
              <p:nvPr/>
            </p:nvSpPr>
            <p:spPr>
              <a:xfrm>
                <a:off x="239704" y="4959377"/>
                <a:ext cx="3019737" cy="369332"/>
              </a:xfrm>
              <a:prstGeom prst="rect">
                <a:avLst/>
              </a:prstGeom>
              <a:blipFill rotWithShape="0">
                <a:blip r:embed="rId10"/>
                <a:stretch>
                  <a:fillRect t="-41667" b="-9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TextBox 24"/>
              <p:cNvSpPr txBox="1"/>
              <p:nvPr/>
            </p:nvSpPr>
            <p:spPr>
              <a:xfrm>
                <a:off x="239704" y="4395680"/>
                <a:ext cx="16208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𝑧</m:t>
                          </m:r>
                        </m:e>
                        <m:sub>
                          <m:r>
                            <a:rPr lang="en-US" altLang="zh-TW"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𝑤</m:t>
                          </m:r>
                        </m:e>
                        <m:sub>
                          <m:r>
                            <a:rPr lang="en-US" altLang="zh-TW" i="1">
                              <a:latin typeface="Cambria Math" panose="02040503050406030204" pitchFamily="18" charset="0"/>
                              <a:ea typeface="Cambria Math" panose="02040503050406030204" pitchFamily="18" charset="0"/>
                            </a:rPr>
                            <m:t>𝑖</m:t>
                          </m:r>
                        </m:sub>
                      </m:sSub>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𝑥</m:t>
                          </m:r>
                        </m:e>
                        <m:sub>
                          <m:r>
                            <a:rPr lang="en-US" altLang="zh-TW" i="1">
                              <a:latin typeface="Cambria Math" panose="02040503050406030204" pitchFamily="18" charset="0"/>
                              <a:ea typeface="Cambria Math" panose="02040503050406030204" pitchFamily="18" charset="0"/>
                            </a:rPr>
                            <m:t>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𝑏</m:t>
                          </m:r>
                        </m:e>
                        <m:sub>
                          <m:r>
                            <a:rPr lang="en-US" altLang="zh-TW" i="1">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47" name="TextBox 24"/>
              <p:cNvSpPr txBox="1">
                <a:spLocks noRot="1" noChangeAspect="1" noMove="1" noResize="1" noEditPoints="1" noAdjustHandles="1" noChangeArrowheads="1" noChangeShapeType="1" noTextEdit="1"/>
              </p:cNvSpPr>
              <p:nvPr/>
            </p:nvSpPr>
            <p:spPr>
              <a:xfrm>
                <a:off x="239704" y="4395680"/>
                <a:ext cx="1620893" cy="369332"/>
              </a:xfrm>
              <a:prstGeom prst="rect">
                <a:avLst/>
              </a:prstGeom>
              <a:blipFill rotWithShape="0">
                <a:blip r:embed="rId11"/>
                <a:stretch>
                  <a:fillRect b="-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2560534" y="4486120"/>
                <a:ext cx="7572711" cy="1417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TW" i="1" smtClean="0">
                              <a:latin typeface="Cambria Math" panose="02040503050406030204" pitchFamily="18" charset="0"/>
                            </a:rPr>
                          </m:ctrlPr>
                        </m:fPr>
                        <m:num>
                          <m:r>
                            <a:rPr lang="zh-TW" altLang="en-US" i="1" smtClean="0">
                              <a:latin typeface="Cambria Math" panose="02040503050406030204" pitchFamily="18" charset="0"/>
                            </a:rPr>
                            <m:t>𝜕</m:t>
                          </m:r>
                          <m:r>
                            <m:rPr>
                              <m:nor/>
                            </m:rPr>
                            <a:rPr lang="en-US" altLang="zh-TW" b="0" i="0" smtClean="0">
                              <a:latin typeface="Cambria Math" panose="02040503050406030204" pitchFamily="18" charset="0"/>
                            </a:rPr>
                            <m:t>L</m:t>
                          </m:r>
                          <m:r>
                            <m:rPr>
                              <m:nor/>
                            </m:rPr>
                            <a:rPr lang="zh-TW" altLang="en-US" dirty="0"/>
                            <m:t> </m:t>
                          </m:r>
                        </m:num>
                        <m:den>
                          <m:r>
                            <a:rPr lang="zh-TW" altLang="en-US" i="1" smtClean="0">
                              <a:latin typeface="Cambria Math" panose="02040503050406030204" pitchFamily="18" charset="0"/>
                            </a:rPr>
                            <m:t>𝜕</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1</m:t>
                              </m:r>
                            </m:sub>
                          </m:sSub>
                        </m:den>
                      </m:f>
                      <m:r>
                        <a:rPr lang="en-US" altLang="zh-TW" b="0" i="1" smtClean="0">
                          <a:latin typeface="Cambria Math" panose="02040503050406030204" pitchFamily="18" charset="0"/>
                        </a:rPr>
                        <m:t>=</m:t>
                      </m:r>
                      <m:f>
                        <m:fPr>
                          <m:ctrlPr>
                            <a:rPr lang="en-US" altLang="zh-TW" i="1" smtClean="0">
                              <a:latin typeface="Cambria Math" panose="02040503050406030204" pitchFamily="18" charset="0"/>
                            </a:rPr>
                          </m:ctrlPr>
                        </m:fPr>
                        <m:num>
                          <m:r>
                            <a:rPr lang="zh-TW" altLang="en-US" i="1">
                              <a:latin typeface="Cambria Math" panose="02040503050406030204" pitchFamily="18" charset="0"/>
                            </a:rPr>
                            <m:t>𝜕</m:t>
                          </m:r>
                          <m:r>
                            <m:rPr>
                              <m:nor/>
                            </m:rPr>
                            <a:rPr lang="en-US" altLang="zh-TW" b="0" i="0" smtClean="0">
                              <a:latin typeface="Cambria Math" panose="02040503050406030204" pitchFamily="18" charset="0"/>
                            </a:rPr>
                            <m:t>L</m:t>
                          </m:r>
                          <m:r>
                            <m:rPr>
                              <m:nor/>
                            </m:rPr>
                            <a:rPr lang="zh-TW" altLang="en-US" dirty="0"/>
                            <m:t> </m:t>
                          </m:r>
                        </m:num>
                        <m:den>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b="0" i="1" smtClean="0">
                                  <a:latin typeface="Cambria Math" charset="0"/>
                                </a:rPr>
                                <m:t>3</m:t>
                              </m:r>
                            </m:sub>
                          </m:sSub>
                        </m:den>
                      </m:f>
                      <m:f>
                        <m:fPr>
                          <m:ctrlPr>
                            <a:rPr lang="en-US" altLang="zh-TW" i="1">
                              <a:latin typeface="Cambria Math" panose="02040503050406030204" pitchFamily="18" charset="0"/>
                            </a:rPr>
                          </m:ctrlPr>
                        </m:fPr>
                        <m:num>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charset="0"/>
                                </a:rPr>
                                <m:t>3</m:t>
                              </m:r>
                            </m:sub>
                          </m:sSub>
                          <m:r>
                            <m:rPr>
                              <m:nor/>
                            </m:rPr>
                            <a:rPr lang="zh-TW" altLang="en-US" dirty="0"/>
                            <m:t> </m:t>
                          </m:r>
                        </m:num>
                        <m:den>
                          <m:r>
                            <a:rPr lang="zh-TW" altLang="en-US" i="1">
                              <a:latin typeface="Cambria Math" panose="02040503050406030204" pitchFamily="18" charset="0"/>
                            </a:rPr>
                            <m:t>𝜕</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charset="0"/>
                                </a:rPr>
                                <m:t>3</m:t>
                              </m:r>
                            </m:sub>
                          </m:sSub>
                        </m:den>
                      </m:f>
                      <m:f>
                        <m:fPr>
                          <m:ctrlPr>
                            <a:rPr lang="en-US" altLang="zh-TW" i="1">
                              <a:latin typeface="Cambria Math" panose="02040503050406030204" pitchFamily="18" charset="0"/>
                            </a:rPr>
                          </m:ctrlPr>
                        </m:fPr>
                        <m:num>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charset="0"/>
                                </a:rPr>
                                <m:t>3</m:t>
                              </m:r>
                            </m:sub>
                          </m:sSub>
                          <m:r>
                            <m:rPr>
                              <m:nor/>
                            </m:rPr>
                            <a:rPr lang="zh-TW" altLang="en-US" dirty="0"/>
                            <m:t> </m:t>
                          </m:r>
                        </m:num>
                        <m:den>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charset="0"/>
                                </a:rPr>
                                <m:t>𝑦</m:t>
                              </m:r>
                            </m:e>
                            <m:sub>
                              <m:r>
                                <a:rPr lang="en-US" altLang="zh-TW" b="0" i="1" smtClean="0">
                                  <a:latin typeface="Cambria Math" charset="0"/>
                                </a:rPr>
                                <m:t>2</m:t>
                              </m:r>
                            </m:sub>
                          </m:sSub>
                        </m:den>
                      </m:f>
                      <m:f>
                        <m:fPr>
                          <m:ctrlPr>
                            <a:rPr lang="en-US" altLang="zh-TW" i="1">
                              <a:latin typeface="Cambria Math" panose="02040503050406030204" pitchFamily="18" charset="0"/>
                            </a:rPr>
                          </m:ctrlPr>
                        </m:fPr>
                        <m:num>
                          <m:r>
                            <a:rPr lang="zh-TW" altLang="en-US" i="1">
                              <a:latin typeface="Cambria Math" panose="02040503050406030204" pitchFamily="18" charset="0"/>
                            </a:rPr>
                            <m:t>𝜕</m:t>
                          </m:r>
                          <m:sSub>
                            <m:sSubPr>
                              <m:ctrlPr>
                                <a:rPr lang="en-US" altLang="zh-TW" i="1" smtClean="0">
                                  <a:latin typeface="Cambria Math" panose="02040503050406030204" pitchFamily="18" charset="0"/>
                                </a:rPr>
                              </m:ctrlPr>
                            </m:sSubPr>
                            <m:e>
                              <m:r>
                                <a:rPr lang="en-US" altLang="zh-TW" b="0" i="1" smtClean="0">
                                  <a:latin typeface="Cambria Math" charset="0"/>
                                </a:rPr>
                                <m:t>𝑦</m:t>
                              </m:r>
                            </m:e>
                            <m:sub>
                              <m:r>
                                <a:rPr lang="en-US" altLang="zh-TW" b="0" i="1" smtClean="0">
                                  <a:latin typeface="Cambria Math" charset="0"/>
                                </a:rPr>
                                <m:t>2</m:t>
                              </m:r>
                            </m:sub>
                          </m:sSub>
                          <m:r>
                            <m:rPr>
                              <m:nor/>
                            </m:rPr>
                            <a:rPr lang="zh-TW" altLang="en-US" dirty="0"/>
                            <m:t> </m:t>
                          </m:r>
                        </m:num>
                        <m:den>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charset="0"/>
                                </a:rPr>
                                <m:t>2</m:t>
                              </m:r>
                            </m:sub>
                          </m:sSub>
                        </m:den>
                      </m:f>
                      <m:f>
                        <m:fPr>
                          <m:ctrlPr>
                            <a:rPr lang="en-US" altLang="zh-TW" i="1">
                              <a:latin typeface="Cambria Math" panose="02040503050406030204" pitchFamily="18" charset="0"/>
                            </a:rPr>
                          </m:ctrlPr>
                        </m:fPr>
                        <m:num>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charset="0"/>
                                </a:rPr>
                                <m:t>2</m:t>
                              </m:r>
                            </m:sub>
                          </m:sSub>
                          <m:r>
                            <m:rPr>
                              <m:nor/>
                            </m:rPr>
                            <a:rPr lang="zh-TW" altLang="en-US" dirty="0"/>
                            <m:t> </m:t>
                          </m:r>
                        </m:num>
                        <m:den>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charset="0"/>
                                </a:rPr>
                                <m:t>𝑦</m:t>
                              </m:r>
                            </m:e>
                            <m:sub>
                              <m:r>
                                <a:rPr lang="en-US" altLang="zh-TW" b="0" i="1" smtClean="0">
                                  <a:latin typeface="Cambria Math" charset="0"/>
                                </a:rPr>
                                <m:t>1</m:t>
                              </m:r>
                            </m:sub>
                          </m:sSub>
                        </m:den>
                      </m:f>
                      <m:f>
                        <m:fPr>
                          <m:ctrlPr>
                            <a:rPr lang="en-US" altLang="zh-TW" i="1">
                              <a:latin typeface="Cambria Math" panose="02040503050406030204" pitchFamily="18" charset="0"/>
                            </a:rPr>
                          </m:ctrlPr>
                        </m:fPr>
                        <m:num>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charset="0"/>
                                </a:rPr>
                                <m:t>𝑦</m:t>
                              </m:r>
                            </m:e>
                            <m:sub>
                              <m:r>
                                <a:rPr lang="en-US" altLang="zh-TW" b="0" i="1" smtClean="0">
                                  <a:latin typeface="Cambria Math" charset="0"/>
                                </a:rPr>
                                <m:t>1</m:t>
                              </m:r>
                            </m:sub>
                          </m:sSub>
                          <m:r>
                            <m:rPr>
                              <m:nor/>
                            </m:rPr>
                            <a:rPr lang="zh-TW" altLang="en-US" dirty="0"/>
                            <m:t> </m:t>
                          </m:r>
                        </m:num>
                        <m:den>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charset="0"/>
                                </a:rPr>
                                <m:t>1</m:t>
                              </m:r>
                            </m:sub>
                          </m:sSub>
                        </m:den>
                      </m:f>
                      <m:f>
                        <m:fPr>
                          <m:ctrlPr>
                            <a:rPr lang="en-US" altLang="zh-TW" i="1">
                              <a:latin typeface="Cambria Math" panose="02040503050406030204" pitchFamily="18" charset="0"/>
                            </a:rPr>
                          </m:ctrlPr>
                        </m:fPr>
                        <m:num>
                          <m:r>
                            <a:rPr lang="zh-TW" altLang="en-US" i="1">
                              <a:latin typeface="Cambria Math" panose="02040503050406030204" pitchFamily="18" charset="0"/>
                            </a:rPr>
                            <m:t>𝜕</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charset="0"/>
                                </a:rPr>
                                <m:t>1</m:t>
                              </m:r>
                            </m:sub>
                          </m:sSub>
                          <m:r>
                            <m:rPr>
                              <m:nor/>
                            </m:rPr>
                            <a:rPr lang="zh-TW" altLang="en-US" dirty="0"/>
                            <m:t> </m:t>
                          </m:r>
                        </m:num>
                        <m:den>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charset="0"/>
                                </a:rPr>
                                <m:t>𝑤</m:t>
                              </m:r>
                            </m:e>
                            <m:sub>
                              <m:r>
                                <a:rPr lang="en-US" altLang="zh-TW" b="0" i="1" smtClean="0">
                                  <a:latin typeface="Cambria Math" charset="0"/>
                                </a:rPr>
                                <m:t>1</m:t>
                              </m:r>
                            </m:sub>
                          </m:sSub>
                        </m:den>
                      </m:f>
                    </m:oMath>
                  </m:oMathPara>
                </a14:m>
                <a:endParaRPr lang="zh-TW" altLang="en-US" dirty="0" smtClean="0"/>
              </a:p>
              <a:p>
                <a:r>
                  <a:rPr lang="zh-TW" altLang="en-US" i="1" dirty="0">
                    <a:latin typeface="Cambria Math" charset="0"/>
                  </a:rPr>
                  <a:t>                              </a:t>
                </a:r>
                <a:endParaRPr lang="zh-TW" altLang="en-US" i="1" dirty="0" smtClean="0">
                  <a:latin typeface="Cambria Math" charset="0"/>
                </a:endParaRPr>
              </a:p>
              <a:p>
                <a:r>
                  <a:rPr lang="zh-TW" altLang="en-US" i="1" dirty="0">
                    <a:latin typeface="Cambria Math" charset="0"/>
                  </a:rPr>
                  <a:t> </a:t>
                </a:r>
                <a:r>
                  <a:rPr lang="zh-TW" altLang="en-US" i="1" dirty="0" smtClean="0">
                    <a:latin typeface="Cambria Math" charset="0"/>
                  </a:rPr>
                  <a:t>                                           </a:t>
                </a:r>
                <a:r>
                  <a:rPr lang="en-US" altLang="zh-TW" i="1" dirty="0" smtClean="0">
                    <a:latin typeface="Cambria Math" charset="0"/>
                  </a:rPr>
                  <a:t>=</a:t>
                </a:r>
                <a:r>
                  <a:rPr lang="zh-TW" altLang="en-US" i="1" dirty="0" smtClean="0">
                    <a:latin typeface="Cambria Math" charset="0"/>
                  </a:rPr>
                  <a:t>  </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charset="0"/>
                          </a:rPr>
                          <m:t>𝜕</m:t>
                        </m:r>
                        <m:r>
                          <m:rPr>
                            <m:nor/>
                          </m:rPr>
                          <a:rPr lang="en-US" altLang="zh-TW" b="0" i="1" smtClean="0">
                            <a:latin typeface="Cambria Math" charset="0"/>
                          </a:rPr>
                          <m:t>L</m:t>
                        </m:r>
                        <m:r>
                          <m:rPr>
                            <m:nor/>
                          </m:rPr>
                          <a:rPr lang="zh-TW" altLang="en-US" i="1" dirty="0">
                            <a:latin typeface="Cambria Math" charset="0"/>
                          </a:rPr>
                          <m:t> </m:t>
                        </m:r>
                      </m:num>
                      <m:den>
                        <m:r>
                          <a:rPr lang="zh-TW" altLang="en-US" i="1">
                            <a:latin typeface="Cambria Math" charset="0"/>
                          </a:rPr>
                          <m:t>𝜕</m:t>
                        </m:r>
                        <m:sSub>
                          <m:sSubPr>
                            <m:ctrlPr>
                              <a:rPr lang="en-US" altLang="zh-TW" i="1">
                                <a:latin typeface="Cambria Math" panose="02040503050406030204" pitchFamily="18" charset="0"/>
                              </a:rPr>
                            </m:ctrlPr>
                          </m:sSubPr>
                          <m:e>
                            <m:r>
                              <a:rPr lang="en-US" altLang="zh-TW" i="1">
                                <a:latin typeface="Cambria Math" charset="0"/>
                              </a:rPr>
                              <m:t>𝑦</m:t>
                            </m:r>
                          </m:e>
                          <m:sub>
                            <m:r>
                              <a:rPr lang="en-US" altLang="zh-TW" i="1">
                                <a:latin typeface="Cambria Math" charset="0"/>
                              </a:rPr>
                              <m:t>3</m:t>
                            </m:r>
                          </m:sub>
                        </m:sSub>
                      </m:den>
                    </m:f>
                    <m:sSup>
                      <m:sSupPr>
                        <m:ctrlPr>
                          <a:rPr lang="en-US" altLang="zh-TW" i="1" smtClean="0">
                            <a:latin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𝜎</m:t>
                        </m:r>
                      </m:e>
                      <m:sup>
                        <m:r>
                          <a:rPr lang="en-US" altLang="zh-TW" b="0" i="1" smtClean="0">
                            <a:latin typeface="Cambria Math" charset="0"/>
                          </a:rPr>
                          <m:t>′</m:t>
                        </m:r>
                      </m:sup>
                    </m:sSup>
                    <m:d>
                      <m:dPr>
                        <m:ctrlPr>
                          <a:rPr lang="en-US" altLang="zh-TW" i="1" smtClean="0">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𝑧</m:t>
                            </m:r>
                          </m:e>
                          <m:sub>
                            <m:r>
                              <a:rPr lang="en-US" altLang="zh-TW" b="0" i="1" smtClean="0">
                                <a:latin typeface="Cambria Math" charset="0"/>
                                <a:ea typeface="Cambria Math" panose="02040503050406030204" pitchFamily="18" charset="0"/>
                              </a:rPr>
                              <m:t>3</m:t>
                            </m:r>
                          </m:sub>
                        </m:sSub>
                      </m:e>
                    </m:d>
                    <m:sSub>
                      <m:sSubPr>
                        <m:ctrlPr>
                          <a:rPr lang="en-US" altLang="zh-TW" i="1">
                            <a:latin typeface="Cambria Math" panose="02040503050406030204" pitchFamily="18" charset="0"/>
                            <a:ea typeface="Cambria Math" panose="02040503050406030204" pitchFamily="18" charset="0"/>
                          </a:rPr>
                        </m:ctrlPr>
                      </m:sSubPr>
                      <m:e>
                        <m:r>
                          <a:rPr lang="en-US" altLang="zh-TW" b="0" i="1" smtClean="0">
                            <a:latin typeface="Cambria Math" charset="0"/>
                            <a:ea typeface="Cambria Math" panose="02040503050406030204" pitchFamily="18" charset="0"/>
                          </a:rPr>
                          <m:t>𝑤</m:t>
                        </m:r>
                      </m:e>
                      <m:sub>
                        <m:r>
                          <a:rPr lang="en-US" altLang="zh-TW" b="0" i="1" smtClean="0">
                            <a:latin typeface="Cambria Math" charset="0"/>
                            <a:ea typeface="Cambria Math" panose="02040503050406030204" pitchFamily="18" charset="0"/>
                          </a:rPr>
                          <m:t>3</m:t>
                        </m:r>
                      </m:sub>
                    </m:sSub>
                    <m:sSup>
                      <m:sSupPr>
                        <m:ctrlPr>
                          <a:rPr lang="en-US" altLang="zh-TW" i="1">
                            <a:latin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𝜎</m:t>
                        </m:r>
                      </m:e>
                      <m:sup>
                        <m:r>
                          <a:rPr lang="en-US" altLang="zh-TW" i="1">
                            <a:latin typeface="Cambria Math" charset="0"/>
                          </a:rPr>
                          <m:t>′</m:t>
                        </m:r>
                      </m:sup>
                    </m:sSup>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𝑧</m:t>
                            </m:r>
                          </m:e>
                          <m:sub>
                            <m:r>
                              <a:rPr lang="en-US" altLang="zh-TW" b="0" i="1" smtClean="0">
                                <a:latin typeface="Cambria Math" charset="0"/>
                                <a:ea typeface="Cambria Math" panose="02040503050406030204" pitchFamily="18" charset="0"/>
                              </a:rPr>
                              <m:t>2</m:t>
                            </m:r>
                          </m:sub>
                        </m:sSub>
                      </m:e>
                    </m:d>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charset="0"/>
                            <a:ea typeface="Cambria Math" panose="02040503050406030204" pitchFamily="18" charset="0"/>
                          </a:rPr>
                          <m:t>𝑤</m:t>
                        </m:r>
                      </m:e>
                      <m:sub>
                        <m:r>
                          <a:rPr lang="en-US" altLang="zh-TW" b="0" i="1" smtClean="0">
                            <a:latin typeface="Cambria Math" charset="0"/>
                            <a:ea typeface="Cambria Math" panose="02040503050406030204" pitchFamily="18" charset="0"/>
                          </a:rPr>
                          <m:t>2</m:t>
                        </m:r>
                      </m:sub>
                    </m:sSub>
                    <m:sSup>
                      <m:sSupPr>
                        <m:ctrlPr>
                          <a:rPr lang="en-US" altLang="zh-TW" i="1">
                            <a:latin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𝜎</m:t>
                        </m:r>
                      </m:e>
                      <m:sup>
                        <m:r>
                          <a:rPr lang="en-US" altLang="zh-TW" i="1">
                            <a:latin typeface="Cambria Math" charset="0"/>
                          </a:rPr>
                          <m:t>′</m:t>
                        </m:r>
                      </m:sup>
                    </m:sSup>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𝑧</m:t>
                            </m:r>
                          </m:e>
                          <m:sub>
                            <m:r>
                              <a:rPr lang="en-US" altLang="zh-TW" b="0" i="1" smtClean="0">
                                <a:latin typeface="Cambria Math" charset="0"/>
                                <a:ea typeface="Cambria Math" panose="02040503050406030204" pitchFamily="18" charset="0"/>
                              </a:rPr>
                              <m:t>1</m:t>
                            </m:r>
                          </m:sub>
                        </m:sSub>
                      </m:e>
                    </m:d>
                    <m:sSub>
                      <m:sSubPr>
                        <m:ctrlPr>
                          <a:rPr lang="en-US" altLang="zh-TW" i="1">
                            <a:latin typeface="Cambria Math" panose="02040503050406030204" pitchFamily="18" charset="0"/>
                            <a:ea typeface="Cambria Math" panose="02040503050406030204" pitchFamily="18" charset="0"/>
                          </a:rPr>
                        </m:ctrlPr>
                      </m:sSubPr>
                      <m:e>
                        <m:r>
                          <a:rPr lang="en-US" altLang="zh-TW" b="0" i="1" smtClean="0">
                            <a:latin typeface="Cambria Math" charset="0"/>
                            <a:ea typeface="Cambria Math" panose="02040503050406030204" pitchFamily="18" charset="0"/>
                          </a:rPr>
                          <m:t>𝑥</m:t>
                        </m:r>
                      </m:e>
                      <m:sub>
                        <m:r>
                          <a:rPr lang="en-US" altLang="zh-TW" b="0" i="1" smtClean="0">
                            <a:latin typeface="Cambria Math" charset="0"/>
                            <a:ea typeface="Cambria Math" panose="02040503050406030204" pitchFamily="18" charset="0"/>
                          </a:rPr>
                          <m:t>1</m:t>
                        </m:r>
                      </m:sub>
                    </m:sSub>
                  </m:oMath>
                </a14:m>
                <a:endParaRPr lang="zh-TW" altLang="en-US" i="1" dirty="0">
                  <a:latin typeface="Cambria Math" charset="0"/>
                </a:endParaRPr>
              </a:p>
            </p:txBody>
          </p:sp>
        </mc:Choice>
        <mc:Fallback xmlns="">
          <p:sp>
            <p:nvSpPr>
              <p:cNvPr id="48" name="文字方塊 47"/>
              <p:cNvSpPr txBox="1">
                <a:spLocks noRot="1" noChangeAspect="1" noMove="1" noResize="1" noEditPoints="1" noAdjustHandles="1" noChangeArrowheads="1" noChangeShapeType="1" noTextEdit="1"/>
              </p:cNvSpPr>
              <p:nvPr/>
            </p:nvSpPr>
            <p:spPr>
              <a:xfrm>
                <a:off x="2560534" y="4486120"/>
                <a:ext cx="7572711" cy="1417889"/>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矩形 73"/>
              <p:cNvSpPr/>
              <p:nvPr/>
            </p:nvSpPr>
            <p:spPr>
              <a:xfrm>
                <a:off x="4354210" y="2183731"/>
                <a:ext cx="433095" cy="111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charset="0"/>
                            </a:rPr>
                            <m:t>𝑦</m:t>
                          </m:r>
                        </m:e>
                        <m:sub>
                          <m:r>
                            <a:rPr lang="en-US" altLang="zh-TW" b="0" i="1" smtClean="0">
                              <a:solidFill>
                                <a:schemeClr val="tx1"/>
                              </a:solidFill>
                              <a:latin typeface="Cambria Math" charset="0"/>
                            </a:rPr>
                            <m:t>1</m:t>
                          </m:r>
                        </m:sub>
                      </m:sSub>
                    </m:oMath>
                  </m:oMathPara>
                </a14:m>
                <a:endParaRPr lang="en-US" altLang="zh-TW" dirty="0">
                  <a:solidFill>
                    <a:schemeClr val="tx1"/>
                  </a:solidFill>
                </a:endParaRPr>
              </a:p>
            </p:txBody>
          </p:sp>
        </mc:Choice>
        <mc:Fallback xmlns="">
          <p:sp>
            <p:nvSpPr>
              <p:cNvPr id="74" name="矩形 73"/>
              <p:cNvSpPr>
                <a:spLocks noRot="1" noChangeAspect="1" noMove="1" noResize="1" noEditPoints="1" noAdjustHandles="1" noChangeArrowheads="1" noChangeShapeType="1" noTextEdit="1"/>
              </p:cNvSpPr>
              <p:nvPr/>
            </p:nvSpPr>
            <p:spPr>
              <a:xfrm>
                <a:off x="4354210" y="2183731"/>
                <a:ext cx="433095" cy="1119673"/>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7716857" y="2203426"/>
                <a:ext cx="433095" cy="111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charset="0"/>
                            </a:rPr>
                            <m:t>𝑦</m:t>
                          </m:r>
                        </m:e>
                        <m:sub>
                          <m:r>
                            <a:rPr lang="en-US" altLang="zh-TW" b="0" i="1" smtClean="0">
                              <a:solidFill>
                                <a:schemeClr val="tx1"/>
                              </a:solidFill>
                              <a:latin typeface="Cambria Math" charset="0"/>
                            </a:rPr>
                            <m:t>2</m:t>
                          </m:r>
                        </m:sub>
                      </m:sSub>
                    </m:oMath>
                  </m:oMathPara>
                </a14:m>
                <a:endParaRPr lang="en-US" altLang="zh-TW" dirty="0">
                  <a:solidFill>
                    <a:schemeClr val="tx1"/>
                  </a:solidFill>
                </a:endParaRPr>
              </a:p>
            </p:txBody>
          </p:sp>
        </mc:Choice>
        <mc:Fallback xmlns="">
          <p:sp>
            <p:nvSpPr>
              <p:cNvPr id="98" name="矩形 97"/>
              <p:cNvSpPr>
                <a:spLocks noRot="1" noChangeAspect="1" noMove="1" noResize="1" noEditPoints="1" noAdjustHandles="1" noChangeArrowheads="1" noChangeShapeType="1" noTextEdit="1"/>
              </p:cNvSpPr>
              <p:nvPr/>
            </p:nvSpPr>
            <p:spPr>
              <a:xfrm>
                <a:off x="7716857" y="2203426"/>
                <a:ext cx="433095" cy="1119673"/>
              </a:xfrm>
              <a:prstGeom prst="rect">
                <a:avLst/>
              </a:prstGeom>
              <a:blipFill rotWithShape="0">
                <a:blip r:embed="rId14"/>
                <a:stretch>
                  <a:fillRect/>
                </a:stretch>
              </a:blipFill>
            </p:spPr>
            <p:txBody>
              <a:bodyPr/>
              <a:lstStyle/>
              <a:p>
                <a:r>
                  <a:rPr lang="zh-TW" altLang="en-US">
                    <a:noFill/>
                  </a:rPr>
                  <a:t> </a:t>
                </a:r>
              </a:p>
            </p:txBody>
          </p:sp>
        </mc:Fallback>
      </mc:AlternateContent>
      <p:cxnSp>
        <p:nvCxnSpPr>
          <p:cNvPr id="101" name="直線箭頭接點 100"/>
          <p:cNvCxnSpPr>
            <a:stCxn id="98" idx="3"/>
            <a:endCxn id="19" idx="1"/>
          </p:cNvCxnSpPr>
          <p:nvPr/>
        </p:nvCxnSpPr>
        <p:spPr>
          <a:xfrm>
            <a:off x="8149952" y="2763263"/>
            <a:ext cx="326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線箭頭接點 114"/>
          <p:cNvCxnSpPr>
            <a:stCxn id="40" idx="3"/>
          </p:cNvCxnSpPr>
          <p:nvPr/>
        </p:nvCxnSpPr>
        <p:spPr>
          <a:xfrm flipV="1">
            <a:off x="11131349" y="2763261"/>
            <a:ext cx="3119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矩形 117"/>
              <p:cNvSpPr/>
              <p:nvPr/>
            </p:nvSpPr>
            <p:spPr>
              <a:xfrm>
                <a:off x="11417688" y="2203425"/>
                <a:ext cx="433095" cy="111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charset="0"/>
                            </a:rPr>
                            <m:t>𝑦</m:t>
                          </m:r>
                        </m:e>
                        <m:sub>
                          <m:r>
                            <a:rPr lang="en-US" altLang="zh-TW" b="0" i="1" smtClean="0">
                              <a:solidFill>
                                <a:schemeClr val="tx1"/>
                              </a:solidFill>
                              <a:latin typeface="Cambria Math" charset="0"/>
                            </a:rPr>
                            <m:t>3</m:t>
                          </m:r>
                        </m:sub>
                      </m:sSub>
                    </m:oMath>
                  </m:oMathPara>
                </a14:m>
                <a:endParaRPr lang="en-US" altLang="zh-TW" dirty="0">
                  <a:solidFill>
                    <a:schemeClr val="tx1"/>
                  </a:solidFill>
                </a:endParaRPr>
              </a:p>
            </p:txBody>
          </p:sp>
        </mc:Choice>
        <mc:Fallback xmlns="">
          <p:sp>
            <p:nvSpPr>
              <p:cNvPr id="118" name="矩形 117"/>
              <p:cNvSpPr>
                <a:spLocks noRot="1" noChangeAspect="1" noMove="1" noResize="1" noEditPoints="1" noAdjustHandles="1" noChangeArrowheads="1" noChangeShapeType="1" noTextEdit="1"/>
              </p:cNvSpPr>
              <p:nvPr/>
            </p:nvSpPr>
            <p:spPr>
              <a:xfrm>
                <a:off x="11417688" y="2203425"/>
                <a:ext cx="433095" cy="1119673"/>
              </a:xfrm>
              <a:prstGeom prst="rect">
                <a:avLst/>
              </a:prstGeom>
              <a:blipFill rotWithShape="0">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9" name="Rectangle 21"/>
              <p:cNvSpPr/>
              <p:nvPr/>
            </p:nvSpPr>
            <p:spPr>
              <a:xfrm>
                <a:off x="11443348" y="4229366"/>
                <a:ext cx="407436" cy="95845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𝑌</m:t>
                          </m:r>
                        </m:e>
                      </m:acc>
                    </m:oMath>
                  </m:oMathPara>
                </a14:m>
                <a:endParaRPr lang="en-US" dirty="0">
                  <a:solidFill>
                    <a:schemeClr val="tx1"/>
                  </a:solidFill>
                </a:endParaRPr>
              </a:p>
            </p:txBody>
          </p:sp>
        </mc:Choice>
        <mc:Fallback xmlns="">
          <p:sp>
            <p:nvSpPr>
              <p:cNvPr id="119" name="Rectangle 21"/>
              <p:cNvSpPr>
                <a:spLocks noRot="1" noChangeAspect="1" noMove="1" noResize="1" noEditPoints="1" noAdjustHandles="1" noChangeArrowheads="1" noChangeShapeType="1" noTextEdit="1"/>
              </p:cNvSpPr>
              <p:nvPr/>
            </p:nvSpPr>
            <p:spPr>
              <a:xfrm>
                <a:off x="11443348" y="4229366"/>
                <a:ext cx="407436" cy="958453"/>
              </a:xfrm>
              <a:prstGeom prst="rect">
                <a:avLst/>
              </a:prstGeom>
              <a:blipFill rotWithShape="0">
                <a:blip r:embed="rId16"/>
                <a:stretch>
                  <a:fillRect r="-7246"/>
                </a:stretch>
              </a:blipFill>
            </p:spPr>
            <p:txBody>
              <a:bodyPr/>
              <a:lstStyle/>
              <a:p>
                <a:r>
                  <a:rPr lang="zh-TW" altLang="en-US">
                    <a:noFill/>
                  </a:rPr>
                  <a:t> </a:t>
                </a:r>
              </a:p>
            </p:txBody>
          </p:sp>
        </mc:Fallback>
      </mc:AlternateContent>
      <p:cxnSp>
        <p:nvCxnSpPr>
          <p:cNvPr id="121" name="直線箭頭接點 120"/>
          <p:cNvCxnSpPr>
            <a:stCxn id="118" idx="2"/>
            <a:endCxn id="119" idx="0"/>
          </p:cNvCxnSpPr>
          <p:nvPr/>
        </p:nvCxnSpPr>
        <p:spPr>
          <a:xfrm>
            <a:off x="11634236" y="3323098"/>
            <a:ext cx="12830" cy="9062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直線箭頭接點 122"/>
          <p:cNvCxnSpPr/>
          <p:nvPr/>
        </p:nvCxnSpPr>
        <p:spPr>
          <a:xfrm flipH="1">
            <a:off x="10914801" y="3776232"/>
            <a:ext cx="7194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6444" y="3617472"/>
            <a:ext cx="744114" cy="369332"/>
          </a:xfrm>
          <a:prstGeom prst="rect">
            <a:avLst/>
          </a:prstGeom>
          <a:noFill/>
        </p:spPr>
        <p:txBody>
          <a:bodyPr wrap="none" rtlCol="0">
            <a:spAutoFit/>
          </a:bodyPr>
          <a:lstStyle/>
          <a:p>
            <a:r>
              <a:rPr kumimoji="1" lang="en-US" altLang="zh-TW" dirty="0" err="1" smtClean="0">
                <a:solidFill>
                  <a:schemeClr val="accent5"/>
                </a:solidFill>
              </a:rPr>
              <a:t>L:Loss</a:t>
            </a:r>
            <a:endParaRPr kumimoji="1" lang="zh-TW" altLang="en-US" dirty="0">
              <a:solidFill>
                <a:schemeClr val="accent5"/>
              </a:solidFill>
            </a:endParaRPr>
          </a:p>
        </p:txBody>
      </p:sp>
      <p:sp>
        <p:nvSpPr>
          <p:cNvPr id="3" name="投影片編號版面配置區 2"/>
          <p:cNvSpPr>
            <a:spLocks noGrp="1"/>
          </p:cNvSpPr>
          <p:nvPr>
            <p:ph type="sldNum" sz="quarter" idx="12"/>
          </p:nvPr>
        </p:nvSpPr>
        <p:spPr/>
        <p:txBody>
          <a:bodyPr/>
          <a:lstStyle/>
          <a:p>
            <a:fld id="{F81A2F63-799C-4542-AC5E-07A2B86D6151}" type="slidenum">
              <a:rPr lang="en-US" smtClean="0"/>
              <a:t>11</a:t>
            </a:fld>
            <a:endParaRPr lang="en-US"/>
          </a:p>
        </p:txBody>
      </p:sp>
    </p:spTree>
    <p:extLst>
      <p:ext uri="{BB962C8B-B14F-4D97-AF65-F5344CB8AC3E}">
        <p14:creationId xmlns:p14="http://schemas.microsoft.com/office/powerpoint/2010/main" val="324288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Degradation Problem </a:t>
            </a:r>
            <a:br>
              <a:rPr lang="en-US" altLang="zh-TW" dirty="0"/>
            </a:b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5014" y="1825625"/>
            <a:ext cx="7841971" cy="4351338"/>
          </a:xfrm>
        </p:spPr>
      </p:pic>
      <p:sp>
        <p:nvSpPr>
          <p:cNvPr id="3" name="投影片編號版面配置區 2"/>
          <p:cNvSpPr>
            <a:spLocks noGrp="1"/>
          </p:cNvSpPr>
          <p:nvPr>
            <p:ph type="sldNum" sz="quarter" idx="12"/>
          </p:nvPr>
        </p:nvSpPr>
        <p:spPr/>
        <p:txBody>
          <a:bodyPr/>
          <a:lstStyle/>
          <a:p>
            <a:fld id="{F81A2F63-799C-4542-AC5E-07A2B86D6151}" type="slidenum">
              <a:rPr lang="en-US" smtClean="0"/>
              <a:t>12</a:t>
            </a:fld>
            <a:endParaRPr lang="en-US"/>
          </a:p>
        </p:txBody>
      </p:sp>
    </p:spTree>
    <p:extLst>
      <p:ext uri="{BB962C8B-B14F-4D97-AF65-F5344CB8AC3E}">
        <p14:creationId xmlns:p14="http://schemas.microsoft.com/office/powerpoint/2010/main" val="12108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Degradation Problem(cont.)</a:t>
            </a:r>
            <a:endParaRPr lang="zh-TW" altLang="en-US" dirty="0"/>
          </a:p>
        </p:txBody>
      </p:sp>
      <p:sp>
        <p:nvSpPr>
          <p:cNvPr id="3" name="內容版面配置區 2"/>
          <p:cNvSpPr>
            <a:spLocks noGrp="1"/>
          </p:cNvSpPr>
          <p:nvPr>
            <p:ph idx="1"/>
          </p:nvPr>
        </p:nvSpPr>
        <p:spPr/>
        <p:txBody>
          <a:bodyPr/>
          <a:lstStyle/>
          <a:p>
            <a:r>
              <a:rPr lang="en-US" altLang="zh-TW" dirty="0"/>
              <a:t>The degradation (of training accuracy) indicates that not all systems are similarly easy to optimize. </a:t>
            </a:r>
            <a:endParaRPr lang="zh-TW" altLang="en-US" dirty="0" smtClean="0"/>
          </a:p>
          <a:p>
            <a:r>
              <a:rPr lang="en-US" altLang="zh-TW" dirty="0"/>
              <a:t>There exists a solution </a:t>
            </a:r>
            <a:r>
              <a:rPr lang="en-US" altLang="zh-TW" i="1" dirty="0"/>
              <a:t>by construction </a:t>
            </a:r>
            <a:r>
              <a:rPr lang="en-US" altLang="zh-TW" dirty="0"/>
              <a:t>to the deeper model: the </a:t>
            </a:r>
            <a:r>
              <a:rPr lang="en-US" altLang="zh-TW" dirty="0">
                <a:solidFill>
                  <a:srgbClr val="FF0000"/>
                </a:solidFill>
              </a:rPr>
              <a:t>added layers are </a:t>
            </a:r>
            <a:r>
              <a:rPr lang="en-US" altLang="zh-TW" i="1" dirty="0">
                <a:solidFill>
                  <a:srgbClr val="FF0000"/>
                </a:solidFill>
              </a:rPr>
              <a:t>identity </a:t>
            </a:r>
            <a:r>
              <a:rPr lang="en-US" altLang="zh-TW" dirty="0">
                <a:solidFill>
                  <a:srgbClr val="FF0000"/>
                </a:solidFill>
              </a:rPr>
              <a:t>mapping</a:t>
            </a:r>
            <a:r>
              <a:rPr lang="en-US" altLang="zh-TW" dirty="0"/>
              <a:t>, and the other layers are copied from the learned shallower model </a:t>
            </a:r>
          </a:p>
          <a:p>
            <a:r>
              <a:rPr lang="en-US" altLang="zh-TW" dirty="0"/>
              <a:t>The existence of this constructed solution indicates that a deeper model should produce no higher training error than its shallower counterpart. But experiments show that our current solvers on hand are unable to find solutions that are comparably good or better than the constructed solution (or unable to do so in feasible time). </a:t>
            </a:r>
          </a:p>
          <a:p>
            <a:endParaRPr lang="en-US" altLang="zh-TW" dirty="0"/>
          </a:p>
          <a:p>
            <a:endParaRPr lang="en-US" altLang="zh-TW" dirty="0"/>
          </a:p>
          <a:p>
            <a:endParaRPr kumimoji="1" lang="zh-TW" altLang="en-US" dirty="0"/>
          </a:p>
        </p:txBody>
      </p:sp>
      <p:sp>
        <p:nvSpPr>
          <p:cNvPr id="4" name="投影片編號版面配置區 3"/>
          <p:cNvSpPr>
            <a:spLocks noGrp="1"/>
          </p:cNvSpPr>
          <p:nvPr>
            <p:ph type="sldNum" sz="quarter" idx="12"/>
          </p:nvPr>
        </p:nvSpPr>
        <p:spPr/>
        <p:txBody>
          <a:bodyPr/>
          <a:lstStyle/>
          <a:p>
            <a:fld id="{F81A2F63-799C-4542-AC5E-07A2B86D6151}" type="slidenum">
              <a:rPr lang="en-US" smtClean="0"/>
              <a:t>13</a:t>
            </a:fld>
            <a:endParaRPr lang="en-US"/>
          </a:p>
        </p:txBody>
      </p:sp>
      <mc:AlternateContent xmlns:mc="http://schemas.openxmlformats.org/markup-compatibility/2006">
        <mc:Choice xmlns:p14="http://schemas.microsoft.com/office/powerpoint/2010/main" Requires="p14">
          <p:contentPart p14:bwMode="auto" r:id="rId3">
            <p14:nvContentPartPr>
              <p14:cNvPr id="5" name="筆跡 4"/>
              <p14:cNvContentPartPr/>
              <p14:nvPr/>
            </p14:nvContentPartPr>
            <p14:xfrm>
              <a:off x="3595320" y="3030840"/>
              <a:ext cx="6298200" cy="911520"/>
            </p14:xfrm>
          </p:contentPart>
        </mc:Choice>
        <mc:Fallback>
          <p:pic>
            <p:nvPicPr>
              <p:cNvPr id="5" name="筆跡 4"/>
              <p:cNvPicPr/>
              <p:nvPr/>
            </p:nvPicPr>
            <p:blipFill>
              <a:blip r:embed="rId4"/>
              <a:stretch>
                <a:fillRect/>
              </a:stretch>
            </p:blipFill>
            <p:spPr>
              <a:xfrm>
                <a:off x="3588120" y="3026160"/>
                <a:ext cx="6315480" cy="921960"/>
              </a:xfrm>
              <a:prstGeom prst="rect">
                <a:avLst/>
              </a:prstGeom>
            </p:spPr>
          </p:pic>
        </mc:Fallback>
      </mc:AlternateContent>
    </p:spTree>
    <p:extLst>
      <p:ext uri="{BB962C8B-B14F-4D97-AF65-F5344CB8AC3E}">
        <p14:creationId xmlns:p14="http://schemas.microsoft.com/office/powerpoint/2010/main" val="1143488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Hypothesis</a:t>
            </a:r>
            <a:endParaRPr kumimoji="1" lang="zh-TW" altLang="en-US" dirty="0"/>
          </a:p>
        </p:txBody>
      </p:sp>
      <p:sp>
        <p:nvSpPr>
          <p:cNvPr id="3" name="內容版面配置區 2"/>
          <p:cNvSpPr>
            <a:spLocks noGrp="1"/>
          </p:cNvSpPr>
          <p:nvPr>
            <p:ph idx="1"/>
          </p:nvPr>
        </p:nvSpPr>
        <p:spPr/>
        <p:txBody>
          <a:bodyPr/>
          <a:lstStyle/>
          <a:p>
            <a:r>
              <a:rPr lang="en-US" altLang="zh-TW" dirty="0"/>
              <a:t>The degradation problem suggests that the solvers might have difficulties in approximating identity mappings by multiple nonlinear layers. </a:t>
            </a:r>
            <a:endParaRPr lang="zh-TW" altLang="en-US" dirty="0" smtClean="0"/>
          </a:p>
          <a:p>
            <a:r>
              <a:rPr lang="en-US" altLang="zh-TW" dirty="0"/>
              <a:t>With the residual learning </a:t>
            </a:r>
            <a:r>
              <a:rPr lang="en-US" altLang="zh-TW" dirty="0" smtClean="0"/>
              <a:t>reformulation</a:t>
            </a:r>
            <a:r>
              <a:rPr lang="en-US" altLang="zh-TW" dirty="0"/>
              <a:t>, if identity mappings are optimal, the solvers may simply drive the weights of the multiple nonlinear </a:t>
            </a:r>
            <a:r>
              <a:rPr lang="en-US" altLang="zh-TW" dirty="0" smtClean="0"/>
              <a:t>layers </a:t>
            </a:r>
            <a:r>
              <a:rPr lang="en-US" altLang="zh-TW" dirty="0"/>
              <a:t>toward zero to approach identity mappings. </a:t>
            </a:r>
            <a:endParaRPr lang="zh-TW" altLang="en-US" dirty="0" smtClean="0"/>
          </a:p>
          <a:p>
            <a:r>
              <a:rPr lang="en-US" altLang="zh-TW" dirty="0"/>
              <a:t>If the optimal function is closer to an identity mapping than to a zero mapping, it should be easier for the solver to find the perturbations with reference to an identity mapping, than to learn the function as a new one </a:t>
            </a:r>
          </a:p>
          <a:p>
            <a:endParaRPr lang="zh-TW" altLang="en-US" dirty="0" smtClean="0"/>
          </a:p>
          <a:p>
            <a:endParaRPr lang="en-US" altLang="zh-TW" dirty="0" smtClean="0"/>
          </a:p>
          <a:p>
            <a:endParaRPr lang="en-US" altLang="zh-TW" dirty="0"/>
          </a:p>
          <a:p>
            <a:endParaRPr kumimoji="1" lang="zh-TW" altLang="en-US" dirty="0"/>
          </a:p>
        </p:txBody>
      </p:sp>
      <p:sp>
        <p:nvSpPr>
          <p:cNvPr id="4" name="投影片編號版面配置區 3"/>
          <p:cNvSpPr>
            <a:spLocks noGrp="1"/>
          </p:cNvSpPr>
          <p:nvPr>
            <p:ph type="sldNum" sz="quarter" idx="12"/>
          </p:nvPr>
        </p:nvSpPr>
        <p:spPr/>
        <p:txBody>
          <a:bodyPr/>
          <a:lstStyle/>
          <a:p>
            <a:fld id="{F81A2F63-799C-4542-AC5E-07A2B86D6151}" type="slidenum">
              <a:rPr lang="en-US" smtClean="0"/>
              <a:t>14</a:t>
            </a:fld>
            <a:endParaRPr lang="en-US"/>
          </a:p>
        </p:txBody>
      </p:sp>
    </p:spTree>
    <p:extLst>
      <p:ext uri="{BB962C8B-B14F-4D97-AF65-F5344CB8AC3E}">
        <p14:creationId xmlns:p14="http://schemas.microsoft.com/office/powerpoint/2010/main" val="1798113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a:t>Solution</a:t>
            </a:r>
            <a:r>
              <a:rPr kumimoji="1" lang="zh-TW" altLang="en-US" dirty="0"/>
              <a:t> </a:t>
            </a:r>
            <a:r>
              <a:rPr kumimoji="1" lang="en-US" altLang="zh-TW" dirty="0"/>
              <a:t>for</a:t>
            </a:r>
            <a:r>
              <a:rPr kumimoji="1" lang="zh-TW" altLang="en-US" dirty="0"/>
              <a:t> </a:t>
            </a:r>
            <a:r>
              <a:rPr kumimoji="1" lang="en-US" altLang="zh-TW" dirty="0"/>
              <a:t>Degradation Problem</a:t>
            </a:r>
            <a:endParaRPr kumimoji="1"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Instead </a:t>
            </a:r>
            <a:r>
              <a:rPr lang="en-US" altLang="zh-TW" dirty="0"/>
              <a:t>of hoping each few stacked layers directly fit a desired underlying mapping, we explicitly let these </a:t>
            </a:r>
            <a:r>
              <a:rPr lang="en-US" altLang="zh-TW" dirty="0" smtClean="0"/>
              <a:t>layers </a:t>
            </a:r>
            <a:r>
              <a:rPr lang="en-US" altLang="zh-TW" dirty="0"/>
              <a:t>fit a residual mapping. </a:t>
            </a:r>
            <a:endParaRPr lang="zh-TW" altLang="en-US" dirty="0" smtClean="0"/>
          </a:p>
          <a:p>
            <a:r>
              <a:rPr lang="en-US" altLang="zh-TW" dirty="0" smtClean="0"/>
              <a:t>Denoting </a:t>
            </a:r>
            <a:r>
              <a:rPr lang="en-US" altLang="zh-TW" dirty="0"/>
              <a:t>the desired underlying mapping as H(x), we let the stacked nonlinear layers fit another mapping of F (x) := H(x) − x. The original mapping is recast into F(x)+x. </a:t>
            </a:r>
            <a:endParaRPr lang="zh-TW" altLang="en-US" dirty="0"/>
          </a:p>
          <a:p>
            <a:r>
              <a:rPr lang="en-US" altLang="zh-TW" dirty="0"/>
              <a:t>We hypothesize that it is easier to optimize the residual mapping than to optimize the original, unreferenced mapping. </a:t>
            </a:r>
            <a:endParaRPr lang="zh-TW" altLang="en-US" dirty="0"/>
          </a:p>
          <a:p>
            <a:r>
              <a:rPr lang="en-US" altLang="zh-TW" dirty="0"/>
              <a:t>To the extreme, if an identity mapping were optimal, it would be easier to push the residual to zero than to fit an identity mapping by a stack of nonlinear layers. </a:t>
            </a:r>
          </a:p>
          <a:p>
            <a:endParaRPr kumimoji="1" lang="zh-TW" altLang="en-US" dirty="0"/>
          </a:p>
          <a:p>
            <a:endParaRPr lang="zh-TW" altLang="en-US" dirty="0"/>
          </a:p>
          <a:p>
            <a:endParaRPr lang="en-US" altLang="zh-TW" dirty="0"/>
          </a:p>
          <a:p>
            <a:endParaRPr kumimoji="1" lang="zh-TW" altLang="en-US" dirty="0"/>
          </a:p>
        </p:txBody>
      </p:sp>
      <p:sp>
        <p:nvSpPr>
          <p:cNvPr id="5" name="文字方塊 4"/>
          <p:cNvSpPr txBox="1"/>
          <p:nvPr/>
        </p:nvSpPr>
        <p:spPr>
          <a:xfrm>
            <a:off x="5254906" y="5764192"/>
            <a:ext cx="184731" cy="369332"/>
          </a:xfrm>
          <a:prstGeom prst="rect">
            <a:avLst/>
          </a:prstGeom>
          <a:noFill/>
        </p:spPr>
        <p:txBody>
          <a:bodyPr wrap="none" rtlCol="0">
            <a:spAutoFit/>
          </a:bodyPr>
          <a:lstStyle/>
          <a:p>
            <a:endParaRPr kumimoji="1" lang="zh-TW" altLang="en-US" dirty="0"/>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9237" y="0"/>
            <a:ext cx="3145563" cy="1939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投影片編號版面配置區 3"/>
          <p:cNvSpPr>
            <a:spLocks noGrp="1"/>
          </p:cNvSpPr>
          <p:nvPr>
            <p:ph type="sldNum" sz="quarter" idx="12"/>
          </p:nvPr>
        </p:nvSpPr>
        <p:spPr/>
        <p:txBody>
          <a:bodyPr/>
          <a:lstStyle/>
          <a:p>
            <a:fld id="{F81A2F63-799C-4542-AC5E-07A2B86D6151}" type="slidenum">
              <a:rPr lang="en-US" smtClean="0"/>
              <a:t>15</a:t>
            </a:fld>
            <a:endParaRPr lang="en-US"/>
          </a:p>
        </p:txBody>
      </p:sp>
    </p:spTree>
    <p:extLst>
      <p:ext uri="{BB962C8B-B14F-4D97-AF65-F5344CB8AC3E}">
        <p14:creationId xmlns:p14="http://schemas.microsoft.com/office/powerpoint/2010/main" val="1471106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
            </a:r>
            <a:br>
              <a:rPr lang="zh-TW" altLang="en-US" dirty="0" smtClean="0"/>
            </a:br>
            <a:r>
              <a:rPr lang="zh-TW" altLang="en-US" dirty="0"/>
              <a:t/>
            </a:r>
            <a:br>
              <a:rPr lang="zh-TW" altLang="en-US" dirty="0"/>
            </a:br>
            <a:r>
              <a:rPr lang="en-US" altLang="zh-TW" dirty="0" smtClean="0"/>
              <a:t>Residual </a:t>
            </a:r>
            <a:r>
              <a:rPr lang="en-US" altLang="zh-TW" dirty="0"/>
              <a:t>B</a:t>
            </a:r>
            <a:r>
              <a:rPr lang="en-US" altLang="zh-TW" dirty="0" smtClean="0"/>
              <a:t>uilding </a:t>
            </a:r>
            <a:r>
              <a:rPr lang="en-US" altLang="zh-TW" dirty="0"/>
              <a:t>B</a:t>
            </a:r>
            <a:r>
              <a:rPr lang="en-US" altLang="zh-TW" dirty="0" smtClean="0"/>
              <a:t>lock</a:t>
            </a:r>
            <a:r>
              <a:rPr lang="en-US" altLang="zh-TW" dirty="0"/>
              <a:t/>
            </a:r>
            <a:br>
              <a:rPr lang="en-US" altLang="zh-TW" dirty="0"/>
            </a:br>
            <a:r>
              <a:rPr lang="en-US" altLang="zh-TW" dirty="0"/>
              <a:t/>
            </a:r>
            <a:br>
              <a:rPr lang="en-US" altLang="zh-TW" dirty="0"/>
            </a:br>
            <a:endParaRPr kumimoji="1" lang="zh-TW" altLang="en-US" dirty="0"/>
          </a:p>
        </p:txBody>
      </p:sp>
      <p:sp>
        <p:nvSpPr>
          <p:cNvPr id="3" name="內容版面配置區 2"/>
          <p:cNvSpPr>
            <a:spLocks noGrp="1"/>
          </p:cNvSpPr>
          <p:nvPr>
            <p:ph idx="1"/>
          </p:nvPr>
        </p:nvSpPr>
        <p:spPr>
          <a:xfrm>
            <a:off x="838200" y="1563367"/>
            <a:ext cx="10515600" cy="4351338"/>
          </a:xfrm>
        </p:spPr>
        <p:txBody>
          <a:bodyPr/>
          <a:lstStyle/>
          <a:p>
            <a:r>
              <a:rPr lang="en-US" altLang="zh-TW" dirty="0"/>
              <a:t>In our case, the shortcut connections simply perform </a:t>
            </a:r>
            <a:r>
              <a:rPr lang="en-US" altLang="zh-TW" i="1" dirty="0"/>
              <a:t>identity </a:t>
            </a:r>
            <a:r>
              <a:rPr lang="en-US" altLang="zh-TW" dirty="0"/>
              <a:t>mapping, and their outputs are added to the outputs of the stacked </a:t>
            </a:r>
            <a:r>
              <a:rPr lang="en-US" altLang="zh-TW" dirty="0" smtClean="0"/>
              <a:t>layers.</a:t>
            </a:r>
            <a:endParaRPr lang="zh-TW" altLang="en-US" dirty="0" smtClean="0"/>
          </a:p>
          <a:p>
            <a:r>
              <a:rPr lang="en-US" altLang="zh-TW" dirty="0" err="1"/>
              <a:t>D</a:t>
            </a:r>
            <a:r>
              <a:rPr lang="en-US" altLang="zh-TW" dirty="0" err="1" smtClean="0"/>
              <a:t>entity</a:t>
            </a:r>
            <a:r>
              <a:rPr lang="en-US" altLang="zh-TW" dirty="0" smtClean="0"/>
              <a:t> shortcut </a:t>
            </a:r>
            <a:r>
              <a:rPr lang="en-US" altLang="zh-TW" dirty="0"/>
              <a:t>connections add neither extra parameter nor </a:t>
            </a:r>
            <a:r>
              <a:rPr lang="en-US" altLang="zh-TW" dirty="0" smtClean="0"/>
              <a:t>computational </a:t>
            </a:r>
            <a:r>
              <a:rPr lang="en-US" altLang="zh-TW" dirty="0"/>
              <a:t>complexity. </a:t>
            </a:r>
          </a:p>
          <a:p>
            <a:endParaRPr kumimoji="1"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169" y="3981616"/>
            <a:ext cx="4365706" cy="2691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投影片編號版面配置區 4"/>
          <p:cNvSpPr>
            <a:spLocks noGrp="1"/>
          </p:cNvSpPr>
          <p:nvPr>
            <p:ph type="sldNum" sz="quarter" idx="12"/>
          </p:nvPr>
        </p:nvSpPr>
        <p:spPr/>
        <p:txBody>
          <a:bodyPr/>
          <a:lstStyle/>
          <a:p>
            <a:fld id="{F81A2F63-799C-4542-AC5E-07A2B86D6151}" type="slidenum">
              <a:rPr lang="en-US" smtClean="0"/>
              <a:t>16</a:t>
            </a:fld>
            <a:endParaRPr lang="en-US"/>
          </a:p>
        </p:txBody>
      </p:sp>
    </p:spTree>
    <p:extLst>
      <p:ext uri="{BB962C8B-B14F-4D97-AF65-F5344CB8AC3E}">
        <p14:creationId xmlns:p14="http://schemas.microsoft.com/office/powerpoint/2010/main" val="103466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500062"/>
            <a:ext cx="10515600" cy="1325563"/>
          </a:xfrm>
        </p:spPr>
        <p:txBody>
          <a:bodyPr/>
          <a:lstStyle/>
          <a:p>
            <a:r>
              <a:rPr lang="en-US" altLang="zh-TW" dirty="0"/>
              <a:t>Deeper Bottleneck Architectures. </a:t>
            </a:r>
            <a:br>
              <a:rPr lang="en-US" altLang="zh-TW" dirty="0"/>
            </a:br>
            <a:endParaRPr kumimoji="1" lang="zh-TW" altLang="en-US" dirty="0"/>
          </a:p>
        </p:txBody>
      </p:sp>
      <p:sp>
        <p:nvSpPr>
          <p:cNvPr id="3" name="內容版面配置區 2"/>
          <p:cNvSpPr>
            <a:spLocks noGrp="1"/>
          </p:cNvSpPr>
          <p:nvPr>
            <p:ph idx="1"/>
          </p:nvPr>
        </p:nvSpPr>
        <p:spPr/>
        <p:txBody>
          <a:bodyPr/>
          <a:lstStyle/>
          <a:p>
            <a:r>
              <a:rPr lang="en-US" altLang="zh-TW" dirty="0"/>
              <a:t>Because of concerns on the </a:t>
            </a:r>
            <a:r>
              <a:rPr lang="en-US" altLang="zh-TW" dirty="0" smtClean="0"/>
              <a:t>training </a:t>
            </a:r>
            <a:r>
              <a:rPr lang="en-US" altLang="zh-TW" dirty="0"/>
              <a:t>time that we can afford, we modify the building block as a </a:t>
            </a:r>
            <a:r>
              <a:rPr lang="en-US" altLang="zh-TW" i="1" dirty="0"/>
              <a:t>bottleneck </a:t>
            </a:r>
            <a:r>
              <a:rPr lang="en-US" altLang="zh-TW" dirty="0" smtClean="0"/>
              <a:t>design.</a:t>
            </a:r>
            <a:endParaRPr lang="zh-TW" altLang="en-US" dirty="0" smtClean="0"/>
          </a:p>
          <a:p>
            <a:r>
              <a:rPr lang="en-US" altLang="zh-TW" dirty="0"/>
              <a:t>function F , we use a stack of 3 layers instead of </a:t>
            </a:r>
            <a:r>
              <a:rPr lang="en-US" altLang="zh-TW" dirty="0" smtClean="0"/>
              <a:t>2. </a:t>
            </a:r>
            <a:r>
              <a:rPr lang="en-US" altLang="zh-TW" dirty="0"/>
              <a:t>The three layers are 1×1, 3×3, and 1×1 convolutions, where the 1×1 layers are responsible for reducing and then increasing (restoring) dimensions, </a:t>
            </a:r>
          </a:p>
          <a:p>
            <a:r>
              <a:rPr lang="en-US" altLang="zh-TW" dirty="0"/>
              <a:t>For each residual function F , we use a stack of 3 layers instead of </a:t>
            </a:r>
            <a:r>
              <a:rPr lang="en-US" altLang="zh-TW" dirty="0" smtClean="0"/>
              <a:t>2</a:t>
            </a:r>
            <a:endParaRPr lang="zh-TW" altLang="en-US" dirty="0" smtClean="0"/>
          </a:p>
          <a:p>
            <a:pPr marL="0" indent="0">
              <a:buNone/>
            </a:pPr>
            <a:endParaRPr lang="en-US" altLang="zh-TW" dirty="0"/>
          </a:p>
          <a:p>
            <a:endParaRPr kumimoji="1" lang="zh-TW" altLang="en-US" dirty="0"/>
          </a:p>
        </p:txBody>
      </p:sp>
      <p:pic>
        <p:nvPicPr>
          <p:cNvPr id="4" name="內容版面配置區 4"/>
          <p:cNvPicPr>
            <a:picLocks noChangeAspect="1"/>
          </p:cNvPicPr>
          <p:nvPr/>
        </p:nvPicPr>
        <p:blipFill rotWithShape="1">
          <a:blip r:embed="rId3">
            <a:extLst>
              <a:ext uri="{28A0092B-C50C-407E-A947-70E740481C1C}">
                <a14:useLocalDpi xmlns:a14="http://schemas.microsoft.com/office/drawing/2010/main" val="0"/>
              </a:ext>
            </a:extLst>
          </a:blip>
          <a:srcRect t="-551" r="152" b="34732"/>
          <a:stretch/>
        </p:blipFill>
        <p:spPr>
          <a:xfrm>
            <a:off x="2965689" y="4554748"/>
            <a:ext cx="5652099" cy="1992702"/>
          </a:xfrm>
          <a:prstGeom prst="rect">
            <a:avLst/>
          </a:prstGeom>
        </p:spPr>
      </p:pic>
      <p:sp>
        <p:nvSpPr>
          <p:cNvPr id="5" name="矩形 4"/>
          <p:cNvSpPr/>
          <p:nvPr/>
        </p:nvSpPr>
        <p:spPr>
          <a:xfrm>
            <a:off x="6288658" y="5684808"/>
            <a:ext cx="1449236" cy="2501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C00000"/>
              </a:solidFill>
            </a:endParaRPr>
          </a:p>
        </p:txBody>
      </p:sp>
      <p:cxnSp>
        <p:nvCxnSpPr>
          <p:cNvPr id="7" name="直線箭頭接點 6"/>
          <p:cNvCxnSpPr/>
          <p:nvPr/>
        </p:nvCxnSpPr>
        <p:spPr>
          <a:xfrm flipV="1">
            <a:off x="7737894" y="5512279"/>
            <a:ext cx="1130061" cy="3019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8617788" y="5149521"/>
            <a:ext cx="3390181" cy="369332"/>
          </a:xfrm>
          <a:prstGeom prst="rect">
            <a:avLst/>
          </a:prstGeom>
          <a:noFill/>
        </p:spPr>
        <p:txBody>
          <a:bodyPr wrap="square" rtlCol="0">
            <a:spAutoFit/>
          </a:bodyPr>
          <a:lstStyle/>
          <a:p>
            <a:r>
              <a:rPr lang="en-US" altLang="zh-TW" dirty="0">
                <a:solidFill>
                  <a:srgbClr val="C00000"/>
                </a:solidFill>
              </a:rPr>
              <a:t>increasing (restoring) dimensions</a:t>
            </a:r>
            <a:endParaRPr kumimoji="1" lang="zh-TW" altLang="en-US" dirty="0">
              <a:solidFill>
                <a:srgbClr val="C00000"/>
              </a:solidFill>
            </a:endParaRPr>
          </a:p>
        </p:txBody>
      </p:sp>
      <p:sp>
        <p:nvSpPr>
          <p:cNvPr id="6" name="投影片編號版面配置區 5"/>
          <p:cNvSpPr>
            <a:spLocks noGrp="1"/>
          </p:cNvSpPr>
          <p:nvPr>
            <p:ph type="sldNum" sz="quarter" idx="12"/>
          </p:nvPr>
        </p:nvSpPr>
        <p:spPr/>
        <p:txBody>
          <a:bodyPr/>
          <a:lstStyle/>
          <a:p>
            <a:fld id="{F81A2F63-799C-4542-AC5E-07A2B86D6151}" type="slidenum">
              <a:rPr lang="en-US" smtClean="0"/>
              <a:t>17</a:t>
            </a:fld>
            <a:endParaRPr lang="en-US"/>
          </a:p>
        </p:txBody>
      </p:sp>
    </p:spTree>
    <p:extLst>
      <p:ext uri="{BB962C8B-B14F-4D97-AF65-F5344CB8AC3E}">
        <p14:creationId xmlns:p14="http://schemas.microsoft.com/office/powerpoint/2010/main" val="471270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Why 3x3 </a:t>
            </a:r>
            <a:r>
              <a:rPr lang="en-US" altLang="zh-TW" dirty="0" err="1"/>
              <a:t>conv</a:t>
            </a:r>
            <a:r>
              <a:rPr lang="en-US" altLang="zh-TW" dirty="0" smtClean="0">
                <a:latin typeface="Times" charset="0"/>
              </a:rPr>
              <a:t>?</a:t>
            </a:r>
            <a:endParaRPr kumimoji="1" lang="zh-TW" altLang="en-US" dirty="0"/>
          </a:p>
        </p:txBody>
      </p:sp>
      <p:sp>
        <p:nvSpPr>
          <p:cNvPr id="5" name="矩形 4"/>
          <p:cNvSpPr/>
          <p:nvPr/>
        </p:nvSpPr>
        <p:spPr>
          <a:xfrm>
            <a:off x="838200" y="1267900"/>
            <a:ext cx="10055087" cy="2862322"/>
          </a:xfrm>
          <a:prstGeom prst="rect">
            <a:avLst/>
          </a:prstGeom>
        </p:spPr>
        <p:txBody>
          <a:bodyPr wrap="square">
            <a:spAutoFit/>
          </a:bodyPr>
          <a:lstStyle/>
          <a:p>
            <a:pPr marL="285750" indent="-285750">
              <a:buFont typeface="Arial" charset="0"/>
              <a:buChar char="•"/>
            </a:pPr>
            <a:r>
              <a:rPr lang="en-US" altLang="zh-TW" dirty="0">
                <a:latin typeface="Times" charset="0"/>
              </a:rPr>
              <a:t>It is easy to see that a stack of two </a:t>
            </a:r>
            <a:r>
              <a:rPr lang="en-US" altLang="zh-TW" dirty="0">
                <a:latin typeface="CMR10" charset="0"/>
              </a:rPr>
              <a:t>3 </a:t>
            </a:r>
            <a:r>
              <a:rPr lang="en-US" altLang="zh-TW" dirty="0">
                <a:latin typeface="CMSY10" charset="0"/>
              </a:rPr>
              <a:t>× </a:t>
            </a:r>
            <a:r>
              <a:rPr lang="en-US" altLang="zh-TW" dirty="0">
                <a:latin typeface="CMR10" charset="0"/>
              </a:rPr>
              <a:t>3 </a:t>
            </a:r>
            <a:r>
              <a:rPr lang="en-US" altLang="zh-TW" dirty="0">
                <a:latin typeface="Times" charset="0"/>
              </a:rPr>
              <a:t>conv. layers (without spatial pooling in between) has an effective receptive field of </a:t>
            </a:r>
            <a:r>
              <a:rPr lang="en-US" altLang="zh-TW" dirty="0">
                <a:latin typeface="CMR10" charset="0"/>
              </a:rPr>
              <a:t>5 </a:t>
            </a:r>
            <a:r>
              <a:rPr lang="en-US" altLang="zh-TW" dirty="0">
                <a:latin typeface="CMSY10" charset="0"/>
              </a:rPr>
              <a:t>× </a:t>
            </a:r>
            <a:r>
              <a:rPr lang="en-US" altLang="zh-TW" dirty="0" smtClean="0">
                <a:latin typeface="CMR10" charset="0"/>
              </a:rPr>
              <a:t>5</a:t>
            </a:r>
            <a:endParaRPr lang="zh-TW" altLang="en-US" dirty="0">
              <a:latin typeface="CMR10" charset="0"/>
            </a:endParaRPr>
          </a:p>
          <a:p>
            <a:pPr marL="285750" indent="-285750">
              <a:buFont typeface="Arial" charset="0"/>
              <a:buChar char="•"/>
            </a:pPr>
            <a:r>
              <a:rPr lang="en-US" altLang="zh-TW" dirty="0" smtClean="0"/>
              <a:t>First</a:t>
            </a:r>
            <a:r>
              <a:rPr lang="en-US" altLang="zh-TW" dirty="0"/>
              <a:t>, we incorporate three non-linear rectification layers instead of a single one, which makes the decision function more discriminative</a:t>
            </a:r>
            <a:r>
              <a:rPr lang="en-US" altLang="zh-TW" dirty="0" smtClean="0"/>
              <a:t>.</a:t>
            </a:r>
          </a:p>
          <a:p>
            <a:pPr marL="285750" indent="-285750">
              <a:buFont typeface="Arial" charset="0"/>
              <a:buChar char="•"/>
            </a:pPr>
            <a:r>
              <a:rPr lang="en-US" altLang="zh-TW" dirty="0"/>
              <a:t>Second, we decrease the number of parameters: assuming that both the input and the output of a three-layer 3 × 3 convolution stack has C </a:t>
            </a:r>
            <a:r>
              <a:rPr lang="en-US" altLang="zh-TW" dirty="0" smtClean="0"/>
              <a:t>channels</a:t>
            </a:r>
          </a:p>
          <a:p>
            <a:pPr marL="285750" indent="-285750">
              <a:buFont typeface="Arial" charset="0"/>
              <a:buChar char="•"/>
            </a:pPr>
            <a:r>
              <a:rPr lang="en-US" altLang="zh-TW" dirty="0"/>
              <a:t>This can be seen as imposing a </a:t>
            </a:r>
            <a:r>
              <a:rPr lang="en-US" altLang="zh-TW" dirty="0" err="1"/>
              <a:t>regularisation</a:t>
            </a:r>
            <a:r>
              <a:rPr lang="en-US" altLang="zh-TW" dirty="0"/>
              <a:t> on the 7 × 7 conv. filters, forcing them to have a decomposition through the 3 × 3 filters (with non-linearity injected in between). </a:t>
            </a:r>
          </a:p>
          <a:p>
            <a:r>
              <a:rPr lang="en-US" altLang="zh-TW" dirty="0" smtClean="0"/>
              <a:t> </a:t>
            </a:r>
            <a:endParaRPr lang="en-US" altLang="zh-TW" dirty="0"/>
          </a:p>
          <a:p>
            <a:endParaRPr lang="en-US" altLang="zh-TW" dirty="0"/>
          </a:p>
        </p:txBody>
      </p:sp>
      <p:pic>
        <p:nvPicPr>
          <p:cNvPr id="14" name="內容版面配置區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18198" y="3681489"/>
            <a:ext cx="5665494" cy="2952674"/>
          </a:xfrm>
        </p:spPr>
      </p:pic>
      <p:sp>
        <p:nvSpPr>
          <p:cNvPr id="15" name="矩形 14"/>
          <p:cNvSpPr/>
          <p:nvPr/>
        </p:nvSpPr>
        <p:spPr>
          <a:xfrm>
            <a:off x="6477001" y="6110129"/>
            <a:ext cx="6096000" cy="246221"/>
          </a:xfrm>
          <a:prstGeom prst="rect">
            <a:avLst/>
          </a:prstGeom>
        </p:spPr>
        <p:txBody>
          <a:bodyPr>
            <a:spAutoFit/>
          </a:bodyPr>
          <a:lstStyle/>
          <a:p>
            <a:r>
              <a:rPr lang="en-US" altLang="zh-TW" sz="1000" dirty="0" smtClean="0"/>
              <a:t>source:</a:t>
            </a:r>
            <a:r>
              <a:rPr lang="zh-TW" altLang="en-US" sz="1000" dirty="0" smtClean="0"/>
              <a:t> http</a:t>
            </a:r>
            <a:r>
              <a:rPr lang="zh-TW" altLang="en-US" sz="1000" dirty="0"/>
              <a:t>://blog.christianperone.com/2017/11/the-effective-receptive-field-on-cnns/</a:t>
            </a:r>
          </a:p>
        </p:txBody>
      </p:sp>
      <p:sp>
        <p:nvSpPr>
          <p:cNvPr id="16" name="投影片編號版面配置區 15"/>
          <p:cNvSpPr>
            <a:spLocks noGrp="1"/>
          </p:cNvSpPr>
          <p:nvPr>
            <p:ph type="sldNum" sz="quarter" idx="12"/>
          </p:nvPr>
        </p:nvSpPr>
        <p:spPr/>
        <p:txBody>
          <a:bodyPr/>
          <a:lstStyle/>
          <a:p>
            <a:fld id="{F81A2F63-799C-4542-AC5E-07A2B86D6151}" type="slidenum">
              <a:rPr lang="en-US" smtClean="0"/>
              <a:t>18</a:t>
            </a:fld>
            <a:endParaRPr lang="en-US"/>
          </a:p>
        </p:txBody>
      </p:sp>
    </p:spTree>
    <p:extLst>
      <p:ext uri="{BB962C8B-B14F-4D97-AF65-F5344CB8AC3E}">
        <p14:creationId xmlns:p14="http://schemas.microsoft.com/office/powerpoint/2010/main" val="1656551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Outline</a:t>
            </a:r>
            <a:endParaRPr kumimoji="1" lang="zh-TW" altLang="en-US" dirty="0"/>
          </a:p>
        </p:txBody>
      </p:sp>
      <p:sp>
        <p:nvSpPr>
          <p:cNvPr id="3" name="內容版面配置區 2"/>
          <p:cNvSpPr>
            <a:spLocks noGrp="1"/>
          </p:cNvSpPr>
          <p:nvPr>
            <p:ph idx="1"/>
          </p:nvPr>
        </p:nvSpPr>
        <p:spPr/>
        <p:txBody>
          <a:bodyPr/>
          <a:lstStyle/>
          <a:p>
            <a:r>
              <a:rPr lang="en-US" altLang="zh-TW" dirty="0"/>
              <a:t>C</a:t>
            </a:r>
            <a:r>
              <a:rPr lang="en-US" altLang="zh-TW" dirty="0" smtClean="0"/>
              <a:t>onvolutional Neural Network</a:t>
            </a:r>
            <a:endParaRPr lang="zh-TW" altLang="en-US" dirty="0" smtClean="0"/>
          </a:p>
          <a:p>
            <a:r>
              <a:rPr lang="en-US" altLang="zh-TW" dirty="0" smtClean="0"/>
              <a:t>Idea</a:t>
            </a:r>
            <a:r>
              <a:rPr lang="zh-TW" altLang="en-US" dirty="0" smtClean="0"/>
              <a:t> </a:t>
            </a:r>
            <a:r>
              <a:rPr lang="en-US" altLang="zh-TW" dirty="0" smtClean="0"/>
              <a:t>of</a:t>
            </a:r>
            <a:r>
              <a:rPr lang="zh-TW" altLang="en-US" dirty="0" smtClean="0"/>
              <a:t> </a:t>
            </a:r>
            <a:r>
              <a:rPr lang="en-US" altLang="zh-TW" dirty="0" smtClean="0"/>
              <a:t>Residual Learning</a:t>
            </a:r>
            <a:r>
              <a:rPr lang="en-US" altLang="zh-TW" dirty="0" smtClean="0">
                <a:solidFill>
                  <a:srgbClr val="C00000"/>
                </a:solidFill>
              </a:rPr>
              <a:t> </a:t>
            </a:r>
            <a:endParaRPr lang="zh-TW" altLang="en-US" dirty="0" smtClean="0">
              <a:solidFill>
                <a:srgbClr val="C00000"/>
              </a:solidFill>
            </a:endParaRPr>
          </a:p>
          <a:p>
            <a:r>
              <a:rPr kumimoji="1" lang="en-US" altLang="zh-TW" dirty="0" smtClean="0">
                <a:solidFill>
                  <a:srgbClr val="C00000"/>
                </a:solidFill>
              </a:rPr>
              <a:t>Image</a:t>
            </a:r>
            <a:r>
              <a:rPr kumimoji="1" lang="zh-TW" altLang="en-US" dirty="0" smtClean="0">
                <a:solidFill>
                  <a:srgbClr val="C00000"/>
                </a:solidFill>
              </a:rPr>
              <a:t> </a:t>
            </a:r>
            <a:r>
              <a:rPr kumimoji="1" lang="en-US" altLang="zh-TW" dirty="0" smtClean="0">
                <a:solidFill>
                  <a:srgbClr val="C00000"/>
                </a:solidFill>
              </a:rPr>
              <a:t>Classification(</a:t>
            </a:r>
            <a:r>
              <a:rPr lang="en-US" altLang="zh-TW" dirty="0">
                <a:solidFill>
                  <a:srgbClr val="C00000"/>
                </a:solidFill>
              </a:rPr>
              <a:t>CIFAR-10</a:t>
            </a:r>
            <a:r>
              <a:rPr kumimoji="1" lang="en-US" altLang="zh-TW" dirty="0" smtClean="0">
                <a:solidFill>
                  <a:srgbClr val="C00000"/>
                </a:solidFill>
              </a:rPr>
              <a:t>)</a:t>
            </a:r>
            <a:endParaRPr kumimoji="1" lang="zh-TW" altLang="en-US" dirty="0" smtClean="0">
              <a:solidFill>
                <a:srgbClr val="C00000"/>
              </a:solidFill>
            </a:endParaRPr>
          </a:p>
          <a:p>
            <a:r>
              <a:rPr kumimoji="1" lang="en-US" altLang="zh-TW" dirty="0" smtClean="0"/>
              <a:t>Image</a:t>
            </a:r>
            <a:r>
              <a:rPr kumimoji="1" lang="zh-TW" altLang="en-US" dirty="0" smtClean="0"/>
              <a:t> </a:t>
            </a:r>
            <a:r>
              <a:rPr kumimoji="1" lang="en-US" altLang="zh-TW" dirty="0" smtClean="0"/>
              <a:t>Classification(</a:t>
            </a:r>
            <a:r>
              <a:rPr kumimoji="1" lang="en-US" altLang="zh-TW" dirty="0" err="1" smtClean="0"/>
              <a:t>ImageNet</a:t>
            </a:r>
            <a:r>
              <a:rPr kumimoji="1" lang="en-US" altLang="zh-TW" dirty="0" smtClean="0"/>
              <a:t>)</a:t>
            </a:r>
            <a:endParaRPr kumimoji="1" lang="zh-TW" altLang="en-US" dirty="0" smtClean="0"/>
          </a:p>
          <a:p>
            <a:pPr marL="0" indent="0">
              <a:buNone/>
            </a:pPr>
            <a:endParaRPr kumimoji="1" lang="zh-TW" altLang="en-US" dirty="0"/>
          </a:p>
        </p:txBody>
      </p:sp>
      <p:sp>
        <p:nvSpPr>
          <p:cNvPr id="4" name="投影片編號版面配置區 3"/>
          <p:cNvSpPr>
            <a:spLocks noGrp="1"/>
          </p:cNvSpPr>
          <p:nvPr>
            <p:ph type="sldNum" sz="quarter" idx="12"/>
          </p:nvPr>
        </p:nvSpPr>
        <p:spPr/>
        <p:txBody>
          <a:bodyPr/>
          <a:lstStyle/>
          <a:p>
            <a:fld id="{F81A2F63-799C-4542-AC5E-07A2B86D6151}" type="slidenum">
              <a:rPr lang="en-US" smtClean="0"/>
              <a:t>19</a:t>
            </a:fld>
            <a:endParaRPr lang="en-US"/>
          </a:p>
        </p:txBody>
      </p:sp>
    </p:spTree>
    <p:extLst>
      <p:ext uri="{BB962C8B-B14F-4D97-AF65-F5344CB8AC3E}">
        <p14:creationId xmlns:p14="http://schemas.microsoft.com/office/powerpoint/2010/main" val="202285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Outline</a:t>
            </a:r>
            <a:endParaRPr kumimoji="1" lang="zh-TW" altLang="en-US" dirty="0"/>
          </a:p>
        </p:txBody>
      </p:sp>
      <p:sp>
        <p:nvSpPr>
          <p:cNvPr id="3" name="內容版面配置區 2"/>
          <p:cNvSpPr>
            <a:spLocks noGrp="1"/>
          </p:cNvSpPr>
          <p:nvPr>
            <p:ph idx="1"/>
          </p:nvPr>
        </p:nvSpPr>
        <p:spPr/>
        <p:txBody>
          <a:bodyPr/>
          <a:lstStyle/>
          <a:p>
            <a:r>
              <a:rPr lang="en-US" altLang="zh-TW" dirty="0">
                <a:solidFill>
                  <a:srgbClr val="FF0000"/>
                </a:solidFill>
              </a:rPr>
              <a:t>C</a:t>
            </a:r>
            <a:r>
              <a:rPr lang="en-US" altLang="zh-TW" dirty="0" smtClean="0">
                <a:solidFill>
                  <a:srgbClr val="FF0000"/>
                </a:solidFill>
              </a:rPr>
              <a:t>onvolutional Neural Network</a:t>
            </a:r>
            <a:endParaRPr lang="zh-TW" altLang="en-US" dirty="0" smtClean="0">
              <a:solidFill>
                <a:srgbClr val="FF0000"/>
              </a:solidFill>
            </a:endParaRPr>
          </a:p>
          <a:p>
            <a:r>
              <a:rPr lang="en-US" altLang="zh-TW" dirty="0" smtClean="0"/>
              <a:t>Idea</a:t>
            </a:r>
            <a:r>
              <a:rPr lang="zh-TW" altLang="en-US" dirty="0" smtClean="0"/>
              <a:t> </a:t>
            </a:r>
            <a:r>
              <a:rPr lang="en-US" altLang="zh-TW" dirty="0" smtClean="0"/>
              <a:t>of</a:t>
            </a:r>
            <a:r>
              <a:rPr lang="zh-TW" altLang="en-US" dirty="0" smtClean="0"/>
              <a:t> </a:t>
            </a:r>
            <a:r>
              <a:rPr lang="en-US" altLang="zh-TW" dirty="0"/>
              <a:t>Residual Learning </a:t>
            </a:r>
            <a:endParaRPr lang="zh-TW" altLang="en-US" dirty="0" smtClean="0"/>
          </a:p>
          <a:p>
            <a:r>
              <a:rPr kumimoji="1" lang="en-US" altLang="zh-TW" dirty="0" smtClean="0"/>
              <a:t>Image</a:t>
            </a:r>
            <a:r>
              <a:rPr kumimoji="1" lang="zh-TW" altLang="en-US" dirty="0"/>
              <a:t> </a:t>
            </a:r>
            <a:r>
              <a:rPr kumimoji="1" lang="en-US" altLang="zh-TW" dirty="0" smtClean="0"/>
              <a:t>Classification(</a:t>
            </a:r>
            <a:r>
              <a:rPr lang="en-US" altLang="zh-TW" dirty="0"/>
              <a:t>CIFAR-10</a:t>
            </a:r>
            <a:r>
              <a:rPr kumimoji="1" lang="en-US" altLang="zh-TW" dirty="0" smtClean="0"/>
              <a:t>)</a:t>
            </a:r>
            <a:endParaRPr kumimoji="1" lang="zh-TW" altLang="en-US" dirty="0" smtClean="0"/>
          </a:p>
          <a:p>
            <a:r>
              <a:rPr kumimoji="1" lang="en-US" altLang="zh-TW" dirty="0" smtClean="0"/>
              <a:t>Image</a:t>
            </a:r>
            <a:r>
              <a:rPr kumimoji="1" lang="zh-TW" altLang="en-US" dirty="0" smtClean="0"/>
              <a:t> </a:t>
            </a:r>
            <a:r>
              <a:rPr kumimoji="1" lang="en-US" altLang="zh-TW" dirty="0" smtClean="0"/>
              <a:t>Classification(</a:t>
            </a:r>
            <a:r>
              <a:rPr kumimoji="1" lang="en-US" altLang="zh-TW" dirty="0" err="1" smtClean="0"/>
              <a:t>ImageNet</a:t>
            </a:r>
            <a:r>
              <a:rPr kumimoji="1" lang="en-US" altLang="zh-TW" dirty="0" smtClean="0"/>
              <a:t>)</a:t>
            </a:r>
            <a:endParaRPr kumimoji="1" lang="zh-TW" altLang="en-US" dirty="0" smtClean="0"/>
          </a:p>
          <a:p>
            <a:pPr marL="0" indent="0">
              <a:buNone/>
            </a:pPr>
            <a:endParaRPr kumimoji="1" lang="zh-TW" altLang="en-US" dirty="0"/>
          </a:p>
        </p:txBody>
      </p:sp>
      <p:sp>
        <p:nvSpPr>
          <p:cNvPr id="4" name="投影片編號版面配置區 3"/>
          <p:cNvSpPr>
            <a:spLocks noGrp="1"/>
          </p:cNvSpPr>
          <p:nvPr>
            <p:ph type="sldNum" sz="quarter" idx="12"/>
          </p:nvPr>
        </p:nvSpPr>
        <p:spPr/>
        <p:txBody>
          <a:bodyPr/>
          <a:lstStyle/>
          <a:p>
            <a:fld id="{F81A2F63-799C-4542-AC5E-07A2B86D6151}" type="slidenum">
              <a:rPr lang="en-US" smtClean="0"/>
              <a:t>2</a:t>
            </a:fld>
            <a:endParaRPr lang="en-US"/>
          </a:p>
        </p:txBody>
      </p:sp>
    </p:spTree>
    <p:extLst>
      <p:ext uri="{BB962C8B-B14F-4D97-AF65-F5344CB8AC3E}">
        <p14:creationId xmlns:p14="http://schemas.microsoft.com/office/powerpoint/2010/main" val="778451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CIFAR-10</a:t>
            </a:r>
            <a:endParaRPr kumimoji="1" lang="zh-TW" altLang="en-US" dirty="0"/>
          </a:p>
        </p:txBody>
      </p:sp>
      <p:sp>
        <p:nvSpPr>
          <p:cNvPr id="3" name="內容版面配置區 2"/>
          <p:cNvSpPr>
            <a:spLocks noGrp="1"/>
          </p:cNvSpPr>
          <p:nvPr>
            <p:ph idx="1"/>
          </p:nvPr>
        </p:nvSpPr>
        <p:spPr/>
        <p:txBody>
          <a:bodyPr/>
          <a:lstStyle/>
          <a:p>
            <a:r>
              <a:rPr lang="en-US" altLang="zh-TW" dirty="0"/>
              <a:t>The CIFAR-10 dataset consists of 60000 </a:t>
            </a:r>
            <a:r>
              <a:rPr lang="en-US" altLang="zh-TW" dirty="0">
                <a:solidFill>
                  <a:srgbClr val="C00000"/>
                </a:solidFill>
              </a:rPr>
              <a:t>32x32 </a:t>
            </a:r>
            <a:r>
              <a:rPr lang="en-US" altLang="zh-TW" dirty="0" err="1">
                <a:solidFill>
                  <a:srgbClr val="C00000"/>
                </a:solidFill>
              </a:rPr>
              <a:t>colour</a:t>
            </a:r>
            <a:r>
              <a:rPr lang="en-US" altLang="zh-TW" dirty="0">
                <a:solidFill>
                  <a:srgbClr val="C00000"/>
                </a:solidFill>
              </a:rPr>
              <a:t> images in 10 classes</a:t>
            </a:r>
            <a:r>
              <a:rPr lang="en-US" altLang="zh-TW" dirty="0"/>
              <a:t>, with 6000 images per class. There are 50000 training images and 10000 test images. </a:t>
            </a:r>
            <a:endParaRPr lang="zh-TW" altLang="en-US" dirty="0"/>
          </a:p>
          <a:p>
            <a:pPr marL="0" indent="0">
              <a:buNone/>
            </a:pPr>
            <a:endParaRPr kumimoji="1" lang="zh-TW" altLang="en-US"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452" y="3027125"/>
            <a:ext cx="4990779" cy="3830875"/>
          </a:xfrm>
          <a:prstGeom prst="rect">
            <a:avLst/>
          </a:prstGeom>
        </p:spPr>
      </p:pic>
      <p:sp>
        <p:nvSpPr>
          <p:cNvPr id="5" name="投影片編號版面配置區 4"/>
          <p:cNvSpPr>
            <a:spLocks noGrp="1"/>
          </p:cNvSpPr>
          <p:nvPr>
            <p:ph type="sldNum" sz="quarter" idx="12"/>
          </p:nvPr>
        </p:nvSpPr>
        <p:spPr/>
        <p:txBody>
          <a:bodyPr/>
          <a:lstStyle/>
          <a:p>
            <a:fld id="{F81A2F63-799C-4542-AC5E-07A2B86D6151}" type="slidenum">
              <a:rPr lang="en-US" smtClean="0"/>
              <a:t>20</a:t>
            </a:fld>
            <a:endParaRPr lang="en-US"/>
          </a:p>
        </p:txBody>
      </p:sp>
    </p:spTree>
    <p:extLst>
      <p:ext uri="{BB962C8B-B14F-4D97-AF65-F5344CB8AC3E}">
        <p14:creationId xmlns:p14="http://schemas.microsoft.com/office/powerpoint/2010/main" val="1153048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a:t>
            </a:r>
            <a:r>
              <a:rPr lang="en-US" altLang="zh-TW" dirty="0" smtClean="0"/>
              <a:t>ata </a:t>
            </a:r>
            <a:r>
              <a:rPr lang="en-US" altLang="zh-TW" dirty="0"/>
              <a:t>A</a:t>
            </a:r>
            <a:r>
              <a:rPr lang="en-US" altLang="zh-TW" dirty="0" smtClean="0"/>
              <a:t>ugmentation </a:t>
            </a:r>
            <a:r>
              <a:rPr lang="en-US" altLang="zh-TW" dirty="0"/>
              <a:t/>
            </a:r>
            <a:br>
              <a:rPr lang="en-US" altLang="zh-TW" dirty="0"/>
            </a:br>
            <a:endParaRPr kumimoji="1"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8964" y="1501951"/>
            <a:ext cx="5380800" cy="4351338"/>
          </a:xfrm>
        </p:spPr>
      </p:pic>
      <p:sp>
        <p:nvSpPr>
          <p:cNvPr id="5" name="文字方塊 4"/>
          <p:cNvSpPr txBox="1"/>
          <p:nvPr/>
        </p:nvSpPr>
        <p:spPr>
          <a:xfrm>
            <a:off x="7015202" y="6434529"/>
            <a:ext cx="5339410" cy="646331"/>
          </a:xfrm>
          <a:prstGeom prst="rect">
            <a:avLst/>
          </a:prstGeom>
          <a:noFill/>
        </p:spPr>
        <p:txBody>
          <a:bodyPr wrap="none" rtlCol="0">
            <a:spAutoFit/>
          </a:bodyPr>
          <a:lstStyle/>
          <a:p>
            <a:r>
              <a:rPr kumimoji="1" lang="en-US" altLang="zh-TW" dirty="0" smtClean="0"/>
              <a:t>source:</a:t>
            </a:r>
            <a:r>
              <a:rPr kumimoji="1" lang="zh-TW" altLang="en-US" dirty="0" smtClean="0"/>
              <a:t> </a:t>
            </a:r>
            <a:r>
              <a:rPr kumimoji="1" lang="en-US" altLang="zh-TW" dirty="0" smtClean="0"/>
              <a:t>https</a:t>
            </a:r>
            <a:r>
              <a:rPr kumimoji="1" lang="en-US" altLang="zh-TW" dirty="0"/>
              <a:t>://</a:t>
            </a:r>
            <a:r>
              <a:rPr kumimoji="1" lang="en-US" altLang="zh-TW" dirty="0" err="1"/>
              <a:t>mc.ai</a:t>
            </a:r>
            <a:r>
              <a:rPr kumimoji="1" lang="en-US" altLang="zh-TW" dirty="0"/>
              <a:t>/data-augmentation-using-</a:t>
            </a:r>
            <a:r>
              <a:rPr kumimoji="1" lang="en-US" altLang="zh-TW" dirty="0" err="1"/>
              <a:t>fastai</a:t>
            </a:r>
            <a:r>
              <a:rPr kumimoji="1" lang="en-US" altLang="zh-TW" dirty="0"/>
              <a:t>/</a:t>
            </a:r>
            <a:endParaRPr kumimoji="1" lang="zh-TW" altLang="en-US" dirty="0"/>
          </a:p>
          <a:p>
            <a:endParaRPr kumimoji="1" lang="zh-TW" altLang="en-US" dirty="0"/>
          </a:p>
        </p:txBody>
      </p:sp>
      <p:sp>
        <p:nvSpPr>
          <p:cNvPr id="3" name="投影片編號版面配置區 2"/>
          <p:cNvSpPr>
            <a:spLocks noGrp="1"/>
          </p:cNvSpPr>
          <p:nvPr>
            <p:ph type="sldNum" sz="quarter" idx="12"/>
          </p:nvPr>
        </p:nvSpPr>
        <p:spPr/>
        <p:txBody>
          <a:bodyPr/>
          <a:lstStyle/>
          <a:p>
            <a:fld id="{F81A2F63-799C-4542-AC5E-07A2B86D6151}" type="slidenum">
              <a:rPr lang="en-US" smtClean="0"/>
              <a:t>21</a:t>
            </a:fld>
            <a:endParaRPr lang="en-US"/>
          </a:p>
        </p:txBody>
      </p:sp>
    </p:spTree>
    <p:extLst>
      <p:ext uri="{BB962C8B-B14F-4D97-AF65-F5344CB8AC3E}">
        <p14:creationId xmlns:p14="http://schemas.microsoft.com/office/powerpoint/2010/main" val="790403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Plain </a:t>
            </a:r>
            <a:r>
              <a:rPr lang="en-US" altLang="zh-TW" dirty="0" smtClean="0"/>
              <a:t>Network </a:t>
            </a:r>
            <a:r>
              <a:rPr lang="zh-TW" altLang="en-US" dirty="0"/>
              <a:t/>
            </a:r>
            <a:br>
              <a:rPr lang="zh-TW" altLang="en-US" dirty="0"/>
            </a:br>
            <a:endParaRPr kumimoji="1" lang="zh-TW" altLang="en-US" dirty="0"/>
          </a:p>
        </p:txBody>
      </p:sp>
      <p:sp>
        <p:nvSpPr>
          <p:cNvPr id="3" name="內容版面配置區 2"/>
          <p:cNvSpPr>
            <a:spLocks noGrp="1"/>
          </p:cNvSpPr>
          <p:nvPr>
            <p:ph idx="1"/>
          </p:nvPr>
        </p:nvSpPr>
        <p:spPr>
          <a:xfrm>
            <a:off x="2294626" y="1491116"/>
            <a:ext cx="10515600" cy="4351338"/>
          </a:xfrm>
        </p:spPr>
        <p:txBody>
          <a:bodyPr>
            <a:normAutofit/>
          </a:bodyPr>
          <a:lstStyle/>
          <a:p>
            <a:r>
              <a:rPr lang="en-US" altLang="zh-TW" dirty="0"/>
              <a:t>F</a:t>
            </a:r>
            <a:r>
              <a:rPr lang="en-US" altLang="zh-TW" dirty="0" smtClean="0"/>
              <a:t>or </a:t>
            </a:r>
            <a:r>
              <a:rPr lang="en-US" altLang="zh-TW" dirty="0"/>
              <a:t>the same output feature map size, the layers have </a:t>
            </a:r>
            <a:r>
              <a:rPr lang="en-US" altLang="zh-TW" dirty="0" smtClean="0"/>
              <a:t>the</a:t>
            </a:r>
            <a:endParaRPr lang="zh-TW" altLang="en-US" dirty="0" smtClean="0"/>
          </a:p>
          <a:p>
            <a:pPr marL="0" indent="0">
              <a:buNone/>
            </a:pPr>
            <a:r>
              <a:rPr lang="zh-TW" altLang="en-US" dirty="0"/>
              <a:t> </a:t>
            </a:r>
            <a:r>
              <a:rPr lang="zh-TW" altLang="en-US" dirty="0" smtClean="0"/>
              <a:t>  </a:t>
            </a:r>
            <a:r>
              <a:rPr lang="en-US" altLang="zh-TW" dirty="0" smtClean="0"/>
              <a:t>same </a:t>
            </a:r>
            <a:r>
              <a:rPr lang="en-US" altLang="zh-TW" dirty="0"/>
              <a:t>number of </a:t>
            </a:r>
            <a:r>
              <a:rPr lang="en-US" altLang="zh-TW" dirty="0" smtClean="0"/>
              <a:t>filters.</a:t>
            </a:r>
            <a:endParaRPr lang="en-US" altLang="zh-TW" dirty="0"/>
          </a:p>
          <a:p>
            <a:r>
              <a:rPr lang="en-US" altLang="zh-TW" dirty="0"/>
              <a:t>I</a:t>
            </a:r>
            <a:r>
              <a:rPr lang="en-US" altLang="zh-TW" dirty="0" smtClean="0"/>
              <a:t>f </a:t>
            </a:r>
            <a:r>
              <a:rPr lang="en-US" altLang="zh-TW" dirty="0"/>
              <a:t>the feature map size is halved, the </a:t>
            </a:r>
            <a:r>
              <a:rPr lang="en-US" altLang="zh-TW" dirty="0" smtClean="0"/>
              <a:t>number </a:t>
            </a:r>
            <a:r>
              <a:rPr lang="en-US" altLang="zh-TW" dirty="0"/>
              <a:t>of filters is </a:t>
            </a:r>
            <a:endParaRPr lang="zh-TW" altLang="en-US" dirty="0" smtClean="0"/>
          </a:p>
          <a:p>
            <a:pPr marL="0" indent="0">
              <a:buNone/>
            </a:pPr>
            <a:r>
              <a:rPr lang="zh-TW" altLang="en-US" dirty="0"/>
              <a:t> </a:t>
            </a:r>
            <a:r>
              <a:rPr lang="zh-TW" altLang="en-US" dirty="0" smtClean="0"/>
              <a:t>  </a:t>
            </a:r>
            <a:r>
              <a:rPr lang="en-US" altLang="zh-TW" dirty="0" smtClean="0"/>
              <a:t>doubled. </a:t>
            </a:r>
            <a:endParaRPr lang="zh-TW" altLang="en-US" dirty="0" smtClean="0"/>
          </a:p>
          <a:p>
            <a:r>
              <a:rPr lang="en-US" altLang="zh-TW" dirty="0" smtClean="0"/>
              <a:t>We </a:t>
            </a:r>
            <a:r>
              <a:rPr lang="en-US" altLang="zh-TW" dirty="0"/>
              <a:t>perform </a:t>
            </a:r>
            <a:r>
              <a:rPr lang="en-US" altLang="zh-TW" dirty="0" err="1"/>
              <a:t>downsampling</a:t>
            </a:r>
            <a:r>
              <a:rPr lang="en-US" altLang="zh-TW" dirty="0"/>
              <a:t> directly by convolutional layers that </a:t>
            </a:r>
            <a:endParaRPr lang="zh-TW" altLang="en-US" dirty="0" smtClean="0"/>
          </a:p>
          <a:p>
            <a:pPr marL="0" indent="0">
              <a:buNone/>
            </a:pPr>
            <a:r>
              <a:rPr lang="zh-TW" altLang="en-US" dirty="0"/>
              <a:t> </a:t>
            </a:r>
            <a:r>
              <a:rPr lang="zh-TW" altLang="en-US" dirty="0" smtClean="0"/>
              <a:t>  </a:t>
            </a:r>
            <a:r>
              <a:rPr lang="en-US" altLang="zh-TW" dirty="0" smtClean="0"/>
              <a:t>have </a:t>
            </a:r>
            <a:r>
              <a:rPr lang="en-US" altLang="zh-TW" dirty="0"/>
              <a:t>a stride of </a:t>
            </a:r>
            <a:r>
              <a:rPr lang="en-US" altLang="zh-TW" dirty="0" smtClean="0"/>
              <a:t>2.</a:t>
            </a:r>
            <a:endParaRPr lang="en-US" altLang="zh-TW" dirty="0"/>
          </a:p>
          <a:p>
            <a:endParaRPr lang="en-US" altLang="zh-TW" dirty="0"/>
          </a:p>
          <a:p>
            <a:endParaRPr lang="en-US" altLang="zh-TW"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663" y="1406105"/>
            <a:ext cx="1964963" cy="5056287"/>
          </a:xfrm>
          <a:prstGeom prst="rect">
            <a:avLst/>
          </a:prstGeom>
        </p:spPr>
      </p:pic>
      <p:sp>
        <p:nvSpPr>
          <p:cNvPr id="4" name="投影片編號版面配置區 3"/>
          <p:cNvSpPr>
            <a:spLocks noGrp="1"/>
          </p:cNvSpPr>
          <p:nvPr>
            <p:ph type="sldNum" sz="quarter" idx="12"/>
          </p:nvPr>
        </p:nvSpPr>
        <p:spPr/>
        <p:txBody>
          <a:bodyPr/>
          <a:lstStyle/>
          <a:p>
            <a:fld id="{F81A2F63-799C-4542-AC5E-07A2B86D6151}" type="slidenum">
              <a:rPr lang="en-US" smtClean="0"/>
              <a:t>22</a:t>
            </a:fld>
            <a:endParaRPr lang="en-US"/>
          </a:p>
        </p:txBody>
      </p:sp>
    </p:spTree>
    <p:extLst>
      <p:ext uri="{BB962C8B-B14F-4D97-AF65-F5344CB8AC3E}">
        <p14:creationId xmlns:p14="http://schemas.microsoft.com/office/powerpoint/2010/main" val="1149737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smtClean="0"/>
              <a:t>Downsampling</a:t>
            </a:r>
            <a:r>
              <a:rPr kumimoji="1" lang="zh-TW" altLang="en-US" dirty="0" smtClean="0"/>
              <a:t> </a:t>
            </a:r>
            <a:r>
              <a:rPr kumimoji="1" lang="en-US" altLang="zh-TW" dirty="0" smtClean="0"/>
              <a:t>by</a:t>
            </a:r>
            <a:r>
              <a:rPr kumimoji="1" lang="zh-TW" altLang="en-US" dirty="0" smtClean="0"/>
              <a:t> </a:t>
            </a:r>
            <a:r>
              <a:rPr kumimoji="1" lang="en-US" altLang="zh-TW" dirty="0" smtClean="0"/>
              <a:t>Stride</a:t>
            </a:r>
            <a:r>
              <a:rPr kumimoji="1" lang="zh-TW" altLang="en-US" dirty="0" smtClean="0"/>
              <a:t> </a:t>
            </a:r>
            <a:r>
              <a:rPr kumimoji="1" lang="en-US" altLang="zh-TW" dirty="0" smtClean="0"/>
              <a:t>=2</a:t>
            </a:r>
            <a:endParaRPr kumimoji="1"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60251455"/>
              </p:ext>
            </p:extLst>
          </p:nvPr>
        </p:nvGraphicFramePr>
        <p:xfrm>
          <a:off x="838200" y="1825625"/>
          <a:ext cx="3143492" cy="3058892"/>
        </p:xfrm>
        <a:graphic>
          <a:graphicData uri="http://schemas.openxmlformats.org/drawingml/2006/table">
            <a:tbl>
              <a:tblPr firstRow="1" bandRow="1">
                <a:tableStyleId>{5C22544A-7EE6-4342-B048-85BDC9FD1C3A}</a:tableStyleId>
              </a:tblPr>
              <a:tblGrid>
                <a:gridCol w="785873">
                  <a:extLst>
                    <a:ext uri="{9D8B030D-6E8A-4147-A177-3AD203B41FA5}">
                      <a16:colId xmlns:a16="http://schemas.microsoft.com/office/drawing/2014/main" val="20000"/>
                    </a:ext>
                  </a:extLst>
                </a:gridCol>
                <a:gridCol w="785873">
                  <a:extLst>
                    <a:ext uri="{9D8B030D-6E8A-4147-A177-3AD203B41FA5}">
                      <a16:colId xmlns:a16="http://schemas.microsoft.com/office/drawing/2014/main" val="20001"/>
                    </a:ext>
                  </a:extLst>
                </a:gridCol>
                <a:gridCol w="785873">
                  <a:extLst>
                    <a:ext uri="{9D8B030D-6E8A-4147-A177-3AD203B41FA5}">
                      <a16:colId xmlns:a16="http://schemas.microsoft.com/office/drawing/2014/main" val="20002"/>
                    </a:ext>
                  </a:extLst>
                </a:gridCol>
                <a:gridCol w="785873">
                  <a:extLst>
                    <a:ext uri="{9D8B030D-6E8A-4147-A177-3AD203B41FA5}">
                      <a16:colId xmlns:a16="http://schemas.microsoft.com/office/drawing/2014/main" val="20003"/>
                    </a:ext>
                  </a:extLst>
                </a:gridCol>
              </a:tblGrid>
              <a:tr h="764723">
                <a:tc>
                  <a:txBody>
                    <a:bodyPr/>
                    <a:lstStyle/>
                    <a:p>
                      <a:pPr algn="ctr"/>
                      <a:r>
                        <a:rPr lang="en-US" altLang="zh-TW" b="0" dirty="0" smtClean="0">
                          <a:solidFill>
                            <a:schemeClr val="tx1"/>
                          </a:solidFill>
                        </a:rPr>
                        <a:t>1</a:t>
                      </a:r>
                      <a:endParaRPr lang="zh-TW" altLang="en-US" b="0" dirty="0">
                        <a:solidFill>
                          <a:schemeClr val="tx1"/>
                        </a:solidFill>
                      </a:endParaRPr>
                    </a:p>
                  </a:txBody>
                  <a:tcPr>
                    <a:solidFill>
                      <a:schemeClr val="accent6">
                        <a:lumMod val="40000"/>
                        <a:lumOff val="60000"/>
                      </a:schemeClr>
                    </a:solidFill>
                  </a:tcPr>
                </a:tc>
                <a:tc>
                  <a:txBody>
                    <a:bodyPr/>
                    <a:lstStyle/>
                    <a:p>
                      <a:pPr algn="ctr"/>
                      <a:r>
                        <a:rPr lang="en-US" altLang="zh-TW" b="0" dirty="0" smtClean="0">
                          <a:solidFill>
                            <a:schemeClr val="tx1"/>
                          </a:solidFill>
                        </a:rPr>
                        <a:t>1</a:t>
                      </a:r>
                      <a:endParaRPr lang="zh-TW" altLang="en-US" b="0" dirty="0">
                        <a:solidFill>
                          <a:schemeClr val="tx1"/>
                        </a:solidFill>
                      </a:endParaRPr>
                    </a:p>
                  </a:txBody>
                  <a:tcPr>
                    <a:solidFill>
                      <a:schemeClr val="accent6">
                        <a:lumMod val="40000"/>
                        <a:lumOff val="60000"/>
                      </a:schemeClr>
                    </a:solidFill>
                  </a:tcPr>
                </a:tc>
                <a:tc>
                  <a:txBody>
                    <a:bodyPr/>
                    <a:lstStyle/>
                    <a:p>
                      <a:pPr algn="ctr"/>
                      <a:r>
                        <a:rPr lang="en-US" altLang="zh-TW" b="0" dirty="0" smtClean="0">
                          <a:solidFill>
                            <a:schemeClr val="tx1"/>
                          </a:solidFill>
                        </a:rPr>
                        <a:t>2</a:t>
                      </a:r>
                      <a:endParaRPr lang="zh-TW" altLang="en-US" b="0" dirty="0">
                        <a:solidFill>
                          <a:schemeClr val="tx1"/>
                        </a:solidFill>
                      </a:endParaRPr>
                    </a:p>
                  </a:txBody>
                  <a:tcPr>
                    <a:solidFill>
                      <a:schemeClr val="accent2">
                        <a:lumMod val="60000"/>
                        <a:lumOff val="40000"/>
                      </a:schemeClr>
                    </a:solidFill>
                  </a:tcPr>
                </a:tc>
                <a:tc>
                  <a:txBody>
                    <a:bodyPr/>
                    <a:lstStyle/>
                    <a:p>
                      <a:pPr algn="ctr"/>
                      <a:r>
                        <a:rPr lang="en-US" altLang="zh-TW" b="0" dirty="0" smtClean="0">
                          <a:solidFill>
                            <a:schemeClr val="tx1"/>
                          </a:solidFill>
                        </a:rPr>
                        <a:t>4</a:t>
                      </a:r>
                      <a:endParaRPr lang="zh-TW" altLang="en-US" b="0" dirty="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10000"/>
                  </a:ext>
                </a:extLst>
              </a:tr>
              <a:tr h="764723">
                <a:tc>
                  <a:txBody>
                    <a:bodyPr/>
                    <a:lstStyle/>
                    <a:p>
                      <a:pPr algn="ctr"/>
                      <a:r>
                        <a:rPr lang="en-US" altLang="zh-TW" dirty="0" smtClean="0"/>
                        <a:t>1</a:t>
                      </a:r>
                      <a:endParaRPr lang="zh-TW" altLang="en-US" dirty="0"/>
                    </a:p>
                  </a:txBody>
                  <a:tcPr>
                    <a:solidFill>
                      <a:schemeClr val="accent6">
                        <a:lumMod val="40000"/>
                        <a:lumOff val="60000"/>
                      </a:schemeClr>
                    </a:solidFill>
                  </a:tcPr>
                </a:tc>
                <a:tc>
                  <a:txBody>
                    <a:bodyPr/>
                    <a:lstStyle/>
                    <a:p>
                      <a:pPr algn="ctr"/>
                      <a:r>
                        <a:rPr lang="en-US" altLang="zh-TW" dirty="0" smtClean="0"/>
                        <a:t>1</a:t>
                      </a:r>
                      <a:endParaRPr lang="zh-TW" altLang="en-US" dirty="0"/>
                    </a:p>
                  </a:txBody>
                  <a:tcPr>
                    <a:solidFill>
                      <a:schemeClr val="accent6">
                        <a:lumMod val="40000"/>
                        <a:lumOff val="60000"/>
                      </a:schemeClr>
                    </a:solidFill>
                  </a:tcPr>
                </a:tc>
                <a:tc>
                  <a:txBody>
                    <a:bodyPr/>
                    <a:lstStyle/>
                    <a:p>
                      <a:pPr algn="ctr"/>
                      <a:r>
                        <a:rPr lang="en-US" altLang="zh-TW" dirty="0" smtClean="0"/>
                        <a:t>2</a:t>
                      </a:r>
                      <a:endParaRPr lang="zh-TW" altLang="en-US" dirty="0"/>
                    </a:p>
                  </a:txBody>
                  <a:tcPr>
                    <a:solidFill>
                      <a:schemeClr val="accent2">
                        <a:lumMod val="60000"/>
                        <a:lumOff val="40000"/>
                      </a:schemeClr>
                    </a:solidFill>
                  </a:tcPr>
                </a:tc>
                <a:tc>
                  <a:txBody>
                    <a:bodyPr/>
                    <a:lstStyle/>
                    <a:p>
                      <a:pPr algn="ctr"/>
                      <a:r>
                        <a:rPr lang="en-US" altLang="zh-TW" dirty="0" smtClean="0"/>
                        <a:t>8</a:t>
                      </a:r>
                      <a:endParaRPr lang="zh-TW" altLang="en-US" dirty="0"/>
                    </a:p>
                  </a:txBody>
                  <a:tcPr>
                    <a:solidFill>
                      <a:schemeClr val="accent2">
                        <a:lumMod val="60000"/>
                        <a:lumOff val="40000"/>
                      </a:schemeClr>
                    </a:solidFill>
                  </a:tcPr>
                </a:tc>
                <a:extLst>
                  <a:ext uri="{0D108BD9-81ED-4DB2-BD59-A6C34878D82A}">
                    <a16:rowId xmlns:a16="http://schemas.microsoft.com/office/drawing/2014/main" val="10001"/>
                  </a:ext>
                </a:extLst>
              </a:tr>
              <a:tr h="764723">
                <a:tc>
                  <a:txBody>
                    <a:bodyPr/>
                    <a:lstStyle/>
                    <a:p>
                      <a:pPr algn="ctr"/>
                      <a:r>
                        <a:rPr lang="en-US" altLang="zh-TW" dirty="0" smtClean="0"/>
                        <a:t>3</a:t>
                      </a:r>
                      <a:endParaRPr lang="zh-TW" altLang="en-US" dirty="0"/>
                    </a:p>
                  </a:txBody>
                  <a:tcPr>
                    <a:solidFill>
                      <a:schemeClr val="accent5">
                        <a:lumMod val="75000"/>
                      </a:schemeClr>
                    </a:solidFill>
                  </a:tcPr>
                </a:tc>
                <a:tc>
                  <a:txBody>
                    <a:bodyPr/>
                    <a:lstStyle/>
                    <a:p>
                      <a:pPr algn="ctr"/>
                      <a:r>
                        <a:rPr lang="en-US" altLang="zh-TW" dirty="0" smtClean="0"/>
                        <a:t>2</a:t>
                      </a:r>
                      <a:endParaRPr lang="zh-TW" altLang="en-US" dirty="0"/>
                    </a:p>
                  </a:txBody>
                  <a:tcPr>
                    <a:solidFill>
                      <a:schemeClr val="accent5">
                        <a:lumMod val="75000"/>
                      </a:schemeClr>
                    </a:solidFill>
                  </a:tcPr>
                </a:tc>
                <a:tc>
                  <a:txBody>
                    <a:bodyPr/>
                    <a:lstStyle/>
                    <a:p>
                      <a:pPr algn="ctr"/>
                      <a:r>
                        <a:rPr lang="en-US" altLang="zh-TW" dirty="0" smtClean="0"/>
                        <a:t>1</a:t>
                      </a:r>
                      <a:endParaRPr lang="zh-TW" altLang="en-US" dirty="0"/>
                    </a:p>
                  </a:txBody>
                  <a:tcPr/>
                </a:tc>
                <a:tc>
                  <a:txBody>
                    <a:bodyPr/>
                    <a:lstStyle/>
                    <a:p>
                      <a:pPr algn="ctr"/>
                      <a:r>
                        <a:rPr lang="en-US" altLang="zh-TW" dirty="0" smtClean="0"/>
                        <a:t>0</a:t>
                      </a:r>
                      <a:endParaRPr lang="zh-TW" altLang="en-US" dirty="0"/>
                    </a:p>
                  </a:txBody>
                  <a:tcPr/>
                </a:tc>
                <a:extLst>
                  <a:ext uri="{0D108BD9-81ED-4DB2-BD59-A6C34878D82A}">
                    <a16:rowId xmlns:a16="http://schemas.microsoft.com/office/drawing/2014/main" val="10002"/>
                  </a:ext>
                </a:extLst>
              </a:tr>
              <a:tr h="764723">
                <a:tc>
                  <a:txBody>
                    <a:bodyPr/>
                    <a:lstStyle/>
                    <a:p>
                      <a:pPr algn="ctr"/>
                      <a:r>
                        <a:rPr lang="en-US" altLang="zh-TW" dirty="0" smtClean="0"/>
                        <a:t>1</a:t>
                      </a:r>
                      <a:endParaRPr lang="zh-TW" altLang="en-US" dirty="0"/>
                    </a:p>
                  </a:txBody>
                  <a:tcPr>
                    <a:solidFill>
                      <a:schemeClr val="accent5">
                        <a:lumMod val="75000"/>
                      </a:schemeClr>
                    </a:solidFill>
                  </a:tcPr>
                </a:tc>
                <a:tc>
                  <a:txBody>
                    <a:bodyPr/>
                    <a:lstStyle/>
                    <a:p>
                      <a:pPr algn="ctr"/>
                      <a:r>
                        <a:rPr lang="en-US" altLang="zh-TW" dirty="0" smtClean="0"/>
                        <a:t>2</a:t>
                      </a:r>
                      <a:endParaRPr lang="zh-TW" altLang="en-US" dirty="0"/>
                    </a:p>
                  </a:txBody>
                  <a:tcPr>
                    <a:solidFill>
                      <a:schemeClr val="accent5">
                        <a:lumMod val="75000"/>
                      </a:schemeClr>
                    </a:solidFill>
                  </a:tcPr>
                </a:tc>
                <a:tc>
                  <a:txBody>
                    <a:bodyPr/>
                    <a:lstStyle/>
                    <a:p>
                      <a:pPr algn="ctr"/>
                      <a:r>
                        <a:rPr lang="en-US" altLang="zh-TW" dirty="0" smtClean="0"/>
                        <a:t>3</a:t>
                      </a:r>
                      <a:endParaRPr lang="zh-TW" altLang="en-US" dirty="0"/>
                    </a:p>
                  </a:txBody>
                  <a:tcPr/>
                </a:tc>
                <a:tc>
                  <a:txBody>
                    <a:bodyPr/>
                    <a:lstStyle/>
                    <a:p>
                      <a:pPr algn="ctr"/>
                      <a:r>
                        <a:rPr lang="en-US" altLang="zh-TW" dirty="0" smtClean="0"/>
                        <a:t>4</a:t>
                      </a:r>
                      <a:endParaRPr lang="zh-TW" altLang="en-US" dirty="0"/>
                    </a:p>
                  </a:txBody>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365876318"/>
              </p:ext>
            </p:extLst>
          </p:nvPr>
        </p:nvGraphicFramePr>
        <p:xfrm>
          <a:off x="5891514" y="2938382"/>
          <a:ext cx="1030148" cy="833377"/>
        </p:xfrm>
        <a:graphic>
          <a:graphicData uri="http://schemas.openxmlformats.org/drawingml/2006/table">
            <a:tbl>
              <a:tblPr firstRow="1" bandRow="1">
                <a:tableStyleId>{5C22544A-7EE6-4342-B048-85BDC9FD1C3A}</a:tableStyleId>
              </a:tblPr>
              <a:tblGrid>
                <a:gridCol w="515074">
                  <a:extLst>
                    <a:ext uri="{9D8B030D-6E8A-4147-A177-3AD203B41FA5}">
                      <a16:colId xmlns:a16="http://schemas.microsoft.com/office/drawing/2014/main" val="20000"/>
                    </a:ext>
                  </a:extLst>
                </a:gridCol>
                <a:gridCol w="515074">
                  <a:extLst>
                    <a:ext uri="{9D8B030D-6E8A-4147-A177-3AD203B41FA5}">
                      <a16:colId xmlns:a16="http://schemas.microsoft.com/office/drawing/2014/main" val="20001"/>
                    </a:ext>
                  </a:extLst>
                </a:gridCol>
              </a:tblGrid>
              <a:tr h="413815">
                <a:tc>
                  <a:txBody>
                    <a:bodyPr/>
                    <a:lstStyle/>
                    <a:p>
                      <a:pPr algn="ctr"/>
                      <a:r>
                        <a:rPr lang="en-US" altLang="zh-TW" b="0" dirty="0" smtClean="0">
                          <a:solidFill>
                            <a:schemeClr val="tx1"/>
                          </a:solidFill>
                        </a:rPr>
                        <a:t>1</a:t>
                      </a:r>
                      <a:endParaRPr lang="zh-TW" altLang="en-US" b="0" dirty="0">
                        <a:solidFill>
                          <a:schemeClr val="tx1"/>
                        </a:solidFill>
                      </a:endParaRPr>
                    </a:p>
                  </a:txBody>
                  <a:tcPr>
                    <a:solidFill>
                      <a:schemeClr val="bg1">
                        <a:lumMod val="75000"/>
                      </a:schemeClr>
                    </a:solidFill>
                  </a:tcPr>
                </a:tc>
                <a:tc>
                  <a:txBody>
                    <a:bodyPr/>
                    <a:lstStyle/>
                    <a:p>
                      <a:pPr algn="ctr"/>
                      <a:r>
                        <a:rPr lang="en-US" altLang="zh-TW" b="0" dirty="0" smtClean="0">
                          <a:solidFill>
                            <a:schemeClr val="tx1"/>
                          </a:solidFill>
                        </a:rPr>
                        <a:t>1</a:t>
                      </a:r>
                      <a:endParaRPr lang="zh-TW" altLang="en-US" b="0" dirty="0">
                        <a:solidFill>
                          <a:schemeClr val="tx1"/>
                        </a:solidFill>
                      </a:endParaRPr>
                    </a:p>
                  </a:txBody>
                  <a:tcPr>
                    <a:solidFill>
                      <a:schemeClr val="bg1">
                        <a:lumMod val="75000"/>
                      </a:schemeClr>
                    </a:solidFill>
                  </a:tcPr>
                </a:tc>
                <a:extLst>
                  <a:ext uri="{0D108BD9-81ED-4DB2-BD59-A6C34878D82A}">
                    <a16:rowId xmlns:a16="http://schemas.microsoft.com/office/drawing/2014/main" val="10000"/>
                  </a:ext>
                </a:extLst>
              </a:tr>
              <a:tr h="419562">
                <a:tc>
                  <a:txBody>
                    <a:bodyPr/>
                    <a:lstStyle/>
                    <a:p>
                      <a:pPr algn="ctr"/>
                      <a:r>
                        <a:rPr lang="en-US" altLang="zh-TW" dirty="0" smtClean="0">
                          <a:solidFill>
                            <a:schemeClr val="tx1"/>
                          </a:solidFill>
                        </a:rPr>
                        <a:t>1</a:t>
                      </a:r>
                      <a:endParaRPr lang="zh-TW" altLang="en-US" dirty="0">
                        <a:solidFill>
                          <a:schemeClr val="tx1"/>
                        </a:solidFill>
                      </a:endParaRPr>
                    </a:p>
                  </a:txBody>
                  <a:tcPr>
                    <a:solidFill>
                      <a:schemeClr val="bg1">
                        <a:lumMod val="75000"/>
                      </a:schemeClr>
                    </a:solidFill>
                  </a:tcPr>
                </a:tc>
                <a:tc>
                  <a:txBody>
                    <a:bodyPr/>
                    <a:lstStyle/>
                    <a:p>
                      <a:pPr algn="ctr"/>
                      <a:r>
                        <a:rPr lang="en-US" altLang="zh-TW" dirty="0" smtClean="0">
                          <a:solidFill>
                            <a:schemeClr val="tx1"/>
                          </a:solidFill>
                        </a:rPr>
                        <a:t>1</a:t>
                      </a:r>
                      <a:endParaRPr lang="zh-TW" altLang="en-US" dirty="0">
                        <a:solidFill>
                          <a:schemeClr val="tx1"/>
                        </a:solidFill>
                      </a:endParaRPr>
                    </a:p>
                  </a:txBody>
                  <a:tcPr>
                    <a:solidFill>
                      <a:schemeClr val="bg1">
                        <a:lumMod val="75000"/>
                      </a:schemeClr>
                    </a:solidFill>
                  </a:tcPr>
                </a:tc>
                <a:extLst>
                  <a:ext uri="{0D108BD9-81ED-4DB2-BD59-A6C34878D82A}">
                    <a16:rowId xmlns:a16="http://schemas.microsoft.com/office/drawing/2014/main" val="10001"/>
                  </a:ext>
                </a:extLst>
              </a:tr>
            </a:tbl>
          </a:graphicData>
        </a:graphic>
      </p:graphicFrame>
      <p:sp>
        <p:nvSpPr>
          <p:cNvPr id="10" name="向右箭號 9"/>
          <p:cNvSpPr/>
          <p:nvPr/>
        </p:nvSpPr>
        <p:spPr>
          <a:xfrm>
            <a:off x="4247909" y="3148314"/>
            <a:ext cx="1423686" cy="324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向右箭號 10"/>
          <p:cNvSpPr/>
          <p:nvPr/>
        </p:nvSpPr>
        <p:spPr>
          <a:xfrm>
            <a:off x="7141581" y="3148314"/>
            <a:ext cx="1423686" cy="324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aphicFrame>
        <p:nvGraphicFramePr>
          <p:cNvPr id="12" name="表格 11"/>
          <p:cNvGraphicFramePr>
            <a:graphicFrameLocks noGrp="1"/>
          </p:cNvGraphicFramePr>
          <p:nvPr>
            <p:extLst>
              <p:ext uri="{D42A27DB-BD31-4B8C-83A1-F6EECF244321}">
                <p14:modId xmlns:p14="http://schemas.microsoft.com/office/powerpoint/2010/main" val="348562487"/>
              </p:ext>
            </p:extLst>
          </p:nvPr>
        </p:nvGraphicFramePr>
        <p:xfrm>
          <a:off x="8831484" y="2938381"/>
          <a:ext cx="1030148" cy="833377"/>
        </p:xfrm>
        <a:graphic>
          <a:graphicData uri="http://schemas.openxmlformats.org/drawingml/2006/table">
            <a:tbl>
              <a:tblPr firstRow="1" bandRow="1">
                <a:tableStyleId>{5C22544A-7EE6-4342-B048-85BDC9FD1C3A}</a:tableStyleId>
              </a:tblPr>
              <a:tblGrid>
                <a:gridCol w="515074">
                  <a:extLst>
                    <a:ext uri="{9D8B030D-6E8A-4147-A177-3AD203B41FA5}">
                      <a16:colId xmlns:a16="http://schemas.microsoft.com/office/drawing/2014/main" val="20000"/>
                    </a:ext>
                  </a:extLst>
                </a:gridCol>
                <a:gridCol w="515074">
                  <a:extLst>
                    <a:ext uri="{9D8B030D-6E8A-4147-A177-3AD203B41FA5}">
                      <a16:colId xmlns:a16="http://schemas.microsoft.com/office/drawing/2014/main" val="20001"/>
                    </a:ext>
                  </a:extLst>
                </a:gridCol>
              </a:tblGrid>
              <a:tr h="413815">
                <a:tc>
                  <a:txBody>
                    <a:bodyPr/>
                    <a:lstStyle/>
                    <a:p>
                      <a:pPr algn="ctr"/>
                      <a:r>
                        <a:rPr lang="en-US" altLang="zh-TW" b="0" dirty="0" smtClean="0">
                          <a:solidFill>
                            <a:schemeClr val="tx1"/>
                          </a:solidFill>
                        </a:rPr>
                        <a:t>1</a:t>
                      </a:r>
                      <a:endParaRPr lang="zh-TW" altLang="en-US" b="0" dirty="0">
                        <a:solidFill>
                          <a:schemeClr val="tx1"/>
                        </a:solidFill>
                      </a:endParaRPr>
                    </a:p>
                  </a:txBody>
                  <a:tcPr>
                    <a:solidFill>
                      <a:schemeClr val="accent6">
                        <a:lumMod val="75000"/>
                      </a:schemeClr>
                    </a:solidFill>
                  </a:tcPr>
                </a:tc>
                <a:tc>
                  <a:txBody>
                    <a:bodyPr/>
                    <a:lstStyle/>
                    <a:p>
                      <a:pPr algn="ctr"/>
                      <a:r>
                        <a:rPr lang="en-US" altLang="zh-TW" b="0" dirty="0" smtClean="0">
                          <a:solidFill>
                            <a:schemeClr val="tx1"/>
                          </a:solidFill>
                        </a:rPr>
                        <a:t>4</a:t>
                      </a:r>
                      <a:endParaRPr lang="zh-TW" altLang="en-US" b="0" dirty="0">
                        <a:solidFill>
                          <a:schemeClr val="tx1"/>
                        </a:solidFill>
                      </a:endParaRPr>
                    </a:p>
                  </a:txBody>
                  <a:tcPr>
                    <a:solidFill>
                      <a:schemeClr val="accent6">
                        <a:lumMod val="75000"/>
                      </a:schemeClr>
                    </a:solidFill>
                  </a:tcPr>
                </a:tc>
                <a:extLst>
                  <a:ext uri="{0D108BD9-81ED-4DB2-BD59-A6C34878D82A}">
                    <a16:rowId xmlns:a16="http://schemas.microsoft.com/office/drawing/2014/main" val="10000"/>
                  </a:ext>
                </a:extLst>
              </a:tr>
              <a:tr h="419562">
                <a:tc>
                  <a:txBody>
                    <a:bodyPr/>
                    <a:lstStyle/>
                    <a:p>
                      <a:pPr algn="ctr"/>
                      <a:r>
                        <a:rPr lang="en-US" altLang="zh-TW" dirty="0" smtClean="0">
                          <a:solidFill>
                            <a:schemeClr val="tx1"/>
                          </a:solidFill>
                        </a:rPr>
                        <a:t>2</a:t>
                      </a:r>
                      <a:endParaRPr lang="zh-TW" altLang="en-US" dirty="0">
                        <a:solidFill>
                          <a:schemeClr val="tx1"/>
                        </a:solidFill>
                      </a:endParaRPr>
                    </a:p>
                  </a:txBody>
                  <a:tcPr>
                    <a:solidFill>
                      <a:schemeClr val="accent6">
                        <a:lumMod val="75000"/>
                      </a:schemeClr>
                    </a:solidFill>
                  </a:tcPr>
                </a:tc>
                <a:tc>
                  <a:txBody>
                    <a:bodyPr/>
                    <a:lstStyle/>
                    <a:p>
                      <a:pPr algn="ctr"/>
                      <a:r>
                        <a:rPr lang="en-US" altLang="zh-TW" dirty="0" smtClean="0">
                          <a:solidFill>
                            <a:schemeClr val="tx1"/>
                          </a:solidFill>
                        </a:rPr>
                        <a:t>2</a:t>
                      </a:r>
                      <a:endParaRPr lang="zh-TW" altLang="en-US" dirty="0">
                        <a:solidFill>
                          <a:schemeClr val="tx1"/>
                        </a:solidFill>
                      </a:endParaRPr>
                    </a:p>
                  </a:txBody>
                  <a:tcPr>
                    <a:solidFill>
                      <a:schemeClr val="accent6">
                        <a:lumMod val="75000"/>
                      </a:schemeClr>
                    </a:solidFill>
                  </a:tcPr>
                </a:tc>
                <a:extLst>
                  <a:ext uri="{0D108BD9-81ED-4DB2-BD59-A6C34878D82A}">
                    <a16:rowId xmlns:a16="http://schemas.microsoft.com/office/drawing/2014/main" val="10001"/>
                  </a:ext>
                </a:extLst>
              </a:tr>
            </a:tbl>
          </a:graphicData>
        </a:graphic>
      </p:graphicFrame>
      <p:sp>
        <p:nvSpPr>
          <p:cNvPr id="13" name="文字方塊 12"/>
          <p:cNvSpPr txBox="1"/>
          <p:nvPr/>
        </p:nvSpPr>
        <p:spPr>
          <a:xfrm>
            <a:off x="8963193" y="2569049"/>
            <a:ext cx="937550" cy="369332"/>
          </a:xfrm>
          <a:prstGeom prst="rect">
            <a:avLst/>
          </a:prstGeom>
          <a:noFill/>
        </p:spPr>
        <p:txBody>
          <a:bodyPr wrap="square" rtlCol="0">
            <a:spAutoFit/>
          </a:bodyPr>
          <a:lstStyle/>
          <a:p>
            <a:r>
              <a:rPr kumimoji="1" lang="en-US" altLang="zh-TW" dirty="0" smtClean="0">
                <a:solidFill>
                  <a:schemeClr val="accent1">
                    <a:lumMod val="75000"/>
                  </a:schemeClr>
                </a:solidFill>
              </a:rPr>
              <a:t>output</a:t>
            </a:r>
            <a:endParaRPr kumimoji="1" lang="zh-TW" altLang="en-US" dirty="0">
              <a:solidFill>
                <a:schemeClr val="accent1">
                  <a:lumMod val="75000"/>
                </a:schemeClr>
              </a:solidFill>
            </a:endParaRPr>
          </a:p>
        </p:txBody>
      </p:sp>
      <p:sp>
        <p:nvSpPr>
          <p:cNvPr id="14" name="文字方塊 13"/>
          <p:cNvSpPr txBox="1"/>
          <p:nvPr/>
        </p:nvSpPr>
        <p:spPr>
          <a:xfrm>
            <a:off x="1899464" y="1456293"/>
            <a:ext cx="1346521" cy="369332"/>
          </a:xfrm>
          <a:prstGeom prst="rect">
            <a:avLst/>
          </a:prstGeom>
          <a:noFill/>
        </p:spPr>
        <p:txBody>
          <a:bodyPr wrap="square" rtlCol="0">
            <a:spAutoFit/>
          </a:bodyPr>
          <a:lstStyle/>
          <a:p>
            <a:r>
              <a:rPr kumimoji="1" lang="en-US" altLang="zh-TW" dirty="0" smtClean="0">
                <a:solidFill>
                  <a:schemeClr val="accent1">
                    <a:lumMod val="75000"/>
                  </a:schemeClr>
                </a:solidFill>
              </a:rPr>
              <a:t>4x4</a:t>
            </a:r>
            <a:r>
              <a:rPr kumimoji="1" lang="zh-TW" altLang="en-US" dirty="0" smtClean="0">
                <a:solidFill>
                  <a:schemeClr val="accent1">
                    <a:lumMod val="75000"/>
                  </a:schemeClr>
                </a:solidFill>
              </a:rPr>
              <a:t> </a:t>
            </a:r>
            <a:r>
              <a:rPr kumimoji="1" lang="en-US" altLang="zh-TW" dirty="0" smtClean="0">
                <a:solidFill>
                  <a:schemeClr val="accent1">
                    <a:lumMod val="75000"/>
                  </a:schemeClr>
                </a:solidFill>
              </a:rPr>
              <a:t>input</a:t>
            </a:r>
            <a:endParaRPr kumimoji="1" lang="zh-TW" altLang="en-US" dirty="0">
              <a:solidFill>
                <a:schemeClr val="accent1">
                  <a:lumMod val="75000"/>
                </a:schemeClr>
              </a:solidFill>
            </a:endParaRPr>
          </a:p>
        </p:txBody>
      </p:sp>
      <p:sp>
        <p:nvSpPr>
          <p:cNvPr id="15" name="文字方塊 14"/>
          <p:cNvSpPr txBox="1"/>
          <p:nvPr/>
        </p:nvSpPr>
        <p:spPr>
          <a:xfrm>
            <a:off x="6115821" y="2569049"/>
            <a:ext cx="937550" cy="369332"/>
          </a:xfrm>
          <a:prstGeom prst="rect">
            <a:avLst/>
          </a:prstGeom>
          <a:noFill/>
        </p:spPr>
        <p:txBody>
          <a:bodyPr wrap="square" rtlCol="0">
            <a:spAutoFit/>
          </a:bodyPr>
          <a:lstStyle/>
          <a:p>
            <a:r>
              <a:rPr kumimoji="1" lang="en-US" altLang="zh-TW" dirty="0" smtClean="0">
                <a:solidFill>
                  <a:schemeClr val="accent1">
                    <a:lumMod val="75000"/>
                  </a:schemeClr>
                </a:solidFill>
              </a:rPr>
              <a:t>filter</a:t>
            </a:r>
            <a:endParaRPr kumimoji="1" lang="zh-TW" altLang="en-US" dirty="0">
              <a:solidFill>
                <a:schemeClr val="accent1">
                  <a:lumMod val="75000"/>
                </a:schemeClr>
              </a:solidFill>
            </a:endParaRPr>
          </a:p>
        </p:txBody>
      </p:sp>
      <p:sp>
        <p:nvSpPr>
          <p:cNvPr id="3" name="投影片編號版面配置區 2"/>
          <p:cNvSpPr>
            <a:spLocks noGrp="1"/>
          </p:cNvSpPr>
          <p:nvPr>
            <p:ph type="sldNum" sz="quarter" idx="12"/>
          </p:nvPr>
        </p:nvSpPr>
        <p:spPr/>
        <p:txBody>
          <a:bodyPr/>
          <a:lstStyle/>
          <a:p>
            <a:fld id="{F81A2F63-799C-4542-AC5E-07A2B86D6151}" type="slidenum">
              <a:rPr lang="en-US" smtClean="0"/>
              <a:t>23</a:t>
            </a:fld>
            <a:endParaRPr lang="en-US"/>
          </a:p>
        </p:txBody>
      </p:sp>
    </p:spTree>
    <p:extLst>
      <p:ext uri="{BB962C8B-B14F-4D97-AF65-F5344CB8AC3E}">
        <p14:creationId xmlns:p14="http://schemas.microsoft.com/office/powerpoint/2010/main" val="1353377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Residual Network </a:t>
            </a:r>
            <a:br>
              <a:rPr lang="en-US" altLang="zh-TW" dirty="0"/>
            </a:br>
            <a:endParaRPr kumimoji="1"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2761891" y="1428811"/>
                <a:ext cx="9013166" cy="4100722"/>
              </a:xfrm>
            </p:spPr>
            <p:txBody>
              <a:bodyPr>
                <a:normAutofit fontScale="92500" lnSpcReduction="20000"/>
              </a:bodyPr>
              <a:lstStyle/>
              <a:p>
                <a:r>
                  <a:rPr lang="en-US" altLang="zh-TW" dirty="0" smtClean="0"/>
                  <a:t>Based on the above plain network, we insert shortcut which turn the network into its counterpart residual version </a:t>
                </a:r>
                <a:endParaRPr lang="zh-TW" altLang="en-US" dirty="0" smtClean="0"/>
              </a:p>
              <a:p>
                <a:r>
                  <a:rPr lang="en-US" altLang="zh-TW" dirty="0">
                    <a:latin typeface="NimbusRomNo9L" charset="0"/>
                  </a:rPr>
                  <a:t>When the dimensions </a:t>
                </a:r>
                <a:r>
                  <a:rPr lang="en-US" altLang="zh-TW" dirty="0" smtClean="0">
                    <a:latin typeface="NimbusRomNo9L" charset="0"/>
                  </a:rPr>
                  <a:t>increase,</a:t>
                </a:r>
                <a:r>
                  <a:rPr lang="zh-TW" altLang="en-US" dirty="0" smtClean="0">
                    <a:latin typeface="NimbusRomNo9L" charset="0"/>
                  </a:rPr>
                  <a:t> </a:t>
                </a:r>
                <a:r>
                  <a:rPr lang="en-US" altLang="zh-TW" dirty="0" smtClean="0">
                    <a:latin typeface="NimbusRomNo9L" charset="0"/>
                  </a:rPr>
                  <a:t>we </a:t>
                </a:r>
                <a:r>
                  <a:rPr lang="en-US" altLang="zh-TW" dirty="0">
                    <a:latin typeface="NimbusRomNo9L" charset="0"/>
                  </a:rPr>
                  <a:t>consider two options:</a:t>
                </a:r>
                <a:endParaRPr lang="zh-TW" altLang="en-US" dirty="0">
                  <a:latin typeface="NimbusRomNo9L" charset="0"/>
                </a:endParaRPr>
              </a:p>
              <a:p>
                <a:r>
                  <a:rPr lang="en-US" altLang="zh-TW" dirty="0" smtClean="0"/>
                  <a:t>(A)The </a:t>
                </a:r>
                <a:r>
                  <a:rPr lang="en-US" altLang="zh-TW" dirty="0"/>
                  <a:t>shortcut still performs identity mapping, with </a:t>
                </a:r>
                <a:r>
                  <a:rPr lang="en-US" altLang="zh-TW" dirty="0">
                    <a:solidFill>
                      <a:srgbClr val="FF0000"/>
                    </a:solidFill>
                  </a:rPr>
                  <a:t>extra zero entries padded</a:t>
                </a:r>
                <a:r>
                  <a:rPr lang="en-US" altLang="zh-TW" dirty="0"/>
                  <a:t> for increasing dimensions. </a:t>
                </a:r>
                <a:endParaRPr lang="zh-TW" altLang="en-US" dirty="0"/>
              </a:p>
              <a:p>
                <a:r>
                  <a:rPr lang="en-US" altLang="zh-TW" dirty="0"/>
                  <a:t>(B) The projection shortcut in Eqn.(2) is used to match dimensions (</a:t>
                </a:r>
                <a:r>
                  <a:rPr lang="en-US" altLang="zh-TW" dirty="0">
                    <a:solidFill>
                      <a:srgbClr val="FF0000"/>
                    </a:solidFill>
                  </a:rPr>
                  <a:t>done by 1×1 convolutions</a:t>
                </a:r>
                <a:r>
                  <a:rPr lang="en-US" altLang="zh-TW" dirty="0"/>
                  <a:t>). For both options, when the shortcuts go across feature maps of two sizes, they are performed with a stride </a:t>
                </a:r>
                <a:r>
                  <a:rPr lang="en-US" altLang="zh-TW" dirty="0" smtClean="0"/>
                  <a:t>of</a:t>
                </a:r>
                <a:r>
                  <a:rPr lang="zh-TW" altLang="en-US" dirty="0"/>
                  <a:t> </a:t>
                </a:r>
                <a:r>
                  <a:rPr lang="en-US" altLang="zh-TW" dirty="0" smtClean="0"/>
                  <a:t>2</a:t>
                </a:r>
                <a:endParaRPr lang="zh-TW" altLang="en-US" dirty="0" smtClean="0"/>
              </a:p>
              <a:p>
                <a:r>
                  <a:rPr lang="zh-TW" altLang="en-US" dirty="0" smtClean="0"/>
                  <a:t> </a:t>
                </a:r>
                <a:r>
                  <a:rPr lang="en-US" altLang="zh-TW" dirty="0" err="1" smtClean="0"/>
                  <a:t>Equ</a:t>
                </a:r>
                <a:r>
                  <a:rPr lang="en-US" altLang="zh-TW" dirty="0" smtClean="0"/>
                  <a:t>.(2)</a:t>
                </a:r>
                <a:r>
                  <a:rPr lang="zh-TW" altLang="en-US" dirty="0" smtClean="0"/>
                  <a:t> </a:t>
                </a:r>
                <a:r>
                  <a:rPr lang="en-US" altLang="zh-TW" dirty="0" smtClean="0"/>
                  <a:t>:</a:t>
                </a:r>
                <a:r>
                  <a:rPr lang="zh-TW" altLang="en-US" dirty="0" smtClean="0"/>
                  <a:t> </a:t>
                </a:r>
                <a:r>
                  <a:rPr lang="en-US" altLang="zh-TW" dirty="0" smtClean="0"/>
                  <a:t> </a:t>
                </a:r>
                <a:endParaRPr lang="en-US" altLang="zh-TW" dirty="0"/>
              </a:p>
              <a:p>
                <a:r>
                  <a:rPr lang="en-US" altLang="zh-TW" dirty="0" smtClean="0"/>
                  <a:t>y=</a:t>
                </a:r>
                <a:r>
                  <a:rPr lang="zh-TW" altLang="en-US" dirty="0" smtClean="0"/>
                  <a:t> </a:t>
                </a:r>
                <a:r>
                  <a:rPr lang="en-US" altLang="zh-TW" dirty="0" smtClean="0"/>
                  <a:t>(x,</a:t>
                </a:r>
                <a:r>
                  <a:rPr lang="zh-TW" altLang="en-US" dirty="0" smtClean="0"/>
                  <a:t> </a:t>
                </a:r>
                <a:r>
                  <a:rPr lang="en-US" altLang="zh-TW" dirty="0" smtClean="0"/>
                  <a:t>{</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charset="0"/>
                          </a:rPr>
                          <m:t>𝑊</m:t>
                        </m:r>
                      </m:e>
                      <m:sub>
                        <m:r>
                          <a:rPr lang="en-US" altLang="zh-TW" b="0" i="1" smtClean="0">
                            <a:latin typeface="Cambria Math" charset="0"/>
                          </a:rPr>
                          <m:t>𝑖</m:t>
                        </m:r>
                      </m:sub>
                    </m:sSub>
                  </m:oMath>
                </a14:m>
                <a:r>
                  <a:rPr lang="en-US" altLang="zh-TW" dirty="0" smtClean="0"/>
                  <a:t>})</a:t>
                </a:r>
                <a:r>
                  <a:rPr lang="zh-TW" altLang="en-US" dirty="0" smtClean="0"/>
                  <a:t> </a:t>
                </a:r>
                <a:r>
                  <a:rPr lang="en-US" altLang="zh-TW" dirty="0" smtClean="0"/>
                  <a:t>+</a:t>
                </a:r>
                <a:r>
                  <a:rPr lang="zh-TW" altLang="en-US"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charset="0"/>
                          </a:rPr>
                          <m:t>𝑊</m:t>
                        </m:r>
                      </m:e>
                      <m:sub>
                        <m:r>
                          <a:rPr lang="en-US" altLang="zh-TW" b="0" i="1" smtClean="0">
                            <a:latin typeface="Cambria Math" charset="0"/>
                          </a:rPr>
                          <m:t>𝑠</m:t>
                        </m:r>
                      </m:sub>
                    </m:sSub>
                    <m:r>
                      <a:rPr lang="en-US" altLang="zh-TW" b="0" i="1" smtClean="0">
                        <a:latin typeface="Cambria Math" charset="0"/>
                      </a:rPr>
                      <m:t>𝑥</m:t>
                    </m:r>
                  </m:oMath>
                </a14:m>
                <a:endParaRPr lang="en-US" altLang="zh-TW" dirty="0"/>
              </a:p>
              <a:p>
                <a:endParaRPr kumimoji="1"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2761891" y="1428811"/>
                <a:ext cx="9013166" cy="4100722"/>
              </a:xfrm>
              <a:blipFill rotWithShape="0">
                <a:blip r:embed="rId3"/>
                <a:stretch>
                  <a:fillRect l="-1014" t="-3715" r="-1352"/>
                </a:stretch>
              </a:blipFill>
            </p:spPr>
            <p:txBody>
              <a:bodyPr/>
              <a:lstStyle/>
              <a:p>
                <a:r>
                  <a:rPr lang="zh-TW" altLang="en-US">
                    <a:noFill/>
                  </a:rPr>
                  <a:t> </a:t>
                </a:r>
              </a:p>
            </p:txBody>
          </p:sp>
        </mc:Fallback>
      </mc:AlternateContent>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231" y="1250831"/>
            <a:ext cx="2241589" cy="5391510"/>
          </a:xfrm>
          <a:prstGeom prst="rect">
            <a:avLst/>
          </a:prstGeom>
        </p:spPr>
      </p:pic>
      <p:sp>
        <p:nvSpPr>
          <p:cNvPr id="5" name="投影片編號版面配置區 4"/>
          <p:cNvSpPr>
            <a:spLocks noGrp="1"/>
          </p:cNvSpPr>
          <p:nvPr>
            <p:ph type="sldNum" sz="quarter" idx="12"/>
          </p:nvPr>
        </p:nvSpPr>
        <p:spPr/>
        <p:txBody>
          <a:bodyPr/>
          <a:lstStyle/>
          <a:p>
            <a:fld id="{F81A2F63-799C-4542-AC5E-07A2B86D6151}" type="slidenum">
              <a:rPr lang="en-US" smtClean="0"/>
              <a:t>24</a:t>
            </a:fld>
            <a:endParaRPr lang="en-US"/>
          </a:p>
        </p:txBody>
      </p:sp>
    </p:spTree>
    <p:extLst>
      <p:ext uri="{BB962C8B-B14F-4D97-AF65-F5344CB8AC3E}">
        <p14:creationId xmlns:p14="http://schemas.microsoft.com/office/powerpoint/2010/main" val="837884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
            </a:r>
            <a:br>
              <a:rPr lang="zh-TW" altLang="en-US" dirty="0" smtClean="0"/>
            </a:br>
            <a:r>
              <a:rPr lang="en-US" altLang="zh-TW" dirty="0"/>
              <a:t>R</a:t>
            </a:r>
            <a:r>
              <a:rPr lang="en-US" altLang="zh-TW" dirty="0" smtClean="0"/>
              <a:t>esidual </a:t>
            </a:r>
            <a:r>
              <a:rPr lang="en-US" altLang="zh-TW" dirty="0"/>
              <a:t>A</a:t>
            </a:r>
            <a:r>
              <a:rPr lang="en-US" altLang="zh-TW" dirty="0" smtClean="0"/>
              <a:t>rchitectures for</a:t>
            </a:r>
            <a:r>
              <a:rPr lang="zh-TW" altLang="en-US" dirty="0" smtClean="0"/>
              <a:t> </a:t>
            </a:r>
            <a:r>
              <a:rPr lang="en-US" altLang="zh-TW" dirty="0" smtClean="0"/>
              <a:t>CIFAR-10 </a:t>
            </a:r>
            <a:r>
              <a:rPr lang="en-US" altLang="zh-TW" dirty="0"/>
              <a:t/>
            </a:r>
            <a:br>
              <a:rPr lang="en-US" altLang="zh-TW" dirty="0"/>
            </a:br>
            <a:endParaRPr kumimoji="1" lang="zh-TW" altLang="en-US" dirty="0"/>
          </a:p>
        </p:txBody>
      </p:sp>
      <p:pic>
        <p:nvPicPr>
          <p:cNvPr id="4" name="內容版面配置區 3"/>
          <p:cNvPicPr>
            <a:picLocks noGrp="1" noChangeAspect="1"/>
          </p:cNvPicPr>
          <p:nvPr>
            <p:ph idx="1"/>
          </p:nvPr>
        </p:nvPicPr>
        <p:blipFill rotWithShape="1">
          <a:blip r:embed="rId3">
            <a:extLst>
              <a:ext uri="{28A0092B-C50C-407E-A947-70E740481C1C}">
                <a14:useLocalDpi xmlns:a14="http://schemas.microsoft.com/office/drawing/2010/main" val="0"/>
              </a:ext>
            </a:extLst>
          </a:blip>
          <a:srcRect r="1849" b="14828"/>
          <a:stretch/>
        </p:blipFill>
        <p:spPr>
          <a:xfrm>
            <a:off x="2384305" y="3756990"/>
            <a:ext cx="6968039" cy="1579252"/>
          </a:xfrm>
        </p:spPr>
      </p:pic>
      <p:sp>
        <p:nvSpPr>
          <p:cNvPr id="3" name="矩形 2"/>
          <p:cNvSpPr/>
          <p:nvPr/>
        </p:nvSpPr>
        <p:spPr>
          <a:xfrm>
            <a:off x="1138176" y="1341749"/>
            <a:ext cx="10088301" cy="2862322"/>
          </a:xfrm>
          <a:prstGeom prst="rect">
            <a:avLst/>
          </a:prstGeom>
        </p:spPr>
        <p:txBody>
          <a:bodyPr wrap="square">
            <a:spAutoFit/>
          </a:bodyPr>
          <a:lstStyle/>
          <a:p>
            <a:pPr marL="285750" indent="-285750">
              <a:buFont typeface="Arial" charset="0"/>
              <a:buChar char="•"/>
            </a:pPr>
            <a:r>
              <a:rPr lang="en-US" altLang="zh-TW" dirty="0">
                <a:latin typeface="NimbusRomNo9L" charset="0"/>
              </a:rPr>
              <a:t>The first layer is 3</a:t>
            </a:r>
            <a:r>
              <a:rPr lang="en-US" altLang="zh-TW" dirty="0">
                <a:latin typeface="CMSY10" charset="0"/>
              </a:rPr>
              <a:t>×</a:t>
            </a:r>
            <a:r>
              <a:rPr lang="en-US" altLang="zh-TW" dirty="0">
                <a:latin typeface="NimbusRomNo9L" charset="0"/>
              </a:rPr>
              <a:t>3 </a:t>
            </a:r>
            <a:r>
              <a:rPr lang="en-US" altLang="zh-TW" dirty="0" smtClean="0">
                <a:latin typeface="NimbusRomNo9L" charset="0"/>
              </a:rPr>
              <a:t>convolutions</a:t>
            </a:r>
            <a:r>
              <a:rPr lang="en-US" altLang="zh-TW" dirty="0">
                <a:latin typeface="NimbusRomNo9L" charset="0"/>
              </a:rPr>
              <a:t>. </a:t>
            </a:r>
            <a:endParaRPr lang="zh-TW" altLang="en-US" dirty="0" smtClean="0">
              <a:latin typeface="NimbusRomNo9L" charset="0"/>
            </a:endParaRPr>
          </a:p>
          <a:p>
            <a:pPr marL="285750" indent="-285750">
              <a:buFont typeface="Arial" charset="0"/>
              <a:buChar char="•"/>
            </a:pPr>
            <a:r>
              <a:rPr lang="en-US" altLang="zh-TW" dirty="0" smtClean="0">
                <a:latin typeface="NimbusRomNo9L" charset="0"/>
              </a:rPr>
              <a:t>Then </a:t>
            </a:r>
            <a:r>
              <a:rPr lang="en-US" altLang="zh-TW" dirty="0">
                <a:latin typeface="NimbusRomNo9L" charset="0"/>
              </a:rPr>
              <a:t>we use a stack of </a:t>
            </a:r>
            <a:r>
              <a:rPr lang="en-US" altLang="zh-TW" dirty="0">
                <a:latin typeface="CMR10" charset="0"/>
              </a:rPr>
              <a:t>6</a:t>
            </a:r>
            <a:r>
              <a:rPr lang="en-US" altLang="zh-TW" dirty="0">
                <a:latin typeface="CMMI10" charset="0"/>
              </a:rPr>
              <a:t>n </a:t>
            </a:r>
            <a:r>
              <a:rPr lang="en-US" altLang="zh-TW" dirty="0">
                <a:latin typeface="NimbusRomNo9L" charset="0"/>
              </a:rPr>
              <a:t>layers with 3</a:t>
            </a:r>
            <a:r>
              <a:rPr lang="en-US" altLang="zh-TW" dirty="0">
                <a:latin typeface="CMSY10" charset="0"/>
              </a:rPr>
              <a:t>×</a:t>
            </a:r>
            <a:r>
              <a:rPr lang="en-US" altLang="zh-TW" dirty="0">
                <a:latin typeface="NimbusRomNo9L" charset="0"/>
              </a:rPr>
              <a:t>3 </a:t>
            </a:r>
            <a:r>
              <a:rPr lang="en-US" altLang="zh-TW" dirty="0" smtClean="0">
                <a:latin typeface="NimbusRomNo9L" charset="0"/>
              </a:rPr>
              <a:t>convolutions </a:t>
            </a:r>
            <a:r>
              <a:rPr lang="en-US" altLang="zh-TW" dirty="0">
                <a:latin typeface="NimbusRomNo9L" charset="0"/>
              </a:rPr>
              <a:t>on the feature maps of sizes </a:t>
            </a:r>
            <a:r>
              <a:rPr lang="en-US" altLang="zh-TW" dirty="0">
                <a:latin typeface="CMSY10" charset="0"/>
              </a:rPr>
              <a:t>{</a:t>
            </a:r>
            <a:r>
              <a:rPr lang="en-US" altLang="zh-TW" dirty="0">
                <a:latin typeface="CMR10" charset="0"/>
              </a:rPr>
              <a:t>32</a:t>
            </a:r>
            <a:r>
              <a:rPr lang="en-US" altLang="zh-TW" dirty="0">
                <a:latin typeface="CMMI10" charset="0"/>
              </a:rPr>
              <a:t>, </a:t>
            </a:r>
            <a:r>
              <a:rPr lang="en-US" altLang="zh-TW" dirty="0">
                <a:latin typeface="CMR10" charset="0"/>
              </a:rPr>
              <a:t>16</a:t>
            </a:r>
            <a:r>
              <a:rPr lang="en-US" altLang="zh-TW" dirty="0">
                <a:latin typeface="CMMI10" charset="0"/>
              </a:rPr>
              <a:t>, </a:t>
            </a:r>
            <a:r>
              <a:rPr lang="en-US" altLang="zh-TW" dirty="0">
                <a:latin typeface="CMR10" charset="0"/>
              </a:rPr>
              <a:t>8</a:t>
            </a:r>
            <a:r>
              <a:rPr lang="en-US" altLang="zh-TW" dirty="0">
                <a:latin typeface="CMSY10" charset="0"/>
              </a:rPr>
              <a:t>} </a:t>
            </a:r>
            <a:r>
              <a:rPr lang="en-US" altLang="zh-TW" dirty="0">
                <a:latin typeface="NimbusRomNo9L" charset="0"/>
              </a:rPr>
              <a:t>respectively, with 2</a:t>
            </a:r>
            <a:r>
              <a:rPr lang="en-US" altLang="zh-TW" dirty="0">
                <a:latin typeface="CMMI10" charset="0"/>
              </a:rPr>
              <a:t>n </a:t>
            </a:r>
            <a:r>
              <a:rPr lang="en-US" altLang="zh-TW" dirty="0">
                <a:latin typeface="NimbusRomNo9L" charset="0"/>
              </a:rPr>
              <a:t>layers for each feature map size. </a:t>
            </a:r>
            <a:endParaRPr lang="zh-TW" altLang="en-US" dirty="0" smtClean="0">
              <a:latin typeface="NimbusRomNo9L" charset="0"/>
            </a:endParaRPr>
          </a:p>
          <a:p>
            <a:pPr marL="285750" indent="-285750">
              <a:buFont typeface="Arial" charset="0"/>
              <a:buChar char="•"/>
            </a:pPr>
            <a:r>
              <a:rPr lang="en-US" altLang="zh-TW" dirty="0" smtClean="0">
                <a:latin typeface="NimbusRomNo9L" charset="0"/>
              </a:rPr>
              <a:t>n</a:t>
            </a:r>
            <a:r>
              <a:rPr lang="zh-TW" altLang="en-US" dirty="0" smtClean="0">
                <a:latin typeface="NimbusRomNo9L" charset="0"/>
              </a:rPr>
              <a:t> </a:t>
            </a:r>
            <a:r>
              <a:rPr lang="en-US" altLang="zh-TW" dirty="0" smtClean="0">
                <a:latin typeface="NimbusRomNo9L" charset="0"/>
              </a:rPr>
              <a:t>:</a:t>
            </a:r>
            <a:r>
              <a:rPr lang="zh-TW" altLang="en-US" dirty="0">
                <a:latin typeface="NimbusRomNo9L" charset="0"/>
              </a:rPr>
              <a:t> </a:t>
            </a:r>
            <a:r>
              <a:rPr lang="en-US" altLang="zh-TW" dirty="0" smtClean="0">
                <a:latin typeface="NimbusRomNo9L" charset="0"/>
              </a:rPr>
              <a:t>numbers</a:t>
            </a:r>
            <a:r>
              <a:rPr lang="zh-TW" altLang="en-US" dirty="0" smtClean="0">
                <a:latin typeface="NimbusRomNo9L" charset="0"/>
              </a:rPr>
              <a:t> </a:t>
            </a:r>
            <a:r>
              <a:rPr lang="en-US" altLang="zh-TW" dirty="0" smtClean="0">
                <a:latin typeface="NimbusRomNo9L" charset="0"/>
              </a:rPr>
              <a:t>of</a:t>
            </a:r>
            <a:r>
              <a:rPr lang="zh-TW" altLang="en-US" dirty="0" smtClean="0">
                <a:latin typeface="NimbusRomNo9L" charset="0"/>
              </a:rPr>
              <a:t> </a:t>
            </a:r>
            <a:r>
              <a:rPr lang="en-US" altLang="zh-TW" dirty="0"/>
              <a:t>Residual Building </a:t>
            </a:r>
            <a:r>
              <a:rPr lang="en-US" altLang="zh-TW" dirty="0" smtClean="0"/>
              <a:t>Block</a:t>
            </a:r>
            <a:r>
              <a:rPr lang="zh-TW" altLang="en-US" dirty="0" smtClean="0"/>
              <a:t> </a:t>
            </a:r>
            <a:r>
              <a:rPr lang="en-US" altLang="zh-TW" dirty="0" smtClean="0"/>
              <a:t>in</a:t>
            </a:r>
            <a:r>
              <a:rPr lang="zh-TW" altLang="en-US" dirty="0" smtClean="0"/>
              <a:t> </a:t>
            </a:r>
            <a:r>
              <a:rPr lang="en-US" altLang="zh-TW" dirty="0" smtClean="0"/>
              <a:t>one</a:t>
            </a:r>
            <a:r>
              <a:rPr lang="zh-TW" altLang="en-US" dirty="0" smtClean="0"/>
              <a:t> </a:t>
            </a:r>
            <a:r>
              <a:rPr lang="en-US" altLang="zh-TW" dirty="0" smtClean="0"/>
              <a:t>output</a:t>
            </a:r>
            <a:r>
              <a:rPr lang="zh-TW" altLang="en-US" dirty="0"/>
              <a:t> </a:t>
            </a:r>
            <a:r>
              <a:rPr lang="en-US" altLang="zh-TW" dirty="0" smtClean="0"/>
              <a:t>map</a:t>
            </a:r>
            <a:r>
              <a:rPr lang="zh-TW" altLang="en-US" dirty="0" smtClean="0"/>
              <a:t> </a:t>
            </a:r>
            <a:r>
              <a:rPr lang="en-US" altLang="zh-TW" dirty="0" smtClean="0"/>
              <a:t>size</a:t>
            </a:r>
            <a:endParaRPr lang="zh-TW" altLang="en-US" dirty="0" smtClean="0"/>
          </a:p>
          <a:p>
            <a:pPr marL="285750" indent="-285750">
              <a:buFont typeface="Arial" charset="0"/>
              <a:buChar char="•"/>
            </a:pPr>
            <a:r>
              <a:rPr lang="en-US" altLang="zh-TW" dirty="0"/>
              <a:t>The numbers of filters are {16, 32, 64} respectively. </a:t>
            </a:r>
            <a:endParaRPr lang="zh-TW" altLang="en-US" dirty="0" smtClean="0"/>
          </a:p>
          <a:p>
            <a:pPr marL="285750" indent="-285750">
              <a:buFont typeface="Arial" charset="0"/>
              <a:buChar char="•"/>
            </a:pPr>
            <a:r>
              <a:rPr lang="en-US" altLang="zh-TW" dirty="0" smtClean="0"/>
              <a:t>The </a:t>
            </a:r>
            <a:r>
              <a:rPr lang="en-US" altLang="zh-TW" dirty="0"/>
              <a:t>subsampling is </a:t>
            </a:r>
            <a:r>
              <a:rPr lang="en-US" altLang="zh-TW" dirty="0" smtClean="0"/>
              <a:t>performed </a:t>
            </a:r>
            <a:r>
              <a:rPr lang="en-US" altLang="zh-TW" dirty="0"/>
              <a:t>by convolutions with a stride of 2. </a:t>
            </a:r>
            <a:endParaRPr lang="zh-TW" altLang="en-US" dirty="0" smtClean="0"/>
          </a:p>
          <a:p>
            <a:pPr marL="285750" indent="-285750">
              <a:buFont typeface="Arial" charset="0"/>
              <a:buChar char="•"/>
            </a:pPr>
            <a:r>
              <a:rPr lang="en-US" altLang="zh-TW" dirty="0" smtClean="0"/>
              <a:t>The </a:t>
            </a:r>
            <a:r>
              <a:rPr lang="en-US" altLang="zh-TW" dirty="0"/>
              <a:t>network ends with a global average pooling, a 10-way fully-connected layer, and </a:t>
            </a:r>
            <a:r>
              <a:rPr lang="en-US" altLang="zh-TW" dirty="0" err="1"/>
              <a:t>softmax</a:t>
            </a:r>
            <a:r>
              <a:rPr lang="en-US" altLang="zh-TW" dirty="0" smtClean="0"/>
              <a:t>.</a:t>
            </a:r>
            <a:endParaRPr lang="zh-TW" altLang="en-US" dirty="0" smtClean="0"/>
          </a:p>
          <a:p>
            <a:pPr marL="285750" indent="-285750">
              <a:buFont typeface="Arial" charset="0"/>
              <a:buChar char="•"/>
            </a:pPr>
            <a:r>
              <a:rPr lang="en-US" altLang="zh-TW" dirty="0" smtClean="0"/>
              <a:t>Same</a:t>
            </a:r>
            <a:r>
              <a:rPr lang="zh-TW" altLang="en-US" dirty="0" smtClean="0"/>
              <a:t> </a:t>
            </a:r>
            <a:r>
              <a:rPr lang="en-US" altLang="zh-TW" dirty="0"/>
              <a:t>p</a:t>
            </a:r>
            <a:r>
              <a:rPr lang="en-US" altLang="zh-TW" dirty="0" smtClean="0"/>
              <a:t>adding </a:t>
            </a:r>
            <a:endParaRPr lang="en-US" altLang="zh-TW" dirty="0"/>
          </a:p>
          <a:p>
            <a:pPr marL="285750" indent="-285750">
              <a:buFont typeface="Arial" charset="0"/>
              <a:buChar char="•"/>
            </a:pPr>
            <a:endParaRPr lang="zh-TW" altLang="en-US" dirty="0" smtClean="0"/>
          </a:p>
          <a:p>
            <a:pPr marL="285750" indent="-285750">
              <a:buFont typeface="Arial" charset="0"/>
              <a:buChar char="•"/>
            </a:pPr>
            <a:endParaRPr lang="en-US" altLang="zh-TW" dirty="0"/>
          </a:p>
        </p:txBody>
      </p:sp>
      <p:sp>
        <p:nvSpPr>
          <p:cNvPr id="5" name="投影片編號版面配置區 4"/>
          <p:cNvSpPr>
            <a:spLocks noGrp="1"/>
          </p:cNvSpPr>
          <p:nvPr>
            <p:ph type="sldNum" sz="quarter" idx="12"/>
          </p:nvPr>
        </p:nvSpPr>
        <p:spPr/>
        <p:txBody>
          <a:bodyPr/>
          <a:lstStyle/>
          <a:p>
            <a:fld id="{F81A2F63-799C-4542-AC5E-07A2B86D6151}" type="slidenum">
              <a:rPr lang="en-US" smtClean="0"/>
              <a:t>25</a:t>
            </a:fld>
            <a:endParaRPr lang="en-US"/>
          </a:p>
        </p:txBody>
      </p:sp>
    </p:spTree>
    <p:extLst>
      <p:ext uri="{BB962C8B-B14F-4D97-AF65-F5344CB8AC3E}">
        <p14:creationId xmlns:p14="http://schemas.microsoft.com/office/powerpoint/2010/main" val="2112257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左大括弧 63"/>
          <p:cNvSpPr/>
          <p:nvPr/>
        </p:nvSpPr>
        <p:spPr>
          <a:xfrm>
            <a:off x="3170174" y="3347431"/>
            <a:ext cx="205274" cy="26418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80" name="文字方塊 79"/>
          <p:cNvSpPr txBox="1"/>
          <p:nvPr/>
        </p:nvSpPr>
        <p:spPr>
          <a:xfrm>
            <a:off x="1802628" y="4728147"/>
            <a:ext cx="1781718" cy="646331"/>
          </a:xfrm>
          <a:prstGeom prst="rect">
            <a:avLst/>
          </a:prstGeom>
          <a:noFill/>
        </p:spPr>
        <p:txBody>
          <a:bodyPr wrap="square" rtlCol="0">
            <a:spAutoFit/>
          </a:bodyPr>
          <a:lstStyle/>
          <a:p>
            <a:r>
              <a:rPr kumimoji="1" lang="en-US" altLang="zh-TW" dirty="0" err="1" smtClean="0">
                <a:solidFill>
                  <a:srgbClr val="0070C0"/>
                </a:solidFill>
              </a:rPr>
              <a:t>num_res_block</a:t>
            </a:r>
            <a:endParaRPr kumimoji="1" lang="zh-TW" altLang="en-US" dirty="0" smtClean="0">
              <a:solidFill>
                <a:srgbClr val="0070C0"/>
              </a:solidFill>
            </a:endParaRPr>
          </a:p>
          <a:p>
            <a:r>
              <a:rPr kumimoji="1" lang="en-US" altLang="zh-TW" dirty="0" smtClean="0">
                <a:solidFill>
                  <a:srgbClr val="0070C0"/>
                </a:solidFill>
              </a:rPr>
              <a:t>=3</a:t>
            </a:r>
            <a:endParaRPr kumimoji="1" lang="zh-TW" altLang="en-US" dirty="0"/>
          </a:p>
        </p:txBody>
      </p:sp>
      <p:grpSp>
        <p:nvGrpSpPr>
          <p:cNvPr id="187" name="群組 186"/>
          <p:cNvGrpSpPr/>
          <p:nvPr/>
        </p:nvGrpSpPr>
        <p:grpSpPr>
          <a:xfrm>
            <a:off x="3552761" y="2257130"/>
            <a:ext cx="2861043" cy="3694301"/>
            <a:chOff x="4427031" y="2387188"/>
            <a:chExt cx="2861043" cy="3694301"/>
          </a:xfrm>
        </p:grpSpPr>
        <p:cxnSp>
          <p:nvCxnSpPr>
            <p:cNvPr id="37" name="直線箭頭接點 36"/>
            <p:cNvCxnSpPr>
              <a:stCxn id="34" idx="2"/>
              <a:endCxn id="35" idx="0"/>
            </p:cNvCxnSpPr>
            <p:nvPr/>
          </p:nvCxnSpPr>
          <p:spPr>
            <a:xfrm>
              <a:off x="5500052" y="4036821"/>
              <a:ext cx="1" cy="4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箭頭接點 65"/>
            <p:cNvCxnSpPr/>
            <p:nvPr/>
          </p:nvCxnSpPr>
          <p:spPr>
            <a:xfrm>
              <a:off x="5500050" y="5059155"/>
              <a:ext cx="1" cy="4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9" name="群組 178"/>
            <p:cNvGrpSpPr/>
            <p:nvPr/>
          </p:nvGrpSpPr>
          <p:grpSpPr>
            <a:xfrm>
              <a:off x="4427031" y="2387188"/>
              <a:ext cx="2861043" cy="3694301"/>
              <a:chOff x="4427031" y="2387188"/>
              <a:chExt cx="2861043" cy="3694301"/>
            </a:xfrm>
          </p:grpSpPr>
          <p:sp>
            <p:nvSpPr>
              <p:cNvPr id="34" name="矩形 33"/>
              <p:cNvSpPr/>
              <p:nvPr/>
            </p:nvSpPr>
            <p:spPr>
              <a:xfrm>
                <a:off x="4427031" y="3439662"/>
                <a:ext cx="2146041" cy="59715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smtClean="0">
                    <a:solidFill>
                      <a:schemeClr val="tx1"/>
                    </a:solidFill>
                  </a:rPr>
                  <a:t>res_block</a:t>
                </a:r>
                <a:endParaRPr kumimoji="1" lang="zh-TW" altLang="en-US" dirty="0">
                  <a:solidFill>
                    <a:schemeClr val="tx1"/>
                  </a:solidFill>
                </a:endParaRPr>
              </a:p>
            </p:txBody>
          </p:sp>
          <p:sp>
            <p:nvSpPr>
              <p:cNvPr id="35" name="矩形 34"/>
              <p:cNvSpPr/>
              <p:nvPr/>
            </p:nvSpPr>
            <p:spPr>
              <a:xfrm>
                <a:off x="4427032" y="4461996"/>
                <a:ext cx="2146041" cy="59715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solidFill>
                      <a:schemeClr val="tx1"/>
                    </a:solidFill>
                  </a:rPr>
                  <a:t>res_block</a:t>
                </a:r>
                <a:endParaRPr kumimoji="1" lang="zh-TW" altLang="en-US" dirty="0">
                  <a:solidFill>
                    <a:schemeClr val="tx1"/>
                  </a:solidFill>
                </a:endParaRPr>
              </a:p>
            </p:txBody>
          </p:sp>
          <p:sp>
            <p:nvSpPr>
              <p:cNvPr id="40" name="矩形 39"/>
              <p:cNvSpPr/>
              <p:nvPr/>
            </p:nvSpPr>
            <p:spPr>
              <a:xfrm>
                <a:off x="4427031" y="2387188"/>
                <a:ext cx="2146041" cy="59715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smtClean="0">
                    <a:solidFill>
                      <a:schemeClr val="tx1"/>
                    </a:solidFill>
                  </a:rPr>
                  <a:t>input</a:t>
                </a:r>
                <a:endParaRPr kumimoji="1" lang="zh-TW" altLang="en-US" dirty="0">
                  <a:solidFill>
                    <a:schemeClr val="tx1"/>
                  </a:solidFill>
                </a:endParaRPr>
              </a:p>
            </p:txBody>
          </p:sp>
          <p:cxnSp>
            <p:nvCxnSpPr>
              <p:cNvPr id="48" name="直線箭頭接點 47"/>
              <p:cNvCxnSpPr/>
              <p:nvPr/>
            </p:nvCxnSpPr>
            <p:spPr>
              <a:xfrm>
                <a:off x="5500050" y="2994394"/>
                <a:ext cx="1" cy="4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427031" y="5484330"/>
                <a:ext cx="2146041" cy="59715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solidFill>
                      <a:schemeClr val="tx1"/>
                    </a:solidFill>
                  </a:rPr>
                  <a:t>res_block</a:t>
                </a:r>
                <a:endParaRPr kumimoji="1" lang="zh-TW" altLang="en-US" dirty="0">
                  <a:solidFill>
                    <a:schemeClr val="tx1"/>
                  </a:solidFill>
                </a:endParaRPr>
              </a:p>
            </p:txBody>
          </p:sp>
          <p:sp>
            <p:nvSpPr>
              <p:cNvPr id="166" name="手繪多邊形 165"/>
              <p:cNvSpPr/>
              <p:nvPr/>
            </p:nvSpPr>
            <p:spPr>
              <a:xfrm>
                <a:off x="5423064" y="2984347"/>
                <a:ext cx="1865010" cy="1463204"/>
              </a:xfrm>
              <a:custGeom>
                <a:avLst/>
                <a:gdLst>
                  <a:gd name="connsiteX0" fmla="*/ 68498 w 1748148"/>
                  <a:gd name="connsiteY0" fmla="*/ 55962 h 1474215"/>
                  <a:gd name="connsiteX1" fmla="*/ 199127 w 1748148"/>
                  <a:gd name="connsiteY1" fmla="*/ 74624 h 1474215"/>
                  <a:gd name="connsiteX2" fmla="*/ 1748008 w 1748148"/>
                  <a:gd name="connsiteY2" fmla="*/ 783750 h 1474215"/>
                  <a:gd name="connsiteX3" fmla="*/ 105820 w 1748148"/>
                  <a:gd name="connsiteY3" fmla="*/ 1474215 h 1474215"/>
                </a:gdLst>
                <a:ahLst/>
                <a:cxnLst>
                  <a:cxn ang="0">
                    <a:pos x="connsiteX0" y="connsiteY0"/>
                  </a:cxn>
                  <a:cxn ang="0">
                    <a:pos x="connsiteX1" y="connsiteY1"/>
                  </a:cxn>
                  <a:cxn ang="0">
                    <a:pos x="connsiteX2" y="connsiteY2"/>
                  </a:cxn>
                  <a:cxn ang="0">
                    <a:pos x="connsiteX3" y="connsiteY3"/>
                  </a:cxn>
                </a:cxnLst>
                <a:rect l="l" t="t" r="r" b="b"/>
                <a:pathLst>
                  <a:path w="1748148" h="1474215">
                    <a:moveTo>
                      <a:pt x="68498" y="55962"/>
                    </a:moveTo>
                    <a:cubicBezTo>
                      <a:pt x="-6147" y="4644"/>
                      <a:pt x="-80791" y="-46674"/>
                      <a:pt x="199127" y="74624"/>
                    </a:cubicBezTo>
                    <a:cubicBezTo>
                      <a:pt x="479045" y="195922"/>
                      <a:pt x="1763559" y="550485"/>
                      <a:pt x="1748008" y="783750"/>
                    </a:cubicBezTo>
                    <a:cubicBezTo>
                      <a:pt x="1732457" y="1017015"/>
                      <a:pt x="385738" y="1343586"/>
                      <a:pt x="105820" y="1474215"/>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167" name="手繪多邊形 166"/>
            <p:cNvSpPr/>
            <p:nvPr/>
          </p:nvSpPr>
          <p:spPr>
            <a:xfrm>
              <a:off x="5444063" y="4056915"/>
              <a:ext cx="1804135" cy="1427415"/>
            </a:xfrm>
            <a:custGeom>
              <a:avLst/>
              <a:gdLst>
                <a:gd name="connsiteX0" fmla="*/ 68498 w 1748148"/>
                <a:gd name="connsiteY0" fmla="*/ 55962 h 1474215"/>
                <a:gd name="connsiteX1" fmla="*/ 199127 w 1748148"/>
                <a:gd name="connsiteY1" fmla="*/ 74624 h 1474215"/>
                <a:gd name="connsiteX2" fmla="*/ 1748008 w 1748148"/>
                <a:gd name="connsiteY2" fmla="*/ 783750 h 1474215"/>
                <a:gd name="connsiteX3" fmla="*/ 105820 w 1748148"/>
                <a:gd name="connsiteY3" fmla="*/ 1474215 h 1474215"/>
              </a:gdLst>
              <a:ahLst/>
              <a:cxnLst>
                <a:cxn ang="0">
                  <a:pos x="connsiteX0" y="connsiteY0"/>
                </a:cxn>
                <a:cxn ang="0">
                  <a:pos x="connsiteX1" y="connsiteY1"/>
                </a:cxn>
                <a:cxn ang="0">
                  <a:pos x="connsiteX2" y="connsiteY2"/>
                </a:cxn>
                <a:cxn ang="0">
                  <a:pos x="connsiteX3" y="connsiteY3"/>
                </a:cxn>
              </a:cxnLst>
              <a:rect l="l" t="t" r="r" b="b"/>
              <a:pathLst>
                <a:path w="1748148" h="1474215">
                  <a:moveTo>
                    <a:pt x="68498" y="55962"/>
                  </a:moveTo>
                  <a:cubicBezTo>
                    <a:pt x="-6147" y="4644"/>
                    <a:pt x="-80791" y="-46674"/>
                    <a:pt x="199127" y="74624"/>
                  </a:cubicBezTo>
                  <a:cubicBezTo>
                    <a:pt x="479045" y="195922"/>
                    <a:pt x="1763559" y="550485"/>
                    <a:pt x="1748008" y="783750"/>
                  </a:cubicBezTo>
                  <a:cubicBezTo>
                    <a:pt x="1732457" y="1017015"/>
                    <a:pt x="385738" y="1343586"/>
                    <a:pt x="105820" y="1474215"/>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cxnSp>
        <p:nvCxnSpPr>
          <p:cNvPr id="169" name="直線箭頭接點 168"/>
          <p:cNvCxnSpPr>
            <a:endCxn id="170" idx="3"/>
          </p:cNvCxnSpPr>
          <p:nvPr/>
        </p:nvCxnSpPr>
        <p:spPr>
          <a:xfrm flipH="1" flipV="1">
            <a:off x="2364828" y="3318056"/>
            <a:ext cx="1146000" cy="2778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0" name="圓角化單一角落矩形 169"/>
          <p:cNvSpPr/>
          <p:nvPr/>
        </p:nvSpPr>
        <p:spPr>
          <a:xfrm>
            <a:off x="69638" y="2364828"/>
            <a:ext cx="2295190" cy="1906455"/>
          </a:xfrm>
          <a:prstGeom prst="round1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88" name="群組 187"/>
          <p:cNvGrpSpPr/>
          <p:nvPr/>
        </p:nvGrpSpPr>
        <p:grpSpPr>
          <a:xfrm>
            <a:off x="6450845" y="2830517"/>
            <a:ext cx="2861043" cy="3098591"/>
            <a:chOff x="4427031" y="2982898"/>
            <a:chExt cx="2861043" cy="3098591"/>
          </a:xfrm>
        </p:grpSpPr>
        <p:cxnSp>
          <p:nvCxnSpPr>
            <p:cNvPr id="189" name="直線箭頭接點 188"/>
            <p:cNvCxnSpPr/>
            <p:nvPr/>
          </p:nvCxnSpPr>
          <p:spPr>
            <a:xfrm>
              <a:off x="5500052" y="4036821"/>
              <a:ext cx="1" cy="42517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直線箭頭接點 189"/>
            <p:cNvCxnSpPr/>
            <p:nvPr/>
          </p:nvCxnSpPr>
          <p:spPr>
            <a:xfrm>
              <a:off x="5500050" y="5059155"/>
              <a:ext cx="1" cy="42517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1" name="群組 190"/>
            <p:cNvGrpSpPr/>
            <p:nvPr/>
          </p:nvGrpSpPr>
          <p:grpSpPr>
            <a:xfrm>
              <a:off x="4427031" y="2982898"/>
              <a:ext cx="2861043" cy="3098591"/>
              <a:chOff x="4427031" y="2982898"/>
              <a:chExt cx="2861043" cy="3098591"/>
            </a:xfrm>
          </p:grpSpPr>
          <p:sp>
            <p:nvSpPr>
              <p:cNvPr id="193" name="矩形 192"/>
              <p:cNvSpPr/>
              <p:nvPr/>
            </p:nvSpPr>
            <p:spPr>
              <a:xfrm>
                <a:off x="4427031" y="3439662"/>
                <a:ext cx="2146041" cy="597159"/>
              </a:xfrm>
              <a:prstGeom prst="rect">
                <a:avLst/>
              </a:prstGeom>
              <a:solidFill>
                <a:schemeClr val="accent4">
                  <a:lumMod val="20000"/>
                  <a:lumOff val="80000"/>
                </a:schemeClr>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smtClean="0">
                    <a:solidFill>
                      <a:schemeClr val="tx1"/>
                    </a:solidFill>
                  </a:rPr>
                  <a:t>res_block</a:t>
                </a:r>
                <a:endParaRPr kumimoji="1" lang="zh-TW" altLang="en-US" dirty="0">
                  <a:solidFill>
                    <a:schemeClr val="tx1"/>
                  </a:solidFill>
                </a:endParaRPr>
              </a:p>
            </p:txBody>
          </p:sp>
          <p:sp>
            <p:nvSpPr>
              <p:cNvPr id="194" name="矩形 193"/>
              <p:cNvSpPr/>
              <p:nvPr/>
            </p:nvSpPr>
            <p:spPr>
              <a:xfrm>
                <a:off x="4427032" y="4461996"/>
                <a:ext cx="2146041" cy="597159"/>
              </a:xfrm>
              <a:prstGeom prst="rect">
                <a:avLst/>
              </a:prstGeom>
              <a:solidFill>
                <a:schemeClr val="accent4">
                  <a:lumMod val="20000"/>
                  <a:lumOff val="80000"/>
                </a:schemeClr>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solidFill>
                      <a:schemeClr val="tx1"/>
                    </a:solidFill>
                  </a:rPr>
                  <a:t>res_block</a:t>
                </a:r>
                <a:endParaRPr kumimoji="1" lang="zh-TW" altLang="en-US" dirty="0">
                  <a:solidFill>
                    <a:schemeClr val="tx1"/>
                  </a:solidFill>
                </a:endParaRPr>
              </a:p>
            </p:txBody>
          </p:sp>
          <p:cxnSp>
            <p:nvCxnSpPr>
              <p:cNvPr id="196" name="直線箭頭接點 195"/>
              <p:cNvCxnSpPr/>
              <p:nvPr/>
            </p:nvCxnSpPr>
            <p:spPr>
              <a:xfrm>
                <a:off x="5500050" y="2994394"/>
                <a:ext cx="1" cy="42517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4427031" y="5484330"/>
                <a:ext cx="2146041" cy="597159"/>
              </a:xfrm>
              <a:prstGeom prst="rect">
                <a:avLst/>
              </a:prstGeom>
              <a:solidFill>
                <a:schemeClr val="accent4">
                  <a:lumMod val="20000"/>
                  <a:lumOff val="80000"/>
                </a:schemeClr>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solidFill>
                      <a:schemeClr val="tx1"/>
                    </a:solidFill>
                  </a:rPr>
                  <a:t>res_block</a:t>
                </a:r>
                <a:endParaRPr kumimoji="1" lang="zh-TW" altLang="en-US" dirty="0">
                  <a:solidFill>
                    <a:schemeClr val="tx1"/>
                  </a:solidFill>
                </a:endParaRPr>
              </a:p>
            </p:txBody>
          </p:sp>
          <p:sp>
            <p:nvSpPr>
              <p:cNvPr id="198" name="手繪多邊形 197"/>
              <p:cNvSpPr/>
              <p:nvPr/>
            </p:nvSpPr>
            <p:spPr>
              <a:xfrm>
                <a:off x="5423129" y="2982898"/>
                <a:ext cx="1864945" cy="1466149"/>
              </a:xfrm>
              <a:custGeom>
                <a:avLst/>
                <a:gdLst>
                  <a:gd name="connsiteX0" fmla="*/ 68498 w 1748148"/>
                  <a:gd name="connsiteY0" fmla="*/ 55962 h 1474215"/>
                  <a:gd name="connsiteX1" fmla="*/ 199127 w 1748148"/>
                  <a:gd name="connsiteY1" fmla="*/ 74624 h 1474215"/>
                  <a:gd name="connsiteX2" fmla="*/ 1748008 w 1748148"/>
                  <a:gd name="connsiteY2" fmla="*/ 783750 h 1474215"/>
                  <a:gd name="connsiteX3" fmla="*/ 105820 w 1748148"/>
                  <a:gd name="connsiteY3" fmla="*/ 1474215 h 1474215"/>
                </a:gdLst>
                <a:ahLst/>
                <a:cxnLst>
                  <a:cxn ang="0">
                    <a:pos x="connsiteX0" y="connsiteY0"/>
                  </a:cxn>
                  <a:cxn ang="0">
                    <a:pos x="connsiteX1" y="connsiteY1"/>
                  </a:cxn>
                  <a:cxn ang="0">
                    <a:pos x="connsiteX2" y="connsiteY2"/>
                  </a:cxn>
                  <a:cxn ang="0">
                    <a:pos x="connsiteX3" y="connsiteY3"/>
                  </a:cxn>
                </a:cxnLst>
                <a:rect l="l" t="t" r="r" b="b"/>
                <a:pathLst>
                  <a:path w="1748148" h="1474215">
                    <a:moveTo>
                      <a:pt x="68498" y="55962"/>
                    </a:moveTo>
                    <a:cubicBezTo>
                      <a:pt x="-6147" y="4644"/>
                      <a:pt x="-80791" y="-46674"/>
                      <a:pt x="199127" y="74624"/>
                    </a:cubicBezTo>
                    <a:cubicBezTo>
                      <a:pt x="479045" y="195922"/>
                      <a:pt x="1763559" y="550485"/>
                      <a:pt x="1748008" y="783750"/>
                    </a:cubicBezTo>
                    <a:cubicBezTo>
                      <a:pt x="1732457" y="1017015"/>
                      <a:pt x="385738" y="1343586"/>
                      <a:pt x="105820" y="1474215"/>
                    </a:cubicBezTo>
                  </a:path>
                </a:pathLst>
              </a:custGeom>
              <a:noFill/>
              <a:ln>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192" name="手繪多邊形 191"/>
            <p:cNvSpPr/>
            <p:nvPr/>
          </p:nvSpPr>
          <p:spPr>
            <a:xfrm>
              <a:off x="5444063" y="4056915"/>
              <a:ext cx="1804135" cy="1427415"/>
            </a:xfrm>
            <a:custGeom>
              <a:avLst/>
              <a:gdLst>
                <a:gd name="connsiteX0" fmla="*/ 68498 w 1748148"/>
                <a:gd name="connsiteY0" fmla="*/ 55962 h 1474215"/>
                <a:gd name="connsiteX1" fmla="*/ 199127 w 1748148"/>
                <a:gd name="connsiteY1" fmla="*/ 74624 h 1474215"/>
                <a:gd name="connsiteX2" fmla="*/ 1748008 w 1748148"/>
                <a:gd name="connsiteY2" fmla="*/ 783750 h 1474215"/>
                <a:gd name="connsiteX3" fmla="*/ 105820 w 1748148"/>
                <a:gd name="connsiteY3" fmla="*/ 1474215 h 1474215"/>
              </a:gdLst>
              <a:ahLst/>
              <a:cxnLst>
                <a:cxn ang="0">
                  <a:pos x="connsiteX0" y="connsiteY0"/>
                </a:cxn>
                <a:cxn ang="0">
                  <a:pos x="connsiteX1" y="connsiteY1"/>
                </a:cxn>
                <a:cxn ang="0">
                  <a:pos x="connsiteX2" y="connsiteY2"/>
                </a:cxn>
                <a:cxn ang="0">
                  <a:pos x="connsiteX3" y="connsiteY3"/>
                </a:cxn>
              </a:cxnLst>
              <a:rect l="l" t="t" r="r" b="b"/>
              <a:pathLst>
                <a:path w="1748148" h="1474215">
                  <a:moveTo>
                    <a:pt x="68498" y="55962"/>
                  </a:moveTo>
                  <a:cubicBezTo>
                    <a:pt x="-6147" y="4644"/>
                    <a:pt x="-80791" y="-46674"/>
                    <a:pt x="199127" y="74624"/>
                  </a:cubicBezTo>
                  <a:cubicBezTo>
                    <a:pt x="479045" y="195922"/>
                    <a:pt x="1763559" y="550485"/>
                    <a:pt x="1748008" y="783750"/>
                  </a:cubicBezTo>
                  <a:cubicBezTo>
                    <a:pt x="1732457" y="1017015"/>
                    <a:pt x="385738" y="1343586"/>
                    <a:pt x="105820" y="1474215"/>
                  </a:cubicBezTo>
                </a:path>
              </a:pathLst>
            </a:custGeom>
            <a:noFill/>
            <a:ln>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03" name="群組 202"/>
          <p:cNvGrpSpPr/>
          <p:nvPr/>
        </p:nvGrpSpPr>
        <p:grpSpPr>
          <a:xfrm>
            <a:off x="9292950" y="2741334"/>
            <a:ext cx="2851571" cy="3187774"/>
            <a:chOff x="4427031" y="2893715"/>
            <a:chExt cx="2851571" cy="3187774"/>
          </a:xfrm>
        </p:grpSpPr>
        <p:cxnSp>
          <p:nvCxnSpPr>
            <p:cNvPr id="204" name="直線箭頭接點 203"/>
            <p:cNvCxnSpPr/>
            <p:nvPr/>
          </p:nvCxnSpPr>
          <p:spPr>
            <a:xfrm>
              <a:off x="5500052" y="4036821"/>
              <a:ext cx="1" cy="4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直線箭頭接點 204"/>
            <p:cNvCxnSpPr/>
            <p:nvPr/>
          </p:nvCxnSpPr>
          <p:spPr>
            <a:xfrm>
              <a:off x="5500050" y="5059155"/>
              <a:ext cx="1" cy="4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6" name="群組 205"/>
            <p:cNvGrpSpPr/>
            <p:nvPr/>
          </p:nvGrpSpPr>
          <p:grpSpPr>
            <a:xfrm>
              <a:off x="4427031" y="2893715"/>
              <a:ext cx="2851571" cy="3187774"/>
              <a:chOff x="4427031" y="2893715"/>
              <a:chExt cx="2851571" cy="3187774"/>
            </a:xfrm>
          </p:grpSpPr>
          <p:sp>
            <p:nvSpPr>
              <p:cNvPr id="208" name="矩形 207"/>
              <p:cNvSpPr/>
              <p:nvPr/>
            </p:nvSpPr>
            <p:spPr>
              <a:xfrm>
                <a:off x="4427031" y="3439662"/>
                <a:ext cx="2146041" cy="5971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smtClean="0">
                    <a:solidFill>
                      <a:schemeClr val="tx1"/>
                    </a:solidFill>
                  </a:rPr>
                  <a:t>res_block</a:t>
                </a:r>
                <a:endParaRPr kumimoji="1" lang="zh-TW" altLang="en-US" dirty="0">
                  <a:solidFill>
                    <a:schemeClr val="tx1"/>
                  </a:solidFill>
                </a:endParaRPr>
              </a:p>
            </p:txBody>
          </p:sp>
          <p:sp>
            <p:nvSpPr>
              <p:cNvPr id="209" name="矩形 208"/>
              <p:cNvSpPr/>
              <p:nvPr/>
            </p:nvSpPr>
            <p:spPr>
              <a:xfrm>
                <a:off x="4427032" y="4461996"/>
                <a:ext cx="2146041" cy="5971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solidFill>
                      <a:schemeClr val="tx1"/>
                    </a:solidFill>
                  </a:rPr>
                  <a:t>res_block</a:t>
                </a:r>
                <a:endParaRPr kumimoji="1" lang="zh-TW" altLang="en-US" dirty="0">
                  <a:solidFill>
                    <a:schemeClr val="tx1"/>
                  </a:solidFill>
                </a:endParaRPr>
              </a:p>
            </p:txBody>
          </p:sp>
          <p:cxnSp>
            <p:nvCxnSpPr>
              <p:cNvPr id="211" name="直線箭頭接點 210"/>
              <p:cNvCxnSpPr/>
              <p:nvPr/>
            </p:nvCxnSpPr>
            <p:spPr>
              <a:xfrm>
                <a:off x="5500050" y="2893715"/>
                <a:ext cx="1" cy="52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矩形 211"/>
              <p:cNvSpPr/>
              <p:nvPr/>
            </p:nvSpPr>
            <p:spPr>
              <a:xfrm>
                <a:off x="4427031" y="5484330"/>
                <a:ext cx="2146041" cy="5971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solidFill>
                      <a:schemeClr val="tx1"/>
                    </a:solidFill>
                  </a:rPr>
                  <a:t>res_block</a:t>
                </a:r>
                <a:endParaRPr kumimoji="1" lang="zh-TW" altLang="en-US" dirty="0">
                  <a:solidFill>
                    <a:schemeClr val="tx1"/>
                  </a:solidFill>
                </a:endParaRPr>
              </a:p>
            </p:txBody>
          </p:sp>
          <p:sp>
            <p:nvSpPr>
              <p:cNvPr id="213" name="手繪多邊形 212"/>
              <p:cNvSpPr/>
              <p:nvPr/>
            </p:nvSpPr>
            <p:spPr>
              <a:xfrm>
                <a:off x="5413657" y="2957515"/>
                <a:ext cx="1864945" cy="1466149"/>
              </a:xfrm>
              <a:custGeom>
                <a:avLst/>
                <a:gdLst>
                  <a:gd name="connsiteX0" fmla="*/ 68498 w 1748148"/>
                  <a:gd name="connsiteY0" fmla="*/ 55962 h 1474215"/>
                  <a:gd name="connsiteX1" fmla="*/ 199127 w 1748148"/>
                  <a:gd name="connsiteY1" fmla="*/ 74624 h 1474215"/>
                  <a:gd name="connsiteX2" fmla="*/ 1748008 w 1748148"/>
                  <a:gd name="connsiteY2" fmla="*/ 783750 h 1474215"/>
                  <a:gd name="connsiteX3" fmla="*/ 105820 w 1748148"/>
                  <a:gd name="connsiteY3" fmla="*/ 1474215 h 1474215"/>
                </a:gdLst>
                <a:ahLst/>
                <a:cxnLst>
                  <a:cxn ang="0">
                    <a:pos x="connsiteX0" y="connsiteY0"/>
                  </a:cxn>
                  <a:cxn ang="0">
                    <a:pos x="connsiteX1" y="connsiteY1"/>
                  </a:cxn>
                  <a:cxn ang="0">
                    <a:pos x="connsiteX2" y="connsiteY2"/>
                  </a:cxn>
                  <a:cxn ang="0">
                    <a:pos x="connsiteX3" y="connsiteY3"/>
                  </a:cxn>
                </a:cxnLst>
                <a:rect l="l" t="t" r="r" b="b"/>
                <a:pathLst>
                  <a:path w="1748148" h="1474215">
                    <a:moveTo>
                      <a:pt x="68498" y="55962"/>
                    </a:moveTo>
                    <a:cubicBezTo>
                      <a:pt x="-6147" y="4644"/>
                      <a:pt x="-80791" y="-46674"/>
                      <a:pt x="199127" y="74624"/>
                    </a:cubicBezTo>
                    <a:cubicBezTo>
                      <a:pt x="479045" y="195922"/>
                      <a:pt x="1763559" y="550485"/>
                      <a:pt x="1748008" y="783750"/>
                    </a:cubicBezTo>
                    <a:cubicBezTo>
                      <a:pt x="1732457" y="1017015"/>
                      <a:pt x="385738" y="1343586"/>
                      <a:pt x="105820" y="1474215"/>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207" name="手繪多邊形 206"/>
            <p:cNvSpPr/>
            <p:nvPr/>
          </p:nvSpPr>
          <p:spPr>
            <a:xfrm>
              <a:off x="5444063" y="4056915"/>
              <a:ext cx="1804135" cy="1427415"/>
            </a:xfrm>
            <a:custGeom>
              <a:avLst/>
              <a:gdLst>
                <a:gd name="connsiteX0" fmla="*/ 68498 w 1748148"/>
                <a:gd name="connsiteY0" fmla="*/ 55962 h 1474215"/>
                <a:gd name="connsiteX1" fmla="*/ 199127 w 1748148"/>
                <a:gd name="connsiteY1" fmla="*/ 74624 h 1474215"/>
                <a:gd name="connsiteX2" fmla="*/ 1748008 w 1748148"/>
                <a:gd name="connsiteY2" fmla="*/ 783750 h 1474215"/>
                <a:gd name="connsiteX3" fmla="*/ 105820 w 1748148"/>
                <a:gd name="connsiteY3" fmla="*/ 1474215 h 1474215"/>
              </a:gdLst>
              <a:ahLst/>
              <a:cxnLst>
                <a:cxn ang="0">
                  <a:pos x="connsiteX0" y="connsiteY0"/>
                </a:cxn>
                <a:cxn ang="0">
                  <a:pos x="connsiteX1" y="connsiteY1"/>
                </a:cxn>
                <a:cxn ang="0">
                  <a:pos x="connsiteX2" y="connsiteY2"/>
                </a:cxn>
                <a:cxn ang="0">
                  <a:pos x="connsiteX3" y="connsiteY3"/>
                </a:cxn>
              </a:cxnLst>
              <a:rect l="l" t="t" r="r" b="b"/>
              <a:pathLst>
                <a:path w="1748148" h="1474215">
                  <a:moveTo>
                    <a:pt x="68498" y="55962"/>
                  </a:moveTo>
                  <a:cubicBezTo>
                    <a:pt x="-6147" y="4644"/>
                    <a:pt x="-80791" y="-46674"/>
                    <a:pt x="199127" y="74624"/>
                  </a:cubicBezTo>
                  <a:cubicBezTo>
                    <a:pt x="479045" y="195922"/>
                    <a:pt x="1763559" y="550485"/>
                    <a:pt x="1748008" y="783750"/>
                  </a:cubicBezTo>
                  <a:cubicBezTo>
                    <a:pt x="1732457" y="1017015"/>
                    <a:pt x="385738" y="1343586"/>
                    <a:pt x="105820" y="1474215"/>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pic>
        <p:nvPicPr>
          <p:cNvPr id="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426" y="2530246"/>
            <a:ext cx="2051713" cy="1648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線接點 11"/>
          <p:cNvCxnSpPr>
            <a:stCxn id="197" idx="2"/>
          </p:cNvCxnSpPr>
          <p:nvPr/>
        </p:nvCxnSpPr>
        <p:spPr>
          <a:xfrm flipH="1">
            <a:off x="7523864" y="5929108"/>
            <a:ext cx="2" cy="425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p:cNvCxnSpPr>
            <a:stCxn id="65" idx="2"/>
          </p:cNvCxnSpPr>
          <p:nvPr/>
        </p:nvCxnSpPr>
        <p:spPr>
          <a:xfrm flipH="1">
            <a:off x="4625780" y="5951431"/>
            <a:ext cx="2" cy="455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肘形接點 40"/>
          <p:cNvCxnSpPr/>
          <p:nvPr/>
        </p:nvCxnSpPr>
        <p:spPr>
          <a:xfrm flipV="1">
            <a:off x="4634931" y="2830517"/>
            <a:ext cx="2880000" cy="3600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2" name="肘形接點 101"/>
          <p:cNvCxnSpPr/>
          <p:nvPr/>
        </p:nvCxnSpPr>
        <p:spPr>
          <a:xfrm flipV="1">
            <a:off x="7514387" y="2754283"/>
            <a:ext cx="2880000" cy="3600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42" name="內容版面配置區 3"/>
          <p:cNvPicPr>
            <a:picLocks noGrp="1" noChangeAspect="1"/>
          </p:cNvPicPr>
          <p:nvPr>
            <p:ph idx="1"/>
          </p:nvPr>
        </p:nvPicPr>
        <p:blipFill rotWithShape="1">
          <a:blip r:embed="rId4">
            <a:extLst>
              <a:ext uri="{28A0092B-C50C-407E-A947-70E740481C1C}">
                <a14:useLocalDpi xmlns:a14="http://schemas.microsoft.com/office/drawing/2010/main" val="0"/>
              </a:ext>
            </a:extLst>
          </a:blip>
          <a:srcRect r="1849" b="14828"/>
          <a:stretch/>
        </p:blipFill>
        <p:spPr>
          <a:xfrm>
            <a:off x="2929784" y="282871"/>
            <a:ext cx="6968039" cy="1579252"/>
          </a:xfrm>
        </p:spPr>
      </p:pic>
      <p:sp>
        <p:nvSpPr>
          <p:cNvPr id="2" name="投影片編號版面配置區 1"/>
          <p:cNvSpPr>
            <a:spLocks noGrp="1"/>
          </p:cNvSpPr>
          <p:nvPr>
            <p:ph type="sldNum" sz="quarter" idx="12"/>
          </p:nvPr>
        </p:nvSpPr>
        <p:spPr/>
        <p:txBody>
          <a:bodyPr/>
          <a:lstStyle/>
          <a:p>
            <a:fld id="{F81A2F63-799C-4542-AC5E-07A2B86D6151}" type="slidenum">
              <a:rPr lang="en-US" smtClean="0"/>
              <a:t>26</a:t>
            </a:fld>
            <a:endParaRPr lang="en-US"/>
          </a:p>
        </p:txBody>
      </p:sp>
    </p:spTree>
    <p:extLst>
      <p:ext uri="{BB962C8B-B14F-4D97-AF65-F5344CB8AC3E}">
        <p14:creationId xmlns:p14="http://schemas.microsoft.com/office/powerpoint/2010/main" val="29142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93201"/>
            <a:ext cx="10515600" cy="1325563"/>
          </a:xfrm>
        </p:spPr>
        <p:txBody>
          <a:bodyPr/>
          <a:lstStyle/>
          <a:p>
            <a:r>
              <a:rPr kumimoji="1" lang="en-US" altLang="zh-TW" dirty="0" err="1" smtClean="0"/>
              <a:t>Keras</a:t>
            </a:r>
            <a:r>
              <a:rPr kumimoji="1" lang="zh-TW" altLang="en-US" dirty="0" smtClean="0"/>
              <a:t> </a:t>
            </a:r>
            <a:r>
              <a:rPr kumimoji="1" lang="en-US" altLang="zh-TW" dirty="0" smtClean="0"/>
              <a:t>Example</a:t>
            </a:r>
            <a:endParaRPr kumimoji="1"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2880" y="1991806"/>
            <a:ext cx="5157141" cy="4351338"/>
          </a:xfrm>
        </p:spPr>
      </p:pic>
      <p:cxnSp>
        <p:nvCxnSpPr>
          <p:cNvPr id="52" name="肘形接點 51"/>
          <p:cNvCxnSpPr>
            <a:endCxn id="14" idx="0"/>
          </p:cNvCxnSpPr>
          <p:nvPr/>
        </p:nvCxnSpPr>
        <p:spPr>
          <a:xfrm>
            <a:off x="9479902" y="1743267"/>
            <a:ext cx="1509330" cy="2498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4" name="群組 393"/>
          <p:cNvGrpSpPr/>
          <p:nvPr/>
        </p:nvGrpSpPr>
        <p:grpSpPr>
          <a:xfrm>
            <a:off x="6609778" y="2775494"/>
            <a:ext cx="4588737" cy="2228946"/>
            <a:chOff x="3552761" y="2257130"/>
            <a:chExt cx="8591760" cy="4173387"/>
          </a:xfrm>
        </p:grpSpPr>
        <p:grpSp>
          <p:nvGrpSpPr>
            <p:cNvPr id="359" name="群組 358"/>
            <p:cNvGrpSpPr/>
            <p:nvPr/>
          </p:nvGrpSpPr>
          <p:grpSpPr>
            <a:xfrm>
              <a:off x="3552761" y="2257130"/>
              <a:ext cx="2861043" cy="3694301"/>
              <a:chOff x="4427031" y="2387188"/>
              <a:chExt cx="2861043" cy="3694301"/>
            </a:xfrm>
          </p:grpSpPr>
          <p:cxnSp>
            <p:nvCxnSpPr>
              <p:cNvPr id="360" name="直線箭頭接點 359"/>
              <p:cNvCxnSpPr>
                <a:stCxn id="389" idx="2"/>
                <a:endCxn id="390" idx="0"/>
              </p:cNvCxnSpPr>
              <p:nvPr/>
            </p:nvCxnSpPr>
            <p:spPr>
              <a:xfrm>
                <a:off x="5500052" y="4036821"/>
                <a:ext cx="1" cy="4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1" name="直線箭頭接點 360"/>
              <p:cNvCxnSpPr/>
              <p:nvPr/>
            </p:nvCxnSpPr>
            <p:spPr>
              <a:xfrm>
                <a:off x="5500050" y="5059155"/>
                <a:ext cx="1" cy="4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2" name="群組 361"/>
              <p:cNvGrpSpPr/>
              <p:nvPr/>
            </p:nvGrpSpPr>
            <p:grpSpPr>
              <a:xfrm>
                <a:off x="4427031" y="2387188"/>
                <a:ext cx="2861043" cy="3694301"/>
                <a:chOff x="4427031" y="2387188"/>
                <a:chExt cx="2861043" cy="3694301"/>
              </a:xfrm>
            </p:grpSpPr>
            <p:sp>
              <p:nvSpPr>
                <p:cNvPr id="364" name="矩形 363"/>
                <p:cNvSpPr/>
                <p:nvPr/>
              </p:nvSpPr>
              <p:spPr>
                <a:xfrm>
                  <a:off x="4427031" y="3439662"/>
                  <a:ext cx="2146041" cy="59715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smtClean="0">
                      <a:solidFill>
                        <a:schemeClr val="tx1"/>
                      </a:solidFill>
                    </a:rPr>
                    <a:t>res_block</a:t>
                  </a:r>
                  <a:endParaRPr kumimoji="1" lang="zh-TW" altLang="en-US" dirty="0">
                    <a:solidFill>
                      <a:schemeClr val="tx1"/>
                    </a:solidFill>
                  </a:endParaRPr>
                </a:p>
              </p:txBody>
            </p:sp>
            <p:sp>
              <p:nvSpPr>
                <p:cNvPr id="365" name="矩形 364"/>
                <p:cNvSpPr/>
                <p:nvPr/>
              </p:nvSpPr>
              <p:spPr>
                <a:xfrm>
                  <a:off x="4427032" y="4461996"/>
                  <a:ext cx="2146041" cy="59715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solidFill>
                        <a:schemeClr val="tx1"/>
                      </a:solidFill>
                    </a:rPr>
                    <a:t>res_block</a:t>
                  </a:r>
                  <a:endParaRPr kumimoji="1" lang="zh-TW" altLang="en-US" dirty="0">
                    <a:solidFill>
                      <a:schemeClr val="tx1"/>
                    </a:solidFill>
                  </a:endParaRPr>
                </a:p>
              </p:txBody>
            </p:sp>
            <p:sp>
              <p:nvSpPr>
                <p:cNvPr id="366" name="矩形 365"/>
                <p:cNvSpPr/>
                <p:nvPr/>
              </p:nvSpPr>
              <p:spPr>
                <a:xfrm>
                  <a:off x="4427031" y="2387188"/>
                  <a:ext cx="2146041" cy="59715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smtClean="0">
                      <a:solidFill>
                        <a:schemeClr val="tx1"/>
                      </a:solidFill>
                    </a:rPr>
                    <a:t>input</a:t>
                  </a:r>
                  <a:endParaRPr kumimoji="1" lang="zh-TW" altLang="en-US" dirty="0">
                    <a:solidFill>
                      <a:schemeClr val="tx1"/>
                    </a:solidFill>
                  </a:endParaRPr>
                </a:p>
              </p:txBody>
            </p:sp>
            <p:cxnSp>
              <p:nvCxnSpPr>
                <p:cNvPr id="367" name="直線箭頭接點 366"/>
                <p:cNvCxnSpPr/>
                <p:nvPr/>
              </p:nvCxnSpPr>
              <p:spPr>
                <a:xfrm>
                  <a:off x="5500050" y="2994394"/>
                  <a:ext cx="1" cy="4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8" name="矩形 367"/>
                <p:cNvSpPr/>
                <p:nvPr/>
              </p:nvSpPr>
              <p:spPr>
                <a:xfrm>
                  <a:off x="4427031" y="5484330"/>
                  <a:ext cx="2146041" cy="59715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solidFill>
                        <a:schemeClr val="tx1"/>
                      </a:solidFill>
                    </a:rPr>
                    <a:t>res_block</a:t>
                  </a:r>
                  <a:endParaRPr kumimoji="1" lang="zh-TW" altLang="en-US" dirty="0">
                    <a:solidFill>
                      <a:schemeClr val="tx1"/>
                    </a:solidFill>
                  </a:endParaRPr>
                </a:p>
              </p:txBody>
            </p:sp>
            <p:sp>
              <p:nvSpPr>
                <p:cNvPr id="369" name="手繪多邊形 368"/>
                <p:cNvSpPr/>
                <p:nvPr/>
              </p:nvSpPr>
              <p:spPr>
                <a:xfrm>
                  <a:off x="5423064" y="2984347"/>
                  <a:ext cx="1865010" cy="1463204"/>
                </a:xfrm>
                <a:custGeom>
                  <a:avLst/>
                  <a:gdLst>
                    <a:gd name="connsiteX0" fmla="*/ 68498 w 1748148"/>
                    <a:gd name="connsiteY0" fmla="*/ 55962 h 1474215"/>
                    <a:gd name="connsiteX1" fmla="*/ 199127 w 1748148"/>
                    <a:gd name="connsiteY1" fmla="*/ 74624 h 1474215"/>
                    <a:gd name="connsiteX2" fmla="*/ 1748008 w 1748148"/>
                    <a:gd name="connsiteY2" fmla="*/ 783750 h 1474215"/>
                    <a:gd name="connsiteX3" fmla="*/ 105820 w 1748148"/>
                    <a:gd name="connsiteY3" fmla="*/ 1474215 h 1474215"/>
                  </a:gdLst>
                  <a:ahLst/>
                  <a:cxnLst>
                    <a:cxn ang="0">
                      <a:pos x="connsiteX0" y="connsiteY0"/>
                    </a:cxn>
                    <a:cxn ang="0">
                      <a:pos x="connsiteX1" y="connsiteY1"/>
                    </a:cxn>
                    <a:cxn ang="0">
                      <a:pos x="connsiteX2" y="connsiteY2"/>
                    </a:cxn>
                    <a:cxn ang="0">
                      <a:pos x="connsiteX3" y="connsiteY3"/>
                    </a:cxn>
                  </a:cxnLst>
                  <a:rect l="l" t="t" r="r" b="b"/>
                  <a:pathLst>
                    <a:path w="1748148" h="1474215">
                      <a:moveTo>
                        <a:pt x="68498" y="55962"/>
                      </a:moveTo>
                      <a:cubicBezTo>
                        <a:pt x="-6147" y="4644"/>
                        <a:pt x="-80791" y="-46674"/>
                        <a:pt x="199127" y="74624"/>
                      </a:cubicBezTo>
                      <a:cubicBezTo>
                        <a:pt x="479045" y="195922"/>
                        <a:pt x="1763559" y="550485"/>
                        <a:pt x="1748008" y="783750"/>
                      </a:cubicBezTo>
                      <a:cubicBezTo>
                        <a:pt x="1732457" y="1017015"/>
                        <a:pt x="385738" y="1343586"/>
                        <a:pt x="105820" y="1474215"/>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63" name="手繪多邊形 362"/>
              <p:cNvSpPr/>
              <p:nvPr/>
            </p:nvSpPr>
            <p:spPr>
              <a:xfrm>
                <a:off x="5444063" y="4056915"/>
                <a:ext cx="1804135" cy="1427415"/>
              </a:xfrm>
              <a:custGeom>
                <a:avLst/>
                <a:gdLst>
                  <a:gd name="connsiteX0" fmla="*/ 68498 w 1748148"/>
                  <a:gd name="connsiteY0" fmla="*/ 55962 h 1474215"/>
                  <a:gd name="connsiteX1" fmla="*/ 199127 w 1748148"/>
                  <a:gd name="connsiteY1" fmla="*/ 74624 h 1474215"/>
                  <a:gd name="connsiteX2" fmla="*/ 1748008 w 1748148"/>
                  <a:gd name="connsiteY2" fmla="*/ 783750 h 1474215"/>
                  <a:gd name="connsiteX3" fmla="*/ 105820 w 1748148"/>
                  <a:gd name="connsiteY3" fmla="*/ 1474215 h 1474215"/>
                </a:gdLst>
                <a:ahLst/>
                <a:cxnLst>
                  <a:cxn ang="0">
                    <a:pos x="connsiteX0" y="connsiteY0"/>
                  </a:cxn>
                  <a:cxn ang="0">
                    <a:pos x="connsiteX1" y="connsiteY1"/>
                  </a:cxn>
                  <a:cxn ang="0">
                    <a:pos x="connsiteX2" y="connsiteY2"/>
                  </a:cxn>
                  <a:cxn ang="0">
                    <a:pos x="connsiteX3" y="connsiteY3"/>
                  </a:cxn>
                </a:cxnLst>
                <a:rect l="l" t="t" r="r" b="b"/>
                <a:pathLst>
                  <a:path w="1748148" h="1474215">
                    <a:moveTo>
                      <a:pt x="68498" y="55962"/>
                    </a:moveTo>
                    <a:cubicBezTo>
                      <a:pt x="-6147" y="4644"/>
                      <a:pt x="-80791" y="-46674"/>
                      <a:pt x="199127" y="74624"/>
                    </a:cubicBezTo>
                    <a:cubicBezTo>
                      <a:pt x="479045" y="195922"/>
                      <a:pt x="1763559" y="550485"/>
                      <a:pt x="1748008" y="783750"/>
                    </a:cubicBezTo>
                    <a:cubicBezTo>
                      <a:pt x="1732457" y="1017015"/>
                      <a:pt x="385738" y="1343586"/>
                      <a:pt x="105820" y="1474215"/>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370" name="群組 369"/>
            <p:cNvGrpSpPr/>
            <p:nvPr/>
          </p:nvGrpSpPr>
          <p:grpSpPr>
            <a:xfrm>
              <a:off x="6450845" y="2830517"/>
              <a:ext cx="2861043" cy="3098591"/>
              <a:chOff x="4427031" y="2982898"/>
              <a:chExt cx="2861043" cy="3098591"/>
            </a:xfrm>
          </p:grpSpPr>
          <p:cxnSp>
            <p:nvCxnSpPr>
              <p:cNvPr id="371" name="直線箭頭接點 370"/>
              <p:cNvCxnSpPr/>
              <p:nvPr/>
            </p:nvCxnSpPr>
            <p:spPr>
              <a:xfrm>
                <a:off x="5500052" y="4036821"/>
                <a:ext cx="1" cy="42517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2" name="直線箭頭接點 371"/>
              <p:cNvCxnSpPr/>
              <p:nvPr/>
            </p:nvCxnSpPr>
            <p:spPr>
              <a:xfrm>
                <a:off x="5500050" y="5059155"/>
                <a:ext cx="1" cy="42517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73" name="群組 372"/>
              <p:cNvGrpSpPr/>
              <p:nvPr/>
            </p:nvGrpSpPr>
            <p:grpSpPr>
              <a:xfrm>
                <a:off x="4427031" y="2982898"/>
                <a:ext cx="2861043" cy="3098591"/>
                <a:chOff x="4427031" y="2982898"/>
                <a:chExt cx="2861043" cy="3098591"/>
              </a:xfrm>
            </p:grpSpPr>
            <p:sp>
              <p:nvSpPr>
                <p:cNvPr id="375" name="矩形 374"/>
                <p:cNvSpPr/>
                <p:nvPr/>
              </p:nvSpPr>
              <p:spPr>
                <a:xfrm>
                  <a:off x="4427031" y="3439662"/>
                  <a:ext cx="2146041" cy="597159"/>
                </a:xfrm>
                <a:prstGeom prst="rect">
                  <a:avLst/>
                </a:prstGeom>
                <a:solidFill>
                  <a:schemeClr val="accent4">
                    <a:lumMod val="20000"/>
                    <a:lumOff val="80000"/>
                  </a:schemeClr>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smtClean="0">
                      <a:solidFill>
                        <a:schemeClr val="tx1"/>
                      </a:solidFill>
                    </a:rPr>
                    <a:t>res_block</a:t>
                  </a:r>
                  <a:endParaRPr kumimoji="1" lang="zh-TW" altLang="en-US" dirty="0">
                    <a:solidFill>
                      <a:schemeClr val="tx1"/>
                    </a:solidFill>
                  </a:endParaRPr>
                </a:p>
              </p:txBody>
            </p:sp>
            <p:sp>
              <p:nvSpPr>
                <p:cNvPr id="376" name="矩形 375"/>
                <p:cNvSpPr/>
                <p:nvPr/>
              </p:nvSpPr>
              <p:spPr>
                <a:xfrm>
                  <a:off x="4427032" y="4461996"/>
                  <a:ext cx="2146041" cy="597159"/>
                </a:xfrm>
                <a:prstGeom prst="rect">
                  <a:avLst/>
                </a:prstGeom>
                <a:solidFill>
                  <a:schemeClr val="accent4">
                    <a:lumMod val="20000"/>
                    <a:lumOff val="80000"/>
                  </a:schemeClr>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solidFill>
                        <a:schemeClr val="tx1"/>
                      </a:solidFill>
                    </a:rPr>
                    <a:t>res_block</a:t>
                  </a:r>
                  <a:endParaRPr kumimoji="1" lang="zh-TW" altLang="en-US" dirty="0">
                    <a:solidFill>
                      <a:schemeClr val="tx1"/>
                    </a:solidFill>
                  </a:endParaRPr>
                </a:p>
              </p:txBody>
            </p:sp>
            <p:cxnSp>
              <p:nvCxnSpPr>
                <p:cNvPr id="377" name="直線箭頭接點 376"/>
                <p:cNvCxnSpPr/>
                <p:nvPr/>
              </p:nvCxnSpPr>
              <p:spPr>
                <a:xfrm>
                  <a:off x="5500050" y="2994394"/>
                  <a:ext cx="1" cy="42517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378" name="矩形 377"/>
                <p:cNvSpPr/>
                <p:nvPr/>
              </p:nvSpPr>
              <p:spPr>
                <a:xfrm>
                  <a:off x="4427031" y="5484330"/>
                  <a:ext cx="2146041" cy="597159"/>
                </a:xfrm>
                <a:prstGeom prst="rect">
                  <a:avLst/>
                </a:prstGeom>
                <a:solidFill>
                  <a:schemeClr val="accent4">
                    <a:lumMod val="20000"/>
                    <a:lumOff val="80000"/>
                  </a:schemeClr>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solidFill>
                        <a:schemeClr val="tx1"/>
                      </a:solidFill>
                    </a:rPr>
                    <a:t>res_block</a:t>
                  </a:r>
                  <a:endParaRPr kumimoji="1" lang="zh-TW" altLang="en-US" dirty="0">
                    <a:solidFill>
                      <a:schemeClr val="tx1"/>
                    </a:solidFill>
                  </a:endParaRPr>
                </a:p>
              </p:txBody>
            </p:sp>
            <p:sp>
              <p:nvSpPr>
                <p:cNvPr id="379" name="手繪多邊形 378"/>
                <p:cNvSpPr/>
                <p:nvPr/>
              </p:nvSpPr>
              <p:spPr>
                <a:xfrm>
                  <a:off x="5423129" y="2982898"/>
                  <a:ext cx="1864945" cy="1466149"/>
                </a:xfrm>
                <a:custGeom>
                  <a:avLst/>
                  <a:gdLst>
                    <a:gd name="connsiteX0" fmla="*/ 68498 w 1748148"/>
                    <a:gd name="connsiteY0" fmla="*/ 55962 h 1474215"/>
                    <a:gd name="connsiteX1" fmla="*/ 199127 w 1748148"/>
                    <a:gd name="connsiteY1" fmla="*/ 74624 h 1474215"/>
                    <a:gd name="connsiteX2" fmla="*/ 1748008 w 1748148"/>
                    <a:gd name="connsiteY2" fmla="*/ 783750 h 1474215"/>
                    <a:gd name="connsiteX3" fmla="*/ 105820 w 1748148"/>
                    <a:gd name="connsiteY3" fmla="*/ 1474215 h 1474215"/>
                  </a:gdLst>
                  <a:ahLst/>
                  <a:cxnLst>
                    <a:cxn ang="0">
                      <a:pos x="connsiteX0" y="connsiteY0"/>
                    </a:cxn>
                    <a:cxn ang="0">
                      <a:pos x="connsiteX1" y="connsiteY1"/>
                    </a:cxn>
                    <a:cxn ang="0">
                      <a:pos x="connsiteX2" y="connsiteY2"/>
                    </a:cxn>
                    <a:cxn ang="0">
                      <a:pos x="connsiteX3" y="connsiteY3"/>
                    </a:cxn>
                  </a:cxnLst>
                  <a:rect l="l" t="t" r="r" b="b"/>
                  <a:pathLst>
                    <a:path w="1748148" h="1474215">
                      <a:moveTo>
                        <a:pt x="68498" y="55962"/>
                      </a:moveTo>
                      <a:cubicBezTo>
                        <a:pt x="-6147" y="4644"/>
                        <a:pt x="-80791" y="-46674"/>
                        <a:pt x="199127" y="74624"/>
                      </a:cubicBezTo>
                      <a:cubicBezTo>
                        <a:pt x="479045" y="195922"/>
                        <a:pt x="1763559" y="550485"/>
                        <a:pt x="1748008" y="783750"/>
                      </a:cubicBezTo>
                      <a:cubicBezTo>
                        <a:pt x="1732457" y="1017015"/>
                        <a:pt x="385738" y="1343586"/>
                        <a:pt x="105820" y="1474215"/>
                      </a:cubicBezTo>
                    </a:path>
                  </a:pathLst>
                </a:custGeom>
                <a:noFill/>
                <a:ln>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74" name="手繪多邊形 373"/>
              <p:cNvSpPr/>
              <p:nvPr/>
            </p:nvSpPr>
            <p:spPr>
              <a:xfrm>
                <a:off x="5444063" y="4056915"/>
                <a:ext cx="1804135" cy="1427415"/>
              </a:xfrm>
              <a:custGeom>
                <a:avLst/>
                <a:gdLst>
                  <a:gd name="connsiteX0" fmla="*/ 68498 w 1748148"/>
                  <a:gd name="connsiteY0" fmla="*/ 55962 h 1474215"/>
                  <a:gd name="connsiteX1" fmla="*/ 199127 w 1748148"/>
                  <a:gd name="connsiteY1" fmla="*/ 74624 h 1474215"/>
                  <a:gd name="connsiteX2" fmla="*/ 1748008 w 1748148"/>
                  <a:gd name="connsiteY2" fmla="*/ 783750 h 1474215"/>
                  <a:gd name="connsiteX3" fmla="*/ 105820 w 1748148"/>
                  <a:gd name="connsiteY3" fmla="*/ 1474215 h 1474215"/>
                </a:gdLst>
                <a:ahLst/>
                <a:cxnLst>
                  <a:cxn ang="0">
                    <a:pos x="connsiteX0" y="connsiteY0"/>
                  </a:cxn>
                  <a:cxn ang="0">
                    <a:pos x="connsiteX1" y="connsiteY1"/>
                  </a:cxn>
                  <a:cxn ang="0">
                    <a:pos x="connsiteX2" y="connsiteY2"/>
                  </a:cxn>
                  <a:cxn ang="0">
                    <a:pos x="connsiteX3" y="connsiteY3"/>
                  </a:cxn>
                </a:cxnLst>
                <a:rect l="l" t="t" r="r" b="b"/>
                <a:pathLst>
                  <a:path w="1748148" h="1474215">
                    <a:moveTo>
                      <a:pt x="68498" y="55962"/>
                    </a:moveTo>
                    <a:cubicBezTo>
                      <a:pt x="-6147" y="4644"/>
                      <a:pt x="-80791" y="-46674"/>
                      <a:pt x="199127" y="74624"/>
                    </a:cubicBezTo>
                    <a:cubicBezTo>
                      <a:pt x="479045" y="195922"/>
                      <a:pt x="1763559" y="550485"/>
                      <a:pt x="1748008" y="783750"/>
                    </a:cubicBezTo>
                    <a:cubicBezTo>
                      <a:pt x="1732457" y="1017015"/>
                      <a:pt x="385738" y="1343586"/>
                      <a:pt x="105820" y="1474215"/>
                    </a:cubicBezTo>
                  </a:path>
                </a:pathLst>
              </a:custGeom>
              <a:noFill/>
              <a:ln>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380" name="群組 379"/>
            <p:cNvGrpSpPr/>
            <p:nvPr/>
          </p:nvGrpSpPr>
          <p:grpSpPr>
            <a:xfrm>
              <a:off x="9292950" y="2741334"/>
              <a:ext cx="2851571" cy="3187774"/>
              <a:chOff x="4427031" y="2893715"/>
              <a:chExt cx="2851571" cy="3187774"/>
            </a:xfrm>
          </p:grpSpPr>
          <p:cxnSp>
            <p:nvCxnSpPr>
              <p:cNvPr id="381" name="直線箭頭接點 380"/>
              <p:cNvCxnSpPr/>
              <p:nvPr/>
            </p:nvCxnSpPr>
            <p:spPr>
              <a:xfrm>
                <a:off x="5500052" y="4036821"/>
                <a:ext cx="1" cy="4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2" name="直線箭頭接點 381"/>
              <p:cNvCxnSpPr/>
              <p:nvPr/>
            </p:nvCxnSpPr>
            <p:spPr>
              <a:xfrm>
                <a:off x="5500050" y="5059155"/>
                <a:ext cx="1" cy="4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3" name="群組 382"/>
              <p:cNvGrpSpPr/>
              <p:nvPr/>
            </p:nvGrpSpPr>
            <p:grpSpPr>
              <a:xfrm>
                <a:off x="4427031" y="2893715"/>
                <a:ext cx="2851571" cy="3187774"/>
                <a:chOff x="4427031" y="2893715"/>
                <a:chExt cx="2851571" cy="3187774"/>
              </a:xfrm>
            </p:grpSpPr>
            <p:sp>
              <p:nvSpPr>
                <p:cNvPr id="385" name="矩形 384"/>
                <p:cNvSpPr/>
                <p:nvPr/>
              </p:nvSpPr>
              <p:spPr>
                <a:xfrm>
                  <a:off x="4427031" y="3439662"/>
                  <a:ext cx="2146041" cy="5971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smtClean="0">
                      <a:solidFill>
                        <a:schemeClr val="tx1"/>
                      </a:solidFill>
                    </a:rPr>
                    <a:t>res_block</a:t>
                  </a:r>
                  <a:endParaRPr kumimoji="1" lang="zh-TW" altLang="en-US" dirty="0">
                    <a:solidFill>
                      <a:schemeClr val="tx1"/>
                    </a:solidFill>
                  </a:endParaRPr>
                </a:p>
              </p:txBody>
            </p:sp>
            <p:sp>
              <p:nvSpPr>
                <p:cNvPr id="386" name="矩形 385"/>
                <p:cNvSpPr/>
                <p:nvPr/>
              </p:nvSpPr>
              <p:spPr>
                <a:xfrm>
                  <a:off x="4427032" y="4461996"/>
                  <a:ext cx="2146041" cy="5971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solidFill>
                        <a:schemeClr val="tx1"/>
                      </a:solidFill>
                    </a:rPr>
                    <a:t>res_block</a:t>
                  </a:r>
                  <a:endParaRPr kumimoji="1" lang="zh-TW" altLang="en-US" dirty="0">
                    <a:solidFill>
                      <a:schemeClr val="tx1"/>
                    </a:solidFill>
                  </a:endParaRPr>
                </a:p>
              </p:txBody>
            </p:sp>
            <p:cxnSp>
              <p:nvCxnSpPr>
                <p:cNvPr id="387" name="直線箭頭接點 386"/>
                <p:cNvCxnSpPr/>
                <p:nvPr/>
              </p:nvCxnSpPr>
              <p:spPr>
                <a:xfrm>
                  <a:off x="5500050" y="2893715"/>
                  <a:ext cx="1" cy="52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8" name="矩形 387"/>
                <p:cNvSpPr/>
                <p:nvPr/>
              </p:nvSpPr>
              <p:spPr>
                <a:xfrm>
                  <a:off x="4427031" y="5484330"/>
                  <a:ext cx="2146041" cy="5971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solidFill>
                        <a:schemeClr val="tx1"/>
                      </a:solidFill>
                    </a:rPr>
                    <a:t>res_block</a:t>
                  </a:r>
                  <a:endParaRPr kumimoji="1" lang="zh-TW" altLang="en-US" dirty="0">
                    <a:solidFill>
                      <a:schemeClr val="tx1"/>
                    </a:solidFill>
                  </a:endParaRPr>
                </a:p>
              </p:txBody>
            </p:sp>
            <p:sp>
              <p:nvSpPr>
                <p:cNvPr id="389" name="手繪多邊形 388"/>
                <p:cNvSpPr/>
                <p:nvPr/>
              </p:nvSpPr>
              <p:spPr>
                <a:xfrm>
                  <a:off x="5413657" y="2957515"/>
                  <a:ext cx="1864945" cy="1466149"/>
                </a:xfrm>
                <a:custGeom>
                  <a:avLst/>
                  <a:gdLst>
                    <a:gd name="connsiteX0" fmla="*/ 68498 w 1748148"/>
                    <a:gd name="connsiteY0" fmla="*/ 55962 h 1474215"/>
                    <a:gd name="connsiteX1" fmla="*/ 199127 w 1748148"/>
                    <a:gd name="connsiteY1" fmla="*/ 74624 h 1474215"/>
                    <a:gd name="connsiteX2" fmla="*/ 1748008 w 1748148"/>
                    <a:gd name="connsiteY2" fmla="*/ 783750 h 1474215"/>
                    <a:gd name="connsiteX3" fmla="*/ 105820 w 1748148"/>
                    <a:gd name="connsiteY3" fmla="*/ 1474215 h 1474215"/>
                  </a:gdLst>
                  <a:ahLst/>
                  <a:cxnLst>
                    <a:cxn ang="0">
                      <a:pos x="connsiteX0" y="connsiteY0"/>
                    </a:cxn>
                    <a:cxn ang="0">
                      <a:pos x="connsiteX1" y="connsiteY1"/>
                    </a:cxn>
                    <a:cxn ang="0">
                      <a:pos x="connsiteX2" y="connsiteY2"/>
                    </a:cxn>
                    <a:cxn ang="0">
                      <a:pos x="connsiteX3" y="connsiteY3"/>
                    </a:cxn>
                  </a:cxnLst>
                  <a:rect l="l" t="t" r="r" b="b"/>
                  <a:pathLst>
                    <a:path w="1748148" h="1474215">
                      <a:moveTo>
                        <a:pt x="68498" y="55962"/>
                      </a:moveTo>
                      <a:cubicBezTo>
                        <a:pt x="-6147" y="4644"/>
                        <a:pt x="-80791" y="-46674"/>
                        <a:pt x="199127" y="74624"/>
                      </a:cubicBezTo>
                      <a:cubicBezTo>
                        <a:pt x="479045" y="195922"/>
                        <a:pt x="1763559" y="550485"/>
                        <a:pt x="1748008" y="783750"/>
                      </a:cubicBezTo>
                      <a:cubicBezTo>
                        <a:pt x="1732457" y="1017015"/>
                        <a:pt x="385738" y="1343586"/>
                        <a:pt x="105820" y="1474215"/>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84" name="手繪多邊形 383"/>
              <p:cNvSpPr/>
              <p:nvPr/>
            </p:nvSpPr>
            <p:spPr>
              <a:xfrm>
                <a:off x="5444063" y="4056915"/>
                <a:ext cx="1804135" cy="1427415"/>
              </a:xfrm>
              <a:custGeom>
                <a:avLst/>
                <a:gdLst>
                  <a:gd name="connsiteX0" fmla="*/ 68498 w 1748148"/>
                  <a:gd name="connsiteY0" fmla="*/ 55962 h 1474215"/>
                  <a:gd name="connsiteX1" fmla="*/ 199127 w 1748148"/>
                  <a:gd name="connsiteY1" fmla="*/ 74624 h 1474215"/>
                  <a:gd name="connsiteX2" fmla="*/ 1748008 w 1748148"/>
                  <a:gd name="connsiteY2" fmla="*/ 783750 h 1474215"/>
                  <a:gd name="connsiteX3" fmla="*/ 105820 w 1748148"/>
                  <a:gd name="connsiteY3" fmla="*/ 1474215 h 1474215"/>
                </a:gdLst>
                <a:ahLst/>
                <a:cxnLst>
                  <a:cxn ang="0">
                    <a:pos x="connsiteX0" y="connsiteY0"/>
                  </a:cxn>
                  <a:cxn ang="0">
                    <a:pos x="connsiteX1" y="connsiteY1"/>
                  </a:cxn>
                  <a:cxn ang="0">
                    <a:pos x="connsiteX2" y="connsiteY2"/>
                  </a:cxn>
                  <a:cxn ang="0">
                    <a:pos x="connsiteX3" y="connsiteY3"/>
                  </a:cxn>
                </a:cxnLst>
                <a:rect l="l" t="t" r="r" b="b"/>
                <a:pathLst>
                  <a:path w="1748148" h="1474215">
                    <a:moveTo>
                      <a:pt x="68498" y="55962"/>
                    </a:moveTo>
                    <a:cubicBezTo>
                      <a:pt x="-6147" y="4644"/>
                      <a:pt x="-80791" y="-46674"/>
                      <a:pt x="199127" y="74624"/>
                    </a:cubicBezTo>
                    <a:cubicBezTo>
                      <a:pt x="479045" y="195922"/>
                      <a:pt x="1763559" y="550485"/>
                      <a:pt x="1748008" y="783750"/>
                    </a:cubicBezTo>
                    <a:cubicBezTo>
                      <a:pt x="1732457" y="1017015"/>
                      <a:pt x="385738" y="1343586"/>
                      <a:pt x="105820" y="1474215"/>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cxnSp>
          <p:nvCxnSpPr>
            <p:cNvPr id="390" name="直線接點 389"/>
            <p:cNvCxnSpPr/>
            <p:nvPr/>
          </p:nvCxnSpPr>
          <p:spPr>
            <a:xfrm flipH="1">
              <a:off x="7523864" y="5929108"/>
              <a:ext cx="2" cy="425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1" name="直線接點 390"/>
            <p:cNvCxnSpPr/>
            <p:nvPr/>
          </p:nvCxnSpPr>
          <p:spPr>
            <a:xfrm flipH="1">
              <a:off x="4625780" y="5951431"/>
              <a:ext cx="2" cy="455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2" name="肘形接點 391"/>
            <p:cNvCxnSpPr/>
            <p:nvPr/>
          </p:nvCxnSpPr>
          <p:spPr>
            <a:xfrm flipV="1">
              <a:off x="4634931" y="2830517"/>
              <a:ext cx="2880000" cy="3600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3" name="肘形接點 392"/>
            <p:cNvCxnSpPr/>
            <p:nvPr/>
          </p:nvCxnSpPr>
          <p:spPr>
            <a:xfrm flipV="1">
              <a:off x="7514387" y="2754283"/>
              <a:ext cx="2880000" cy="3600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cxnSp>
        <p:nvCxnSpPr>
          <p:cNvPr id="396" name="直線箭頭接點 395"/>
          <p:cNvCxnSpPr/>
          <p:nvPr/>
        </p:nvCxnSpPr>
        <p:spPr>
          <a:xfrm flipV="1">
            <a:off x="5112205" y="3337605"/>
            <a:ext cx="3045399" cy="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直線箭頭接點 400"/>
          <p:cNvCxnSpPr/>
          <p:nvPr/>
        </p:nvCxnSpPr>
        <p:spPr>
          <a:xfrm flipV="1">
            <a:off x="5155096" y="3659013"/>
            <a:ext cx="4175036" cy="5316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2" name="矩形 401"/>
          <p:cNvSpPr/>
          <p:nvPr/>
        </p:nvSpPr>
        <p:spPr>
          <a:xfrm>
            <a:off x="1497496" y="4041912"/>
            <a:ext cx="3962400" cy="8469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4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7810" y="5106354"/>
            <a:ext cx="2623015" cy="1616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線箭頭接點 6"/>
          <p:cNvCxnSpPr>
            <a:stCxn id="10" idx="3"/>
            <a:endCxn id="55" idx="1"/>
          </p:cNvCxnSpPr>
          <p:nvPr/>
        </p:nvCxnSpPr>
        <p:spPr>
          <a:xfrm>
            <a:off x="2526487" y="3827836"/>
            <a:ext cx="4857725" cy="2114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875215" y="3770079"/>
            <a:ext cx="651272" cy="115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p:cNvSpPr/>
          <p:nvPr/>
        </p:nvSpPr>
        <p:spPr>
          <a:xfrm>
            <a:off x="1647645" y="3314951"/>
            <a:ext cx="3438203" cy="10973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5" name="矩形 54"/>
          <p:cNvSpPr/>
          <p:nvPr/>
        </p:nvSpPr>
        <p:spPr>
          <a:xfrm>
            <a:off x="7384212" y="5805578"/>
            <a:ext cx="1106704" cy="274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 name="投影片編號版面配置區 2"/>
          <p:cNvSpPr>
            <a:spLocks noGrp="1"/>
          </p:cNvSpPr>
          <p:nvPr>
            <p:ph type="sldNum" sz="quarter" idx="12"/>
          </p:nvPr>
        </p:nvSpPr>
        <p:spPr/>
        <p:txBody>
          <a:bodyPr/>
          <a:lstStyle/>
          <a:p>
            <a:fld id="{F81A2F63-799C-4542-AC5E-07A2B86D6151}" type="slidenum">
              <a:rPr lang="en-US" smtClean="0"/>
              <a:t>27</a:t>
            </a:fld>
            <a:endParaRPr lang="en-US"/>
          </a:p>
        </p:txBody>
      </p:sp>
      <mc:AlternateContent xmlns:mc="http://schemas.openxmlformats.org/markup-compatibility/2006">
        <mc:Choice xmlns:p14="http://schemas.microsoft.com/office/powerpoint/2010/main" Requires="p14">
          <p:contentPart p14:bwMode="auto" r:id="rId5">
            <p14:nvContentPartPr>
              <p14:cNvPr id="5" name="筆跡 4"/>
              <p14:cNvContentPartPr/>
              <p14:nvPr/>
            </p14:nvContentPartPr>
            <p14:xfrm>
              <a:off x="5228640" y="3337920"/>
              <a:ext cx="6397200" cy="1724400"/>
            </p14:xfrm>
          </p:contentPart>
        </mc:Choice>
        <mc:Fallback>
          <p:pic>
            <p:nvPicPr>
              <p:cNvPr id="5" name="筆跡 4"/>
              <p:cNvPicPr/>
              <p:nvPr/>
            </p:nvPicPr>
            <p:blipFill>
              <a:blip r:embed="rId6"/>
              <a:stretch>
                <a:fillRect/>
              </a:stretch>
            </p:blipFill>
            <p:spPr>
              <a:xfrm>
                <a:off x="5222160" y="3332880"/>
                <a:ext cx="6409440" cy="1737000"/>
              </a:xfrm>
              <a:prstGeom prst="rect">
                <a:avLst/>
              </a:prstGeom>
            </p:spPr>
          </p:pic>
        </mc:Fallback>
      </mc:AlternateContent>
    </p:spTree>
    <p:extLst>
      <p:ext uri="{BB962C8B-B14F-4D97-AF65-F5344CB8AC3E}">
        <p14:creationId xmlns:p14="http://schemas.microsoft.com/office/powerpoint/2010/main" val="2034494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Evaluation</a:t>
            </a:r>
            <a:endParaRPr kumimoji="1"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5474" y="2467197"/>
            <a:ext cx="4799006" cy="4351338"/>
          </a:xfrm>
        </p:spPr>
      </p:pic>
      <p:sp>
        <p:nvSpPr>
          <p:cNvPr id="3" name="矩形 2"/>
          <p:cNvSpPr/>
          <p:nvPr/>
        </p:nvSpPr>
        <p:spPr>
          <a:xfrm>
            <a:off x="1485417" y="1690688"/>
            <a:ext cx="8920223" cy="369332"/>
          </a:xfrm>
          <a:prstGeom prst="rect">
            <a:avLst/>
          </a:prstGeom>
        </p:spPr>
        <p:txBody>
          <a:bodyPr wrap="square">
            <a:spAutoFit/>
          </a:bodyPr>
          <a:lstStyle/>
          <a:p>
            <a:r>
              <a:rPr lang="en-US" altLang="zh-TW" dirty="0">
                <a:latin typeface="NimbusRomNo9L" charset="0"/>
              </a:rPr>
              <a:t>We compare </a:t>
            </a:r>
            <a:r>
              <a:rPr lang="en-US" altLang="zh-TW" dirty="0">
                <a:latin typeface="CMMI10" charset="0"/>
              </a:rPr>
              <a:t>n </a:t>
            </a:r>
            <a:r>
              <a:rPr lang="en-US" altLang="zh-TW" dirty="0">
                <a:latin typeface="CMR10" charset="0"/>
              </a:rPr>
              <a:t>= </a:t>
            </a:r>
            <a:r>
              <a:rPr lang="en-US" altLang="zh-TW" dirty="0">
                <a:latin typeface="CMSY10" charset="0"/>
              </a:rPr>
              <a:t>{</a:t>
            </a:r>
            <a:r>
              <a:rPr lang="en-US" altLang="zh-TW" dirty="0">
                <a:latin typeface="CMR10" charset="0"/>
              </a:rPr>
              <a:t>3</a:t>
            </a:r>
            <a:r>
              <a:rPr lang="en-US" altLang="zh-TW" dirty="0">
                <a:latin typeface="CMMI10" charset="0"/>
              </a:rPr>
              <a:t>, </a:t>
            </a:r>
            <a:r>
              <a:rPr lang="en-US" altLang="zh-TW" dirty="0">
                <a:latin typeface="CMR10" charset="0"/>
              </a:rPr>
              <a:t>5</a:t>
            </a:r>
            <a:r>
              <a:rPr lang="en-US" altLang="zh-TW" dirty="0">
                <a:latin typeface="CMMI10" charset="0"/>
              </a:rPr>
              <a:t>, </a:t>
            </a:r>
            <a:r>
              <a:rPr lang="en-US" altLang="zh-TW" dirty="0">
                <a:latin typeface="CMR10" charset="0"/>
              </a:rPr>
              <a:t>7</a:t>
            </a:r>
            <a:r>
              <a:rPr lang="en-US" altLang="zh-TW" dirty="0">
                <a:latin typeface="CMMI10" charset="0"/>
              </a:rPr>
              <a:t>, </a:t>
            </a:r>
            <a:r>
              <a:rPr lang="en-US" altLang="zh-TW" dirty="0">
                <a:latin typeface="CMR10" charset="0"/>
              </a:rPr>
              <a:t>9</a:t>
            </a:r>
            <a:r>
              <a:rPr lang="en-US" altLang="zh-TW" dirty="0">
                <a:latin typeface="CMSY10" charset="0"/>
              </a:rPr>
              <a:t>}</a:t>
            </a:r>
            <a:r>
              <a:rPr lang="en-US" altLang="zh-TW" dirty="0">
                <a:latin typeface="NimbusRomNo9L" charset="0"/>
              </a:rPr>
              <a:t>, leading to 20, 32, 44, and 56-layer </a:t>
            </a:r>
            <a:r>
              <a:rPr lang="en-US" altLang="zh-TW" dirty="0" smtClean="0">
                <a:latin typeface="NimbusRomNo9L" charset="0"/>
              </a:rPr>
              <a:t>networks. </a:t>
            </a:r>
            <a:endParaRPr lang="en-US" altLang="zh-TW" dirty="0"/>
          </a:p>
        </p:txBody>
      </p:sp>
      <p:sp>
        <p:nvSpPr>
          <p:cNvPr id="5" name="投影片編號版面配置區 4"/>
          <p:cNvSpPr>
            <a:spLocks noGrp="1"/>
          </p:cNvSpPr>
          <p:nvPr>
            <p:ph type="sldNum" sz="quarter" idx="12"/>
          </p:nvPr>
        </p:nvSpPr>
        <p:spPr/>
        <p:txBody>
          <a:bodyPr/>
          <a:lstStyle/>
          <a:p>
            <a:fld id="{F81A2F63-799C-4542-AC5E-07A2B86D6151}" type="slidenum">
              <a:rPr lang="en-US" smtClean="0"/>
              <a:t>28</a:t>
            </a:fld>
            <a:endParaRPr lang="en-US"/>
          </a:p>
        </p:txBody>
      </p:sp>
      <mc:AlternateContent xmlns:mc="http://schemas.openxmlformats.org/markup-compatibility/2006">
        <mc:Choice xmlns:p14="http://schemas.microsoft.com/office/powerpoint/2010/main" Requires="p14">
          <p:contentPart p14:bwMode="auto" r:id="rId4">
            <p14:nvContentPartPr>
              <p14:cNvPr id="6" name="筆跡 5"/>
              <p14:cNvContentPartPr/>
              <p14:nvPr/>
            </p14:nvContentPartPr>
            <p14:xfrm>
              <a:off x="3556080" y="852120"/>
              <a:ext cx="1590480" cy="1815840"/>
            </p14:xfrm>
          </p:contentPart>
        </mc:Choice>
        <mc:Fallback>
          <p:pic>
            <p:nvPicPr>
              <p:cNvPr id="6" name="筆跡 5"/>
              <p:cNvPicPr/>
              <p:nvPr/>
            </p:nvPicPr>
            <p:blipFill>
              <a:blip r:embed="rId5"/>
              <a:stretch>
                <a:fillRect/>
              </a:stretch>
            </p:blipFill>
            <p:spPr>
              <a:xfrm>
                <a:off x="3552120" y="847080"/>
                <a:ext cx="1598040" cy="1824480"/>
              </a:xfrm>
              <a:prstGeom prst="rect">
                <a:avLst/>
              </a:prstGeom>
            </p:spPr>
          </p:pic>
        </mc:Fallback>
      </mc:AlternateContent>
    </p:spTree>
    <p:extLst>
      <p:ext uri="{BB962C8B-B14F-4D97-AF65-F5344CB8AC3E}">
        <p14:creationId xmlns:p14="http://schemas.microsoft.com/office/powerpoint/2010/main" val="1415490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T</a:t>
            </a:r>
            <a:r>
              <a:rPr kumimoji="1" lang="en-US" altLang="zh-TW" dirty="0" smtClean="0"/>
              <a:t>raining</a:t>
            </a:r>
            <a:r>
              <a:rPr kumimoji="1" lang="zh-TW" altLang="en-US" dirty="0" smtClean="0"/>
              <a:t> </a:t>
            </a:r>
            <a:r>
              <a:rPr kumimoji="1" lang="en-US" altLang="zh-TW" dirty="0" smtClean="0"/>
              <a:t>on</a:t>
            </a:r>
            <a:r>
              <a:rPr kumimoji="1" lang="zh-TW" altLang="en-US" dirty="0" smtClean="0"/>
              <a:t> </a:t>
            </a:r>
            <a:r>
              <a:rPr kumimoji="1" lang="en-US" altLang="zh-TW" dirty="0" smtClean="0"/>
              <a:t>CIFAR10</a:t>
            </a:r>
            <a:endParaRPr kumimoji="1" lang="zh-TW" altLang="en-US" dirty="0"/>
          </a:p>
        </p:txBody>
      </p:sp>
      <p:pic>
        <p:nvPicPr>
          <p:cNvPr id="4" name="內容版面配置區 3"/>
          <p:cNvPicPr>
            <a:picLocks noGrp="1" noChangeAspect="1"/>
          </p:cNvPicPr>
          <p:nvPr>
            <p:ph idx="1"/>
          </p:nvPr>
        </p:nvPicPr>
        <p:blipFill rotWithShape="1">
          <a:blip r:embed="rId3">
            <a:extLst>
              <a:ext uri="{28A0092B-C50C-407E-A947-70E740481C1C}">
                <a14:useLocalDpi xmlns:a14="http://schemas.microsoft.com/office/drawing/2010/main" val="0"/>
              </a:ext>
            </a:extLst>
          </a:blip>
          <a:srcRect r="28644" b="21244"/>
          <a:stretch/>
        </p:blipFill>
        <p:spPr>
          <a:xfrm>
            <a:off x="217099" y="2343940"/>
            <a:ext cx="9411107" cy="3021690"/>
          </a:xfrm>
        </p:spPr>
      </p:pic>
      <p:sp>
        <p:nvSpPr>
          <p:cNvPr id="3" name="矩形 2"/>
          <p:cNvSpPr/>
          <p:nvPr/>
        </p:nvSpPr>
        <p:spPr>
          <a:xfrm>
            <a:off x="448574" y="1569379"/>
            <a:ext cx="10800271" cy="1200329"/>
          </a:xfrm>
          <a:prstGeom prst="rect">
            <a:avLst/>
          </a:prstGeom>
        </p:spPr>
        <p:txBody>
          <a:bodyPr wrap="square">
            <a:spAutoFit/>
          </a:bodyPr>
          <a:lstStyle/>
          <a:p>
            <a:pPr marL="285750" indent="-285750">
              <a:buFont typeface="Arial" charset="0"/>
              <a:buChar char="•"/>
            </a:pPr>
            <a:r>
              <a:rPr lang="en-US" altLang="zh-TW" dirty="0"/>
              <a:t>Dashed lines denote training error, and bold lines denote testing error </a:t>
            </a:r>
            <a:endParaRPr lang="zh-TW" altLang="en-US" dirty="0" smtClean="0"/>
          </a:p>
          <a:p>
            <a:pPr marL="285750" indent="-285750">
              <a:buFont typeface="Arial" charset="0"/>
              <a:buChar char="•"/>
            </a:pPr>
            <a:r>
              <a:rPr lang="en-US" altLang="zh-TW" dirty="0" smtClean="0"/>
              <a:t>The </a:t>
            </a:r>
            <a:r>
              <a:rPr lang="en-US" altLang="zh-TW" dirty="0"/>
              <a:t>deep plain nets suffer from increased depth, and exhibit higher training error when going deeper </a:t>
            </a:r>
          </a:p>
          <a:p>
            <a:pPr marL="285750" indent="-285750">
              <a:buFont typeface="Arial" charset="0"/>
              <a:buChar char="•"/>
            </a:pPr>
            <a:r>
              <a:rPr lang="en-US" altLang="zh-TW" dirty="0" smtClean="0">
                <a:latin typeface="NimbusRomNo9L" charset="0"/>
              </a:rPr>
              <a:t>Our </a:t>
            </a:r>
            <a:r>
              <a:rPr lang="en-US" altLang="zh-TW" dirty="0" err="1">
                <a:latin typeface="NimbusRomNo9L" charset="0"/>
              </a:rPr>
              <a:t>ResNets</a:t>
            </a:r>
            <a:r>
              <a:rPr lang="en-US" altLang="zh-TW" dirty="0">
                <a:latin typeface="NimbusRomNo9L" charset="0"/>
              </a:rPr>
              <a:t> manage to overcome the optimization difficulty and </a:t>
            </a:r>
            <a:r>
              <a:rPr lang="en-US" altLang="zh-TW" dirty="0" smtClean="0">
                <a:latin typeface="NimbusRomNo9L" charset="0"/>
              </a:rPr>
              <a:t>demonstrate </a:t>
            </a:r>
            <a:r>
              <a:rPr lang="en-US" altLang="zh-TW" dirty="0">
                <a:latin typeface="NimbusRomNo9L" charset="0"/>
              </a:rPr>
              <a:t>accuracy gains when the depth increases. </a:t>
            </a:r>
            <a:endParaRPr lang="en-US" altLang="zh-TW" dirty="0"/>
          </a:p>
        </p:txBody>
      </p:sp>
      <p:sp>
        <p:nvSpPr>
          <p:cNvPr id="5" name="投影片編號版面配置區 4"/>
          <p:cNvSpPr>
            <a:spLocks noGrp="1"/>
          </p:cNvSpPr>
          <p:nvPr>
            <p:ph type="sldNum" sz="quarter" idx="12"/>
          </p:nvPr>
        </p:nvSpPr>
        <p:spPr/>
        <p:txBody>
          <a:bodyPr/>
          <a:lstStyle/>
          <a:p>
            <a:fld id="{F81A2F63-799C-4542-AC5E-07A2B86D6151}" type="slidenum">
              <a:rPr lang="en-US" smtClean="0"/>
              <a:t>29</a:t>
            </a:fld>
            <a:endParaRPr lang="en-US"/>
          </a:p>
        </p:txBody>
      </p:sp>
    </p:spTree>
    <p:extLst>
      <p:ext uri="{BB962C8B-B14F-4D97-AF65-F5344CB8AC3E}">
        <p14:creationId xmlns:p14="http://schemas.microsoft.com/office/powerpoint/2010/main" val="117229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Edge</a:t>
            </a:r>
            <a:r>
              <a:rPr kumimoji="1" lang="zh-TW" altLang="en-US" dirty="0" smtClean="0"/>
              <a:t> </a:t>
            </a:r>
            <a:r>
              <a:rPr kumimoji="1" lang="en-US" altLang="zh-TW" dirty="0" smtClean="0"/>
              <a:t>Detection</a:t>
            </a:r>
            <a:endParaRPr kumimoji="1" lang="zh-TW" altLang="en-US" dirty="0"/>
          </a:p>
        </p:txBody>
      </p:sp>
      <p:sp>
        <p:nvSpPr>
          <p:cNvPr id="6" name="文字方塊 5"/>
          <p:cNvSpPr txBox="1"/>
          <p:nvPr/>
        </p:nvSpPr>
        <p:spPr>
          <a:xfrm>
            <a:off x="5894827" y="6156975"/>
            <a:ext cx="6297173" cy="369332"/>
          </a:xfrm>
          <a:prstGeom prst="rect">
            <a:avLst/>
          </a:prstGeom>
          <a:noFill/>
        </p:spPr>
        <p:txBody>
          <a:bodyPr wrap="none" rtlCol="0">
            <a:spAutoFit/>
          </a:bodyPr>
          <a:lstStyle/>
          <a:p>
            <a:r>
              <a:rPr kumimoji="1" lang="en-US" altLang="zh-TW" dirty="0" smtClean="0"/>
              <a:t>source:</a:t>
            </a:r>
            <a:r>
              <a:rPr kumimoji="1" lang="zh-TW" altLang="en-US" dirty="0" smtClean="0"/>
              <a:t> </a:t>
            </a:r>
            <a:r>
              <a:rPr kumimoji="1" lang="en-US" altLang="zh-TW" dirty="0" smtClean="0"/>
              <a:t>http</a:t>
            </a:r>
            <a:r>
              <a:rPr kumimoji="1" lang="en-US" altLang="zh-TW" dirty="0"/>
              <a:t>://</a:t>
            </a:r>
            <a:r>
              <a:rPr kumimoji="1" lang="en-US" altLang="zh-TW" dirty="0" err="1"/>
              <a:t>aishack.in</a:t>
            </a:r>
            <a:r>
              <a:rPr kumimoji="1" lang="en-US" altLang="zh-TW" dirty="0"/>
              <a:t>/tutorials/image-convolution-examples/</a:t>
            </a:r>
            <a:endParaRPr kumimoji="1" lang="zh-TW" altLang="en-US" dirty="0"/>
          </a:p>
        </p:txBody>
      </p:sp>
      <p:pic>
        <p:nvPicPr>
          <p:cNvPr id="7" name="內容版面配置區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2923" y="2139350"/>
            <a:ext cx="6058388" cy="2579748"/>
          </a:xfr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6738" y="2394998"/>
            <a:ext cx="2413000" cy="2324100"/>
          </a:xfrm>
          <a:prstGeom prst="rect">
            <a:avLst/>
          </a:prstGeom>
        </p:spPr>
      </p:pic>
      <p:sp>
        <p:nvSpPr>
          <p:cNvPr id="3" name="投影片編號版面配置區 2"/>
          <p:cNvSpPr>
            <a:spLocks noGrp="1"/>
          </p:cNvSpPr>
          <p:nvPr>
            <p:ph type="sldNum" sz="quarter" idx="12"/>
          </p:nvPr>
        </p:nvSpPr>
        <p:spPr/>
        <p:txBody>
          <a:bodyPr/>
          <a:lstStyle/>
          <a:p>
            <a:fld id="{F81A2F63-799C-4542-AC5E-07A2B86D6151}" type="slidenum">
              <a:rPr lang="en-US" smtClean="0"/>
              <a:t>3</a:t>
            </a:fld>
            <a:endParaRPr lang="en-US"/>
          </a:p>
        </p:txBody>
      </p:sp>
    </p:spTree>
    <p:extLst>
      <p:ext uri="{BB962C8B-B14F-4D97-AF65-F5344CB8AC3E}">
        <p14:creationId xmlns:p14="http://schemas.microsoft.com/office/powerpoint/2010/main" val="6563371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Exploring Over 1000 layers </a:t>
            </a:r>
            <a:br>
              <a:rPr lang="en-US" altLang="zh-TW" dirty="0"/>
            </a:br>
            <a:endParaRPr kumimoji="1"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9599" y="3795623"/>
            <a:ext cx="2991044" cy="3085371"/>
          </a:xfrm>
        </p:spPr>
      </p:pic>
      <p:sp>
        <p:nvSpPr>
          <p:cNvPr id="5" name="矩形 4"/>
          <p:cNvSpPr/>
          <p:nvPr/>
        </p:nvSpPr>
        <p:spPr>
          <a:xfrm>
            <a:off x="838200" y="1737240"/>
            <a:ext cx="10515600" cy="3416320"/>
          </a:xfrm>
          <a:prstGeom prst="rect">
            <a:avLst/>
          </a:prstGeom>
        </p:spPr>
        <p:txBody>
          <a:bodyPr wrap="square">
            <a:spAutoFit/>
          </a:bodyPr>
          <a:lstStyle/>
          <a:p>
            <a:pPr marL="285750" indent="-285750">
              <a:buFont typeface="Arial" charset="0"/>
              <a:buChar char="•"/>
            </a:pPr>
            <a:r>
              <a:rPr lang="en-US" altLang="zh-TW" dirty="0"/>
              <a:t>We explore an aggressively deep model of over 1000 layers. We set n = 200 that leads to a 1202-layer network</a:t>
            </a:r>
            <a:r>
              <a:rPr lang="en-US" altLang="zh-TW" dirty="0" smtClean="0"/>
              <a:t>,</a:t>
            </a:r>
            <a:endParaRPr lang="zh-TW" altLang="en-US" dirty="0" smtClean="0"/>
          </a:p>
          <a:p>
            <a:pPr marL="285750" indent="-285750">
              <a:buFont typeface="Arial" charset="0"/>
              <a:buChar char="•"/>
            </a:pPr>
            <a:r>
              <a:rPr lang="en-US" altLang="zh-TW" dirty="0"/>
              <a:t>Our method shows </a:t>
            </a:r>
            <a:r>
              <a:rPr lang="en-US" altLang="zh-TW" i="1" dirty="0"/>
              <a:t>no optimization difficulty</a:t>
            </a:r>
            <a:r>
              <a:rPr lang="en-US" altLang="zh-TW" dirty="0"/>
              <a:t>, and this 103-layer network is able to achieve </a:t>
            </a:r>
            <a:r>
              <a:rPr lang="en-US" altLang="zh-TW" i="1" dirty="0"/>
              <a:t>training error </a:t>
            </a:r>
            <a:r>
              <a:rPr lang="en-US" altLang="zh-TW" dirty="0"/>
              <a:t>&lt;0.1</a:t>
            </a:r>
            <a:r>
              <a:rPr lang="en-US" altLang="zh-TW" dirty="0" smtClean="0"/>
              <a:t>%.</a:t>
            </a:r>
            <a:endParaRPr lang="zh-TW" altLang="en-US" dirty="0" smtClean="0"/>
          </a:p>
          <a:p>
            <a:pPr marL="285750" indent="-285750">
              <a:buFont typeface="Arial" charset="0"/>
              <a:buChar char="•"/>
            </a:pPr>
            <a:r>
              <a:rPr lang="en-US" altLang="zh-TW" dirty="0"/>
              <a:t>Its test error is still fairly good </a:t>
            </a:r>
            <a:r>
              <a:rPr lang="en-US" altLang="zh-TW" dirty="0" smtClean="0"/>
              <a:t>(7.93%) </a:t>
            </a:r>
            <a:endParaRPr lang="zh-TW" altLang="en-US" dirty="0" smtClean="0"/>
          </a:p>
          <a:p>
            <a:pPr marL="285750" indent="-285750">
              <a:buFont typeface="Arial" charset="0"/>
              <a:buChar char="•"/>
            </a:pPr>
            <a:r>
              <a:rPr lang="en-US" altLang="zh-TW" dirty="0"/>
              <a:t>The testing result of this 1202-layer network is worse than that of our 110-layer </a:t>
            </a:r>
            <a:r>
              <a:rPr lang="en-US" altLang="zh-TW" dirty="0" smtClean="0"/>
              <a:t>network. </a:t>
            </a:r>
            <a:endParaRPr lang="en-US" altLang="zh-TW" dirty="0"/>
          </a:p>
          <a:p>
            <a:pPr marL="285750" indent="-285750">
              <a:buFont typeface="Arial" charset="0"/>
              <a:buChar char="•"/>
            </a:pPr>
            <a:r>
              <a:rPr lang="en-US" altLang="zh-TW" dirty="0" smtClean="0"/>
              <a:t>We </a:t>
            </a:r>
            <a:r>
              <a:rPr lang="en-US" altLang="zh-TW" dirty="0"/>
              <a:t>argue that this is because of </a:t>
            </a:r>
            <a:r>
              <a:rPr lang="en-US" altLang="zh-TW" dirty="0" err="1"/>
              <a:t>overfitting</a:t>
            </a:r>
            <a:r>
              <a:rPr lang="en-US" altLang="zh-TW" dirty="0"/>
              <a:t>. The 1202-layer network may be unnecessarily large (19.4M) for this small </a:t>
            </a:r>
            <a:r>
              <a:rPr lang="en-US" altLang="zh-TW" dirty="0" smtClean="0"/>
              <a:t>dataset. </a:t>
            </a:r>
            <a:endParaRPr lang="en-US" altLang="zh-TW" dirty="0"/>
          </a:p>
          <a:p>
            <a:pPr marL="285750" indent="-285750">
              <a:buFont typeface="Arial" charset="0"/>
              <a:buChar char="•"/>
            </a:pPr>
            <a:endParaRPr lang="en-US" altLang="zh-TW" dirty="0"/>
          </a:p>
          <a:p>
            <a:endParaRPr lang="zh-TW" altLang="en-US" dirty="0"/>
          </a:p>
          <a:p>
            <a:endParaRPr lang="en-US" altLang="zh-TW" dirty="0"/>
          </a:p>
          <a:p>
            <a:r>
              <a:rPr lang="en-US" altLang="zh-TW" dirty="0" smtClean="0"/>
              <a:t> </a:t>
            </a:r>
            <a:endParaRPr lang="zh-TW" altLang="en-US" dirty="0"/>
          </a:p>
        </p:txBody>
      </p:sp>
      <p:sp>
        <p:nvSpPr>
          <p:cNvPr id="3" name="投影片編號版面配置區 2"/>
          <p:cNvSpPr>
            <a:spLocks noGrp="1"/>
          </p:cNvSpPr>
          <p:nvPr>
            <p:ph type="sldNum" sz="quarter" idx="12"/>
          </p:nvPr>
        </p:nvSpPr>
        <p:spPr/>
        <p:txBody>
          <a:bodyPr/>
          <a:lstStyle/>
          <a:p>
            <a:fld id="{F81A2F63-799C-4542-AC5E-07A2B86D6151}" type="slidenum">
              <a:rPr lang="en-US" smtClean="0"/>
              <a:t>30</a:t>
            </a:fld>
            <a:endParaRPr lang="en-US"/>
          </a:p>
        </p:txBody>
      </p:sp>
      <mc:AlternateContent xmlns:mc="http://schemas.openxmlformats.org/markup-compatibility/2006">
        <mc:Choice xmlns:p14="http://schemas.microsoft.com/office/powerpoint/2010/main" Requires="p14">
          <p:contentPart p14:bwMode="auto" r:id="rId4">
            <p14:nvContentPartPr>
              <p14:cNvPr id="6" name="筆跡 5"/>
              <p14:cNvContentPartPr/>
              <p14:nvPr/>
            </p14:nvContentPartPr>
            <p14:xfrm>
              <a:off x="7334280" y="4927320"/>
              <a:ext cx="3923280" cy="595440"/>
            </p14:xfrm>
          </p:contentPart>
        </mc:Choice>
        <mc:Fallback>
          <p:pic>
            <p:nvPicPr>
              <p:cNvPr id="6" name="筆跡 5"/>
              <p:cNvPicPr/>
              <p:nvPr/>
            </p:nvPicPr>
            <p:blipFill>
              <a:blip r:embed="rId5"/>
              <a:stretch>
                <a:fillRect/>
              </a:stretch>
            </p:blipFill>
            <p:spPr>
              <a:xfrm>
                <a:off x="7326720" y="4923360"/>
                <a:ext cx="3936240" cy="605880"/>
              </a:xfrm>
              <a:prstGeom prst="rect">
                <a:avLst/>
              </a:prstGeom>
            </p:spPr>
          </p:pic>
        </mc:Fallback>
      </mc:AlternateContent>
    </p:spTree>
    <p:extLst>
      <p:ext uri="{BB962C8B-B14F-4D97-AF65-F5344CB8AC3E}">
        <p14:creationId xmlns:p14="http://schemas.microsoft.com/office/powerpoint/2010/main" val="1743837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Analysis of Layer Responses. </a:t>
            </a:r>
            <a:br>
              <a:rPr lang="en-US" altLang="zh-TW" dirty="0"/>
            </a:br>
            <a:endParaRPr kumimoji="1"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9335" y="2037563"/>
            <a:ext cx="6209072" cy="4351338"/>
          </a:xfrm>
        </p:spPr>
      </p:pic>
      <p:sp>
        <p:nvSpPr>
          <p:cNvPr id="7" name="矩形 6"/>
          <p:cNvSpPr/>
          <p:nvPr/>
        </p:nvSpPr>
        <p:spPr>
          <a:xfrm>
            <a:off x="838200" y="1690688"/>
            <a:ext cx="8951343" cy="369332"/>
          </a:xfrm>
          <a:prstGeom prst="rect">
            <a:avLst/>
          </a:prstGeom>
        </p:spPr>
        <p:txBody>
          <a:bodyPr wrap="square">
            <a:spAutoFit/>
          </a:bodyPr>
          <a:lstStyle/>
          <a:p>
            <a:r>
              <a:rPr lang="en-US" altLang="zh-TW" dirty="0"/>
              <a:t>the residual functions might be generally closer to zero than the non-residual functions.</a:t>
            </a:r>
            <a:endParaRPr lang="zh-TW" altLang="en-US" dirty="0"/>
          </a:p>
        </p:txBody>
      </p:sp>
      <p:sp>
        <p:nvSpPr>
          <p:cNvPr id="3" name="投影片編號版面配置區 2"/>
          <p:cNvSpPr>
            <a:spLocks noGrp="1"/>
          </p:cNvSpPr>
          <p:nvPr>
            <p:ph type="sldNum" sz="quarter" idx="12"/>
          </p:nvPr>
        </p:nvSpPr>
        <p:spPr/>
        <p:txBody>
          <a:bodyPr/>
          <a:lstStyle/>
          <a:p>
            <a:fld id="{F81A2F63-799C-4542-AC5E-07A2B86D6151}" type="slidenum">
              <a:rPr lang="en-US" smtClean="0"/>
              <a:t>31</a:t>
            </a:fld>
            <a:endParaRPr lang="en-US"/>
          </a:p>
        </p:txBody>
      </p:sp>
    </p:spTree>
    <p:extLst>
      <p:ext uri="{BB962C8B-B14F-4D97-AF65-F5344CB8AC3E}">
        <p14:creationId xmlns:p14="http://schemas.microsoft.com/office/powerpoint/2010/main" val="1909872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Outline</a:t>
            </a:r>
            <a:endParaRPr kumimoji="1" lang="zh-TW" altLang="en-US" dirty="0"/>
          </a:p>
        </p:txBody>
      </p:sp>
      <p:sp>
        <p:nvSpPr>
          <p:cNvPr id="3" name="內容版面配置區 2"/>
          <p:cNvSpPr>
            <a:spLocks noGrp="1"/>
          </p:cNvSpPr>
          <p:nvPr>
            <p:ph idx="1"/>
          </p:nvPr>
        </p:nvSpPr>
        <p:spPr/>
        <p:txBody>
          <a:bodyPr/>
          <a:lstStyle/>
          <a:p>
            <a:r>
              <a:rPr lang="en-US" altLang="zh-TW" dirty="0"/>
              <a:t>C</a:t>
            </a:r>
            <a:r>
              <a:rPr lang="en-US" altLang="zh-TW" dirty="0" smtClean="0"/>
              <a:t>onvolutional Neural Network</a:t>
            </a:r>
            <a:endParaRPr lang="zh-TW" altLang="en-US" dirty="0" smtClean="0"/>
          </a:p>
          <a:p>
            <a:r>
              <a:rPr lang="en-US" altLang="zh-TW" dirty="0" smtClean="0"/>
              <a:t>Idea</a:t>
            </a:r>
            <a:r>
              <a:rPr lang="zh-TW" altLang="en-US" dirty="0" smtClean="0"/>
              <a:t> </a:t>
            </a:r>
            <a:r>
              <a:rPr lang="en-US" altLang="zh-TW" dirty="0" smtClean="0"/>
              <a:t>of</a:t>
            </a:r>
            <a:r>
              <a:rPr lang="zh-TW" altLang="en-US" dirty="0" smtClean="0"/>
              <a:t> </a:t>
            </a:r>
            <a:r>
              <a:rPr lang="en-US" altLang="zh-TW" dirty="0" smtClean="0"/>
              <a:t>Residual Learning </a:t>
            </a:r>
            <a:endParaRPr lang="zh-TW" altLang="en-US" dirty="0" smtClean="0"/>
          </a:p>
          <a:p>
            <a:r>
              <a:rPr kumimoji="1" lang="en-US" altLang="zh-TW" dirty="0" smtClean="0"/>
              <a:t>Image</a:t>
            </a:r>
            <a:r>
              <a:rPr kumimoji="1" lang="zh-TW" altLang="en-US" dirty="0" smtClean="0"/>
              <a:t> </a:t>
            </a:r>
            <a:r>
              <a:rPr kumimoji="1" lang="en-US" altLang="zh-TW" dirty="0" smtClean="0"/>
              <a:t>Classification(</a:t>
            </a:r>
            <a:r>
              <a:rPr lang="en-US" altLang="zh-TW" dirty="0"/>
              <a:t>CIFAR-10</a:t>
            </a:r>
            <a:r>
              <a:rPr kumimoji="1" lang="en-US" altLang="zh-TW" dirty="0" smtClean="0"/>
              <a:t>)</a:t>
            </a:r>
            <a:endParaRPr kumimoji="1" lang="zh-TW" altLang="en-US" dirty="0" smtClean="0"/>
          </a:p>
          <a:p>
            <a:r>
              <a:rPr kumimoji="1" lang="en-US" altLang="zh-TW" dirty="0" smtClean="0">
                <a:solidFill>
                  <a:srgbClr val="C00000"/>
                </a:solidFill>
              </a:rPr>
              <a:t>Image</a:t>
            </a:r>
            <a:r>
              <a:rPr kumimoji="1" lang="zh-TW" altLang="en-US" dirty="0" smtClean="0">
                <a:solidFill>
                  <a:srgbClr val="C00000"/>
                </a:solidFill>
              </a:rPr>
              <a:t> </a:t>
            </a:r>
            <a:r>
              <a:rPr kumimoji="1" lang="en-US" altLang="zh-TW" dirty="0" smtClean="0">
                <a:solidFill>
                  <a:srgbClr val="C00000"/>
                </a:solidFill>
              </a:rPr>
              <a:t>Classification(</a:t>
            </a:r>
            <a:r>
              <a:rPr kumimoji="1" lang="en-US" altLang="zh-TW" dirty="0" err="1" smtClean="0">
                <a:solidFill>
                  <a:srgbClr val="C00000"/>
                </a:solidFill>
              </a:rPr>
              <a:t>ImageNet</a:t>
            </a:r>
            <a:r>
              <a:rPr kumimoji="1" lang="en-US" altLang="zh-TW" dirty="0" smtClean="0">
                <a:solidFill>
                  <a:srgbClr val="C00000"/>
                </a:solidFill>
              </a:rPr>
              <a:t>)</a:t>
            </a:r>
            <a:endParaRPr kumimoji="1" lang="zh-TW" altLang="en-US" dirty="0" smtClean="0">
              <a:solidFill>
                <a:srgbClr val="C00000"/>
              </a:solidFill>
            </a:endParaRPr>
          </a:p>
          <a:p>
            <a:pPr marL="0" indent="0">
              <a:buNone/>
            </a:pPr>
            <a:endParaRPr kumimoji="1" lang="zh-TW" altLang="en-US" dirty="0"/>
          </a:p>
        </p:txBody>
      </p:sp>
      <p:sp>
        <p:nvSpPr>
          <p:cNvPr id="4" name="投影片編號版面配置區 3"/>
          <p:cNvSpPr>
            <a:spLocks noGrp="1"/>
          </p:cNvSpPr>
          <p:nvPr>
            <p:ph type="sldNum" sz="quarter" idx="12"/>
          </p:nvPr>
        </p:nvSpPr>
        <p:spPr/>
        <p:txBody>
          <a:bodyPr/>
          <a:lstStyle/>
          <a:p>
            <a:fld id="{F81A2F63-799C-4542-AC5E-07A2B86D6151}" type="slidenum">
              <a:rPr lang="en-US" smtClean="0"/>
              <a:t>32</a:t>
            </a:fld>
            <a:endParaRPr lang="en-US"/>
          </a:p>
        </p:txBody>
      </p:sp>
    </p:spTree>
    <p:extLst>
      <p:ext uri="{BB962C8B-B14F-4D97-AF65-F5344CB8AC3E}">
        <p14:creationId xmlns:p14="http://schemas.microsoft.com/office/powerpoint/2010/main" val="1933262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kumimoji="1" lang="zh-TW" altLang="en-US" dirty="0" smtClean="0"/>
              <a:t/>
            </a:r>
            <a:br>
              <a:rPr kumimoji="1" lang="zh-TW" altLang="en-US" dirty="0" smtClean="0"/>
            </a:br>
            <a:r>
              <a:rPr kumimoji="1" lang="en-US" altLang="zh-TW" dirty="0" err="1" smtClean="0"/>
              <a:t>Imagenet</a:t>
            </a:r>
            <a:r>
              <a:rPr kumimoji="1" lang="zh-TW" altLang="en-US" dirty="0" smtClean="0"/>
              <a:t> </a:t>
            </a:r>
            <a:r>
              <a:rPr kumimoji="1" lang="en-US" altLang="zh-TW" dirty="0" smtClean="0"/>
              <a:t>Classification</a:t>
            </a:r>
            <a:r>
              <a:rPr lang="en-US" altLang="zh-TW" dirty="0"/>
              <a:t/>
            </a:r>
            <a:br>
              <a:rPr lang="en-US" altLang="zh-TW" dirty="0"/>
            </a:br>
            <a:r>
              <a:rPr lang="en-US" altLang="zh-TW" dirty="0"/>
              <a:t/>
            </a:r>
            <a:br>
              <a:rPr lang="en-US" altLang="zh-TW" dirty="0"/>
            </a:br>
            <a:endParaRPr kumimoji="1" lang="zh-TW" altLang="en-US" dirty="0"/>
          </a:p>
        </p:txBody>
      </p:sp>
      <p:sp>
        <p:nvSpPr>
          <p:cNvPr id="3" name="內容版面配置區 2"/>
          <p:cNvSpPr>
            <a:spLocks noGrp="1"/>
          </p:cNvSpPr>
          <p:nvPr>
            <p:ph idx="1"/>
          </p:nvPr>
        </p:nvSpPr>
        <p:spPr/>
        <p:txBody>
          <a:bodyPr/>
          <a:lstStyle/>
          <a:p>
            <a:r>
              <a:rPr lang="en-US" altLang="zh-TW" dirty="0"/>
              <a:t>We evaluate our method on the </a:t>
            </a:r>
            <a:r>
              <a:rPr lang="en-US" altLang="zh-TW" dirty="0" err="1"/>
              <a:t>ImageNet</a:t>
            </a:r>
            <a:r>
              <a:rPr lang="en-US" altLang="zh-TW" dirty="0"/>
              <a:t> 2012 </a:t>
            </a:r>
            <a:r>
              <a:rPr lang="en-US" altLang="zh-TW" dirty="0" smtClean="0"/>
              <a:t>classification </a:t>
            </a:r>
            <a:r>
              <a:rPr lang="en-US" altLang="zh-TW" dirty="0"/>
              <a:t>dataset </a:t>
            </a:r>
            <a:r>
              <a:rPr lang="en-US" altLang="zh-TW" dirty="0" smtClean="0"/>
              <a:t>that </a:t>
            </a:r>
            <a:r>
              <a:rPr lang="en-US" altLang="zh-TW" dirty="0"/>
              <a:t>consists of 1000 </a:t>
            </a:r>
            <a:r>
              <a:rPr lang="en-US" altLang="zh-TW" dirty="0" smtClean="0"/>
              <a:t>classes</a:t>
            </a:r>
            <a:endParaRPr lang="zh-TW" altLang="en-US" dirty="0" smtClean="0"/>
          </a:p>
          <a:p>
            <a:r>
              <a:rPr lang="en-US" altLang="zh-TW" dirty="0" smtClean="0"/>
              <a:t>The </a:t>
            </a:r>
            <a:r>
              <a:rPr lang="en-US" altLang="zh-TW" dirty="0"/>
              <a:t>models are trained on the 1.28 million training images, and </a:t>
            </a:r>
            <a:r>
              <a:rPr lang="en-US" altLang="zh-TW" dirty="0" err="1"/>
              <a:t>evalu</a:t>
            </a:r>
            <a:r>
              <a:rPr lang="en-US" altLang="zh-TW" dirty="0"/>
              <a:t>- </a:t>
            </a:r>
            <a:r>
              <a:rPr lang="en-US" altLang="zh-TW" dirty="0" err="1"/>
              <a:t>ated</a:t>
            </a:r>
            <a:r>
              <a:rPr lang="en-US" altLang="zh-TW" dirty="0"/>
              <a:t> on the 50k validation images. </a:t>
            </a:r>
            <a:endParaRPr lang="zh-TW" altLang="en-US" dirty="0" smtClean="0"/>
          </a:p>
          <a:p>
            <a:r>
              <a:rPr lang="en-US" altLang="zh-TW" dirty="0"/>
              <a:t>We also obtain a final result on the 100k test images, reported by the test server. We evaluate both top-1 and top-5 error rates. </a:t>
            </a:r>
          </a:p>
          <a:p>
            <a:endParaRPr lang="en-US" altLang="zh-TW" dirty="0"/>
          </a:p>
          <a:p>
            <a:endParaRPr lang="en-US" altLang="zh-TW" dirty="0"/>
          </a:p>
          <a:p>
            <a:endParaRPr kumimoji="1" lang="zh-TW" altLang="en-US" dirty="0"/>
          </a:p>
        </p:txBody>
      </p:sp>
      <p:sp>
        <p:nvSpPr>
          <p:cNvPr id="4" name="投影片編號版面配置區 3"/>
          <p:cNvSpPr>
            <a:spLocks noGrp="1"/>
          </p:cNvSpPr>
          <p:nvPr>
            <p:ph type="sldNum" sz="quarter" idx="12"/>
          </p:nvPr>
        </p:nvSpPr>
        <p:spPr/>
        <p:txBody>
          <a:bodyPr/>
          <a:lstStyle/>
          <a:p>
            <a:fld id="{F81A2F63-799C-4542-AC5E-07A2B86D6151}" type="slidenum">
              <a:rPr lang="en-US" smtClean="0"/>
              <a:t>33</a:t>
            </a:fld>
            <a:endParaRPr lang="en-US"/>
          </a:p>
        </p:txBody>
      </p:sp>
    </p:spTree>
    <p:extLst>
      <p:ext uri="{BB962C8B-B14F-4D97-AF65-F5344CB8AC3E}">
        <p14:creationId xmlns:p14="http://schemas.microsoft.com/office/powerpoint/2010/main" val="1206105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Architecture</a:t>
            </a:r>
            <a:r>
              <a:rPr kumimoji="1" lang="zh-TW" altLang="en-US" dirty="0" smtClean="0"/>
              <a:t> </a:t>
            </a:r>
            <a:r>
              <a:rPr kumimoji="1" lang="en-US" altLang="zh-TW" dirty="0" smtClean="0"/>
              <a:t>for</a:t>
            </a:r>
            <a:r>
              <a:rPr kumimoji="1" lang="zh-TW" altLang="en-US" dirty="0" smtClean="0"/>
              <a:t> </a:t>
            </a:r>
            <a:r>
              <a:rPr kumimoji="1" lang="en-US" altLang="zh-TW" dirty="0" err="1" smtClean="0"/>
              <a:t>Imagenet</a:t>
            </a:r>
            <a:endParaRPr kumimoji="1"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762" y="2304567"/>
            <a:ext cx="10515600" cy="3991322"/>
          </a:xfrm>
        </p:spPr>
      </p:pic>
      <p:pic>
        <p:nvPicPr>
          <p:cNvPr id="5" name="內容版面配置區 4"/>
          <p:cNvPicPr>
            <a:picLocks noChangeAspect="1"/>
          </p:cNvPicPr>
          <p:nvPr/>
        </p:nvPicPr>
        <p:blipFill rotWithShape="1">
          <a:blip r:embed="rId4">
            <a:extLst>
              <a:ext uri="{28A0092B-C50C-407E-A947-70E740481C1C}">
                <a14:useLocalDpi xmlns:a14="http://schemas.microsoft.com/office/drawing/2010/main" val="0"/>
              </a:ext>
            </a:extLst>
          </a:blip>
          <a:srcRect l="53152" t="-551" r="152" b="38960"/>
          <a:stretch/>
        </p:blipFill>
        <p:spPr>
          <a:xfrm>
            <a:off x="9299275" y="2132038"/>
            <a:ext cx="2582174" cy="1821533"/>
          </a:xfrm>
          <a:prstGeom prst="rect">
            <a:avLst/>
          </a:prstGeom>
        </p:spPr>
      </p:pic>
      <p:pic>
        <p:nvPicPr>
          <p:cNvPr id="6" name="內容版面配置區 4"/>
          <p:cNvPicPr>
            <a:picLocks noChangeAspect="1"/>
          </p:cNvPicPr>
          <p:nvPr/>
        </p:nvPicPr>
        <p:blipFill rotWithShape="1">
          <a:blip r:embed="rId4">
            <a:extLst>
              <a:ext uri="{28A0092B-C50C-407E-A947-70E740481C1C}">
                <a14:useLocalDpi xmlns:a14="http://schemas.microsoft.com/office/drawing/2010/main" val="0"/>
              </a:ext>
            </a:extLst>
          </a:blip>
          <a:srcRect t="-550" r="47596" b="37099"/>
          <a:stretch/>
        </p:blipFill>
        <p:spPr>
          <a:xfrm>
            <a:off x="9141494" y="3884559"/>
            <a:ext cx="2739955" cy="1774369"/>
          </a:xfrm>
          <a:prstGeom prst="rect">
            <a:avLst/>
          </a:prstGeom>
        </p:spPr>
      </p:pic>
      <p:sp>
        <p:nvSpPr>
          <p:cNvPr id="3" name="投影片編號版面配置區 2"/>
          <p:cNvSpPr>
            <a:spLocks noGrp="1"/>
          </p:cNvSpPr>
          <p:nvPr>
            <p:ph type="sldNum" sz="quarter" idx="12"/>
          </p:nvPr>
        </p:nvSpPr>
        <p:spPr/>
        <p:txBody>
          <a:bodyPr/>
          <a:lstStyle/>
          <a:p>
            <a:fld id="{F81A2F63-799C-4542-AC5E-07A2B86D6151}" type="slidenum">
              <a:rPr lang="en-US" smtClean="0"/>
              <a:t>34</a:t>
            </a:fld>
            <a:endParaRPr lang="en-US"/>
          </a:p>
        </p:txBody>
      </p:sp>
      <mc:AlternateContent xmlns:mc="http://schemas.openxmlformats.org/markup-compatibility/2006">
        <mc:Choice xmlns:p14="http://schemas.microsoft.com/office/powerpoint/2010/main" Requires="p14">
          <p:contentPart p14:bwMode="auto" r:id="rId5">
            <p14:nvContentPartPr>
              <p14:cNvPr id="7" name="筆跡 6"/>
              <p14:cNvContentPartPr/>
              <p14:nvPr/>
            </p14:nvContentPartPr>
            <p14:xfrm>
              <a:off x="4198680" y="1792440"/>
              <a:ext cx="2613960" cy="611280"/>
            </p14:xfrm>
          </p:contentPart>
        </mc:Choice>
        <mc:Fallback>
          <p:pic>
            <p:nvPicPr>
              <p:cNvPr id="7" name="筆跡 6"/>
              <p:cNvPicPr/>
              <p:nvPr/>
            </p:nvPicPr>
            <p:blipFill>
              <a:blip r:embed="rId6"/>
              <a:stretch>
                <a:fillRect/>
              </a:stretch>
            </p:blipFill>
            <p:spPr>
              <a:xfrm>
                <a:off x="4192920" y="1789560"/>
                <a:ext cx="2624040" cy="619200"/>
              </a:xfrm>
              <a:prstGeom prst="rect">
                <a:avLst/>
              </a:prstGeom>
            </p:spPr>
          </p:pic>
        </mc:Fallback>
      </mc:AlternateContent>
    </p:spTree>
    <p:extLst>
      <p:ext uri="{BB962C8B-B14F-4D97-AF65-F5344CB8AC3E}">
        <p14:creationId xmlns:p14="http://schemas.microsoft.com/office/powerpoint/2010/main" val="1054413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Training on </a:t>
            </a:r>
            <a:r>
              <a:rPr lang="en-US" altLang="zh-TW" dirty="0" err="1"/>
              <a:t>ImageNet</a:t>
            </a:r>
            <a:r>
              <a:rPr lang="en-US" altLang="zh-TW" dirty="0"/>
              <a:t> </a:t>
            </a:r>
            <a:br>
              <a:rPr lang="en-US" altLang="zh-TW" dirty="0"/>
            </a:br>
            <a:endParaRPr kumimoji="1" lang="zh-TW" altLang="en-US" dirty="0"/>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613" y="2522344"/>
            <a:ext cx="10515600" cy="2940532"/>
          </a:xfrm>
        </p:spPr>
      </p:pic>
      <p:sp>
        <p:nvSpPr>
          <p:cNvPr id="7" name="文字方塊 6"/>
          <p:cNvSpPr txBox="1"/>
          <p:nvPr/>
        </p:nvSpPr>
        <p:spPr>
          <a:xfrm>
            <a:off x="995910" y="1727603"/>
            <a:ext cx="8472961" cy="646331"/>
          </a:xfrm>
          <a:prstGeom prst="rect">
            <a:avLst/>
          </a:prstGeom>
          <a:noFill/>
        </p:spPr>
        <p:txBody>
          <a:bodyPr wrap="none" rtlCol="0">
            <a:spAutoFit/>
          </a:bodyPr>
          <a:lstStyle/>
          <a:p>
            <a:r>
              <a:rPr kumimoji="1" lang="en-US" altLang="zh-TW" dirty="0" smtClean="0"/>
              <a:t>thin</a:t>
            </a:r>
            <a:r>
              <a:rPr kumimoji="1" lang="zh-TW" altLang="en-US" dirty="0" smtClean="0"/>
              <a:t> </a:t>
            </a:r>
            <a:r>
              <a:rPr kumimoji="1" lang="en-US" altLang="zh-TW" dirty="0" smtClean="0"/>
              <a:t>curves</a:t>
            </a:r>
            <a:r>
              <a:rPr kumimoji="1" lang="zh-TW" altLang="en-US" dirty="0" smtClean="0"/>
              <a:t> </a:t>
            </a:r>
            <a:r>
              <a:rPr kumimoji="1" lang="en-US" altLang="zh-TW" dirty="0" smtClean="0"/>
              <a:t>denote</a:t>
            </a:r>
            <a:r>
              <a:rPr kumimoji="1" lang="zh-TW" altLang="en-US" dirty="0" smtClean="0"/>
              <a:t> </a:t>
            </a:r>
            <a:r>
              <a:rPr kumimoji="1" lang="en-US" altLang="zh-TW" dirty="0" smtClean="0"/>
              <a:t>training</a:t>
            </a:r>
            <a:r>
              <a:rPr kumimoji="1" lang="zh-TW" altLang="en-US" dirty="0" smtClean="0"/>
              <a:t> </a:t>
            </a:r>
            <a:r>
              <a:rPr kumimoji="1" lang="en-US" altLang="zh-TW" dirty="0" smtClean="0"/>
              <a:t>error,</a:t>
            </a:r>
            <a:r>
              <a:rPr kumimoji="1" lang="zh-TW" altLang="en-US" dirty="0"/>
              <a:t> </a:t>
            </a:r>
            <a:r>
              <a:rPr kumimoji="1" lang="en-US" altLang="zh-TW" dirty="0" smtClean="0"/>
              <a:t>and</a:t>
            </a:r>
            <a:r>
              <a:rPr kumimoji="1" lang="zh-TW" altLang="en-US" dirty="0" smtClean="0"/>
              <a:t> </a:t>
            </a:r>
            <a:r>
              <a:rPr kumimoji="1" lang="en-US" altLang="zh-TW" dirty="0" smtClean="0"/>
              <a:t>bold</a:t>
            </a:r>
            <a:r>
              <a:rPr kumimoji="1" lang="zh-TW" altLang="en-US" dirty="0" smtClean="0"/>
              <a:t> </a:t>
            </a:r>
            <a:r>
              <a:rPr kumimoji="1" lang="en-US" altLang="zh-TW" dirty="0" smtClean="0"/>
              <a:t>curve</a:t>
            </a:r>
            <a:r>
              <a:rPr kumimoji="1" lang="zh-TW" altLang="en-US" dirty="0"/>
              <a:t> </a:t>
            </a:r>
            <a:r>
              <a:rPr kumimoji="1" lang="en-US" altLang="zh-TW" dirty="0" smtClean="0"/>
              <a:t>denote</a:t>
            </a:r>
            <a:r>
              <a:rPr kumimoji="1" lang="zh-TW" altLang="en-US" dirty="0" smtClean="0"/>
              <a:t> </a:t>
            </a:r>
            <a:r>
              <a:rPr kumimoji="1" lang="en-US" altLang="zh-TW" dirty="0" smtClean="0"/>
              <a:t>validation</a:t>
            </a:r>
            <a:r>
              <a:rPr kumimoji="1" lang="zh-TW" altLang="en-US" dirty="0" smtClean="0"/>
              <a:t> </a:t>
            </a:r>
            <a:r>
              <a:rPr kumimoji="1" lang="en-US" altLang="zh-TW" dirty="0" smtClean="0"/>
              <a:t>error</a:t>
            </a:r>
            <a:r>
              <a:rPr kumimoji="1" lang="zh-TW" altLang="en-US" dirty="0"/>
              <a:t> </a:t>
            </a:r>
            <a:r>
              <a:rPr kumimoji="1" lang="en-US" altLang="zh-TW" dirty="0" smtClean="0"/>
              <a:t>of</a:t>
            </a:r>
            <a:r>
              <a:rPr kumimoji="1" lang="zh-TW" altLang="en-US" dirty="0" smtClean="0"/>
              <a:t> </a:t>
            </a:r>
            <a:r>
              <a:rPr kumimoji="1" lang="en-US" altLang="zh-TW" dirty="0" smtClean="0"/>
              <a:t>center</a:t>
            </a:r>
            <a:r>
              <a:rPr kumimoji="1" lang="zh-TW" altLang="en-US" dirty="0" smtClean="0"/>
              <a:t> </a:t>
            </a:r>
            <a:r>
              <a:rPr kumimoji="1" lang="en-US" altLang="zh-TW" dirty="0" smtClean="0"/>
              <a:t>crops</a:t>
            </a:r>
            <a:r>
              <a:rPr kumimoji="1" lang="zh-TW" altLang="en-US" dirty="0" smtClean="0"/>
              <a:t> </a:t>
            </a:r>
            <a:endParaRPr kumimoji="1" lang="zh-TW" altLang="en-US" dirty="0"/>
          </a:p>
          <a:p>
            <a:r>
              <a:rPr kumimoji="1" lang="en-US" altLang="zh-TW" dirty="0" smtClean="0"/>
              <a:t>left:</a:t>
            </a:r>
            <a:r>
              <a:rPr kumimoji="1" lang="zh-TW" altLang="en-US" dirty="0"/>
              <a:t> </a:t>
            </a:r>
            <a:r>
              <a:rPr kumimoji="1" lang="en-US" altLang="zh-TW" dirty="0" smtClean="0"/>
              <a:t>plain</a:t>
            </a:r>
            <a:r>
              <a:rPr kumimoji="1" lang="zh-TW" altLang="en-US" dirty="0"/>
              <a:t> </a:t>
            </a:r>
            <a:r>
              <a:rPr kumimoji="1" lang="en-US" altLang="zh-TW" dirty="0" smtClean="0"/>
              <a:t>networks</a:t>
            </a:r>
            <a:r>
              <a:rPr kumimoji="1" lang="zh-TW" altLang="en-US" dirty="0" smtClean="0"/>
              <a:t> </a:t>
            </a:r>
            <a:r>
              <a:rPr kumimoji="1" lang="en-US" altLang="zh-TW" dirty="0" smtClean="0"/>
              <a:t>of</a:t>
            </a:r>
            <a:r>
              <a:rPr kumimoji="1" lang="zh-TW" altLang="en-US" dirty="0" smtClean="0"/>
              <a:t> </a:t>
            </a:r>
            <a:r>
              <a:rPr kumimoji="1" lang="en-US" altLang="zh-TW" dirty="0" smtClean="0"/>
              <a:t>18</a:t>
            </a:r>
            <a:r>
              <a:rPr kumimoji="1" lang="zh-TW" altLang="en-US" dirty="0"/>
              <a:t> </a:t>
            </a:r>
            <a:r>
              <a:rPr kumimoji="1" lang="en-US" altLang="zh-TW" dirty="0" smtClean="0"/>
              <a:t>and</a:t>
            </a:r>
            <a:r>
              <a:rPr kumimoji="1" lang="zh-TW" altLang="en-US" dirty="0" smtClean="0"/>
              <a:t> </a:t>
            </a:r>
            <a:r>
              <a:rPr kumimoji="1" lang="en-US" altLang="zh-TW" dirty="0" smtClean="0"/>
              <a:t>34</a:t>
            </a:r>
            <a:r>
              <a:rPr kumimoji="1" lang="zh-TW" altLang="en-US" dirty="0" smtClean="0"/>
              <a:t> </a:t>
            </a:r>
            <a:r>
              <a:rPr kumimoji="1" lang="en-US" altLang="zh-TW" dirty="0" smtClean="0"/>
              <a:t>layers</a:t>
            </a:r>
            <a:r>
              <a:rPr kumimoji="1" lang="zh-TW" altLang="en-US" dirty="0" smtClean="0"/>
              <a:t> </a:t>
            </a:r>
            <a:r>
              <a:rPr kumimoji="1" lang="en-US" altLang="zh-TW" dirty="0" smtClean="0"/>
              <a:t>Right:</a:t>
            </a:r>
            <a:r>
              <a:rPr kumimoji="1" lang="zh-TW" altLang="en-US" dirty="0" smtClean="0"/>
              <a:t> </a:t>
            </a:r>
            <a:r>
              <a:rPr kumimoji="1" lang="en-US" altLang="zh-TW" dirty="0" err="1" smtClean="0"/>
              <a:t>Resnet</a:t>
            </a:r>
            <a:r>
              <a:rPr kumimoji="1" lang="zh-TW" altLang="en-US" dirty="0" smtClean="0"/>
              <a:t> </a:t>
            </a:r>
            <a:r>
              <a:rPr kumimoji="1" lang="en-US" altLang="zh-TW" dirty="0" smtClean="0"/>
              <a:t>of</a:t>
            </a:r>
            <a:r>
              <a:rPr kumimoji="1" lang="zh-TW" altLang="en-US" dirty="0" smtClean="0"/>
              <a:t> </a:t>
            </a:r>
            <a:r>
              <a:rPr kumimoji="1" lang="en-US" altLang="zh-TW" dirty="0" smtClean="0"/>
              <a:t>18</a:t>
            </a:r>
            <a:r>
              <a:rPr kumimoji="1" lang="zh-TW" altLang="en-US" dirty="0" smtClean="0"/>
              <a:t> </a:t>
            </a:r>
            <a:r>
              <a:rPr kumimoji="1" lang="en-US" altLang="zh-TW" dirty="0" smtClean="0"/>
              <a:t>and</a:t>
            </a:r>
            <a:r>
              <a:rPr kumimoji="1" lang="zh-TW" altLang="en-US" dirty="0" smtClean="0"/>
              <a:t> </a:t>
            </a:r>
            <a:r>
              <a:rPr kumimoji="1" lang="en-US" altLang="zh-TW" dirty="0" smtClean="0"/>
              <a:t>34</a:t>
            </a:r>
            <a:r>
              <a:rPr kumimoji="1" lang="zh-TW" altLang="en-US" dirty="0" smtClean="0"/>
              <a:t> </a:t>
            </a:r>
            <a:r>
              <a:rPr kumimoji="1" lang="en-US" altLang="zh-TW" dirty="0" smtClean="0"/>
              <a:t>layers</a:t>
            </a:r>
            <a:r>
              <a:rPr kumimoji="1" lang="zh-TW" altLang="en-US" dirty="0" smtClean="0"/>
              <a:t>  </a:t>
            </a:r>
            <a:endParaRPr kumimoji="1" lang="zh-TW" altLang="en-US" dirty="0"/>
          </a:p>
        </p:txBody>
      </p:sp>
      <p:sp>
        <p:nvSpPr>
          <p:cNvPr id="3" name="投影片編號版面配置區 2"/>
          <p:cNvSpPr>
            <a:spLocks noGrp="1"/>
          </p:cNvSpPr>
          <p:nvPr>
            <p:ph type="sldNum" sz="quarter" idx="12"/>
          </p:nvPr>
        </p:nvSpPr>
        <p:spPr/>
        <p:txBody>
          <a:bodyPr/>
          <a:lstStyle/>
          <a:p>
            <a:fld id="{F81A2F63-799C-4542-AC5E-07A2B86D6151}" type="slidenum">
              <a:rPr lang="en-US" smtClean="0"/>
              <a:t>35</a:t>
            </a:fld>
            <a:endParaRPr lang="en-US"/>
          </a:p>
        </p:txBody>
      </p:sp>
      <mc:AlternateContent xmlns:mc="http://schemas.openxmlformats.org/markup-compatibility/2006">
        <mc:Choice xmlns:p14="http://schemas.microsoft.com/office/powerpoint/2010/main" Requires="p14">
          <p:contentPart p14:bwMode="auto" r:id="rId4">
            <p14:nvContentPartPr>
              <p14:cNvPr id="4" name="筆跡 3"/>
              <p14:cNvContentPartPr/>
              <p14:nvPr/>
            </p14:nvContentPartPr>
            <p14:xfrm>
              <a:off x="3533040" y="5157720"/>
              <a:ext cx="7714440" cy="1034280"/>
            </p14:xfrm>
          </p:contentPart>
        </mc:Choice>
        <mc:Fallback>
          <p:pic>
            <p:nvPicPr>
              <p:cNvPr id="4" name="筆跡 3"/>
              <p:cNvPicPr/>
              <p:nvPr/>
            </p:nvPicPr>
            <p:blipFill>
              <a:blip r:embed="rId5"/>
              <a:stretch>
                <a:fillRect/>
              </a:stretch>
            </p:blipFill>
            <p:spPr>
              <a:xfrm>
                <a:off x="3527640" y="5151960"/>
                <a:ext cx="7725960" cy="1046520"/>
              </a:xfrm>
              <a:prstGeom prst="rect">
                <a:avLst/>
              </a:prstGeom>
            </p:spPr>
          </p:pic>
        </mc:Fallback>
      </mc:AlternateContent>
    </p:spTree>
    <p:extLst>
      <p:ext uri="{BB962C8B-B14F-4D97-AF65-F5344CB8AC3E}">
        <p14:creationId xmlns:p14="http://schemas.microsoft.com/office/powerpoint/2010/main" val="12993183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Evaluation</a:t>
            </a:r>
            <a:endParaRPr kumimoji="1" lang="zh-TW" altLang="en-US" dirty="0"/>
          </a:p>
        </p:txBody>
      </p:sp>
      <p:pic>
        <p:nvPicPr>
          <p:cNvPr id="4"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008" y="1952029"/>
            <a:ext cx="8755811" cy="4351338"/>
          </a:xfrm>
          <a:prstGeom prst="rect">
            <a:avLst/>
          </a:prstGeom>
        </p:spPr>
      </p:pic>
      <p:sp>
        <p:nvSpPr>
          <p:cNvPr id="3" name="投影片編號版面配置區 2"/>
          <p:cNvSpPr>
            <a:spLocks noGrp="1"/>
          </p:cNvSpPr>
          <p:nvPr>
            <p:ph type="sldNum" sz="quarter" idx="12"/>
          </p:nvPr>
        </p:nvSpPr>
        <p:spPr/>
        <p:txBody>
          <a:bodyPr/>
          <a:lstStyle/>
          <a:p>
            <a:fld id="{F81A2F63-799C-4542-AC5E-07A2B86D6151}" type="slidenum">
              <a:rPr lang="en-US" smtClean="0"/>
              <a:t>36</a:t>
            </a:fld>
            <a:endParaRPr lang="en-US"/>
          </a:p>
        </p:txBody>
      </p:sp>
      <mc:AlternateContent xmlns:mc="http://schemas.openxmlformats.org/markup-compatibility/2006">
        <mc:Choice xmlns:p14="http://schemas.microsoft.com/office/powerpoint/2010/main" Requires="p14">
          <p:contentPart p14:bwMode="auto" r:id="rId4">
            <p14:nvContentPartPr>
              <p14:cNvPr id="5" name="筆跡 4"/>
              <p14:cNvContentPartPr/>
              <p14:nvPr/>
            </p14:nvContentPartPr>
            <p14:xfrm>
              <a:off x="1872000" y="3291840"/>
              <a:ext cx="4150800" cy="1669680"/>
            </p14:xfrm>
          </p:contentPart>
        </mc:Choice>
        <mc:Fallback>
          <p:pic>
            <p:nvPicPr>
              <p:cNvPr id="5" name="筆跡 4"/>
              <p:cNvPicPr/>
              <p:nvPr/>
            </p:nvPicPr>
            <p:blipFill>
              <a:blip r:embed="rId5"/>
              <a:stretch>
                <a:fillRect/>
              </a:stretch>
            </p:blipFill>
            <p:spPr>
              <a:xfrm>
                <a:off x="1868760" y="3284280"/>
                <a:ext cx="4159800" cy="1681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筆跡 5"/>
              <p14:cNvContentPartPr/>
              <p14:nvPr/>
            </p14:nvContentPartPr>
            <p14:xfrm>
              <a:off x="2782440" y="3791880"/>
              <a:ext cx="406800" cy="310680"/>
            </p14:xfrm>
          </p:contentPart>
        </mc:Choice>
        <mc:Fallback>
          <p:pic>
            <p:nvPicPr>
              <p:cNvPr id="6" name="筆跡 5"/>
              <p:cNvPicPr/>
              <p:nvPr/>
            </p:nvPicPr>
            <p:blipFill>
              <a:blip r:embed="rId7"/>
              <a:stretch>
                <a:fillRect/>
              </a:stretch>
            </p:blipFill>
            <p:spPr>
              <a:xfrm>
                <a:off x="2778480" y="3787200"/>
                <a:ext cx="416160" cy="321120"/>
              </a:xfrm>
              <a:prstGeom prst="rect">
                <a:avLst/>
              </a:prstGeom>
            </p:spPr>
          </p:pic>
        </mc:Fallback>
      </mc:AlternateContent>
    </p:spTree>
    <p:extLst>
      <p:ext uri="{BB962C8B-B14F-4D97-AF65-F5344CB8AC3E}">
        <p14:creationId xmlns:p14="http://schemas.microsoft.com/office/powerpoint/2010/main" val="1940767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Evaluation(Cont.)</a:t>
            </a:r>
            <a:endParaRPr kumimoji="1" lang="zh-TW" altLang="en-US" dirty="0"/>
          </a:p>
        </p:txBody>
      </p:sp>
      <p:pic>
        <p:nvPicPr>
          <p:cNvPr id="5" name="圖片 4"/>
          <p:cNvPicPr>
            <a:picLocks noChangeAspect="1"/>
          </p:cNvPicPr>
          <p:nvPr/>
        </p:nvPicPr>
        <p:blipFill rotWithShape="1">
          <a:blip r:embed="rId2">
            <a:extLst>
              <a:ext uri="{28A0092B-C50C-407E-A947-70E740481C1C}">
                <a14:useLocalDpi xmlns:a14="http://schemas.microsoft.com/office/drawing/2010/main" val="0"/>
              </a:ext>
            </a:extLst>
          </a:blip>
          <a:srcRect l="1" r="788" b="14129"/>
          <a:stretch/>
        </p:blipFill>
        <p:spPr>
          <a:xfrm>
            <a:off x="2625896" y="2021041"/>
            <a:ext cx="6526730" cy="3620634"/>
          </a:xfrm>
          <a:prstGeom prst="rect">
            <a:avLst/>
          </a:prstGeom>
        </p:spPr>
      </p:pic>
      <p:sp>
        <p:nvSpPr>
          <p:cNvPr id="3" name="投影片編號版面配置區 2"/>
          <p:cNvSpPr>
            <a:spLocks noGrp="1"/>
          </p:cNvSpPr>
          <p:nvPr>
            <p:ph type="sldNum" sz="quarter" idx="12"/>
          </p:nvPr>
        </p:nvSpPr>
        <p:spPr/>
        <p:txBody>
          <a:bodyPr/>
          <a:lstStyle/>
          <a:p>
            <a:fld id="{F81A2F63-799C-4542-AC5E-07A2B86D6151}" type="slidenum">
              <a:rPr lang="en-US" smtClean="0"/>
              <a:t>37</a:t>
            </a:fld>
            <a:endParaRPr lang="en-US"/>
          </a:p>
        </p:txBody>
      </p:sp>
    </p:spTree>
    <p:extLst>
      <p:ext uri="{BB962C8B-B14F-4D97-AF65-F5344CB8AC3E}">
        <p14:creationId xmlns:p14="http://schemas.microsoft.com/office/powerpoint/2010/main" val="14720566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Evaluation(Cont.)</a:t>
            </a:r>
            <a:endParaRPr kumimoji="1"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5093" y="1937066"/>
            <a:ext cx="5681813" cy="3661478"/>
          </a:xfrm>
          <a:prstGeom prst="rect">
            <a:avLst/>
          </a:prstGeom>
        </p:spPr>
      </p:pic>
      <p:sp>
        <p:nvSpPr>
          <p:cNvPr id="3" name="投影片編號版面配置區 2"/>
          <p:cNvSpPr>
            <a:spLocks noGrp="1"/>
          </p:cNvSpPr>
          <p:nvPr>
            <p:ph type="sldNum" sz="quarter" idx="12"/>
          </p:nvPr>
        </p:nvSpPr>
        <p:spPr/>
        <p:txBody>
          <a:bodyPr/>
          <a:lstStyle/>
          <a:p>
            <a:fld id="{F81A2F63-799C-4542-AC5E-07A2B86D6151}" type="slidenum">
              <a:rPr lang="en-US" smtClean="0"/>
              <a:t>38</a:t>
            </a:fld>
            <a:endParaRPr lang="en-US"/>
          </a:p>
        </p:txBody>
      </p:sp>
    </p:spTree>
    <p:extLst>
      <p:ext uri="{BB962C8B-B14F-4D97-AF65-F5344CB8AC3E}">
        <p14:creationId xmlns:p14="http://schemas.microsoft.com/office/powerpoint/2010/main" val="1620803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smtClean="0"/>
              <a:t>One</a:t>
            </a:r>
            <a:r>
              <a:rPr kumimoji="1" lang="zh-TW" altLang="en-US" dirty="0" smtClean="0"/>
              <a:t> </a:t>
            </a:r>
            <a:r>
              <a:rPr kumimoji="1" lang="en-US" altLang="zh-TW" dirty="0" err="1" smtClean="0"/>
              <a:t>Conv</a:t>
            </a:r>
            <a:r>
              <a:rPr kumimoji="1" lang="zh-TW" altLang="en-US" dirty="0" smtClean="0"/>
              <a:t> </a:t>
            </a:r>
            <a:r>
              <a:rPr kumimoji="1" lang="en-US" altLang="zh-TW" dirty="0" smtClean="0"/>
              <a:t>Layer</a:t>
            </a:r>
            <a:endParaRPr kumimoji="1"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81799" y="1690688"/>
            <a:ext cx="5428401" cy="4351338"/>
          </a:xfrm>
        </p:spPr>
      </p:pic>
      <p:sp>
        <p:nvSpPr>
          <p:cNvPr id="5" name="文字方塊 4"/>
          <p:cNvSpPr txBox="1"/>
          <p:nvPr/>
        </p:nvSpPr>
        <p:spPr>
          <a:xfrm>
            <a:off x="2425959" y="6214188"/>
            <a:ext cx="6836743" cy="369332"/>
          </a:xfrm>
          <a:prstGeom prst="rect">
            <a:avLst/>
          </a:prstGeom>
          <a:noFill/>
        </p:spPr>
        <p:txBody>
          <a:bodyPr wrap="none" rtlCol="0">
            <a:spAutoFit/>
          </a:bodyPr>
          <a:lstStyle/>
          <a:p>
            <a:r>
              <a:rPr kumimoji="1" lang="en-US" altLang="zh-TW" dirty="0" smtClean="0"/>
              <a:t>source:CS231n:</a:t>
            </a:r>
            <a:r>
              <a:rPr kumimoji="1" lang="zh-TW" altLang="en-US" dirty="0" smtClean="0"/>
              <a:t> </a:t>
            </a:r>
            <a:r>
              <a:rPr kumimoji="1" lang="en-US" altLang="zh-TW" dirty="0" smtClean="0"/>
              <a:t>Convolutional</a:t>
            </a:r>
            <a:r>
              <a:rPr kumimoji="1" lang="zh-TW" altLang="en-US" dirty="0" smtClean="0"/>
              <a:t> </a:t>
            </a:r>
            <a:r>
              <a:rPr kumimoji="1" lang="en-US" altLang="zh-TW" dirty="0" smtClean="0"/>
              <a:t>Neural</a:t>
            </a:r>
            <a:r>
              <a:rPr kumimoji="1" lang="zh-TW" altLang="en-US" dirty="0"/>
              <a:t> </a:t>
            </a:r>
            <a:r>
              <a:rPr kumimoji="1" lang="en-US" altLang="zh-TW" dirty="0" smtClean="0"/>
              <a:t>Networks</a:t>
            </a:r>
            <a:r>
              <a:rPr kumimoji="1" lang="zh-TW" altLang="en-US" dirty="0" smtClean="0"/>
              <a:t> </a:t>
            </a:r>
            <a:r>
              <a:rPr kumimoji="1" lang="en-US" altLang="zh-TW" dirty="0" smtClean="0"/>
              <a:t>for</a:t>
            </a:r>
            <a:r>
              <a:rPr kumimoji="1" lang="zh-TW" altLang="en-US" dirty="0" smtClean="0"/>
              <a:t> </a:t>
            </a:r>
            <a:r>
              <a:rPr kumimoji="1" lang="en-US" altLang="zh-TW" dirty="0" smtClean="0"/>
              <a:t>Visual</a:t>
            </a:r>
            <a:r>
              <a:rPr kumimoji="1" lang="zh-TW" altLang="en-US" dirty="0" smtClean="0"/>
              <a:t> </a:t>
            </a:r>
            <a:r>
              <a:rPr kumimoji="1" lang="en-US" altLang="zh-TW" dirty="0" smtClean="0"/>
              <a:t>Recognition</a:t>
            </a:r>
            <a:endParaRPr kumimoji="1" lang="zh-TW" altLang="en-US" dirty="0"/>
          </a:p>
        </p:txBody>
      </p:sp>
      <p:sp>
        <p:nvSpPr>
          <p:cNvPr id="3" name="投影片編號版面配置區 2"/>
          <p:cNvSpPr>
            <a:spLocks noGrp="1"/>
          </p:cNvSpPr>
          <p:nvPr>
            <p:ph type="sldNum" sz="quarter" idx="12"/>
          </p:nvPr>
        </p:nvSpPr>
        <p:spPr/>
        <p:txBody>
          <a:bodyPr/>
          <a:lstStyle/>
          <a:p>
            <a:fld id="{F81A2F63-799C-4542-AC5E-07A2B86D6151}" type="slidenum">
              <a:rPr lang="en-US" smtClean="0"/>
              <a:t>4</a:t>
            </a:fld>
            <a:endParaRPr lang="en-US"/>
          </a:p>
        </p:txBody>
      </p:sp>
    </p:spTree>
    <p:extLst>
      <p:ext uri="{BB962C8B-B14F-4D97-AF65-F5344CB8AC3E}">
        <p14:creationId xmlns:p14="http://schemas.microsoft.com/office/powerpoint/2010/main" val="482984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Max</a:t>
            </a:r>
            <a:r>
              <a:rPr kumimoji="1" lang="zh-TW" altLang="en-US" dirty="0"/>
              <a:t> </a:t>
            </a:r>
            <a:r>
              <a:rPr kumimoji="1" lang="en-US" altLang="zh-TW" dirty="0" smtClean="0"/>
              <a:t>pooling</a:t>
            </a:r>
            <a:r>
              <a:rPr kumimoji="1" lang="zh-TW" altLang="en-US" dirty="0" smtClean="0"/>
              <a:t> </a:t>
            </a:r>
            <a:endParaRPr kumimoji="1"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516242048"/>
              </p:ext>
            </p:extLst>
          </p:nvPr>
        </p:nvGraphicFramePr>
        <p:xfrm>
          <a:off x="1532283" y="2989274"/>
          <a:ext cx="2845904" cy="1904420"/>
        </p:xfrm>
        <a:graphic>
          <a:graphicData uri="http://schemas.openxmlformats.org/drawingml/2006/table">
            <a:tbl>
              <a:tblPr firstRow="1" bandRow="1">
                <a:tableStyleId>{5C22544A-7EE6-4342-B048-85BDC9FD1C3A}</a:tableStyleId>
              </a:tblPr>
              <a:tblGrid>
                <a:gridCol w="711476">
                  <a:extLst>
                    <a:ext uri="{9D8B030D-6E8A-4147-A177-3AD203B41FA5}">
                      <a16:colId xmlns:a16="http://schemas.microsoft.com/office/drawing/2014/main" val="20000"/>
                    </a:ext>
                  </a:extLst>
                </a:gridCol>
                <a:gridCol w="711476">
                  <a:extLst>
                    <a:ext uri="{9D8B030D-6E8A-4147-A177-3AD203B41FA5}">
                      <a16:colId xmlns:a16="http://schemas.microsoft.com/office/drawing/2014/main" val="20001"/>
                    </a:ext>
                  </a:extLst>
                </a:gridCol>
                <a:gridCol w="711476">
                  <a:extLst>
                    <a:ext uri="{9D8B030D-6E8A-4147-A177-3AD203B41FA5}">
                      <a16:colId xmlns:a16="http://schemas.microsoft.com/office/drawing/2014/main" val="20002"/>
                    </a:ext>
                  </a:extLst>
                </a:gridCol>
                <a:gridCol w="711476">
                  <a:extLst>
                    <a:ext uri="{9D8B030D-6E8A-4147-A177-3AD203B41FA5}">
                      <a16:colId xmlns:a16="http://schemas.microsoft.com/office/drawing/2014/main" val="20003"/>
                    </a:ext>
                  </a:extLst>
                </a:gridCol>
              </a:tblGrid>
              <a:tr h="476105">
                <a:tc>
                  <a:txBody>
                    <a:bodyPr/>
                    <a:lstStyle/>
                    <a:p>
                      <a:pPr algn="ctr"/>
                      <a:r>
                        <a:rPr lang="en-US" altLang="zh-TW" b="0" dirty="0" smtClean="0">
                          <a:solidFill>
                            <a:schemeClr val="tx1"/>
                          </a:solidFill>
                        </a:rPr>
                        <a:t>1</a:t>
                      </a:r>
                      <a:endParaRPr lang="zh-TW" altLang="en-US" b="0" dirty="0">
                        <a:solidFill>
                          <a:schemeClr val="tx1"/>
                        </a:solidFill>
                      </a:endParaRPr>
                    </a:p>
                  </a:txBody>
                  <a:tcPr>
                    <a:solidFill>
                      <a:schemeClr val="accent6">
                        <a:lumMod val="40000"/>
                        <a:lumOff val="60000"/>
                      </a:schemeClr>
                    </a:solidFill>
                  </a:tcPr>
                </a:tc>
                <a:tc>
                  <a:txBody>
                    <a:bodyPr/>
                    <a:lstStyle/>
                    <a:p>
                      <a:pPr algn="ctr"/>
                      <a:r>
                        <a:rPr lang="en-US" altLang="zh-TW" b="0" dirty="0" smtClean="0">
                          <a:solidFill>
                            <a:schemeClr val="tx1"/>
                          </a:solidFill>
                        </a:rPr>
                        <a:t>1</a:t>
                      </a:r>
                      <a:endParaRPr lang="zh-TW" altLang="en-US" b="0" dirty="0">
                        <a:solidFill>
                          <a:schemeClr val="tx1"/>
                        </a:solidFill>
                      </a:endParaRPr>
                    </a:p>
                  </a:txBody>
                  <a:tcPr>
                    <a:solidFill>
                      <a:schemeClr val="accent6">
                        <a:lumMod val="40000"/>
                        <a:lumOff val="60000"/>
                      </a:schemeClr>
                    </a:solidFill>
                  </a:tcPr>
                </a:tc>
                <a:tc>
                  <a:txBody>
                    <a:bodyPr/>
                    <a:lstStyle/>
                    <a:p>
                      <a:pPr algn="ctr"/>
                      <a:r>
                        <a:rPr lang="en-US" altLang="zh-TW" b="0" dirty="0" smtClean="0">
                          <a:solidFill>
                            <a:schemeClr val="tx1"/>
                          </a:solidFill>
                        </a:rPr>
                        <a:t>2</a:t>
                      </a:r>
                      <a:endParaRPr lang="zh-TW" altLang="en-US" b="0" dirty="0">
                        <a:solidFill>
                          <a:schemeClr val="tx1"/>
                        </a:solidFill>
                      </a:endParaRPr>
                    </a:p>
                  </a:txBody>
                  <a:tcPr>
                    <a:solidFill>
                      <a:schemeClr val="accent4">
                        <a:lumMod val="60000"/>
                        <a:lumOff val="40000"/>
                      </a:schemeClr>
                    </a:solidFill>
                  </a:tcPr>
                </a:tc>
                <a:tc>
                  <a:txBody>
                    <a:bodyPr/>
                    <a:lstStyle/>
                    <a:p>
                      <a:pPr algn="ctr"/>
                      <a:r>
                        <a:rPr lang="en-US" altLang="zh-TW" b="0" dirty="0" smtClean="0">
                          <a:solidFill>
                            <a:schemeClr val="tx1"/>
                          </a:solidFill>
                        </a:rPr>
                        <a:t>4</a:t>
                      </a:r>
                      <a:endParaRPr lang="zh-TW" altLang="en-US" b="0" dirty="0">
                        <a:solidFill>
                          <a:schemeClr val="tx1"/>
                        </a:solidFill>
                      </a:endParaRPr>
                    </a:p>
                  </a:txBody>
                  <a:tcPr>
                    <a:solidFill>
                      <a:schemeClr val="accent4">
                        <a:lumMod val="60000"/>
                        <a:lumOff val="40000"/>
                      </a:schemeClr>
                    </a:solidFill>
                  </a:tcPr>
                </a:tc>
                <a:extLst>
                  <a:ext uri="{0D108BD9-81ED-4DB2-BD59-A6C34878D82A}">
                    <a16:rowId xmlns:a16="http://schemas.microsoft.com/office/drawing/2014/main" val="10000"/>
                  </a:ext>
                </a:extLst>
              </a:tr>
              <a:tr h="476105">
                <a:tc>
                  <a:txBody>
                    <a:bodyPr/>
                    <a:lstStyle/>
                    <a:p>
                      <a:pPr algn="ctr"/>
                      <a:r>
                        <a:rPr lang="en-US" altLang="zh-TW" dirty="0" smtClean="0">
                          <a:solidFill>
                            <a:schemeClr val="tx1"/>
                          </a:solidFill>
                        </a:rPr>
                        <a:t>5</a:t>
                      </a:r>
                      <a:endParaRPr lang="zh-TW" altLang="en-US" dirty="0">
                        <a:solidFill>
                          <a:schemeClr val="tx1"/>
                        </a:solidFill>
                      </a:endParaRPr>
                    </a:p>
                  </a:txBody>
                  <a:tcPr>
                    <a:solidFill>
                      <a:schemeClr val="accent6">
                        <a:lumMod val="40000"/>
                        <a:lumOff val="60000"/>
                      </a:schemeClr>
                    </a:solidFill>
                  </a:tcPr>
                </a:tc>
                <a:tc>
                  <a:txBody>
                    <a:bodyPr/>
                    <a:lstStyle/>
                    <a:p>
                      <a:pPr algn="ctr"/>
                      <a:r>
                        <a:rPr lang="en-US" altLang="zh-TW" dirty="0" smtClean="0">
                          <a:solidFill>
                            <a:schemeClr val="tx1"/>
                          </a:solidFill>
                        </a:rPr>
                        <a:t>6</a:t>
                      </a:r>
                      <a:endParaRPr lang="zh-TW" altLang="en-US" dirty="0">
                        <a:solidFill>
                          <a:schemeClr val="tx1"/>
                        </a:solidFill>
                      </a:endParaRPr>
                    </a:p>
                  </a:txBody>
                  <a:tcPr>
                    <a:solidFill>
                      <a:schemeClr val="accent6">
                        <a:lumMod val="40000"/>
                        <a:lumOff val="60000"/>
                      </a:schemeClr>
                    </a:solidFill>
                  </a:tcPr>
                </a:tc>
                <a:tc>
                  <a:txBody>
                    <a:bodyPr/>
                    <a:lstStyle/>
                    <a:p>
                      <a:pPr algn="ctr"/>
                      <a:r>
                        <a:rPr lang="en-US" altLang="zh-TW" dirty="0" smtClean="0">
                          <a:solidFill>
                            <a:schemeClr val="tx1"/>
                          </a:solidFill>
                        </a:rPr>
                        <a:t>7</a:t>
                      </a:r>
                      <a:endParaRPr lang="zh-TW" altLang="en-US" dirty="0">
                        <a:solidFill>
                          <a:schemeClr val="tx1"/>
                        </a:solidFill>
                      </a:endParaRPr>
                    </a:p>
                  </a:txBody>
                  <a:tcPr>
                    <a:solidFill>
                      <a:schemeClr val="accent4">
                        <a:lumMod val="60000"/>
                        <a:lumOff val="40000"/>
                      </a:schemeClr>
                    </a:solidFill>
                  </a:tcPr>
                </a:tc>
                <a:tc>
                  <a:txBody>
                    <a:bodyPr/>
                    <a:lstStyle/>
                    <a:p>
                      <a:pPr algn="ctr"/>
                      <a:r>
                        <a:rPr lang="en-US" altLang="zh-TW" dirty="0" smtClean="0">
                          <a:solidFill>
                            <a:schemeClr val="tx1"/>
                          </a:solidFill>
                        </a:rPr>
                        <a:t>8</a:t>
                      </a:r>
                      <a:endParaRPr lang="zh-TW" altLang="en-US" dirty="0">
                        <a:solidFill>
                          <a:schemeClr val="tx1"/>
                        </a:solidFill>
                      </a:endParaRPr>
                    </a:p>
                  </a:txBody>
                  <a:tcPr>
                    <a:solidFill>
                      <a:schemeClr val="accent4">
                        <a:lumMod val="60000"/>
                        <a:lumOff val="40000"/>
                      </a:schemeClr>
                    </a:solidFill>
                  </a:tcPr>
                </a:tc>
                <a:extLst>
                  <a:ext uri="{0D108BD9-81ED-4DB2-BD59-A6C34878D82A}">
                    <a16:rowId xmlns:a16="http://schemas.microsoft.com/office/drawing/2014/main" val="10001"/>
                  </a:ext>
                </a:extLst>
              </a:tr>
              <a:tr h="476105">
                <a:tc>
                  <a:txBody>
                    <a:bodyPr/>
                    <a:lstStyle/>
                    <a:p>
                      <a:pPr algn="ctr"/>
                      <a:r>
                        <a:rPr lang="en-US" altLang="zh-TW" dirty="0" smtClean="0">
                          <a:solidFill>
                            <a:schemeClr val="tx1"/>
                          </a:solidFill>
                        </a:rPr>
                        <a:t>3</a:t>
                      </a:r>
                      <a:endParaRPr lang="zh-TW" altLang="en-US" dirty="0">
                        <a:solidFill>
                          <a:schemeClr val="tx1"/>
                        </a:solidFill>
                      </a:endParaRPr>
                    </a:p>
                  </a:txBody>
                  <a:tcPr>
                    <a:solidFill>
                      <a:schemeClr val="tx2">
                        <a:lumMod val="40000"/>
                        <a:lumOff val="60000"/>
                      </a:schemeClr>
                    </a:solidFill>
                  </a:tcPr>
                </a:tc>
                <a:tc>
                  <a:txBody>
                    <a:bodyPr/>
                    <a:lstStyle/>
                    <a:p>
                      <a:pPr algn="ctr"/>
                      <a:r>
                        <a:rPr lang="en-US" altLang="zh-TW" dirty="0" smtClean="0">
                          <a:solidFill>
                            <a:schemeClr val="tx1"/>
                          </a:solidFill>
                        </a:rPr>
                        <a:t>2</a:t>
                      </a:r>
                      <a:endParaRPr lang="zh-TW" altLang="en-US" dirty="0">
                        <a:solidFill>
                          <a:schemeClr val="tx1"/>
                        </a:solidFill>
                      </a:endParaRPr>
                    </a:p>
                  </a:txBody>
                  <a:tcPr>
                    <a:solidFill>
                      <a:schemeClr val="tx2">
                        <a:lumMod val="40000"/>
                        <a:lumOff val="60000"/>
                      </a:schemeClr>
                    </a:solidFill>
                  </a:tcPr>
                </a:tc>
                <a:tc>
                  <a:txBody>
                    <a:bodyPr/>
                    <a:lstStyle/>
                    <a:p>
                      <a:pPr algn="ctr"/>
                      <a:r>
                        <a:rPr lang="en-US" altLang="zh-TW" dirty="0" smtClean="0">
                          <a:solidFill>
                            <a:schemeClr val="tx1"/>
                          </a:solidFill>
                        </a:rPr>
                        <a:t>1</a:t>
                      </a:r>
                      <a:endParaRPr lang="zh-TW" altLang="en-US" dirty="0">
                        <a:solidFill>
                          <a:schemeClr val="tx1"/>
                        </a:solidFill>
                      </a:endParaRPr>
                    </a:p>
                  </a:txBody>
                  <a:tcPr>
                    <a:solidFill>
                      <a:schemeClr val="accent2">
                        <a:lumMod val="20000"/>
                        <a:lumOff val="80000"/>
                      </a:schemeClr>
                    </a:solidFill>
                  </a:tcPr>
                </a:tc>
                <a:tc>
                  <a:txBody>
                    <a:bodyPr/>
                    <a:lstStyle/>
                    <a:p>
                      <a:pPr algn="ctr"/>
                      <a:r>
                        <a:rPr lang="en-US" altLang="zh-TW" dirty="0" smtClean="0">
                          <a:solidFill>
                            <a:schemeClr val="tx1"/>
                          </a:solidFill>
                        </a:rPr>
                        <a:t>0</a:t>
                      </a:r>
                      <a:r>
                        <a:rPr lang="zh-TW" altLang="en-US" dirty="0" smtClean="0">
                          <a:solidFill>
                            <a:schemeClr val="tx1"/>
                          </a:solidFill>
                        </a:rPr>
                        <a:t> </a:t>
                      </a:r>
                      <a:endParaRPr lang="zh-TW" altLang="en-US"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10002"/>
                  </a:ext>
                </a:extLst>
              </a:tr>
              <a:tr h="476105">
                <a:tc>
                  <a:txBody>
                    <a:bodyPr/>
                    <a:lstStyle/>
                    <a:p>
                      <a:pPr algn="ctr"/>
                      <a:r>
                        <a:rPr lang="en-US" altLang="zh-TW" dirty="0" smtClean="0">
                          <a:solidFill>
                            <a:schemeClr val="tx1"/>
                          </a:solidFill>
                        </a:rPr>
                        <a:t>1</a:t>
                      </a:r>
                      <a:endParaRPr lang="zh-TW" altLang="en-US" dirty="0">
                        <a:solidFill>
                          <a:schemeClr val="tx1"/>
                        </a:solidFill>
                      </a:endParaRPr>
                    </a:p>
                  </a:txBody>
                  <a:tcPr>
                    <a:solidFill>
                      <a:schemeClr val="tx2">
                        <a:lumMod val="40000"/>
                        <a:lumOff val="60000"/>
                      </a:schemeClr>
                    </a:solidFill>
                  </a:tcPr>
                </a:tc>
                <a:tc>
                  <a:txBody>
                    <a:bodyPr/>
                    <a:lstStyle/>
                    <a:p>
                      <a:pPr algn="ctr"/>
                      <a:r>
                        <a:rPr lang="en-US" altLang="zh-TW" dirty="0" smtClean="0">
                          <a:solidFill>
                            <a:schemeClr val="tx1"/>
                          </a:solidFill>
                        </a:rPr>
                        <a:t>2</a:t>
                      </a:r>
                      <a:endParaRPr lang="zh-TW" altLang="en-US" dirty="0">
                        <a:solidFill>
                          <a:schemeClr val="tx1"/>
                        </a:solidFill>
                      </a:endParaRPr>
                    </a:p>
                  </a:txBody>
                  <a:tcPr>
                    <a:solidFill>
                      <a:schemeClr val="tx2">
                        <a:lumMod val="40000"/>
                        <a:lumOff val="60000"/>
                      </a:schemeClr>
                    </a:solidFill>
                  </a:tcPr>
                </a:tc>
                <a:tc>
                  <a:txBody>
                    <a:bodyPr/>
                    <a:lstStyle/>
                    <a:p>
                      <a:pPr algn="ctr"/>
                      <a:r>
                        <a:rPr lang="en-US" altLang="zh-TW" dirty="0" smtClean="0">
                          <a:solidFill>
                            <a:schemeClr val="tx1"/>
                          </a:solidFill>
                        </a:rPr>
                        <a:t>3</a:t>
                      </a:r>
                      <a:endParaRPr lang="zh-TW" altLang="en-US" dirty="0">
                        <a:solidFill>
                          <a:schemeClr val="tx1"/>
                        </a:solidFill>
                      </a:endParaRPr>
                    </a:p>
                  </a:txBody>
                  <a:tcPr>
                    <a:solidFill>
                      <a:schemeClr val="accent2">
                        <a:lumMod val="20000"/>
                        <a:lumOff val="80000"/>
                      </a:schemeClr>
                    </a:solidFill>
                  </a:tcPr>
                </a:tc>
                <a:tc>
                  <a:txBody>
                    <a:bodyPr/>
                    <a:lstStyle/>
                    <a:p>
                      <a:pPr algn="ctr"/>
                      <a:r>
                        <a:rPr lang="en-US" altLang="zh-TW" dirty="0" smtClean="0">
                          <a:solidFill>
                            <a:schemeClr val="tx1"/>
                          </a:solidFill>
                        </a:rPr>
                        <a:t>4</a:t>
                      </a:r>
                      <a:endParaRPr lang="zh-TW" altLang="en-US"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10003"/>
                  </a:ext>
                </a:extLst>
              </a:tr>
            </a:tbl>
          </a:graphicData>
        </a:graphic>
      </p:graphicFrame>
      <p:sp>
        <p:nvSpPr>
          <p:cNvPr id="5" name="向右箭號 4"/>
          <p:cNvSpPr/>
          <p:nvPr/>
        </p:nvSpPr>
        <p:spPr>
          <a:xfrm>
            <a:off x="5051563" y="3722823"/>
            <a:ext cx="1417983" cy="437322"/>
          </a:xfrm>
          <a:prstGeom prst="rightArrow">
            <a:avLst>
              <a:gd name="adj1" fmla="val 50000"/>
              <a:gd name="adj2" fmla="val 46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文字方塊 5"/>
          <p:cNvSpPr txBox="1"/>
          <p:nvPr/>
        </p:nvSpPr>
        <p:spPr>
          <a:xfrm>
            <a:off x="4621172" y="4263640"/>
            <a:ext cx="2687402" cy="646331"/>
          </a:xfrm>
          <a:prstGeom prst="rect">
            <a:avLst/>
          </a:prstGeom>
          <a:noFill/>
        </p:spPr>
        <p:txBody>
          <a:bodyPr wrap="none" rtlCol="0">
            <a:spAutoFit/>
          </a:bodyPr>
          <a:lstStyle/>
          <a:p>
            <a:r>
              <a:rPr kumimoji="1" lang="en-US" altLang="zh-TW" dirty="0" smtClean="0"/>
              <a:t>max</a:t>
            </a:r>
            <a:r>
              <a:rPr kumimoji="1" lang="zh-TW" altLang="en-US" dirty="0"/>
              <a:t> </a:t>
            </a:r>
            <a:r>
              <a:rPr kumimoji="1" lang="en-US" altLang="zh-TW" dirty="0" smtClean="0"/>
              <a:t>pooling</a:t>
            </a:r>
            <a:r>
              <a:rPr kumimoji="1" lang="zh-TW" altLang="en-US" dirty="0" smtClean="0"/>
              <a:t> </a:t>
            </a:r>
            <a:r>
              <a:rPr kumimoji="1" lang="en-US" altLang="zh-TW" dirty="0" smtClean="0"/>
              <a:t>with</a:t>
            </a:r>
            <a:r>
              <a:rPr kumimoji="1" lang="zh-TW" altLang="en-US" dirty="0" smtClean="0"/>
              <a:t> </a:t>
            </a:r>
            <a:r>
              <a:rPr kumimoji="1" lang="en-US" altLang="zh-TW" dirty="0" smtClean="0"/>
              <a:t>2x2</a:t>
            </a:r>
            <a:r>
              <a:rPr kumimoji="1" lang="zh-TW" altLang="en-US" dirty="0" smtClean="0"/>
              <a:t> </a:t>
            </a:r>
            <a:r>
              <a:rPr kumimoji="1" lang="en-US" altLang="zh-TW" dirty="0" smtClean="0"/>
              <a:t>filter</a:t>
            </a:r>
            <a:endParaRPr kumimoji="1" lang="zh-TW" altLang="en-US" dirty="0"/>
          </a:p>
          <a:p>
            <a:r>
              <a:rPr kumimoji="1" lang="en-US" altLang="zh-TW" dirty="0" smtClean="0"/>
              <a:t>with</a:t>
            </a:r>
            <a:r>
              <a:rPr kumimoji="1" lang="zh-TW" altLang="en-US" dirty="0" smtClean="0"/>
              <a:t> </a:t>
            </a:r>
            <a:r>
              <a:rPr kumimoji="1" lang="en-US" altLang="zh-TW" dirty="0" smtClean="0"/>
              <a:t>stride</a:t>
            </a:r>
            <a:r>
              <a:rPr kumimoji="1" lang="zh-TW" altLang="en-US" dirty="0" smtClean="0"/>
              <a:t> </a:t>
            </a:r>
            <a:r>
              <a:rPr kumimoji="1" lang="en-US" altLang="zh-TW" dirty="0" smtClean="0"/>
              <a:t>2</a:t>
            </a:r>
            <a:endParaRPr kumimoji="1"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410299880"/>
              </p:ext>
            </p:extLst>
          </p:nvPr>
        </p:nvGraphicFramePr>
        <p:xfrm>
          <a:off x="7142922" y="3575724"/>
          <a:ext cx="1298714" cy="731520"/>
        </p:xfrm>
        <a:graphic>
          <a:graphicData uri="http://schemas.openxmlformats.org/drawingml/2006/table">
            <a:tbl>
              <a:tblPr firstRow="1" bandRow="1">
                <a:tableStyleId>{5C22544A-7EE6-4342-B048-85BDC9FD1C3A}</a:tableStyleId>
              </a:tblPr>
              <a:tblGrid>
                <a:gridCol w="649357">
                  <a:extLst>
                    <a:ext uri="{9D8B030D-6E8A-4147-A177-3AD203B41FA5}">
                      <a16:colId xmlns:a16="http://schemas.microsoft.com/office/drawing/2014/main" val="20000"/>
                    </a:ext>
                  </a:extLst>
                </a:gridCol>
                <a:gridCol w="649357">
                  <a:extLst>
                    <a:ext uri="{9D8B030D-6E8A-4147-A177-3AD203B41FA5}">
                      <a16:colId xmlns:a16="http://schemas.microsoft.com/office/drawing/2014/main" val="20001"/>
                    </a:ext>
                  </a:extLst>
                </a:gridCol>
              </a:tblGrid>
              <a:tr h="344654">
                <a:tc>
                  <a:txBody>
                    <a:bodyPr/>
                    <a:lstStyle/>
                    <a:p>
                      <a:r>
                        <a:rPr lang="zh-TW" altLang="en-US" b="0" dirty="0" smtClean="0">
                          <a:solidFill>
                            <a:sysClr val="windowText" lastClr="000000"/>
                          </a:solidFill>
                        </a:rPr>
                        <a:t> </a:t>
                      </a:r>
                      <a:r>
                        <a:rPr lang="en-US" altLang="zh-TW" b="0" dirty="0" smtClean="0">
                          <a:solidFill>
                            <a:sysClr val="windowText" lastClr="000000"/>
                          </a:solidFill>
                        </a:rPr>
                        <a:t>6</a:t>
                      </a:r>
                      <a:endParaRPr lang="zh-TW" altLang="en-US" b="0" dirty="0">
                        <a:solidFill>
                          <a:sysClr val="windowText" lastClr="000000"/>
                        </a:solidFill>
                      </a:endParaRPr>
                    </a:p>
                  </a:txBody>
                  <a:tcPr>
                    <a:solidFill>
                      <a:schemeClr val="accent2">
                        <a:lumMod val="20000"/>
                        <a:lumOff val="80000"/>
                      </a:schemeClr>
                    </a:solidFill>
                  </a:tcPr>
                </a:tc>
                <a:tc>
                  <a:txBody>
                    <a:bodyPr/>
                    <a:lstStyle/>
                    <a:p>
                      <a:r>
                        <a:rPr lang="en-US" altLang="zh-TW" b="0" baseline="0" dirty="0" smtClean="0">
                          <a:solidFill>
                            <a:sysClr val="windowText" lastClr="000000"/>
                          </a:solidFill>
                        </a:rPr>
                        <a:t>8</a:t>
                      </a:r>
                      <a:r>
                        <a:rPr lang="zh-TW" altLang="en-US" b="0" baseline="0" dirty="0" smtClean="0">
                          <a:solidFill>
                            <a:sysClr val="windowText" lastClr="000000"/>
                          </a:solidFill>
                        </a:rPr>
                        <a:t> </a:t>
                      </a:r>
                      <a:endParaRPr lang="zh-TW" altLang="en-US" b="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10000"/>
                  </a:ext>
                </a:extLst>
              </a:tr>
              <a:tr h="344654">
                <a:tc>
                  <a:txBody>
                    <a:bodyPr/>
                    <a:lstStyle/>
                    <a:p>
                      <a:r>
                        <a:rPr lang="zh-TW" altLang="en-US" dirty="0" smtClean="0">
                          <a:solidFill>
                            <a:sysClr val="windowText" lastClr="000000"/>
                          </a:solidFill>
                        </a:rPr>
                        <a:t> </a:t>
                      </a:r>
                      <a:r>
                        <a:rPr lang="en-US" altLang="zh-TW" dirty="0" smtClean="0">
                          <a:solidFill>
                            <a:sysClr val="windowText" lastClr="000000"/>
                          </a:solidFill>
                        </a:rPr>
                        <a:t>3</a:t>
                      </a:r>
                      <a:endParaRPr lang="zh-TW" altLang="en-US" dirty="0">
                        <a:solidFill>
                          <a:sysClr val="windowText" lastClr="000000"/>
                        </a:solidFill>
                      </a:endParaRPr>
                    </a:p>
                  </a:txBody>
                  <a:tcPr>
                    <a:solidFill>
                      <a:schemeClr val="accent2">
                        <a:lumMod val="20000"/>
                        <a:lumOff val="80000"/>
                      </a:schemeClr>
                    </a:solidFill>
                  </a:tcPr>
                </a:tc>
                <a:tc>
                  <a:txBody>
                    <a:bodyPr/>
                    <a:lstStyle/>
                    <a:p>
                      <a:r>
                        <a:rPr lang="en-US" altLang="zh-TW" dirty="0" smtClean="0">
                          <a:solidFill>
                            <a:sysClr val="windowText" lastClr="000000"/>
                          </a:solidFill>
                        </a:rPr>
                        <a:t>4</a:t>
                      </a:r>
                      <a:endParaRPr lang="zh-TW" altLang="en-US"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10001"/>
                  </a:ext>
                </a:extLst>
              </a:tr>
            </a:tbl>
          </a:graphicData>
        </a:graphic>
      </p:graphicFrame>
      <p:sp>
        <p:nvSpPr>
          <p:cNvPr id="3" name="投影片編號版面配置區 2"/>
          <p:cNvSpPr>
            <a:spLocks noGrp="1"/>
          </p:cNvSpPr>
          <p:nvPr>
            <p:ph type="sldNum" sz="quarter" idx="12"/>
          </p:nvPr>
        </p:nvSpPr>
        <p:spPr/>
        <p:txBody>
          <a:bodyPr/>
          <a:lstStyle/>
          <a:p>
            <a:fld id="{F81A2F63-799C-4542-AC5E-07A2B86D6151}" type="slidenum">
              <a:rPr lang="en-US" smtClean="0"/>
              <a:t>5</a:t>
            </a:fld>
            <a:endParaRPr lang="en-US"/>
          </a:p>
        </p:txBody>
      </p:sp>
    </p:spTree>
    <p:extLst>
      <p:ext uri="{BB962C8B-B14F-4D97-AF65-F5344CB8AC3E}">
        <p14:creationId xmlns:p14="http://schemas.microsoft.com/office/powerpoint/2010/main" val="189824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S</a:t>
            </a:r>
            <a:r>
              <a:rPr kumimoji="1" lang="en-US" altLang="zh-TW" dirty="0" smtClean="0"/>
              <a:t>ame</a:t>
            </a:r>
            <a:r>
              <a:rPr kumimoji="1" lang="zh-TW" altLang="en-US" dirty="0" smtClean="0"/>
              <a:t> </a:t>
            </a:r>
            <a:r>
              <a:rPr kumimoji="1" lang="en-US" altLang="zh-TW" dirty="0" smtClean="0"/>
              <a:t>Padding</a:t>
            </a:r>
            <a:endParaRPr kumimoji="1"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830623651"/>
              </p:ext>
            </p:extLst>
          </p:nvPr>
        </p:nvGraphicFramePr>
        <p:xfrm>
          <a:off x="1938130" y="1958146"/>
          <a:ext cx="2673622" cy="2647512"/>
        </p:xfrm>
        <a:graphic>
          <a:graphicData uri="http://schemas.openxmlformats.org/drawingml/2006/table">
            <a:tbl>
              <a:tblPr firstRow="1" bandRow="1">
                <a:tableStyleId>{5C22544A-7EE6-4342-B048-85BDC9FD1C3A}</a:tableStyleId>
              </a:tblPr>
              <a:tblGrid>
                <a:gridCol w="381946">
                  <a:extLst>
                    <a:ext uri="{9D8B030D-6E8A-4147-A177-3AD203B41FA5}">
                      <a16:colId xmlns:a16="http://schemas.microsoft.com/office/drawing/2014/main" val="20000"/>
                    </a:ext>
                  </a:extLst>
                </a:gridCol>
                <a:gridCol w="381946">
                  <a:extLst>
                    <a:ext uri="{9D8B030D-6E8A-4147-A177-3AD203B41FA5}">
                      <a16:colId xmlns:a16="http://schemas.microsoft.com/office/drawing/2014/main" val="20001"/>
                    </a:ext>
                  </a:extLst>
                </a:gridCol>
                <a:gridCol w="381946">
                  <a:extLst>
                    <a:ext uri="{9D8B030D-6E8A-4147-A177-3AD203B41FA5}">
                      <a16:colId xmlns:a16="http://schemas.microsoft.com/office/drawing/2014/main" val="20002"/>
                    </a:ext>
                  </a:extLst>
                </a:gridCol>
                <a:gridCol w="381946">
                  <a:extLst>
                    <a:ext uri="{9D8B030D-6E8A-4147-A177-3AD203B41FA5}">
                      <a16:colId xmlns:a16="http://schemas.microsoft.com/office/drawing/2014/main" val="20003"/>
                    </a:ext>
                  </a:extLst>
                </a:gridCol>
                <a:gridCol w="381946">
                  <a:extLst>
                    <a:ext uri="{9D8B030D-6E8A-4147-A177-3AD203B41FA5}">
                      <a16:colId xmlns:a16="http://schemas.microsoft.com/office/drawing/2014/main" val="20004"/>
                    </a:ext>
                  </a:extLst>
                </a:gridCol>
                <a:gridCol w="381946">
                  <a:extLst>
                    <a:ext uri="{9D8B030D-6E8A-4147-A177-3AD203B41FA5}">
                      <a16:colId xmlns:a16="http://schemas.microsoft.com/office/drawing/2014/main" val="20005"/>
                    </a:ext>
                  </a:extLst>
                </a:gridCol>
                <a:gridCol w="381946">
                  <a:extLst>
                    <a:ext uri="{9D8B030D-6E8A-4147-A177-3AD203B41FA5}">
                      <a16:colId xmlns:a16="http://schemas.microsoft.com/office/drawing/2014/main" val="20006"/>
                    </a:ext>
                  </a:extLst>
                </a:gridCol>
              </a:tblGrid>
              <a:tr h="378216">
                <a:tc>
                  <a:txBody>
                    <a:bodyPr/>
                    <a:lstStyle/>
                    <a:p>
                      <a:r>
                        <a:rPr lang="en-US" altLang="zh-TW" b="0" dirty="0" smtClean="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b="0" dirty="0" smtClean="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b="0" dirty="0" smtClean="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b="0" dirty="0" smtClean="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b="0" dirty="0" smtClean="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b="0" dirty="0" smtClean="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b="0" dirty="0" smtClean="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8216">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8216">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8216">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8216">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8216">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8216">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ysClr val="windowText" lastClr="000000"/>
                          </a:solidFill>
                        </a:rPr>
                        <a:t>0</a:t>
                      </a:r>
                      <a:r>
                        <a:rPr lang="zh-TW" altLang="en-US" dirty="0" smtClean="0">
                          <a:solidFill>
                            <a:sysClr val="windowText" lastClr="000000"/>
                          </a:solidFill>
                        </a:rPr>
                        <a:t> </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ysClr val="windowText" lastClr="000000"/>
                          </a:solidFill>
                        </a:rPr>
                        <a:t>0</a:t>
                      </a:r>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5" name="文字方塊 4"/>
          <p:cNvSpPr txBox="1"/>
          <p:nvPr/>
        </p:nvSpPr>
        <p:spPr>
          <a:xfrm>
            <a:off x="921989" y="1506022"/>
            <a:ext cx="4705904" cy="369332"/>
          </a:xfrm>
          <a:prstGeom prst="rect">
            <a:avLst/>
          </a:prstGeom>
          <a:noFill/>
        </p:spPr>
        <p:txBody>
          <a:bodyPr wrap="none" rtlCol="0">
            <a:spAutoFit/>
          </a:bodyPr>
          <a:lstStyle/>
          <a:p>
            <a:r>
              <a:rPr kumimoji="1" lang="en-US" altLang="zh-TW" dirty="0"/>
              <a:t>P</a:t>
            </a:r>
            <a:r>
              <a:rPr kumimoji="1" lang="en-US" altLang="zh-TW" dirty="0" smtClean="0"/>
              <a:t>ad</a:t>
            </a:r>
            <a:r>
              <a:rPr kumimoji="1" lang="zh-TW" altLang="en-US" dirty="0" smtClean="0"/>
              <a:t> </a:t>
            </a:r>
            <a:r>
              <a:rPr kumimoji="1" lang="en-US" altLang="zh-TW" dirty="0" smtClean="0"/>
              <a:t>so</a:t>
            </a:r>
            <a:r>
              <a:rPr kumimoji="1" lang="zh-TW" altLang="en-US" dirty="0"/>
              <a:t> </a:t>
            </a:r>
            <a:r>
              <a:rPr kumimoji="1" lang="en-US" altLang="zh-TW" dirty="0" smtClean="0"/>
              <a:t>that</a:t>
            </a:r>
            <a:r>
              <a:rPr kumimoji="1" lang="zh-TW" altLang="en-US" dirty="0" smtClean="0"/>
              <a:t> </a:t>
            </a:r>
            <a:r>
              <a:rPr kumimoji="1" lang="en-US" altLang="zh-TW" dirty="0" smtClean="0"/>
              <a:t>output</a:t>
            </a:r>
            <a:r>
              <a:rPr kumimoji="1" lang="zh-TW" altLang="en-US" dirty="0" smtClean="0"/>
              <a:t> </a:t>
            </a:r>
            <a:r>
              <a:rPr kumimoji="1" lang="en-US" altLang="zh-TW" dirty="0" smtClean="0"/>
              <a:t>size</a:t>
            </a:r>
            <a:r>
              <a:rPr kumimoji="1" lang="zh-TW" altLang="en-US" dirty="0" smtClean="0"/>
              <a:t> </a:t>
            </a:r>
            <a:r>
              <a:rPr kumimoji="1" lang="en-US" altLang="zh-TW" dirty="0" smtClean="0"/>
              <a:t>is</a:t>
            </a:r>
            <a:r>
              <a:rPr kumimoji="1" lang="zh-TW" altLang="en-US" dirty="0" smtClean="0"/>
              <a:t> </a:t>
            </a:r>
            <a:r>
              <a:rPr kumimoji="1" lang="en-US" altLang="zh-TW" dirty="0" smtClean="0"/>
              <a:t>the</a:t>
            </a:r>
            <a:r>
              <a:rPr kumimoji="1" lang="zh-TW" altLang="en-US" dirty="0" smtClean="0"/>
              <a:t> </a:t>
            </a:r>
            <a:r>
              <a:rPr kumimoji="1" lang="en-US" altLang="zh-TW" dirty="0" smtClean="0"/>
              <a:t>same</a:t>
            </a:r>
            <a:r>
              <a:rPr kumimoji="1" lang="zh-TW" altLang="en-US" dirty="0" smtClean="0"/>
              <a:t> </a:t>
            </a:r>
            <a:r>
              <a:rPr kumimoji="1" lang="en-US" altLang="zh-TW" dirty="0" smtClean="0"/>
              <a:t>as</a:t>
            </a:r>
            <a:r>
              <a:rPr kumimoji="1" lang="zh-TW" altLang="en-US" dirty="0" smtClean="0"/>
              <a:t> </a:t>
            </a:r>
            <a:r>
              <a:rPr kumimoji="1" lang="en-US" altLang="zh-TW" dirty="0" smtClean="0"/>
              <a:t>input</a:t>
            </a:r>
            <a:r>
              <a:rPr kumimoji="1" lang="zh-TW" altLang="en-US" dirty="0" smtClean="0"/>
              <a:t> </a:t>
            </a:r>
            <a:r>
              <a:rPr kumimoji="1" lang="en-US" altLang="zh-TW" dirty="0" smtClean="0"/>
              <a:t>size</a:t>
            </a:r>
            <a:endParaRPr kumimoji="1"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1918931954"/>
              </p:ext>
            </p:extLst>
          </p:nvPr>
        </p:nvGraphicFramePr>
        <p:xfrm>
          <a:off x="5872095" y="2714096"/>
          <a:ext cx="1232451" cy="1135611"/>
        </p:xfrm>
        <a:graphic>
          <a:graphicData uri="http://schemas.openxmlformats.org/drawingml/2006/table">
            <a:tbl>
              <a:tblPr firstRow="1" bandRow="1">
                <a:tableStyleId>{5C22544A-7EE6-4342-B048-85BDC9FD1C3A}</a:tableStyleId>
              </a:tblPr>
              <a:tblGrid>
                <a:gridCol w="410817">
                  <a:extLst>
                    <a:ext uri="{9D8B030D-6E8A-4147-A177-3AD203B41FA5}">
                      <a16:colId xmlns:a16="http://schemas.microsoft.com/office/drawing/2014/main" val="20000"/>
                    </a:ext>
                  </a:extLst>
                </a:gridCol>
                <a:gridCol w="410817">
                  <a:extLst>
                    <a:ext uri="{9D8B030D-6E8A-4147-A177-3AD203B41FA5}">
                      <a16:colId xmlns:a16="http://schemas.microsoft.com/office/drawing/2014/main" val="20001"/>
                    </a:ext>
                  </a:extLst>
                </a:gridCol>
                <a:gridCol w="410817">
                  <a:extLst>
                    <a:ext uri="{9D8B030D-6E8A-4147-A177-3AD203B41FA5}">
                      <a16:colId xmlns:a16="http://schemas.microsoft.com/office/drawing/2014/main" val="20002"/>
                    </a:ext>
                  </a:extLst>
                </a:gridCol>
              </a:tblGrid>
              <a:tr h="378537">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8537">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8537">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8" name="文字方塊 7"/>
          <p:cNvSpPr txBox="1"/>
          <p:nvPr/>
        </p:nvSpPr>
        <p:spPr>
          <a:xfrm>
            <a:off x="2862470" y="4757530"/>
            <a:ext cx="732893" cy="369332"/>
          </a:xfrm>
          <a:prstGeom prst="rect">
            <a:avLst/>
          </a:prstGeom>
          <a:noFill/>
        </p:spPr>
        <p:txBody>
          <a:bodyPr wrap="none" rtlCol="0">
            <a:spAutoFit/>
          </a:bodyPr>
          <a:lstStyle/>
          <a:p>
            <a:r>
              <a:rPr kumimoji="1" lang="en-US" altLang="zh-TW" dirty="0" smtClean="0">
                <a:solidFill>
                  <a:srgbClr val="0070C0"/>
                </a:solidFill>
              </a:rPr>
              <a:t>input</a:t>
            </a:r>
            <a:r>
              <a:rPr kumimoji="1" lang="zh-TW" altLang="en-US" dirty="0" smtClean="0">
                <a:solidFill>
                  <a:srgbClr val="0070C0"/>
                </a:solidFill>
              </a:rPr>
              <a:t> </a:t>
            </a:r>
            <a:endParaRPr kumimoji="1" lang="zh-TW" altLang="en-US" dirty="0">
              <a:solidFill>
                <a:srgbClr val="0070C0"/>
              </a:solidFill>
            </a:endParaRPr>
          </a:p>
        </p:txBody>
      </p:sp>
      <p:sp>
        <p:nvSpPr>
          <p:cNvPr id="9" name="文字方塊 8"/>
          <p:cNvSpPr txBox="1"/>
          <p:nvPr/>
        </p:nvSpPr>
        <p:spPr>
          <a:xfrm>
            <a:off x="6121873" y="3901851"/>
            <a:ext cx="631198" cy="369332"/>
          </a:xfrm>
          <a:prstGeom prst="rect">
            <a:avLst/>
          </a:prstGeom>
          <a:noFill/>
        </p:spPr>
        <p:txBody>
          <a:bodyPr wrap="none" rtlCol="0">
            <a:spAutoFit/>
          </a:bodyPr>
          <a:lstStyle/>
          <a:p>
            <a:r>
              <a:rPr kumimoji="1" lang="en-US" altLang="zh-TW" dirty="0" smtClean="0">
                <a:solidFill>
                  <a:srgbClr val="0070C0"/>
                </a:solidFill>
              </a:rPr>
              <a:t>filter</a:t>
            </a:r>
            <a:endParaRPr kumimoji="1" lang="zh-TW" altLang="en-US" dirty="0">
              <a:solidFill>
                <a:srgbClr val="0070C0"/>
              </a:solidFill>
            </a:endParaRPr>
          </a:p>
        </p:txBody>
      </p:sp>
      <p:sp>
        <p:nvSpPr>
          <p:cNvPr id="11" name="文字方塊 10"/>
          <p:cNvSpPr txBox="1"/>
          <p:nvPr/>
        </p:nvSpPr>
        <p:spPr>
          <a:xfrm>
            <a:off x="4400119" y="4873115"/>
            <a:ext cx="3788601" cy="923330"/>
          </a:xfrm>
          <a:prstGeom prst="rect">
            <a:avLst/>
          </a:prstGeom>
          <a:noFill/>
        </p:spPr>
        <p:txBody>
          <a:bodyPr wrap="none" rtlCol="0">
            <a:spAutoFit/>
          </a:bodyPr>
          <a:lstStyle/>
          <a:p>
            <a:r>
              <a:rPr kumimoji="1" lang="en-US" altLang="zh-TW" dirty="0" smtClean="0"/>
              <a:t>width+2padding</a:t>
            </a:r>
            <a:r>
              <a:rPr kumimoji="1" lang="zh-TW" altLang="en-US" dirty="0" smtClean="0"/>
              <a:t> </a:t>
            </a:r>
            <a:r>
              <a:rPr kumimoji="1" lang="en-US" altLang="zh-TW" dirty="0"/>
              <a:t>-</a:t>
            </a:r>
            <a:r>
              <a:rPr kumimoji="1" lang="en-US" altLang="zh-TW" dirty="0" err="1" smtClean="0"/>
              <a:t>fiter_size</a:t>
            </a:r>
            <a:r>
              <a:rPr kumimoji="1" lang="zh-TW" altLang="en-US" dirty="0" smtClean="0"/>
              <a:t> </a:t>
            </a:r>
            <a:r>
              <a:rPr kumimoji="1" lang="en-US" altLang="zh-TW" dirty="0" smtClean="0"/>
              <a:t>+1</a:t>
            </a:r>
            <a:r>
              <a:rPr kumimoji="1" lang="zh-TW" altLang="en-US" dirty="0" smtClean="0"/>
              <a:t>  </a:t>
            </a:r>
            <a:r>
              <a:rPr kumimoji="1" lang="en-US" altLang="zh-TW" dirty="0" smtClean="0"/>
              <a:t>=</a:t>
            </a:r>
            <a:r>
              <a:rPr kumimoji="1" lang="zh-TW" altLang="en-US" dirty="0" smtClean="0"/>
              <a:t> </a:t>
            </a:r>
            <a:r>
              <a:rPr kumimoji="1" lang="en-US" altLang="zh-TW" dirty="0" smtClean="0"/>
              <a:t>width</a:t>
            </a:r>
            <a:endParaRPr kumimoji="1" lang="zh-TW" altLang="en-US" dirty="0" smtClean="0"/>
          </a:p>
          <a:p>
            <a:r>
              <a:rPr kumimoji="1" lang="en-US" altLang="zh-TW" dirty="0" smtClean="0"/>
              <a:t>padding</a:t>
            </a:r>
            <a:r>
              <a:rPr kumimoji="1" lang="zh-TW" altLang="en-US" dirty="0" smtClean="0"/>
              <a:t> </a:t>
            </a:r>
            <a:r>
              <a:rPr kumimoji="1" lang="en-US" altLang="zh-TW" dirty="0" smtClean="0"/>
              <a:t>=</a:t>
            </a:r>
            <a:r>
              <a:rPr kumimoji="1" lang="zh-TW" altLang="en-US" dirty="0" smtClean="0"/>
              <a:t> </a:t>
            </a:r>
            <a:r>
              <a:rPr kumimoji="1" lang="zh-TW" altLang="en-US" dirty="0"/>
              <a:t> </a:t>
            </a:r>
            <a:r>
              <a:rPr kumimoji="1" lang="en-US" altLang="zh-TW" dirty="0" smtClean="0"/>
              <a:t>(filter_size-1)/2</a:t>
            </a:r>
            <a:endParaRPr kumimoji="1" lang="zh-TW" altLang="en-US" dirty="0"/>
          </a:p>
          <a:p>
            <a:endParaRPr kumimoji="1" lang="zh-TW" altLang="en-US" dirty="0" smtClean="0"/>
          </a:p>
        </p:txBody>
      </p:sp>
      <p:graphicFrame>
        <p:nvGraphicFramePr>
          <p:cNvPr id="12" name="內容版面配置區 3"/>
          <p:cNvGraphicFramePr>
            <a:graphicFrameLocks/>
          </p:cNvGraphicFramePr>
          <p:nvPr>
            <p:extLst>
              <p:ext uri="{D42A27DB-BD31-4B8C-83A1-F6EECF244321}">
                <p14:modId xmlns:p14="http://schemas.microsoft.com/office/powerpoint/2010/main" val="1692331869"/>
              </p:ext>
            </p:extLst>
          </p:nvPr>
        </p:nvGraphicFramePr>
        <p:xfrm>
          <a:off x="8364889" y="2336361"/>
          <a:ext cx="1909730" cy="1891080"/>
        </p:xfrm>
        <a:graphic>
          <a:graphicData uri="http://schemas.openxmlformats.org/drawingml/2006/table">
            <a:tbl>
              <a:tblPr firstRow="1" bandRow="1">
                <a:tableStyleId>{5C22544A-7EE6-4342-B048-85BDC9FD1C3A}</a:tableStyleId>
              </a:tblPr>
              <a:tblGrid>
                <a:gridCol w="381946">
                  <a:extLst>
                    <a:ext uri="{9D8B030D-6E8A-4147-A177-3AD203B41FA5}">
                      <a16:colId xmlns:a16="http://schemas.microsoft.com/office/drawing/2014/main" val="20000"/>
                    </a:ext>
                  </a:extLst>
                </a:gridCol>
                <a:gridCol w="381946">
                  <a:extLst>
                    <a:ext uri="{9D8B030D-6E8A-4147-A177-3AD203B41FA5}">
                      <a16:colId xmlns:a16="http://schemas.microsoft.com/office/drawing/2014/main" val="20001"/>
                    </a:ext>
                  </a:extLst>
                </a:gridCol>
                <a:gridCol w="381946">
                  <a:extLst>
                    <a:ext uri="{9D8B030D-6E8A-4147-A177-3AD203B41FA5}">
                      <a16:colId xmlns:a16="http://schemas.microsoft.com/office/drawing/2014/main" val="20002"/>
                    </a:ext>
                  </a:extLst>
                </a:gridCol>
                <a:gridCol w="381946">
                  <a:extLst>
                    <a:ext uri="{9D8B030D-6E8A-4147-A177-3AD203B41FA5}">
                      <a16:colId xmlns:a16="http://schemas.microsoft.com/office/drawing/2014/main" val="20003"/>
                    </a:ext>
                  </a:extLst>
                </a:gridCol>
                <a:gridCol w="381946">
                  <a:extLst>
                    <a:ext uri="{9D8B030D-6E8A-4147-A177-3AD203B41FA5}">
                      <a16:colId xmlns:a16="http://schemas.microsoft.com/office/drawing/2014/main" val="20004"/>
                    </a:ext>
                  </a:extLst>
                </a:gridCol>
              </a:tblGrid>
              <a:tr h="378216">
                <a:tc>
                  <a:txBody>
                    <a:bodyPr/>
                    <a:lstStyle/>
                    <a:p>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8216">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8216">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8216">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8216">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3" name="文字方塊 12"/>
          <p:cNvSpPr txBox="1"/>
          <p:nvPr/>
        </p:nvSpPr>
        <p:spPr>
          <a:xfrm>
            <a:off x="5102087" y="3132808"/>
            <a:ext cx="300082" cy="369332"/>
          </a:xfrm>
          <a:prstGeom prst="rect">
            <a:avLst/>
          </a:prstGeom>
          <a:noFill/>
        </p:spPr>
        <p:txBody>
          <a:bodyPr wrap="none" rtlCol="0">
            <a:spAutoFit/>
          </a:bodyPr>
          <a:lstStyle/>
          <a:p>
            <a:r>
              <a:rPr kumimoji="1" lang="zh-TW" altLang="en-US" dirty="0" smtClean="0"/>
              <a:t>*</a:t>
            </a:r>
            <a:endParaRPr kumimoji="1" lang="zh-TW" altLang="en-US" dirty="0"/>
          </a:p>
        </p:txBody>
      </p:sp>
      <p:sp>
        <p:nvSpPr>
          <p:cNvPr id="15" name="文字方塊 14"/>
          <p:cNvSpPr txBox="1"/>
          <p:nvPr/>
        </p:nvSpPr>
        <p:spPr>
          <a:xfrm>
            <a:off x="7434635" y="3088250"/>
            <a:ext cx="300082" cy="369332"/>
          </a:xfrm>
          <a:prstGeom prst="rect">
            <a:avLst/>
          </a:prstGeom>
          <a:noFill/>
        </p:spPr>
        <p:txBody>
          <a:bodyPr wrap="none" rtlCol="0">
            <a:spAutoFit/>
          </a:bodyPr>
          <a:lstStyle/>
          <a:p>
            <a:r>
              <a:rPr kumimoji="1" lang="en-US" altLang="zh-TW" dirty="0" smtClean="0"/>
              <a:t>=</a:t>
            </a:r>
            <a:endParaRPr kumimoji="1" lang="zh-TW" altLang="en-US" dirty="0"/>
          </a:p>
        </p:txBody>
      </p:sp>
      <p:sp>
        <p:nvSpPr>
          <p:cNvPr id="14" name="文字方塊 13"/>
          <p:cNvSpPr txBox="1"/>
          <p:nvPr/>
        </p:nvSpPr>
        <p:spPr>
          <a:xfrm>
            <a:off x="8728110" y="4202669"/>
            <a:ext cx="1387559" cy="369332"/>
          </a:xfrm>
          <a:prstGeom prst="rect">
            <a:avLst/>
          </a:prstGeom>
          <a:noFill/>
        </p:spPr>
        <p:txBody>
          <a:bodyPr wrap="none" rtlCol="0">
            <a:spAutoFit/>
          </a:bodyPr>
          <a:lstStyle/>
          <a:p>
            <a:r>
              <a:rPr kumimoji="1" lang="en-US" altLang="zh-TW" dirty="0" smtClean="0">
                <a:solidFill>
                  <a:srgbClr val="0070C0"/>
                </a:solidFill>
              </a:rPr>
              <a:t>feature</a:t>
            </a:r>
            <a:r>
              <a:rPr kumimoji="1" lang="zh-TW" altLang="en-US" dirty="0" smtClean="0">
                <a:solidFill>
                  <a:srgbClr val="0070C0"/>
                </a:solidFill>
              </a:rPr>
              <a:t> </a:t>
            </a:r>
            <a:r>
              <a:rPr kumimoji="1" lang="en-US" altLang="zh-TW" dirty="0" smtClean="0">
                <a:solidFill>
                  <a:srgbClr val="0070C0"/>
                </a:solidFill>
              </a:rPr>
              <a:t>map</a:t>
            </a:r>
            <a:endParaRPr kumimoji="1" lang="zh-TW" altLang="en-US" dirty="0">
              <a:solidFill>
                <a:srgbClr val="0070C0"/>
              </a:solidFill>
            </a:endParaRPr>
          </a:p>
        </p:txBody>
      </p:sp>
      <p:sp>
        <p:nvSpPr>
          <p:cNvPr id="3" name="投影片編號版面配置區 2"/>
          <p:cNvSpPr>
            <a:spLocks noGrp="1"/>
          </p:cNvSpPr>
          <p:nvPr>
            <p:ph type="sldNum" sz="quarter" idx="12"/>
          </p:nvPr>
        </p:nvSpPr>
        <p:spPr/>
        <p:txBody>
          <a:bodyPr/>
          <a:lstStyle/>
          <a:p>
            <a:fld id="{F81A2F63-799C-4542-AC5E-07A2B86D6151}" type="slidenum">
              <a:rPr lang="en-US" smtClean="0"/>
              <a:t>6</a:t>
            </a:fld>
            <a:endParaRPr lang="en-US"/>
          </a:p>
        </p:txBody>
      </p:sp>
      <mc:AlternateContent xmlns:mc="http://schemas.openxmlformats.org/markup-compatibility/2006">
        <mc:Choice xmlns:p14="http://schemas.microsoft.com/office/powerpoint/2010/main" Requires="p14">
          <p:contentPart p14:bwMode="auto" r:id="rId3">
            <p14:nvContentPartPr>
              <p14:cNvPr id="6" name="筆跡 5"/>
              <p14:cNvContentPartPr/>
              <p14:nvPr/>
            </p14:nvContentPartPr>
            <p14:xfrm>
              <a:off x="2325240" y="2293920"/>
              <a:ext cx="1727640" cy="1333440"/>
            </p14:xfrm>
          </p:contentPart>
        </mc:Choice>
        <mc:Fallback>
          <p:pic>
            <p:nvPicPr>
              <p:cNvPr id="6" name="筆跡 5"/>
              <p:cNvPicPr/>
              <p:nvPr/>
            </p:nvPicPr>
            <p:blipFill>
              <a:blip r:embed="rId4"/>
              <a:stretch>
                <a:fillRect/>
              </a:stretch>
            </p:blipFill>
            <p:spPr>
              <a:xfrm>
                <a:off x="2321640" y="2289600"/>
                <a:ext cx="1733760" cy="1340280"/>
              </a:xfrm>
              <a:prstGeom prst="rect">
                <a:avLst/>
              </a:prstGeom>
            </p:spPr>
          </p:pic>
        </mc:Fallback>
      </mc:AlternateContent>
    </p:spTree>
    <p:extLst>
      <p:ext uri="{BB962C8B-B14F-4D97-AF65-F5344CB8AC3E}">
        <p14:creationId xmlns:p14="http://schemas.microsoft.com/office/powerpoint/2010/main" val="2030252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t>
            </a:r>
            <a:r>
              <a:rPr lang="en-US" altLang="zh-TW" dirty="0" smtClean="0"/>
              <a:t>onvolutional Neural Network</a:t>
            </a:r>
            <a:r>
              <a:rPr lang="en-US" altLang="zh-TW" dirty="0"/>
              <a:t> </a:t>
            </a:r>
            <a:r>
              <a:rPr lang="en-US" altLang="zh-TW" dirty="0" smtClean="0"/>
              <a:t>(VGG16)</a:t>
            </a:r>
            <a:endParaRPr kumimoji="1"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5711" y="1825625"/>
            <a:ext cx="7580578" cy="4351338"/>
          </a:xfrm>
        </p:spPr>
      </p:pic>
      <p:sp>
        <p:nvSpPr>
          <p:cNvPr id="3" name="投影片編號版面配置區 2"/>
          <p:cNvSpPr>
            <a:spLocks noGrp="1"/>
          </p:cNvSpPr>
          <p:nvPr>
            <p:ph type="sldNum" sz="quarter" idx="12"/>
          </p:nvPr>
        </p:nvSpPr>
        <p:spPr/>
        <p:txBody>
          <a:bodyPr/>
          <a:lstStyle/>
          <a:p>
            <a:fld id="{F81A2F63-799C-4542-AC5E-07A2B86D6151}" type="slidenum">
              <a:rPr lang="en-US" smtClean="0"/>
              <a:t>7</a:t>
            </a:fld>
            <a:endParaRPr lang="en-US"/>
          </a:p>
        </p:txBody>
      </p:sp>
    </p:spTree>
    <p:extLst>
      <p:ext uri="{BB962C8B-B14F-4D97-AF65-F5344CB8AC3E}">
        <p14:creationId xmlns:p14="http://schemas.microsoft.com/office/powerpoint/2010/main" val="852409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Going</a:t>
            </a:r>
            <a:r>
              <a:rPr kumimoji="1" lang="zh-TW" altLang="en-US" dirty="0" smtClean="0"/>
              <a:t> </a:t>
            </a:r>
            <a:r>
              <a:rPr kumimoji="1" lang="en-US" altLang="zh-TW" dirty="0"/>
              <a:t>D</a:t>
            </a:r>
            <a:r>
              <a:rPr kumimoji="1" lang="en-US" altLang="zh-TW" dirty="0" smtClean="0"/>
              <a:t>eeper</a:t>
            </a:r>
            <a:r>
              <a:rPr kumimoji="1" lang="zh-TW" altLang="en-US" dirty="0" smtClean="0"/>
              <a:t> </a:t>
            </a:r>
            <a:r>
              <a:rPr kumimoji="1" lang="en-US" altLang="zh-TW" dirty="0" smtClean="0"/>
              <a:t>with</a:t>
            </a:r>
            <a:r>
              <a:rPr kumimoji="1" lang="zh-TW" altLang="en-US" dirty="0" smtClean="0"/>
              <a:t> </a:t>
            </a:r>
            <a:r>
              <a:rPr lang="en-US" altLang="zh-TW" dirty="0" smtClean="0"/>
              <a:t>Convolutions</a:t>
            </a:r>
            <a:endParaRPr kumimoji="1"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Recent evidence </a:t>
            </a:r>
            <a:r>
              <a:rPr lang="en-US" altLang="zh-TW" dirty="0" smtClean="0"/>
              <a:t>reveals </a:t>
            </a:r>
            <a:r>
              <a:rPr lang="en-US" altLang="zh-TW" dirty="0"/>
              <a:t>that network depth is of crucial importance, and the leading results </a:t>
            </a:r>
            <a:r>
              <a:rPr lang="en-US" altLang="zh-TW" dirty="0" smtClean="0"/>
              <a:t>on </a:t>
            </a:r>
            <a:r>
              <a:rPr lang="en-US" altLang="zh-TW" dirty="0"/>
              <a:t>the challenging </a:t>
            </a:r>
            <a:r>
              <a:rPr lang="en-US" altLang="zh-TW" dirty="0" err="1"/>
              <a:t>ImageNet</a:t>
            </a:r>
            <a:r>
              <a:rPr lang="en-US" altLang="zh-TW" dirty="0"/>
              <a:t> dataset </a:t>
            </a:r>
            <a:r>
              <a:rPr lang="en-US" altLang="zh-TW" dirty="0" smtClean="0"/>
              <a:t>all </a:t>
            </a:r>
            <a:r>
              <a:rPr lang="en-US" altLang="zh-TW" dirty="0"/>
              <a:t>exploit “very deep” </a:t>
            </a:r>
            <a:r>
              <a:rPr lang="en-US" altLang="zh-TW" dirty="0" smtClean="0"/>
              <a:t>models</a:t>
            </a:r>
            <a:r>
              <a:rPr lang="en-US" altLang="zh-TW" dirty="0"/>
              <a:t>, with a depth of sixteen </a:t>
            </a:r>
            <a:r>
              <a:rPr lang="en-US" altLang="zh-TW" dirty="0" smtClean="0"/>
              <a:t>to thirty. </a:t>
            </a:r>
            <a:endParaRPr lang="zh-TW" altLang="en-US" dirty="0" smtClean="0"/>
          </a:p>
          <a:p>
            <a:pPr marL="0" indent="0">
              <a:buNone/>
            </a:pPr>
            <a:endParaRPr lang="zh-TW" altLang="en-US" dirty="0" smtClean="0"/>
          </a:p>
          <a:p>
            <a:r>
              <a:rPr lang="en-US" altLang="zh-TW" dirty="0" err="1" smtClean="0"/>
              <a:t>VGGNet</a:t>
            </a:r>
            <a:r>
              <a:rPr lang="en-US" altLang="zh-TW" dirty="0" smtClean="0"/>
              <a:t>:</a:t>
            </a:r>
            <a:r>
              <a:rPr lang="zh-TW" altLang="en-US" dirty="0" smtClean="0"/>
              <a:t> </a:t>
            </a:r>
            <a:r>
              <a:rPr lang="en-US" altLang="zh-TW" dirty="0" smtClean="0"/>
              <a:t>K</a:t>
            </a:r>
            <a:r>
              <a:rPr lang="en-US" altLang="zh-TW" dirty="0"/>
              <a:t>. </a:t>
            </a:r>
            <a:r>
              <a:rPr lang="en-US" altLang="zh-TW" dirty="0" err="1"/>
              <a:t>Simonyan</a:t>
            </a:r>
            <a:r>
              <a:rPr lang="en-US" altLang="zh-TW" dirty="0"/>
              <a:t> and A. </a:t>
            </a:r>
            <a:r>
              <a:rPr lang="en-US" altLang="zh-TW" dirty="0" err="1"/>
              <a:t>Zisserman</a:t>
            </a:r>
            <a:r>
              <a:rPr lang="en-US" altLang="zh-TW" dirty="0"/>
              <a:t>. Very deep convolutional networks for large-scale image recognition. In </a:t>
            </a:r>
            <a:r>
              <a:rPr lang="en-US" altLang="zh-TW" i="1" dirty="0"/>
              <a:t>ICLR</a:t>
            </a:r>
            <a:r>
              <a:rPr lang="en-US" altLang="zh-TW" dirty="0"/>
              <a:t>, 2015</a:t>
            </a:r>
            <a:r>
              <a:rPr lang="en-US" altLang="zh-TW" dirty="0" smtClean="0"/>
              <a:t>.</a:t>
            </a:r>
            <a:endParaRPr lang="zh-TW" altLang="en-US" dirty="0" smtClean="0"/>
          </a:p>
          <a:p>
            <a:r>
              <a:rPr lang="en-US" altLang="zh-TW" dirty="0" err="1" smtClean="0"/>
              <a:t>AlexNex</a:t>
            </a:r>
            <a:r>
              <a:rPr lang="en-US" altLang="zh-TW" dirty="0" smtClean="0"/>
              <a:t>:</a:t>
            </a:r>
            <a:r>
              <a:rPr lang="zh-TW" altLang="en-US" dirty="0" smtClean="0"/>
              <a:t> </a:t>
            </a:r>
            <a:r>
              <a:rPr lang="en-US" altLang="zh-TW" dirty="0" err="1" smtClean="0"/>
              <a:t>Imagenet</a:t>
            </a:r>
            <a:r>
              <a:rPr lang="en-US" altLang="zh-TW" dirty="0" smtClean="0"/>
              <a:t> </a:t>
            </a:r>
            <a:r>
              <a:rPr lang="en-US" altLang="zh-TW" dirty="0"/>
              <a:t>classification with deep convolutional neural networks. In NIPS, 2012. </a:t>
            </a:r>
            <a:endParaRPr lang="zh-TW" altLang="en-US" dirty="0" smtClean="0"/>
          </a:p>
          <a:p>
            <a:pPr marL="0" indent="0">
              <a:lnSpc>
                <a:spcPct val="100000"/>
              </a:lnSpc>
              <a:spcBef>
                <a:spcPts val="0"/>
              </a:spcBef>
              <a:buNone/>
              <a:defRPr/>
            </a:pPr>
            <a:r>
              <a:rPr lang="zh-TW" altLang="en-US" dirty="0" smtClean="0"/>
              <a:t>  </a:t>
            </a:r>
            <a:endParaRPr lang="zh-TW" altLang="en-US" dirty="0"/>
          </a:p>
          <a:p>
            <a:pPr>
              <a:lnSpc>
                <a:spcPct val="100000"/>
              </a:lnSpc>
              <a:spcBef>
                <a:spcPts val="0"/>
              </a:spcBef>
              <a:defRPr/>
            </a:pPr>
            <a:r>
              <a:rPr lang="en-US" altLang="zh-TW" dirty="0" err="1"/>
              <a:t>C.Szegedy,W.Liu,Y.Jia,P.Sermanet,S.Reed,D.Anguelov,D.Er</a:t>
            </a:r>
            <a:r>
              <a:rPr lang="en-US" altLang="zh-TW" dirty="0"/>
              <a:t>- </a:t>
            </a:r>
            <a:r>
              <a:rPr lang="en-US" altLang="zh-TW" dirty="0" err="1"/>
              <a:t>han</a:t>
            </a:r>
            <a:r>
              <a:rPr lang="en-US" altLang="zh-TW" dirty="0"/>
              <a:t>, V. </a:t>
            </a:r>
            <a:r>
              <a:rPr lang="en-US" altLang="zh-TW" dirty="0" err="1"/>
              <a:t>Vanhoucke</a:t>
            </a:r>
            <a:r>
              <a:rPr lang="en-US" altLang="zh-TW" dirty="0"/>
              <a:t>, and A. </a:t>
            </a:r>
            <a:r>
              <a:rPr lang="en-US" altLang="zh-TW" dirty="0" err="1"/>
              <a:t>Rabinovich</a:t>
            </a:r>
            <a:r>
              <a:rPr lang="en-US" altLang="zh-TW" dirty="0"/>
              <a:t>. Going deeper with </a:t>
            </a:r>
            <a:r>
              <a:rPr lang="en-US" altLang="zh-TW" dirty="0" smtClean="0"/>
              <a:t>convolutions</a:t>
            </a:r>
            <a:r>
              <a:rPr lang="en-US" altLang="zh-TW" dirty="0"/>
              <a:t>. In </a:t>
            </a:r>
            <a:r>
              <a:rPr lang="en-US" altLang="zh-TW" i="1" dirty="0"/>
              <a:t>CVPR</a:t>
            </a:r>
            <a:r>
              <a:rPr lang="en-US" altLang="zh-TW" dirty="0"/>
              <a:t>, 2015. </a:t>
            </a:r>
          </a:p>
          <a:p>
            <a:endParaRPr lang="en-US" altLang="zh-TW" dirty="0" smtClean="0"/>
          </a:p>
          <a:p>
            <a:endParaRPr lang="en-US" altLang="zh-TW" dirty="0"/>
          </a:p>
          <a:p>
            <a:endParaRPr kumimoji="1" lang="zh-TW" altLang="en-US" dirty="0"/>
          </a:p>
        </p:txBody>
      </p:sp>
      <p:sp>
        <p:nvSpPr>
          <p:cNvPr id="4" name="投影片編號版面配置區 3"/>
          <p:cNvSpPr>
            <a:spLocks noGrp="1"/>
          </p:cNvSpPr>
          <p:nvPr>
            <p:ph type="sldNum" sz="quarter" idx="12"/>
          </p:nvPr>
        </p:nvSpPr>
        <p:spPr/>
        <p:txBody>
          <a:bodyPr/>
          <a:lstStyle/>
          <a:p>
            <a:fld id="{F81A2F63-799C-4542-AC5E-07A2B86D6151}" type="slidenum">
              <a:rPr lang="en-US" smtClean="0"/>
              <a:t>8</a:t>
            </a:fld>
            <a:endParaRPr lang="en-US"/>
          </a:p>
        </p:txBody>
      </p:sp>
    </p:spTree>
    <p:extLst>
      <p:ext uri="{BB962C8B-B14F-4D97-AF65-F5344CB8AC3E}">
        <p14:creationId xmlns:p14="http://schemas.microsoft.com/office/powerpoint/2010/main" val="1071471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Outline</a:t>
            </a:r>
            <a:endParaRPr kumimoji="1" lang="zh-TW" altLang="en-US" dirty="0"/>
          </a:p>
        </p:txBody>
      </p:sp>
      <p:sp>
        <p:nvSpPr>
          <p:cNvPr id="3" name="內容版面配置區 2"/>
          <p:cNvSpPr>
            <a:spLocks noGrp="1"/>
          </p:cNvSpPr>
          <p:nvPr>
            <p:ph idx="1"/>
          </p:nvPr>
        </p:nvSpPr>
        <p:spPr/>
        <p:txBody>
          <a:bodyPr/>
          <a:lstStyle/>
          <a:p>
            <a:r>
              <a:rPr lang="en-US" altLang="zh-TW" dirty="0"/>
              <a:t>C</a:t>
            </a:r>
            <a:r>
              <a:rPr lang="en-US" altLang="zh-TW" dirty="0" smtClean="0"/>
              <a:t>onvolutional Neural Network</a:t>
            </a:r>
            <a:endParaRPr lang="zh-TW" altLang="en-US" dirty="0" smtClean="0"/>
          </a:p>
          <a:p>
            <a:r>
              <a:rPr lang="en-US" altLang="zh-TW" dirty="0" smtClean="0">
                <a:solidFill>
                  <a:srgbClr val="C00000"/>
                </a:solidFill>
              </a:rPr>
              <a:t>Idea</a:t>
            </a:r>
            <a:r>
              <a:rPr lang="zh-TW" altLang="en-US" dirty="0" smtClean="0">
                <a:solidFill>
                  <a:srgbClr val="C00000"/>
                </a:solidFill>
              </a:rPr>
              <a:t> </a:t>
            </a:r>
            <a:r>
              <a:rPr lang="en-US" altLang="zh-TW" dirty="0" smtClean="0">
                <a:solidFill>
                  <a:srgbClr val="C00000"/>
                </a:solidFill>
              </a:rPr>
              <a:t>of</a:t>
            </a:r>
            <a:r>
              <a:rPr lang="zh-TW" altLang="en-US" dirty="0" smtClean="0">
                <a:solidFill>
                  <a:srgbClr val="C00000"/>
                </a:solidFill>
              </a:rPr>
              <a:t> </a:t>
            </a:r>
            <a:r>
              <a:rPr lang="en-US" altLang="zh-TW" dirty="0" smtClean="0">
                <a:solidFill>
                  <a:srgbClr val="C00000"/>
                </a:solidFill>
              </a:rPr>
              <a:t>Residual Learning </a:t>
            </a:r>
            <a:endParaRPr lang="zh-TW" altLang="en-US" dirty="0" smtClean="0">
              <a:solidFill>
                <a:srgbClr val="C00000"/>
              </a:solidFill>
            </a:endParaRPr>
          </a:p>
          <a:p>
            <a:r>
              <a:rPr kumimoji="1" lang="en-US" altLang="zh-TW" dirty="0" smtClean="0"/>
              <a:t>Image</a:t>
            </a:r>
            <a:r>
              <a:rPr kumimoji="1" lang="zh-TW" altLang="en-US" dirty="0" smtClean="0"/>
              <a:t> </a:t>
            </a:r>
            <a:r>
              <a:rPr kumimoji="1" lang="en-US" altLang="zh-TW" dirty="0" smtClean="0"/>
              <a:t>Classification(</a:t>
            </a:r>
            <a:r>
              <a:rPr lang="en-US" altLang="zh-TW" dirty="0"/>
              <a:t>CIFAR-10</a:t>
            </a:r>
            <a:r>
              <a:rPr kumimoji="1" lang="en-US" altLang="zh-TW" dirty="0" smtClean="0"/>
              <a:t>)</a:t>
            </a:r>
            <a:endParaRPr kumimoji="1" lang="zh-TW" altLang="en-US" dirty="0" smtClean="0"/>
          </a:p>
          <a:p>
            <a:r>
              <a:rPr kumimoji="1" lang="en-US" altLang="zh-TW" dirty="0" smtClean="0"/>
              <a:t>Image</a:t>
            </a:r>
            <a:r>
              <a:rPr kumimoji="1" lang="zh-TW" altLang="en-US" dirty="0" smtClean="0"/>
              <a:t> </a:t>
            </a:r>
            <a:r>
              <a:rPr kumimoji="1" lang="en-US" altLang="zh-TW" dirty="0" smtClean="0"/>
              <a:t>Classification(</a:t>
            </a:r>
            <a:r>
              <a:rPr kumimoji="1" lang="en-US" altLang="zh-TW" dirty="0" err="1" smtClean="0"/>
              <a:t>ImageNet</a:t>
            </a:r>
            <a:r>
              <a:rPr kumimoji="1" lang="en-US" altLang="zh-TW" dirty="0" smtClean="0"/>
              <a:t>)</a:t>
            </a:r>
            <a:endParaRPr kumimoji="1" lang="zh-TW" altLang="en-US" dirty="0" smtClean="0"/>
          </a:p>
          <a:p>
            <a:pPr marL="0" indent="0">
              <a:buNone/>
            </a:pPr>
            <a:endParaRPr kumimoji="1" lang="zh-TW" altLang="en-US" dirty="0"/>
          </a:p>
        </p:txBody>
      </p:sp>
      <p:sp>
        <p:nvSpPr>
          <p:cNvPr id="4" name="投影片編號版面配置區 3"/>
          <p:cNvSpPr>
            <a:spLocks noGrp="1"/>
          </p:cNvSpPr>
          <p:nvPr>
            <p:ph type="sldNum" sz="quarter" idx="12"/>
          </p:nvPr>
        </p:nvSpPr>
        <p:spPr/>
        <p:txBody>
          <a:bodyPr/>
          <a:lstStyle/>
          <a:p>
            <a:fld id="{F81A2F63-799C-4542-AC5E-07A2B86D6151}" type="slidenum">
              <a:rPr lang="en-US" smtClean="0"/>
              <a:t>9</a:t>
            </a:fld>
            <a:endParaRPr lang="en-US"/>
          </a:p>
        </p:txBody>
      </p:sp>
    </p:spTree>
    <p:extLst>
      <p:ext uri="{BB962C8B-B14F-4D97-AF65-F5344CB8AC3E}">
        <p14:creationId xmlns:p14="http://schemas.microsoft.com/office/powerpoint/2010/main" val="2064538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6036</TotalTime>
  <Words>1825</Words>
  <Application>Microsoft Office PowerPoint</Application>
  <PresentationFormat>寬螢幕</PresentationFormat>
  <Paragraphs>349</Paragraphs>
  <Slides>38</Slides>
  <Notes>36</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38</vt:i4>
      </vt:variant>
    </vt:vector>
  </HeadingPairs>
  <TitlesOfParts>
    <vt:vector size="50" baseType="lpstr">
      <vt:lpstr>CMMI10</vt:lpstr>
      <vt:lpstr>CMR10</vt:lpstr>
      <vt:lpstr>CMSY10</vt:lpstr>
      <vt:lpstr>NimbusRomNo9L</vt:lpstr>
      <vt:lpstr>新細明體</vt:lpstr>
      <vt:lpstr>Arial</vt:lpstr>
      <vt:lpstr>Calibri</vt:lpstr>
      <vt:lpstr>Calibri Light</vt:lpstr>
      <vt:lpstr>Cambria Math</vt:lpstr>
      <vt:lpstr>Symbol</vt:lpstr>
      <vt:lpstr>Times</vt:lpstr>
      <vt:lpstr>Office Theme</vt:lpstr>
      <vt:lpstr>Deep Residual Learning for Image Recognition  </vt:lpstr>
      <vt:lpstr>Outline</vt:lpstr>
      <vt:lpstr>Edge Detection</vt:lpstr>
      <vt:lpstr>One Conv Layer</vt:lpstr>
      <vt:lpstr>Max pooling </vt:lpstr>
      <vt:lpstr>Same Padding</vt:lpstr>
      <vt:lpstr>Convolutional Neural Network (VGG16)</vt:lpstr>
      <vt:lpstr>Going Deeper with Convolutions</vt:lpstr>
      <vt:lpstr>Outline</vt:lpstr>
      <vt:lpstr>Motivation</vt:lpstr>
      <vt:lpstr>Vanishing/Exploding Gradients</vt:lpstr>
      <vt:lpstr>Degradation Problem  </vt:lpstr>
      <vt:lpstr>Degradation Problem(cont.)</vt:lpstr>
      <vt:lpstr>Hypothesis</vt:lpstr>
      <vt:lpstr>Solution for Degradation Problem</vt:lpstr>
      <vt:lpstr>  Residual Building Block  </vt:lpstr>
      <vt:lpstr>Deeper Bottleneck Architectures.  </vt:lpstr>
      <vt:lpstr>Why 3x3 conv?</vt:lpstr>
      <vt:lpstr>Outline</vt:lpstr>
      <vt:lpstr>CIFAR-10</vt:lpstr>
      <vt:lpstr>Data Augmentation  </vt:lpstr>
      <vt:lpstr>Plain Network  </vt:lpstr>
      <vt:lpstr>Downsampling by Stride =2</vt:lpstr>
      <vt:lpstr>Residual Network  </vt:lpstr>
      <vt:lpstr> Residual Architectures for CIFAR-10  </vt:lpstr>
      <vt:lpstr>PowerPoint 簡報</vt:lpstr>
      <vt:lpstr>Keras Example</vt:lpstr>
      <vt:lpstr>Evaluation</vt:lpstr>
      <vt:lpstr>Training on CIFAR10</vt:lpstr>
      <vt:lpstr>Exploring Over 1000 layers  </vt:lpstr>
      <vt:lpstr>Analysis of Layer Responses.  </vt:lpstr>
      <vt:lpstr>Outline</vt:lpstr>
      <vt:lpstr> Imagenet Classification  </vt:lpstr>
      <vt:lpstr>Architecture for Imagenet</vt:lpstr>
      <vt:lpstr>Training on ImageNet  </vt:lpstr>
      <vt:lpstr>Evaluation</vt:lpstr>
      <vt:lpstr>Evaluation(Cont.)</vt:lpstr>
      <vt:lpstr>Evaluation(Cont.)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jerry</dc:creator>
  <cp:lastModifiedBy>Leo Chen</cp:lastModifiedBy>
  <cp:revision>176</cp:revision>
  <dcterms:created xsi:type="dcterms:W3CDTF">2018-05-27T10:15:14Z</dcterms:created>
  <dcterms:modified xsi:type="dcterms:W3CDTF">2018-06-01T03:05:57Z</dcterms:modified>
</cp:coreProperties>
</file>