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2.xml" ContentType="application/inkml+xml"/>
  <Override PartName="/ppt/notesSlides/notesSlide16.xml" ContentType="application/vnd.openxmlformats-officedocument.presentationml.notesSlide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notesSlides/notesSlide20.xml" ContentType="application/vnd.openxmlformats-officedocument.presentationml.notesSlide+xml"/>
  <Override PartName="/ppt/ink/ink1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9.xml" ContentType="application/inkml+xml"/>
  <Override PartName="/ppt/notesSlides/notesSlide23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4.xml" ContentType="application/vnd.openxmlformats-officedocument.presentationml.notesSlide+xml"/>
  <Override PartName="/ppt/ink/ink23.xml" ContentType="application/inkml+xml"/>
  <Override PartName="/ppt/notesSlides/notesSlide25.xml" ContentType="application/vnd.openxmlformats-officedocument.presentationml.notesSlide+xml"/>
  <Override PartName="/ppt/ink/ink24.xml" ContentType="application/inkml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37" r:id="rId4"/>
    <p:sldId id="342" r:id="rId5"/>
    <p:sldId id="343" r:id="rId6"/>
    <p:sldId id="344" r:id="rId7"/>
    <p:sldId id="345" r:id="rId8"/>
    <p:sldId id="347" r:id="rId9"/>
    <p:sldId id="348" r:id="rId10"/>
    <p:sldId id="346" r:id="rId11"/>
    <p:sldId id="349" r:id="rId12"/>
    <p:sldId id="338" r:id="rId13"/>
    <p:sldId id="350" r:id="rId14"/>
    <p:sldId id="351" r:id="rId15"/>
    <p:sldId id="340" r:id="rId16"/>
    <p:sldId id="352" r:id="rId17"/>
    <p:sldId id="353" r:id="rId18"/>
    <p:sldId id="354" r:id="rId19"/>
    <p:sldId id="355" r:id="rId20"/>
    <p:sldId id="356" r:id="rId21"/>
    <p:sldId id="341" r:id="rId22"/>
    <p:sldId id="357" r:id="rId23"/>
    <p:sldId id="358" r:id="rId24"/>
    <p:sldId id="359" r:id="rId25"/>
    <p:sldId id="360" r:id="rId26"/>
    <p:sldId id="361" r:id="rId27"/>
    <p:sldId id="363" r:id="rId28"/>
    <p:sldId id="364" r:id="rId29"/>
    <p:sldId id="365" r:id="rId30"/>
    <p:sldId id="366" r:id="rId31"/>
    <p:sldId id="335" r:id="rId32"/>
    <p:sldId id="336" r:id="rId33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/>
    <p:restoredTop sz="70922" autoAdjust="0"/>
  </p:normalViewPr>
  <p:slideViewPr>
    <p:cSldViewPr snapToGrid="0" snapToObjects="1">
      <p:cViewPr varScale="1">
        <p:scale>
          <a:sx n="68" d="100"/>
          <a:sy n="68" d="100"/>
        </p:scale>
        <p:origin x="10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4272-CD41-4A62-BFA8-8DF2F24FF4B8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2DE4-71BA-4E5D-B78C-8EFBDE626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3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07:15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12679 16851 30 0,'0'4'15'0,"-4"11"-6"16,4-12 16-16,-3 7-23 15,-4 5 0-15,-4 7 1 16,-7 10 0-16,-6 2-4 15,-11 7 0-15,-15 3 3 16,4 0 0-16,0-3-2 16,1-4 0-16,6-5-5 0,7-7 1 15,4-10-7-15,7-8 0 16</inkml:trace>
  <inkml:trace contextRef="#ctx0" brushRef="#br0" timeOffset="156.2398">12270 17036 26 0,'14'0'13'0,"3"7"-3"0,-10-4 16 16,0 6-24-16,4 7 0 16,0 6 1-16,10 0 0 15,0 0-4-15,0-3 1 0,7-1 2 16,-3 1 0-16,-4 0-6 16,-3-3 0-16,-4-4-7 15,-7 7 1-15</inkml:trace>
  <inkml:trace contextRef="#ctx0" brushRef="#br0" timeOffset="328.1036">12227 17400 37 0,'-42'6'18'0,"21"-2"-16"15,17-4 28-15,4 6-30 16,0-6 1-16,4 3 0 16,3-3 0-16,7 0-1 15,4-3 0-15,6-7 1 16,5-2 1-16,9-4-6 15,1 1 1-15,0-1-8 16,0 0 0-16</inkml:trace>
  <inkml:trace contextRef="#ctx0" brushRef="#br0" timeOffset="500.0216">12488 17262 27 0,'-42'6'13'0,"-18"13"-3"0,49-12 15 15,-3 2-24-15,-3 7 1 16,-4 2 0-16,-1 11 1 15,1 5-4-15,0 4 0 16,0 3 3-16,3-1 0 16,1-2-4-16,2-7 1 15,1-2-4-15,7-4 0 16,0-7-6-16,4-5 1 0</inkml:trace>
  <inkml:trace contextRef="#ctx0" brushRef="#br0" timeOffset="812.4286">12203 17642 26 0,'0'9'13'0,"-7"-3"-6"16,3-3 18-16,0 13-24 16,-3 0 1-16,0-4 1 15,4-2 0-15,-1-1-4 16,1-3 1-16,3-2 1 16,3-11 1-16,8-5-1 15,3-1 0-15,4-6-1 16,6-3 0-16,1 4 0 15,10 5 0-15,4 4 0 16,0 2 0-16,-7 7 0 16,-1 7 0-16,-9 2 0 15,-5 10 0-15,-6 0 1 16,-11 0 0-16,-4-1 0 0,-3-2 0 16,-7 0 0-16,-4-4 0 15,1-2-5-15,-4-10 1 16,7 0-8-16,-1-10 1 15</inkml:trace>
  <inkml:trace contextRef="#ctx0" brushRef="#br0" timeOffset="968.6628">12375 17334 31 0,'15'29'15'0,"-23"46"-8"0,5-44 19 0,-4 16-25 15,0 7 0-15,0 5 0 16,-4 4 1-16,4-7-2 15,0-2 0-15,4 2-6 16,3-3 1-16,3-9-5 16,8-9 0-16</inkml:trace>
  <inkml:trace contextRef="#ctx0" brushRef="#br0" timeOffset="3562.2635">13180 16939 36 0,'0'0'18'0,"3"22"-15"0,-3-16 19 0,0 7-22 16,0 3 1-16,4-4 0 16,3 7 0-16,-4-3-1 15,4 3 0-15,-3-1 0 16,-4 1 0-16,-7-3-1 15,-4 12 1-15,-6-3-1 16,-8 0 1-16,-3-3 0 16,0 0 0-16,3-3 1 15,4-7 0-15,10-2 0 16,4-4 0-16,7-6 0 16,11-6 1-16,3 0-1 15,3-1 0-15,1 1-1 16,3 3 0-16,0 3 0 0,-6 3 1 15,-5 6-1-15,-10 10 1 16,-10 3-1-16,-5 3 1 16,-2 7-1-16,-4-1 1 15,3 4 0-15,0-7 0 16,8-6-1-16,6 3 1 16,4-13 0-16,7-5 1 15,7-11-4-15,8-5 0 16,2-7-4-16,4-12 0 15,1-6-6-15,2-4 0 16</inkml:trace>
  <inkml:trace contextRef="#ctx0" brushRef="#br0" timeOffset="4499.7342">13423 17096 36 0,'-10'-3'18'0,"-12"15"-14"16,15-5 30-16,-3-4-31 15,-1 6 1-15,1 4-1 16,3-4 0-16,3-3-5 15,8 1 1-15,3-4 2 16,7 3 1-16,3-3-2 16,5 4 0-16,16-7 0 15,-2 6 0-15,-1-3 0 16,-7 6 1-16,-7 1-1 16,-10 2 1-16,-11 7-1 15,-14 3 1-15,-7 3 0 16,-4 0 0-16,-3-3-1 15,-4 0 1-15,0 3-4 0,-3-9 1 16,7-4-4-16,3-8 1 16,7-11-4-16,4 1 1 15,7-7-1-15,7-5 1 16,7 5 2-16,7-3 1 16,0 4 4-16,4-1 0 15,0 4 5-15,-4 0 1 16,0 9 0-16,-3 0 1 15,-4 0-1-15,-4 9 1 16,-3 0-2-16,-3 4 1 16,-4-1-3-16,0-2 0 0,-4 9-1 15,0-4 0-15,4 1-2 16,0-3 1-16,0 2-5 16,4-8 0-16,-1 2-2 15,4-6 0-15,4 0-4 16,-1 0 1-16,1 0 1 15,-4-3 0-15,0 0 7 16,0-3 1-16,-4 6 4 16,-3 4 0-16,-3-4 5 15,-8 6 1-15,4 7-1 16,-4 3 1-16,1-7-4 16,-1 4 1-16,7 0-3 15,4-1 0-15,0 4-2 16,4-6 0-16,3-1-1 15,0 1 1-15,3-1-2 16,4-5 1-16,0 2 0 0,0 7 0 16,-3-1 0-16,-1-2 1 15,-3 6-1-15,-3 0 1 16,-1-1-1-16,-3-2 1 16,0 6-1-16,-3-6 0 15,-1-4 0-15,0-2 1 16,4-7-1-16,4-3 0 15,6-10-1-15,1 1 1 16,3-4-1-16,4 1 1 16,3-7 0-16,0 10 0 15,3-4 0-15,-2 7 1 0,-1 3 0 16,-4 6 1-16,-3 3 1 16,-3 4 0-16,-8 2 1 15,1 10 0-15,-1 0-1 16,1-3 1-16,-1 0-1 15,4-4 0-15,7-5-3 16,4-4 1-16,6-15-6 16,5-7 1-16,9-9-9 15,22-10 1-15,4-18-3 16,17-19 0-16</inkml:trace>
  <inkml:trace contextRef="#ctx0" brushRef="#br0" timeOffset="5077.7812">14026 16993 35 0,'-24'12'17'0,"24"10"-22"0,0-19 30 16,3 3-25-16,1 4 0 16,13-1 0-16,1-2 0 15,3 2-1-15,-3 7 1 16,-4 2 0-16,-7-2 0 15,-10 3 0-15,-15 6 1 16,-3 3 1-16,-7 4 0 16,-8 2 2-16,1 1 0 15,3 2 1-15,4-12 0 16,7 0-1-16,7-9 1 0,7-7-2 16,7-9 0-16,10-3-3 15,4-3 1-15,4-3-2 16,10-4 1-16,0 1-1 15,1-4 1-15,-8 10-1 16,-7-1 1-16,-7 7-1 16,-7 7 1-16,-7-1-1 15,-7 3 1-15,-4 13 0 16,-3 0 0-16,3 3 0 16,1 0 0-16,-1-3-1 15,4-3 1-15,7 0 0 16,0-7 0-16,3-2-1 15,4-1 0-15,7-6 0 16,4-3 1-16,0-3-1 16,6-3 1-16,-6 3 0 0,-4 3 0 15,0 3 0-15,-4 19 1 16,-6 6-1-16,-4 7 1 16,-4 2 0-16,1 1 0 15,-8 9-1-15,7-3 0 16,4 0-6-16,4-3 0 15,3 6-7-15,3-13 0 16</inkml:trace>
  <inkml:trace contextRef="#ctx0" brushRef="#br0" timeOffset="5452.7565">14199 17375 42 0,'4'9'21'0,"3"4"-17"0,-4-7 34 16,8 1-37-16,3 2 0 16,0-3 1-16,0 4 0 15,0-4-4-15,4-3 1 16,-4-3-5-16,4-9 1 15,-1-1-9-15,1-5 1 16</inkml:trace>
  <inkml:trace contextRef="#ctx0" brushRef="#br0" timeOffset="5812.1076">14429 17312 27 0,'-11'10'13'0,"4"21"-2"16,3-21 13-16,-3 15-23 16,0 12 1-16,-3 10 1 15,-4 13 1-15,-8 3-5 16,-2-1 1-16,3-5 2 0,-1-4 0 16,5-3-3-16,6-12 1 15,4-10-9-15,7-9 0 16,7-16-2-16,7-9 0 15</inkml:trace>
  <inkml:trace contextRef="#ctx0" brushRef="#br0" timeOffset="6405.7945">14679 17212 39 0,'-18'-6'19'0,"8"15"-17"0,10-9 36 0,-4 6-37 15,-3 4 1-15,11-1 0 16,3 10 0-16,3-3-3 16,5 3 1-16,2-10-2 15,4 7 1-15,-3-7-5 16,0 0 0-16,-8 1-5 16,-6 6 1-16,-8 2-2 15,-10-5 0-15,-7 3 6 16,-11-1 1-16,4 4 7 15,0-6 0-15,3-1 5 16,4-2 1-16,7 2 1 16,3-6 1-16,8-6-6 15,3 0 1-15,10-3-3 16,11-3 0-16,4 0-2 0,0 6 0 16,-4 0 0-16,-3 0 0 15,-4 9 0-15,-7 4 1 16,-11 5-1-16,-6 4 1 15,-11 4-1-15,-1 2 0 16,5 0 0-16,-1-3 0 16,4-3 0-16,3-3 0 15,4-7 0-15,4 4 0 32,6-13 0-32,11-3 0 0,1-3 0 15,-1 3 0-15,0-6 0 16,0 3 0-16,-7 3 0 15,-4 3 1-15,-3 9-1 16,-3 1 1-16,-15 3 0 16,1 5 0-16,-1 14 1 15,4-7 1-15,3 7-2 16,4-4 0-16,4-3-7 16,3-6 1-16,17-3-7 15,5-10 0-15</inkml:trace>
  <inkml:trace contextRef="#ctx0" brushRef="#br0" timeOffset="6968.2564">15222 17115 34 0,'-7'34'17'0,"39"16"-13"16,-21-43 17-16,-1-1-20 15,8 0 1-15,0-6 0 16,6-12 0-16,1-7-3 16,-4-12 1-16,-3-10 2 15,-4 3 1-15,-7 1-1 16,-4-4 0-16,-13 9 1 16,-4 7 0-16,-7 10-1 0,-4 8 0 15,0 14-1-15,0 8 1 16,-6 10-6-16,-1 13 1 15,7 6-9-15,4-3 1 16,3-1-2-16,4 1 1 16</inkml:trace>
  <inkml:trace contextRef="#ctx0" brushRef="#br0" timeOffset="7186.9926">15251 17337 39 0,'21'-9'19'0,"21"-7"-23"0,-28 7 37 0,4 6-32 16,3-3 1-16,0 2 0 15,0 4 0-15,4 4-3 16,-7 11 1-16,-4 1 2 16,-4 6 0-16,-3 9-1 15,-7-3 1-15,0 7-1 16,-3-4 1-16,-4-2-2 16,0-4 0-16,-4-10-5 15,1-5 1-15,-4-7-6 16,-8-16 1-16,5-6-5 15,3-9 1-15</inkml:trace>
  <inkml:trace contextRef="#ctx0" brushRef="#br0" timeOffset="7358.9276">15395 17262 31 0,'18'-22'15'0,"-11"22"-7"16,-7 7 26-16,-4-4-32 16,-3 12 0-16,-3 7 3 0,-8 7 0 15,0 2-6-15,-3 13 0 16,-3 3 4-16,2-3 0 15,8 0-4-15,4-7 0 16,6-2-7-16,8-16 1 16,10-7-7-16,4-12 1 15</inkml:trace>
  <inkml:trace contextRef="#ctx0" brushRef="#br0" timeOffset="7811.9975">15649 17237 27 0,'-7'0'13'0,"4"3"-5"0,3-3 16 15,0 10-22-15,-4 2 0 16,1 4 0-16,-1 0 1 16,4 2-4-16,0-2 0 15,0-3 2-15,4-7 0 16,3 3-5-16,0-9 0 15,3-9-6-15,8-4 0 0</inkml:trace>
  <inkml:trace contextRef="#ctx0" brushRef="#br0" timeOffset="8077.58">15939 16873 37 0,'17'0'18'0,"-20"35"-18"15,-1-16 30-15,-3 15-28 16,-4 13 0-16,-3 7 2 15,4 8 1-15,-1-2-5 16,1 6 0-16,-1 3 3 16,-3-7 1-16,0-5-2 15,0-4 1-15,0-9-2 16,-1-6 1-16,-2-7-1 16,3-9 1-16,0-13-2 15,-1-9 1-15,8-15-4 0,0-10 0 16,11-19-5-16,3-3 1 15,11-7-8-15,6-2 1 16</inkml:trace>
  <inkml:trace contextRef="#ctx0" brushRef="#br0" timeOffset="8968.1264">16284 16801 35 0,'28'-3'17'0,"-13"25"-12"0,-12-13 25 16,4 7-29-16,0 3 0 15,0 6 0-15,4-3 1 0,-1 0-3 16,1 0 0-16,-4 0-4 16,4 0 1-16,-8-7-6 15,-6 4 0-15,-8-3-2 16,-7-3 1-16,-13-4 7 31,24 69 4-31,-25-150 4 16,0 85 1-16,7-4 6 15,4 4 0-15,7-10 1 16,7 3 0-16,7-3-9 16,0-3 1-16,18-3-3 15,10-3 0-15,-3 3-2 16,3 0 0-16,-3-1-2 16,-1 4 1-16,-10 4-1 15,-7-1 0-15,-3 6 0 16,-11 7 0-16,-4-4 2 0,-13 4 1 15,-1-3 1-15,0 5 1 16,4 1 1-16,3-6 0 16,1-1-1-16,6-2 0 15,4-1-1-15,4-3 1 16,3-3-2-16,7 1 1 16,10-4-2-16,4-4 1 15,4 1 0-15,3-3 0 16,1-3 0-16,-1 6 0 15,-11-4-1-15,-2 4 0 16,-5-3 0-16,-10 6 0 0,-3 9 0 16,-11-2 0-16,-4 2 0 15,-10 7 1-15,-1 6 0 16,-2-4 0-16,2 1 1 16,5-3 0-16,3 0 1 15,3-4 0-15,7 1 0 16,4-7 1-16,7-6-1 15,7-3 0-15,4-4-1 16,14-5 1-16,3-4-2 16,4 1 1-16,-1-1-3 15,-2 3 0-15,-8 4-1 16,-4 0 1-16,-10 9-1 16,-7 6 0-16,-10 6 0 15,-11 7 1-15,-7 3 1 16,3 9 1-16,0 1 1 0,4-4 1 15,7-3 1-15,3-3 0 16,8-6 0-16,3-7 0 16,7-6-1-16,7-9 1 15,4-3-1-15,3-7 0 16,3-3-2-16,-2 0 1 16,-5 4-1-16,-3 5 1 15,-3 1-2-15,-11 9 1 16,-4 3-4-16,-3 6 0 15,-3 4-4-15,-8 6 1 16,-3 0-4-16,0 3 1 16,3-1-3-16,0 1 0 0</inkml:trace>
  <inkml:trace contextRef="#ctx0" brushRef="#br0" timeOffset="9311.8555">16182 17651 24 0,'3'9'12'0,"1"-9"-6"15,-4 0 21-15,0 0-23 16,-4 7 0-16,-3 2 3 15,-3 4 0-15,-1 2-8 16,1 1 1-16,-1 0 5 16,4-4 1-16,3-2-2 15,4-1 0-15,8 0-1 16,2-2 0-16,4-7-1 16,0-7 0-16,15-2-2 15,2-3 1-15,1-7-1 16,0-3 1-16,-4 3-1 15,-7 6 0-15,-3 1 0 0,-8 2 1 16,1 1-1-16,-7 9 1 16,-1 6-1-16,1-3 0 15,-1 7 0-15,1-1 1 16,3-6-3-16,3-3 0 16,4-6-9-16,8 0 1 15,6-7-6-15,0-6 1 31</inkml:trace>
  <inkml:trace contextRef="#ctx0" brushRef="#br0" timeOffset="9764.9917">16954 17062 35 0,'-42'28'17'0,"7"25"-14"16,24-37 25-16,1 9-27 16,-8 9 0-16,4 7 1 15,3 0 0-15,4 3-3 16,7-4 0-16,11-5 1 15,0-7 1-15,-4-3-1 0,3-15 0 16,8-10 0-16,3-10 0 16,4-15 0-16,10-16 1 15,0-12 0-15,4-13 0 16,7-9 1-16,3 9 0 16,8 13 0-16,3 12 1 15,-4 16 0-15,-6 19 0 16,-8 9 0-16,-7 16 0 15,-3 9-2-15,-15 10 1 16,-6 2-1-16,-4 7 0 16,-10-3-2-16,-4 10 0 15,-4-7-4-15,0-7 0 0,1-2-8 16,-11-7 1-16,7-9-3 16,3-12 1-16</inkml:trace>
  <inkml:trace contextRef="#ctx0" brushRef="#br0" timeOffset="10124.2922">17392 17062 37 0,'-46'15'18'0,"0"-2"-19"16,32-4 35-16,-4 4-33 16,-6-1 1-16,-4 10 0 15,-1-3 1-15,5 0-4 16,6-4 0-16,0-2 2 15,8-4 0-15,3-2-1 16,3-4 0-16,4-3-1 16,11 0 1-16,6 0-1 0,5 0 1 15,6 0-1-15,0 0 1 16,4 0 0-16,0 0 0 16,-4 0 0-16,-7 6 0 15,-3-3 2-15,-8 7 1 16,-10 5-1-16,-7 4 1 15,-3-3-1-15,-5 3 1 16,-2 3-1-16,-4-7 1 16,-4 1-6-16,0-4 0 15,4-5-6-15,3-4 1 0,4-9-6 16,7-4 1-16</inkml:trace>
  <inkml:trace contextRef="#ctx0" brushRef="#br0" timeOffset="10405.5454">17208 17290 28 0,'4'10'14'0,"3"-7"-7"16,-3 3 19-16,-4-3-25 16,0 1 0-16,0 2 0 15,0 0 0-15,0 3-2 16,0 1 0-16,-4-1-2 16,-3 1 0-16,-4 2-2 15,1-2 0-15,-1-4 0 16,4-3 1-16,0 0 0 15,4 0 1-15,3 4 4 16,0-7 1-16,0 0 1 16,3 0 1-16,4 0 0 0,4 0 0 15,-1 0-2-15,1 0 0 16,0 6-2-16,-1-3 0 16,-3 10-9-16,-3-4 1 15</inkml:trace>
  <inkml:trace contextRef="#ctx0" brushRef="#br0" timeOffset="10577.4093">17053 17682 36 0,'-31'-6'18'0,"20"25"-10"0,18-22 29 16,-7 3-33-16,11 3 0 0,3-3 1 16,3 0 1-16,8-3-8 15,3 0 1-15,4-4 2 16,3-8 0-16,18-4-13 15,4-3 0-15,-8-6-3 16,-7 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24:44.1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22207 11075 9 0,'-10'-28'4'0,"10"19"7"0,0 9 5 15,0 0-15-15,0 0 1 16,3 6 1-16,1 3 0 16,3 4-4-16,0 3 1 0,4-1 2 15,-1 1 1-15,15 0-1 16,3-1 0-16,11-5-6 16,7-4 1-16,-4-3-4 15,4-3 1-15</inkml:trace>
  <inkml:trace contextRef="#ctx0" brushRef="#br0" timeOffset="125.0189">22733 10991 13 0,'-18'22'6'0,"-27"40"-2"16,30-49 6-16,-2 9-10 16,-4 3 1-16,-8 3-1 15,1 0 1-15,-4 7-6 16,1-1 1-16</inkml:trace>
  <inkml:trace contextRef="#ctx0" brushRef="#br0" timeOffset="328.0899">22193 11433 19 0,'-17'-10'9'0,"3"4"-4"0,14 6 14 16,0 3-17-16,0-3 1 16,10-6 2-16,4-3 1 15,7-1-7-15,18-9 0 16,11 0 4-16,6 1 0 15,-3-1-1-15,7 0 1 16,0 0-2-16,0 4 1 16,-7-1-5-16,-4 6 1 15,-3 4-8-15,-14 6 1 16</inkml:trace>
  <inkml:trace contextRef="#ctx0" brushRef="#br0" timeOffset="531.2869">22232 11671 17 0,'-46'19'8'0,"11"6"3"16,31-19 4-16,1 1-13 15,3-1 1-15,7 0 2 16,4-3 0-16,6-3-6 16,8-6 0-16,17-3 4 15,15-1 1-15,3-2-1 16,-4-7 0-16,0 3-6 15,-10-6 0-15,-7 3-6 16,-7 0 0-16</inkml:trace>
  <inkml:trace contextRef="#ctx0" brushRef="#br0" timeOffset="718.6941">22595 11433 21 0,'-24'15'10'0,"-29"61"-2"0,35-51 10 16,-7 6-15-16,-17 10 0 15,7 3 1-15,0 9 0 16,3 7-6-16,0 2 1 16,4-2 4-16,3 3 0 15,8-16-6-15,2-3 1 16,8-13-7-16,7-6 1 16</inkml:trace>
  <inkml:trace contextRef="#ctx0" brushRef="#br0" timeOffset="874.94">22377 11781 28 0,'0'-3'14'0,"17"21"-7"0,-10-11 19 0,0-1-26 15,8 3 1-15,2 4 1 16,15 3 0-16,-4-7-3 16,4-3 1-16,7-9-7 15,0-6 0-15,3-1-3 16,14-5 1-16</inkml:trace>
  <inkml:trace contextRef="#ctx0" brushRef="#br0" timeOffset="1062.4232">23202 11172 30 0,'-24'16'15'0,"2"19"-14"0,19-26 26 16,3 4-27-16,0-1 1 15,3 7 0-15,4-3 1 16,0 2-6-16,1 4 0 16,-5 0-5-16,-3 3 0 15</inkml:trace>
  <inkml:trace contextRef="#ctx0" brushRef="#br0" timeOffset="1359.2827">23008 11542 26 0,'-21'4'13'0,"17"-8"-13"0,4 8 18 0,8-4-18 15,2 0 0-15,11 0 1 16,0 0 0-16,1 3-1 16,-5 0 0-16,1 3-1 15,-4 4 0-15,-3-1-2 16,-4 7 1-16,-4 2-1 16,-3 8 0-16,-3-1 0 15,-11 0 1-15,-8 3 2 16,1 0 1-16,-4 4 2 15,1-1 1-15,3-3 0 16,7-3 0-16,3-3 0 16,7-6 1-16,8-10-2 15,7-6 0-15,13-6-1 16,4-13 0-16,4-9-5 16,7-10 1-16,7-3-7 0,0-12 0 15</inkml:trace>
  <inkml:trace contextRef="#ctx0" brushRef="#br0" timeOffset="1515.5991">23700 11094 25 0,'-7'-3'12'0,"0"15"-7"0,7-8 14 16,0 2-18-16,-4 6 1 16,4 4 0-16,0 0 0 0,0 3-3 15,0-1 0 1,0 11-4-16,-4 5 0 0,1 1-4 15,-11 2 1-15</inkml:trace>
  <inkml:trace contextRef="#ctx0" brushRef="#br0" timeOffset="1687.4616">23357 11546 26 0,'-14'0'13'0,"18"0"-13"0,3-7 23 0,11-5-23 15,10-7 0-15,7-6 2 16,14-3 1-16,-6-7-3 15,-4 1 0-15,-1 2-1 16,-2 4 1-16,-1 0-7 16,-7 6 0-16,-7 6-2 15,-3 4 0-15</inkml:trace>
  <inkml:trace contextRef="#ctx0" brushRef="#br0" timeOffset="1796.7442">23724 11320 21 0,'-21'44'10'0,"0"22"-10"0,17-44 19 16,-10 6-19-16,-3 6 1 15,-1 1 0-15,-3-1 0 16,3 7-8-16,1-6 0 16</inkml:trace>
  <inkml:trace contextRef="#ctx0" brushRef="#br0" timeOffset="1984.3115">23481 11611 31 0,'-4'-6'15'0,"18"0"-15"0,-3 3 25 0,7-3-25 15,10 2 0-15,0 1 1 16,-3 3 0-16,0 0-5 16,-1 7 1-16,-6 5-6 15,0 7 1-15</inkml:trace>
  <inkml:trace contextRef="#ctx0" brushRef="#br0" timeOffset="2156.1802">23516 11809 25 0,'-42'3'12'0,"3"-3"-5"16,36 0 17-16,-1 0-24 0,11-3 1 16,11 0 0-1,6-7 1-15,12-2-2 0,2-4 0 16,1-3-5-16,7 1 1 15,4-1-5-15,6-3 1 16</inkml:trace>
  <inkml:trace contextRef="#ctx0" brushRef="#br0" timeOffset="2374.9144">23985 11458 31 0,'-70'22'15'0,"59"3"-18"0,15-22 26 0,6-3-22 16,15 0 0-16,17-3 1 16,4-10 1-16,4-5-6 15,3-8 0-15,-1-2-5 16,1 3 0-16</inkml:trace>
  <inkml:trace contextRef="#ctx0" brushRef="#br0" timeOffset="2562.3257">24476 11163 28 0,'-43'16'14'0,"-6"21"-7"16,31-24 19-16,-6 12-24 0,-5 13 1 15,-9 12-1-15,-8 3 1 16,-11-3-4-1,4-6 0-15,8 0 3 0,6-6 0 16,11-4-6-16,6-2 1 16,8-10-8-16,4-1 1 15</inkml:trace>
  <inkml:trace contextRef="#ctx0" brushRef="#br0" timeOffset="2703.0132">24218 11571 21 0,'-3'15'10'0,"-15"17"-3"0,7-26 8 0,-3 7-15 16,-3 5 0-16,-4 11 1 16,-1 2 0-16,1 7-2 15,-4 2 1-15,11-2-7 16,7 6 1-16</inkml:trace>
  <inkml:trace contextRef="#ctx0" brushRef="#br0" timeOffset="2890.5067">24250 11687 24 0,'0'-13'12'0,"14"1"-13"16,-7 9 16-16,4-7-15 16,-1 4 1-16,1-4-1 15,3 4 1-15,0 3-8 16,-3 0 1-1</inkml:trace>
  <inkml:trace contextRef="#ctx0" brushRef="#br0" timeOffset="3093.5414">24275 11712 17 0,'-22'34'8'0,"1"7"-3"0,14-28 9 16,-7 9-12-16,0 3 0 15,0 0 4-15,0 3 1 16,3-3-7-16,4-3 1 15,4-6 4-15,6-1 1 16,8-5-1-16,3-4 0 16,0-9-2-16,0-6 1 0,7-4-3 15,4-6 0-15,3-3-8 16,0-3 1-16,4 13-5 16,0-7 0-16</inkml:trace>
  <inkml:trace contextRef="#ctx0" brushRef="#br0" timeOffset="3577.8704">24211 11552 10 0,'-7'-3'5'0,"21"-4"11"16,-14 7-3-16,7-9-11 15,4-3 0-15,3-1 1 16,4 0 0-16,3 1-4 16,7-1 1-16,4 7 0 15,10 0 1-15,4 6-7 16,7 3 0-16</inkml:trace>
  <inkml:trace contextRef="#ctx0" brushRef="#br0" timeOffset="4312.2078">24963 11530 21 0,'-39'3'10'0,"-7"44"-8"0,35-31 12 0,-6 6-11 16,-1 0 0-16,0 3 1 15,4 0 0-15,4 0-5 16,3 0 0-16,3-3 4 15,4-6 0-15,4-7-2 16,6-6 1-16,4-9-1 16,7-10 1-16,4-3-1 15,0-2 0-15,3-5-1 16,-3-2 0-16,3 0 0 16,4 0 1-16,-8-4-1 15,-6 10 0-15,-4 4-1 16,-3 2 1-16,-8 7 0 15,-6 9 1-15,-1 0-1 16,1 3 0-16,-4 0 0 0,0 6 1 16,3 1-1-16,1-1 1 15,-1 0-1-15,1-2 0 16,-1 2 0-16,0-3 1 16,1-2-1-16,3 5 0 15,0-6 0-15,0 0 1 16,0-3-1-16,0 0 1 15,0 3-1-15,0-3 0 16,0 0 0-16,0 0 0 16,0 3 0-16,0-3 0 15,0 0 0-15,0 7 0 0,0-7 0 16,0 0 0-16,0 0 0 16,0 3 0-16,0 0 0 15,0 3 1-15,0 1-1 16,0-1 0-16,0 6 0 15,-4 4 1-15,1 3-2 16,-1 0 0-16,1 6-4 16,-4 9 0-16,0 13-5 15,-4 10 0-15</inkml:trace>
  <inkml:trace contextRef="#ctx0" brushRef="#br0" timeOffset="5109.1033">25005 11756 8 0,'-4'3'4'0,"1"0"4"0,3-3-3 16,0 3-2-16,0 0 0 16,0 4 2-16,0 2 0 0,0 0-6 15,-4 4 0-15,1 9 4 16,-4 0 0-16,0 9-1 16,0 4 1-16,0 2-1 15,-4 1 1-15,0-4-1 16,4 1 1-16,4-4-1 15,-1-6 1-15,4-6 0 16,0-3 1-16,7-10-2 16,0-3 1-16,11-12-1 15,-4-10 1-15,4-9-2 16,10-4 1-16,0-5-7 16,-3-4 0-16,-4 10-6 15,0-1 1-15</inkml:trace>
  <inkml:trace contextRef="#ctx0" brushRef="#br0" timeOffset="5624.6956">24694 11624 11 0,'-10'-16'5'0,"-8"16"8"0,15 3-3 0,-8 4-8 16,1-4 1-16,-5 3-1 16,1-3 1-16,4 4-4 15,3-1 0-15,0 0 3 16,7 4 1-16,3 2-2 16,8 4 1-16,3 3 0 15,0 3 1-15,0 3 0 16,-3 12 0-16,-4 4 0 15,-4 0 1-15,-6 3 0 16,-4-10 0-16,-7-2-1 16,-4-4 0-16,-7-6-1 15,0-7 1-15,4-2-2 16,4-7 1-16,6-9-4 16,4-3 0-16,18-10-5 0,6-3 1 15,8 4-6-15,21-7 0 16</inkml:trace>
  <inkml:trace contextRef="#ctx0" brushRef="#br0" timeOffset="6124.661">25351 11975 23 0,'0'-15'11'0,"7"-61"-7"0,-4 57 14 31,11-34-15-31,4-16 1 16,0-15 0-16,-4-7 0 16,0 9-5-16,-4 10 1 15,5 12 3-15,-8 10 0 16,-4 16-2-16,-6 9 1 15,-1 12-1-15,-7 16 1 16,-3 16-2-16,4 19 1 16,-4 12-1-16,3 13 1 15,0-4-1-15,1 1 1 16,6-4-1-16,4 1 1 16,4-1-1-16,6-9 0 15,1-6-7-15,7-4 1 0,3 1-5 16,4-10 1-16</inkml:trace>
  <inkml:trace contextRef="#ctx0" brushRef="#br0" timeOffset="6780.7923">26113 11674 23 0,'-18'0'11'0,"4"10"-10"0,7-4 14 15,-4 10-13-15,-3 6 1 16,0 9 2-16,3 3 0 0,1 10-6 16,3-3 1-16,3-3 3 15,1-4 1-15,3-9-2 16,3-3 1-16,4-9-2 15,4-7 1-15,3-12-1 16,4-16 0-16,6-10 0 16,5-2 0-16,2-7-1 15,1 0 1-15,0 4-1 16,-7 5 0-16,-4 10 0 16,-7 7 0-16,-7 9 0 15,-11 12 0-15,-13 13 0 16,-4 15 1-16,-4 13 0 15,4 10 0-15,-1 5 0 16,5-5 1-16,3-4-1 16,0 0 0-16,7-6 1 15,0-3 0-15,3-6 0 16,4-10 0-16,7-6 0 16,0-9 0-16,14-10-1 0,7-10 1 15,4-5-3-15,4-7 0 16,6-6-7-16,-3-9 1 15,-4-7-7-15,0 0 1 16</inkml:trace>
  <inkml:trace contextRef="#ctx0" brushRef="#br0" timeOffset="7155.8381">26582 11665 30 0,'-28'9'15'0,"6"29"-10"0,15-26 21 0,0 7-24 16,0 9 0-16,0 1 0 15,4 2 1-15,3-3-4 16,3-3 0-16,4-6 3 16,4 0 0-16,3-13-1 15,4-9 0-15,6-13-1 16,1-2 1-16,3-8 0 15,4 1 0-15,0-3-1 16,-8 3 0-16,1 6 0 16,-7 4 0-16,-4 5 0 15,-7 4 0-15,-7 9 0 16,-4 3 0-16,-3 7 0 16,-7-1 1-16,0 4 0 15,4 6 0-15,2 3-1 0,1-6 1 16,0 0-5-16,7-7 1 15,0-2-9-15,4 2 1 16</inkml:trace>
  <inkml:trace contextRef="#ctx0" brushRef="#br0" timeOffset="7593.225">26031 11737 19 0,'-14'0'9'0,"4"6"-1"0,6-6 4 16,1 0-11-16,3 0 1 15,0 0 3-15,7-3 0 16,7-3-6-16,4-4 1 16,6 1 3-16,8 0 1 15,7 2-2-15,0 1 1 16,-4 6-12-16,0 0 1 16</inkml:trace>
  <inkml:trace contextRef="#ctx0" brushRef="#br0" timeOffset="8093.2773">27079 11756 22 0,'7'-10'11'0,"14"-12"-9"0,-13 16 10 16,-1-3-10-16,0-1 1 16,-4 1 2-16,-3 3 1 15,-3-1-7-15,-4 1 0 16,-8 3 5-16,-2 3 0 16,-1 6-1-16,1 4 1 15,-1 2-1-15,-3 4 0 16,0 3 0-16,3-1 0 15,4 4 0-15,0-3 1 16,7 3-2-16,7 0 0 16,7-6 0-16,3-1 0 0,1 1-1 15,-1-6 1-15,5-1-6 16,2-9 1-16,8-6-10 16,3-1 1-16</inkml:trace>
  <inkml:trace contextRef="#ctx0" brushRef="#br0" timeOffset="8390.0862">27309 11709 35 0,'-36'22'17'0,"-3"25"-12"16,32-35 21-16,-3 16-25 15,-4 4 1-15,3 2 1 0,1 4 0 16,-1-10-4-16,4-3 1 15,0-6 3-15,3-6 0 16,4-13-1-16,11-4 1 16,3-14-2-16,14-7 1 15,8-7-1-15,2-2 0 16,5-1-1-16,-1 4 1 16,-7-1-5-16,1 7 1 15,-5 3-9-15,-10 7 0 16,4 9-1-16,-4 2 0 15</inkml:trace>
  <inkml:trace contextRef="#ctx0" brushRef="#br0" timeOffset="8530.6621">27541 11759 38 0,'-17'19'19'0,"10"-1"-22"0,7-14 36 0,3 2-32 16,1 3 0-16,3 4 0 15,3-4 1-15,4 4-3 16,4-4 0-16,0-3-3 15,3 1 1-15,0-1-8 16,0 3 0-16</inkml:trace>
  <inkml:trace contextRef="#ctx0" brushRef="#br0" timeOffset="8702.5671">27757 11818 40 0,'-11'-6'20'0,"0"25"-18"15,4-16 32-15,-7 13-31 16,-10 9 0-16,-5 16 0 0,-9 6 1 15,-15 3-5-15,-18-3 0 16,-7 3 2-16,1 0 1 16,3-3-11-16,7 0 1 15,-4 7-6-15,1-10 1 16</inkml:trace>
  <inkml:trace contextRef="#ctx0" brushRef="#br0" timeOffset="29810.5564">7680 8322 17 0,'-11'-6'8'0,"18"-4"-1"0,4 4 8 0,0-6-14 16,-1-1 1-16,8 0 0 16,-1 1 1-16,8-4-4 15,3 1 1-15,1-1 1 16,-1 3 1-16,4-2 0 16,-1 2 0-16,-6 7-3 15,-11 0 0-15,-10 9-1 16,-4 3 1-16,-7 7-1 15,-7 12 0-15,-8 3 0 16,-9 0 0-16,2 7 3 16,1-1 0-16,-4 4 2 15,4-1 0-15,0 1 1 16,10-4 0-16,1-2 0 16,10-4 0-16,10-6-1 15,4-6 0-15,0-4-2 16,4-9 1-16,6-9 0 15,8-7 0-15,3-2-3 16,4-7 1-16,18-6-5 16,13-4 0-16,1 4-6 0,6-13 1 15</inkml:trace>
  <inkml:trace contextRef="#ctx0" brushRef="#br0" timeOffset="30263.5633">8354 7958 17 0,'-14'10'8'0,"-8"40"-1"0,15-38 7 0,0 7-13 16,-3 3 1-16,-4 0 1 15,3 0 0-15,1-6-4 16,2-4 0-16,5-2 2 16,6-7 1-16,5-3-1 15,2-3 0-15,4-4-1 16,4 1 0-16,7 0 0 16,-1 3 0-16,1 3 0 15,0 6 1-15,-1 3-1 16,-6 1 0-16,-4 2 0 15,-3 4 0-15,-4 3 0 16,-4 3 0-16,-6-3 1 16,-4-1 1-16,-4 4-1 0,-7 0 0 15,-3 3 1-15,-7 4 0 16,7-4 0-16,0-3 0 16,-8-7-5-16,1-2 1 15,4-1-7-15,-1-12 1 16,7-6-1-16,1-3 1 15</inkml:trace>
  <inkml:trace contextRef="#ctx0" brushRef="#br0" timeOffset="30404.1974">8230 8313 17 0,'29'-13'8'0,"-19"38"-4"0,-10-25 14 0,7 13-17 16,0 2 0-16,0 4 1 16,0 3 0-16,4-3-3 15,3 3 1-15,4 0-4 16,3-6 1-16,4-1-3 15,-1-9 0-15</inkml:trace>
  <inkml:trace contextRef="#ctx0" brushRef="#br0" timeOffset="31419.734">8678 8128 23 0,'0'-10'11'0,"39"7"-14"0,-32 3 19 15,18-9-16-15,3-7 0 16,4 3 0-16,3-5 1 16,-3 2-1-16,3-6 0 15,-7 9 0-15,-6-2 0 16,-8 5 0-16,-7 10 0 15,-7 7-1-15,-7 5 1 16,-7 13-1-16,-8 10 1 16,1-1 0-16,-7 4 1 15,3 3 0-15,4-10 1 16,3-3-1-16,8-6 1 0,3-3 0 16,3-3 1-16,8-7-1 15,3-6 0-15,0 0-1 16,4-3 1-16,-1-12 0 15,4-7 0-15,0-6-1 16,0 0 0-16,1-7-2 16,-1-2 1-16,-7-7-2 15,0 0 0-15,0 7 0 16,-4 3 1-16,1 5-1 16,-4 8 0-16,0 5 1 15,-4 7 0-15,1 3 1 16,-1 6 1-16,-3 9 0 15,0 10 0-15,0 7 1 16,0 5 0-16,4 1 0 16,-1 2 0-16,-3 1 0 0,3-4 0 15,-3-5-1-15,0-1 0 16,4 0-1-16,-1 0 1 16,1 0-3-16,-1 1 0 15,1-11-3-15,-1 1 1 16,1-6-3-16,-4-4 0 15,3-2 1-15,-3-7 0 16,3-7 3-16,1-2 0 16,-4-4 4-16,3 1 1 15,4-1 1-15,4 1 1 16,3 2 0-16,4-2 1 16,-1-4-2-16,4 3 1 0,4 1-2 15,0 3 1-15,3-1-2 16,-7 7 1-16,-4-3-2 15,-3 12 0-15,-7 0 0 16,-3 1 0-16,-4 5-1 16,-4 1 0-16,-3 2-1 15,-3 7 1-15,-1-3 0 16,-3 3 0-16,0 0 1 16,-1-3 0-16,5 3-1 15,3-7 1-15,3 1 0 16,8-7 0-16,3-2 0 15,10-7 1-15,4-7-1 16,0 1 1-16,4-3-1 16,3-4 0-16,0 1 0 15,-3-4 1-15,0 4-1 0,-1 2 0 16,-6 4-1-16,-4 3 1 16,0 3 0-16,-4 6 0 15,-3 0 0-15,4 1 0 16,-4 2 0-16,7-3 0 15,-3 0 0-15,3-2 1 16,0-4-8-16,3-7 0 16</inkml:trace>
  <inkml:trace contextRef="#ctx0" brushRef="#br0" timeOffset="32200.9505">9204 8027 18 0,'-18'16'9'0,"22"0"-8"16,3-16 9-16,4 3-10 15,-1-3 0-15,4 3 0 16,4 0 1-16,-1-3-1 16,1 3 0-16,-7 0 0 15,-1 0 0-15,-3 1 0 16,-3 5 1-16,-8 4 0 15,-3 2 0-15,-3 4 0 16,-4-3 1-16,-1 3 0 16,1-7 0-16,4 1-1 15,3 2 1-15,0-5-1 0,3-1 1 16,8-3-2 0,3 1 1-16,3-4-1 0,1-3 1 15,-1 0-1-15,1 3 0 16,3 3 0-16,-3 0 1 15,-4 4-1-15,-4-4 0 16,-3 4 0-16,-7-4 1 16,-3 0-1-16,-4 3 1 15,-1-2-1-15,-2 2 1 16,-4-3-1-16,-4 4 1 16,4-4-1-16,3-3 1 0,4-3-2 15,3-3 1-15,4 3-1 16,7 0 0-16,7 0-1 15,1 0 1-15,-1 0 0 16,7 3 0-16,3-3 0 16,1 3 1-16,-4 1-1 15,4-1 1-15,-4 0 0 16,-4 0 0-16,1 0 0 16,-4 3 0-16,-3 1 0 15,-4-1 0-15,-4 0 0 16,-3 4 1-16,-7-1-1 15,-4-3 0-15,1 1 1 16,-5-1 0-16,-2-3-1 16,3-3 1-16,3-3-1 15,0-3 1-15,4-4-1 16,7 1 1-16,0 2-1 0,7-2 0 16,0 9-1-16,11-3 0 15,-1 3-1-15,4 3 1 16,0 3 0-16,1 1 1 15,-1 2 0-15,0 0 0 16,0 1 0-16,4-4 1 16,-4 0-4-16,0 1 0 15,-4-1-4-15,1 0 1 16</inkml:trace>
  <inkml:trace contextRef="#ctx0" brushRef="#br0" timeOffset="32669.6917">9070 8476 21 0,'-7'3'10'0,"10"0"-7"15,-3-3 15-15,0 0-18 16,0 0 0-16,0 0 0 16,0 0 0-16,4 0 0 15,3 0 0-15,4 0 0 16,-8 3 0-16,8 3 0 15,-4 1 0-15,-4-1 0 16,1 6 1-16,-8 4-1 16,-3 3 1-16,0 0 1 15,0 0 1-15,0-1-1 16,0-2 0-16,3 3 0 16,4-10 1-16,0-6-2 0,15-6 1 15,2-3-1-15,4-13 0 16,4-3-1-16,-4 0 1 15,4 0-1-15,-7 4 1 16,-1 5-2-16,-6 4 1 16,-4 9 0-16,-7 12 0 15,-4 10 0-15,-3 3 0 16,-3 7-1-16,-1 5 1 16,1 1 0-16,-1-1 0 15,0-2 0-15,1-7 0 0,3-3 0 16,3-6 1-16,4-3-3 15,4-7 1-15,6-3-7 16,4-6 1-16,8-6-2 16,2-13 0-16</inkml:trace>
  <inkml:trace contextRef="#ctx0" brushRef="#br0" timeOffset="32950.8826">9765 7955 21 0,'-11'-19'10'0,"40"10"-9"0,-19 9 18 16,8 0-18-16,3 0 0 15,4 0 0-15,3 0 1 16,4-3-2-16,-1 0 0 16,1-4-1-16,0 1 0 15,0-3-6-15,-8-1 1 16</inkml:trace>
  <inkml:trace contextRef="#ctx0" brushRef="#br0" timeOffset="33091.5804">10058 7789 19 0,'-36'19'9'0,"8"37"-4"0,21-40 11 0,0 12-16 16,-3 13 1-16,-5 6-1 15,5 6 1-15,-4-3-5 16,0-3 1-16,-8-6-3 16,5-6 0-16</inkml:trace>
  <inkml:trace contextRef="#ctx0" brushRef="#br0" timeOffset="33263.4436">9631 8331 25 0,'-14'-6'12'0,"10"0"-12"16,4 6 22-16,7 0-19 15,11 0 0-15,7 0 1 16,6 0 0-16,8 0-6 0,3-6 1 16,1-1 4-1,3-8 0-15,10-4-8 0,-3-6 1 16,14 3-5-16,0-10 0 15</inkml:trace>
  <inkml:trace contextRef="#ctx0" brushRef="#br0" timeOffset="33466.4811">10453 7886 26 0,'-25'10'13'0,"-31"15"-11"0,34-16 18 0,-9 10-18 16,-8 15 0-16,-3 1 1 15,-4 12 0-15,0 0-4 16,4-3 0-16,3-7 3 16,0-2 0-16,-3-1-3 15,6-2 1-15,5-4-4 16,2-3 1-16,12-6-6 16,10-7 0-16</inkml:trace>
  <inkml:trace contextRef="#ctx0" brushRef="#br0" timeOffset="33810.2827">10033 8344 24 0,'0'13'12'0,"-14"30"-10"15,10-30 17-15,1 6-18 16,-1 6 0-16,1 0 1 0,3 0 1 16,3-6-3-16,4-3 0 15,4-7 1-15,3-9 1 16,0-9-1-16,4-4 1 15,-1-6-2-15,1-3 1 16,-4-3-1-16,0 3 1 16,-7 3-1-16,-3 7 1 15,-8 6-1-15,-6 6 1 16,-4 6-1-16,-4 6 1 16,-3 1 0-16,0-1 1 15,3 4 0-15,7 0 0 16,1-4 0-16,6 1 0 15,4-7-1-15,7-6 1 0,8-3 0 16,2-3 0-16,8-4-8 16,7 1 0-16,10-4-5 15,-3 1 0-15</inkml:trace>
  <inkml:trace contextRef="#ctx0" brushRef="#br0" timeOffset="41341.027">17085 7582 11 0,'-11'-9'5'0,"8"-10"2"16,6 9 6-16,1-2-12 16,7-7 1-16,3-6 1 15,10-3 0-15,5-4-4 16,6 4 1-16,14 0 2 16,8 3 0-16,-1 9-1 15,1 4 1-15,-5 2-1 16,-13 10 0-16,-7 3-1 15,-7 7 1-15,-8 9 0 16,-2 6 1-16,-8 9 0 16,-11 1 0-16,-10 8 0 0,-7-5 0 15,0 0-3-15,-4-4 0 16,-7-6-7-16,-3-6 1 16</inkml:trace>
  <inkml:trace contextRef="#ctx0" brushRef="#br0" timeOffset="41559.6715">17085 7648 23 0,'-7'0'11'0,"11"0"-7"0,-4 0 13 0,10 0-16 16,4-3 1-16,7-7 1 16,8 1 0-16,6-7-4 15,18-3 0-15,7 1 3 16,7-8 0-16,-4 1-1 15,-3-3 1-15,-7 6-4 16,-10 3 1-16,-8 10-5 16,-11 3 1-16,-9 15-4 15,-12 1 0-15</inkml:trace>
  <inkml:trace contextRef="#ctx0" brushRef="#br0" timeOffset="41762.8575">17265 7751 21 0,'-53'29'10'0,"18"-23"-5"15,31-6 18-15,1 3-20 16,3 0 0-16,0 0 2 0,7-3 0 16,7 0-6-16,3-3 0 15,8-3 4-15,18-7 1 16,9-2-2-16,1-11 0 16,4-2-5-16,-15-3 0 15,-7 0-7-15,-10-4 1 16,-7-3-2-16,-4-2 1 15</inkml:trace>
  <inkml:trace contextRef="#ctx0" brushRef="#br0" timeOffset="41903.4403">17540 7281 19 0,'-14'0'9'0,"-4"19"-5"0,15-13 15 0,-4 7-17 16,0 12 0-16,0 9 0 16,0 10 1-16,0 9-4 15,-4 4 1-15,4-7 2 16,0 0 0-16,0 0-6 15,-4-3 1-15,-3 4-4 16,-4-1 0-16</inkml:trace>
  <inkml:trace contextRef="#ctx0" brushRef="#br0" timeOffset="42106.5503">17198 8055 26 0,'-11'7'13'0,"8"-20"-12"16,3 13 21-16,3-6-20 15,4-7 1-15,4 4 1 16,7-7 0-16,3 1-5 0,11-1 0 16,6-3 3-1,8 0 1-15,0 4-3 0,3-1 1 16,-10 3-6-16,-7 4 1 16,-7 3-6-16,-8 3 0 15</inkml:trace>
  <inkml:trace contextRef="#ctx0" brushRef="#br0" timeOffset="42434.6396">17374 7961 25 0,'-60'25'12'0,"18"7"-13"0,31-23 16 15,-3 13-15-15,-3-3 1 0,3 0-1 16,-1-3 1-16,5 2-2 16,3-5 1-16,3-4 0 15,4-2 0-15,7-4-2 16,7-3 0-16,4-7 0 15,3-5 1-15,11-1-1 16,3-2 0-16,-3-1 2 16,-7 3 0-16,-8 7 2 15,-6 3 1-15,-4 0 1 16,-3 6 1-16,-4 0-1 16,0 0 1-16,0 0-2 15,7 1 0-15,7-8-1 16,14-2 1-16,4-3-2 15,-1-7 0-15,-2-6-2 16,-1 6 1-16,-7 1-4 16,-7 8 1-16,-7 7-7 15,-3 10 0-15</inkml:trace>
  <inkml:trace contextRef="#ctx0" brushRef="#br0" timeOffset="42981.4623">17279 8266 15 0,'-32'31'7'0,"18"-6"0"0,14-25 4 15,0 0-10-15,0 0 0 16,4 0 1-16,3-3 0 16,7-3-2-16,0-4 0 15,14-2 2-15,4-4 0 16,3-3 0-16,1 3 1 16,2 1-2-16,-6 2 1 15,-4 4-1-15,-3 3 1 0,-7-1-2 16,-4 7 1-16,-4 0-1 15,-3 3 1-15,-3 1 0 16,-4-1 0-16,-4 3-1 16,1 0 1-16,-1 1-1 15,1-1 1-15,-1 0-1 16,1 0 0-16,6 1 0 16,-3-7 1-16,7 0-1 15,4-4 1-15,0-2-1 16,-1 3 0-16,1-3-1 15,-1 3 1-15,1 0 0 16,-4-4 0-16,-4 7-1 16,-3 0 1-16,-3 10 0 15,-4-1 0-15,-11 7 0 16,-10-1 0-16,-7 4 0 16,-11 3 0-16,0 0 2 0,0 3 0 15,7-6 0-15,8-3 1 16,6-4 0-16,7-2 1 15,8-1-1-15,10-6 1 16,10-9-1-16,22-3 0 16,14-7-1-16,14-6 0 15,3-16-1-15,8-6 1 16,21-9-7-16,17-6 1 16,-7 2-9-16,1 7 0 15</inkml:trace>
  <inkml:trace contextRef="#ctx0" brushRef="#br0" timeOffset="43215.9">18203 7541 41 0,'-24'-3'20'0,"20"-19"-25"15,8 13 31-15,6-1-26 16,8-5 0-16,10-4 0 16,11 0 0-16,17-3 0 15,11 3 1-15,7 0-4 16,-14 7 0-16,-10 2-7 16,-11 10 0-16</inkml:trace>
  <inkml:trace contextRef="#ctx0" brushRef="#br0" timeOffset="43653.2917">18507 7554 22 0,'-117'59'11'0,"11"39"2"0,85-80 10 16,-10 11-21-16,-1-1 1 16,7 0 0-16,7-6 0 15,8-3-4-15,10-4 0 16,7-2 3-16,7-7 1 16,7-9-2-16,11-9 1 0,3-7-1 15,1 0 1 1,-1-6-1-16,-7 0 0 15,-7-7 0-15,-10 4 1 0,-8 3-2 16,-3 3 1-16,-7 3-1 16,0 7 0-16,0 2-2 15,4 1 0-15,-1 3-2 16,4 6 1-16,4 0-1 16,3 6 1-16,3 7 0 15,1 2 0-15,3 7 0 16,-7 0 1-16,-3 9 2 15,-8 13 1-15,-3 13 1 16,-7 12 1-16,-7 3 0 16,-4 6 1-16,-3-15 1 15,3-6 1-15,0-10-2 16,4-7 1-16,0-8-1 16,0-10 0-16,3-10-1 15,1-9 0-15,6-6-5 0,4-16 0 16,10-25-7-16,5-18 0 15,6-1-6-15,10 3 1 16</inkml:trace>
  <inkml:trace contextRef="#ctx0" brushRef="#br0" timeOffset="46075.0031">19078 7356 11 0,'-3'-3'5'0,"-11"6"2"16,3 0 6-16,-7 7-12 16,1 5 1-16,-4 11 1 15,-4 14 1-15,-3 1-4 16,-1 3 0-16,5 0 3 15,3-7 0-15,6-5-1 16,5-7 1-16,6-6-1 0,8-4 0 16,10-11 0-16,4-8 0 15,10-8-1-15,14-10 1 16,4-9-1-16,0-1 1 16,0 4-2-16,-7 0 0 15,-8 6 0-15,-6 9 0 16,-4 10-1-16,-3 6 1 15,-4 4 0-15,-4 8 0 16,-2 4 0-16,-1 3 1 16,-7 3-4-16,-4 3 1 15,-7-3-7-15,-3 0 1 0</inkml:trace>
  <inkml:trace contextRef="#ctx0" brushRef="#br0" timeOffset="46653.1664">18898 7839 17 0,'-24'19'8'0,"-12"25"0"16,29-25 5-16,-7 12-12 15,0 10 1-15,0 9 1 16,-4 0 1-16,-3 0-5 16,0-12 0-16,3 0 3 15,8-10 0-15,-1-3 0 16,4-13 0-16,11-2-1 15,3-10 1-15,3-16-1 16,8-18 1-16,7-17-2 16,6-8 1-16,8-1-1 15,11 1 0-15,2 12 0 0,8 9 1 16,-10 10-1-16,-11 9 0 16,-4 10 0-16,-10 12 1 15,-8 6 0-15,-13 13 0 16,-8 13-1-16,-6 5 1 15,-8 4 0-15,-10 3 0 16,0-3-1-16,-1-6 1 16,5-7-2-16,-1-3 0 15,7-12-1-15,4-10 0 16,4-12 0-16,6-10 0 0,4-6 0 16,7 1 0-16,4-5 1 15,6 4 0-15,5 7 1 16,-5-4 0-16,4 10 0 15,-3 2 1-15,-4 7 1 16,-3 3 0-16,-8 4 1 16,-6 5 1-16,-15 4 0 15,0 6 0-15,-3 0-1 16,0 3 1-16,7-9-2 16,0-1 1-16,3-2-1 15,8-10 0-15,6-9-2 16,18-16 1-16,15-13-6 15,10-9 1-15,3-9-8 16,4-3 0-16</inkml:trace>
  <inkml:trace contextRef="#ctx0" brushRef="#br0" timeOffset="46950.1245">19646 7532 23 0,'18'-28'11'0,"-25"40"-3"0,7-12 9 15,0 3-16-15,3 0 0 31,15-9 2-31,7-3 1 16,-1-10-5-16,-3 3 1 16,-3 4-1-16,-4-4 0 15,-7 3-1-15,-10 13 0 0,-15 7-2 16,-10 15 0-16,-14 3 1 16,3 0 1-16,0 6 4 15,4-3 0-15,6 4 2 16,5-7 0-16,6-6 0 15,8-7 1-15,6-2-2 16,11-4 1-16,7-6-4 16,7 3 0-16,1-3-5 15,-1 6 1-15,-7 4-6 16,-7 5 1-16</inkml:trace>
  <inkml:trace contextRef="#ctx0" brushRef="#br0" timeOffset="47231.327">19494 7892 25 0,'-21'29'12'0,"14"-20"-5"15,7-9 17-15,0 0-23 16,7-3 1-16,4-6 0 16,10-4 1-16,11-3-4 0,3-6 0 15,-7 4 3-15,1-1 0 16,-12 6-1-16,-6 4 0 16,-11 2-1-16,-18 4 0 15,-7 10 0-15,-6 5 1 16,-5 7 0-16,1 3 0 15,3 12 0-15,4 1 1 16,3 3 0-16,8-1 1 16,6-5-1-16,8-1 1 15,6-6-1-15,8-6 1 16,6-10-3-16,15-6 0 16,11-3-5-16,9-9 0 0,8-4-8 15,0 4 1-15</inkml:trace>
  <inkml:trace contextRef="#ctx0" brushRef="#br0" timeOffset="48043.7268">20112 7425 25 0,'-50'-9'12'0,"47"12"-12"0,3-3 12 0,7 3-11 16,11 0 0-16,10 0 0 15,11 4 0-15,7 5-1 16,-4-2 0-16,-3 5 1 16,-1-2 0-16,-2 6-1 15,-8-1 1-15,-7-2-1 16,-7 3 1-16,-10-3-1 15,-8-1 1-15,-3 1 0 16,-10-4 0-16,-15 4 1 16,-7 0 0-16,-10-4 0 15,3 1 0-15,10-7 0 16,5 0 0-16,6-2-1 16,7-4 0-16,8 0 0 15,6-7 0-15,8 4-1 0,10 0 0 16,7-3-1-16,0 3 1 15,7-4-2-15,1 4 0 16,-8 3 0-16,0 7 0 16,-7 2 0-16,-7 10 0 15,-7 0 1-15,-7 12 0 16,-11 3 2-16,-3 7 1 16,-3 3 0-16,-1 6 0 15,0 7 0-15,4-4 0 0,3-3 0 16,4-3 1-16,4-12-3 15,3-4 0-15,3-9-7 16,4-9 1-16,14-4-4 16,7-9 1-16</inkml:trace>
  <inkml:trace contextRef="#ctx0" brushRef="#br0" timeOffset="48231.286">20352 7927 25 0,'-32'19'12'0,"-39"43"-6"15,54-49 19-15,-8 6-23 16,0 0 0-16,4-1 0 16,7-2 1-16,11-3-4 15,13-7 0-15,8-6 3 16,7-6 0-16,10-7-3 16,4-6 0-16,-1-9-9 15,8 0 1-15</inkml:trace>
  <inkml:trace contextRef="#ctx0" brushRef="#br0" timeOffset="48606.2667">20930 7485 9 0,'-10'12'4'0,"-4"-5"12"0,7-4-8 0,-4 3-6 16,0 7 0-16,-3-1 1 15,-3 7 0-15,-8 0-4 16,-7 9 0-16,0-3 3 16,4-3 1-16,4 0-2 15,2-3 1-15,8-4-1 16,4-5 1-16,3-4 0 15,3 0 0-15,8 1 0 16,6 2 0-16,8-18-1 16,7 5 1-16,6-5-1 15,8-3 1-15,0-1-1 16,0 0 0-16,-4 1-5 16,-3 3 0-16,-1 2-5 15,-6 10 1-15</inkml:trace>
  <inkml:trace contextRef="#ctx0" brushRef="#br0" timeOffset="48996.7902">20793 7805 16 0,'-29'6'8'0,"1"0"-2"0,21-3 6 0,-10 4-11 16,2 5 1-16,5 1 1 15,-1-1 0-15,4 1-4 16,4-1 1-16,10-2 1 16,3-4 1-16,4 0-1 15,1-3 1-15,6-3-2 16,0-3 1-16,4-6 0 16,3-1 0-16,-3-2 0 15,-8-1 1-15,-3 1-1 16,-10 2 0-16,-11 4-1 15,-7 6 1-15,-8 3 0 16,-6 4 0-16,-4-1-1 16,8 3 1-16,3-3-1 15,7 1 1-15,6-1 0 16,12-3 1-16,10-3-1 16,4 0 0-16,6-3-2 15,5 0 0-15,-1 0-8 16,-3 3 0-16</inkml:trace>
  <inkml:trace contextRef="#ctx0" brushRef="#br0" timeOffset="49465.4958">20662 8065 23 0,'-49'25'11'0,"38"-28"-7"0,11-3 12 15,0 6-16-15,4-4 0 0,3-2 0 16,3 3 1-16,8-3-1 15,3 3 0-15,4-1 0 16,3 4 0-16,-3 7-1 16,-1-1 1-16,-2 3 0 15,-5 4 1-15,-6 0 1 16,-4 2 0-16,-7 1 0 16,-7 3 0-16,-7 3 1 15,-7 0 0-15,-8-4-1 16,1 4 1-16,-4-3-2 15,1-9 0-15,-1 2-3 16,4-6 0-16,3-2-5 16,4-14 1-16,7-9-4 15,3-15 1-15,8-1-1 32,27 20 10-32,-38-4 0 15,25-6 0-15,-1 12 6 16,1 13 0-16,0 10 3 15,3 8 0-15,7 4-4 0,4 10 0 16,6-4-2-16,5-3 1 16,6 0-4-16,0-3 0 15,1-3-7-15,-1 0 1 16,4-4-4-16,0-2 1 16</inkml:trace>
  <inkml:trace contextRef="#ctx0" brushRef="#br0" timeOffset="50215.4538">21523 7563 26 0,'-18'-3'13'0,"-6"16"-14"0,10-4 22 15,-18 7-19 1,-7 6 0-16,-7 0 1 0,7 3 1 15,8-7-6-15,6 1 1 16,7-6 2-16,8-4 1 31,41-6-1-31,5-3 0 16,2-3-1-16,1 0 1 16,-3 0 0-16,2 3 0 15,-13 0 0-15,-4 3 0 16,-7 3-1-16,-7 1 1 15,-10 5-1-15,-8 1 1 16,-10 2-2-16,-4 1 1 0,-3 0-1 16,4-4 1-16,6-2 0 15,7-4 0-15,4 0 0 16,7-3 0-16,7-3 0 16,4 0 0-16,3 0-1 15,0 0 1-15,-3 0-1 16,-4 4 1-16,-7 2-1 15,0 0 0-15,-7 3-1 16,0 1 1-16,-4-1 0 16,0 1 1-16,-3 2 0 15,0 4 0-15,4 0-1 16,-1 2 0-16,4 1 1 16,0-3 0-16,3 0 0 15,4-1 0-15,7 4 0 16,1-10 0-16,2 4 1 15,4-4 0-15,-3-2-1 0,-1-4 0 16,-3 3 0-16,1-3 0 16,-5-3 0-16,-3 3 0 15,0 1-2-15,-3-4 0 16,-1 0-6-16,0-4 0 16</inkml:trace>
  <inkml:trace contextRef="#ctx0" brushRef="#br0" timeOffset="50449.899">21512 7685 24 0,'-7'-3'12'0,"-7"35"-8"0,11-20 14 0,-11 7-16 15,-8 6 1-15,-13 6 0 16,0 17 1-16,-4 5-6 15,4 3 1-15,7-2 3 16,3 2 1-16,7-6-4 16,4-9 0-16,7-10-4 15,7-9 1-15,11-6-5 16,6-7 1-16</inkml:trace>
  <inkml:trace contextRef="#ctx0" brushRef="#br0" timeOffset="50606.0587">21551 7870 18 0,'25'-34'9'0,"-22"37"-5"0,-6 3 10 16,-8 10-14-16,-3 0 1 16,0 12 0-16,0 0 0 15,3 0-1-15,4-3 0 16,4-6-1-16,-1-6 1 16,4-13-6-16,0 0 0 15</inkml:trace>
  <inkml:trace contextRef="#ctx0" brushRef="#br0" timeOffset="50824.8668">21731 7695 22 0,'-3'9'11'0,"-15"38"-11"0,11-31 17 0,-7 6-16 16,-4 6 1-16,-7 13 2 16,4 6 1-16,0 3-5 15,3-3 1-15,1-3 3 16,3-9 0-16,3-7-1 15,1-6 1-15,2-13-2 16,1-6 1-16,7-9-4 16,0-7 1-16,0-2-5 15,0-7 0-15,0 3-6 16,0 6 1-16</inkml:trace>
  <inkml:trace contextRef="#ctx0" brushRef="#br0" timeOffset="51293.5087">21389 8159 22 0,'-25'31'11'0,"15"-15"-7"0,6-16 14 16,1 6-17-16,6 1 0 16,1-1 1-16,6-3 0 15,1 0-3-15,3 3 1 16,4-3 1-16,-4 1 1 16,0-1-1-16,0 3 1 15,-7 0-2-15,-4 4 1 16,-3-4 0-16,-7 3 0 15,-7 1-2-15,0-1 1 16,-7 1 0-16,-4 2 0 16,1 4 0-16,-5-4 0 15,1-2-1-15,7-4 0 16,3 0 1-16,4-3 0 0,18 1 0 16,3-4 1-16,7-7-1 15,4 1 0-15,3 0 0 16,7-4 0-16,0 4-2 15,-7 0 1-15,1 3-2 16,-8-4 0-16,-4 7 0 16,-3 0 1-16,-7 7 0 15,-7-1 1-15,-3 3 1 16,-8 1 0-16,0 2 1 16,-3 1 1-16,4-1-1 15,2 1 1-15,5 0 0 16,3-4 0-16,7 0-1 15,7-2 1-15,3-7-4 16,8-4 0-16,3-2-6 16,0 0 1-16</inkml:trace>
  <inkml:trace contextRef="#ctx0" brushRef="#br0" timeOffset="51465.3705">21534 8316 28 0,'-18'9'14'0,"4"-3"-8"0,10 1 21 15,1-1-25-15,3 0 0 16,0 4 0-16,3-1 1 0,4 0-4 16,7 1 1-16,4-4-1 15,7-3 0-15,7-3-9 16,3 3 0-16</inkml:trace>
  <inkml:trace contextRef="#ctx0" brushRef="#br0" timeOffset="52418.5037">22186 7569 19 0,'-10'-15'9'0,"-4"52"-4"0,6-15 5 15,-2 10-9-15,-8 8 1 16,1 11-1-16,-1 14 0 16,0 8-2-16,-3-4 1 15,0-4 1-15,3 1 0 16,1-12 0-16,3-14 0 15,3-8-1-15,0-10 0 16,4-16-3-16,4-12 1 16,6-10-2-16,8-18 1 15,3-20-1-15,11-5 0 16,14-7 1-16,3 9 1 16,18 7 3-16,7 6 0 0,0 13 2 15,-14 9 0-15,3 9 1 16,-10 13 0-16,-7 4 1 15,-11 5 1-15,-10 7-2 16,-8 6 1-16,-10 0 0 16,-14 9 0-16,-14 7-2 15,-21 2 1-15,-1 10-2 16,-6 4 1-16,-1-10-2 16,1-4 1-16,7-5-1 15,3-10 1-15,7-9-1 16,14-4 0-16,8-12-3 15,13-9 0-15,8-7-4 16,10-9 1-16,10-3-7 16,8-7 1-16</inkml:trace>
  <inkml:trace contextRef="#ctx0" brushRef="#br0" timeOffset="52605.9225">22747 7679 22 0,'7'6'11'0,"-7"29"-6"0,-3-26 12 15,-1 7-16-15,-3 3 1 16,-4 6 1-16,1 6 0 16,-4 10-4-16,0 9 1 15,0 0 2-15,-1 4 1 0,5-4-5 16,3-9 0-16,3-4-6 16,1-8 0-16</inkml:trace>
  <inkml:trace contextRef="#ctx0" brushRef="#br0" timeOffset="53027.8235">22853 7610 30 0,'11'-3'15'0,"17"41"-13"16,-21-32 23-16,3 7-24 15,1 2 0-15,3 4 1 16,4-3 0-16,-4-1-3 15,0 4 1-15,-7-6 1 16,-3-1 1-16,-8 4-2 16,-3-4 1-16,-7 1 0 15,-14 0 0-15,3-4 0 0,0-3 0 16,4-3-1-16,3 1 1 31,8 2-2-31,3 3 1 16,3 1 0-16,4-1 0 15,4 7-1-15,10-4 0 16,0 10 1-16,0 0 0 16,0 6 1-16,-7 1 1 15,-3 2-1-15,-11-3 1 16,-4 0 1-16,1 4 0 16,-8-1 0-16,0 0 0 15,-3-5-1-15,3-8 0 0,1-2-1 16,3-3 0-16,3-1-5 15,4-6 0-15,7-9-10 16,4-3 1-16</inkml:trace>
  <inkml:trace contextRef="#ctx0" brushRef="#br0" timeOffset="53933.9475">23266 7626 27 0,'0'-16'13'0,"31"1"-6"16,-20 11 12-16,7-2-18 15,13 0 1-15,8-4 0 16,7 4 1-16,7-6-4 15,-4-4 1-15,1 0 1 16,-4-9 0-16,-4 3-6 16,-7 3 1-16,-7-3-6 15,-10 7 1-15</inkml:trace>
  <inkml:trace contextRef="#ctx0" brushRef="#br0" timeOffset="54152.6899">23657 7328 22 0,'-42'31'11'0,"-46"60"-8"0,63-56 14 15,-7 9-16-15,-3 6 1 16,7-3 1-16,3 3 1 16,4-6-4-16,7 3 0 15,7-9 2-15,3-7 1 16,11-3-1-16,0-9 1 16,18-6-2-16,7-10 1 15,3-10-3-15,14-8 1 16,-6-7-4-16,-1-6 1 0,-3-13-7 15,-4-19 1-15</inkml:trace>
  <inkml:trace contextRef="#ctx0" brushRef="#br0" timeOffset="54293.3828">23844 7315 24 0,'-7'0'12'16,"-21"35"-10"-16,21-23 17 0,-4 14-17 16,1 5 1-16,-1 13-1 15,1 3 1-15,-1 3-4 16,-3-6 0-16,0 3 3 15,3-3 0-15,1-3-4 16,-8-1 0-16,4-5-7 16,-4 3 1-16</inkml:trace>
  <inkml:trace contextRef="#ctx0" brushRef="#br0" timeOffset="54480.7969">23340 7858 29 0,'-7'-16'14'0,"17"4"-12"0,-3 9 21 16,7-4-23-16,11 1 1 16,10 0 0-16,15-1 0 15,-8 4-1-15,0 0 1 16,1 0-4-16,-1 3 1 16,-7 6-7-16,-6 10 1 15</inkml:trace>
  <inkml:trace contextRef="#ctx0" brushRef="#br0" timeOffset="54652.6991">23347 8175 30 0,'-32'6'15'0,"29"-12"-15"0,3-1 22 0,7 1-21 16,7-6 0-16,14-7 0 15,7-6 1-15,11-7-2 16,3 1 0-16,-6 0-4 15,-4 2 1-15,-8 1-6 16,-2 6 0-16</inkml:trace>
  <inkml:trace contextRef="#ctx0" brushRef="#br0" timeOffset="54808.8821">23643 7886 27 0,'-28'35'13'0,"-7"27"-12"0,24-37 19 15,0 13-20-15,-6 6 0 16,-1 6 1-16,-3-6 1 15,3 3-2-15,1-3 1 16,3-6-3-16,0-1 1 16,3-5-7-16,4-1 1 15</inkml:trace>
  <inkml:trace contextRef="#ctx0" brushRef="#br0" timeOffset="54996.3824">23474 8306 25 0,'-32'-22'12'0,"-28"38"-3"0,50-10 16 0,-5-3-22 16,1-3 0-16,4 4 0 16,3-1 0-16,7 0-5 15,3-3 1-15,8 0 3 16,17 0 1-16,14-6-2 16,18-10 1-16,-3-9-5 15,6-7 0-15,8-11-8 16,17-1 1-16</inkml:trace>
  <inkml:trace contextRef="#ctx0" brushRef="#br0" timeOffset="55636.9641">24380 7362 27 0,'-10'7'13'0,"13"12"-14"0,1-19 15 16,3 15-14-16,0 4 1 16,4 6 0-16,-4-3 1 15,-4 3-4-15,-3 0 1 16,-3-3 0-16,-8 6 1 16,-3-6-1-16,-7 10 0 15,-4-4 0-15,-3-6 1 16,0 0 2-16,-1-3 1 15,5-4-1-15,6 1 0 16,8-7 0-16,3-2 1 0,10-1-1 16,4-3 0-16,4 0-1 15,3 0 0-15,0 1-2 16,-4-1 1-16,-2 3-2 16,-1 0 1-16,-4 0 0 15,-3 1 0-15,-3-1-1 16,-4 3 0-16,-1 4 1 15,-2 0 1-15,-4-1 0 16,3-3 0-16,4 1-1 16,7-4 1-16,0-3 0 15,4-3 1-15,3 0-1 16,3-3 1-16,1 0-2 16,-1 3 1-16,-2 0-1 15,-1 3 0-15,-7 3 0 16,-4 4 0-16,-3 6-1 15,-4 2 1-15,-6 11 2 0,-4 2 0 16,-1 3 2-16,1 1 0 16,7-7 0-16,4-3 1 15,3-3 0-15,3-6 1 16,4-4-2-16,4-2 0 16,6-7-1-16,8-9 0 15,-1-4-3-15,1-9 1 16,7-12-11-16,3-3 1 15</inkml:trace>
  <inkml:trace contextRef="#ctx0" brushRef="#br0" timeOffset="55949.4402">24776 7616 26 0,'-4'-15'13'0,"11"-4"-5"0,-3 13 12 0,-1-1-19 16,4 7 1-16,0 4 0 15,0 2 0-15,0 3-3 16,0 10 0-16,-3 0 2 16,-4 6 1-16,-4 0-1 15,-3-6 0-15,0 0 0 16,0-1 0-16,-3 8 0 16,-4-4 0-16,-4-1 0 15,0 1 0-15,1 0-1 16,-1 0 1-16,0 0-1 15,1 0 1 1,-4 3-2-16,3-9 1 16,4-7-8-16,0-9 0 15,3 0-3-15,4-12 1 16</inkml:trace>
  <inkml:trace contextRef="#ctx0" brushRef="#br0" timeOffset="56121.3787">24680 7657 29 0,'-3'16'14'0,"-32"34"-10"0,20-37 23 0,-13 15-26 16,-4 9 0-16,1 14 1 15,-1 11 0-15,0 4-3 16,0 6 1-16,11-15 1 16,4-7 0-16,3-3-8 15,6-6 1-15,8-4-4 16,0-8 0-16</inkml:trace>
  <inkml:trace contextRef="#ctx0" brushRef="#br0" timeOffset="56340.0889">25344 7576 25 0,'-43'22'12'0,"-56"15"-14"0,64-27 17 16,0 2-15-16,0 7 1 15,-1 0-1-15,8 0 1 16,7-4-8-16,7 7 1 16</inkml:trace>
  <inkml:trace contextRef="#ctx0" brushRef="#br0" timeOffset="56496.3649">25333 7717 27 0,'14'-10'13'0,"18"-18"-13"0,-22 28 21 0,5-6-20 15,-1 6 1-15,3 0 1 16,4 6 0-16,-3-3-5 16,-4 4 1-16,-3 2-4 15,-8 4 1-15,-10 2-4 16,-7 7 0-16</inkml:trace>
  <inkml:trace contextRef="#ctx0" brushRef="#br0" timeOffset="56715.0457">25188 7908 22 0,'-70'16'11'0,"31"-13"-8"15,35-3 17-15,4 0-17 16,7 0 0-16,8-3 0 16,2 3 1-16,8 0-6 15,3 3 1-15,4 3 3 16,-4 7 1-16,-3 2-2 15,-4 7 1-15,-3 7-1 0,-8 8 1 16,1-2-1 0,-8-1 1-16,-3-6-1 0,-3 4 1 15,-8-4-5-15,-3-6 1 16,-4 0-8-16,-3-3 0 16</inkml:trace>
  <inkml:trace contextRef="#ctx0" brushRef="#br0" timeOffset="56855.6853">25224 8093 39 0,'-29'19'19'0,"-45"3"-21"0,53-13 31 0,-7 1-29 16,-7 12 1-16,-1 3 0 16,1 0 0-16,0-3-12 15,7 6 0-15</inkml:trace>
  <inkml:trace contextRef="#ctx0" brushRef="#br0" timeOffset="71479.8732">6551 6600 27 0,'0'0'13'0,"60"-21"-11"0,-46 11 14 0,7-6-16 16,8-6 1-16,6-3-1 16,4-3 1-16,10-6-2 15,0-1 1-15,-3 1-2 16,4-1 0-16,-12 1-5 16,-6-1 0-16,-11 1 0 15,-6 5 0-15</inkml:trace>
  <inkml:trace contextRef="#ctx0" brushRef="#br0" timeOffset="71823.5544">6914 6049 12 0,'-56'28'6'0,"21"13"1"16,28-19 10-16,0 18-16 15,3-8 0-15,-3 59 1 16,0 0 1-16,0 3-4 16,0 9 1-16,0 4 2 15,0-4 0-15,0-6-1 16,0-9 0-16,-4-9 0 15,0-14 0-15,1 1-1 0,3-12 1 16,-4-7 0-16,1-19 1 16,-1-3-1-16,1-13 1 15,-1-12-1-15,4-6 1 16,0-6 0-16,0-7 0 16,3-3-2-16,4 3 1 15,4-9 0-15,6 0 0 16,1-4-1-16,3 1 1 15,7 0-1-15,4-1 1 16,3 1-1-16,4-4 1 16,10 1-4-16,1-1 0 0,2 4-4 15,-6 3 0-15,4 0-3 16,-1-1 1-16</inkml:trace>
  <inkml:trace contextRef="#ctx0" brushRef="#br0" timeOffset="72339.1433">7172 6343 13 0,'-4'-9'6'0,"1"37"1"0,3-15 7 16,-4 2-14-16,1 10 1 16,-4 4 0-16,-4 5 1 15,1 1-2-15,3-4 0 16,0-3 0-16,3-9 1 15,4-3 0-15,0-4 0 0,7-12-1 16,4-9 1-16,-1-10 0 16,4-3 0-16,0-12 1 15,8-1 0-15,-1-3-1 16,3-2 1-16,5 5-1 16,-1 7 0-16,4 6 1 15,3 6 0-15,0 10-1 16,1 6 1-16,-12 6-1 15,-6 7 1-15,-1 3 0 16,-9 2 0-16,-1 8-1 16,-7-5 0-16,-4 5-1 15,-7-1 0-15,1-7-4 16,-4-5 0-16,3-4-6 16,1 1 1-16</inkml:trace>
  <inkml:trace contextRef="#ctx0" brushRef="#br0" timeOffset="73135.9244">7299 6431 12 0,'-7'22'6'0,"-11"22"2"0,15-35 2 16,-4 10-10-16,0 6 0 16,0-9 0-16,3 0 1 15,1-10-2-15,3 3 1 16,3-6-3-16,4-3 0 15,0 0 0-15,4-9 0 16,3-3 0-16,0 2 0 16,4-2 1-16,-1-7 1 0,4 3 4 15,8 4 0 1,-5 2 0-16,-2 1 0 16,-5 6 0-16,-3-1 1 0,-3 8-2 15,-11 5 0-15,-11 4-1 16,-3 8 0-16,0 8-1 15,-4-7 1-15,-6 3-1 16,-1 0 1-16,0 0-2 16,1 0 1-16,-1-3 0 15,4-3 1-15,7-4 0 16,0 1 0-16,3-6 0 16,4-1 1-16,7-6-1 15,0-3 1-15,7-6-1 16,7-7 1-16,4-2-1 15,-1-1 0-15,1-3-1 16,0-3 0-16,-1-3-1 16,-3 0 0-16,-3 3-2 0,-4 3 1 15,-3 7-1-15,-4 12 1 16,-4 9 0-16,0 4 0 16,-3 9 2-16,-3 9 0 15,-1 3 1-15,1-9 1 16,-4 32-1-16,3-1 0 15,0 7 0-15,4-10 1 16,4-6-2-16,-1-6 1 16,4-6-1-16,0-7 0 15,4-9-1-15,-1-7 0 16,4-12-2-16,0-9 0 0,1-7-1 16,-5-6 1-16,-6-6-1 15,-5 0 1-15,-2 3 2 16,-4 6 1-16,0 13 3 15,0 6 0-15,-1 12 2 16,5 7 1-16,-1 3 0 16,4 0 1-16,4-3-2 15,3-4 0-15,3-5-1 16,8-4 0-16,6-12-1 16,12-4 0-16,-1-12-2 15,18-6 0-15,3-9-4 16,8-7 1-16,3 0-8 15,-4-3 0-15</inkml:trace>
  <inkml:trace contextRef="#ctx0" brushRef="#br0" timeOffset="73495.3632">7740 6397 19 0,'-11'15'9'16,"18"-30"-2"-16,-3 8 7 0,3 7-13 15,4-3 1-15,3-3-1 16,3-7 1-16,5-2-3 16,2-7 1-16,4 0-1 15,1 0 1-15,6-3-7 16,-7 0 0-16</inkml:trace>
  <inkml:trace contextRef="#ctx0" brushRef="#br0" timeOffset="73667.1408">7948 6168 23 0,'-21'28'11'0,"-7"13"-10"0,21-32 16 16,-4 16-17-16,0 3 1 15,-3 7 0-15,0 3 0 16,0-1-2-16,4 1 0 15,-1-7-3-15,0 1 1 16,1-4-4-16,-1-3 1 16</inkml:trace>
  <inkml:trace contextRef="#ctx0" brushRef="#br0" timeOffset="73948.457">7673 6629 17 0,'-11'6'8'0,"22"7"-4"0,-8-17 11 0,5-2-14 15,-1 0 1-15,3-4 1 16,4-2 0-16,4-10-4 16,3 0 1-16,7-6 2 15,4 0 0-15,0 2-1 16,0 4 1-16,10-3-2 16,-3 7 1-16,-4 2-1 15,-7 10 1-15,-7 3 0 16,-7 6 0-16,-3 3-1 15,-14 6 1-15,-12 10 0 16,-6 7 0-16,0-1-4 16,-4 3 1-16,-3 1-4 15,0-10 1-15,-4-1-4 16,7-5 1-16</inkml:trace>
  <inkml:trace contextRef="#ctx0" brushRef="#br0" timeOffset="74526.4944">7913 6582 18 0,'3'18'9'0,"-24"4"-7"0,14-12 15 15,-3 2-16-15,-5 7 1 16,-2 3 1-16,-1 3 0 0,4-3-4 16,3-3 0-16,4-6 2 15,4 2 1-15,3-5-2 16,3-4 1-16,4-6-1 15,4-6 1-15,3-7-1 16,0 1 1-16,4-4-1 16,-4 0 0-16,0 4 0 15,-3 2 0-15,-1 1-1 16,-6 3 0-16,-4 6 0 16,-4 3 0-16,-6 6 0 15,-1 7 1-15,1 3-1 16,-1 6 1-16,4 6-1 15,0 7 1-15,3 6 0 16,1-4 1-16,-1-2-1 16,1 0 0-16,-1-1 0 15,1-2 0-15,-1-7 0 16,1-3 1-16,-1-6-1 0,1 0 0 16,-1-7-1-16,4-2 0 15,0-7-1-15,0-10 1 16,0-5-1-16,-3-16 0 15,-5 3 0-15,1 0 1 32,-3 9 2-32,-1 6 0 15,4 10 3-15,0 4 0 16,4 2 0-16,-1 0 1 16,4 4 0-16,7-1 0 15,4-6-2-15,6-6 0 0,8-6-2 16,3-7 1-16,4-3-6 15,10-6 1-15,1-3-7 16,10-7 0-16</inkml:trace>
  <inkml:trace contextRef="#ctx0" brushRef="#br0" timeOffset="74901.4498">8407 6651 22 0,'-7'6'11'0,"-7"6"-6"0,10-5 11 16,-7 2-15-16,-3 7 0 16,0 3 0-16,-3-1 1 0,-1 4-3 15,-10 3 1-15,3 1 0 16,4-8 1-16,7-8-7 15,3-1 1-15,11-18-3 16,7-4 1-16</inkml:trace>
  <inkml:trace contextRef="#ctx0" brushRef="#br0" timeOffset="75151.4124">8498 6400 25 0,'-10'12'12'0,"-1"32"-5"15,8-31 22-15,-4 9-29 16,0 9 1-16,-4 7 0 16,0-1 1-16,1 4-3 15,-1-3 1-15,4 6 1 16,-3 0 0-16,3-1-1 0,0 8 1 16,-1-7-1-16,-2-1 0 15,3 1-3-15,0-6 1 16,3-10-4-16,1 0 1 15,-1-12-5-15,4-7 0 16</inkml:trace>
  <inkml:trace contextRef="#ctx0" brushRef="#br0" timeOffset="75323.2769">8386 6958 19 0,'7'-47'9'0,"10"34"-2"0,-13 17 13 16,-1-1-17-16,1 6 1 0,3 10 1 15,0-3 0-15,0 2-7 16,0 4 1-16,0-3 4 15,0 0 0-15,4-7-2 16,-1-2 0-16,1-4-6 16,-1-3 0-16,8-6-4 15,10-6 0-15</inkml:trace>
  <inkml:trace contextRef="#ctx0" brushRef="#br0" timeOffset="75635.753">8763 6522 29 0,'-4'-3'14'0,"-3"9"-8"15,7-6 21-15,-7 6-26 16,-3 7 0-16,-1 9 1 0,-6-6 0 16,-1 2-2-16,0 1 0 15,4 0 1-15,0 0 1 16,7-3-1-16,3-4 1 15,12 1-1-15,2-4 1 16,4-6-1-16,7-6 0 16,8-3 1-16,-5-4 0 15,1-2 0-15,0-4 0 16,3-6-1-16,0-6 0 16,-3-3-4-16,3-1 0 15,-3 1-6-15,-8 0 0 16,-2 9-4-16,-1-3 0 15</inkml:trace>
  <inkml:trace contextRef="#ctx0" brushRef="#br0" timeOffset="75776.4111">8961 6303 17 0,'-15'15'8'0,"-2"1"1"0,13-4 8 0,1 7-13 16,-4 10 0-16,-4 2 1 16,4 6 1-16,0 4-8 15,-4 0 0-15,1 6 5 16,-1-3 0-16,1 0-5 15,-1 6 1-15,-3 0-8 16,3-3 0-16</inkml:trace>
  <inkml:trace contextRef="#ctx0" brushRef="#br0" timeOffset="75963.8594">8678 6889 36 0,'11'-31'18'0,"14"-7"-17"0,-15 29 29 15,8-1-30-15,-1 1 0 16,5-1 1-16,2 1 0 16,1 3-1-16,3-1 0 15,-3 4-5-15,3 3 1 16,-7 3-7-16,-3 4 1 16</inkml:trace>
  <inkml:trace contextRef="#ctx0" brushRef="#br0" timeOffset="76135.7527">8830 7002 36 0,'-46'31'18'0,"0"-18"-10"0,39-7 28 0,-3 3-32 16,-1-2 1-16,8-1 0 15,3-3 0-15,14-9-7 16,7-4 0-16,4-8 5 16,3-11 1-16,3-8-5 15,8-1 0-15,7-3-7 16,7-6 0-16,11-3-7 15,-4 0 0-15</inkml:trace>
  <inkml:trace contextRef="#ctx0" brushRef="#br0" timeOffset="76651.3983">9500 6372 36 0,'-28'47'18'0,"-11"9"-16"0,25-37 26 16,-11 6-28-16,1 6 0 15,-4-2 1-15,-1-4 0 16,5-3-2-16,2-4 1 16,12-5 0-16,6-7 0 15,11-3-1-15,8-9 1 16,6-6 0-16,7-10 0 16,4 0-1-16,3-7 1 15,4 4 0-15,-4-3 1 16,-7 3-2-16,-3 9 0 0,-4 4-3 15,-7 9 1 1,-7 6-3-16,-7 6 1 0,-7 7-1 16,-7 6 1-16,-7 12 0 15,-4-5 1-15,-3 2 6 16,0 0 0-16,3-6 3 16,4-3 1-16,7-3 0 15,10-3 1-15,4-4 1 16,4-2 0-16,3-4-3 15,3 0 0-15,12-3-2 16,-5 4 0-16,4-1-1 16,-3 0 0-16,0 0-1 15,-4 1 1-15,0 5-1 16,-3-2 1-16,-11 18 0 16,-4 6 0-16,-7-2 0 15,-3 5 0-15,0-2-3 16,-3 3 0-16,2-10-7 15,1 0 0-15,4-6-7 16,3-10 0-16</inkml:trace>
  <inkml:trace contextRef="#ctx0" brushRef="#br0" timeOffset="76823.1842">9426 6980 34 0,'-3'-10'17'0,"-4"14"-11"0,3-4 22 15,-6 3-27-15,2 6 0 16,-9 7 0-16,-4 3 1 0,-4 3-3 15,0 3 0-15,4-3 2 16,7-4 0-16,7-5-7 16,7-4 1-16,11-12-6 15,13-6 0-15</inkml:trace>
  <inkml:trace contextRef="#ctx0" brushRef="#br0" timeOffset="77166.9256">9973 6557 25 0,'-18'15'12'0,"11"-18"-4"0,4 6 15 15,-1 4-21-15,4-1 1 16,0 0 4-16,0-3 0 16,0-3-6-16,11-6 0 15,-1-3 6-15,5-1 0 16,2-6-1-16,4-2 0 16,1 5-2-16,2-3 1 15,4 1-3-15,8-4 1 16,-1 6-8-16,-3-9 1 15,-4 0-6-15,-7 10 1 16,-7-4-7-16,-3-3 0 16</inkml:trace>
  <inkml:trace contextRef="#ctx0" brushRef="#br0" timeOffset="77338.7765">10156 6268 31 0,'-10'19'15'0,"-4"37"-9"0,10-37 22 0,-3 16-28 16,-7 12 0-16,-4 3 0 15,1 13 1-15,-4 6-1 16,-1 9 0-16,1 0 0 16,4 10 1-16,3-13-3 15,3-9 1-15,0-6-7 16,4-13 0-16,7-9-2 16,7-23 0-16</inkml:trace>
  <inkml:trace contextRef="#ctx0" brushRef="#br0" timeOffset="77526.2659">9966 6842 30 0,'-18'-3'15'0,"-3"3"-7"0,18 0 27 16,-4 9-32-16,-4-3 1 15,4 1 1-15,7-1 1 32,18-12-7-32,3-7 0 15,7-6-1-15,4-3 1 16,3-3-10-16,11-3 0 15,10-6-2-15,1-7 0 16</inkml:trace>
  <inkml:trace contextRef="#ctx0" brushRef="#br0" timeOffset="77885.6033">10545 6325 28 0,'-15'21'14'0,"-13"33"-6"0,21-39 24 0,-3 11-30 15,-1-5 0-15,0 1 4 16,1 4 0-16,3-5-6 15,0 8 0-15,0-4 4 16,0 0 1-16,-4 3-1 16,-3 7 0-16,3-1-2 15,-3 7 0-15,0 0-1 16,0-1 0-16,3-2 0 16,-3-7 0-16,4 1-3 15,-1-7 1-15,1-10-5 16,-1-5 0-16,0-7-3 15,4-6 0-15,7-16-2 16,0-9 1-16,7 3 2 16,7 0 0-16,11 0 7 0,7-4 1 15,-4 4 3-15,4 0 1 16,3 0 0-16,-3-3 1 16,0 9-3-16,-1-6 0 15,-2 0-10-15,-5 3 1 16,-3 0-3-16,-6 6 1 15</inkml:trace>
  <inkml:trace contextRef="#ctx0" brushRef="#br0" timeOffset="78010.6339">10583 6591 29 0,'-35'28'14'0,"17"7"-4"0,15-26 28 0,-1 10-34 16,-3 6 0-16,0 6 1 16,0 16 0-16,0 10-7 15,0 12 1-15,-11 3-4 16,-3 3 0-16,4 7-8 15,-8 2 0-15</inkml:trace>
  <inkml:trace contextRef="#ctx0" brushRef="#br0" timeOffset="96540.6782">8996 15346 26 0,'-32'-15'13'0,"29"15"-3"16,3 3 14-16,0-3-23 16,3 3 1-16,4-6 1 15,4-7 0-15,3-2-4 16,3-7 1-16,8-3 2 15,10-9 0-15,4 2-1 16,0-5 1-16,-7 6-4 16,-4 3 0-16,-7 3-3 15,-7 6 1-15,-7 3-2 16,-7 7 0-16,-3 3 0 0,-8 6 1 16,-3 7 1-16,-3 2 1 15,-8 7 4-15,0 3 0 16,4 6 0-16,3 10 1 15,4-4 0-15,4 4 1 16,-1 3-1-16,0-1 0 16,1 1-2-16,-1-3 0 15,1-1-3-15,-4 4 1 16,-4-6-1-16,0-1 0 16,1-6-1-16,-1 1 1 15,-3-7 2-15,3-7 1 0,-3 4 4 16,7-3 0-16,0-4 1 15,3-2 1-15,4-7 0 16,7 0 1-16,4-6-2 16,10-7 0-16,7-2-2 15,14-4 0-15,11-3-1 16,18-3 0-16,6 0 0 16,1-3 0-16,-1-6 0 15,1-3 1-15,-1-7-4 16,19 0 1-16,-15 6-6 15,-4 4 0-15,-6 9-7 16,-11 3 0-16</inkml:trace>
  <inkml:trace contextRef="#ctx0" brushRef="#br0" timeOffset="97399.9469">9193 15644 26 0,'-7'10'13'0,"-46"15"-7"15,39-16 17-15,-7 10-22 16,-4 6 1-16,-6 6 0 15,-1 7 1-15,-3 3-4 16,3-4 1-16,0-5 1 16,0-1 1-16,11-9-1 15,7-9 0-15,11-10-2 16,3-3 1-16,10-13-2 16,8-9 1-16,7-3-2 15,6 0 1-15,-6 3-1 0,-4 9 1 16,-3 7 1-16,-4 12 0 15,-7 10 2-15,-7 9 0 16,-7 3 1-16,0 7 1 16,-4-7 0-16,4-3 0 15,0-3 0-15,4-6 0 16,3-4-2-16,3-5 1 16,4-14-1-16,4-5 1 15,3-10-1-15,4-6 0 16,10-4-1-16,3-5 1 15,1 2-1-15,-4 7 0 0,-6 3-1 16,-5 6 1-16,-6 13-1 16,-4 6 1-16,-7 9-1 15,-7 7 1-15,-4 6 0 16,-6 3 0-16,3 0 0 16,-1-3 0-16,1 0 0 15,4-3 0-15,6 0 1 16,4-7 0-16,14-6-1 15,4-9 1-15,7-6 0 16,3-7 0-16,4-6-1 16,-4-3 1-16,-3 6-3 15,-4 4 1-15,-4 5-1 16,-3 1 1-16,-7 6-1 16,-3 3 1-16,-8 3-2 15,4 0 1-15,8-3-3 0,-1 0 0 16,0-9-5-16,0-10 0 15</inkml:trace>
  <inkml:trace contextRef="#ctx0" brushRef="#br0" timeOffset="97712.4237">9571 15240 24 0,'-7'6'12'0,"-11"63"-8"0,11-44 16 0,-3 16-17 16,-5 6 0-16,5 9 1 15,-1 13 1-15,4 6-7 16,4-2 1-16,6-4 3 16,8-7 1-16,3-12-2 15,4-9 1-15,-1-16-4 16,11-12 0-16,4-13-1 16,-4-16 1-16,-6-6-1 15,-12-9 0-15,-6 3 1 16,-15 6 0-16,-3 6 3 15,-4 7 1-15,-6 9 1 16,-1 6 0-16,0 0 0 16,1 0 0-16,2-2-2 15,5-8 0-15,3-11-11 16,7-10 1-16</inkml:trace>
  <inkml:trace contextRef="#ctx0" brushRef="#br0" timeOffset="97868.623">9677 15164 35 0,'10'-6'17'0,"-6"25"-13"0,-4-7 25 16,3 7-29-16,4 3 1 15,4 3 0-15,7 0 1 16,3-3-9-16,3 3 0 16,8-3-4-16,3 0 1 15</inkml:trace>
  <inkml:trace contextRef="#ctx0" brushRef="#br0" timeOffset="98149.894">10089 15506 42 0,'-28'-22'21'0,"32"22"-31"16,3 0 38-16,3-6-28 16,4-7 0-16,18-5 0 15,14-1 1-15,4 0-4 0,2 0 0 16,-2-3-7-1,-4 3 0-15</inkml:trace>
  <inkml:trace contextRef="#ctx0" brushRef="#br0" timeOffset="98321.7168">10354 15494 26 0,'-85'56'13'0,"-6"7"-10"0,77-44 16 15,-4 6-18-15,0 3 1 16,4 3-1-16,4-3 1 0,6 1-3 15,4-7 1-15,4-7-2 16,3-8 1-16,3-11-8 16,4-5 1-16</inkml:trace>
  <inkml:trace contextRef="#ctx0" brushRef="#br0" timeOffset="98477.9682">10403 15443 28 0,'11'-18'14'0,"-22"46"-11"16,8-16 20-16,-4 7-22 15,-4 13 1-15,-6 8-1 16,-1 10 1-16,0 13-3 16,-3 6 1-16,-4 10 1 15,1-10 1-15,3 0-6 16,7-7 0-16,3-5-5 16,7-4 0-16</inkml:trace>
  <inkml:trace contextRef="#ctx0" brushRef="#br0" timeOffset="98790.5196">10100 15801 24 0,'-14'-28'12'0,"24"-1"-8"0,-2 23 15 16,-1 0-19-16,3 0 1 16,4 3 0-16,7 3 0 15,4 3-2-15,3 0 1 16,-3 6 0-16,-4 4 1 15,-7 2 0-15,-7 11 1 16,-10 2 1-16,-11 3 0 16,-7 7 1-16,-1-7 0 15,1 0 0-15,0-5 0 16,7-5-1-16,3-5 0 0,4-6-2 16,4-4 1-16,3-6-1 15,7-10 0-15,14-8-4 16,4-7 1-16,7-10-6 15,-1-3 1-15,8-2-5 16,7-1 0-16</inkml:trace>
  <inkml:trace contextRef="#ctx0" brushRef="#br0" timeOffset="99165.4504">10689 15516 19 0,'4'0'9'0,"13"0"-5"16,-10 0 9-16,0 6-11 0,8 0 1 31,2 13 4-31,-3-3 1 16,-7-1-8-16,-10 4 0 15,-8 0 5-15,1 3 1 16,-8 0-1-16,-3 3 0 16,-4 3-3-16,0 0 0 15,-3-3-1-15,0 1 1 16,3-14-4-16,4-6 1 15,4-9-5-15,2-9 0 16,5-10-1-16,3 0 0 16,7 0 0-16,3 3 0 15,4 3 4-15,0 7 1 0,4 6 6 16,3 3 1-16,0 6 2 16,0 7 0-16,4 9 1 15,0 3 1-15,-1 3-3 16,1 3 1-16,7-3-7 15,-1-3 1-15,12-3-13 16,-5-6 1-16</inkml:trace>
  <inkml:trace contextRef="#ctx0" brushRef="#br0" timeOffset="99977.8543">11180 15368 26 0,'-11'10'13'0,"-7"40"-9"0,11-31 14 16,0 3-16-16,-3 9 0 15,-1 0 1-15,4-3 0 16,0-2-4-16,7-5 1 16,3-5 2-16,8-6 0 15,3-10-1-15,7-7 1 16,8-5-1-16,9-1 0 15,1 1 0-15,0 2 0 16,-4 4-1-16,-3 3 1 16,-14 3-1-16,-8 3 1 15,-13 6-2-15,-19 10 1 0,-6 3-1 16,0 3 1-16,-4 3 1 16,8 1 0-16,2-4 0 15,8-6 0-15,4-4 0 16,6-5 1-16,8-7 0 15,3-6 0-15,3-7-1 16,1-2 1-16,10-4-1 16,0-3 1-16,0 0-4 15,1 1 1-15,-5-1-5 16,-3 0 0-16,-3 3-6 16,0 1 0-16</inkml:trace>
  <inkml:trace contextRef="#ctx0" brushRef="#br0" timeOffset="100149.7243">11381 15469 23 0,'-11'-10'11'0,"-3"1"-1"0,14 9 12 16,-4 3-20-16,1 6 1 16,-8 7 0-16,-3 6 0 15,-3 6-4-15,-1 10 0 16,0 15 3-16,-3 7 1 16,3 2-2-16,4 7 0 15,0-6-5-15,7-13 1 16,7-6-7-16,4-6 0 15</inkml:trace>
  <inkml:trace contextRef="#ctx0" brushRef="#br0" timeOffset="100337.291">11649 15390 34 0,'-11'-28'17'0,"11"37"-21"0,0-6 27 0,0 1-22 16,0 2 0-16,7-3 2 15,0 0 0-15,7-9-4 16,4 0 1-16,3-7 2 16,0 0 0-16,4-2-6 15,-4 5 1-15,-3 1-7 16,3 3 1-16</inkml:trace>
  <inkml:trace contextRef="#ctx0" brushRef="#br0" timeOffset="101055.9954">11716 15305 28 0,'-14'26'14'0,"-8"30"-15"0,19-47 19 15,-4 10-18-15,-4 6 0 16,1-3 1-16,3 0 0 16,0 6-2-16,0-2 0 15,-1-5-1-15,-2 1 1 16,3-3 0-16,0-3 0 15,0-4-1-15,0-2 0 16,3-4 2-16,1 0 0 16,3-2 2-16,0-4 1 15,7 0 0-15,0-7 0 16,7 1-1-16,3-3 1 16,5-4-1-16,-1 0 1 0,4 1-2 15,-1 3 1-15,-3-1-3 16,-3 4 1-16,-4 6-3 15,-3 3 0-15,-8 6-1 16,-6 4 1-16,-4-1-1 16,-7 1 1-16,-4 3 2 15,-3-1 0-15,3 1 3 16,4-3 1-16,0-4 0 16,7 0 1-16,3-2-1 15,4-4 1-15,7-6-2 16,4-4 1-16,3-5-2 15,0-4 0-15,0 1-3 16,0-4 1-16,1 0-4 16,-5 3 0-16,-3-3-3 15,0 10 1-15,-3 0 0 0,-4 5 1 16,-4 4 4-16,-3 10 1 16,0 12 4-16,-3 6 0 15,-1 19 3-15,-3 6 0 16,0 7-1-16,-4 6 1 15,0-10-3-15,4-2 0 16,0-1-1-16,0-6 1 16,0 0-2-16,-4-9 0 15,1-4 0-15,-1-12 0 16,4-9-1-16,3-10 0 16,1-13-1-16,6-5 1 15,8-1-2-15,6-3 1 0,1-3 0 16,0 0 1-16,3-6 0 15,3 6 0-15,4-3-2 16,4-3 1-16,7-4-8 16,17-2 1-16</inkml:trace>
  <inkml:trace contextRef="#ctx0" brushRef="#br0" timeOffset="101274.7275">12291 15274 38 0,'-28'25'19'0,"13"3"-26"0,15-24 31 15,0-1-25-15,4 3 1 16,3-3 0-16,4 0 1 16,-1 0-3-16,4 0 0 15,-3 4-3-15,-4 2 1 16,-4 7-5-16,-6 6 0 15</inkml:trace>
  <inkml:trace contextRef="#ctx0" brushRef="#br0" timeOffset="101493.4658">12132 15622 34 0,'-49'28'17'0,"-11"-9"-15"0,49-16 32 16,1 0-32-16,2-3 0 0,5-3 0 16,6-3 0-16,12-6-3 15,6-4 1-15,7-3 1 16,4 3 0-16,3-2 0 15,4-4 0-15,3 3-1 16,11 3 1-16,7 0-1 16,-4 4 1-16,-3 6-1 15,-10 6 0-15,-8 6-4 16,-14 3 0-16,-10 7-4 16,-11 3 1-16,-14 6-6 15,-11 3 0-15</inkml:trace>
  <inkml:trace contextRef="#ctx0" brushRef="#br0" timeOffset="102009.0512">12121 15757 26 0,'-21'3'13'0,"32"-19"-11"15,-4 10 19-15,0 0-19 0,4 0 0 16,3 3 1-16,3-4 0 16,4-2-4-16,4-1 1 15,0-5 1-15,0-1 1 16,-1 0-2-16,-3 4 1 15,-3 2-2-15,-7 7 0 16,-4 10-1-16,-7 5 0 16,-7 7 0-16,-4 9 0 15,-3 13 0-15,-4 3 0 16,1 6 2-16,3-3 0 16,-1-3 1-16,8-6 0 15,0-4-1-15,4-3 0 16,-1-5 1-16,4-5 0 0,0-5 0 15,4-3 0-15,3-7-1 16,3-6 0-16,1-6 1 16,0-10 0-16,3 3-1 15,-4-2 1-15,-3-1-1 16,-3 4 1-16,-8 12-1 16,-6 9 0-16,-8 4 1 15,-3 8 1-15,0 14 1 16,-4-1 1-16,-3 4 1 15,3 0 0-15,4-4 1 16,7 1 0-16,7-7-2 16,7-9 1-16,7-10-2 15,7-9 1 1,28-31-9 0,8-7 1-16,20-6-6 15,15-9 0-15,7-19-5 0,-11-19 0 16</inkml:trace>
  <inkml:trace contextRef="#ctx0" brushRef="#br0">12749 15597 41 0,'-31'-19'20'0,"34"10"-29"0,1 6 36 0,3-4-28 16,3 1 1-16,8-6 0 16,3-1 1-16,4 4-1 15,7-1 0-15,3 4-3 16,-3 3 1-16,-4 9-2 16,-11 4 0-16,-17 2-1 15,-7 4 0-15,-7 6 1 16,-10 6 1-16,-8 6 4 15,0 7 1-15,4 0 4 16,3-3 0-16,4-7 0 16,7-3 1-16,3-6 0 15,8-12 0-15,6-14-3 16,11-14 0-16,8-4-2 16,6-10 1-16,11-2-5 15,6-4 1-15,8 1-6 16,-14 8 0-16</inkml:trace>
  <inkml:trace contextRef="#ctx0" brushRef="#br0" timeOffset="102665.1859">13268 15290 22 0,'-7'9'11'0,"-14"26"-4"0,10-20 11 16,-6 4-15-16,-5 6 0 16,-2 0 1-16,-1 0 1 15,4 1-6-15,7-1 0 0,3-10 4 16,8 1 0-1,6-3-2-15,8-4 1 0,10-3-1 16,0-3 1-16,0-3-1 16,0 0 0-16,1 0 0 15,-1-3 0-15,0 0 0 16,-7 3 0-16,0-3 0 16,-3 3 0-16,-8 3-2 15,-3 0 1-15,-7 7-5 16,-3 2 1-16,-1 4-7 15,-7-4 1-15,1 1-2 16,-1-4 1-16</inkml:trace>
  <inkml:trace contextRef="#ctx0" brushRef="#br0" timeOffset="102899.5456">13134 15666 29 0,'-4'0'14'0,"-13"13"-13"0,10-10 29 15,-7 6-28-15,-1 4 1 16,-9 2 2-16,-1 1 0 15,4 0-5-15,7 3 0 16,7-4 4-16,0-2 0 16,10-4-1-16,8-6 0 15,3-3-1-15,7-6 0 16,0 0-1-16,7-7 0 16,1 4-3-16,-5-7 0 15,-2 4-5-15,-5-1 0 16,-3 4-7-16,-3 2 1 15</inkml:trace>
  <inkml:trace contextRef="#ctx0" brushRef="#br0" timeOffset="103258.8906">12894 16052 28 0,'-42'56'14'0,"3"-18"-7"0,32-26 17 0,-4 4-22 15,1 0 0-15,-1-1 2 16,1-2 0-16,2-4-5 15,5-5 0-15,3-4 3 16,7-13 1-16,7-6-2 16,4 0 1-16,6-6-1 15,5-6 0-15,9 3-1 16,5-4 0-16,-4 10 0 16,-8 4 0-16,-2 5-1 15,-8 4 1-15,-7 9 1 16,-11 6 1-16,-6 6 0 0,-8 4 1 15,-10 6 1-15,0 0 0 16,3 3 0-16,4-6 0 16,4-3-1-16,3-1 1 15,7-5-2-15,7-4 0 16,10-6-2-16,8-6 0 16,3-7-6-16,11-6 1 15,0-3-11-15,3-12 0 16</inkml:trace>
  <inkml:trace contextRef="#ctx0" brushRef="#br0" timeOffset="103477.7048">13603 15569 40 0,'-25'19'20'0,"15"3"-20"16,10-19 24-16,3 3-24 16,4 0 0-16,8-3-1 15,2 1 1-15,4-8-5 16,-3 4 1-16,14-9-7 16,3 0 1-16</inkml:trace>
  <inkml:trace contextRef="#ctx0" brushRef="#br0" timeOffset="103993.2376">13829 15619 23 0,'-32'19'11'0,"4"-3"-7"0,14-13 13 16,0 0-17-16,0-6 0 15,-1-4 0-15,1-5 1 16,4-4-3-16,3-3 1 16,3-15-1-16,8-7 0 15,3-9 0-15,3 3 1 16,4 12 1-16,1 7 0 15,-8 9 3-15,0 13 1 16,-7 12 0-16,-4 16 1 16,-6 16 0-16,-5 6 0 15,-2 12-2-15,3 10 1 0,-4 9-3 16,0 4 1-16,1 5-1 16,-1-15 0-16,8-6 0 15,-1-6 0-15,4-13-1 16,0-10 0-16,3-9-2 15,8-16 0-15,3-9-2 16,4-6 0-16,-1-19 0 16,4 3 0-16,-3 0 0 15,-4 0 1-15,-7 7 4 16,-7 2 1-16,-7 4 2 16,-11 9 1-16,0 6 1 15,1 6 0-15,2 1 0 16,8 0 0-16,0-1-1 15,7 1 0-15,4-4-2 16,6-3 1-16,11 1-2 16,4-7 0-16,7-7-2 0,6-5 0 15,8-16-5-15,0-4 0 16,0-9-7-16,0-9 0 16,3-6-3-16,0-4 1 15</inkml:trace>
  <inkml:trace contextRef="#ctx0" brushRef="#br0" timeOffset="104274.4394">14055 15390 39 0,'-4'-16'19'0,"11"26"-22"0,0-4 37 0,-7 4-33 16,7-4 1-16,0 3 0 15,0 1 0-15,4-1-3 16,0 4 0-16,-1-4-2 16,-3 4 1-16,-3-1-7 15,-8 7 1-15,-3 0-4 16,-10 3 0-16,-1 3 6 31,-3 37 6-31,7-84 2 16,-18 57 1-16,7-1 5 15,8-8 1-15,6-4 3 16,7-7 1-16,8-5-10 16,3-17 1-16,7-5-5 15,11-10 1-15,3-3-7 16,4-7 1-16,3-5-6 15,0-7 0-15</inkml:trace>
  <inkml:trace contextRef="#ctx0" brushRef="#br0" timeOffset="104430.6792">14280 15331 27 0,'-24'28'13'0,"3"16"-6"0,14-29 17 16,-4 14-22-16,-3 8 0 16,0 10 0-16,0 7 1 15,-4 15-4-15,-3 9 1 16,-4 7 1-16,4-13 1 15,0-3-5-15,0-3 1 16,-1-7-8-16,1 1 0 0</inkml:trace>
  <inkml:trace contextRef="#ctx0" brushRef="#br0" timeOffset="104586.9607">13836 16143 46 0,'-4'-22'23'0,"29"-10"-22"0,-14 17 41 0,3-4-39 15,7-6 0-15,7 0 0 16,7-3 1-16,8-1-6 16,3-2 0-16,0 0-3 15,3 9 0-15,-3 3-11 16,0 6 1-16</inkml:trace>
  <inkml:trace contextRef="#ctx0" brushRef="#br0" timeOffset="104790.0372">14577 16027 42 0,'-53'34'21'0,"25"26"-21"0,17-45 28 16,-7 11-27-16,-3 5 1 15,-7 7 0-15,0 5 0 16,-4-2-10-16,-3-3 1 15,3-10-5-15,-3-6 1 16</inkml:trace>
  <inkml:trace contextRef="#ctx0" brushRef="#br0" timeOffset="109664.7008">15088 15506 21 0,'-10'-37'10'0,"20"18"-3"0,-3 12 10 0,7 4-16 16,15-6 1-16,6 3 1 16,7-4 0-16,4-2-4 15,-3 2 1-15,-1 1 1 16,-3 3 1-16,-4 6-1 15,-3 0 0-15,-11 6 0 16,-7 3 0-16,-7 10 0 16,-11 6 0-16,-6 0 0 15,-11 0 0-15,-11 10 0 16,-14-4 0-16,-7 1 1 16,7-4 0-16,8-3 0 15,6-6 0-15,11-4 0 16,7-5 1-16,3-4-2 15,11-6 1-15,14-3-1 16,7-7 0-16,4-5-1 0,3-4 1 16,0-3-4-16,1-3 1 15,-1-3-5-15,-7-4 1 16,-7 4-3-16,0-3 0 16,-10 12 0-16,-8 3 0 15,-3 10 5-15,-3 9 1 16,-8 7 5-16,-3 8 1 15,-4 4 3-15,-7 13 1 16,1 2-1-16,-1 7 1 16,0 10-3-16,4 5 0 15,3 4-2-15,4 0 0 16,3-10-2-16,4-6 1 0,11-6-1 16,3-10 0-16,10-6 0 15,15-9 1-15,10-7-1 16,1-9 0-16,-1-6 0 15,0 0 0-15,-7 0-1 16,-7-4 1-16,-6 1 1 16,-8-1 1-16,-11 4 1 15,-3 3 1-15,-4 0-1 16,-6-4 1-16,-1 4-1 16,-7 3 1-16,1-3-2 15,6-3 1-15,4-3-4 16,3-4 0-16,19-3-6 15,6-9 1-15,10 3-7 16,12-6 0-16</inkml:trace>
  <inkml:trace contextRef="#ctx0" brushRef="#br0" timeOffset="110180.2876">15889 15243 30 0,'-39'50'15'0,"-14"-6"-10"0,46-32 20 16,4-2-26-16,-1 2 1 0,8 1 0 16,6-1 0-16,5-2 0 15,2-1 1-15,1 1-3 16,-1-4 0-16,-2 0 0 16,-5 4 1-16,-6-1-1 15,-8 4 0-15,-3-1 1 16,-11 4 0-16,-6-1 3 15,-8 1 1-15,4-3 0 16,7-1 1-16,3-2-1 16,11-4 0-16,10-3-1 15,8-3 0-15,7 0-2 16,6 0 1-16,5-3-2 16,2 0 1-16,-2 0-1 15,-8 3 1-15,-4 3-1 16,1 0 1-16,-7 3-1 15,-8 4 1-15,-6-1 0 16,-4 7 0-16,-11 2 0 0,4 1 0 16,0 9 1-16,-4 1 0 15,0 5 0-15,4-2 1 16,4 5-1-16,-1 1 1 16,4-4-1-16,0 4 1 15,3-7-2-15,-3 4 1 16,4-7-2-16,-4-3 1 15,0-6-6-15,3-3 1 16,-3-4-7-16,7 4 1 16</inkml:trace>
  <inkml:trace contextRef="#ctx0" brushRef="#br0" timeOffset="110445.9837">15007 15240 34 0,'4'12'17'0,"-4"23"-20"16,3-26 26-16,1 4-23 15,3 2 0-15,0 4 0 16,0 3 1-16,4-3-5 0,-4 6 0 16,-4-3-5-1,1 6 0-15</inkml:trace>
  <inkml:trace contextRef="#ctx0" brushRef="#br0" timeOffset="110930.2409">14905 15600 19 0,'-25'-3'9'0,"25"12"-3"0,0-9 9 15,4 4-14-15,-1-1 0 16,8 3 0-16,-1 0 0 16,8 4-2-16,-4-1 1 0,0 1 0 15,0 2 1-15,-3 1-1 16,-4 2 1-16,-7 4 0 16,-4 6 1-16,-6 0 0 15,-1 7 1-15,-3-4 0 16,4-3 1-16,-1-3-1 15,0-6 0-15,4-1-2 16,4 1 1-16,3-7-2 16,3-6 1-16,4 1-1 15,8-1 0-15,-1-3 0 16,3 0 0-16,1-3 0 16,0 3 1-16,-1 0-1 15,-3 3 1-15,0 6-1 16,-6 4 0-16,-8 6 0 15,-8 6 1-15,-6 0 0 16,-3 3 1-16,-4 6 1 16,-1 1 1-16,5-4 0 15,3 1 1-15,3-4-1 0,4-3 1 16,14-3-2-16,7-6 0 16,11-7-2-16,14-3 1 15,21-6-1-15,14-6 0 16,0-7-3-16,7-9 0 15,7-3-9-15,25-3 1 16,7 0-5-16,-14-10 0 16</inkml:trace>
  <inkml:trace contextRef="#ctx0" brushRef="#br0" timeOffset="111555.2362">16457 15171 47 0,'-99'34'23'0,"-10"26"-31"16,91-54 42-16,4 0-34 16,4 1 1-16,6-4-1 15,11-3 0-15,18-3-1 16,14-4 1-16,14-2 0 15,-1-4 0-15,8 4 0 16,-3 6 0-16,-4 3 0 16,-4 0 0-16,-6 9 0 15,-8 4 1-15,-11 2 0 16,-9 4 0-16,-12 3 0 16,-6 6 0-16,-12 1-1 0,-6 5 0 15,-7-3-4-15,-14 1 0 16,-11 2-4-16,-18-2 1 15,4-7-2-15,11-6 0 16,6-7 1-16,12-6 1 16,9-3 3-16,8 1 1 15,11-1 5-15,3 0 0 16,3 0 3-16,4 3 0 16,0 4 1-16,0 2 0 15,0 4 0-15,-3 0 0 0,-1 2-2 16,-3 4 1-16,0-3-2 15,0-3 0-15,3-7-1 16,4-2 1-16,4-14-2 16,6-2 1-16,15-7-2 15,7-3 1-15,3-3-1 16,4 0 0-16,7 1 0 16,-7-1 0-16,3 3 0 15,-3 6 1-15,-4 1-1 16,-3-1 0-16,-4 4-4 15,-7 6 0-15,-3 3-3 16,-8 3 0-16,-6 3-6 16,-8 7 0-16</inkml:trace>
  <inkml:trace contextRef="#ctx0" brushRef="#br0" timeOffset="111773.93">16482 15622 39 0,'-18'38'19'0,"4"21"-20"0,3-43 35 16,-10 19-32-16,-3 15 0 15,-19 9 2-15,-3 4 0 16,-3 9-5-16,-4 10 1 0,7-1 2 16,-3-6 1-16,3-2-5 15,11-4 1-15,10-19-9 16,7-13 0-16,15-8-4 15,13-20 1-15</inkml:trace>
  <inkml:trace contextRef="#ctx0" brushRef="#br0" timeOffset="111945.8821">16196 15860 42 0,'11'-37'21'0,"38"31"-22"15,-35-4 38-15,4 4-36 16,10-3 1-16,4-1 0 15,3-2 0-15,0-1-3 16,8 0 1-16,-8 1-4 16,0-1 0-16,-3 4-9 15,-4 6 1-15</inkml:trace>
  <inkml:trace contextRef="#ctx0" brushRef="#br0" timeOffset="112258.363">16506 15820 34 0,'-42'34'17'0,"0"29"-5"0,28-47 21 16,-7 6-28-16,3 9 0 16,-10 0 2-16,7 4 0 15,3-4-9-15,18 4 0 16,7-7 6-16,11-6 0 16,10-3-2-16,7-10 0 0,4-3-1 15,0-6 0-15,-1-3 0 16,5-3 0-16,-4-4 0 15,-4 1 0 1,-7 0 0-16,-3-1 0 0,-4 1 0 16,-3-1 1-16,-1-5 0 15,-10-1 0-15,0-9-3 16,-7 3 1-16,-3-3-7 16,-1-3 1-16,1 0-11 15,-1 2 1-15,-6 8-3 16,-1 2 1-16</inkml:trace>
  <inkml:trace contextRef="#ctx0" brushRef="#br0" timeOffset="114554.9926">17311 15258 21 0,'-14'-28'10'0,"3"28"0"0,8 0 11 16,-1 3-18-16,4 4 0 15,0 2 2-15,4-6 0 0,3 7-7 16,0-1 1-16,14 0 4 16,4-2 0-16,3-1-1 15,4 0 0-15,3 0-3 16,0 1 1-16,-7 2-4 16,-10 4 1-16,-11 5-2 15,-11 8 0-15,-13-4 0 16,-18 6 0-16,-8-3 2 15,4 0 0-15,-3 0 5 16,3-3 0-16,0-3 2 16,8 0 1-16,6-4 0 15,7-2 1-15,8-4-2 16,6-3 1-16,11-6-3 16,7 0 0-16,8 0-2 15,2-3 1-15,15 3-1 16,0 0 1-16,-4 3-1 15,-7 1 0-15,-6-1 0 16,-8 3 0-16,-11 3 0 0,-6 1 1 16,-11-1 0-16,-4 4 0 15,-3 2 0-15,-4 1 1 16,-3 0-1-16,0 0 1 16,3-4-4-16,0-3 0 15,8-5-3-15,2-4 0 16,8-4-4-16,4 1 1 15,6 0-2-15,4 0 1 16,4 0 3-16,3 0 1 16,-3 3 6-16,-1 6 0 0,-3 3 5 15,0 7 0-15,-3 9 2 16,-4 13 0-16,-4 3-1 16,-3 6 0-16,0-7-3 15,0 1 1-15,4-3-3 16,-1-4 0-16,4 1-4 15,0-10 0-15,4-6-4 16,3-7 1-16,3-5-7 16,1-7 0-16</inkml:trace>
  <inkml:trace contextRef="#ctx0" brushRef="#br0" timeOffset="114742.4909">17459 15926 27 0,'-18'3'13'0,"-31"35"-6"16,35-28 19-16,-4-1-23 15,4 3 0-15,0 1 1 0,3 3 1 16,1-7-7-16,3 1 1 31,17-14 3-31,15-2 1 16,3-10-7-16,4-6 1 16,7-3-9-16,7-3 1 15</inkml:trace>
  <inkml:trace contextRef="#ctx0" brushRef="#br0" timeOffset="115320.6549">17914 15406 23 0,'-53'3'11'0,"39"6"2"16,11-2 10-16,-5-1-21 15,1 3 0-15,0 1 1 16,0 5 1-16,0 1-5 16,0 0 1-16,0-7 2 15,0 1 1-15,0 2-1 16,0-2 0-16,-4 2-1 16,1 1 0-16,-1-1 0 15,1 1 0-15,3-4-1 16,-1 0 0-16,5-2 0 15,-1-7 0-15,4-3 0 16,0-4 0-16,4-2 0 16,-1 0 0-16,8-1 0 15,0 1 0-15,3-7-1 0,0 0 1 16,0 1 0-16,4 2 0 16,3-6-1-16,11 4 1 15,-1-1 0-15,1 0 0 16,3 7 0-16,-3 3 0 15,-4-1 0-15,-3 4 0 16,0 0 0-16,-1 3 0 16,-2 0 0-16,-5 0 0 15,-3 3 0-15,0 0 0 16,-3 0 0-16,0 4 0 0,-4-1 0 16,-4 10 1-16,-3-1-1 15,0 1 0-15,-3 6 0 16,-4 0 1-16,-4 3-1 15,-3 0 0-15,0 3-1 16,0 1 1-16,-4-4-5 16,4 0 1-16,-4-3-7 15,1 6 0-15</inkml:trace>
  <inkml:trace contextRef="#ctx0" brushRef="#br0" timeOffset="115601.8793">17724 15559 27 0,'-22'-15'13'0,"15"18"-3"0,4-3 15 15,-1 3-24-15,-3 6 1 16,0 13 1-16,0 13 0 15,0 15-4-15,-4 10 1 16,-3 12 1-16,-3-3 1 16,-1 0-1-16,0-7 0 15,4-5-3-15,7-7 1 16,4-12-5-16,6-10 0 0,8-9-5 16,7-13 0-16</inkml:trace>
  <inkml:trace contextRef="#ctx0" brushRef="#br0" timeOffset="116023.6448">17992 15371 28 0,'-14'22'14'0,"-8"3"-15"16,12-12 22-16,-8 3-21 15,4 2 0-15,0 1 1 16,3 3 1-16,1 0-4 15,-4 0 1-15,3 0 0 16,-3 3 0-16,0 0-1 16,0-3 1-16,0 0-1 0,3-9 0 15,0-1 1-15,4-2 1 16,7-4 1-16,0-3 1 16,7 0 0-16,1 0 0 15,2 4 0-15,4-1 0 16,4 0 0-16,7 7 1 15,-1-1-1-15,1 4 1 16,-4 6-1-16,0-3 1 16,-10-1 0-16,-4 1 0 15,-7 0 0-15,-11 0 0 16,-3 0 0-16,-7 3 0 16,0 0-1-16,-4-4 0 0,1-2-4 15,-5-3 1-15,1-10-6 16,0-6 1-16,3-7-7 15,7-2 1-15</inkml:trace>
  <inkml:trace contextRef="#ctx0" brushRef="#br0" timeOffset="116148.7068">17699 15839 24 0,'17'18'12'0,"5"29"-6"16,-15-34 14-16,0 3-18 16,3 9 1-16,1 3-1 15,3-3 1-15,0 3-7 16,11-3 1-16,10 4-5 15,11-8 1-15</inkml:trace>
  <inkml:trace contextRef="#ctx0" brushRef="#br0" timeOffset="116507.9978">18443 15302 34 0,'-28'-22'17'0,"21"13"-14"0,3 6 26 0,-3 9-28 16,-3 7 0-16,-4 5 0 15,-4 14 0-15,-7 5-2 16,1 1 1-16,-1-3-1 16,4-4 1-16,3 0-6 15,8-6 0-15,-1-6-5 16,7-3 1-16</inkml:trace>
  <inkml:trace contextRef="#ctx0" brushRef="#br0" timeOffset="116679.8884">18292 15575 31 0,'14'3'15'0,"0"25"-9"0,-11-18 25 16,-3 6-29-16,0 9 0 16,-3 12 1-16,-1 10 0 15,-3 7-4-15,0-1 0 16,-3 0 2-16,2-6 1 15,1-3-8-15,4-6 1 16,3-4-7-16,7-5 1 16</inkml:trace>
  <inkml:trace contextRef="#ctx0" brushRef="#br0" timeOffset="116851.7974">18697 15465 42 0,'21'-9'21'0,"11"3"-25"0,-18 3 36 0,4-4-32 16,7 1 0-16,3-3 1 15,0-1 0-15,11 4-4 16,0 0 0-16,-8-1-9 16,-6 7 1-16</inkml:trace>
  <inkml:trace contextRef="#ctx0" brushRef="#br0" timeOffset="117039.2053">18785 15293 31 0,'-21'19'15'0,"11"12"-16"0,6-18 19 16,1 5-17-16,-1 4 0 15,-7 7-1-15,-3 2 0 16,0 7-5-16,0-4 1 15,-3 4-4-15,6 6 1 16</inkml:trace>
  <inkml:trace contextRef="#ctx0" brushRef="#br0" timeOffset="117914.1419">18528 15807 24 0,'-11'3'12'0,"18"7"-9"0,-7-1 19 16,0 4-19-16,-3 5 1 16,-1 4 1-16,-6 7 0 0,-1-4-7 15,-3 9 1-15,3-6 4 16,1-2 0-16,3-4-2 15,0-7 1-15,0-2-1 16,3-7 1-16,8-6-1 16,10-9 0-16,3-13-1 15,1-10 1-15,7-5-1 16,-1-7 1-16,5-3-1 16,2 6 0-16,-2 6 0 15,-1 4 0-15,-3 9 0 16,-4 6 0-16,-4 7 0 15,-3 6 0-15,-6 9 1 16,-5 7 0-16,-3 6-1 16,-3 9 1-16,-5 0 0 15,-6 0 0-15,0 0-1 16,0-2 1-16,0-11-1 16,3 1 0-1,1-4 0-15,6-5 0 16,4-4 0-16,4 0 0 15,-1-3 0-15,1 0 0 16,-1 3 0-16,-3 3 0 16,0 4 1-16,-3 2 0 15,-1 4 1-15,1-3 0 16,-4 5 0-16,3-2 0 16,4-3-1-16,4-1 1 15,3-2-2-15,7-7 0 16,0-3-5-16,4-7 1 15,6-11-8-15,5-4 1 0,6-7-3 16,-3-11 1-16</inkml:trace>
  <inkml:trace contextRef="#ctx0" brushRef="#br0" timeOffset="118367.2747">19297 15447 37 0,'-25'12'18'0,"15"16"-20"16,6-21 34-16,1-4-33 16,3 3 1-16,3-3 0 15,1 7 0-15,-1-7 0 16,1 3 0-16,3 0 0 16,-4 1 0-16,1 5 0 0,-4 1 1 15,-7 2-1-15,-4 4 0 16,-3 0 0-1,-7 3 0-15,0 0 0 0,-4-7 1 16,4 4-1-16,7-6 1 16,3-1-1-16,8-2 1 15,3-4-1-15,7 3 1 16,0-5-1-16,3 5 1 16,-3 4-1-16,0 2 1 15,1 7-1-15,-8 3 0 16,-4 3 0-16,-3 1 1 15,-4-1-1-15,1 0 0 0,-1 0 0 16,1-3 0-16,3-6 0 16,3-3 0-16,8-3-1 15,3-10 1-15,10-3-1 16,4-16 1-16,4 0-6 16,0-18 1-16,3-7-6 15,4-6 0-15</inkml:trace>
  <inkml:trace contextRef="#ctx0" brushRef="#br0" timeOffset="118867.2409">19533 15459 29 0,'-24'35'14'0,"-1"-4"-9"16,18-22 20-16,-7 10-24 16,-4 3 1-16,-3 6 0 15,3 4 0-15,1 2-3 0,-1-2 1 16,4-1 1-16,3-6 1 15,4-9-1-15,0-10 0 16,4-3 0-16,3-12 0 16,3-7-1-16,8-9 1 15,6 0-1-15,5-3 1 16,2 3 0-16,1 3 1 16,14 0-2-16,-4 3 1 15,4 0 0-15,-4 6 0 16,-3 4-1-16,-4 3 1 15,-7 0-1-15,-3 2 1 16,-11 8 0-16,-7 2 1 16,-11 3-1-16,-10 7 0 0,-7 6 0 15,-4 3 0-15,-3 0-1 16,0 3 1-16,3 4-1 16,7-4 1-16,4 0-1 15,0-6 0-15,7 0 0 16,3-3 1-16,4-7 0 15,4-2 0-15,-1-1-1 16,4-3 1-16,4 1-1 16,-1-4 1-16,4 0-1 15,4-3 1-15,-1-3-5 16,1-7 1-16,7 1-7 16,-1-7 1-16,15 4-5 15,0-13 1-15</inkml:trace>
  <inkml:trace contextRef="#ctx0" brushRef="#br0" timeOffset="119007.8928">19808 15550 27 0,'-31'19'13'0,"31"0"-11"0,-4-13 18 16,-3 3-19-16,0 7 0 16,0 0 0-16,3-1 1 15,1 7-6-15,-1-6 1 16,4-7-5-16,7 1 1 0</inkml:trace>
  <inkml:trace contextRef="#ctx0" brushRef="#br0" timeOffset="119320.3846">19999 15305 38 0,'3'4'19'0,"1"-11"-21"0,-4 14 34 0,-4 8-31 16,-3 13 0-16,0 7 0 15,-3 3 1-15,-1 9-2 16,1 9 0-16,-4 10 2 16,-1 6 0-16,5 0 0 15,-4 3 1-15,3-12 0 16,1-6 0-16,-5-10 0 16,5-7 1-16,-1-5-1 15,-3-10 1-15,0-6-2 16,0-7 0-16,0-5-1 15,3-4 1-15,1-3-4 0,3-3 0 16,3-1-8-16,4 4 1 16,11 4-7-16,-11-11 0 15</inkml:trace>
  <inkml:trace contextRef="#ctx0" brushRef="#br0" timeOffset="119539.1133">20285 16114 48 0,'-7'29'24'0,"-22"18"-25"16,19-35 41-16,-8 10-39 15,-10 3 0-15,0 7 0 16,0 2 1-16,-4-2-10 15,0-4 0-15,0 3-6 16,8-18 0-16</inkml:trace>
  <inkml:trace contextRef="#ctx0" brushRef="#br0" timeOffset="122226.7549">20666 15553 39 0,'-39'0'19'0,"60"-31"-11"0,-3 25 20 0,10-4-25 16,11 1 0-16,7-10 1 15,-1 3 0-15,8 1-6 16,0-7 1-16,4-3 3 16,10-1 0-16,-4 1-7 15,-3 0 1-15,-10 10-8 16,-12-4 1-16,-9 13-3 16,-12 6 1-16</inkml:trace>
  <inkml:trace contextRef="#ctx0" brushRef="#br0" timeOffset="122382.994">21205 15334 24 0,'-56'25'12'0,"14"6"-5"16,28-21 20-16,-8 8-26 16,-2 7 1-16,-1 4 0 15,-7 2 0-15,-3 0-3 0,-7-2 0 16,10-1 2-16,4-6 0 16,3-3-6-16,11-7 0 15,7-2-4-15,10-7 0 16</inkml:trace>
  <inkml:trace contextRef="#ctx0" brushRef="#br0" timeOffset="122570.4135">20994 15547 29 0,'7'0'14'0,"-4"16"-5"0,-3-7 22 16,-7 13-29-16,0 6 1 0,-3 19 0 16,-1 13 0-16,-3 9-4 15,-7 0 0-15,3-3 4 16,-3-1 0-16,0-2-2 15,3 0 1-15,1-10-3 16,2-6 1-16,5-12-6 16,6-7 1-16,-3-12-8 15,4-10 0-15</inkml:trace>
  <inkml:trace contextRef="#ctx0" brushRef="#br0" timeOffset="122789.1354">20860 15785 31 0,'0'-53'15'0,"28"12"-5"16,-21 32 20-16,0 2-28 16,0 4 0-16,4 3 3 15,-1 7 0-15,4 2-6 0,-3 13 0 16,-4 6 4-16,0 13 1 16,0 9-2-16,0-6 0 15,0 0-5-15,0-6 0 16,4-7-5-16,-1-6 0 15,5 0-6-15,2-3 0 16</inkml:trace>
  <inkml:trace contextRef="#ctx0" brushRef="#br0" timeOffset="123367.3">21594 15318 28 0,'7'-53'14'0,"-11"53"-14"0,1 6 21 15,-5 10-18-15,-2 6 0 16,-8 12 1-16,1 4 0 16,-1-1-5-16,-3-2 1 15,0-1 3-15,3 1 1 16,4-10-1-16,3-6 0 0,8-4-1 15,13-5 1-15,1-4-1 16,3-6 0-16,4-6-1 16,6-4 1-16,5 4-2 15,2-3 0-15,1-1-3 16,10 1 0-16,-3 3-5 16,-7 3 0-16,-11 6-5 15,-14 6 0-15</inkml:trace>
  <inkml:trace contextRef="#ctx0" brushRef="#br0" timeOffset="123554.7429">21502 15810 34 0,'-35'25'17'0,"-18"10"-12"15,46-32 28-15,3 3-32 16,4-3 0-16,4 4 0 0,6-7 1 16,4-3-3-16,4-7 1 15,0-2 1-15,6-7 0 16,1-6-3-16,3 3 0 15,0-3-3-15,1 3 0 16,-8 3-7-16,-4 0 0 16</inkml:trace>
  <inkml:trace contextRef="#ctx0" brushRef="#br0" timeOffset="123695.3832">21668 15644 25 0,'-11'-3'12'0,"-7"12"-4"0,15-5 16 15,-4 5-21-15,-4 7 1 0,-3 2 0 16,0 14 0-16,-4 2-6 15,1 13 1-15,-4 0 4 16,-4 4 0-16,0-8-5 16,0-2 1-16,1-6-10 15,10-4 1-15</inkml:trace>
  <inkml:trace contextRef="#ctx0" brushRef="#br0" timeOffset="123898.5137">21498 15970 48 0,'-3'3'24'0,"6"22"-25"16,1-21 41-16,3-4-40 15,3 9 1-15,1 0 0 16,7-2 1-16,3 2-4 16,0-3 1-16,4-6-4 15,-1 0 1-15,-2-6-8 0,9 3 0 16,1-3-3-16,-4-4 1 15</inkml:trace>
  <inkml:trace contextRef="#ctx0" brushRef="#br0" timeOffset="124179.7525">21950 15713 37 0,'-14'6'18'0,"14"16"-18"0,0-12 35 15,0 5-35-15,10 4 1 0,1 3 0 16,3-6 1-16,0-7-2 15,4-6 0-15,3-6 1 16,0-9 0-16,4-1 1 16,-4-12 0-16,-3 0 1 15,-4-3 0-15,-4 0 1 16,-10-1 0-16,-3 7-1 16,-8 4 1-16,-3 5-2 15,-4 7 1-15,4 6-2 16,-3 3 0-16,-1 3-2 15,4 0 1-15,3 4-11 16,11-4 0-16,11 0-5 16,-8-6 0-16</inkml:trace>
  <inkml:trace contextRef="#ctx0" brushRef="#br0" timeOffset="125007.8209">22793 15262 17 0,'-14'6'8'0,"-11"25"3"16,18-18 2-16,-7 6-12 15,-4 9 0-15,-3 9 0 16,-3 4 0 0,-51 44-6-1,1-7 1-15,14-9-2 16,11-9 0-16</inkml:trace>
  <inkml:trace contextRef="#ctx0" brushRef="#br0" timeOffset="125195.233">22454 15691 29 0,'11'-37'14'0,"7"15"-12"0,-4 15 27 16,3-2-28-16,1-1 0 15,7 1 0-15,6 3 0 16,5 0-1-16,2-1 0 15,5 4 0-15,6 3 0 0,-7 3-9 16,-10 4 0-16,-7 8 0 16,-11 7 0-16</inkml:trace>
  <inkml:trace contextRef="#ctx0" brushRef="#br0" timeOffset="125570.198">22602 15898 36 0,'-35'31'18'16,"-11"-18"-19"-16,39-13 36 0,7-3-35 15,11-7 0-15,3-2 0 16,4-7 0-16,3-6 0 16,7 0 0-16,4 0 0 15,0 3 1-15,-1 3-4 16,-3 7 1-16,-6 12-1 16,-8 12 1-16,-7 13-2 15,-7 13 1-15,-7 6 1 16,-4 0 0-16,-6-4 4 15,2-2 0-15,1-3 1 16,4-4 1-16,3-6 0 16,7-6 1-16,7-10-2 0,3-9 0 15,4-6-1-15,4-4 1 16,0-5-1-16,-4-4 1 16,-7 3-1-16,-4 4 1 15,-6-1 0-15,-8 1 0 16,-3 2-2-16,4 4 1 15,-5 3-3-15,5 6 1 16,3-3-6-16,7 0 0 16,7 0-9-16,7 0 0 15</inkml:trace>
  <inkml:trace contextRef="#ctx0" brushRef="#br0" timeOffset="126054.6166">23287 15334 44 0,'-32'37'22'0,"32"7"-27"16,4-34 33-16,3 2-28 15,3 4 1-15,4 3-4 16,0-4 0-16,1 4-1 15,-5-3 1-15,-3 0-4 16,-7-1 0-16,-3 1 1 16,-8 0 0-16,-7-4 5 0,-6 1 0 15,-1-1 5-15,0 1 0 16,8-4 2-16,3-3 1 16,7 1-1-16,3-4 0 15,11-3-4-15,4 0 1 16,3 3-3-16,3 3 1 15,-2 4-1-15,-5 2 1 16,-3 13-1-16,-7 7 1 16,-7 5-1-16,0 7 0 15,-3-3 1-15,-5 3 0 0,1-3 1 16,4-7 0-16,-1-6 0 16,4-3 1-16,4-6-1 15,3-3 1-15,3-10-2 16,8 0 1-16,6-18-7 15,4-7 1-15,8-12-8 16,2-13 1-16,8-6-3 16,4-7 0-16</inkml:trace>
  <inkml:trace contextRef="#ctx0" brushRef="#br0" timeOffset="126195.298">23650 15512 40 0,'0'0'20'0,"14"7"-28"16,-7-7 40-16,4-3-32 15,3-4 1-15,4-5-1 0,3-7 0 16,0 3-6-16,0-3 1 16,-3 4-5-16,-4 2 0 15</inkml:trace>
  <inkml:trace contextRef="#ctx0" brushRef="#br0" timeOffset="126710.9033">23710 15428 34 0,'-28'50'17'0,"-4"3"-15"0,25-43 26 16,-3 5-28-16,-1 7 1 0,0 3 0 16,1 0 1-16,-1 7-3 15,1-1 1-15,-1 1 2 16,0-1 0-16,4-6 0 16,-3 0 0-16,3-6-1 15,3-3 1-15,4-7-1 16,7-6 1-16,4-6-2 15,7-6 1-15,3-4-2 16,-4-3 1-16,1-2-1 16,0-1 1-16,-4 6-1 15,0 4 0-15,-7 9 0 16,-4 3 1-16,-3 9 0 16,-3 14 0-16,-8 2 2 15,-6 6 0-15,-4 4 1 16,-1 3 0-16,1-4 0 15,4 1 1-15,6-4-1 16,4-2 0-16,3-4-2 16,8-6 1-16,-1-6-1 15,12-10 0-15,2-6-1 0,4-10 1 16,-3-2 0-16,3-4 0 16,0-3-1-16,1-3 0 15,-1 4 0-15,-4-1 1 16,1 6-2-16,-4 10 1 15,-3 3 0-15,-4 6 0 16,-4 7 0-16,1 0 0 16,-1-1-4-16,1 1 0 15,3-1-7-15,7 1 1 16,4-1-6-16,-4-2 1 0</inkml:trace>
  <inkml:trace contextRef="#ctx0" brushRef="#br0" timeOffset="127023.2993">24419 15324 42 0,'-39'-6'21'0,"11"15"-19"16,21-2 37-16,-7 5-37 0,-4 13 0 16,-3 4 0-16,-10 8 0 15,-15 7-3-15,-14 13 1 16,3 2 1-16,4 1 1 16,7-4-5-16,8-3 0 15,2-12-5-15,15-9 1 16,7-11-8-16,7-2 1 15</inkml:trace>
  <inkml:trace contextRef="#ctx0" brushRef="#br0" timeOffset="127163.982">24137 15688 35 0,'28'-13'17'0,"1"23"-14"0,-26-4 27 0,1 10-29 16,-4 9 1-16,0 9-1 15,-4 10 1-15,-3-3-3 16,0 6 1-16,3-3-3 15,1-6 1-15,3-7-9 16,7 0 0-16</inkml:trace>
  <inkml:trace contextRef="#ctx0" brushRef="#br0" timeOffset="127335.8582">24388 15632 37 0,'14'-41'18'0,"21"13"-20"15,-14 15 27-15,7 4-25 16,4-7 1-16,10-3-1 0,4 0 1 16,-3 1-4-16,-1 5 1 15,-7 4-8-15,-7 9 1 16</inkml:trace>
  <inkml:trace contextRef="#ctx0" brushRef="#br0" timeOffset="127679.5893">24596 15691 25 0,'-85'28'12'0,"25"16"1"0,46-34 13 16,3-4-24-16,1-3 0 16,3 7 1-16,3-20 1 15,8 1-6-15,6-1 1 0,4-5 2 16,18 2 1-16,7 1-2 16,-4-1 1-16,8 4-2 15,-8 2 0-15,-3 4 1 16,-11 3 0-16,-4 3 0 15,-13 10 1-15,-11 6 0 16,-7 3 0-16,-7 0 1 16,-8 3 1-16,1 3-1 15,3-9 1-15,8-1-1 16,3-5 1-16,3-4-1 16,8-5 0-16,10-4-2 15,3-10 1-15,4-2-3 16,4-13 0-16,0-4-3 15,3-8 1-15,0-1-5 16,-3-3 1-16,-4-6-6 16,0-6 1-16</inkml:trace>
  <inkml:trace contextRef="#ctx0" brushRef="#br0" timeOffset="127851.3691">24730 15349 39 0,'-14'25'19'0,"3"35"-18"0,4-38 35 15,-4 6-34-15,-6 13 0 16,-4 12 1-16,-15 13 0 15,-3 13-4-15,1 11 0 16,-5-2 3-16,5-3 0 16,-5 6-5-16,11-3 0 15,4-19-7-15,7-7 1 16,7-15-5-16,3-18 1 16</inkml:trace>
  <inkml:trace contextRef="#ctx0" brushRef="#br0" timeOffset="127992.062">24253 16168 39 0,'8'-6'19'0,"16"-4"-21"0,-17 10 35 0,4 0-33 16,6 0 1-16,8-3-1 15,7-3 1-15,14-1-9 16,14-2 1-16,10 0-4 16,-3-13 0-16</inkml:trace>
  <inkml:trace contextRef="#ctx0" brushRef="#br0" timeOffset="128382.6724">25344 15346 54 0,'-46'25'27'0,"-25"51"-40"0,50-58 53 15,-14 11-40-15,-1 5 0 16,1 10 1-16,3 9 0 15,4 10-1-15,3 0 0 16,4-4 0-16,4-2 1 16,3-10-1-16,3-13 0 15,4-12 0-15,7-15 1 16,11-17-1-16,-1-21 0 16,4-19 0-16,18-10 0 15,7-9 0-15,10-6 0 16,4-1-1-16,-4 8 1 0,-3 11-1 15,-3 16 1-15,-5 13-1 16,-2 16 0-16,-5 8 1 16,-2 14 0-16,-5 5 0 15,-2 11 1-15,-12-1 0 16,-3 9 0-16,-7 4 0 16,-10 9 0-16,-8 6-5 15,-7 16 0-15,-3 0-10 16,-4 6 1-16</inkml:trace>
  <inkml:trace contextRef="#ctx0" brushRef="#br0" timeOffset="128570.0707">24994 15923 42 0,'-7'-31'21'0,"28"3"-24"0,1 18 28 15,2-2-24-15,8-4 0 16,7 0 0-16,0 1 1 15,-1-4-3-15,-2 6 1 16,-1 1-5-16,-7 2 0 16,-7 4-6-16,-3 12 1 15</inkml:trace>
  <inkml:trace contextRef="#ctx0" brushRef="#br0" timeOffset="128710.7623">25188 15933 40 0,'-46'28'20'0,"36"-12"-21"0,10-13 33 0,7 0-32 15,0 0 0-15,7-6 0 16,4 0 1-16,3-4-3 16,7-8 1-16,-3-7-6 15,-4 3 1-15,-3-3-5 16,-1-3 0-16</inkml:trace>
  <inkml:trace contextRef="#ctx0" brushRef="#br0" timeOffset="128882.6323">25396 15447 44 0,'-7'9'22'0,"4"47"-19"16,-1-43 40-16,-3 12-41 15,-3 16 1-15,-8 22 0 16,-10 9 0-16,-4 9-5 16,-7-6 1-16,11-2-7 0,14-8 1 15,10 8-8-15,4-11 0 16</inkml:trace>
  <inkml:trace contextRef="#ctx0" brushRef="#br0" timeOffset="129366.9025">25986 15164 39 0,'-11'-18'19'0,"22"14"-19"0,-4 4 20 15,0 0-19-15,3-3 0 16,4 0 0-16,4 0 1 16,3-3-3-16,7-1 1 15,4-2-1-15,0 3 0 16,-4-1-6-16,-7 1 0 16,-7 3-3-16,-10 3 0 15</inkml:trace>
  <inkml:trace contextRef="#ctx0" brushRef="#br0" timeOffset="129663.8352">26127 15048 27 0,'-11'0'13'0,"-6"25"-6"0,13-12 22 0,-3 6-28 16,0 6 0-16,-4 12 1 15,1 7 1-15,-1 0-4 16,-3 3 0-16,0 0 1 16,-4 0 0-16,1 0-4 15,-1-3 0-15,-3 0-1 16,3-6 0-16,1-1-1 15,-5-5 1-15,5-4 2 16,-1-6 0-16,4-3 5 16,3-7 1-16,1-2 2 15,6-7 0-15,8-3 0 16,3 0 1-16,3-6-1 16,5-4 0-16,2-2-3 15,4-4 0-15,8-3-3 16,2 0 0-16,5-3-8 0,-5 4 0 15,8 2-2-15,0-3 1 16</inkml:trace>
  <inkml:trace contextRef="#ctx0" brushRef="#br0" timeOffset="130101.3111">26243 15346 35 0,'-28'10'17'0,"-32"37"-19"0,46-29 33 16,-11 4-30-16,-3 7 1 0,-4 8 0 15,-3 4 0-15,3 3-3 16,-7 6 0-16,8-3 2 16,6 3 0-16,4 1-1 15,7-8 0-15,7-8-3 16,10-1 1-16,4-5-2 16,4-4 1-16,-1-3-1 15,4-7 0-15,4 1 0 16,0-7 0-16,-1-5 2 15,8-4 1-15,-7-7 2 16,-1-2 0-16,-3-1 1 16,-3-5 0-16,-4-1 1 15,-3-3 0-15,-4 4 0 16,-4 2 1-16,-3 4 0 16,-4 2 0-16,1 1-1 15,-1 6 1-15,1 6-1 16,3 1 0-16,0 2-1 15,3-3 0-15,4 4-1 16,4-4 1-16,3-3-1 0,3-6 0 16,4-3-2-16,0-4 0 15,4-5-6-15,3-4 0 16,18 3-6-16,3-6 0 16</inkml:trace>
  <inkml:trace contextRef="#ctx0" brushRef="#br0" timeOffset="130960.5326">27040 15186 36 0,'-10'-31'18'0,"-4"22"-13"15,10 5 27-15,-3 1-29 16,-3 3 1-16,-12 3 0 16,-13 7 1-16,-4 5-7 15,-7 4 0-15,1 10 4 16,2-4 1-16,1-3-5 15,7 3 0-15,6-7-4 16,8-5 0-16,7-4-5 0,11-5 0 16,3-4-3-16,7-7 1 15,3 1 6 1,57 66 7 0,-109-117 3-16,63 67 1 15,-3 5 6-15,-15 13 0 16,-3 4 3-16,-3 2 0 15,-4 7-8-15,-7 9 1 16,-4-3-5-16,0 7 1 16,1 5-9-16,3-2 0 0,3-1-6 15,4-12 0-15</inkml:trace>
  <inkml:trace contextRef="#ctx0" brushRef="#br0" timeOffset="131304.263">26744 15547 42 0,'-28'-35'21'0,"74"-5"-29"16,-32 30 36-1,25-9-29 1,-8 4 1-16,1 5-3 16,-4 4 1-16,-3 6-2 15,-7 3 1-15,-1 7-6 16,-10 5 1-16,-7 4 2 15,-14 3 0-15,-10 0 4 16,-5-3 0-16,1-7 6 16,3 1 0-16,8-4 5 0,3-2 0 15,3-1-3-15,8-3 1 16,3 0-3-16,7 0 0 16,3 0-3-16,4 1 0 15,8-1-1-15,-1 0 0 16,0-3 0-16,-4 0 0 15,5-3-6-15,-1 0 0 16,4 6-5-16,-4 0 1 16</inkml:trace>
  <inkml:trace contextRef="#ctx0" brushRef="#br0" timeOffset="131741.745">26557 16024 24 0,'-10'-4'12'0,"-1"-5"-1"0,7 9 15 15,-3-3-24-15,-3 0 1 16,-1 3 1-16,-3 3 0 16,-4 3-5-16,4 7 0 0,-10-4 3 15,2 4 0-15,5-4-3 16,3 0 0-16,0 1-9 16,7 2 0-16,10 1-1 15,1-4 0-15</inkml:trace>
  <inkml:trace contextRef="#ctx0" brushRef="#br0" timeOffset="132054.2081">26490 16155 38 0,'4'13'19'0,"10"-4"-20"15,-11-6 38-15,1 0-36 16,3-3 1-16,0 0 1 16,0-3 0-16,4-3-4 15,3-3 0-15,3-4-1 16,1-3 0-16,0 1-3 15,-4-7 0-15,0-3-1 16,0 0 1-16,4 6-1 0,-11 3 1 16,7 4 5-1,-14 5 1-15,3 1 3 16,-6 6 1-16,3 3 0 0,0 7 1 16,7-4-1-16,3 0 1 15,8 4-3-15,7-10 0 16,6-4-4-16,8-8 0 15,4-7-8-15,6-6 1 16,11 0-5-16,-4-6 1 16</inkml:trace>
  <inkml:trace contextRef="#ctx0" brushRef="#br0" timeOffset="132460.4446">27517 15494 43 0,'-64'65'21'0,"-10"-18"-28"15,53-31 38-15,-7 9-32 16,3 0 1-16,4 7-1 16,3 5 1-16,8-8 0 15,3 2 0-15,3-9 0 16,11-13 0-16,14-9-1 15,7-22 0-15,15-12 1 16,-1-10 0-16,4-16-1 16,10-9 0-16,4-9 1 15,11-4 0-15,0 13 2 16,-4 13 0-16,-7 12 1 0,-8 13 0 16,-9 9 1-16,-11 12 0 15,-1 10 0-15,-10 10 0 16,-3 12-1-16,-4 6 0 15,-10 13-1-15,-11 6 0 16,-11 0-5-16,-14 3 0 16,-14 10-6-16,11-4 1 15,0 4-7-15,3-4 0 16</inkml:trace>
  <inkml:trace contextRef="#ctx0" brushRef="#br0" timeOffset="132648.0038">27637 15616 48 0,'-36'-25'24'0,"33"12"-26"16,6 7 43-16,-3 6-40 15,7-3 0-15,4 0 0 16,7-4 0-16,3 1-2 16,7 0 1-16,11-3-2 15,3 2 0-15,-3-2-7 16,0 6 1-16,-7 6-6 15,-15 6 0-15</inkml:trace>
  <inkml:trace contextRef="#ctx0" brushRef="#br0" timeOffset="132819.856">27623 15735 48 0,'-46'31'24'0,"39"-12"-23"0,7-19 42 15,0 0-43-15,7-3 0 16,3-6 0-16,8-7 1 15,7-3-2-15,3-3 1 16,7 0-5-16,4-3 1 16,0 3-8-16,-1 0 0 15,-2-3-3-15,-12-3 1 16</inkml:trace>
  <inkml:trace contextRef="#ctx0" brushRef="#br0" timeOffset="132976.0198">27947 15274 41 0,'-18'31'20'0,"4"20"-15"0,7-33 38 0,-10 17-41 16,-12 9 0-16,-2 22 1 16,-8 18 0-16,-7 20-5 15,4 2 0-15,3 1-10 16,18 12 0-16</inkml:trace>
  <inkml:trace contextRef="#ctx0" brushRef="#br0" timeOffset="135835.3666">642 10784 42 0,'-11'81'25'0,"8"-46"1"0,3-35-26 0,-7 44 3 0,-4 9 0 16,1 10 1-16,-8-10 0 0,4 10-5 15,-11 6 0-15,11 6 3 16,-3-3 0-16,6-12-1 16,-7-10 1-16,15-10-2 15,-4-11 0-15,3-10-4 16,8-10 1-16,-4-18-1 16,7-10 1-16,-4-19-1 15,8-3 0-15,3 1 0 16,0 14 1-16,-3 1 2 15,6 0 1-15,1 0 0 16,-4 0 1-16,14-3-1 16,-7 3 1-16,8-3 0 15,2 3 0-15,-2 3 0 16,2 3 0-16,-2 6 0 16,-8 7 0-16,-14 12 0 15,-7 13 0-15,-7 9-1 16,-4-3 1-16,-6 13 0 15,-5 12 0-15,1 7 1 0,0-7 0 16,3-6-1-16,8-7 1 16,-1-12 0-16,1-6 0 15,10-13 0-15,0-6 0 16,3-18-2-16,4-4 1 16,4-7-1-16,-1-8 0 15,1 15 0-15,0 3 1 16,-4 7-1-16,3 5 0 15,-10 20 0-15,7 9 0 16,-7 9-1-16,4 10 1 0,-4-7 0 16,0 1 0-16,7 9 0 15,-4-7 0-15,-3 1 0 16,7-7 0-16,-3-2 1 16,3-11 0-16,4-2-1 15,-8-7 1-15,4-9 0 16,4-9 0-16,-4-7-1 15,-4 1 1-15,4 2-1 16,-3 4 0-16,-8 6 0 16,4 9 0-16,-10 10 0 15,3 6 1-15,-4-10 0 16,1 13 0-16,3 7 0 16,3 8 1-16,4-2-1 15,0-4 1-15,0 1-1 16,4-10 0-16,3-12 0 15,3-10 0-15,8-16-1 0,3-15 0 16,0 3-5-16,7-10 0 16,4-15-7-16,0-9 0 15,3-14-4-15,4-11 0 16</inkml:trace>
  <inkml:trace contextRef="#ctx0" brushRef="#br0" timeOffset="136179.1709">1048 11220 44 0,'-46'40'22'0,"35"-8"-16"0,18-29 39 0,-7 0-44 16,11 0 1-16,7-3 1 15,3-6 0-15,-7-7-4 16,4-9 1-16,3-9 1 16,7-7 1-16,-7-2-6 15,7-4 1-15,-10 0-4 16,-4-3 0-16,-3 3-5 15,-4 0 0-15,-7 3-2 16,0 10 0-16,-11 3 8 16,4 6 0-16,3 22 6 15,-6 15 0-15,3 20 7 16,-4 15 0-16,1 6 3 16,3 16 0-16,3 1-3 15,4 27 1-15,-7 13-4 16,4 3 1-16,3-10-3 15,3 4 0-15,8-9-8 16,6-17 1-16,1-12-8 16,3-25 0-16</inkml:trace>
  <inkml:trace contextRef="#ctx0" brushRef="#br0" timeOffset="136522.898">1475 11025 52 0,'-85'-16'26'0,"60"-18"-40"0,29 21 46 0,6-2-32 16,12-1 0-16,6 0-1 16,3 4 1-16,5 6 0 15,3 2 0-15,-8 8 0 16,1 2 0-16,-4 6 1 15,1 4 1-15,-8 6 1 16,-11 3 0-16,1 3 0 16,-4 13 1-16,-7 0 0 15,-7 3 0-15,3-4-2 16,-13 11 0-16,-4 8-1 16,-15 7 0-16,1-13-4 15,-11-9 0-15,7-9-7 16,8-7 0-16,2-19-5 15,8-5 0-15</inkml:trace>
  <inkml:trace contextRef="#ctx0" brushRef="#br0" timeOffset="136694.7167">1485 11417 42 0,'32'47'21'0,"0"16"-17"0,-15-41 35 16,1 3-37-16,3 6 1 15,-7 7-1-15,4 3 1 16,3-7-4-16,0 1 1 15,4 5 0-15,-4-2 1 16,-7-13-7-16,4-3 1 0,-1-9-9 16,-6-4 0-16</inkml:trace>
  <inkml:trace contextRef="#ctx0" brushRef="#br0" timeOffset="136913.5008">1475 11238 55 0,'-29'7'27'0,"19"-4"-28"16,10-3 46-16,0 3-44 15,3 3 0-15,8 0 1 16,7-2 0-16,3 5-3 16,7-3 1-16,0 0 0 15,-3-2 0-15,0-4-6 16,-4-4 1-16,0-5-9 15,0 0 1-15,7-1-4 0,-10-2 1 16</inkml:trace>
  <inkml:trace contextRef="#ctx0" brushRef="#br0" timeOffset="141131.9606">1796 11220 26 0,'-22'-7'13'0,"22"4"-3"16,11 0 13-16,-7 0-21 16,13-3 1-16,1-7 0 15,3 0 1-15,7 1-5 16,15-7 0-16,-1-12 4 16,4-4 0-16,3-9-7 15,-10-3 0-15,-4-3-7 16,-7 13 1-16</inkml:trace>
  <inkml:trace contextRef="#ctx0" brushRef="#br0" timeOffset="141350.6427">2018 10762 34 0,'-21'25'17'0,"31"28"-13"0,-3-34 24 16,-3 9-26-16,3 16 0 15,0 3 1-15,-3 9 0 16,3 4-4-16,-7-7 0 15,0 13 3-15,0 9 0 0,-11 7-1 16,-3-10 1-16,0-6-1 16,-4-6 1-16,1-4-5 15,2-15 1 1,-6-19-10 0,4-16 1-16</inkml:trace>
  <inkml:trace contextRef="#ctx0" brushRef="#br0" timeOffset="141491.3343">1838 11524 35 0,'7'-13'17'0,"14"16"-11"16,-14 0 20-16,-3 1-26 16,3 2 1-16,14 0 0 15,0 3 0-15,0-5-2 16,1-1 0-16,2 0-7 16,-10-6 0-16,11 3-3 15,-4-3 1-15</inkml:trace>
  <inkml:trace contextRef="#ctx0" brushRef="#br0" timeOffset="145553.7274">2491 11028 30 0,'-29'-3'15'0,"19"9"-6"0,3 1 16 15,3 5-23-15,-13 10 0 16,-1 13 1-16,-7 9 1 16,1-7-5-16,-1 23 0 15,4 6 3-15,-4 6 0 16,0-16-1-16,8-9 1 15,-1-12-6-15,7-13 0 0,11-22-8 16,7-16 1-16</inkml:trace>
  <inkml:trace contextRef="#ctx0" brushRef="#br0" timeOffset="145772.4671">2452 10793 40 0,'0'-9'20'0,"0"24"-17"16,0 1 30-16,0 15-30 15,0 23 1-15,-7 8 1 16,3 14 0-16,4-4-7 16,-7 19 1-16,4 9 4 15,-8-3 0-15,4-3-2 16,0-15 0-16,3 9-2 16,-6-7 0-16,-1-6-5 15,4-9 1-15,4-6-9 16,3-7 1-16,3-25-2 15,4-21 0-15</inkml:trace>
  <inkml:trace contextRef="#ctx0" brushRef="#br0" timeOffset="145913.1443">2424 11655 41 0,'7'-3'20'0,"3"3"-22"0,-10 0 40 16,11 0-37-16,-8 0 1 15,15 3 0-15,0-3 0 16,3-9-5-16,0-10 0 0,7-12-4 15,-3-1 0-15,10 1-6 16,-7 0 0-16</inkml:trace>
  <inkml:trace contextRef="#ctx0" brushRef="#br0" timeOffset="146256.8077">2840 10752 38 0,'-11'3'19'0,"1"19"-17"16,10-15 33-16,-4 8-34 15,1 10 0-15,-8 10 3 16,0 9 0-16,1 0-5 16,-11 3 1-16,7 3 3 15,-1-6 0-15,8-3-1 0,4-7 1 16,3-6-2-16,10-9 1 15,1 0 0-15,0-3 0 16,-4-7-1-16,7-3 0 16,3-6 0-16,5-6 0 15,6-7-1-15,-7-8 0 16,7-1-4-16,-7 0 0 16,-3-3-6-16,-4-1 1 15,-3 4-7-15,-4 4 1 16</inkml:trace>
  <inkml:trace contextRef="#ctx0" brushRef="#br0" timeOffset="146444.3696">2861 10868 42 0,'0'25'21'0,"18"38"-17"0,-8-47 36 0,1 9-39 16,-8 6 0-16,4 10 0 16,-7 9 1-16,0 3-3 15,0 13 1-15,-7 19 1 16,4-7 0-16,-15 1-1 15,15-1 1-15,-8-9-5 16,8-12 1-16,-1-1-6 16,4-15 0-16,-7-13-5 15,3-19 0-15</inkml:trace>
  <inkml:trace contextRef="#ctx0" brushRef="#br0" timeOffset="146616.1917">2773 11633 37 0,'-4'-50'18'0,"15"28"-13"0,-11 19 30 16,10 0-31-16,1 3 1 15,3-6 1-15,11-1 0 16,3-2-8-16,7-3 0 16,11-7 5-16,-7 3 1 15,7-3-4-15,-7 4 1 16,-4 2-9-16,-3 0 1 16,-4 10-8-16,-14 6 1 15</inkml:trace>
  <inkml:trace contextRef="#ctx0" brushRef="#br0" timeOffset="146788.0276">2829 11900 52 0,'-46'56'26'0,"32"23"-22"0,14-67 44 0,0-2-45 16,4-1 1-16,6-6 1 16,8-6 1-16,10-9-8 15,11-13 0-15,21-10 4 16,4 1 1-16,3-4-11 15,-7-3 1-15,0 4-12 16,-11-4 0-16</inkml:trace>
  <inkml:trace contextRef="#ctx0" brushRef="#br0" timeOffset="157709.2378">10626 16412 23 0,'0'0'11'0,"-14"4"-7"16,10-1 12-16,-3 12-12 0,-4 1 0 15,1 6 1-15,-4 3 1 16,0 6-8-16,-4 1 1 16,0 2 4-16,1 7 0 15,-1 3-2-15,0 0 1 16,4-3-2-16,4 6 1 16,6-3-1-16,1-7 0 15,10-2 0-15,0-7 1 16,-4-3-1-16,1 0 0 15,-4-9 0-15,3-4 0 0,-3-9 0 16,0-3 1-16,0-12-1 16,4-7 1-16,-4-12-1 15,3-1 0-15,1-5 0 16,3-4 0-16,4-3-1 16,-1 6 1-16,4 4-1 15,0-1 1-15,4 10 0 16,-4 3 0-16,0 7-1 15,-3 12 1-15,-1 3 0 16,-3 3 0-16,-3 3 1 16,-4 3 0-16,-4 7-1 15,-3 9 1-15,-3-3 0 16,-4 0 0-16,0-6-1 16,-1 3 0-16,1-7 0 15,4-2 1-15,-1-4-1 16,4 0 0-16,4 0-1 15,-1-3 1-15,4-3-1 16,0 0 1-16,7 0-1 0,0 0 0 16,4-6 1-16,3-3 0 15,0-1 0-15,0 1 0 16,0 3 0-16,-3 6 1 16,-4 3-1-16,-4 6 1 15,-3 1-1-15,-3 5 0 16,-4 1 0-16,0 3 0 15,-4 3 0-15,1 0 0 16,-1 3 0-16,4-3 0 16,0-7-1-16,0-2 1 15,3-4 0-15,1-5 0 0,3-4 0 16,7-13 0-16,0 0 0 16,3 1 0-16,5 2 0 15,-1-2 0-15,0 6 0 16,0-4 0-16,-4 7 0 15,1 3 0-15,-4 0 0 16,-3 6 0-16,-8 7 0 16,1 6 0-16,-4 0 0 15,-4 9 1-15,4-3-1 16,0 0 0-16,0-3 0 16,0 0 0-16,3-3 0 15,1-7 1-15,3 4-1 16,3-4 1-16,1-12-1 15,3 0 1-15,0-3-1 16,3-3 1-16,1-7-2 16,0-2 1-16,3 2-4 15,-4 1 0-15,1-1-7 0,-1 4 1 16</inkml:trace>
  <inkml:trace contextRef="#ctx0" brushRef="#br0" timeOffset="158256.0756">10626 17130 12 0,'0'0'6'0,"3"13"8"0,-3-13-1 0,0 6-12 15,0 1 1-15,-3 5 0 16,-1-2 1-16,1 8-4 16,-1-2 1-16,4 0 1 15,-3-4 1-15,-1 7-1 16,0-3 0-16,4-4-1 16,-3-5 1-16,3-1-1 15,0-6 0-15,0 0 0 16,3-10 0-16,1-2-1 15,3-1 1-15,4-2 0 16,-1 5 0-16,1-2-1 16,3-1 1-16,-3 4-1 0,-1-1 1 15,-3 1 0-15,-3 9 0 16,-4 6 0-16,-4 4 1 16,-6 2 0-16,-5 4 1 15,-2 12 1-15,-1 3 0 16,1-5 1-16,-1-5 0 15,4 5 0-15,3-11 1 16,1 1-2-16,3-7 1 16,3-2-3-16,4-7 1 15,4-7-1-15,3-2 0 16,3-7-1-16,4-6 1 0,7-3-3 16,4-6 0-16,14-13-7 15,7-3 1-15,7 0-4 16,-7 0 0-16</inkml:trace>
  <inkml:trace contextRef="#ctx0" brushRef="#br0" timeOffset="158771.6672">10954 16579 29 0,'-28'-10'14'0,"24"-2"-11"15,8 5 23-15,3 1-26 16,3-3 1-16,8-1-1 15,-1 1 1-15,1 3-1 0,0-1 0 16,3 4 0-16,-3 3 1 16,-4 3-1-16,-4 7 1 15,-3 2-1-15,-10 10 1 16,-4 0-1-16,-4 3 0 16,-10 3 0-16,-7 1 0 15,-4-4 0-15,0-3 0 16,11-7 1-16,-4-5 0 15,15-4-1-15,3-6 1 16,7 0 0-16,7-6 0 16,7-4 0-16,4 7 1 15,-4-3-2-15,3 0 1 16,-3 3-1-16,1-1 1 0,-5 4-1 16,-3 4 0-16,0 2 1 15,-7 6 0-15,-3 4-1 16,-8 3 0-16,-3 0 0 15,-4 3 1-15,4 0-1 16,0-7 1-16,7 1-1 16,4-10 0-16,6-3 0 15,4-6 1-15,4-3 0 16,3-7 0-16,3 4-2 16,-2-3 1-16,2-1-4 15,1 0 0-15,-4-2-6 16,0 12 0-16,-3 6-2 15,-1 3 0-15</inkml:trace>
  <inkml:trace contextRef="#ctx0" brushRef="#br0" timeOffset="159380.9097">10880 17049 26 0,'-29'22'13'0,"15"-10"-15"0,14-12 25 15,0 0-23-15,0-6 1 16,4 0 0-16,3-3 1 15,3-4-2-15,5-3 0 16,6-3 1-16,7-2 0 16,-3-5-1-16,-1 4 1 15,-2 7-1-15,-1-1 1 0,0 4-2 16,-3 2 0-16,-4 1 0 16,-4 9 0-16,-6 9-1 15,-4 7 1-15,-4 3-1 16,-3 9 0-16,-3 6 1 15,-8 1 1-15,-7-1-1 16,1-2 1-16,6-7 0 16,0 0 1-16,8-13-1 15,3-2 1-15,3-7-1 16,4-3 0-16,7-6 0 16,7-1 1-16,0-2-1 15,4 3 0-15,0-1-1 16,-1 1 1-16,1 3 0 15,0-3 1-15,-1 6 0 16,-3 6 0-16,-3-3 0 16,-4 10 0-16,-4-4 0 15,-3 4 1-15,-3-10-1 16,-4 6 0-16,0-6-3 0,0-3 0 16,0-3-6-16,0-9 0 15,0-7-1-15,0-6 1 16,0 0 5-1,-36 103 3 1,82-175 4-16,-43 97 0 16,1 12 6-16,-1 7 1 15,1 3 0-15,-4 16 1 16,-7 3-7-16,0 3 0 16,3 12-2-16,0-3 0 15,4 7-6-15,7-13 0 0,7-9-9 16,15-7 1-16</inkml:trace>
  <inkml:trace contextRef="#ctx0" brushRef="#br0" timeOffset="160349.6362">11571 16845 28 0,'-10'-6'14'0,"6"-10"-12"0,4 16 15 16,4-3-15-16,-1 0 0 15,1 0 2-15,3 0 0 16,0 0-5-16,3-4 1 16,1 1 2-16,3-3 1 15,4-1-2-15,-1-2 1 16,4 5-1-16,-3 1 0 16,7 6-1-16,-1 3 1 15,1 3-1-15,0 1 1 0,-8 2-1 16,-6 7 1-16,-4-4-1 15,-10 4 1-15,-4 0-1 16,-8 6 1-16,1-4 0 16,-7 8 0-16,-4-4-1 15,1-1 0-15,3-2 0 16,3-3 1-16,4 0-2 16,3-4 1-16,8 1-1 15,3-4 1-15,3-3-1 16,-3-6 1-1,14-18-1 1,4-1 1-16,-4-6-2 16,0 6 0-16,-3 0-3 15,-4 3 0-15,-7 4-1 16,-4-4 1-16,-3 7-1 16,-3-1 1-16,-4 4 2 0,-1 0 0 15,5 9 4-15,-4 3 1 16,3 4 2-16,1 2 1 15,3 13 0-15,-1 3 0 16,1 1-1-16,0 18 0 16,0-6-1-16,0-4 0 15,-7 13-3-15,4 4 1 16,-1-7-1-16,0 3 1 16,4-3-1-16,4-6 1 15,-1-10-2-15,8-6 0 16,3-6-3-16,0-10 0 0,4-2-2 15,-1-17 1-15,4-2-1 16,4-1 1-16,-1-3 2 16,1 4 0-16,-4-1 5 15,-3 4 0-15,-4 3 3 16,-4-1 1-16,-3 1 0 16,-3 3 1-16,-1-3-1 15,-3 3 0-15,0-7-3 16,0 1 1-16,0-4-2 15,0 1 0-15,0 2-2 16,0 1 1-16,0 3-1 16,0-1 1-16,3 4-2 15,1-3 0-15,3 6-5 16,3-6 1-16,4-1-7 16,7 4 0-16</inkml:trace>
  <inkml:trace contextRef="#ctx0" brushRef="#br0" timeOffset="160974.6363">12033 16713 35 0,'-21'-3'17'0,"11"6"-15"0,10-3 26 0,0 0-28 16,3 0 1-16,4 0-1 15,0 0 1-15,0 0-1 16,4 0 0-16,-1 7 0 16,4-4 0-16,-6 3-1 15,-5 0 0-15,-3 7-1 16,-3 3 0-16,-8-4 0 16,-3 16 0-16,-7-3 0 15,-4 10 1-15,0-7 2 16,-3 4 0-16,3-11 1 15,1 5 0-15,13-8 0 16,4-8 0-16,14-10 0 16,4 0 0-16,3-6-1 15,7-10 0-15,-3 0-1 16,3 0 1-16,-4-2-1 16,1 5 1-16,-4 4-2 15,0-4 1-15,-3 13 0 0,-11 10 0 16,-4-1 0-16,-3 10 0 15,-3 3 0-15,-4 6 0 16,-1 0 0-16,5 4 1 16,-1-10-1-16,4-4 0 15,4-2 0-15,3-3 0 16,0-7 0-16,3 3 0 16,4-9 0-16,0 0 0 15,4 0 0-15,-4 0 1 16,0 6-1-16,0 4 0 15,-3-1 0-15,-4 4 0 16,0 3 0-16,-4 2 0 0,-3 1 0 16,0 3 0-16,0 0-1 15,0 3 0-15,-4-6-5 16,1 3 1-16,-1-6-6 16,1 6 0-16</inkml:trace>
  <inkml:trace contextRef="#ctx0" brushRef="#br0" timeOffset="161224.5756">11208 16858 35 0,'-21'0'17'0,"17"9"-16"0,8 4 27 15,-1-1-28-15,4 4 0 16,4 3 0-16,-1-1 1 16,8 8-2-16,3-4 0 15,4-7-6-15,0 13 1 16,-4-2-4-16,0 2 0 16</inkml:trace>
  <inkml:trace contextRef="#ctx0" brushRef="#br0" timeOffset="161693.3352">11275 17247 28 0,'-25'9'14'0,"25"3"-10"0,0-8 22 0,4-1-25 16,6 0 0-16,4 3 0 15,7-6 1-15,1 0-3 16,2 0 0-16,1-6 2 16,0 3 0-16,-4 3-1 15,-7 0 0-15,-3 3 0 16,-8 6 1-16,-3-2-1 15,-14 8 1-15,-7 1 0 16,-7 3 1-16,3-7-1 16,7-2 1-16,4-1-1 15,4 0 1-15,-1-2 0 16,7-4 0-16,12 0-2 16,2-3 1-16,11-3-1 15,4 0 0-15,3 0 0 16,7-1 0-16,-6 1 0 0,-5 3 0 15,-6 0 0-15,0 7 1 16,-8 2-1-16,-3 10 1 16,-7 9 0-16,-7 10 0 15,-3 2 2-15,-4-2 0 16,3 0 0-16,7-10 1 16,4-3 0-16,8-6 0 15,6-13-1-15,3-6 0 16,11-9-1-16,4-7 0 15,7 0-1-15,10-12 1 16,15-6-5-16,3-4 1 16,7 7-11-16,4-4 0 0,-11 7-3 15,-7 3 0-15</inkml:trace>
  <inkml:trace contextRef="#ctx0" brushRef="#br0" timeOffset="162240.1791">12788 16673 28 0,'-14'-25'14'0,"4"21"-10"16,6 1 19-16,-7 3-20 15,1 7 0-15,-4 5 0 16,-15 16 1-16,-6 4-6 16,-11 8 1-16,-10 8 3 15,3 5 0-15,7 6-2 16,4-2 1-16,6-7-5 16,12-9 0-16,10-10-6 15,7-6 0-15</inkml:trace>
  <inkml:trace contextRef="#ctx0" brushRef="#br0" timeOffset="162396.4011">12552 17008 29 0,'28'10'14'0,"4"2"-6"0,-22-2 20 15,-3 12-25-15,-3 9 0 16,-4 0 1-16,0 10 0 16,-4 0-6-16,4 3 1 15,-3 0 3-15,-1 3 1 16,4-4-6-16,4-2 1 15,-1-6-10-15,12-4 1 0</inkml:trace>
  <inkml:trace contextRef="#ctx0" brushRef="#br0" timeOffset="162615.1052">12799 17018 39 0,'-11'-41'19'0,"29"44"-20"0,-11-6 28 0,0 3-26 15,4-6 1-15,3-4 1 16,3 4 0-16,8-7-4 16,7-2 1-16,-1-4 1 15,-2 3 1-15,-1 0-6 16,-3 4 1-16,-8-1-8 16,-6 4 1-16,-4 9-3 15,-7 0 1-15</inkml:trace>
  <inkml:trace contextRef="#ctx0" brushRef="#br0" timeOffset="163318.1581">12831 16839 29 0,'-8'12'14'0,"-6"20"-16"0,11-23 28 16,-1 13-26-16,1-3 1 16,-1 3 0-16,1 12 0 15,-1-5-2-15,1 5 1 16,-1 1-1-16,1-7 0 15,-1 6-2-15,4-5 1 0,0-1 0 16,0-3 0-16,0 6-1 16,0 1 1-16,0-7 3 15,0-3 0-15,0 3 1 16,0-3 1-16,-3 0 0 16,-1-4 1-16,4 7 0 15,-3 1 0-15,-1-8-1 16,4 1 1-16,-4-3-2 15,1-4 0-15,3-2 0 16,-4-7 0-16,4-6-2 16,0-10 1-1,7-24-1 1,4-4 1-16,0 6-1 16,3-2 1-16,0-1-2 15,3 1 1-15,5-1 0 16,2 7 1-16,1 5-2 15,0 11 1-15,-4 2 0 16,-3 7 1-16,-8 6-1 0,-6 9 1 16,-8 4-1-16,-3 3 0 15,-4 6 1-15,-3-1 0 16,0 5-1-16,-7-4 0 16,3-4 1-16,4-5 0 15,0-4-1-15,0 1 1 16,4-1-1-16,2-3 0 15,5-3 0-15,3-3 0 16,3-3-1-16,5 0 0 16,2-3 0-16,1 0 1 15,-1 3 0-15,1-4 0 16,-1 7 1-16,-3 7 1 0,-3 2 0 16,-4 0 0-16,0 7 0 15,-4 6 1-15,1 0 0 16,3 0 1-16,0-3-3 15,0-4 1-15,7 1-2 16,4-13 0-16,13-3-8 16,-3-6 1-16,11-7-8 15,4 7 1-15</inkml:trace>
  <inkml:trace contextRef="#ctx0" brushRef="#br0" timeOffset="164083.7156">13384 16889 39 0,'-17'-6'19'0,"17"3"-19"16,0 3 27-16,3 3-27 15,4-3 1-15,4 9 0 16,0 4 0-16,-1 2-2 15,8-2 1-15,-8-1-2 16,4 4 1-16,-3 3-3 16,-7 9 1-16,-8-3-2 0,0 0 1 15,-3-3 0-15,-3 3 1 16,-4-6 4-16,-4 3 0 16,8-6 2-16,-1-4 1 15,4-2 0-15,7-7 0 16,0 6-1-16,7-2 0 15,0-1-2-15,4 0 1 16,-1 4-2-16,4 2 1 16,-3 1 0-16,-4 9 0 15,-4 6 0-15,-3 0 0 16,0 0-1-16,-3 16 0 16,-1 0 0-16,1-6 0 0,-1 2 1 15,1-2 0-15,-1-10 0 16,4-6 0-16,0-6 1 15,4-10 0-15,3-3 0 16,7-15 0-16,4-13-4 16,6-13 0-16,1 0-6 15,0-2 1-15,-1-4-6 16,5 0 0-16</inkml:trace>
  <inkml:trace contextRef="#ctx0" brushRef="#br0" timeOffset="164505.6515">13797 16996 24 0,'-10'47'12'0,"-22"44"-7"0,21-73 15 16,-3 4-17-16,-7 3 1 15,0 4 1-15,0-1 0 16,3 0-7-16,0-9 1 16,8 0 4-16,-1-7 0 15,8-5-2-15,3-7 0 16,7-13-1-16,7-6 1 15,7-6-1-15,4-12 1 16,-1 2-1-16,1 1 0 16,0 5-1-16,-4 1 1 15,-3 9 0-15,-4 10 1 16,-4 6 0-16,-6 12 1 16,-4 7 0-16,-4 6 1 15,-3 0 1-15,0 3 0 0,0 0 0 16,-7-3 0-16,3 3-1 15,4-6 0-15,0 0-2 16,7-10 1-16,-3 4-1 16,6-7 0-16,-3-6-1 15,4-3 1-15,3-7-3 16,3-5 0-16,1-1-4 16,3-6 0-16,0-3-6 15,0 0 0-15,0 3-3 16,1 6 0-16</inkml:trace>
  <inkml:trace contextRef="#ctx0" brushRef="#br0" timeOffset="164630.5541">13935 17165 28 0,'-4'34'14'0,"4"-5"-16"0,0-26 23 15,0 6-21-15,0 1 0 16,0 2 0-16,4-6 0 16,3-6-2-16,0-3 1 15,3-6-6-15,1 0 0 16</inkml:trace>
  <inkml:trace contextRef="#ctx0" brushRef="#br0" timeOffset="164927.493">14203 16811 27 0,'7'6'13'0,"-11"6"-9"0,4 1 20 0,0 3-22 16,-3 9 0-16,-1 6 2 15,-3 16 0-15,4 6-5 16,-4 4 1-16,0 9 3 15,3 0 1-15,4 9 0 16,-3 10 0-16,-1-7 0 16,-7-3 0-16,1-3 0 15,-1-3 0-15,1-12 0 16,3-4 0-16,-7-9-2 16,-1-10 1-16,5-8-1 15,-4-5 1-15,0-5-2 16,-4-3 0-16,0-10-2 15,-3-6 0-15,-4-10-11 16,1-6 1-16,-1 4-6 16,-28-10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27:48.99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13007 3462 27 0,'-21'-32'13'0,"-11"7"-5"0,32 22 14 16,7 0-21-16,7 0 1 15,7 0 0-15,8-1 0 16,6-2-3-16,4-3 1 16,-1-1 2-16,1 1 0 15,0 0-3-15,0-4 0 16,-7 4-2-16,-8 2 0 15,-10 7-1-15,-7 0 0 16,-14 10-1-16,-7 12 1 16,-7 3 3-16,-7 12 0 15,-7 23 4-15,-4 12 1 0,4 0 1 16,-1-15 1-16,8-7-1 16,7-6 1-16,7-10-2 15,7-2 1-15,7-7-3 16,7-3 0-16,7-13-1 15,4-6 1-15,3-6-2 16,3-3 1-16,-2-10-2 16,-1-12 0-16,0-4-1 15,-3-11 0-15,-4-11-1 16,-4 4 0-16,-3 0 0 16,0 3 0-16,0 12 1 15,0 10 1-15,1 6 0 16,-5 13 1-16,-3 6 0 15,0 0 0-15,4 0 0 16,-1 3 1-16,1 7-1 16,-1-1 1-16,1 1 0 0,-4-1 0 15,0 4 0-15,0-1 0 16,-4 4-1-16,1-1 1 16,-4 1-1-16,0 0 1 15,-1-1-1-15,1-5 1 31,4-4-2-31,-1-3 1 16,4 4-1-16,0-4 1 16,0-3-1-16,0 0 1 15,0 0-1-15,0 0 1 16,0 3 1-16,0 6 0 0,0 16 1 16,-3 7 0-16,-4-1 1 15,0-3 1-15,3-3-1 16,1-3 0-16,-1-3-1 15,4-3 1-15,0-1-1 16,4-8 0-16,6-4-5 16,4-3 0-16,4-16-5 15,7-9 0-15,3-3-6 16,0-7 1-16</inkml:trace>
  <inkml:trace contextRef="#ctx0" brushRef="#br0" timeOffset="562.4229">13695 3339 24 0,'-11'-6'12'0,"11"3"-8"0,-3 3 14 15,-1 3-18-15,-3 6 1 16,-3 4 3-16,-8 6 0 15,0 3-5-15,-6 6 1 16,-5 6 2-16,5-2 0 16,-1 5 0-16,4-2 0 15,3-1-5-15,4-9 1 16,3-3-2-16,4-6 0 0,0-3-1 16,4-10 0-16,3-3 0 15,7-13 1-15,11-6 2 16,3-3 1-16,3 1 2 15,8-5 1-15,0 1 1 16,0 3 0-16,3 4-1 16,-7-1 1-16,0 6-1 15,-3 4 0-15,-7 3 0 16,-4 6 0-16,-4 9-2 16,-6 7 1-16,-11 9-1 15,-7 3 1-15,-7 6-1 16,-8 4 0-16,-2-3 1 15,-5-1 1-15,5-3 1 16,6-9 1-16,4-3 0 16,7-6 1-16,7-7-1 15,14-3 1-15,7-9-2 16,7-7 0-16,4-2-1 0,6-4 1 16,1 0-4-16,-4 0 0 15,-3 3-5-15,-4 1 0 16,-3 12-7-16,-1 6 0 15</inkml:trace>
  <inkml:trace contextRef="#ctx0" brushRef="#br0" timeOffset="1140.5075">13346 4139 34 0,'-29'28'17'0,"12"-12"-16"0,13-16 26 0,1 0-26 15,3-7 0-15,0-2 0 16,3-7 1-16,4-6-3 16,7 1 1-16,4-5 1 15,3 1 0-15,4 0-1 16,10 0 1-16,4 3-1 16,-4 3 0-16,-7 4 0 15,-3 5 1-15,-7 4-1 16,-8 6 0-16,-6 6 0 15,-8 7 1-15,-10 3-1 16,-7 2 1-16,0 4-1 16,3 0 0-16,4-6 1 15,4-4 0-15,-1-5-1 0,7-7 0 16,4-10 0-16,8 1 1 16,9-4-1-16,4-2 1 15,4-4-2-15,7 0 1 16,-4 0 0-16,0 4 1 15,-3 2-3-15,-7 4 1 16,-4 5-1-16,-7 8 1 16,-11 5-1-16,-13 7 1 15,-8 6-1-15,-14 9 1 16,0 10 1-16,-3 6 0 16,0 0 1-16,3 0 1 0,0-3 1 15,7-10 1-15,11-5 0 16,3-8 0-16,8-8 0 15,6-7 0-15,11-12-2 16,7-10 0-16,11-9-1 16,14-12 0-1,17-4-3-15,11-9 1 0,-3 0-6 16,3-1 0-16,11 4-7 16,24 7 0-1</inkml:trace>
  <inkml:trace contextRef="#ctx0" brushRef="#br0" timeOffset="1374.8699">14086 3756 48 0,'-56'0'24'0,"56"-28"-32"0,4 16 41 15,3-7-33-15,7-3 0 16,3-3-1-16,8-7 1 15,7 1 0-15,7 0 1 16,3-4-5-16,0-3 1 16,1 4-7-16,-8 3 0 15,-7 2-2-15,-7 1 1 16</inkml:trace>
  <inkml:trace contextRef="#ctx0" brushRef="#br0" timeOffset="1640.5578">14355 3255 37 0,'-29'50'18'0,"-13"-13"-22"0,31-18 36 0,-6 16-31 15,-4 12 1-15,-1 15 0 16,-6 14 1-16,0-1-4 16,3 6 1-16,1 20 2 15,-1 2 1-15,4-5-1 16,0-14 0-16,3-18 0 16,4-13 0-16,0-12 0 15,3-10 0-15,1-9-1 16,2-12 1-16,1-13-1 15,4-13 1-15,3-15-1 16,3-10 1-16,8-3-3 16,7-3 1-16,13-6-5 15,12 2 1-15,10 1-7 16,3-9 1-16,4 2-5 16,-3-5 1-16</inkml:trace>
  <inkml:trace contextRef="#ctx0" brushRef="#br0" timeOffset="1937.4112">14612 3458 39 0,'-46'19'19'0,"7"41"-22"0,29-45 34 16,-4 7-29-16,0-3 1 15,3-3 1-15,4-4 1 16,0-2-7-16,3-1 1 16,4-6 3-16,0-3 1 15,11-6-2-15,3-10 0 0,4-2-1 16,3-7 1-16,11-1-1 15,6 1 0-15,5 0-1 16,-1 0 0-16,0 0-1 16,-3 6 1-16,-7 0-2 15,-4 7 1-15,-3 3 0 16,-4 9 0-16,-7 6 0 16,-3 3 0-16,-4 4-2 15,0 2 0-15,-4 4-5 16,4 3 1-16,4 6-3 15,0-2 0-15</inkml:trace>
  <inkml:trace contextRef="#ctx0" brushRef="#br0" timeOffset="2421.76">14803 3543 26 0,'-7'-12'13'0,"14"24"-10"16,-7-12 24-16,0 3-26 15,3 7 0-15,-3 2 1 16,0 1 1-16,4 2-4 16,-1 1 1-16,-3 0 2 15,4-4 0-15,-1 1-1 16,4-4 0-16,-7-3-1 16,7-2 1-16,0-1-4 15,0 0 0-15,0-6-7 16,1 0 0-16</inkml:trace>
  <inkml:trace contextRef="#ctx0" brushRef="#br0" timeOffset="2968.5205">14750 3593 27 0,'-11'7'13'0,"-10"18"-8"0,14-19 17 16,-4 10-21-16,-6-7 1 15,-5 7-1-15,5-4 1 16,3 1-4-16,0-4 1 0,3-3-3 15,4 1 0 1,0-7-5-16,7 0 1 0</inkml:trace>
  <inkml:trace contextRef="#ctx0" brushRef="#br0" timeOffset="3202.8733">14859 3292 23 0,'-14'-12'11'0,"-4"15"-6"15,15 0 15-15,-1 3-20 16,1 0 1-16,3 4 2 16,0-1 1-16,10 1-5 15,1 2 1-15,-1 1 2 16,1-1 0-16,0-2-5 15,3-1 0-15,0 4-6 16,0 2 1-16</inkml:trace>
  <inkml:trace contextRef="#ctx0" brushRef="#br0" timeOffset="3468.564">14626 3882 34 0,'-28'0'17'0,"46"0"-21"0,-11-7 29 0,3 4-25 16,4-3 0-16,4-3 0 15,3 2 1-15,4 1-1 16,3 0 0-16,4-4 0 15,-7 1 0-15,-1 3-4 16,-6-1 0-16,-4 7-5 16,-3 0 0-16</inkml:trace>
  <inkml:trace contextRef="#ctx0" brushRef="#br0" timeOffset="3765.4132">14803 3885 27 0,'-29'12'13'0,"1"-2"-5"15,25-7 20-15,-1 0-26 16,1 0 1-16,3 0 0 15,-4 4 1-15,0-1-5 0,4 0 1 16,-3 4 2-16,-1 2 1 16,-3 4-2-16,-3-1 0 15,-1 7 0-15,-10 4 0 16,0-1-1-16,0-3 0 16,0 3 1-16,-1 0 0 15,5-6 1-15,3-1 1 16,3-5-1-16,8-4 1 15,6-9 0-15,11-6 0 16,18-10-1-16,14-12 0 16,7 0-2-16,0-7 1 0,3 1-5 15,4-4 0-15,7 7-9 16,0 3 0-16,-3-4-2 16,-4 1 0-16</inkml:trace>
  <inkml:trace contextRef="#ctx0" brushRef="#br0" timeOffset="4140.3454">15349 3581 38 0,'-10'-29'19'0,"20"-21"-27"15,-6 41 35-15,3-1-27 0,4 1 0 16,3 3 0-16,-4 3 0 16,4 6-1-16,-3 3 0 15,3 3-2-15,-3 10 0 16,-4 3 0-16,-7 3 1 16,-4 10 2-16,-3-4 1 15,-14 10 2-15,3-7 0 16,-3-5 3-16,0-1 1 15,7-3-1-15,3-9 1 16,1-7-3-16,3-6 0 16,7-9-2-16,7-10 1 0,10-3-7 15,4-12 1-15,4-3-5 16,3-10 0-16,8 0-6 16,-1 0 1-16</inkml:trace>
  <inkml:trace contextRef="#ctx0" brushRef="#br0" timeOffset="4937.1286">15787 3327 24 0,'21'-3'12'0,"-39"18"-4"16,8-8 15-16,-11 5-21 16,-1 4 1-16,1-1 0 15,4 1 1-15,3-3-5 16,3-4 0-16,4-3 2 16,3 1 1-16,4-4-2 15,4 0 1-15,14 0-1 16,-1 0 0-16,8 0 0 15,3 0 0-15,-3 1 0 16,3-1 1-16,-10 3-1 16,-1-3 1-16,-6 6-1 15,-8 1 0-15,-10 6-1 0,-7-1 0 16,-14 7-2-16,-4 3 1 16,-3-6-3-16,3-3 1 15,4-4-2-15,3-9 1 16,8-6 1-16,6 0 0 15,4-3 3-15,3-3 0 16,4-1 2-16,4 4 1 16,0 0 1-16,-4 6 1 15,3 0 0-15,1 3 1 0,-4 6-1 16,0 7 1-16,-4 3 0 16,-3 3 1-16,0 3-1 15,0-3 1-15,3-4-2 16,4 1 1-16,4-9-2 15,-1-1 0-15,8-6-2 16,0-3 0-16,3-6-4 16,7 0 0-16,4-4-4 15,-4 4 0-15,-4 3-4 16,-6 6 0-16,-8 6-3 16,-10 4 1-16,-7 3 4 31,4-79 9-31,-22 160 3 15,-3-66 0-15,3-2 6 16,4-4 0-16,7-6 4 16,-1-1 0-16,8-2-6 15,0-7 0-15,4-2-4 0,3-4 1 16,7-3-3-16,7-6 1 16,3-4-2-16,8-6 1 15,3 4-1-15,4-4 0 16,10-3-1-16,-3 4 1 15,-8 5 0-15,-6 4 0 16,-4 6 0-16,-17 6 0 16,-4 10 1-16,-4 0 1 15,-3 3-1-15,0-1 1 0,3-2-1 16,1 0 1-16,6-4-1 16,4-2 0-16,4-7-4 15,3-3 0-15,7-3-7 16,7-7 0-16,11 1-5 15,-4-10 0-15</inkml:trace>
  <inkml:trace contextRef="#ctx0" brushRef="#br0" timeOffset="5327.8101">16147 3465 52 0,'-39'12'26'0,"32"-6"-37"0,7-6 49 15,3 7-39-15,4 2 1 16,4-3 0-16,0 7 0 16,3-4-1-16,3-2 0 15,15 2-3-15,7-9 0 16,3 0-4-16,4-3 0 15,0 0-5-15,-7-3 0 16,-4-1 6 0,-39-59 7-1,26 139 1-15,-22-61 1 16,-11 7 5-16,-7 3 0 0,-13 0 4 16,-5-3 1-16,5-4-9 15,2-2 1-15,8-10-5 16,4-3 1-16,2-6-5 15,5-7 0-15,6-9-7 16,1-6 0-16</inkml:trace>
  <inkml:trace contextRef="#ctx0" brushRef="#br0" timeOffset="5749.6536">16327 3308 24 0,'14'-25'12'0,"-4"22"-4"16,-10 12 14-16,-3 7-20 15,-4 9 0-15,-11 6 2 16,-3 16 1-16,0 13-6 15,0 9 1-15,-1 9 3 16,1-3 0-16,0 1-1 16,0-4 0-16,0 9-1 15,0-5 0-15,3-11-1 0,4-8 1 16,0-16-2 0,3-13 0-16,4-16 0 0,4-12 0 15,-1-9-1-15,4-13 1 16,0-9-1-16,4 6 0 15,-1 0 1-15,4-1 0 16,0 5 0-16,0 2 1 16,0 3-1-16,0 3 1 15,-3 4 1-15,-4 9 1 16,-4 3 1-16,-3 3 1 0,-3 4 1 16,-1 2 0-16,1 4 0 15,-1-3 0-15,4-1-1 16,0 1 0-16,7-4-3 15,3-6 1-15,4-3-2 16,8-6 1-16,6-7-4 16,3-8 0-16,15-8-6 15,14 1 0-15,4-10-6 16,3-5 1-16</inkml:trace>
  <inkml:trace contextRef="#ctx0" brushRef="#br0" timeOffset="6093.3027">16598 3634 36 0,'-21'28'18'0,"14"-9"-16"0,7-16 28 16,0 3-28-1,0 1 0-15,0-1-1 0,0-3 1 16,4 0-3-16,-1 0 0 31,8-3-5-31,-1 0 1 16,-3 7-2-16,-7 2 0 15,-3 0 0-15,-4 1 1 16,-4 6 1-16,-3-4 0 16,-4 1 8-16,1 2 1 15,-4 4 2-15,3-3 1 16,7 0-1-16,1-1 1 16,3-2-2-16,3-1 1 15,1 1-3-15,3-4 0 0,7-3-2 16,3-2 0-16,4-4-3 15,0-10 1-15,4 1-5 16,3-7 0-16,4-9-6 16,0-6 0-16</inkml:trace>
  <inkml:trace contextRef="#ctx0" brushRef="#br0" timeOffset="6280.8734">16750 3471 36 0,'-4'0'18'0,"1"6"-19"16,3 0 30-16,-4 7-28 15,1 12 0-15,-4 13 1 16,-4 12 0-16,-3 3-3 16,0 1 1-16,-4 8 1 15,1 10 0-15,-1 7-2 16,0-1 1-16,1 1-4 16,-4-7 0-16,-4-6-7 15,0-13 0-15</inkml:trace>
  <inkml:trace contextRef="#ctx0" brushRef="#br0" timeOffset="6421.4111">16344 4440 24 0,'-10'-22'12'0,"-1"-47"0"0,11 50 13 16,7-3-22-16,7 0 1 15,7 3 4-15,11 1 0 16,7-1-9-16,3-6 0 16,11-4-2-16,14-8 1 15,11-4-9-15,-4-9 1 0</inkml:trace>
  <inkml:trace contextRef="#ctx0" brushRef="#br0" timeOffset="7312.0539">17177 3273 29 0,'3'-15'14'16,"18"15"-9"-16,-10 0 15 0,3 0-20 16,4 6 0-16,6 3 0 15,8 1 1-15,7-1-5 16,0-3 1-16,-7 4-5 15,3 6 0-15</inkml:trace>
  <inkml:trace contextRef="#ctx0" brushRef="#br0" timeOffset="7499.4707">17276 3527 27 0,'-46'16'13'0,"10"-7"-3"16,33-9 20-16,-1 4-29 15,1-1 1-15,3-3 0 0,0 0 0 16,3-7-3-16,8-2 0 15,7-3 2-15,3-4 1 16,7-3-5-16,7 0 0 16,-3 0-4-16,-7 4 0 15,-8 2-4-15,-10 10 0 16</inkml:trace>
  <inkml:trace contextRef="#ctx0" brushRef="#br0" timeOffset="7671.4051">17212 3505 29 0,'-21'32'14'0,"7"34"-9"0,10-48 25 0,-3 11-29 16,-3 8 1-16,-5 1 0 16,-2 6 0-16,-4 3-3 15,-4-3 0-15,4 6 2 16,0-6 1-16,3 0-5 16,11-3 0-16,0-1-3 15,7-8 1-15,3-10-6 16,8-10 0-16</inkml:trace>
  <inkml:trace contextRef="#ctx0" brushRef="#br0" timeOffset="8108.8754">17173 3935 23 0,'28'-47'11'0,"18"16"-11"16,-32 15 16-16,1 10-16 16,2-7 1-16,-3 4 0 15,-3 9 1-15,-4 6-1 0,-7 3 0 16,-4 1 2-1,-3 2 1-15,-3 7 0 0,-4 0 0 16,0 0 0-16,-1 0 0 16,1-1-2-16,4-2 1 15,-1-3-1-15,4-4 0 16,4 0-1-16,3-5 0 16,0-4-1-16,7-10 1 15,3-5-1-15,4-4 0 16,0-3-2-16,1-6 1 15,-5-4-2-15,4-5 0 0,-3-1 0 16,-1 0 0-16,-6 7 0 16,3 6 1-16,-7 6 1 15,0 10 0-15,-4 12 2 16,1 12 1-16,-4 11 0 16,0 5 0-16,0 7-1 15,-4 9 1-15,1 12-1 16,-1 7 1-16,0 3-2 15,-6 6 1-15,3-3-2 16,0-3 0-16,-1-6-4 16,5-13 1-16,-1 4-7 15,1-7 1-15</inkml:trace>
  <inkml:trace contextRef="#ctx0" brushRef="#br0" timeOffset="8265.0283">17117 4499 30 0,'0'-56'15'0,"17"15"-8"0,-10 26 24 16,4-1-29-16,3 0 1 15,7 1 1-15,0 2 0 16,11-6-5-16,14 0 1 16,4-6 3-16,6-3 0 15,0 0-8-15,-3-7 1 16,0 4-8-16,0 3 0 16</inkml:trace>
  <inkml:trace contextRef="#ctx0" brushRef="#br0" timeOffset="8686.9108">18182 3835 41 0,'-60'6'20'0,"-28"25"-20"16,56-21 31-16,-3 9-30 15,3 6 0-15,-3 3 3 16,10 9 0-16,8 1-5 16,6 0 1-16,8-1 2 15,6-8 0-15,11-7 0 16,7-7 0-16,8-12-2 16,6-9 1-16,0-16-1 15,4-3 1-15,-7-6 0 16,-4-1 0-16,-3 1-1 15,-4 0 0-15,-4 6 0 16,-3 6 0-16,-3 6 0 16,-4 7 0-16,-3 6 0 0,-1 6 0 15,-3 10 0-15,0 0 0 16,0 9 0-16,0 0 1 16,4 0-2-16,3-3 1 15,0-7-6-15,7-5 0 16,4-7-8-16,6-3 0 15</inkml:trace>
  <inkml:trace contextRef="#ctx0" brushRef="#br0" timeOffset="8890.0688">18496 3872 41 0,'-74'29'20'0,"28"21"-18"0,36-38 30 0,-4 7-30 16,-1 3 1-16,1 6 1 15,4 0 0-15,3-2-6 16,7-1 1-16,3-7 3 16,8-5 1-16,6-7-5 15,1-12 0-15,14-7-5 16,3-8 1-16,4-5-8 16,-7 1 1-16</inkml:trace>
  <inkml:trace contextRef="#ctx0" brushRef="#br0" timeOffset="9077.4726">18602 3800 49 0,'-14'13'24'0,"35"-16"-27"0,-14 6 43 15,11 0-40-15,-1-3 1 16,5-6 0-16,2-7 1 16,4-6-3-16,4-3 1 15,0 0-4-15,0-3 0 16,-1-3-6-16,-2-6 0 15,-1 2-4-15,-10-5 0 16</inkml:trace>
  <inkml:trace contextRef="#ctx0" brushRef="#br0" timeOffset="9218.1744">18874 3427 41 0,'-25'31'20'0,"4"20"-23"0,17-33 38 0,1 7-35 15,-1 13 1-15,1 0 0 16,-4 9 0-16,0-6-1 15,-1-1 0-15,1 1-5 16,7-3 1-16,0-4-8 16,11-6 1-16</inkml:trace>
  <inkml:trace contextRef="#ctx0" brushRef="#br0" timeOffset="9405.6145">19004 3785 36 0,'-35'-4'18'0,"35"8"-19"0,0 2 27 16,0 6-26-16,0 4 1 16,-4 3-1-16,1 9 1 15,-1 0-2-15,-3 0 0 16,4 4-5-16,-1-1 0 16,1 7-4-16,-1-10 0 15</inkml:trace>
  <inkml:trace contextRef="#ctx0" brushRef="#br0" timeOffset="9561.8303">18965 3659 43 0,'-3'-44'21'0,"10"-12"-26"0,-7 49 41 0,3 1-37 16,1 0 1-16,10 9-2 15,4-6 1-15,-4 9-5 16,3-6 1-16,5 13-7 15,-5 2 1-15</inkml:trace>
  <inkml:trace contextRef="#ctx0" brushRef="#br0" timeOffset="9858.7487">19244 3806 28 0,'0'38'14'0,"0"3"-7"0,0-32 18 16,0 7-23-16,0 3 1 15,4 0 1-15,-4-1 1 16,3 7-6-16,1-6 1 16,-1-6 4-16,1-7 0 15,-1-3-1-15,4-3 0 16,0-6-1-16,0-3 1 15,4-7-2-15,0-6 1 16,-1 0-6-16,4-3 1 16,-3-6-6-16,3 2 0 15,-3 11-5-15,-1 5 1 16</inkml:trace>
  <inkml:trace contextRef="#ctx0" brushRef="#br0" timeOffset="10030.5736">19413 3897 38 0,'-3'16'19'0,"-1"12"-25"16,4-18 34-16,0 2-28 15,0 1 0-15,-3-1-2 16,3 1 1-16,0-1-4 16,0 1 1-16,0 0-6 15,3-7 0-15</inkml:trace>
  <inkml:trace contextRef="#ctx0" brushRef="#br0" timeOffset="10202.4005">19459 3659 42 0,'-7'-6'21'0,"11"6"-26"0,-4 0 40 16,0 0-36-16,7 0 1 15,0 0 0-15,0 0 0 16,3 3-5-16,5-6 1 15,9 3-7-15,4 3 0 16</inkml:trace>
  <inkml:trace contextRef="#ctx0" brushRef="#br0" timeOffset="10358.7162">19745 3656 38 0,'-7'0'19'0,"32"-16"-22"0,-15 10 30 0,1-3-27 15,-1-1 1-15,1-2-1 16,3 2 1-16,0 1-5 16,0-7 0-16,0 0-6 15,-3 7 0-15</inkml:trace>
  <inkml:trace contextRef="#ctx0" brushRef="#br0" timeOffset="10546.1289">19823 3518 41 0,'-11'38'20'0,"-21"34"-21"16,25-53 35-16,-3 6-33 16,-1 9 0-16,0 1 0 0,-3-1 0 15,4 1-2-15,3-1 1 16,-4 4-2-16,8-4 0 16,-1-6-7-16,8 1 0 15,3-4-4-15,0-3 1 16</inkml:trace>
  <inkml:trace contextRef="#ctx0" brushRef="#br0" timeOffset="10718.0448">19865 3854 46 0,'-11'21'23'0,"22"-24"-26"0,-8 3 46 0,5 0-42 16,2 0 0-16,1 7 0 15,-1-1 0-15,4 0-2 16,4-3 1-16,0 0-3 15,-4 1 0-15,0-1-6 16,0-3 1-16,0 3-6 16,-3 0 0-16</inkml:trace>
  <inkml:trace contextRef="#ctx0" brushRef="#br0" timeOffset="10889.9353">20062 3935 30 0,'-10'19'15'0,"-4"6"-6"15,7-16 22-15,-4 4-27 16,-7 12 1-16,-6 9 3 15,-11 14 0-15,-25 11-10 16,-22-2 1-16,-6 2 5 16,0 1 1-16,7-7-6 15,0-6 1-15,0-3-13 16,14-3 1-16,-8-10-3 16,-2 0 0-16</inkml:trace>
  <inkml:trace contextRef="#ctx0" brushRef="#br0" timeOffset="118710.6679">12248 12304 11 0,'-7'13'5'0,"0"15"3"0,7-18 5 15,4 2-12-15,-4 13 0 16,0 7 1-16,0 2 1 15,0 7-3-15,-4 0 1 16,1-7 1-16,-1 1 1 16,1-13 0-16,-1-7 1 15,4-12-2-15,0-15 1 16,4-16-1-16,3-16 0 16,3-6 0-16,8-13 0 15,3 0-1-15,18 0 1 16,7 4-1-16,7 6 1 15,-7 2-1-15,0 11 0 16,-8 8-1-16,-2 7 1 16,-5 9-1-16,-2 10 1 0,-8 9-1 15,0 10 1-15,-7 12 0 16,-7 3 0-16,-3 7 0 16,-4 2 0-16,-4 7 0 15,-3-3 0-15,0 0-3 16,-7 3 1-16,-4-4-4 15,1 1 0-15,-1-9-6 16,0-7 1-16,4-7-1 16,0-14 0-16</inkml:trace>
  <inkml:trace contextRef="#ctx0" brushRef="#br0" timeOffset="119788.7214">12502 12361 21 0,'0'-6'10'0,"0"-1"-10"0,0 7 21 16,0 0-20-16,0 4 0 15,-3 5 0-15,-4-3 0 16,-4 13-2-16,1 3 1 16,-4 0 1-16,-4 0 0 15,7-3-1-15,1-4 0 16,3 1 0-16,3-3 1 16,15-7-1-16,-4-3 1 15,7-3-1-15,0-9 0 16,4-1 0-16,-1 7 0 15,1-3 0-15,0 3 0 16,-4 3 0-16,-4-3 0 16,-3 9 0-16,-7 9 0 0,-3 1 0 15,-8 6 1-15,-3 0-1 16,-3 6 0-16,-15-3 0 16,4 4 0-16,3-7 1 15,-3-1 0-15,6-2 1 16,8-6 0-16,4-1 0 15,3-5 1-15,3-4-1 16,4 0 1-16,4-9-2 16,17-7 1-16,4-9-2 15,6-3 1-15,1-9 0 16,3 2 0-16,-3-2-1 16,0 9 1-16,-7 6-1 15,-8 6 0-15,-10 16 0 16,-10 13 0-16,-11 12-1 15,-8 10 1-15,-13-4-1 16,-4 4 0-16,8 0 0 0,2-1 1 16,1-2-1-16,10-4 1 15,8-9-1-15,3-3 1 16,3-10 0-16,11-2 0 16,11-11 1-16,3-2 0 15,7-6-1-15,1-4 1 16,-1 3-1-16,-3 1 1 15,-8 2-1-15,-3 1 1 16,-7 9-1-16,-7 13 0 16,-3 2-1-16,-8 7 1 15,-3 0 0-15,-3 3 0 0,-5 0 0 16,5 7 0-16,3-4 1 16,-1-3 0-16,8-3 0 15,0-6 0-15,11-7 0 16,-1-9 1-16,8-3-1 15,3-10 0-15,4-2-1 16,6-7 0-16,8-10-3 16,0-8 1-16,0-1-3 15,3-9 0-15,0-4-1 16,1 1 1-16,-5 6 0 16,-6 6 0-16,-7 7 3 15,-8 15 0-15,-3 13 2 16,-10 9 0-16,-4 13 2 15,-4 9 1-15,-7 6 0 16,4-3 1-16,0 0-1 0,0-2 1 16,4-5-1-16,2-5 0 15,5-3-1-15,-1-4 0 16,8 0-1-16,-1-9 0 16,8-9-1-16,3 0 1 15,4 2-2-15,-1 1 1 16,-2 3-1-16,-1 3 1 15,-4 0-1-15,-6 6 0 16,-4 7-1-16,-4 9 1 16,-3 3 0-16,0 0 1 15,0-3 0-15,0-6 0 0,4-4 0 16,-1-2 0-16,4-1 1 16,0-3 1-16,4-3-4 15,-1 0 1-15,-3-3-8 16,0-6 0-16</inkml:trace>
  <inkml:trace contextRef="#ctx0" brushRef="#br0" timeOffset="120507.4436">12118 12311 26 0,'-11'-10'13'0,"18"7"-10"0,-7 3 14 16,7 0-17-16,0 0 1 16,4 3 1-16,0 4 1 15,-1 5-7-15,4 4 1 16,-3 0-4-16,0 2 1 16,-4 7-2-16,-4 1 1 15,-3 2 0 1,-35 0 7-1,52 0 1-15,-31 22 0 16,4-15 6-16,-1-4 0 16,8-6 0-16,-1-9 1 15,4-3-6-15,4-4 1 16,3-3-2-16,3 0 0 0,4 4-1 16,1-4 0-16,-1 0 0 15,-4 4 1-15,-3-4 0 16,-3 7 1-16,-4 2-1 15,-4 1 1-15,1 6-1 16,-4 6 1-16,-4-3-1 16,1-3 1-16,-1-3-2 15,4-10 1-15,0 4-2 16,3-7 1-16,1 1 0 16,3-1 0-16,3-3 0 15,4 0 0-15,0 0-1 16,4-3 1-16,0 3 0 15,-1 7 0-15,-3 2 0 16,0 7 0-16,-3 9 1 16,-4 7 0-16,-4 6 1 15,1 9 1-15,-4-9 0 0,0-1 0 16,3-2 0-16,4-4 1 16,4-5-1-16,6-7 1 15,4-10-2-15,8-6 1 16,16-9-1-16,15-3 1 15,11-13-1-15,3-12 0 16,0-19-6-16,7-10 1 16,21-3-11-16,11-3 1 15,3 7-1-15,-17-13 0 16</inkml:trace>
  <inkml:trace contextRef="#ctx0" brushRef="#br0" timeOffset="121179.2975">13130 12380 46 0,'-49'12'23'0,"42"-18"-32"15,14-3 47-15,7-4-37 16,11-6 1-16,0-6 0 16,6 3 1-16,5-9-4 15,6 0 0-15,4-7-2 16,7 7 0-16,-4 2-4 15,-7 4 1-15,-13 10-1 16,-12 11 1-16,-20 17-1 16,-11 9 0-16,-11 12 7 0,-10 17 0 15,-1 11 4 1,5 10 1-16,-5 4 0 0,8-4 1 16,3-10 0-16,8-18 1 15,3-6-3-15,3-10 1 16,4-6-2-16,7-6 0 15,4-7-1-15,-1-18 1 16,4-16-3-16,0-19 0 16,4-6-3-16,-1-13 0 15,1-12-4-15,3-4 1 16,0 1-1-16,-3 9 0 16,-4 9 2-16,0 20 0 0,-7 15 4 15,0 15 1-15,-4 16 3 16,1 16 1-16,-4 7 0 15,0 11 1-15,0 14-2 16,0 15 1-16,0 15-1 16,-1 4 0-16,1 12-1 15,4-5 0-15,-1 11-2 16,4 7 0-16,-3-19-3 16,3-9 1-16,0-7-3 15,-4-15 1-15,1-10-1 16,-4-15 0-16,-7-13 2 15,-4-9 0-15,-3-10 2 16,-4-9 1-16,7-4 1 16,1-5 1-16,10-4 1 15,3-6 0-15,8-6 0 16,6-3 1-16,12-13-1 0,-5-3 1 16,8-7-1-16,7-5 0 15,6-1-8-15,8-12 1 16,18 0-8-16,6-9 0 15</inkml:trace>
  <inkml:trace contextRef="#ctx0" brushRef="#br0" timeOffset="121476.142">13656 12392 44 0,'-42'44'22'0,"38"3"-23"0,11-40 35 0,4-1-32 16,6 0 0-16,8-9 1 15,-4-10 0-15,0-5-4 16,1-4 1-16,-1-7 2 16,0-8 0-16,-3 2-1 15,-4 4 0-15,-4-7 1 16,-3 4 0-16,-7-1-1 16,-3 10 1-16,-4 6 0 15,-4 7 0-15,-6 9-1 16,-8 9 1-16,0 3-1 15,0 4 0-15,1 6-5 16,6 6 0-16,8 3-6 16,3 0 1-16,7-3-7 15,3 22 1-15</inkml:trace>
  <inkml:trace contextRef="#ctx0" brushRef="#br0" timeOffset="121679.304">13455 12853 45 0,'-21'10'22'0,"10"-23"-22"0,11 7 38 16,7-7-37-16,4 1 1 15,17-13-1-15,7 3 1 16,8-6-3-16,3-4 1 16,-4-2 2-16,0-4 0 15,-3 4-5-15,0 5 1 0,-4 4-7 16,-3 3 0-16,-4 13-5 15,-7 3 0-15</inkml:trace>
  <inkml:trace contextRef="#ctx0" brushRef="#br0" timeOffset="121835.6806">13691 12872 25 0,'-56'72'12'0,"17"-3"-11"15,32-47 15-15,0 0-16 16,0 3 0-16,3 7 0 15,4-14 1-15,7-5-7 16,4-4 1-16,7-9-2 16,3-19 1-16</inkml:trace>
  <inkml:trace contextRef="#ctx0" brushRef="#br0" timeOffset="122023.0845">13861 12615 28 0,'7'-35'14'0,"-4"35"-10"0,-3 10 27 16,-3 15-29-16,-4 6 0 15,0 10 1-15,-4 12 0 16,0 10-4-16,1 19 0 16,-1 9 3-16,1-7 0 15,-1 4-1-15,1-6 0 16,6-13-5-16,0 3 0 16,1 3-7-16,10 0 0 15</inkml:trace>
  <inkml:trace contextRef="#ctx0" brushRef="#br0" timeOffset="122382.435">13790 12976 28 0,'-25'-26'14'0,"29"8"-9"16,-4 11 17-16,0 1-22 15,3-3 1-15,1 2 0 16,0 1 0-16,3 3-1 15,0 6 0-15,-4 0 1 16,1 4 0-16,-4-1-1 16,-4 3 1-16,1 1-1 15,-4-1 1-15,-8 7-1 16,1-1 1-16,-3 4-2 16,-1 3 1-16,0-6 1 0,4 0 0 15,7-10-1-15,4 0 1 16,3 0 0-16,3-6 0 15,8-3 0-15,6-3 0 16,1 0-1-16,0-1 1 16,-1-2-2-16,5-4 1 15,-5 10-6-15,-3 3 1 16,-3 7-6-16,-4 8 1 16</inkml:trace>
  <inkml:trace contextRef="#ctx0" brushRef="#br0" timeOffset="122570.0071">13540 13368 33 0,'-89'28'16'0,"33"-13"-9"0,49-15 26 0,0-3-29 16,0-3 1-16,3-3 2 15,11-4 0-15,7-3-9 16,29-2 0-16,10-14 6 16,14-12 1-16,3 0-3 15,8-6 0-15,17 0-1 16,7 3 0-16,1 6-11 15,-4 4 1-15,-4 5-6 16,25-18 0-16</inkml:trace>
  <inkml:trace contextRef="#ctx0" brushRef="#br0" timeOffset="128585.3883">11194 16688 25 0,'3'-9'12'0,"22"0"-9"0,-15-1 13 0,12 10-16 16,6-9 1-16,4-7 0 15,6 0 0-15,5-6-3 16,-1-3 0-16,-10 0-5 16,-4 3 1-16</inkml:trace>
  <inkml:trace contextRef="#ctx0" brushRef="#br0" timeOffset="128913.3955">11402 16321 19 0,'-39'19'9'0,"21"41"-1"15,11-44 10-15,0 9-18 16,0 6 1-16,-3 7 0 16,-1-1 0-16,4 4-1 15,0 0 0-15,0 3 0 16,0-4 1-16,0 4-3 16,3 3 0-16,-3-3-1 0,0-9 1 15,-3-1-1-15,-1-6 0 16,0-9 2-16,1 3 1 15,-1-9 2-15,4-4 1 16,4 1 1-16,3-4 1 16,3-6-1-16,4-3 1 15,4-10-2-15,3 1 0 16,11-17-1-16,3 4 1 16,7-3-3-16,4-6 1 15,0-4-5-15,3 0 0 16,-7 1-5-16,-6 2 0 0</inkml:trace>
  <inkml:trace contextRef="#ctx0" brushRef="#br0" timeOffset="129100.9464">11603 16475 23 0,'-7'-3'11'0,"-4"19"-6"0,8-4 14 0,-4 13-16 16,-7 10 0-16,-8 2 1 16,-6 17 1-16,-4 2-7 15,-6 4 1-15,-5 15 3 16,8-3 1-16,7-6-2 15,0-3 0-15,3-10-1 16,7-6 1-16,4-6-5 16,7-7 0-16,4-12-6 15,-1 3 0-15</inkml:trace>
  <inkml:trace contextRef="#ctx0" brushRef="#br0" timeOffset="129350.8809">11314 17231 20 0,'21'6'10'0,"-7"7"-3"0,-7-13 10 15,3 6-15-15,1-3 0 16,3-3 1-16,4-3 1 16,3-3-5-16,-7-4 1 15,0 7 2-15,0-6 0 16,-7-1 0-16,-7 4 0 16,-3 3-1-16,-8 3 1 15,-6 3-1-15,-5 0 1 16,1 0-1-16,0 0 0 15,3-3 0-15,4-3 0 16,14-3-1-16,4-13 0 0,6-3-7 16,5-6 0-16,9-6-4 15,5-7 1-15</inkml:trace>
  <inkml:trace contextRef="#ctx0" brushRef="#br0" timeOffset="129663.3563">11642 16444 24 0,'-4'-7'12'0,"4"17"-10"16,0-10 17-16,0 0-17 15,7 0 0-15,0 6 1 16,0 4 1-16,0-1-5 16,0 0 0-16,0 10 3 15,-7 0 1-15,0 3-1 16,0 0 0-16,0 0-1 15,-3 0 1-15,-1 0 0 0,1 0 0 16,3 0-2-16,0 0 1 16,0-4-1-16,0-2 1 15,0-3 0-15,0-1 0 16,3-2-1-16,-3-7 0 16,0 3-4-16,0-6 1 15,-3-6-8-15,-1-4 1 16</inkml:trace>
  <inkml:trace contextRef="#ctx0" brushRef="#br0" timeOffset="129835.2988">11628 16400 26 0,'-4'-19'13'0,"0"35"-5"0,4-4 16 0,0 13-22 16,-3 19 0-16,-1 6 1 16,1 16 1-16,-1 13-5 15,-3 24 1-15,0 4 2 16,0 6 1-16,4-16-2 15,3-12 1-15,3-13-6 16,4 6 0-16,4-18-7 16,10-16 0-16</inkml:trace>
  <inkml:trace contextRef="#ctx0" brushRef="#br0" timeOffset="130147.6915">11860 16591 34 0,'-45'-19'17'0,"87"-12"-24"0,-32 18 26 0,5 4-17 16,2-4 1-16,8 1-1 16,0-4 1-16,3 1-4 15,4-7 0-15,-4 0 1 16,-4 6 0-16,1 0-7 16,-7 1 1-16,-1 18-3 15,-2 12 0-15</inkml:trace>
  <inkml:trace contextRef="#ctx0" brushRef="#br0" timeOffset="130460.1826">11980 16723 25 0,'-46'53'12'0,"-28"7"-7"15,64-51 21-15,-1 7-24 16,1-1 0-16,3-8 1 16,3 2 1-16,1 1-5 15,-1-10 0-15,11-4 3 16,0-5 1-16,11-7-2 15,10-9 0-15,4 0 0 16,7 0 0-16,-4 0-1 0,-3 3 1 16,-1 3-1-16,-6 7 0 15,-4 2 0-15,-3 7 1 16,-4 6-1-16,-4 7 0 16,-2 5 0-16,-5 4 1 15,1 0-1-15,-4-3 1 16,0 6-2-16,0 3 0 15,0-6-5-15,0-4 0 16,-4-2-5-16,4-4 0 16</inkml:trace>
  <inkml:trace contextRef="#ctx0" brushRef="#br0" timeOffset="130741.4837">12072 16594 25 0,'-7'32'12'0,"-4"8"-8"15,8-30 17-15,-1 9-21 16,1-4 0-16,-1 1 1 16,4 0 1-16,0-4-2 15,0-2 0-15,4-1-1 16,-1-6 1-16,4 3-3 16,0-12 1-16,1 3-1 15,2-6 0-15,1-4-1 16,-1 1 0-16,1 2 1 15,-1 1 1-15,1 2 1 16,-4 1 1-16,0 6 0 16,-3 3 0-16,-1 0-2 0,-3 10 0 15,0 0-3-15,-3 2 1 16</inkml:trace>
  <inkml:trace contextRef="#ctx0" brushRef="#br0" timeOffset="130913.2716">11977 16924 23 0,'-39'9'11'0,"0"0"-8"0,36-6 22 16,-4-3-23-16,7 0 1 0,0 0 0 16,0 0 1-16,10-3-5 15,8-6 0-15,3 0 3 16,4-4 0-16,-1 0-1 16,5-2 0-16,-1-1-6 15,-3 4 1-15,-8-1-6 16,1 10 1-16</inkml:trace>
  <inkml:trace contextRef="#ctx0" brushRef="#br0" timeOffset="131366.3777">12002 17036 25 0,'-29'26'12'0,"5"21"-8"16,24-44 16-16,0 0-20 15,0-3 0-15,7-3 1 16,3-4 0-16,1-8-1 15,3-4 1 1,11-25-4-16,-1 10 1 16,-3 2-2-16,-6 13 1 15,-5 4-1-15,-3 8 0 16,-3 14 1-16,-8 5 1 16,-6 13 4-16,-1 7 1 15,0 5 2-15,1 1 1 16,-1-4-1-16,8-5 1 15,-1-4-2-15,1-6 0 16,6-10-2-16,4 0 1 16,7-9-2-16,1 0 0 15,-1-12-1-15,0-10 0 16,0 0 1-16,3-6 0 0,-2 6-1 16,-1-6 0-16,-4 15-1 15,1 0 1-15,-4 10 0 16,-7 6 1-16,0 10-2 15,-4 9 1-15,-3 6 0 16,0 3 1-16,0 4-1 16,0-4 0-16,4 1-4 15,-1-10 1-15,4 0-7 16,7-4 0-16</inkml:trace>
  <inkml:trace contextRef="#ctx0" brushRef="#br0" timeOffset="132053.8147">12474 16811 23 0,'-24'-3'11'0,"16"-4"-11"0,8 7 12 16,4-6-11-16,-4 6 0 15,7-3 1-15,-3 3 0 0,3 3-2 16,-4 6 0-16,-3 4 2 16,-3 6 1-16,-1 3 0 15,-6 3 1-15,-1 6-1 16,-7-3 0-16,1-3 0 15,6 1 0-15,4-14-2 16,7-9 1-16,11 7-1 16,-4-7 0-16,10-6-1 15,1-1 1-15,0-5-1 16,-1 3 0-16,1 3 0 16,-4-4 1-16,-3 7-1 15,-4 4 0-15,0 2 0 16,-7 9 1-16,-4 4-1 15,1 0 0-15,-1-3 1 16,-3 3 0-16,4-7-1 16,-1 1 1-16,4-10 0 15,0-3 0-15,7-3 0 0,7-7 0 16,0 1-3-16,0-4 1 16,0 4-3-16,1 0 1 15,-5 9-2-15,1 6 0 16,-8 3-1-16,-3 10 1 15,-3 6 1-15,-8 6 1 16,-3 4 4-16,0-1 1 16,0 4 2-16,3-3 1 15,1-7 0-15,3-3 0 16,0-6 0-16,3-4 0 16,4-8-2-16,4-4 0 15,6-6-3-15,1-10 1 0,3-9-6 16,7-6 1-16,0-7-8 15,4-5 1-15</inkml:trace>
  <inkml:trace contextRef="#ctx0" brushRef="#br0" timeOffset="132538.2368">12732 16855 31 0,'0'-4'15'0,"14"-5"-12"15,-11 3 21-15,4-1-23 16,4 1 0-16,0 0 0 15,3 3 0-15,0 0-1 16,0 3 0-16,0 3 1 16,0 3 0-16,-3 3 0 15,-1 4 0-15,-6 15-1 16,-4 4 0-16,-4 2 0 0,-6 7 1 16,-4 3 0-16,0-7 1 15,3-5 1-15,0-7 0 16,4 0 0-16,4-9 0 15,-1-4-1-15,4-2 1 16,0-10-1-16,7-7 1 16,0-5-3-16,0-10 1 15,0-3-1-15,1 6 0 16,-1 3-3-16,0 1 1 16,-4 11-1-16,-3 4 1 15,-3 13-1-15,-1 6 0 16,-3 6 2-16,0 3 0 0,0 7 3 15,3 2 1-15,1-2 1 16,3-1 0-16,3-2 0 16,4-7 0-16,4 0 0 15,0-10 0-15,3-5-3 16,7-7 1-16,7-9-6 16,11-16 1-16,3 0-10 15,11-10 0-15,0-5-3 16,0-13 1-16</inkml:trace>
  <inkml:trace contextRef="#ctx0" brushRef="#br0" timeOffset="133006.9554">13413 16754 30 0,'-11'-9'15'0,"-3"9"-10"15,7 3 26-15,-4 3-29 16,1 7 1-16,-8 6 0 15,0 3 0-15,1 12-4 16,-1 7 0-16,-3 9 2 16,0-6 1-16,3 0-4 15,4-10 0-15,3-2-5 16,8-7 1-16,3-13-6 16,7-6 1-16</inkml:trace>
  <inkml:trace contextRef="#ctx0" brushRef="#br0" timeOffset="133663.1626">13293 16942 25 0,'14'-50'12'0,"7"34"-8"0,-14 10 17 16,4 0-19-16,-1 0 0 16,1-1 0-16,3 4 1 15,0 0-4-15,0-3 0 16,7-4 2-16,-3 7 1 16,7-3-2-16,-4 6 1 15,-4 3-1-15,-6 3 1 16,-4 7-1-16,-14 3 1 0,-4 9-1 15,-3 6 0-15,0 0-1 16,0 4 1-16,-4-1 0 16,4-2 0-16,0-7 0 15,-3 3 0-15,6-12-1 16,4-1 1-16,0-5 0 16,3-4 0-16,1 0 0 15,3-6 0-15,3-12 0 16,4 2 0-16,0-5 0 15,1-4 0-15,-1 3 0 16,0-2 0-16,3 5 0 16,-3 4 1-16,0 2-1 15,-7 7 0-15,4 3 0 16,-4 7 0-16,0-1-1 16,0 7 1-16,0-4 0 15,-4 7 0-15,4-6-1 16,0 6 1-16,0-7 0 0,0-2 0 15,0-1 0-15,0 0 0 16,0-9 0-16,4 4 1 16,-4-4-1-16,7 0 0 15,3-10 0-15,1-6 0 16,3 7 0-16,-3 3 1 16,-1 3-2-16,-10 9 1 15,0 6 0-15,-7 4 0 16,0 3 0-16,0 12 0 15,-3 1 2-15,3 2 0 0,-1-6 1 16,1-3 0-16,4-6 0 16,3 3 0-16,0-3 0 15,3-6 0-15,4-13-1 16,11 0 0-16,7-13-4 16,3-9 0-16,7-6-6 15,8-10 1-15,-1-3-5 16,0-2 0-16</inkml:trace>
  <inkml:trace contextRef="#ctx0" brushRef="#br0" timeOffset="134413.1139">13818 16773 27 0,'-21'9'13'0,"11"7"-13"0,6-6 19 16,-3-1-18-16,-4 3 0 16,-3 14 1-16,4-8 0 15,-1 7-3-15,4 4 1 16,0-4 1-16,3-3 1 16,1 0-1-16,-1-10 0 15,4 1-1-15,7-7 1 16,4-6-1-16,3-13 1 15,0-5-1-15,0-7 0 0,4-1 0 16,0 8 1-16,3-4-1 16,-4 0 0-16,1 9 0 15,0-2 0-15,-4 2 0 16,0 7 0-16,-3-1 0 16,-1 7 1-16,-6 10 0 15,-4-7 0-15,-4 10-3 16,-6 8 0-16,3 1-1 15,-8 4 1-15,1 2-1 16,-3 0 1-16,-1-3-1 16,-3-3 0-16,3-3 4 15,4-3 0 1,7 2 1 0,4-11 1-16,6-4 0 15,-3-3 0-15,7-10 0 16,4-2 0-16,-1-7-2 0,1-3 1 15,3 3-2-15,0-3 0 16,-3 3-4-16,-1 4 0 16,-3-1-3-16,0 7 1 15,-7 9-2-15,0 0 0 16,-3 0 1-16,-1 3 0 16,-3 0 5-16,0 0 1 15,0 0 3-15,4 3 1 16,-4 1 2-16,3 2 0 15,0 4 0-15,4 9 0 0,-3 0-2 16,-1 9 0-16,4 0-2 16,-3 4 1-16,-1 2-1 15,4 4 0-15,0-3 0 16,-3 3 0-16,-1 3-1 16,4-13 1-16,0 3-4 15,0-5 0-15,0-11-5 16,0-5 1-16</inkml:trace>
  <inkml:trace contextRef="#ctx0" brushRef="#br0" timeOffset="134663.0162">13783 17221 23 0,'0'-9'11'0,"0"3"-9"16,0 9 16-16,0 0-17 15,0 3 0-15,0 1 4 0,0-1 0 16,0 3-6-16,-3 7 1 15,-1-7 3-15,0 1 0 16,-3 2-1-16,4-5 1 16,-1 2-2-16,4-3 0 15,0-3-1-15,0-3 0 16,7-9-4-16,0 0 1 16,4-13-7-16,3-3 1 15,7 3-1-15,4-4 1 16</inkml:trace>
  <inkml:trace contextRef="#ctx0" brushRef="#br0" timeOffset="134819.2895">13984 16989 25 0,'0'-3'12'0,"-10"16"-8"0,6-4 25 0,-3 7-26 15,-4 6 1-15,1 3 1 16,-1 3 1-16,4-3-8 16,0 3 1-16,7-6 4 15,7-3 1-15,0-3-3 16,4-4 1-16,-1-5-5 15,1-4 1-15,0-3-10 16,13 0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35:41.0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27654 12320 22 0,'18'-9'11'0,"17"2"-8"0,-21 4 11 15,15 0-12-15,16-3 0 16,19-3 2-16,17-4 1 0,32-3-6 16,28 4 1-16,21-4 3 15,36-3 0-15,14 7-2 16,38-1 1-16,-7 4-1 16,29 3 0-16,-14-1 0 15,17 1 0-15,-35 0-4 16,-22-1 0-16,-17 4-6 15,-21 3 1-15</inkml:trace>
  <inkml:trace contextRef="#ctx0" brushRef="#br0" timeOffset="1343.712">28494 12326 27 0,'25'-15'13'0,"45"-1"-7"0,-56 13 18 0,18 0-23 16,3 0 1-16,8 0 0 16,17-1 1-16,7 4-4 15,0-3 1-15,-4 0 2 16,-13 0 0-16,-12 0-5 16,-6 3 1-16,-11 3-3 15,-10 3 1-15,-15 1-2 16,-13-1 1-16,-12 3 0 15,-13 4 0-15,-7 2 6 16,-11 7 1-16,3 10 3 16,4 2 0-16,8-2 1 15,9-4 1-15,12 0-2 16,6 0 1-16,7-9-3 0,11-3 1 16,7-4-2-16,11-9 0 15,3-6-1-15,4-3 1 16,-4-3 0-16,-3-7 0 15,-8 7-1-15,-6-7 1 16,-11 0 0-16,-14 7 0 16,3 3-1-16,-7-1 0 15,4 7 0-15,3 0 0 16,4-3-3-16,0 0 0 16,11 3-3-16,3 0 0 0,3 0-2 15,18-6 1-15,1-1-1 16,6-2 0-16,0 0 2 15,-3-1 0-15,-4 4 4 16,-7 0 1-16,-3 9 3 16,-1 16 0-16,-13 9 1 15,-8 9 0-15,-7 14 1 16,-3-4 1-16,-3-3-1 16,-1 3 0-16,-3-3-1 15,10-4 1-15,0 4-1 16,1-12 0-16,-1-4-1 15,4-9 1-15,0-7-2 16,0-6 0-16,3-6-1 16,4-9 0-16,4-10 0 15,6-6 0-15,8-6-6 16,-1 2 1-16,15-5-6 0,3 6 0 16,7 3-6-16,11 0 0 15</inkml:trace>
  <inkml:trace contextRef="#ctx0" brushRef="#br0" timeOffset="1843.5988">29418 12361 28 0,'-3'-3'14'0,"-15"9"-9"15,7 0 19-15,-3 7-22 16,-7 6 1-16,-4 6 1 15,4 3 1-15,4-3-6 16,-1 0 0-16,14-3 4 16,4-3 1-16,4-7-2 15,14-5 1-15,3-7-1 0,0-10 1 16,21-2-1-16,1-7 1 16,-1-3-2-1,0 3 1-15,-6 0-2 0,-12 4 1 16,-3 2-2-16,-6 7 1 15,-15 6-2-15,-4 3 1 16,-7 6 0-16,-3 4 0 16,-3 3 1-16,-4 3 0 15,-1 6-3-15,1-3 1 16,4 3-5-16,-5-3 1 16,5 3-7-16,3-3 1 0</inkml:trace>
  <inkml:trace contextRef="#ctx0" brushRef="#br0" timeOffset="2202.9424">29238 12740 22 0,'-21'13'11'0,"-7"12"-3"0,21-16 11 0,-14 7-17 15,-1 9 1-15,-9 0 1 16,-1 3 0-16,0 7-5 16,0 3 1-16,4-7 3 15,7-3 0-15,0-6-2 16,10-3 1-16,11-13-1 15,11-9 1-15,3-9-1 16,18-10 1-16,7-10-2 16,-4-2 1-16,14-4-1 15,-3 7 0-15,3 3-1 16,-3 2 1-16,-7 11-1 16,-7 2 1-16,-7 7-1 0,-8 3 1 15,-3 6 0-15,-7 9 1 16,-7 1-1-16,-7 6 1 15,-3 3 0-15,-8 6 1 16,-3 3-3-16,0-2 1 16,0 8-4-16,-1-12 0 15,8 0-6-15,0-6 1 16,4-9-3-16,3-10 1 16</inkml:trace>
  <inkml:trace contextRef="#ctx0" brushRef="#br0" timeOffset="2421.6875">29270 12919 21 0,'32'-16'10'0,"-4"4"-6"0,-17 12 17 0,3 0-21 16,-4 3 0-16,-3 0 2 16,0 0 1-16,-7 0-2 15,0 4 0-15,-7-1 3 16,-7 0 0-16,-3 4 0 16,-5-4 1-16,1 3-2 15,0-2 1-15,7-1-1 16,3 0 0-16,4-3-1 15,7-3 1-15,14-9-5 16,8-4 0-16,13-5-9 16,14-4 0-16,8-4-2 15,10-5 1-15</inkml:trace>
  <inkml:trace contextRef="#ctx0" brushRef="#br0" timeOffset="2577.9273">29806 12662 30 0,'4'0'15'0,"10"3"-20"0,-11-6 28 16,15-6-22-16,0-1 0 16,3-2 0-16,0-7 1 15,4 0-8-15,3 3 0 16,0-3-2-16,-10-2 1 16</inkml:trace>
  <inkml:trace contextRef="#ctx0" brushRef="#br0" timeOffset="2702.9462">29877 12543 35 0,'-53'44'17'0,"7"-7"-18"0,42-24 32 0,-3-1-30 16,0 7 0-16,4 0 0 16,3-3 1-16,3-1-2 15,4-2 0-15,4-4-3 16,0-2 1 0</inkml:trace>
  <inkml:trace contextRef="#ctx0" brushRef="#br0" timeOffset="3093.5928">29746 12935 26 0,'-17'6'13'0,"6"3"-4"0,11-9 4 16,0 0-13-16,7 0 0 16,-3 7 0-16,3-4 0 15,3 0 1-15,4-6 0 16,4 0 0-16,0 0 0 15,-1-1-2-15,-3-2 1 16,-3 0-1-16,-4 0 1 16,-7-1-3-16,-7 4 1 15,-4-3 0-15,4 3 1 16,-7 3 3-16,-3 0 1 16,6 3 0-16,-3 0 1 15,0 3 0-15,-7 4 1 16,6 5-1-16,-2 4 1 15,-4 3-3-15,3 3 0 0,0 0-1 16,4 0 1-16,7 1-1 16,4 2 0-16,6-3 1 15,11-9 0-15,8-1-3 16,2-8 1-16,4-4-7 16,4-3 1-16,7 0-6 15,-7-10 0-15</inkml:trace>
  <inkml:trace contextRef="#ctx0" brushRef="#br0" timeOffset="7921.3649">28367 10690 29 0,'-4'-7'14'0,"43"7"-9"0,-25 0 22 16,4 3-26-16,10 7 1 15,4-4 0-15,-4 7 1 16,4-1-4-16,0 1 1 15,-1-1 1-15,-2 4 0 16,-12 0-5-16,1 2 1 16,-11 8-8-16,-11-5 1 15</inkml:trace>
  <inkml:trace contextRef="#ctx0" brushRef="#br0" timeOffset="8093.174">28240 11022 27 0,'-46'12'13'0,"32"-15"-7"0,14 3 16 0,7 0-20 15,4-6 0-15,6-6 1 16,8 2 0-16,21-6-4 16,7-2 0-16,7-1 3 15,-7 0 1-15,-4 3-4 16,-10 1 0-16,-8-1-6 16,-6 7 0-16,-11 5-3 15,-7 4 0-15</inkml:trace>
  <inkml:trace contextRef="#ctx0" brushRef="#br0" timeOffset="8249.4056">28282 11003 26 0,'-42'53'13'0,"-11"7"-14"15,39-41 21-15,-4 6-20 16,-3 13 1-16,-4 5-1 0,4 4 1 16,4 1-1-16,6-8 0 15,4-2-7-15,10-13 0 16,4-3 0-16,8-9 0 15</inkml:trace>
  <inkml:trace contextRef="#ctx0" brushRef="#br0" timeOffset="9030.6139">28247 11129 27 0,'18'-13'13'0,"24"7"-15"0,-17 3 26 0,6-4-24 15,8 1 1-15,7-3 0 16,-4-1 1-16,-6 1-2 15,-8 3 0-15,-7 2-1 16,-7 11 1-16,-3 2-2 16,-15 4 1-16,-10 2-1 15,-7 4 0-15,-7 0 0 16,-11 0 0-16,11-4 3 16,-4-2 0-16,18-4 1 15,10-5 0-15,11-4 1 16,4-7 0-16,17-2 0 15,4-4 0-15,-4 1-1 16,0 2 0-16,-7 1-1 16,1 3 1-16,-12-1-1 15,4 1 0-15,-7 6 0 16,-7 0 0-16,-3 3 0 16,-15 4 0-16,4-1-1 15,-4 3 1-15,-10 1-1 16,11-1 1-16,-8 0-1 0,-3 1 0 15,-1-1 0-15,8 1 0 16,4-1-1-16,3-3 1 16,3-2-1-16,4-1 0 15,7 0-1-15,7-3 0 16,7 0-1-16,4 0 1 16,3 0 0-16,7 0 1 15,-7 0-1-15,8 0 1 16,-8 3 0-16,-4 0 1 15,-3 0 0-15,-3 3 0 16,-4 4-1-16,-10-1 1 0,-8 1 0 16,-3-4 1-16,3 3-2 15,-3-2 1-15,4-1 0 16,-1-6 0-16,4 3 0 16,0 0 0-1,25-9 0 1,3-4 1-16,0 4-1 15,-4 0 1-15,1 3-1 16,-4 3 1-16,-3 0-1 16,-4 3 1-16,-4 9-2 15,-3 1 1-15,-3 9 0 16,-8-3 0-16,1 0 0 16,3-7 1-16,3 1-1 15,4-1 0-15,4-9 1 16,3 1 0-16,3-8-1 15,4-5 1-15,4 0-4 0,3-10 0 16,14-3-6-16,4 0 1 16</inkml:trace>
  <inkml:trace contextRef="#ctx0" brushRef="#br0" timeOffset="9686.8951">29058 10780 27 0,'-10'-15'13'0,"6"30"-7"0,4-15 19 16,7 4-25-16,14-1 1 15,-3-3 0-15,3 0 0 16,0 3-1-16,1 0 0 16,-5 0 0-16,-6 10 1 15,-4-1-3-15,-11 7 0 16,-3 3-1-16,-14 0 1 16,-11 3-1-16,-10 0 0 15,-4-6 2-15,7 0 1 16,8-4 2-16,2-2 0 15,12-4 0-15,10 4 0 16,10-4 0-16,11-2 0 16,11 2-1-16,7 4 0 0,-8-1 0 15,5 1 0-15,-8 2-1 16,-7 4 1-16,-11 0-1 16,-3 0 1-16,-7 0-1 15,-3-1 0-15,-4-2-1 16,0 0 1-16,0-4 0 15,3 1 0-15,4-4 0 16,7-6 0-16,0-3 0 16,21-6 0-16,4-3-4 15,6-7 0-15,1-6-6 16,18-3 1-16</inkml:trace>
  <inkml:trace contextRef="#ctx0" brushRef="#br0" timeOffset="10343.1003">29760 10699 30 0,'4'-9'15'0,"-15"9"-12"0,8 0 23 16,-11 3-25-16,-11 6 0 15,-7 4 0-15,4 9 0 16,-7-4-1-16,-1 1 0 16,5 3 1-16,2 0 0 15,8-3-4-15,4-3 0 16,3-1-3-16,-4-2 1 15,18-4-5-15,0-2 1 16,21-1-1-16,-7-3 1 16,0-3 5-16,11 0 0 0,-7 3 4 15,-1-3 1-15,4 0 4 16,-6 0 1-16,-1 3 0 16,3-3 0-16,-10 3-3 15,-3 4 1-15,-8 2-2 16,1 0 0-16,-8-2-2 15,1 2 1-15,-4 1 0 16,-1 2 0-16,-6-3-1 16,-3-2 1-16,-1-1-1 15,11 3 0-15,-4-2 0 16,4-1 1-16,0 0-1 16,3 0 0-16,11 1 0 15,0-4 0-15,7 0-1 16,15-3 1-16,-1 0 0 15,0 0 0-15,11-6 0 16,-4 9 0-16,0-3 0 0,-7 0 0 16,4 0 0-16,-14 6 0 15,-11 0 0-15,-4 4 0 16,-10-1 0-16,-7-2 1 16,-15 2-1-16,1 0 0 15,0 1 2-15,0 2 0 16,-1 4 0-16,12-3 1 15,6-1 0-15,7-3 1 16,4-2-1-16,14-1 1 16,4-3-2-16,14-3 1 15,3 0-2-15,21-3 1 16,-3-6-1-16,0-1 1 0,3-2-5 16,1 2 1-16,-1-5-9 15,1 2 1-15</inkml:trace>
  <inkml:trace contextRef="#ctx0" brushRef="#br0" timeOffset="10718.001">30261 10856 24 0,'-7'15'12'0,"-32"36"-6"15,29-33 10-15,-8 11-13 16,-3-1 0-16,-18 6 2 15,7-2 0-15,-6-1-6 0,9-6 0 16,5-3 4 0,-1-6 1-16,4-7-2 0,7-6 1 15,7-9-2-15,7-6 1 16,7-7-2-16,3-16 1 16,26-6 0-16,2-6 0 15,1 4 0-15,7 5 0 16,-11 7 1-16,1 5 0 15,-5 11 0-15,1 8 0 16,-4 7 0-16,1 10 0 16,-8 2-1-16,-4 7 1 15,-2 3-1-15,-8 3 0 0,-4 0-3 16,-3 4 1-16,0-4-9 16,0 3 0-16,0 3-4 15,4-3 1-15</inkml:trace>
  <inkml:trace contextRef="#ctx0" brushRef="#br0" timeOffset="11764.7919">30346 12640 27 0,'-21'25'13'0,"7"13"-11"0,10-26 18 0,-6-2-17 15,6-1 0-15,-14 4 2 16,4-4 0-16,-3-3-6 16,-1-3 0-16,0-6 4 15,4-3 1-15,4-13-3 16,3-6 1-16,7-9-1 16,10-10 0-16,8-3-1 15,3-3 0-15,0 3-1 16,14 9 1-16,4 10 0 15,-3 9 0-15,2 13 0 16,5 9 1-16,-1 12 0 16,-10 14 1-16,-8 2 0 15,-16 13 1-15,-12-3-1 0,-10 3 1 16,3-4-1-16,-10 1 1 16,-7-3-1-16,7-4 0 15,0-2-5-15,3-4 1 16,7-9-6-16,11-7 1 15,0-2-7-15,11-7 0 16</inkml:trace>
  <inkml:trace contextRef="#ctx0" brushRef="#br0" timeOffset="13311.5886">30893 12330 29 0,'21'-10'14'0,"39"4"-16"16,-42 6 19-16,-8 0-14 15,8 3 1-15,-4 0 1 16,-4 3 0-16,-2 4-7 15,-8-1 1-15,-4 1 4 16,-10-4 0-16,3 6-1 16,-10-2 0-16,7 2-2 15,-4 4 1-15,1 0-1 16,6-1 1-16,1 1-1 16,3 0 0-16,-4 3 0 15,11 6 0-15,-4-6 0 16,4-4 0-16,-7 4 0 0,7-6 1 15,-3-1-1-15,-4-6 0 16,0 4-4-16,0-10 1 16,-7-6-3-16,10-10 0 15,-3-6-5-15,-4-6 0 16</inkml:trace>
  <inkml:trace contextRef="#ctx0" brushRef="#br0" timeOffset="13467.8824">30819 12323 35 0,'0'0'17'0,"0"32"-17"0,0-20 33 0,-4 13-31 15,-6 10 1-15,-12 12 0 16,1 12 1-16,-7-5-6 16,-11-1 1-16,7 0 3 15,1-2 0-15,6 2-2 16,4-3 0-16,10-6-5 16,1-3 1-16,17-10-8 15,7-3 0-15</inkml:trace>
  <inkml:trace contextRef="#ctx0" brushRef="#br0" timeOffset="13999.0284">31298 12361 41 0,'-7'-22'20'0,"53"-3"-26"0,-35 19 32 16,-1-1-26-16,5 1 0 15,-1 3 1-15,0 6 0 16,3 3-1-16,-2 4 0 16,-5 2 0-16,-3 7 1 15,-7 6-1-15,-3 3 1 16,-4 1-1-16,-11-1 1 16,-3 0-1-16,0-3 1 15,-8 3-1-15,-2-6 0 16,2-3 0-16,8 0 1 15,4-3-1-15,-5-7 1 0,12 0-1 16,6-2 1-16,4-7-1 16,4-7 1-16,3-2-3 15,3-7 1-15,5-6-3 16,-5-15 0-16,15-4 0 16,-11 7 1-16,-3 5-1 15,-4 11 1-15,-14 5 3 16,-4 13 1-16,-3 6 2 15,-14 10 1-15,-11 12 1 16,7 7 0-16,0 5 0 16,-3 4 0-16,14-3-2 15,0-3 0-15,3-1-1 16,4-2 0-16,7-4-1 16,7-6 0-16,7-6-4 15,7 0 0-15,14-13-6 16,4-6 0-16,14-3-4 0,3-6 0 15</inkml:trace>
  <inkml:trace contextRef="#ctx0" brushRef="#br0" timeOffset="14155.3379">31429 12640 29 0,'-18'-3'14'0,"-10"25"-4"0,7-16 22 16,7 4-29-16,-11 8 1 16,4 1 2-16,-4 0 0 15,1 3-8-15,9 3 1 16,5-3 4-16,3 0 1 15,14-6-2-15,3-4 0 16,12-2-7-16,6-7 0 0,4-6-9 16,6-1 0-16</inkml:trace>
  <inkml:trace contextRef="#ctx0" brushRef="#br0" timeOffset="14717.7677">31941 12326 39 0,'-25'7'19'0,"-25"-1"-17"16,33-3 26-16,-1 3-27 15,-3 1 1-15,0-1-1 0,10 0 0 16,4 0-2-16,7 1 0 15,14-1 2-15,7 0 0 16,4 4-2-16,0-10 1 16,0 9 0-16,-1-3 0 15,-3 1 0-15,1-1 0 16,-5 3-1-16,-3-2 1 16,-3-1-1-16,-11 0 1 31,-32 7 0-31,4 2 0 15,-4-2 0-15,4 6 1 16,-4-4-1-16,11-2 0 16,3-1 0-16,4 1 1 0,0-4-1 15,14 4 0-15,0-7-1 16,7 7 1-16,11-7 0 16,7 3 0-16,3-2 0 15,-7 2 0-15,4 1-1 16,-11 2 1-16,3 1 0 15,-6-7 1-15,-7 6-1 16,-4 1 0-16,-4-4 0 16,-3 1 0-16,-4-1 0 15,1-2 1-15,-1-4-3 16,-6 0 0-16,6 0-5 16,0-12 1-16,1 2-6 15,6-5 1-15</inkml:trace>
  <inkml:trace contextRef="#ctx0" brushRef="#br0" timeOffset="14905.2091">31941 12352 34 0,'-11'21'17'0,"-31"48"-19"0,24-50 29 16,-3 13-26-16,-7 8 0 15,-8 11 1-15,-3-8 1 16,4 1-4-16,3 0 0 15,4-3-2-15,7-3 1 16,7-7-8-16,0-6 0 0</inkml:trace>
  <inkml:trace contextRef="#ctx0" brushRef="#br0" timeOffset="15045.8583">32004 12668 29 0,'-7'22'14'15,"-11"0"-17"-15,18-12 20 0,-10-4-17 16,-1 3 0-16,8 4-4 16,-11-1 0-16,3-2-1 15,0 2 0-15</inkml:trace>
  <inkml:trace contextRef="#ctx0" brushRef="#br0" timeOffset="15327.1402">32424 12367 38 0,'14'0'19'0,"-7"41"-24"0,-14-25 36 15,-4 6-30-15,-10 12 1 16,-7 16 1-16,-14 4 1 16,3-1-3-16,-11 6 0 15,8 4 3-15,-4 6 1 16,4-3-2-16,3 0 1 15,7-7-1-15,-6-5 1 16,-1-4-2-16,7-12 0 16,4-13-1-16,0 0 1 15,6-19-4-15,1-3 1 16,4-12-10-16,-5-7 1 0,8-12-6 16,-32-13 1-16</inkml:trace>
  <inkml:trace contextRef="#ctx0" brushRef="#br0" timeOffset="25935.8655">16133 14101 27 0,'7'-9'13'0,"-4"3"2"16,-6 2 14-16,-1 4-27 16,-7 4 1-16,-3 8 3 15,-7 13 0-15,0 13-7 16,-14 6 0-16,-8 3 4 15,-6 3 0-15,-7-6-1 16,6-3 1-16,11-10-7 16,8-9 1-16,9-6-5 15,8-10 0-15,21-3-6 0,8-6 1 16</inkml:trace>
  <inkml:trace contextRef="#ctx0" brushRef="#br0" timeOffset="26092.1216">15956 14340 27 0,'4'-4'13'0,"-4"58"-1"0,0-39 18 15,0 11-28-15,-7 8 1 16,0 1 3-16,0 2 0 0,-1 7-7 16,5 3 0-16,3 0 4 15,0-9 1-15,7-10-5 16,0-6 0-16,4-9-8 16,-1-13 1-16,4-13-5 15,7-15 0-15</inkml:trace>
  <inkml:trace contextRef="#ctx0" brushRef="#br0" timeOffset="26732.7671">16312 14126 36 0,'11'25'18'0,"-11"-21"-20"16,7-1 29-16,4-3-27 16,6 0 1-16,1 0 0 15,3 0 0-15,0-3-1 16,4 3 0-16,-7 3 0 15,-4 0 1-15,-7 9-1 16,-11 4 0-16,-3 3 0 0,-10 0 1 16,-8 3-2-16,-3 3 1 15,-8-6 0-15,8-1 0 16,3-8 0-16,4-4 0 16,7-6 0-16,11-6 0 15,-1-7 0-15,15-6 0 16,3 1 0-16,3 5 0 15,1 10 0-15,0 9 0 16,-8 4 0-16,1 12 0 16,-11 9 0-16,-4 3 0 15,-3 4 1-15,-7 0 0 16,4-1 2-16,-4-2 0 0,6-4 0 16,5-6 0-16,6-3 0 15,1-3 0-15,3-6-1 16,4-10 0-16,3-3-4 15,7-3 0-15,0-10-4 16,7-9 0-16,4 0-3 16,-7 0 0-16,-1 0-3 15,-2-3 1-15,-5 6 6 16,-3 4 0-16,-7 5 6 16,-7 4 0-16,-3 9 6 15,-4 3 0-15,0 7 4 16,0 3 1-16,-4-1-3 15,4 4 1-15,0 3-3 16,7-3 1-16,4-3-3 16,3-7 0-16,0 3-3 15,7 1 1-15,0-7-2 16,4-3 1-16,-1 4-3 0,4-4 1 16,0-6-10-16,4-4 1 15,14 1-8-15,-7-6 1 16</inkml:trace>
  <inkml:trace contextRef="#ctx0" brushRef="#br0" timeOffset="27201.4911">16898 14220 42 0,'-14'10'21'0,"39"-4"-22"15,-18-12 30-15,10-4-29 16,1 1 1-16,7-7 0 15,-4 4 1-15,0-4-3 16,0 4 0-16,-3 5-2 16,-1 1 1-16,-6 9-4 15,-4 10 0-15,-3 6 0 0,-1-7 0 16,-10 23 3-16,-11 9 0 16,-6-1 6-1,-4-5 0-15,3-3 5 0,4-4 1 16,7-9 0-16,-1-6 1 15,8-7-4-15,4-6 0 16,13-9-2-16,8-10 0 16,0-3-4-16,6-15 0 15,1-4-5-15,0-6 0 16,3-6-7-16,0 6 0 16,4 10-3-16,-7-1 0 0</inkml:trace>
  <inkml:trace contextRef="#ctx0" brushRef="#br0" timeOffset="27482.7197">17226 14092 41 0,'-14'25'20'0,"7"-9"-23"15,7-13 37-15,0 0-33 16,0-3 0-16,3 0 0 16,5 0 1-16,6-3-2 15,3-3 0-15,4-4 2 16,11 4 0-16,0 0-1 15,0 6 0-15,-4-4 0 16,-3 4 1-16,-1 7-1 16,-10 2 0-16,-3 4-1 15,-7 5 1-15,-8 4-1 16,-3 4 1-16,-7-1-5 16,-14-3 1-16,6 0-6 0,1-4 0 15,4 4-5-15,3-9 1 16</inkml:trace>
  <inkml:trace contextRef="#ctx0" brushRef="#br0" timeOffset="27717.0773">17346 14277 24 0,'-3'-9'12'0,"6"15"-1"0,-10-3 16 0,0 3-24 16,-4 7 0-16,-3 6 5 16,0-1 0-16,0 1-9 15,0-3 1-15,3 0 5 16,4-4 0-16,4-6-1 15,3 1 1-15,7-7-3 16,3-4 0-16,1-2-1 16,7-6 0-16,6-4-1 15,1 0 1-15,0-3-5 16,-4 4 0-16,-3 2-9 16,-4 7 0-16,-7 12-2 15,-7 4 0-15</inkml:trace>
  <inkml:trace contextRef="#ctx0" brushRef="#br0" timeOffset="28045.1378">17163 14572 27 0,'-32'31'13'0,"7"-3"-4"0,22-21 21 16,-1-1-27-16,1 3 1 16,-1-3 0-16,4-6 0 15,0-6-5-15,7 0 1 16,4-7 3-16,3-2 1 15,3-4-2-15,5-3 0 16,-1 3 0-16,-4 3 1 16,-2 7-1-16,-5 3 1 15,-3 6 0-15,-3 6 1 16,-8 7 1-16,-3 2 1 16,0-2-1-16,0-1 1 0,0 7-2 15,3-3 1-15,1 0-2 16,3-10 0-16,3 0-2 15,4-3 0-15,4-6-1 16,3 3 0-16,4-6-10 16,17-4 0-16,15-5-10 15,-5-1 1-15</inkml:trace>
  <inkml:trace contextRef="#ctx0" brushRef="#br0" timeOffset="28404.4479">17798 14170 48 0,'-7'10'24'0,"10"15"-18"0,1-19 30 15,6 7-36 1,1-7 0-16,6 0-3 15,-2 0 1-15,2 1-4 16,1 2 0-16,-11 4-8 16,-11 12 0-16</inkml:trace>
  <inkml:trace contextRef="#ctx0" brushRef="#br0" timeOffset="28701.3163">17784 14509 35 0,'-32'31'17'0,"18"-12"-11"15,14-16 23-15,0-3-29 16,0 0 0-16,0 0 0 15,7-3 1-15,3 0-1 16,4 0 0-16,1 0-3 16,-1 3 0-16,0 3-4 15,0 3 1-15,-4 7-1 16,1-4 0-16,-4 13 3 16,-7 0 1-16,0 6 7 15,-3 0 0-15,-1-2 6 16,-3-1 0-16,3-3 1 0,1 0 0 15,3-7-3-15,0-5 0 16,7-10-4-16,7-10 0 16,11-5-6-16,7-14 1 15,3-2-9-15,-11 6 1 16,22-19-6-16,-3 0 0 16</inkml:trace>
  <inkml:trace contextRef="#ctx0" brushRef="#br0" timeOffset="28857.5526">18228 14233 58 0,'-7'6'29'0,"7"-15"-35"0,0 9 54 0,3-10-47 16,5-5 0-16,2-10 0 15,4 0 1-15,0 0-3 16,4-1 1-16,0 1-3 16,-1 3 0-16,1 7-6 15,-4 2 0-15,-7 10-8 16,-7 9 1-16</inkml:trace>
  <inkml:trace contextRef="#ctx0" brushRef="#br0" timeOffset="29029.4473">18239 14293 41 0,'-32'69'20'0,"7"-7"-16"15,18-46 30-15,-3 9-31 16,-5 6 1-16,-2 4 0 16,3 12 1-16,-4 3-7 0,4 3 0 15,0-2 4 1,3-4 0-16,1-10-4 0,3-2 0 15,3-13-6-15,8-7 0 16,3-11-7-16,3-20 1 16</inkml:trace>
  <inkml:trace contextRef="#ctx0" brushRef="#br0" timeOffset="29623.1164">18270 14402 45 0,'-7'13'22'0,"-14"-4"-21"0,14-6 38 0,0 1-38 15,0 2 0-15,0 0 0 16,3-3 0-16,4 0-2 16,0-3 1-16,11-3 0 15,3-3 1-15,4-3-1 16,3-1 0-16,0 1 0 16,0-4 0-16,0 7 0 15,-3 0 0-15,-4 6 0 16,-3 6 1-16,-4 3-1 15,-7 4 1-15,-4-1-1 16,1 4 1-16,-4 0-1 16,0-1 1-16,0 1-1 15,0-3 0-15,-1-4 0 16,5-3 0-16,-1-2-1 16,1-8 1-16,3-2-2 15,0 0 0-15,3-4-2 16,1 1 1-16,-1 0-1 15,1 2 1-15,0 1 0 0,-4 6 0 16,0 6 2-16,0 7 1 16,-4 6 2-16,0 6 1 15,1 3 0-15,-1 16 0 16,1-3 0-16,-1 6 0 16,1-3 0-16,-1 3 0 15,-3-7-2-15,0-5 0 16,0-7 0-16,0-3 0 15,-4-9-1-15,4-13 1 0,0-6-1 16,0-10 1-16,0-12-2 16,4-3 1-16,-1 3-1 15,1 0 1-15,-1 6 0 16,4 3 0-16,0 1 1 16,0 2 1-16,4 1 1 15,6-4 0-15,4 0 0 16,8-3 0-16,6-3-14 15,25-3 0-15</inkml:trace>
  <inkml:trace contextRef="#ctx0" brushRef="#br0" timeOffset="30341.9035">18598 14402 49 0,'22'-18'24'0,"38"-17"-16"0,-46 26 24 0,3-7-32 16,4-3 1-16,8-6 1 16,-5 6 0-16,12-12-4 15,6-4 1-15,4 7-3 16,3 3 0-16,-10 6-8 16,-7 4 0-16,-4 15-3 15,-10 12 0-15</inkml:trace>
  <inkml:trace contextRef="#ctx0" brushRef="#br0" timeOffset="30513.6908">18898 14321 29 0,'-35'22'14'0,"0"19"-7"15,28-35 25-15,-4 3-32 16,1 1 1-16,-5-1 0 16,5 4 0-16,-4 2-2 15,0 4 1-15,-4 3-3 16,4 0 0-16,0 0-5 15,0 0 0-15,7 0-3 16,0-3 1-16</inkml:trace>
  <inkml:trace contextRef="#ctx0" brushRef="#br0" timeOffset="30763.6629">18613 14707 26 0,'-4'-13'13'0,"1"-12"-8"0,3 25 24 16,0-10-27-16,3 4 1 15,4-3 3-15,4-4 0 16,6-2-6-16,1-11 0 15,3 1 4-15,7-3 1 0,8-3-2 16,-1 3 1-16,4-1-3 16,14 4 1-16,0 6-2 15,3 4 1-15,-7 5 0 16,-6 7 0-16,-4 13-1 16,-11 2 1-16,-7 4-2 15,-11 6 1-15,-10 6-4 16,-10 3 0-16,-8 7-5 15,-17 3 0-15,3 6-6 16,0-3 1-16</inkml:trace>
  <inkml:trace contextRef="#ctx0" brushRef="#br0" timeOffset="31169.9247">18803 14625 28 0,'-7'-3'14'0,"7"0"-10"0,0 3 21 16,0 3-25-1,0-3 1-15,-4 0-1 0,4 0 1 16,0 0-1-16,4 0 0 16,0 0-1-16,3-6 1 15,7-4-4-15,0-6 0 16,3 4 0-16,1-4 0 16,0 4-1-16,-1 2 1 15,-3 1 2-15,-3 6 1 16,0 6 4-16,-11 3 0 15,-4 4 2-15,-6 2 0 16,-1 1 1-16,0-1 0 16,1-2-1-16,-1-1 1 15,4-3-3-15,0-3 1 0,4 1-2 16,-1-4 0-16,4 0-2 16,0 0 1-16,7-4-1 15,0 1 0-15,4-3 0 16,-1-3 0-16,4-1-1 15,1 1 0-15,-1 3-4 16,0-1 0-16,0 4-4 16,-4 3 1-16,-10 6-4 15,-3 4 0-15</inkml:trace>
  <inkml:trace contextRef="#ctx0" brushRef="#br0" timeOffset="31326.2131">18835 14760 33 0,'-39'50'16'0,"0"3"-8"16,32-43 31-16,0 2-34 15,4 4 1-15,-1-13 1 0,8-6 1 16,10-13-11-16,7-3 1 16,14-15 7-1,18-10 0-15,14 0-12 0,14 0 1 16,0 3-10-16,-10 4 1 16</inkml:trace>
  <inkml:trace contextRef="#ctx0" brushRef="#br0" timeOffset="33513.5635">19318 14500 20 0,'-18'-4'10'0,"22"-21"5"0,3 19 10 0,7-3-20 16,11-4 0-16,7-3 1 15,17-6 1-15,11 1-9 16,0-1 1-16,-4 0 6 16,-6-3 0-16,-8-10-2 15,-3 1 0-15,-4-4-3 16,-3 3 0-16,-4 4-6 15,-3 3 0-15,-7 3-7 16,-4 6 0-16</inkml:trace>
  <inkml:trace contextRef="#ctx0" brushRef="#br0" timeOffset="33700.9612">19664 14164 28 0,'-25'91'14'0,"4"25"-8"0,3-85 17 16,4 16-21-16,-3 16 0 15,-1 19 0-15,-3 5 1 16,0 1-4-16,3 0 1 16,0-13 1-16,8-6 1 15,3-9-4-15,7-13 1 16,0-13-9-16,7-15 0 16</inkml:trace>
  <inkml:trace contextRef="#ctx0" brushRef="#br0" timeOffset="33904.1143">19498 14650 32 0,'-25'41'16'0,"-10"28"-10"15,24-57 22-15,4 7-26 16,4 0 1-16,-1-3 0 16,4-4 1-16,0-6-5 15,7-2 1-15,0-11 3 16,8-2 0-16,-1-10-1 15,10-3 0-15,8-6-6 16,7-3 0-16,3-4-9 16,4 4 1-16</inkml:trace>
  <inkml:trace contextRef="#ctx0" brushRef="#br0" timeOffset="34154.0597">19868 14465 28 0,'-24'16'14'0,"-4"6"-4"0,17-16 13 15,-7 7-20-15,1-1 0 16,-1 7 2-16,0 0 1 16,4 3-8-16,4 0 1 15,3-7 5-15,7 1 0 16,3-4-2-16,4-5 0 16,7-4 0-16,4-9 0 15,0-4-4-15,-1 1 0 0,-3-1-4 16,-3 1 0-16,0 3-6 15,-8 3 0-15,-3 3-2 16,-3 3 1-16</inkml:trace>
  <inkml:trace contextRef="#ctx0" brushRef="#br0" timeOffset="34357.1684">19614 14757 25 0,'-56'37'12'0,"14"1"-10"16,35-29 23-16,-4 1-22 15,0 5 1-15,-3 4 1 16,0 6 1-16,4-9-7 15,3-3 0-15,3-1 5 16,4-2 1-16,4-4-2 16,6-3 1-16,4-3-2 15,7-6 1-15,11-4-1 16,3-5 1-16,4-4-2 16,0 0 0-16,3-9-9 15,-3 3 1-15,4 6-7 16,-1 0 1-16</inkml:trace>
  <inkml:trace contextRef="#ctx0" brushRef="#br0" timeOffset="35107.158">20038 14340 27 0,'-21'-29'13'0,"14"23"-9"0,7 6 14 15,0 0-14-15,7-3 0 16,3-3 1-16,15 6 1 16,7 0-8-16,6 6 1 15,5 0 5-15,-4 1 0 16,-4 2-3-16,-7 0 1 16,-3 4-1-16,-11 6 0 15,-7 0 1-15,-14 6 1 16,-14 6-1-16,-8 0 1 0,-9-2 0 15,2-1 1 1,5-6-1-16,6-7 0 0,7-2-2 16,4-4 1-16,4 4-2 15,6-7 1-15,4 0-1 16,18-2 0-16,3 2 0 16,0 0 0-16,0 7 0 15,0 9 0-15,-3 0 0 16,-4 3 0-16,0 3 0 15,-3 6 1-15,-8 7-1 16,1-3 0-16,-4-1 0 16,0 1 1-16,3-3-1 15,4-7 1-15,1-3-1 16,-1-9 0-16,3-4-5 16,4-9 1-16,0-6-10 15,4-3 0-15,7-13-1 16,-1-12 0-16</inkml:trace>
  <inkml:trace contextRef="#ctx0" brushRef="#br0" timeOffset="35294.6911">20549 14390 47 0,'-10'3'23'0,"17"-6"-24"0,-4 0 46 16,1-4-44-16,3 7 0 15,3 0 0-15,1-6 1 16,14 0-2-16,3-10 0 0,4 0 0 15,-1-2 0-15,1 2-5 16,0 0 0-16,0 10-9 16,-8 6 1-16,-9 16-2 15,-12 9 0-15</inkml:trace>
  <inkml:trace contextRef="#ctx0" brushRef="#br0" timeOffset="35482.1818">20623 14522 31 0,'-70'53'15'0,"20"6"-4"0,43-43 27 0,0 0-34 15,0-1 1-15,4 4 1 16,6 0 0-16,4-6-8 16,0-1 0-16,11-9 5 15,0-3 1-15,3 0-3 16,4-9 1-16,6-4-2 16,5-2 0-16,-1-4-6 15,4-3 0-15,-1 0-9 16,1 3 0-16</inkml:trace>
  <inkml:trace contextRef="#ctx0" brushRef="#br0" timeOffset="35653.9561">20786 14512 44 0,'-25'38'22'0,"4"2"-23"0,14-24 32 16,0 3-31-16,0 6 1 15,7 6 1-15,-11 10 0 16,4-3-2-16,7 6 0 15,-7-4-4-15,3-5 1 0,8-1-9 16,3 4 0-16</inkml:trace>
  <inkml:trace contextRef="#ctx0" brushRef="#br0" timeOffset="35841.4838">20546 14628 48 0,'-7'0'24'0,"3"0"-24"16,4 0 38-16,0 0-38 16,7 0 1-16,4 0-1 15,-1 0 1-15,5 0-2 16,13 0 0-16,0-3-6 16,4-3 1-16,3-4-8 15,11 1 1-15</inkml:trace>
  <inkml:trace contextRef="#ctx0" brushRef="#br0" timeOffset="35982.0631">20927 14462 43 0,'-14'16'21'0,"-25"15"-25"0,28-22 33 16,-3 7-29-16,0 0 0 16,0-1-3-16,7-2 1 15,7-4-8-15,10 7 0 16</inkml:trace>
  <inkml:trace contextRef="#ctx0" brushRef="#br0" timeOffset="36341.415">21463 14321 38 0,'0'-3'19'0,"-11"9"-17"0,4-3 27 16,-7 6-28-16,-7 7 0 16,-7 3 0-16,-14 0 1 15,-1 6-3-15,1 3 1 16,0 0-2-16,3-3 0 16,3-3-10-16,8-3 1 15</inkml:trace>
  <inkml:trace contextRef="#ctx0" brushRef="#br0" timeOffset="36513.3562">21234 14506 45 0,'28'22'22'0,"-25"6"-23"0,-3-15 35 0,-3 8-33 16,-8 14 1-16,-6 6 0 15,3 3 0-15,-1 0-3 16,5 3 0-16,3-7-4 15,0-2 0-15,3 0-8 16,1-7 0-16</inkml:trace>
  <inkml:trace contextRef="#ctx0" brushRef="#br0" timeOffset="36716.3841">21400 14512 54 0,'10'-12'27'0,"29"-17"-33"16,-32 20 47-16,4 0-41 0,3-7 0 16,3-3 0-16,4-9 1 15,1 3-4-15,2-4 1 16,1 4-7-16,0-3 1 16,-4 16-7-16,-7-1 1 15</inkml:trace>
  <inkml:trace contextRef="#ctx0" brushRef="#br0" timeOffset="37060.1987">21590 14286 44 0,'-32'66'22'0,"-10"25"-21"0,31-66 37 0,1 7-36 16,-4 5 0-16,0 4 0 16,3 6 0-16,7-3-3 15,4-3 0-15,0-1 2 16,4-5 0-16,3-1-1 15,0-5 0-15,4-7 0 16,-1-4 0-16,1-5 0 16,3-7 1-16,-4-3-1 15,5-6 0-15,-8 0 0 16,0-3 1-16,-7-4 0 16,0 1 1-16,-4 0 0 15,-3 2 1-15,0 1-1 16,-4 3 1-16,1 0 0 15,-8 0 0-15,1 3-2 16,3 0 1-16,-1 0-4 16,1-4 0-16,7-2-11 15,14 0 0-15,7 6-4 0,-21 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37:22.81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21745 11389 23 0,'-14'-32'11'0,"14"39"-4"0,0-10 11 0,-3 3-15 16,-1 0 1-16,-3 3 1 15,-4 6 0-15,-3 1-7 16,-3 5 1-16,-4 4 4 15,3 3 0-15,0 3-2 16,1 3 1-16,-1 4-2 16,4-4 1-16,0 0-1 15,3 0 0-15,4 1 0 16,0-7 0-16,3-4 0 16,1-2 0-16,-1 0 0 15,4-4 0-15,0-2 0 16,0-1 1-16,0-3-1 15,0-3 1-15,0 4-1 16,0-4 1-16,0-3-1 16,4-6 1-16,-1-4-1 15,5-5 0-15,-1-4 0 16,3 0 1-16,4-3-1 16,0-3 0-16,4-7-1 0,0 4 1 15,-1 3 0-15,5 3 0 16,-5 7 0-16,8 5 0 15,0 1 0-15,-8 12 1 16,-3 6 0-16,-3 10 1 16,-1 6-1-16,-3 3 0 15,-10 10 0-15,-4 0 0 16,0 2 1-16,-4-5 0 16,1 9-1-16,-1 3 0 15,-3 3-3-15,0 3 1 16,0-6-5-16,0 0 1 0,3-6-7 15,4-13 1-15,0-6-2 16,7-12 1-16</inkml:trace>
  <inkml:trace contextRef="#ctx0" brushRef="#br0" timeOffset="656.2031">21523 11756 18 0,'0'-19'9'0,"3"10"-6"16,-3 9 14-16,8 0-16 15,-1 0 0-15,0 0 0 16,3 0 1-16,1 3-3 16,-1 0 1-16,1 0 1 15,0 0 0-15,-4 3-1 16,0 1 1-16,-4-1 0 16,-3 3 1-16,-7 4 0 15,-3-1 1-15,-1-2 0 0,0-1 0 16,-3 1 0-16,4-4 1 15,3 6-2-15,3-5 0 16,4-7-1-16,0 0 1 16,7 0-1-16,7-3 0 15,0-4-1-15,4-2 0 16,0-1 0-16,-1 1 0 16,-3 3-1-16,1-1 1 15,-5 4-1-15,-3 3 0 0,-3 3 0 16,-8 4 0-16,-3-1 0 15,-3 7 1-15,-1 5 1 16,0-2 0-16,1 9-1 16,-1-3 1-16,4-3 0 15,4-3 0-15,-1-4 0 16,4-2 0-16,4-7-1 16,6-10 1-16,1 1-3 15,3-6 0-15,4-4-3 16,10-3 0-16,4 3-1 15,-1 1 0-15,-3-4 0 16,1 3 1-16,-8 1 4 16,-3 2 0-16,-8 4 5 15,-10 9 1-15,-3 3 1 16,-15 6 0-16,-3 4 0 16,-4 9 0-16,-7 15-2 15,1 10 0-15,-5-3-3 16,5 3 1-16,2-6-1 0,8-10 0 15,7-9-3-15,7-9 0 16,7-10-5-16,7-12 0 16,7-13-4-16,7-10 0 15</inkml:trace>
  <inkml:trace contextRef="#ctx0" brushRef="#br0" timeOffset="890.6524">22285 11276 31 0,'-25'6'15'0,"-3"22"-13"16,17-9 24-16,-6 13-26 15,-8 12 1-15,-7 9-1 16,-6 3 1-16,-8 4-2 15,-7 3 1-15,0-10-3 16,7-6 1-16,14-6-7 16,22-16 0-16</inkml:trace>
  <inkml:trace contextRef="#ctx0" brushRef="#br0" timeOffset="1421.7785">22091 11668 22 0,'-7'6'11'0,"7"0"-4"0,0-2 11 15,0 5-16-15,-4 4 0 16,1 2 1-16,-1 7 1 15,1-3-5-15,-1 0 0 16,1 9 2-16,-1 0 1 16,1 0-6-16,3-6 0 15,3-6-5-15,4-3 1 16</inkml:trace>
  <inkml:trace contextRef="#ctx0" brushRef="#br0" timeOffset="1953.0798">22458 11260 27 0,'-11'7'13'0,"-20"18"-14"0,20-13 20 0,-7 13-19 16,-6 7 0-16,-1 2 0 15,0 4 0-15,4-7-2 16,7 0 0-16,3-9-4 15,8-6 1-15,3-10-2 16,10-3 1-16,12-9-1 16,-1 0 1-16,3-7 3 15,1 4 0-15,-4-4 5 16,0-2 1-16,1-1 1 16,-1 4 1-16,-7 2 0 15,0-2 0-15,-3 5-1 16,-4 10 0-16,-7 4-2 15,-4 5 0-15,-3 4-1 0,-4 3 1 16,-3 3-1-16,-10 0 0 16,-1 3 1-16,-3-3 0 15,3-3 1-15,7-7 1 16,4 4-1-16,4-10 1 16,3 0-1-16,3 1 1 15,8-4-2-15,6 0 1 16,8 0-2-16,0 0 1 15,3 0-1-15,-4 4 0 16,1-1-1-16,-4 3 1 16,0 4-1-16,0-1 1 0,-7 4-1 15,0 0 0-15,-3-1-2 16,-4 1 1-16,0-3-4 16,-4-1 0-16,1-3-6 15,-1-2 0-15</inkml:trace>
  <inkml:trace contextRef="#ctx0" brushRef="#br0" timeOffset="2124.8951">22430 11693 25 0,'-11'0'12'0,"0"9"-7"16,4-5 16-16,-10 2-19 16,-4 6 1-16,-1 7 0 15,-2 0 0-15,-1 0-5 0,0 6 1 16,4-3-1-1,4-3 0-15,6-7-7 0,7-9 0 16</inkml:trace>
  <inkml:trace contextRef="#ctx0" brushRef="#br0" timeOffset="2577.9882">22691 11257 28 0,'-7'6'14'0,"7"4"-15"0,0-10 20 0,3 0-19 16,4 3 0-16,0 6 0 15,0 1 1-15,0 5-1 16,0 1 0-16,0 3 0 15,-3 0 0-15,-4 3 0 16,-4 0 1-16,1 9 0 16,-8-3 0-16,1 4 1 15,-1-1 0-15,1-6 0 16,3-3 1-16,0-6 0 16,3-1 0-16,0 4-1 15,4-3 0-15,0 0-1 16,0-1 0-16,4 4 0 15,0 0 0-15,-1 0 0 16,1 3 0-16,-1-7-1 0,-3 7 1 31,0 10-1-31,0-7 0 16,0 0-5-16,4-10 0 16,-1-5-6-16,8-10 0 15</inkml:trace>
  <inkml:trace contextRef="#ctx0" brushRef="#br0" timeOffset="2765.522">22864 11420 28 0,'28'-15'14'0,"-4"-23"-6"0,-16 28 18 0,6 4-25 15,3-6 0-15,-3 2 0 16,8 1 1-16,-1-4-3 15,0 7 1-15,0-3-4 16,0 2 0-16,0 1-6 16,4 0 0-16</inkml:trace>
  <inkml:trace contextRef="#ctx0" brushRef="#br0" timeOffset="3015.4318">23135 11376 31 0,'-14'29'15'0,"0"14"-13"0,10-27 24 16,-3 6-26-16,0 9 1 15,-3-2-1-15,-1-1 0 16,1 3-3-16,-1 4 0 15,0-4-6-15,4-3 1 16,4-3-1-16,3 0 0 16</inkml:trace>
  <inkml:trace contextRef="#ctx0" brushRef="#br0" timeOffset="3312.279">23005 11721 31 0,'10'-9'15'0,"15"-10"-13"0,-18 13 31 0,4-1-33 15,3 1 1-15,0 0 0 16,-4 0 0-16,1-1-2 16,-4 1 1-16,0 3 0 15,-3 6 1-15,-4 3-1 16,-4 7 0-16,-10 6 0 16,-4 6 0-16,-6 0 0 15,2 3 1-15,1 3 3 16,4 1 0-16,6-4 1 15,8-6 0-15,3-9 1 16,10-7 0-16,4-6-1 16,7-13 0-16,4 1-7 0,3-4 0 15,1-3-11-15,6-3 0 16,4 3-3-16,17-6 0 16</inkml:trace>
  <inkml:trace contextRef="#ctx0" brushRef="#br0" timeOffset="4577.8219">23513 11295 36 0,'-7'9'18'0,"21"-9"-17"0,-7 3 30 0,3 0-30 15,1 1 1-15,3 2-1 16,4-3 1-16,-1-6-3 16,1 3 1-16,-4-10-1 15,0 10 1-15,-3-3-5 16,-1 3 1-16,-3 7-2 15,-3 11 0-15,-8 4-1 16,-6 3 0-16,-11 4 2 16,-8 2 1-16,-2 4 4 15,-12-1 0-15,8-3 5 16,3-9 0-16,4-3 1 16,7-3 0-16,3-4 0 15,4 1 1-15,7-7-3 16,7-6 1-16,14-9-3 15,11-7 1-15,14-3-2 16,7-3 0-16,-4-3-1 16,0 3 1-16,-3 0-1 15,0 7 1-15,-7 2-1 0,-4 4 0 16,-7 6 0-16,-3-1 1 16,-8 8-2-16,-3 2 0 15,-7 3-2-15,-3 7 0 16,-4 3-4-16,-7 3 1 15,-1 3-3-15,1-3 1 16,-7-3-2-16,0-4 1 16,0-2 2-16,0-7 0 15,0 0 6-15,3 1 0 16,7-4 4-16,4-3 1 16,7 0 3-16,0 0 0 0,7 0 1 15,4 3 0-15,-1-3-2 16,1 3 0-16,-4 0-1 15,0 0 1-15,-3 4-2 16,-4-1 0-16,-4 3-1 16,-3 1 1-16,-3 2-2 15,-1 1 0-15,4-1-2 16,0 1 1-16,3-1-1 16,1 1 0-16,3-1 0 15,3-2 0-15,1-1-1 16,-4 1 1-16,0-4 0 15,0 0 0-15,-4 7 0 16,1 2 1-16,-4 4-2 16,-4 0 1-16,-3 6-3 15,0 3 0-15,-4 4-5 16,4-10 1-16,-14 3-5 0,3-6 1 16,1-13 0-16,2-6 1 15,5-6 5-15,3-4 1 16,3 4 5-16,4-7 1 15,3-2 6-15,8-1 0 16,14-3 1-16,3-3 1 16,7 3-4-16,11-3 1 15,0 0-3-15,-1-9 0 16,5-3-7-16,3-4 1 16,3-6-10-16,4-6 1 15</inkml:trace>
  <inkml:trace contextRef="#ctx0" brushRef="#br0" timeOffset="5234.1024">24194 11414 41 0,'-25'50'20'0,"32"-37"-15"16,0-13 32-16,-4-3-35 16,1-1 1-16,3-5 0 15,0-4 1-15,0-9-5 16,0-6 0-16,0 3 3 15,0 3 0-15,0 0-2 16,-3-3 1-16,-4 6-1 16,-4 4 1-16,-3 5-1 15,-7 7 1-15,-7 6-2 16,-4 7 1-16,-3 8-3 0,0 4 0 16,-4 7-2-16,4 2 0 15,7 0-2-15,0 1 1 16,3-4-1-16,4-3 1 15,3 0 2-15,1 3 0 16,-1-3 1-16,-3-3 1 16,3 0 1-16,1 3 1 15,-1-9 0-15,8 0 1 16,-1-4 1-16,8-2 0 16,3-7 2-16,7-3 0 15,7-3 0-15,4-4 0 0,-1 1-1 16,1 0 1-16,0-3-3 15,-1-1 1-15,-2 4-2 16,-5 3 1-16,-3 3-1 16,-7 3 1-16,-3 0-1 15,-8 3 1-15,-3 4-1 16,-3 2 0-16,-8 4 0 16,1 0 1-16,-5-1-1 15,1 1 0-15,4 0 1 16,2-1 0-16,1-2 0 15,4-4 0-15,3 7 0 16,0-4 1-16,3 7-1 16,8 3 1-16,6-3-1 15,-3 0 1-15,0 9-1 16,0-6 1-16,-10-3-1 16,-1 0 0-16,-3-4-2 0,0-2 1 15,0-4-6 1,0-2 0-16,7-17-9 0,14-9 1 15</inkml:trace>
  <inkml:trace contextRef="#ctx0" brushRef="#br0" timeOffset="5437.2145">24338 11430 39 0,'14'-19'19'0,"14"-25"-17"0,-20 38 27 0,2-4-28 16,4 4 0-16,0 3 0 15,0 0 1-15,11 3-3 16,-7 0 0-16,3 6 1 16,-3 3 0-16,-4-2-3 15,-4 2 0-15,1 0-4 16,-11-2 1-16,-7-1-6 16,-7 0 0-16</inkml:trace>
  <inkml:trace contextRef="#ctx0" brushRef="#br0" timeOffset="5780.8662">24363 11354 16 0,'-7'-6'8'0,"3"0"1"15,4 6 7-15,0 0-14 16,-3 0 0-16,-1 3 2 0,1 9 1 31,-4 26-4-31,0-3 0 16,-1-4 4-16,5-3 1 15,3 0-2-15,0-3 1 16,3-6 0-16,5-3 0 16,2-13-3-16,4 0 1 15,4-6-1-15,0 0 1 16,-1-3-2-16,-3 3 1 16,0 3-2-16,8-4 1 15,-12 8-1-15,1-1 1 16,-8 6-3-16,-3 1 1 0,0 2-3 15,-3 4 1-15,-4-4-4 16,-4 1 0-16,-7-1-6 16,4 1 0-16,0-4 1 15,0-2 0-15</inkml:trace>
  <inkml:trace contextRef="#ctx0" brushRef="#br0" timeOffset="5952.8081">24303 11577 28 0,'3'9'14'0,"1"7"-11"15,-4-7 29-15,-4 4-31 16,1 3 1-16,-4 9 0 16,-4 3 0-16,-3 3-3 15,0 7 0-15,-11 6 2 16,4-6 0-16,0-4-6 16,7-6 0-16,7-6-5 15,3-6 0-15</inkml:trace>
  <inkml:trace contextRef="#ctx0" brushRef="#br0" timeOffset="6249.6635">24278 11746 38 0,'14'-6'19'0,"14"-16"-23"0,-20 13 31 16,-1-1-27-16,3 1 0 16,1-1 0-16,-1 4 1 15,1-6-2-15,-4 5 1 0,0-2-1 16,-7 9 0-1,0 3-1-15,-7 3 1 0,-4 4-1 16,1 5 1-16,-4 4 0 16,0 3 1-16,-1 0 1 15,5-3 0-15,-1-3 1 16,4-4 0-16,4-2 0 16,3-1 1-16,3-3-1 15,1-3 0-15,3-3-4 16,0-3 1-16,0 0-6 15,0 0 1-15,0 0-5 16,4 3 0-16</inkml:trace>
  <inkml:trace contextRef="#ctx0" brushRef="#br0" timeOffset="6421.4836">24345 11828 31 0,'-10'9'15'0,"-1"-6"-10"0,7-3 25 15,-3 4-29-15,-3 5 0 16,-4 3 1-16,-4 7 0 15,-7 0-3-15,-3 9 0 16,0-6 0-16,3-3 0 16,8-9-7-16,3-1 1 15,6-3-4-15,12-3 1 16</inkml:trace>
  <inkml:trace contextRef="#ctx0" brushRef="#br0" timeOffset="6624.5916">24257 12032 36 0,'14'25'18'0,"0"-3"-18"0,-7-19 34 0,0 0-32 16,4 0 0-16,3 0 4 16,0 0 0-16,4-6-7 15,-1-3 1-15,1-3 4 16,-4-1 0-16,0-9-1 16,-3 1 1-16,-1-4-2 15,1-10 0-15,-4 4-3 16,-7 0 0-16,-3-4-6 15,-1 7 1-15,-7 0-9 16,8 6 0-16</inkml:trace>
  <inkml:trace contextRef="#ctx0" brushRef="#br0" timeOffset="22451.6028">8364 17463 11 0,'-10'-19'5'0,"-1"13"9"0,11 3 5 0,-3-7-14 16,3-5 1-16,0 2 4 15,3-6 0-15,1-3-12 16,3 3 1-16,3-2 8 15,4-1 1-15,4 0-3 16,3 0 1-16,0 12-3 16,15 1 1-16,3-7-2 15,6-3 0-15,-2 1-7 16,3 2 0-16,-4 3-5 16,-7 4 0-16,-7 3-5 15,-3-4 1-15</inkml:trace>
  <inkml:trace contextRef="#ctx0" brushRef="#br0" timeOffset="22607.8412">8788 17178 24 0,'-43'34'12'0,"-17"-9"-9"0,43-12 17 16,-15 15-17-16,0 6 1 15,0-2 0-15,1 5 0 16,3 1-6-16,3-7 0 16,4 1 3-16,7-7 1 15,3-6-7-15,4-4 1 16,7-12-5-16,3-6 1 15</inkml:trace>
  <inkml:trace contextRef="#ctx0" brushRef="#br0" timeOffset="22967.204">8502 17544 23 0,'-4'35'11'0,"-6"56"-6"0,6-75 15 0,1-7-17 16,-1 0 0-16,1 1 1 15,-1-4 1-15,4 0-7 16,0-6 1-16,4-15 3 15,3-10 1-15,14-10-2 16,4-9 0-16,3 3-1 16,4 10 0-16,-1 9 0 15,1 3 0-15,-7 7 1 16,-4-1 0-16,-7 13 0 16,-7 13 1-16,-7 15 1 15,-7 6 1-15,-3 10 0 16,-8-12 1-16,-3-1-1 15,-4-3 1-15,0-3-1 0,4-3 0 16,7-6-2-16,3-3 1 16,8-4-2-16,6-6 1 15,8-6-1-15,3-3 0 16,7-13-4-16,4-9 1 16,3-10-7-16,4-18 1 15,0 9-7-15,-1-1 0 16</inkml:trace>
  <inkml:trace contextRef="#ctx0" brushRef="#br0" timeOffset="23107.8046">8890 17215 30 0,'-11'0'15'0,"-3"16"-7"0,14-10 17 0,0-3-25 16,0-3 0-16,0 7 1 16,7-4 0-16,0-3-1 15,4-3 0-15,0-4-4 16,6 4 1-16,-3-3-7 15,8 0 1-15</inkml:trace>
  <inkml:trace contextRef="#ctx0" brushRef="#br0" timeOffset="24217.1973">9222 16955 18 0,'-7'16'9'0,"3"2"2"15,1-11 6-15,-5 2-14 0,-2 13 1 16,-1 6 0-16,-10 4 1 15,0-4-6-15,0 6 0 16,3 1 4-16,0-1 0 16,1-2-2-16,-1-4 0 15,-3-3 0-15,7-3 0 16,0-10 0-16,3-2 0 16,1-1 0-16,6-9 1 15,4 0 0-15,4-9 0 16,3-1-1-16,3-5 1 15,4-4-1-15,1 6 1 16,9-5-1-16,4 2 0 16,-3-3-3-16,3 3 0 15,-3 1-4-15,-4 12 1 0,-3 3-2 16,-4 3 0-16,-7 0-1 16,-7 6 1-16,-7 4 4 15,-7 6 0-15,-11 6 4 16,0 3 0-16,1 13 3 15,-1 3 1-15,0 6 0 16,4 0 0-16,4-12-1 16,2 2 1-16,5-8-3 15,3-10 1-15,0-7-2 16,7-8 0-16,3-7-3 16,4-7 0-16,4-15-3 15,0-12 0-15,6-1-3 16,8 1 1-16,-4 3 0 15,0-1 0-15,-7 4 3 16,0 15 0-16,1 4 5 0,-8 9 0 16,0 6 3-16,-4 7 1 15,-3 12 0-15,-3 16 0 16,-1-1-1-16,1 8 0 16,-1-5-2-16,1-14 1 15,-1-4-1-15,-3-3 0 16,0-7-2-16,0-5 0 15,-4-4-2-15,1-6 1 16,-1-9-1-16,0-7 1 16,-3-12-1-16,4-1 0 15,-1 1 0-15,4 3 1 0,0-3 1 16,4 6 0-16,3-3 1 16,3 6 1-16,4 7-1 15,7 2 1-15,4-2 0 16,3 2 0-16,0 1-1 15,0 3 1-15,-3 2-2 16,0 1 0-16,-4 3 0 16,-7 10 1-16,-7 12 0 15,-4-7 0-15,-6 17 1 16,-11-1 0-16,-1 0 0 16,5 1 0-16,-1-4 1 15,4-6 0-15,3-10-1 16,4 1 0-16,4-10-1 15,3-3 0-15,7-9 0 16,7-7 0-16,7-3-1 16,4 0 0-16,0-6 0 0,-1 7 0 15,-3 2 0-15,1 6 1 16,-8 7-1-16,-4 13 0 16,-6 9 0-16,-8 9 0 15,-10 6 0-15,-7-6 1 16,-11 13-1-16,4 0 0 15,0 0 2-15,3-4 0 16,4-5 0-16,7-4 1 16,3-9-1-16,4-4 0 15,4-5 0-15,6-7 1 16,8-9-2-16,13-7 0 0,5-12-5 16,10 0 1-16,3-13-9 15,4-6 1-15,7-3-4 16,-8 4 1-16</inkml:trace>
  <inkml:trace contextRef="#ctx0" brushRef="#br0" timeOffset="25217.1289">9514 17268 38 0,'-17'0'19'0,"24"-12"-27"0,-4 6 35 16,4-4-27-16,4 7 0 15,3-9 0-15,4-1 0 16,10-3-1-16,4 4 0 16,-1-4-2-16,1 4 1 15,-4 2-1-15,-3 10 1 16,-7 3-1-16,-11 10 1 15,-7 3 3-15,-7 9 0 16,-14 3 3-16,-4 13 0 16,0 3 2-16,4-7 0 15,3-2 1-15,4-7 0 16,4-3-3-16,3-9 1 0,3-10-2 16,4-6 0-16,4-6-2 15,6-4 1-15,8-5-2 16,3-7 0-16,4 3-3 15,-1-6 1-15,1 3-3 16,-4-3 0-16,-3 0 0 16,-4 6 1-16,-3 3-1 15,-4-3 1-15,-4 16 2 16,-6-3 0-16,-4 12 2 16,3 4 1-16,1 2-2 15,-4 4 1-15,-1 3 0 16,5 3 0-16,-4-7-1 15,3 1 0-15,1-7-3 16,-4 1 1-16,0 2-2 16,0-6 0-16,0 1-1 15,0 2 1-15,0-3 2 0,-8-2 0 16,12 2 3-16,-8-3 0 16,4 16 3-16,-3 0 0 15,3 6 0-15,-4 9 1 16,4 7-2-16,0 6 1 15,0-9-2-15,0-1 1 16,0-2-2-16,0 2 1 16,3-12-2-16,1 4 0 15,-1-14-2-15,1 1 1 16,-1-13-1-16,0-3 0 16,-3-3 0-16,0-13 0 15,0 7 2-15,0-7 0 0,4-3 2 16,3 1 1-16,0-1 0 15,3 0 1-15,4 3 0 16,0 1 1-16,0-1-2 16,4 3 1-16,3 4-2 15,4 9 1-15,-1 0-1 16,-6 16 0-16,-4 3 0 16,-10-1 0-16,-5 14 1 15,1-1 1-15,-3 7 1 16,-1-7 1-16,1-3 1 15,3-3 0-15,0-6 1 16,-1-3 0-16,5-7-2 16,3-6 0-16,0 4-3 15,3-14 0-15,5-2-1 16,13-4 1-16,0-9-8 0,7-6 1 16,0 0-9-16,4-10 1 31</inkml:trace>
  <inkml:trace contextRef="#ctx0" brushRef="#br0" timeOffset="25357.657">9945 17541 27 0,'-11'16'13'0,"8"3"-9"0,-1-7 6 0,1-5-10 16,3-4 0-16,0 3-1 15,3-3 0-15,1-12-5 16,-1-1 0-16</inkml:trace>
  <inkml:trace contextRef="#ctx0" brushRef="#br0" timeOffset="25638.8855">9984 17130 38 0,'0'7'19'0,"0"8"-23"15,0-5 35-15,0 6-30 16,3 18 0-16,1 4 2 15,3 15 0-15,0 19-2 16,0 10 0-16,0-7 3 16,-4 3 0-16,1-2 0 15,-4-14 1-15,0 1-1 16,0-3 1-16,-4-7-2 0,1-9 1 16,-4-13-1-16,0 0 0 15,-4-18-1-15,1-7 0 16,-4-12-3-16,-8-7 0 15,-6-8-9-15,-4-11 1 16,11-2-8-16,14-4 1 16</inkml:trace>
  <inkml:trace contextRef="#ctx0" brushRef="#br0" timeOffset="26263.8836">10509 17535 28 0,'-21'72'14'0,"11"0"-5"0,6-56 12 16,-7-7-18-16,1 7 0 15,-4-3 2-15,-7-1 1 16,-8-2-6-16,1-7 0 0,0-3 5 16,-4-13 0-16,4-18-2 15,7-23 0-15,10-2-1 16,18-13 0-16,14-3-2 15,8 9 0-15,9 4 0 16,1 8 0-16,4 11 0 16,-5 18 0-16,1 12 1 15,-4 13 0-15,-3 13 1 16,-4 9 1-16,-6 7-1 16,-8 18 0-16,-4 9 0 15,-6 10 1-15,-4-6-2 16,0 0 1-16,0-13-7 15,0-6 0-15,3-13-9 16,4-12 0-16,4-3-2 16,14-16 1-16</inkml:trace>
  <inkml:trace contextRef="#ctx0" brushRef="#br0" timeOffset="26748.2495">10880 17221 43 0,'-14'0'21'0,"38"-28"-28"0,-10 19 41 0,4-1-33 15,0-2 0-15,3-1-1 16,-4 1 1-16,1-4-2 16,0 7 1-16,-1-1-4 15,-3 7 1-15,1 6-5 16,-5 10 1-16,-3 6-2 15,-3 6 0-15,-4 3 2 16,-7 6 1-16,0 1 6 16,-4 3 0-16,-7 2 5 15,1-8 1-15,-1-1 3 16,8-12 0-16,-1-7-2 16,7-8 0-16,1-11-3 15,10-2 0-15,0-4-5 0,4-6 0 16,-1-9-8-16,4 3 1 15,4-3-4-15,7-10 1 16</inkml:trace>
  <inkml:trace contextRef="#ctx0" brushRef="#br0" timeOffset="27029.4562">11222 17134 41 0,'-18'25'20'0,"1"-19"-25"0,13-3 38 0,1-3-32 16,3 0 0-16,0 0 0 16,7 0 0-16,3-3-2 15,1-6 1-15,3-4 0 16,4 4 1-16,6-1-1 16,-3 1 0-16,1 6 0 15,-5 0 1-15,1-1-1 16,-8 4 1-16,-3 7 0 15,-3-4 0-15,-4 6-3 16,-4 7 1-16,-6 0-4 16,-4-1 0-16,0 1-7 15,0 9 0-15</inkml:trace>
  <inkml:trace contextRef="#ctx0" brushRef="#br0" timeOffset="27310.6594">11232 17250 34 0,'-10'0'17'0,"-4"6"-16"0,10-3 25 16,-6 6-25-16,-1 7 1 15,-3 3 1-15,0 3 1 16,0-6-4-16,3-1 0 16,4-5 3-16,4 2 1 15,3-2-1-15,0-4 0 16,7-3-1-16,3 0 1 15,1-3-1-15,3 0 0 0,4-3-1 16,-1-6 0-16,1-1-1 16,-1-2 0-16,5-1-5 15,-5 4 1-15,1 2-8 16,0 1 0-16,3 9-2 16,-7-3 0-16</inkml:trace>
  <inkml:trace contextRef="#ctx0" brushRef="#br0" timeOffset="27701.3307">11155 17438 21 0,'-32'25'10'0,"14"31"-2"15,15-43 14-15,-4 6-17 16,0 9 0-16,0-3 2 16,0 3 0-16,0-9-9 0,3-10 0 15,1 7 6-15,3-13 0 16,3-12-2-16,1-1 0 15,3-8-2-15,3-1 1 16,4-6-1-16,4-7 1 16,0 1-1-16,-1 12 0 15,1 0 0-15,0 1 0 16,-4 2 0-16,-4 16 0 16,-3 9 2-16,-7 7 0 15,-3 9 1-15,-4 6 0 16,-4 4 1-16,1 3 1 15,-1-13-1-15,4 3 1 16,0-6-2-16,3-3 1 0,4-7-2 16,0 1 1-16,4-4-1 15,3-3 0-15,0-2-4 16,4-4 1-16,3-7-12 16,14-8 0-16,11-4-4 15,-11-3 0-15</inkml:trace>
  <inkml:trace contextRef="#ctx0" brushRef="#br0" timeOffset="28482.4829">11712 17225 34 0,'-10'3'17'0,"10"-3"-15"16,0 0 18-16,0 0-20 15,7-3 1-15,0-4-1 16,0 7 1-16,0 0-2 16,0 0 1-16,0 3-1 15,0 4 1-15,-3 5-1 16,-4 4 0-16,-4 0 0 0,-3 6 0 15,0-4 1-15,-4 1 0 32,1-3 1-32,3-7 1 15,3 1-1-15,1-4 1 16,6-3-1-16,1 3 1 16,3 1-1-16,0-4 0 15,0 3-1-15,0 3 1 16,0 13-1-16,0 3 0 15,-3 10 0-15,-4 3 0 16,-4 9 1-16,1-7 0 16,-5-2 2-16,1 0 1 0,4-4-1 15,-1-2 1-15,4-11 0 16,0 5 0-16,4-11-1 16,-1-5 0-16,4-7-3 15,4-13 1-15,0 1-7 16,3-13 1-16,10-9-9 15,5-13 1-15</inkml:trace>
  <inkml:trace contextRef="#ctx0" brushRef="#br0" timeOffset="28701.2027">11991 17184 44 0,'-4'9'22'0,"19"-9"-18"0,-8-6 32 15,7 3-35-15,7-7 0 16,0 1 1-16,0-4 0 16,0 1-3-16,0-4 1 15,1-3-2-15,-5 4 0 16,4-4-6-16,-3 6 0 16,-4 4-6-16,0 3 0 15</inkml:trace>
  <inkml:trace contextRef="#ctx0" brushRef="#br0" timeOffset="28888.7482">12002 17372 35 0,'-39'44'17'0,"3"56"-18"0,26-72 26 0,-11 16-24 16,3-3 0-16,0 3 0 15,4 3 0-15,0 0-2 16,7-3 1-16,0-6-2 15,4-4 0-15,3-3-8 16,7-12 1-16,14-9-1 16,3-10 0-16</inkml:trace>
  <inkml:trace contextRef="#ctx0" brushRef="#br0" timeOffset="29607.4567">12150 17400 24 0,'3'-6'12'0,"-10"15"-11"0,7-6 23 15,-3 7-20-15,-8 6 0 16,0 2 1-16,1 4 0 16,-4 0-7-16,3-3 1 15,4-6 4-15,0 5 0 16,4-8-2-16,3-7 0 16,7-9-1-16,3-1 1 15,4-2-1-15,0-10 0 16,4-3 0-16,0 0 0 15,-4 10 0-15,0-1 0 16,0 4 0-16,-3 3 0 16,-4-1 0-16,-7 7 1 15,-4 3-1-15,1 10 0 0,-4 3 0 16,-1-4 1-16,1 1-1 16,0-4 1-16,0 1-1 15,4-4 0-15,-1 0 0 16,1-3 0-16,-1-3 0 15,1-3 0-15,3 3-1 16,0-6 1-16,0 6 0 16,0 0 0-16,0 0-1 15,3 3 1-15,1 6-1 16,-1 7 1-16,1 9 0 16,-4 10 0-16,0-1 0 15,0-3 0-15,0 4 0 16,0 3 0-16,0-4 0 15,0 1 0-15,-4-7 0 16,4 3 1-16,-3-9-1 16,-1-3 0-16,1-7 0 0,-1-5 1 15,1-10-2-15,-1-7 1 16,1-6-1-16,-1-5 0 16,0 2 0-16,4 3 0 15,-3 0 0-15,-1 1 1 16,-3 5-1-16,4 4 1 15,-1 3 2-15,-3 3 0 16,4 3 0-16,-1-3 1 16,4 3 0-16,4-3 0 15,-1 3-1-15,4-3 1 16,0 0-2-16,0-3 1 16,4-3-2-16,3-4 0 0,4 1-4 15,3 0 1-15,0-10-5 16,0 0 0-16,4 0-5 15,14 0 0-15</inkml:trace>
  <inkml:trace contextRef="#ctx0" brushRef="#br0" timeOffset="30419.8523">12548 17469 39 0,'-7'-6'19'0,"32"6"-17"0,-11 0 34 0,4 6-33 16,3-3 1-16,4-3 0 15,3 7 1-15,4-4-7 16,-1-3 1-16,1-10 2 16,-4 1 1-16,4 3-10 15,3-4 1-15,4-2-7 16,7-7 0-16</inkml:trace>
  <inkml:trace contextRef="#ctx0" brushRef="#br0" timeOffset="30638.5489">13190 16955 37 0,'-21'6'18'0,"46"-25"-17"0,-18 13 27 16,4-3-28-16,-1-1 1 16,1 1 1-16,3-7 0 15,0 7-3-15,0-1 0 16,0-2-2-16,-3-4 1 15,-1 0-7-15,1-2 1 16,-1 2-3-16,1-3 0 16</inkml:trace>
  <inkml:trace contextRef="#ctx0" brushRef="#br0" timeOffset="30810.4996">13293 16701 28 0,'-11'38'14'0,"-3"62"-16"0,10-59 25 0,-3 24-21 16,-3 17 0-16,-4 0 0 15,0 5 1-15,3 7-4 16,4-6 0-16,0-6 2 16,3-16 1-16,4-7-5 15,0-12 1-15,0-9-5 16,4-13 0-16,3-6-2 16,4-19 0-16</inkml:trace>
  <inkml:trace contextRef="#ctx0" brushRef="#br0" timeOffset="31029.1647">13197 17275 34 0,'-17'15'17'0,"-11"20"-14"0,21-26 34 15,-4 4-32-15,0 3 0 16,4-7 1-16,0 3 1 16,4 1-10-16,3-4 1 15,3-9 5-15,4 0 1 16,7-6-4-16,1-6 1 15,2-10-6-15,-3 0 0 16,4-10-10-16,0-12 1 16,6 4-1-16,-3-10 1 15</inkml:trace>
  <inkml:trace contextRef="#ctx0" brushRef="#br0" timeOffset="31185.3955">13339 16845 37 0,'-22'16'18'0,"29"-13"-18"0,-7-3 37 0,4 6-34 15,3-3 1-15,0 0 0 16,4 1 1-16,-1-1-7 16,4-3 0-16,0 0 2 15,1 0 1-15,2 0-7 16,1 0 0-16,7-3-8 16,6-1 1-16</inkml:trace>
  <inkml:trace contextRef="#ctx0" brushRef="#br0" timeOffset="32138.4479">13674 16748 27 0,'-14'3'13'0,"14"0"-5"0,-4 0 15 32,-7 7-22-32,1-1 0 15,-1 7 1-15,-3-4 0 16,0 4-3-16,-11 6 0 15,4 3 2-15,0 0 0 16,0 0-2-16,3 0 0 16,4-3 0-16,0 3 0 15,3-9-1-15,1 3 1 16,3-7 0-16,3-2 0 16,1-4 1-16,3-6 0 15,3-3 1-15,4-10 1 16,0 1 0-16,7-7 0 0,4 0 0 15,0-6 0-15,-1 3 0 16,1 3 0-16,0 4-3 16,-1 2 1-16,-3 4-3 15,1 2 0-15,-5 1-2 16,-3 6 1-16,-3 3-1 16,-4 4 1-16,-4 5 0 15,-3-2 0-15,-3 2 3 16,-8 4 0-16,0-4 1 15,1 1 0-15,3 6 1 16,-1 0 0-16,5-7 0 16,-1 4 0-16,4-1 0 15,0 1 1-15,4 3 0 16,-1 9 1-16,1-3-2 16,-1-3 1-16,0 0-1 15,1 3 1-15,-1-3-1 0,1-6 0 16,-1 3-2-16,1-1 0 15,-1-2-2-15,1-10 1 16,-1-2 0-16,1-4 0 16,-1-4 0-16,-3-2 0 15,7-3 1-15,0-1 0 16,7 1 1-16,-3 0 1 16,3-7 0-16,0 10 1 15,0-4-1-15,11-2 0 16,-1-4 0-16,4 0 0 0,-3 1-1 15,3 2 1-15,-3 0-1 16,-4-2 1-16,-4 9-1 16,1 6 0-16,-7 3 0 15,-8 0 0-15,-3 6 0 16,0 4 0-16,-4-1 0 16,-6 1 0-16,-1-1 1 15,4-2 0-15,3-1 0 16,1 1 1-16,3-4 0 15,0 0 0-15,3-3-1 16,4 0 1-16,0 1-1 16,4 2 0-16,3 0-1 15,3 4 1-15,1 2-1 16,-4 7 1-16,4 6-1 16,-4-3 1-16,-4 6-1 15,1 3 1-15,-1 4 0 0,1-4 0 16,-4 1-1-16,-4-4 1 15,4-3-5-15,-3-3 1 16,-4-3-7-16,7 0 0 16</inkml:trace>
  <inkml:trace contextRef="#ctx0" brushRef="#br0" timeOffset="32372.8172">13476 17447 13 0,'18'-6'6'0,"3"-3"4"0,-14 2 0 0,4 1-8 16,-4 6 0-16,0-3 1 16,-7 3 1-16,0 0-4 15,0 3 0-15,-7 6 4 16,-7 1 0-16,-1 2-1 16,1 1 0-16,-3 3-1 15,3-4 1-15,-1-2-2 16,5-1 1-16,3-3-6 15,3-3 0-15,4-3-5 16,7-3 0-16</inkml:trace>
  <inkml:trace contextRef="#ctx0" brushRef="#br0" timeOffset="32638.4257">13737 17284 23 0,'11'-12'11'0,"-8"8"-1"0,-3 4 14 16,-3 4-21-16,-4-1 1 15,-4 9 3-15,-3 4 0 16,-4 3-7-16,1 0 1 16,-1 3 6-16,4-1 1 15,3 1-2-15,4 0 0 16,4 0-1-16,6-9 0 16,4-4-3-16,4-2 0 15,3-4-1-15,4 3 0 16,-1 0-4-16,1-9 1 15,-4 0-8-15,0-3 1 0,0 6-8 16,4 0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38:1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10456 6663 19 0,'0'-9'9'0,"-10"-26"-2"0,6 26 9 0,-3 3-12 15,-3 2 0-15,-8 14 2 16,-3 9 0-16,-11 21-7 16,-3 20 0-16,-1 34 5 15,5 16 1-15,3 3-3 16,10 15 1-16,7 1-1 16,11-13 0-16,14-9-1 15,11-17 1-15,7-21-1 16,7-6 0-16,-4-10-3 15,0-9 1-15,4-15-8 16,-4-11 0-16,4-2-2 16,-4-10 0-16</inkml:trace>
  <inkml:trace contextRef="#ctx0" brushRef="#br0" timeOffset="984.3102">10904 6579 13 0,'-17'-13'6'0,"20"16"5"0,1 0 4 16,3 7-13-16,7 12 1 16,0 12 3-16,4 13 1 0,-1 28-8 15,-3 19 1 1,-3 7 5-16,0-4 0 0,-4 22-2 16,-4 0 1-1,-6-3-2-15,-8-3 0 0,-7-22-1 16,-10 3 1-16,-7-3-6 15,-14-9 1-15,6-1-7 16,1-15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40:22.91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14937 10279 24 0,'-29'3'12'0,"1"16"-7"16,18 3 13-16,-12 15-15 16,-9 10 1-16,-5 13 2 15,-9-1 0-15,9-8-8 0,8 2 1 16,7-9 4-1,10-6 1-15,11-4-2 16,11-12 0-16,7-16-1 0,6-18 0 16,8 2-1-16,0-9 1 15,-1-15-1-15,-2-1 1 16,-1 1-1-16,-3-4 1 16,-1 4-1-16,-3 2 0 15,1 11 1-15,-8 5 0 16,-4 10 0-16,1 12 1 15,-4 6 0-15,-4 7 1 16,1 9 0-16,-4 7 1 16,0-4-1-16,0 10 0 0,0 3-1 15,0 0 0-15,0 0-1 16,4-10 0-16,-1-6-5 16,4-12 1-16,4-13-6 15,-1-9 0-15,4-19-6 16,1 0 0-16</inkml:trace>
  <inkml:trace contextRef="#ctx0" brushRef="#br0" timeOffset="328.0305">15127 10225 47 0,'-14'19'23'0,"60"-28"-21"16,-32 12 41-16,0 3-42 15,4 1 1-15,-1-1 0 16,5 0 1-16,2-6-4 15,4-9 1-15,1-4-1 16,-5 1 0-16,1-4-5 16,-4-3 0-16,-3-3-5 0,3-3 0 15,-10-3-5-15,-4 0 1 16,0-1 0 0,-18 33 15-1,18-23 0-15,-14 16 0 16,0 12 6-16,-3 13 1 15,-5 9 4-15,1 26 0 16,-3 12-6-16,3 6 1 16,-1 3-4-16,8-2 1 0,4-20-5 15,6-3 0-15,4-6-9 16,11-3 0-16</inkml:trace>
  <inkml:trace contextRef="#ctx0" brushRef="#br0" timeOffset="515.5869">15498 10442 45 0,'0'-38'22'0,"14"19"-24"15,-11 13 35-15,4-3-32 16,0-4 1-16,4-3 0 16,-1-5 0-16,5-5-6 15,-1 1 1-15,0 3-4 16,0 0 1-16,0 1-7 15,-3-1 1-15</inkml:trace>
  <inkml:trace contextRef="#ctx0" brushRef="#br0" timeOffset="671.7425">15635 10000 29 0,'-7'3'14'0,"-4"19"-3"0,8-7 19 16,-1 14-27-16,-3 11 0 16,0 23 2-16,-3 16 0 15,-1 2-7-15,4 4 1 16,4-10 2-16,3-6 1 15,3-6-9-15,8-7 1 16,3-6-7-16,18-9 1 16</inkml:trace>
  <inkml:trace contextRef="#ctx0" brushRef="#br0" timeOffset="1046.7205">15875 10429 46 0,'-39'10'23'0,"-3"30"-18"0,24-24 40 0,-6 9-41 16,-1 13 1-16,4-4 1 16,3 13 1-16,7 7-9 15,8-1 1-15,10-9 4 16,11-10 1-16,6-9-2 16,5-15 0-16,2-10-2 15,5-19 1-15,-5-3-4 16,-2-6 1-16,-5-10-1 15,1-9 1-15,-7 0-2 16,-4 3 1-16,-4 0 0 16,-3 10 0-16,0 9 2 15,-3 15 1-15,-4 10 0 0,0 10 1 16,-4 9 0-16,1 6 0 16,3 6-1-16,0-3 1 15,0 1-1-15,3-4 0 16,1-3-6-16,3-7 0 15,4-12-9-15,3-9 1 16,3-6-3-16,1-10 1 16</inkml:trace>
  <inkml:trace contextRef="#ctx0" brushRef="#br0" timeOffset="1234.2933">16379 9777 45 0,'-10'69'22'0,"6"25"-26"0,-3-59 44 0,-7 15-38 16,-3 28 0-16,-5 26 0 16,1-4 1-16,7-6-4 15,0-6 0-15,7-3-3 16,7-13 1-16,14-16-9 16,0-12 0-16,11-25-2 15,3-22 0-15</inkml:trace>
  <inkml:trace contextRef="#ctx0" brushRef="#br0" timeOffset="1421.7341">16397 10254 44 0,'-25'28'22'0,"-6"50"-22"0,20-46 44 16,-10 5-42-16,3 4 0 16,1 3 0-16,3 0 1 15,6-13-4-15,8 1 0 16,11-10-1-16,3-7 1 15,7-5-9-15,4-10 0 16,7-7-5-16,10-2 0 16</inkml:trace>
  <inkml:trace contextRef="#ctx0" brushRef="#br0" timeOffset="1718.6326">16630 10539 44 0,'7'-13'22'0,"4"-46"-27"0,-4 40 38 0,-4-9-33 15,1 3 0-15,-4-3 2 16,0 2 1-16,0 5-3 16,-4 5 0-16,-6 10 2 15,-1 9 1-15,-3 9 1 16,-4 20 0-16,1 8 0 16,-1 14 1-16,4-4 0 15,3 0 1-15,4-9-1 16,4 0 0-16,3-7-2 15,0-6 1-15,3-6-2 16,4-3 1-16,4-10-5 16,-1-9 0-16,5 0-7 15,-1-6 1-15,7-9-9 16,4-4 0-16,-4 0-3 0,3-6 1 16</inkml:trace>
  <inkml:trace contextRef="#ctx0" brushRef="#br0" timeOffset="1968.6136">16820 10429 46 0,'-14'19'23'0,"-14"56"-29"0,28-56 46 0,-3 9-38 15,-1 4 1-15,4 5 2 16,0-2 0-16,7 9-6 16,0-7 1-16,4-8 3 15,-1-7 1-15,1-10 0 16,-4-12 0-16,-3-19-1 15,3 0 0-15,3-9-1 16,8-9 1-16,6-1-2 16,5-6 1-16,6 0-6 15,-3 3 1-15,-4 7-13 16,7-1 1-16,1 14-3 16,-8-1 0-16</inkml:trace>
  <inkml:trace contextRef="#ctx0" brushRef="#br0" timeOffset="2499.8293">17314 10172 39 0,'-3'25'19'0,"98"-47"-18"0,-63 13 19 16,7-7-19-16,-4-6 0 16,4-6-4-16,3 6 0 15,4 0-6-15,0-3 1 16</inkml:trace>
  <inkml:trace contextRef="#ctx0" brushRef="#br0" timeOffset="2640.4477">17766 10078 30 0,'-57'53'15'0,"1"-12"-8"0,38-28 20 0,-10 9-27 16,-4 6 1-16,1 0 1 15,2-3 0-15,5-9-7 16,6 0 0-16,4-10-5 15,14-6 1-15</inkml:trace>
  <inkml:trace contextRef="#ctx0" brushRef="#br0" timeOffset="2812.2637">17646 10263 30 0,'0'44'15'0,"-4"28"-8"15,1-56 20-15,-1 15-27 16,1 1 1-16,-8 5 0 15,1 4 1-15,-1-3-2 16,1 2 0-16,-1-15-5 16,4-6 1-16,7-3-6 15,10-7 0-15</inkml:trace>
  <inkml:trace contextRef="#ctx0" brushRef="#br0" timeOffset="2984.0899">17660 10363 42 0,'-7'16'21'0,"7"59"-23"0,4-56 36 16,-1 6-31-16,4 7 0 16,4 2 0-16,3 1 1 15,3-4-5-15,5-3 0 16,2-6-4-16,1-6 1 16,17-7-9-16,1-9 0 15</inkml:trace>
  <inkml:trace contextRef="#ctx0" brushRef="#br0" timeOffset="3202.8186">18147 10131 39 0,'-28'57'19'0,"-8"71"-23"16,29-84 28-16,-3 6-24 15,-1 10 0-15,1 0 1 16,-1-10 0-16,0 3-5 16,8-3 0-16,3-21-4 15,3-23 0-15,4-6-2 16,8-28 1-16</inkml:trace>
  <inkml:trace contextRef="#ctx0" brushRef="#br0" timeOffset="3390.3983">18172 10040 33 0,'28'-97'16'0,"4"0"-17"0,-22 84 34 15,4-2-31-15,7 12 1 16,1 18 4-16,-1 7 1 16,3 10-9-16,8 12 1 15,0 12 5-15,3 0 0 16,-7 23-1-16,-3 18 0 16,-11-6-2-16,-3 3 1 15,-8-9-4-15,-6 6 0 16,-15 3-7-16,1 0 0 0,-1-22-7 15,0-19 0-15</inkml:trace>
  <inkml:trace contextRef="#ctx0" brushRef="#br0" timeOffset="3562.1732">18203 10247 41 0,'4'19'20'0,"21"-19"-23"16,-15 0 31-16,4 0-28 15,0 0 1-15,4 0 1 16,3 0 0-16,0 3-7 16,4 0 1-16,7 7-7 15,0 9 1-15</inkml:trace>
  <inkml:trace contextRef="#ctx0" brushRef="#br0" timeOffset="3734.0391">18207 10658 43 0,'-18'44'21'0,"15"-31"-21"0,3-13 34 16,0 0-32-16,3-7 1 16,4-2 0-16,0-7 1 15,4-6-6-15,3-3 1 16,4-16-4-16,3-6 1 16,0-6-10-16,4-3 1 15</inkml:trace>
  <inkml:trace contextRef="#ctx0" brushRef="#br0" timeOffset="3859.1155">18352 10075 27 0,'-29'25'13'0,"8"22"-4"0,18-22 13 0,-4 19-21 15,-4 28 0-15,-3-3 0 16,3 10 1-16,4-10-4 16,7-19 1-16,7-3-8 15,11-13 1-15</inkml:trace>
  <inkml:trace contextRef="#ctx0" brushRef="#br0" timeOffset="4140.2996">18927 9855 43 0,'-36'35'21'0,"-3"31"-24"0,29-57 36 16,-8 10-32-16,1 6 0 15,-1 3 2-15,4 1 0 16,0-8-3-16,7-2 0 16,0-3 2-16,7-3 0 15,7-10 0-15,7-10 0 16,7-8-1-16,4-1 0 16,6-3-4-16,1 0 0 15,10 1-7-15,1 2 1 16,-1 10-5-16,-7 9 0 15</inkml:trace>
  <inkml:trace contextRef="#ctx0" brushRef="#br0" timeOffset="4296.5195">18863 10282 31 0,'-60'78'15'0,"14"29"-3"0,39-91 24 0,0-4-33 16,4 1 0-16,-1-4 2 15,4-3 0-15,4-3-7 16,6-6 1-16,8-3 3 15,3-10 1-15,4-9-9 16,3-3 1-16,7-10-9 16,11 7 0-16</inkml:trace>
  <inkml:trace contextRef="#ctx0" brushRef="#br0" timeOffset="4452.7845">18962 10254 39 0,'-39'37'19'0,"4"23"-18"0,24-38 27 15,-6 6-28-15,-1 7 1 16,0-1 0-16,1 1 0 16,-1-1-7-16,7-3 0 15,4-6-5-15,11-6 1 16</inkml:trace>
  <inkml:trace contextRef="#ctx0" brushRef="#br0" timeOffset="4624.6888">18842 10539 41 0,'-28'9'20'0,"31"-9"-11"0,-3 0 35 0,0 0-42 15,4 0 1-15,3 7-1 16,3-1 1-16,4 3-4 16,1 1 0-16,2-1-5 15,8 1 1-15,17-1-11 16,1 0 1-16</inkml:trace>
  <inkml:trace contextRef="#ctx0" brushRef="#br0" timeOffset="4905.9201">19262 10341 46 0,'-18'29'23'0,"18"-10"-22"0,0-19 33 15,0 0-33-15,7-4 1 16,0-8 1-16,4-4 0 16,-1-12-4-16,4-3 0 15,1 2 3-15,-5 1 0 16,-3 0-1-16,0 0 0 16,-7 3 0-16,-7 6 1 15,0 9 0-15,-3 7 0 16,-8 6-1-16,0 7 1 15,4-4-7-15,7 0 1 16,11 1-12-16,17 2 0 0</inkml:trace>
  <inkml:trace contextRef="#ctx0" brushRef="#br0" timeOffset="5390.2621">19833 9849 31 0,'0'44'15'0,"11"-6"-12"0,-4-29 15 0,0-3-18 16,7-2 1-16,4-8 0 15,-1-2 0-15,4-10-6 16,8-6 1-16,2-9-4 15,5 3 0-15</inkml:trace>
  <inkml:trace contextRef="#ctx0" brushRef="#br0" timeOffset="6062.0031">20197 9736 22 0,'-18'28'11'0,"-21"54"-7"16,25-60 14 0,-11 19-15-1,1-4 1-15,2-2 0 16,5-7 1-16,3-6-7 15,0-3 0-15,3-7 4 16,4-2 1-16,3-4-3 16,4-3 0-16,7-3 0 0,0-6 1 15,4 0-2-15,0-1 1 16,-1 1-3-16,1 3 1 16,-4 3 0-16,-4 3 0 15,-3 3 0-15,-3 1 0 16,-4 2 0-16,-4 4 0 15,-3 2 2-15,0 1 0 16,0 3 0-16,0-13 0 16,0 7 0-16,3-4 0 15,4 0 0-15,0 1 0 0,0-1 0 16,3-2 0-16,4-1 0 16,0 0 0-16,0 7 0 15,0-1 0-15,0 10 0 16,0-3 0-16,0 6 0 15,-3 0 0-15,-1 0 0 16,1 0 0-16,-1-9 0 16,1-4 1-16,3-5-1 15,0-4 0-15,0-3 0 16,3-10 1-16,4-5 0 16,4-10 0-16,7 0-1 15,-4-7 0-15,3 1 0 16,1 6 0-16,3 9 0 15,-3 4 0-15,-4 8 1 16,-7 17 1-16,-7 6 1 16,-4 6 0-16,1 9 1 0,-4 10 0 15,0-6 1-15,-4 3 1 16,1-7-1-16,-1-2 0 16,4-4-1-16,0-6 1 15,3-3-2-15,1-7 1 16,6-6-2-16,-3-6 1 15,7-6-3-15,-3-6 0 16,3 2-8-16,0-12 0 16,0-15-7-16,-3-1 1 15</inkml:trace>
  <inkml:trace contextRef="#ctx0" brushRef="#br0" timeOffset="6218.325">19738 9984 29 0,'0'3'14'0,"10"-15"-13"16,-6 12 16-16,7-7-15 15,-1 7 0-15,1 3-7 16,-1 1 1-16,1 2-2 16,-4 0 0-16</inkml:trace>
  <inkml:trace contextRef="#ctx0" brushRef="#br0" timeOffset="6718.2911">19770 10160 20 0,'-29'28'10'0,"-13"-19"-4"0,35-9 12 16,0 7-17-16,0-1 1 16,3 0-1-16,4-3 1 15,4 0-2-15,3-3 1 16,4 0 1-16,-1 3 0 16,1 4-1-16,6 2 1 15,-3 1-1-15,-6 2 1 16,-5 4-2-16,-3 6 0 15,-7 0 0-15,0 3 0 16,-4 0 0-16,1 0 1 16,-1-3 0-16,1 3 0 15,-4-6 0-15,3-10 1 16,4 1 0-16,3-4 0 0,8 0-2 16,3-3 1-16,7 0 0 15,0-3 0-15,11-9-1 16,-4 3 1-16,0-4-1 15,0 4 1-15,1-3-1 16,-5 9 1-16,-3 6-1 16,-3 3 0-16,-8 4 0 15,-3 6 1-15,-3-1-2 16,-4 8 1-16,0-1 1 16,-4 0 0-16,-6 0 1 15,2 0 1-15,1-3 1 16,4-3 0-16,3-7 0 15,0 1 0-15,7-1-1 16,10-5 1-16,4-7-2 16,7-7 0-16,8-15-1 15,6-6 0-15,7-3-7 0,22-13 1 16,6-9-10-16,15-7 0 16</inkml:trace>
  <inkml:trace contextRef="#ctx0" brushRef="#br0" timeOffset="6890.1612">20426 10150 40 0,'-42'16'20'0,"42"-7"-9"0,0-9 25 0,3-3-34 16,4-3 1-16,7-4 0 16,4-5 0-16,10-10-4 15,0 0 0-15,8 0-2 16,6-4 0-16,4 1-11 15,0 0 0-15</inkml:trace>
  <inkml:trace contextRef="#ctx0" brushRef="#br0" timeOffset="7077.5725">20645 9990 40 0,'-43'50'20'0,"19"26"-17"16,16-57 24-16,-2 12-27 15,-4 22 1-15,0 16 0 16,3-6 1-16,-3 0-3 16,3-1 1-16,4-8-3 15,7-7 0-15,0-16-8 16,11-6 0-16</inkml:trace>
  <inkml:trace contextRef="#ctx0" brushRef="#br0" timeOffset="7249.4227">20542 10316 52 0,'-10'-12'26'0,"17"31"-25"0,-7-10 46 16,3 7-46-16,1 3 1 15,3 6 0-15,3 3 1 0,5-3-5 16,9-6 0 0,4-4-8-16,4 1 1 0,14 0-7 15,-11-1 0-15</inkml:trace>
  <inkml:trace contextRef="#ctx0" brushRef="#br0" timeOffset="7499.4954">21153 9805 34 0,'-18'19'17'0,"14"31"-12"16,1-28 20-16,3 3-24 15,-4 7 0-15,4 5 0 0,0 7 1 16,0-3-3-16,0 15 1 16,4-2-4-16,-1 2 0 15,4-3-6-15,8-9 0 16</inkml:trace>
  <inkml:trace contextRef="#ctx0" brushRef="#br0" timeOffset="7827.5087">21131 10188 36 0,'0'0'18'0,"11"-25"-24"0,-7 15 29 0,3-2-23 15,0-7 0-15,3 0 0 16,8 0 1-16,-4 4-6 15,0-1 1-15,-7 7-5 16,-10 5 0-16,-8 11 4 31,39-4 5-31,-81 53 1 16,29 13 0-16,2 7 7 16,5-14 1-16,6-2 5 15,4-4 1-15,4-9-7 16,3-9 1-16,3-10-4 15,4-6 0-15,0-9-3 16,4-13 1-16,14-7-7 16,3-15 0-16,7-18-9 15,4-17 0-15,7-9-2 16,0 13 0-16</inkml:trace>
  <inkml:trace contextRef="#ctx0" brushRef="#br0" timeOffset="8124.4517">21548 10119 56 0,'0'16'28'0,"10"-16"-36"0,-6 0 59 16,-1 0-50-16,4-4 0 16,0-5 1-16,4-4 0 15,0-2-4-15,3-4 1 16,0 0-3-16,0 0 0 16,-3-6-5-16,-4 3 0 0,-7-3-1 15,-4 3 0-15,-10 7 1 16,-4 8 0-16,-3 14 7 15,-4 8 0-15,4 7 8 16,4 10 1-16,2 2 4 16,5-6 0-16,3 13 1 15,3 3 1-15,4-10-3 16,7 1 0-16,7-7-4 16,-3-6 1-16,21-13-15 15,10-5 0-15,15-8-12 16,-8 8 1-16</inkml:trace>
  <inkml:trace contextRef="#ctx0" brushRef="#br0" timeOffset="8905.6477">21946 10009 35 0,'-14'19'17'0,"39"-3"-11"15,-11-16 14-15,0 0-19 16,4-4 0-16,3-2 1 0,7-6 0 16,0-4-3-16,1-3 1 15,-1-9 1 1,-3-3 0-16,-4-4-5 0,-4 4 1 15,-6-1-3-15,-8 1 1 16,-3 3-1-16,-7 9 0 16,-3 13 1-16,-4 9 1 15,0 16 4-15,-4 21 1 16,0 11 3-16,1 14 1 16,3 11 1-16,-1 30 0 15,1 10 0-15,0-3 0 16,0-12 0-16,0-4 0 15,0-6-1-15,-4-16 0 0,4-12-1 16,0-19 1-16,-4-19-2 16,-3-13 1-16,4-18-2 15,-5-13 0-15,8 0-1 16,4-12 1-16,6-7-2 16,4-9 0-16,11 7 0 15,6-4 1-15,12-7-6 16,-1 4 1-16,0-6-10 15,7-6 0-15,4 8-1 16,-4 4 0-16</inkml:trace>
  <inkml:trace contextRef="#ctx0" brushRef="#br0" timeOffset="9124.3039">22401 10091 35 0,'-7'-19'17'0,"36"-6"-23"0,-15 18 30 15,7 1-24-15,4-3 0 16,-4 2 0-16,3 1 1 16,1-6-4-16,0-1 1 15,-1-3-6-15,1-2 0 16</inkml:trace>
  <inkml:trace contextRef="#ctx0" brushRef="#br0" timeOffset="9514.8937">22380 9881 25 0,'-32'6'12'0,"8"47"-8"0,13-40 16 15,4 12-17-15,0 12 1 16,0-2 2-16,0 6 1 16,7 6-8-16,14-7 0 15,7-8 5-15,4-10 1 16,7-13-1-16,7-9 0 16,3-9-4-16,-7-1 1 15,0-5-10-15,4-7 0 16,0 3-3-16,-7 0 0 15</inkml:trace>
  <inkml:trace contextRef="#ctx0" brushRef="#br0" timeOffset="10046.1088">22320 10555 39 0,'-49'3'19'0,"49"22"-22"16,0-13 35-16,0 7-31 16,0 6 0-16,0-9 1 15,-4 3 1-15,4 9-4 16,0 3 1-16,0-9 1 16,0-3 1-16,0-6-1 15,0-13 1-15,4-13-1 16,3 7 0-16,7-13 0 15,4-12 0-15,6-4-1 0,8-5 1 16,0-11-1 0,7 1 0-16,-1-3 0 0,-6 9 0 15,0 9-1-15,-4 10 0 16,-7 13 1-16,-3 9 0 16,-7 12 0-16,-4 10 0 15,-11 12 0-15,-3-2 1 16,-4 2-1-16,-10 0 1 15,-3 1-1-15,-12-4 1 16,1-3-2-16,0-3 1 0,-4-6 1 16,14-4 0-16,4-6-1 15,11-3 1-15,2-6-1 16,12-3 1-16,3-3-1 16,7-1 1-16,4 4-1 15,-1 0 0-15,1-1 0 16,3 4 0-16,-7 3 0 15,4 0 0-15,-4 0-4 16,0 0 0-16,4 0-10 16,3-3 1-16</inkml:trace>
  <inkml:trace contextRef="#ctx0" brushRef="#br0" timeOffset="10499.2457">23255 9642 35 0,'-18'-9'17'0,"8"3"-11"16,6 12 21-16,-6 3-26 16,-4 10 1-16,0 9 1 15,-11 16 1-15,-10 9-5 16,-11 7 1-16,-11 0 2 16,4-4 1-16,4-12-5 15,14-3 1-15,10-19-11 16,11 3 0-16</inkml:trace>
  <inkml:trace contextRef="#ctx0" brushRef="#br0" timeOffset="10686.6926">23142 9956 41 0,'-3'-22'20'0,"13"6"-24"0,-3 7 29 15,0 2-24-15,4 7 0 16,0 0-1-16,3 4 1 15,0 2-1-15,3 0 0 0,5 4-3 16,-5-1 0-16,1 4-8 16,-4-1 1-16</inkml:trace>
  <inkml:trace contextRef="#ctx0" brushRef="#br0" timeOffset="11233.5673">23185 10128 33 0,'-36'0'16'0,"15"-19"-12"0,21 13 24 0,-3-3-27 15,3-1 1-15,0 4 0 16,0 0 0-16,3 0-3 16,4 2 0-16,4 4 2 15,3 0 1-15,0 4-4 16,0-1 1-16,0 3-3 16,-3 0 1-16,-1 0-1 15,-6 4 1-15,-4 2-1 16,-7 1 0-16,-4 6 4 15,1-16 0-15,-4 13 3 16,-1-4 0-16,1 1 2 0,-3 2 0 16,3-5 0-16,3 2 1 15,4-5-2-15,7-1 0 16,3 0-2-16,5-3 0 16,-1 0-2-16,7 1 1 15,0-4-1-15,3 3 0 16,5 0 0-16,-1 0 0 15,-4 0 0-15,-2 3 1 16,-5 4-1-16,-3 2 1 16,-3 1-1-16,-4-1 1 15,-7 7-1-15,0 0 0 0,-4-3-3 16,-3 3 0-16,-4-7-4 16,1-3 0-16,-1-2-3 15,-3 5 1-15,0-9 1 16,7 1 0-16,3-1 6 15,0 6 1-15,8-3 6 16,3 1 0-16,3 5 3 16,4 1 1-16,0-1-1 15,4-5 1-15,3 2-4 16,4-3 0-16,7 0-10 16,6-2 0-16,1 2-8 15,17-16 0-15</inkml:trace>
  <inkml:trace contextRef="#ctx0" brushRef="#br0" timeOffset="12030.3581">23760 10235 26 0,'-7'34'13'0,"3"48"-10"0,0-57 14 16,-3 6-13-16,-7 10 0 0,-7 0 2 15,-7 3 1-15,-7-7-9 16,-8 4 1-16,-6-6 5 16,7-13 1-16,3-13-3 15,4-12 1-15,10-19-2 16,7-13 0-16,11-18-1 15,21-13 1-15,11-3-1 16,14 3 0-16,7 13-1 16,-4 12 1-16,0 13-1 15,4 9 1-15,-4 19 0 16,-3 16 1-16,-3 15 0 16,-8 16 1-16,-11 7-1 15,-6 15 1-15,-4 0-2 16,-7 3 1-16,0-3-9 15,4-3 0-15,3-10-5 16,-4-15 0-16</inkml:trace>
  <inkml:trace contextRef="#ctx0" brushRef="#br0" timeOffset="13889.6849">24772 9802 27 0,'-7'-19'13'0,"7"19"-9"0,0 7 13 0,-7 2-15 16,-11 13 1-16,-6 12 2 15,-12 1 0-15,-13 9-6 16,-4 9 0-16,0 16 4 16,0 13 0-16,0-4-2 15,11-6 1-15,3-9-6 16,14-13 1-16,8-9-7 15,10-16 0-15</inkml:trace>
  <inkml:trace contextRef="#ctx0" brushRef="#br0" timeOffset="14077.0853">24380 10219 37 0,'11'-12'18'0,"35"12"-18"0,-14-3 30 15,-1 3-28-15,12 0 0 16,3 0 0-16,-4-7 1 15,4-2-3-15,0-1 0 16,3 1 1-16,-3-4 0 16,-4 4-6-16,-6 3 0 15,-8 3-7-15,-7 6 0 16</inkml:trace>
  <inkml:trace contextRef="#ctx0" brushRef="#br0" timeOffset="14249.0334">24691 10464 35 0,'-95'56'17'0,"10"-40"-9"0,74-13 26 0,1-3-31 16,3 0 0-16,3-6 1 16,11-7 1-16,11 1-7 15,10-7 1-15,4 0 4 16,7 0 0-16,0-3-4 16,-4-3 1-16,0 3-6 15,-3 7 0-15,0 5-8 16,-8 10 0-16</inkml:trace>
  <inkml:trace contextRef="#ctx0" brushRef="#br0" timeOffset="14514.5564">24807 10599 34 0,'-31'53'17'0,"-15"38"-9"15,35-69 23-15,1 3-28 16,3 0 0-16,-1-3 2 0,8-6 0 16,4-4-7-1,3-9 1-15,4-3 4 16,3-12 0-16,-4-4-2 0,1 0 1 15,-4 1-1-15,0-4 0 16,-3 3-1-16,-4 4 1 16,-8 2 0-16,-9 4 0 15,-8 6-1-15,0 3 1 16,1-3-1-16,6 0 1 16,4 0-4-16,10-3 0 15,8-3-6-15,10-4 0 16,18-8-6-16,7-4 1 0</inkml:trace>
  <inkml:trace contextRef="#ctx0" brushRef="#br0" timeOffset="14717.752">25308 10053 45 0,'-39'22'22'0,"22"0"-27"15,13-16 39 1,4 10-32 0,7 0 0-16,4-1-6 15,0 4 1-15,-1 6-7 16,1-3 1-16,3 9-3 16,0-2 1-16</inkml:trace>
  <inkml:trace contextRef="#ctx0" brushRef="#br0" timeOffset="14998.8984">25224 10501 26 0,'-39'22'13'0,"-4"-25"-7"0,36 3 22 16,-7-3-27-16,4-3 1 16,10 0-1-16,0-1 0 15,7 4-2-15,3 0 1 16,4-3 0-16,4 6 0 16,0 0-5-16,-1 9 0 15,1 4-4-15,0 5 0 16,-4 4 0-16,-11 7 0 15,-3 2 7-15,-7 7 0 16,-3 2 7-16,-4 7 0 0,-1-6 6 16,5-3 0-16,3-4-1 15,3-5 1-15,1-11-6 16,6-8 1-16,4-10-3 16,7-13 1-16,11-12-6 15,0-9 0-15,3-7-10 16,7-6 1-16</inkml:trace>
  <inkml:trace contextRef="#ctx0" brushRef="#br0" timeOffset="15170.8505">25590 10182 44 0,'22'18'22'0,"16"-33"-26"0,-27 15 33 15,0-7-28-15,3 1 0 16,7-6 0-16,0-4 0 15,4 0-6-15,-1-9 1 16,-2 3-7-16,-5 7 0 16</inkml:trace>
  <inkml:trace contextRef="#ctx0" brushRef="#br0" timeOffset="15748.8866">25693 10022 30 0,'-43'40'15'0,"-13"17"-16"0,49-41 19 15,0 5-18-15,-4 5 0 0,4 5 0 16,0 0 0-16,0 10-2 16,0-3 0-16,4 2-4 15,-1-2 0-15,1 0-1 16,-5-4 0-16,-2 1 2 16,-1-7 0-16,1-3 5 15,-1-6 0-15,1-4 7 16,3-2 0-16,-1-4 1 15,8-2 0-15,0-7-1 16,8-3 0-16,2-7-3 16,4-2 0-16,4-1-2 15,-1-6 0-15,15-3-1 16,-4-3 0-16,4 3-1 16,-7 3 0-16,-4 7-1 15,-7 6 1-15,-7 9-1 16,-7 9 1-16,-17 4-1 15,-5 9 1-15,1 6 1 16,0 7 1-16,0 3 0 16,0 6 0-16,7 6 2 0,3-9 0 15,4-6 0-15,3-10 0 16,4-3-1-16,8-16 0 16,2-2-1-16,8-20 1 15,10-12-2-15,0-3 0 16,0-4-1-16,1-2 1 15,-5 0-1-15,-2 5 1 16,-1 10-2-16,-7 7 1 16,-7 9-1-16,-4 6 1 0,-3 6 1 15,0 4 0-15,0 3-1 16,0-4 1-16,7-6 0 16,0-2 1-16,8-4-6 15,2-4 0-15,1-2-11 16,3-3 1-16</inkml:trace>
  <inkml:trace contextRef="#ctx0" brushRef="#br0" timeOffset="16186.4001">26162 10069 48 0,'-42'47'24'0,"21"9"-29"0,13-34 34 16,1 13-29-16,-3 15 0 16,-4 6 0-16,7-2 1 15,0 2 0-15,3-6 0 16,4-6-1-16,4-9 0 16,3-10-2-16,0-13 1 15,3-12-2-15,-3-12 1 16,4-17-1-16,0-18 0 15,-1-15 1-15,11-17 1 16,4 1 1-16,3 9 0 16,4 6 2-16,0 13 0 15,-1 9 1-15,-2 16 1 16,-5 13 1-16,-2 8 0 0,-1 14 0 16,-4 9 0-16,-3 12-1 15,1 16 0-15,-5 6-2 16,-3 7 1-16,-7 3-1 15,0-4 0-15,-3 4-5 16,-1-10 1-16,1-6-7 16,-8-9 1-16,7-4-8 15,-6-12 0-15</inkml:trace>
  <inkml:trace contextRef="#ctx0" brushRef="#br0" timeOffset="16358.188">26127 10398 39 0,'-32'-9'19'0,"32"18"-18"0,0-9 28 16,0 0-29-16,4-3 0 16,3 0 1-16,7-4 0 15,7 1-3-15,0 0 1 16,4 0-8-16,-1-1 1 16,1 4-3-16,-7 3 0 15</inkml:trace>
  <inkml:trace contextRef="#ctx0" brushRef="#br0" timeOffset="16514.4599">26155 10533 35 0,'-46'22'17'0,"36"-22"-15"0,10 0 32 0,0 0-33 15,0 0 1-15,3 0 1 16,4-3 0-16,14-1-4 16,4-2 1-16,3-3 0 15,4 2 1-15,0-2-6 16,-1 0 0-16,-2 2-7 15,-1 4 0-15</inkml:trace>
  <inkml:trace contextRef="#ctx0" brushRef="#br0" timeOffset="16686.3689">26127 10693 41 0,'-39'25'20'0,"25"-16"-17"15,14-9 33-15,0 3-34 16,0-3 1-16,3 3-1 15,4-6 1-15,4 0-5 16,14-9 1-16,10-4-4 0,11-6 0 16,3-3-9-1,8-3 1-15</inkml:trace>
  <inkml:trace contextRef="#ctx0" brushRef="#br0" timeOffset="17186.2495">26991 9840 47 0,'-21'9'23'0,"-57"26"-30"0,50-17 37 0,-11 8-29 16,4 8 1-16,0 7 1 15,6 9 0-15,8 6-4 16,7 4 0-16,4 0 3 15,6-4 0-15,1 0-1 16,3-5 0-16,0 2-1 16,0-6 1-16,-4-3-1 15,0-6 1-15,-3-4 0 16,0-6 0-16,4-12-1 16,-4-4 1-16,3-12-2 15,1-9 1-15,3-13-1 16,0-9 0-16,7-13 0 15,3-6 0-15,15 0 0 16,3-4 0-16,8 1 2 16,2 9 1-16,1 6-1 15,-4 7 1-15,-3 9 0 16,-4 10 0-16,1 2 0 0,2 16 1 16,-6 10-2-16,-4 12 1 15,-3 7-1-15,-8 6 1 16,-2 6-1-16,-8-7 0 15,-4 7-3-15,-3-3 1 16,0 0-6-16,-7-3 0 16,3-7-9-16,-3-5 0 15</inkml:trace>
  <inkml:trace contextRef="#ctx0" brushRef="#br0" timeOffset="17514.3689">26776 10514 37 0,'-11'-13'18'0,"22"4"-16"0,-4 3 24 0,3-1-25 16,1-2 1-16,7 0-1 16,3 2 1-16,7 1-3 15,-3 0 0-15,-1 3 1 16,-2 3 0-16,-1 3-2 16,-11 6 0-16,-3 7 0 15,-3 0 0-15,-8 2 0 16,-10 1 0-16,-10 3 1 15,-12 0 1-15,-2 3 3 16,-1 0 0-16,3 0 3 16,8 4 0-16,7-7 1 15,3-4 0-15,4-2-1 16,7-3 1-16,4-4-3 0,6-6 0 16,18-12-4-16,8-7 1 15,13-12-9-15,0-4 1 16,8-11-9-16,3-8 0 15</inkml:trace>
  <inkml:trace contextRef="#ctx0" brushRef="#br0" timeOffset="17826.9189">27619 9821 52 0,'-49'25'26'0,"20"-6"-29"0,15-10 42 0,-10 1-36 15,-8 12 0-15,-3-4 2 16,6 4 0-16,12 0-7 16,6 0 1-16,11 0 3 15,7 3 1 1,28 22-3 0,-3 10 1-16,-4-1-1 15,-6 1 1-15,-8 2 1 16,-7-2 0-16,-7 2-1 15,-11-5 1-15,-3-4 0 16,-14 0 1-16,-18 3-6 16,-3-6 0-16,3-6-9 15,3-16 0-15,8-19-6 16,7-21 0-16</inkml:trace>
  <inkml:trace contextRef="#ctx0" brushRef="#br0" timeOffset="17967.4483">27185 10351 60 0,'18'6'30'0,"13"10"-34"0,-13-10 55 16,0 4-49-16,6 2 0 16,1 1-6-16,7 2 1 15,7-2-11-15,3-4 1 0,7-6-4 16,-6-12 0-16</inkml:trace>
  <inkml:trace contextRef="#ctx0" brushRef="#br0" timeOffset="18592.4922">28074 9730 38 0,'-11'47'19'0,"1"50"-17"0,10-72 29 16,3 0-30-16,1 4 1 0,7-4 2 16,3 0 1-16,3-6-6 15,4-7 1-15,8-9 3 16,-1-9 1-16,-3-3-2 15,-1-7 1-15,-3-9-2 16,-6-3 0-16,-5-1 0 16,-10-2 0-16,-10 6-1 15,-1 6 1-15,-7 13-1 16,-3 6 0-16,-4 6 0 16,4 7 1-16,4-4 0 15,3-3 0-15,3 4 0 16,4-4 1-16,3-3 0 15,4 0 1-15,7-3-2 16,4-3 1-16,3-3 0 16,4 0 0-16,-1-4-3 15,5-2 1-15,-1-1-8 16,0 7 1-16,-3 9-10 16,10 0 1-16</inkml:trace>
  <inkml:trace contextRef="#ctx0" brushRef="#br0" timeOffset="18811.2284">27940 10304 40 0,'-39'16'20'0,"36"2"-14"0,3-18 25 0,7 3-27 16,3-3 0-16,4 4 2 15,11-4 0-15,3 0-8 16,-3-4 0-16,3-2 5 15,0-9 1-15,4-4-5 16,0-3 1-16,-4 0-7 16,7 0 1-16,-10 3-9 15,0 7 0-15</inkml:trace>
  <inkml:trace contextRef="#ctx0" brushRef="#br0" timeOffset="18983.043">28212 10279 34 0,'-29'50'17'0,"12"10"-12"15,13-39 20-15,-3 5-25 16,4-1 1-16,-4 3-1 16,0 3 1-16,3 4-1 15,-3-1 0-15,3 1-1 16,1-1 1-16,3-9-6 16,-4-3 0-16,4 0-4 15,4-6 0-15</inkml:trace>
  <inkml:trace contextRef="#ctx0" brushRef="#br0" timeOffset="19264.2353">28099 10595 34 0,'3'-21'17'0,"1"-1"-18"0,-4 15 29 16,3-2-26-16,1-1 1 16,-4 1 0-16,0 9 1 15,-4 3-5-15,-3 7 1 16,0 5 4-16,0 10 0 0,0 4 1 15,-7 5 0-15,0 4 0 16,3-4 0-16,4 7 1 16,11-10 1-16,3-6-3 15,0-6 1-15,7-3-2 16,4-7 1-16,6-2-2 16,8-11 1-16,3-8-6 15,15-13 1-15,10 0-7 16,3-3 1-16,1-1-11 15,3-5 0-15</inkml:trace>
  <inkml:trace contextRef="#ctx0" brushRef="#br0" timeOffset="19608.0534">28706 10216 56 0,'-25'38'28'0,"39"-26"-35"0,-7-9 44 16,4 0-36-16,-1-6 1 16,11-6 0-16,1-7 1 15,-1-3-4-15,7-6 0 16,7 0 2-16,-3-3 1 16,-4-3-2-16,-3 2 1 15,-8 4-1-15,-2 7 1 16,-12-4 0-16,-17 12 0 0,-4 7 0 15,-6 6 0-15,-8 13 0 16,-3 6 1-16,-4 3-1 16,4 6 0-16,10 7 0 15,7-10 0-15,1 0-6 16,13-9 0-16,8-6-9 16,6-4 0-16,11-12-3 15,1-10 1-15</inkml:trace>
  <inkml:trace contextRef="#ctx0" brushRef="#br0" timeOffset="19811.11">29411 9749 41 0,'11'-22'20'0,"-1"9"-21"0,-10 13 36 16,-3 3-34-16,-8 7 0 15,-6 9 1-15,-5 12 0 16,-6 4-2-16,-7 8 0 15,-11 1-3-15,4 3 1 16,-8 0-6-16,8 0 0 16,17-6-5-16,11-16 1 15</inkml:trace>
  <inkml:trace contextRef="#ctx0" brushRef="#br0" timeOffset="19982.9349">29171 10009 48 0,'14'-12'24'0,"18"-14"-26"0,-21 23 46 0,3-3-43 16,3 3 1-16,5 0 0 16,2 3 1-16,1-3-4 15,7 3 1-15,3-3-2 16,0-1 1-16,1 8-8 16,-8-1 0-16,-4 9-6 15,-9 4 0-15</inkml:trace>
  <inkml:trace contextRef="#ctx0" brushRef="#br0" timeOffset="20170.5043">29168 10156 59 0,'-18'-3'29'0,"18"-15"-34"16,0 11 55-16,4 1-50 15,-1 3 0-15,1 0 1 0,6 3 0 16,1 0-2-16,3 0 0 15,4 0-6-15,-4 0 1 16,10 6-10-16,1 10 0 16</inkml:trace>
  <inkml:trace contextRef="#ctx0" brushRef="#br0" timeOffset="20357.9957">29147 10442 60 0,'-46'9'30'0,"39"-28"-32"0,7 19 48 0,3-12-43 16,8-1 0-16,3 1 1 16,0-4 1-16,4-3-7 15,6-3 1-15,1-3-1 16,0 3 0-16,-1 0-8 16,1 0 0-16,-4 10-9 15,-3-1 1-15</inkml:trace>
  <inkml:trace contextRef="#ctx0" brushRef="#br0" timeOffset="20935.9976">29178 10316 30 0,'-17'16'15'0,"-33"15"-14"15,40-18 14-15,-12 6-16 0,-6 6 1 16,-3 6-2-16,2-6 0 15,5 0 1-15,-1 0 0 16,7 1-1-16,4-4 0 16,4-1 1-16,3 1 0 15,-4 0 3-15,0 0 1 16,4 0 2-16,-3 0 1 16,3 0 0-16,0-6 1 15,0 0-1-15,-4-4 1 16,7-3-2-16,1-2 1 15,3-10-2-15,3-7 0 16,1-2-1-16,7-4 1 0,10-3-2 16,7-6 0-16,4 3-1 15,6 0 0-15,1 3-1 16,4 4 1-16,-8 2-1 16,-3 1 1-16,3 2-1 15,-10 4 0 1,-1 6 0-1,-10 3 1-15,-10 6-2 16,-8 1 1-16,-6 6 0 16,-11 2 0-16,-4 1 0 15,-7 3 0-15,-7 0-1 16,4-6 1-16,0 6 2 16,10-3 0-16,0-7 1 15,11-3 0-15,4 1 0 16,10-4 1-16,14 0-1 15,7-6 0-15,4-9-8 0,7 0 0 16,-1-1-12-16,12-5 0 16,-5 2-2-16,-2 10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40:49.66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23312 8629 27 0,'-29'-3'13'0,"22"3"-2"0,7 3 13 16,4 7-22-16,3 5 0 16,0 1 0-16,3 0 1 15,1 3-4-15,3-1 1 16,14-2 1-16,1 0 1 16,2-10-6-16,8 0 0 15,-4-6-6-15,4-9 0 16</inkml:trace>
  <inkml:trace contextRef="#ctx0" brushRef="#br0" timeOffset="171.9399">23721 8557 20 0,'-4'22'10'0,"-3"10"0"0,4-23 7 0,-1 10-14 16,1 3 0-16,-4 0 0 16,0 3 1-16,-4-3-5 15,0-10 0-15,1 1 3 16,-1-4 1-16,1-6-6 15,-1 0 1-15,4-15-5 16,0-4 1-16,0-3-3 16,-4-9 0-16</inkml:trace>
  <inkml:trace contextRef="#ctx0" brushRef="#br0" timeOffset="656.3654">23523 8435 24 0,'0'-16'12'0,"-3"10"-13"15,3 6 22-15,0 6-20 16,0 7 0-16,0 15 2 15,0 16 1-15,-4 12-4 16,-3 13 0-16,-11 13 2 16,1 3 0-16,-4 9-1 15,-4 9 1-15,7-9-1 16,4-12 0-16,0-10-1 0,4-16 1 16,-1-9-3-16,0-15 0 15,4-10-1-15,0-13 1 16,0-3-2-16,0-12 0 15,0-13 0-15,4-9 1 16,3-3 1-16,3-1 1 16,4 1 0-16,0-7 1 15,4 13-1-15,3-3 1 0,7 6 0 16,0 0 1-16,-3 3 1 16,-4 4 0-16,-3 2 0 15,-8 4 1-15,-10 9 0 16,-7 6 1-16,0 10 0 15,-4 9 0-15,1 3 0 16,-1 3 0-16,0 4-1 16,4 5 0-16,4-2 0 15,2-10 1-15,5-6-2 16,3-3 1-16,3-3-1 16,5-7 0-16,6-3 0 15,10-12 0-15,12-19-1 16,2-16 0-16,15-18-7 15,-3-4 0-15,-1-3-7 16,8-3 0-16</inkml:trace>
  <inkml:trace contextRef="#ctx0" brushRef="#br0" timeOffset="828.1403">23925 8642 38 0,'0'9'19'0,"15"-21"-20"0,-15 12 27 15,3-10-26-15,8 1 1 16,-1-7-1-16,4-3 1 16,4-6-5-16,3 0 0 0,4 0-6 15,-4 0 0 1</inkml:trace>
  <inkml:trace contextRef="#ctx0" brushRef="#br0" timeOffset="984.3903">24035 8432 29 0,'-18'41'14'16,"-17"34"-11"-16,24-44 18 0,-6 19-21 16,-5 7 1-16,5-4 0 15,-1 0 0-15,4-6-2 16,0-3 1-16,7-9-5 16,3-7 1-16,1-6-4 15,3-6 0-15</inkml:trace>
  <inkml:trace contextRef="#ctx0" brushRef="#br0" timeOffset="1343.8147">23767 8927 31 0,'-11'-15'15'0,"22"2"-10"0,-4 7 26 15,0 3-29-15,7-10 0 16,3 1 1-16,1-1 0 16,3-3-4-16,11-3 0 15,3-2 2-15,1-1 1 16,-5 0-4-16,1 6 0 15,-11 3-4-15,-3 17 1 16,-11 2-2-16,-11 13 0 16,-10 9 0-16,-14 0 0 15,-4 7 5-15,1 2 1 16,-8-2 6-16,11 5 1 16,3-11 3-16,7-11 0 15,4-2 1-15,4-6 1 0,2-7-3 16,5-3 1-16,3-7-4 15,7-5 0-15,4-4-3 16,-1-3 1-16,4 1-5 16,4 2 0-16,10-3-6 15,0 3 1-15,8 4-9 16,-8 2 0-16,-7 10 0 16,-3 0 0-16</inkml:trace>
  <inkml:trace contextRef="#ctx0" brushRef="#br0" timeOffset="1890.662">23908 9012 25 0,'-28'34'12'0,"-11"48"-6"16,32-60 22-16,-7 12-25 16,-1 4 0-16,-2 9 2 0,-1-3 0 15,1-3-6-15,2-4 0 16,1-5 5-16,4-7 1 16,3-6-2-16,0-10 1 15,3-12-2-15,4-7 1 16,7-11-1-16,7-14 0 15,4-12-1-15,3-9 0 16,7-1-1-16,0 4 0 16,4 6 0-16,7 6 1 15,3 10-1-15,-6 9 0 16,-5 9-1-16,-6 10 1 16,-7 6 0-16,-8 16 1 15,-6 9-1-15,-4 13 0 0,-7 3 0 16,-7 6 0-16,-4 0 0 15,0-9 1-15,1-3-4 16,-1-4 1-16,1-9-3 16,6-9 1-16,0-10-3 15,4-3 1-15,4-12-1 16,-1-10 0-16,4-9 2 16,0-4 1-16,4 4 2 15,3 3 0-15,-4 6 3 16,1 10 1-16,-4 3 2 15,0 9 0-15,-4 9 2 16,-3 7 0-16,-3 3 1 16,-1 0 1-16,1 0-2 15,-1-6 0-15,0-1-2 16,4-2 0-16,4-7-1 0,3-3 0 16,7 4-4-1,3-20 1-15,12-12-7 0,9-13 1 16,15-12-10-16,14-16 1 15</inkml:trace>
  <inkml:trace contextRef="#ctx0" brushRef="#br0" timeOffset="2343.6717">24402 8463 38 0,'-18'19'19'0,"14"-13"-19"0,4-6 24 0,0 0-24 15,0 0 0-15,4 0 0 16,3 3 1-16,-3 4-4 16,3 2 0-16,-4 10-2 15,-3 3 1-15,-3 3-1 16,-1 6 1-16,-6 4 0 16,-5-1 1-16,1 1 4 15,-3-1 0-15,3-6 3 16,3-2 1-16,0-8 0 15,4-5 0-15,0-1-1 16,4-8 0-16,6-1-2 16,4-3 0-16,0-3-3 15,0 3 0-15,0 3-1 16,1 3 1-16,-1 3-1 16,-4 4 1-16,-3 6 0 15,-3 3 0-15,-1 6 3 0,1-6 0 16,-1 0 1-16,0-3 1 15,4-1-1-15,0-5 1 16,0-7-1-16,4 1 0 16,-4-7-3-16,7-7 1 15,4-5-7-15,6-7 1 16,4-6-8-16,8-7 1 16</inkml:trace>
  <inkml:trace contextRef="#ctx0" brushRef="#br0" timeOffset="2734.2601">24694 8491 37 0,'-28'25'18'16,"-14"38"-17"-16,31-41 28 0,1 3-28 16,-8 3 1-16,4-12 0 15,10 3 0-15,4-10-3 16,4-2 1-1,14-20-4 1,3-6 0-16,0 4-4 16,0-7 1-16,-7 3 0 15,-3 9 0-15,-1 10 2 16,-10 10 0-16,-3 2 8 16,-4 7 0-16,-4 3 4 15,-3 3 0-15,4 7 0 0,-5-7 1 16,1 3-2-16,4-3 1 15,-1-3-4-15,8-3 1 16,3-4-2-16,0-2 0 16,3-4-1-16,1-2 0 15,3-1-3-15,0-3 1 16,0-3-4-16,0 0 0 16,3 0-8-16,5-3 1 15</inkml:trace>
  <inkml:trace contextRef="#ctx0" brushRef="#br0" timeOffset="3312.4351">24793 8551 27 0,'0'3'13'0,"4"3"-4"16,-4 1 14-16,0-1-21 15,0 3 0-15,0 4 0 16,0-1 1-16,0 1-4 16,0-4 0-16,0 7 2 0,0-3 1 15,0-1-2 1,3 1 0-16,1-4 0 0,-1 0 0 15,1-2 0-15,-1-4 0 16,1 0 0-16,-1 0 1 16,4-6-1-16,-3 0 0 15,-4 3 0-15,0 0 0 16,0 3-1-16,0 0 1 16,-4 3 0-16,1 7 0 15,-4-4 0-15,0 4 0 16,3-1 1-16,1-2 0 0,-4-1 0 15,0-2 1-15,0-1 0 16,0 6 1-16,-4 1-1 16,4-4 1-16,0 1-2 15,3-4 1-15,4 0-1 16,4 1 0-16,3-7 0 16,0-4 0-16,4-5-1 15,-1-4 1-15,4 1-1 16,-3-4 1-16,3 4-3 15,-3-1 1-15,-4 4-4 16,0-1 0-16,0 4-7 16,-4 0 1-16,4 6-2 15,0 0 0-15</inkml:trace>
  <inkml:trace contextRef="#ctx0" brushRef="#br0" timeOffset="3687.4063">24306 9445 40 0,'0'-13'20'0,"18"-12"-19"0,-11 16 41 0,4-1-38 16,6-5 0-16,8-1 2 15,14-6 0-15,10-3-8 16,-3 0 0-16,3-4 5 15,-3-2 1-15,-7-3-6 16,-4 5 0-16,-3 4-7 16,-4 7 1-16,-6 2-8 15,-5 0 0-15</inkml:trace>
  <inkml:trace contextRef="#ctx0" brushRef="#br0" timeOffset="3859.1935">24659 8987 36 0,'-17'28'18'0,"2"16"-16"0,12-28 26 16,-1 9-27-16,-3 9 0 16,0 7 0-16,0 3 0 15,0 6-3-15,4-9 1 16,6-4-9-16,8-5 1 16,6-7-2-16,5-13 1 15</inkml:trace>
  <inkml:trace contextRef="#ctx0" brushRef="#br0" timeOffset="4296.7453">25181 9015 36 0,'-31'31'18'0,"2"32"-19"16,15-38 35-16,-3 7-32 15,-5 8 1-15,1 4 4 16,0-9 0-16,3-1-8 16,4-12 0-16,4-3 5 15,-1-16 0-15,8-15-2 16,3-20 1-16,3-15-3 15,4-9 1-15,4-4-1 16,13 1 0-16,8 2-1 16,3 10 1-16,4 6 0 0,4 10 0 15,-8 12 1-15,-3 16 0 16,-8 9 0-16,-2 13 1 16,-8 9 0-16,0-3 0 15,-4 16 0-15,-3 3 0 16,0 9-1-16,-3-2 0 15,-4-1-5-15,0-3 0 16,3-13-8-16,5-9 0 16,6-12-5-16,3-13 1 0</inkml:trace>
  <inkml:trace contextRef="#ctx0" brushRef="#br0" timeOffset="4812.33">25876 8871 37 0,'-21'0'18'0,"-35"19"-15"15,38-13 30-15,-10 6-30 16,-7 7 1-16,-1 9 3 16,1 7 0-16,3 6-9 15,7-1 1-15,8 1 5 16,6 0 0-16,8-10-2 15,3-2 0-15,3-7-1 16,11-10 0-16,8-12-1 0,6-9 1 16,4-20-1-16,3-5 1 15,0-4-2-15,-3 1 1 16,0-4-1-16,-4 6 0 16,-7 1 0-16,-3 9 0 15,-4 6-1-15,-7 7 1 16,-4 5 1-16,-3 20 1 15,-3 6 0-15,-4 6 1 16,-7 15 0-16,-1 23 0 16,-6 9 0-16,-3 7 0 0,6-4 0 15,4-12 1-15,7 6-2 16,3-13 1-16,4 1 0 16,7-17 0-16,4-15-1 15,7-15 0-15,-1-4 0 16,-3-9 0-16,4-10-1 15,0-9 1-15,-1-6-8 16,4-3 1-16,4-16-10 16,0-6 0-16,3 2-2 15,-10-2 0-15</inkml:trace>
  <inkml:trace contextRef="#ctx0" brushRef="#br0" timeOffset="5171.5957">26247 8846 36 0,'-46'3'18'0,"25"19"-15"0,14-19 32 16,-4 6-31-16,4 7 0 15,0 6 3-15,3 6 1 16,1-6-9-16,3 3 0 16,3-3 6-16,4 0 0 15,4-6-2-15,3-7 0 16,4 4-2-16,-1-16 1 15,5-4-2-15,-1-8 1 16,0-4-2-16,4-3 0 16,-1 0-1-16,-3 3 1 15,-3 3 0-15,-4 4 0 0,0 6 0 16,-7 6 0-16,0 9 1 16,-3 7 1-16,-4 3-1 15,0-1 0-15,0 11 0 16,3-4 0-16,1 0-5 15,0 0 0-15,3-6-6 16,0-7 1-16,0-6-6 16,10-9 1-16</inkml:trace>
  <inkml:trace contextRef="#ctx0" brushRef="#br0" timeOffset="5468.4908">26543 9028 41 0,'18'-19'20'0,"13"-9"-15"15,-20 18 35-15,3-6-37 16,0 1 0-16,4-7 1 15,10 0 1-15,0-6-7 0,-3-4 1 16,0-2 3-16,-4 6 1 16,-4-1-2-16,-6 7 0 15,-11 4 0-15,-3 5 1 16,-12 13-1-16,-6 9 0 16,-3 10 1-16,-1 9 0 15,0 1 1-15,0 2 0 16,8 4 0-16,3-1 0 15,7 1 0-15,3-4 0 16,4-6-1-16,0-3 0 16,4-6-1-16,3-7 0 15,0-3-6-15,3-3 1 0,4-6-10 16,1-6 1-16,6-7-7 16,7-3 1-16</inkml:trace>
  <inkml:trace contextRef="#ctx0" brushRef="#br0" timeOffset="5749.7734">26945 8723 40 0,'-28'22'20'0,"24"25"-17"16,4-37 29-1,-7 24-26 1,0-2 1-16,4-1 1 16,-1-3 1-16,1-3-12 15,-1-6 0-15,4-3 8 16,0-7 0-16,0-6-3 15,7-9 0-15,4-6 0 16,3-7 1-16,4-3-1 0,6-10 1 16,1-5-1-16,3-4 0 15,4 0 0-15,3-6 0 16,8 3-6-16,2 4 1 16,1 5-7-16,-7 10 0 15,-7 12-9-15,0 4 0 16</inkml:trace>
  <inkml:trace contextRef="#ctx0" brushRef="#br0" timeOffset="5890.3473">27344 8620 49 0,'-21'22'24'0,"-11"-6"-17"0,21-10 37 0,1 0-43 16,3 4 1-16,0 2-1 16,0 1 1-16,3-1-5 15,8 1 1-15,10-1-12 16,7-2 1-16,0-4-3 15,4-6 0-15</inkml:trace>
  <inkml:trace contextRef="#ctx0" brushRef="#br0" timeOffset="6077.8709">27566 8714 69 0,'-32'28'34'0,"-63"41"-36"15,56-50 69-15,-14 19-67 16,-17-1 1-16,-22 32-1 16,-28 28 0-16,-10 1-14 0,13 5 0 15,-13 19-7-15,17-6 1 16</inkml:trace>
  <inkml:trace contextRef="#ctx0" brushRef="#br0" timeOffset="7843.3682">27217 8739 22 0,'0'-3'11'0,"3"9"-5"0,1-9 12 16,6 0-16-16,-2 3 1 15,6 0 2-15,-4 0 0 16,1 0-6-16,-1 0 1 0,-3 6 4 16,-3 0 1-16,3 4-2 15,0 2 1-15,-3 4-1 16,3 0 0-16,0-4 0 15,-4 4 0-15,1-3-1 16,-1 2 0-16,1-2-1 16,-1-4 1-16,1 1-3 15,-1-4 0-15,1 0-9 16,-1-3 0-16,5-9-3 16,-1-3 0-16</inkml:trace>
  <inkml:trace contextRef="#ctx0" brushRef="#br0" timeOffset="25107.8306">17424 12232 10 0,'-4'-18'5'0,"1"8"6"0,-1 7 5 0,-6 0-14 16,-1-3 1-16,-3 2 2 15,0 1 0-15,-4 6-5 16,0 4 0-16,-3 2 4 16,0 13 0-16,-4 6-1 15,1 4 1-15,3 5-1 16,-1 13 0-16,5 4-2 15,3-4 1-15,7-3-1 16,3-9 0-16,8-10-1 16,3-12 1-16,3-13 0 15,4-10 0-15,0-11-1 16,4-17 1-16,0 10 0 16,3-9 0-16,0-1 0 15,7 1 0-15,-7 2-1 16,-3 7 0-16,-4 6 0 15,-7 10 0-15,-7 6-1 16,-7 9 1-16,0 7 0 16,-3-1 1-16,3 1-1 0,-1 12 1 15,1 12 0-15,0 10 0 16,0 7 1-16,4-4 0 16,-1 0-1-16,1 3 0 15,3-2 0-15,0-4 1 16,0-4-1-16,0-17 0 15,3 5-1-15,1-9 1 0,-1 0-1 16,1-7 1-16,-1-5-1 16,4-7 1-16,8-6 0 15,-1 6 0-15,0-6-4 16,0-7 1-16,3-2-5 16,5-10 0-16,2-3-7 15,5-3 0-15</inkml:trace>
  <inkml:trace contextRef="#ctx0" brushRef="#br0" timeOffset="25482.9346">17649 12223 28 0,'-14'6'14'0,"11"29"-8"0,3-23 19 16,0 7-23-16,-4 3 1 15,1-6 1-15,3-1 0 16,0 7-6-16,0-6 1 16,3-3 3-16,4-4 1 15,0-6-2-15,0-6 0 16,4 3 0-16,3-9 0 16,4-7-1-16,-1-3 0 15,1-3 0-15,0 0 1 16,-4 3-1-16,0 4 0 0,-3 2-1 15,-4 7 0-15,0 3 1 16,-4 6 0-16,1 3-1 16,-4 7 1-16,0 2 0 15,-4 4 0-15,1 0 0 16,-1-10 1-16,1 7-5 16,3 0 1-16,0-1-8 15,7-2 0-15</inkml:trace>
  <inkml:trace contextRef="#ctx0" brushRef="#br0" timeOffset="25810.9533">18009 12317 37 0,'11'-6'18'0,"3"-13"-17"16,-7 10 27-16,0-1-28 15,0-2 0-15,4-4 0 0,-1-6 1 16,1 0-1-1,3 3 0-15,-7-3 0 0,-7 10 1 16,-7 5-1 0,-4 11 1-16,-6 5-1 0,-4 7 1 15,-8 6 2-15,1 9 0 16,3 0 1-16,8 1 0 16,10-7 0-16,7-6 1 15,7 6-1-15,3-10 1 16,1 1-3-16,7-10 1 15,-1 1-2-15,1-7 0 16,3-7-6-16,0-2 1 0,0-7-7 16,1-3 0-1,-5-3-5-15,1 0 1 0</inkml:trace>
  <inkml:trace contextRef="#ctx0" brushRef="#br0" timeOffset="25998.5289">18200 12267 34 0,'-11'31'17'0,"-3"13"-11"0,14-34 26 0,-3-1-27 15,-1 0 0-15,1-2 3 16,3-4 1-16,0-3-12 16,0 0 1-16,0-10 7 15,3-2 0-15,4-4-3 16,4-3 0-16,-1 0-7 16,8 1 0-16,-4-1-9 15,7 0 1-15,0 3-3 16,1 1 1-16</inkml:trace>
  <inkml:trace contextRef="#ctx0" brushRef="#br0" timeOffset="26154.6872">18316 12201 49 0,'-14'22'24'0,"7"22"-23"0,7-32 49 15,0 4-49-15,7 0 1 16,4-1 0-16,-1-2 0 16,4 0-3-16,4-4 1 15,0 0-4-15,6-2 1 16,5-7-9-16,2-4 0 15,5-2-5-15,-1-6 1 16</inkml:trace>
  <inkml:trace contextRef="#ctx0" brushRef="#br0" timeOffset="26310.9215">18697 12239 53 0,'-7'18'26'0,"-32"42"-26"0,29-38 51 0,-11 9-46 15,-15 23 1-15,-6 15 2 16,-11 9 0-16,-7 4-11 15,4-10 1-15,-8 3 5 16,-6 3 0-16,-1-21-14 16,8-4 1-16,6-34-10 15,8-10 1-15</inkml:trace>
  <inkml:trace contextRef="#ctx0" brushRef="#br0" timeOffset="26920.2633">18867 12170 36 0,'-32'0'18'0,"35"-10"-8"0,-3 10 18 15,11-3-25-15,0-3 1 16,6 0 1-16,1-4 0 16,17-6-6-16,11-5 0 15,0-8 4-15,7-5 1 16,-11 6-6-16,-3-7 0 15,-4 10-9-15,-7 0 0 16,-3 6-4-16,0 7 1 16</inkml:trace>
  <inkml:trace contextRef="#ctx0" brushRef="#br0" timeOffset="27076.5817">19184 11922 31 0,'-32'63'15'0,"4"6"-9"0,21-47 24 0,-4 6-29 16,-3-6 1-16,0 0-1 15,0 0 1-15,11 0-2 16,-1 0 0-16,8-7 0 16,3-5 0-16,7-4-7 15,3-6 1-15,15-6-5 16,7-10 0-16</inkml:trace>
  <inkml:trace contextRef="#ctx0" brushRef="#br0" timeOffset="27248.3546">19343 11869 28 0,'-18'-4'14'0,"11"39"-8"0,4-16 21 16,-4 3-25-16,-1 12 0 16,-9 7 1-16,-4 0 0 15,-4 3-4-15,0 0 0 16,-3 3 0-16,0 3 0 16,0-9-6-16,-4-1 0 15,7 1-4-15,0-10 1 16</inkml:trace>
  <inkml:trace contextRef="#ctx0" brushRef="#br0" timeOffset="27404.5978">18870 12524 35 0,'-18'-3'17'0,"15"3"-14"0,3 0 33 0,7 0-33 15,0-6 1-15,4-4 1 16,3-2 0-16,3-4-7 16,22-3 1-16,3 3 4 15,4 1 0-15,-3-4-7 16,-1-3 0-16,-3 3-10 15,-7 4 1-15</inkml:trace>
  <inkml:trace contextRef="#ctx0" brushRef="#br0" timeOffset="27904.5619">19240 12339 30 0,'-35'19'15'0,"-14"6"-6"15,31-16 15-15,-17 13-22 16,3 3 0-16,0 7 0 15,4-1 1-15,3 0-4 16,4-6 0-16,7-3 2 0,4-6 0 16,-1 3-4-1,8-10 1-15,3-2-1 16,3 2 0-16,8-3-1 0,-8 1 1 16,4 2 0-16,-3 0 0 15,-1 4 2-15,-3-4 0 16,4 4 3-16,-8-1 0 15,4-2 1-15,-3-4 1 16,-1 4-1-16,1-7 1 16,3 0-1-16,0-6 1 15,3-10-2-15,4-6 0 16,11-3-2-16,7-3 1 16,3-3-1-16,4-3 0 15,3 2 0-15,0 1 0 0,-7 6 0 16,-3 10 1-16,-7 9 1 15,-4 6 0-15,-11 12 1 16,-6 10 0-16,-8 7 0 16,-6 2 1-16,-5-5 0 15,-9-1 0-15,-1 0-1 16,7-6 1-16,4-3-2 16,7-7 0-16,3-5-1 15,15-4 1-15,10-3-3 16,7-10 1-16,7-12-7 15,8-9 0-15,-1-10-10 16,7-6 1-16</inkml:trace>
  <inkml:trace contextRef="#ctx0" brushRef="#br0" timeOffset="28154.5853">19424 12148 54 0,'-11'34'27'0,"36"-21"-29"0,-14-16 43 0,6 3-40 16,22-4 0-16,7-2 0 15,10-3 1-15,-3-7-3 16,0 4 1-16,0-4-6 15,-3 0 0-15,-5 4-10 16,1-1 1-16</inkml:trace>
  <inkml:trace contextRef="#ctx0" brushRef="#br0" timeOffset="28373.2811">20006 11771 37 0,'-39'16'18'0,"0"19"-13"15,29-26 21-15,-4 19-24 16,-4 16 0-16,-17 19 3 16,-11 3 0-16,-14 12-6 15,-4-3 0-15,1 23 4 0,3 8 0 16,7-18-1 0,7-7 1-16,7-15-8 15,11-15 0-15,11-17-8 0,13-9 0 16</inkml:trace>
  <inkml:trace contextRef="#ctx0" brushRef="#br0" timeOffset="28560.8499">19840 12082 41 0,'-3'0'20'0,"6"56"-17"0,1-43 28 0,-4 6-28 15,0 9 1-15,0 10 1 16,3-4 0-16,1-3-7 15,3 7 0-15,0 3 2 16,4-4 0-16,-4 4-8 16,0-3 0-16,0-1-6 15,0-2 0-15</inkml:trace>
  <inkml:trace contextRef="#ctx0" brushRef="#br0" timeOffset="28732.7192">19671 12518 42 0,'-42'-13'21'0,"42"10"-12"16,0 6 36-16,0 3-43 16,3 1 1-16,1-1 0 15,6 0 0-15,4-3-5 16,7 1 1-16,8-4-11 0,6-7 0 16,4 1-4-1,-4 0 0-15</inkml:trace>
  <inkml:trace contextRef="#ctx0" brushRef="#br0" timeOffset="29701.3143">20256 11865 28 0,'-14'0'14'16,"25"16"-9"-16,-8-10 15 0,5 1-20 16,-1 2 1-16,3 4 0 15,4-4 1-15,0 0-2 16,1 1 0-16,-1 2 1 15,-4 1 1-15,1-4-3 16,-4 10 0-16,0 0-1 16,-7 6 1-16,-7 0-2 15,-7-3 1-15,-7 3-1 16,-4-6 1-16,0-3 1 16,4-4 1-16,7-2 0 15,0-1 0-15,7-3 0 16,3 1 1-16,11-4-1 15,4 0 1-15,3 3-1 0,7-3 0 16,0-3 0-16,0 0 1 16,1 0 0-16,-1-3 0 15,-4 0-1-15,1 0 1 16,-7 0 0-16,-1 0 0 16,-6 6-1-16,-4 0 1 15,-4 0-1-15,-3 3 1 16,-3 4-1-16,-12-1 0 15,-2 1 0-15,-4-4 0 0,-1 0 0 16,1 0 1-16,7-3-3 16,3 1 1-16,8-4-5 15,6 0 0-15,4-4-3 16,4-2 1-16</inkml:trace>
  <inkml:trace contextRef="#ctx0" brushRef="#br0" timeOffset="29857.6437">20334 12229 22 0,'21'16'11'0,"-10"28"-6"15,-11-29 18-15,0 11-21 16,-4-1 0-16,-3 15 1 16,0 17 0-16,-3 9-4 15,3-13 0-15,0-6 3 16,3-9 1-16,4-7-5 16,0-12 0-16,7-7-7 15,4-8 0-15</inkml:trace>
  <inkml:trace contextRef="#ctx0" brushRef="#br0" timeOffset="30045.1303">20479 12383 31 0,'-21'38'15'0,"-4"-35"-10"0,21 12 23 16,1 1-26-16,-1 3 0 15,1 0 1-15,-1-1 0 0,4-5-4 16,4-10 0-16,3-6 2 15,7-6 1 1,0-16-8-16,4 6 1 0,6-6-6 16,19-10 0-16</inkml:trace>
  <inkml:trace contextRef="#ctx0" brushRef="#br0" timeOffset="31060.6812">20803 12022 31 0,'-35'35'15'0,"0"-10"-10"16,21-16 21-16,0 4-25 15,-1-1 1-15,5 4 0 16,6-7 1-16,1 4-4 16,10-7 0-16,7-3 2 15,4-6 1-15,3-6-2 16,7-1 1-16,0-5-2 15,4-7 1-15,-4 0-3 0,-3 0 0 16,-7 0-3-16,-1 9 1 16,-3 4-2-16,-7 6 0 15,-3 9 0-15,-4 7 0 16,-7 9 3-16,-7 3 0 16,-4 3 3-16,-3-3 1 15,0 3 3-15,0-3 1 16,3-3 1-16,4 3 0 15,0-9 0-15,7-3 1 16,3-4-3-16,1-3 1 0,6-3-2 16,4-3 1-16,4-6-2 15,3 0 0-15,0 0-1 16,4-1 1 0,-11 7-1-1,0 7 0-15,-11 2 0 16,-3 4 0-16,-3-1 1 15,-5 1 0-15,1-1 1 16,0 1 0-16,0-4 0 16,3 1 1-16,1-4 0 15,3-3 0-15,3-3-2 16,4 0 1-16,7-6-2 16,4-1 1-16,3-2-2 15,0 0 1-15,4 2-3 16,-1 1 1-16,1 3-1 15,-4 0 0-15,-3 3 0 16,-8 3 0-16,-6 3 1 0,-4 7 0 16,0-1 1-16,-4 1 0 15,-3-7 1-15,0 3 1 16,3 1 0-16,1 2 1 16,3 1-1-16,3 0 0 15,4-1 0-15,4-3 1 16,3 1-1-16,3-7 0 15,4 3-1-15,4-3 0 16,0 7 0-16,-1-1 1 16,-3 1 0-16,-3-4 0 0,-4 6 1 15,0 1 1-15,-3-4 0 16,-4 4 0-16,-7 3 0 16,-4 2 0-16,-7-2-1 15,1 0 0-15,-8-1-2 16,-3 1 1-16,-7-6-4 15,-1-7 0-15,5-10-4 16,2-5 1-16,8-7-3 16,7 0 0-16,7 0-1 15,3 4 1-15,4 2 5 16,15 7 0-16,6 3 6 16,0 9 1-16,0 3 2 15,0 4 1-15,-3 9 0 16,-1 3 1-16,1 6-3 15,0-5 1-15,6-5-5 16,1-2 1-16,0-3-9 16,3-7 1-16,4-2-4 0,7-14 1 15</inkml:trace>
  <inkml:trace contextRef="#ctx0" brushRef="#br0" timeOffset="31685.5547">21216 11941 34 0,'-21'-7'17'0,"21"7"-24"0,7 0 31 0,11 4-24 15,-1 2 0-15,1 3 1 16,7 1 0-16,3 2-2 16,0 1 1-16,-3-1-2 15,-4 4 0-15,-3 0-1 16,-4-1 1-16,-4 1-2 16,-10 0 1-16,-7-1 0 15,-10 4 1-15,-8 0 3 16,-18 0 0-16,5-3 3 15,2-1 0-15,8 4 1 16,3-3 1-16,8-4-2 16,3-2 1-16,7-4-2 0,3-3 1 15,4-3-3-15,18-3 0 16,10 0-1-16,4-3 1 16,3 2-2-16,4 1 1 15,-7 0-2-15,-4 3 1 16,-7 0-1-16,-3 0 1 15,-8 3-1-15,-3 4 1 16,-14 2 0-16,-7 3 1 16,-7 4 1-16,-7 3 1 15,-4 3-1-15,0-3 1 0,4-7 0 16,7-2 1-16,3-1-1 16,4 0 0-16,0-2-1 15,7-4 0-15,3 0-1 16,4 0 1-16,14 0-4 15,4-3 1-15,3-6-4 16,4-7 0-16,3-2-5 16,7-1 1-16,-6-3-2 15,-1 0 0-15</inkml:trace>
  <inkml:trace contextRef="#ctx0" brushRef="#br0" timeOffset="31873.1022">21498 12229 23 0,'-10'7'11'0,"-8"21"-9"16,15-19 22-16,-8 4-20 15,4-1 0-15,-7 1 1 16,10-1 0-16,1-2-7 0,3-4 1 16,3-3 3-16,4 0 1 15,4-3-2-15,-1 0 0 16,1-3-2-16,0 3 0 16,-4 0-5-16,0-3 1 15,0 3-5-15,0 3 0 16</inkml:trace>
  <inkml:trace contextRef="#ctx0" brushRef="#br0" timeOffset="32326.2275">21424 12461 25 0,'-49'54'12'0,"-8"-1"-1"0,47-41 17 0,-4-2-25 15,-4 2 0-15,4 1 1 16,10-4 0-16,1-6-6 16,3-3 1-16,10-12 3 15,5-1 1-15,2-5-4 16,1-11 0-16,3 1-4 15,4 0 1-15,-4 3-4 16,-3 0 1-16,-4 3-2 16,-4 3 0-16,-3 10 4 15,-3 2 1-15,-8 7 4 16,-3 7 1-16,-3 11 5 16,-4 14 0-16,-1 5 1 15,1 4 1-15,7 0-2 16,0 3 0-16,0-7-2 15,0 1 1-15,4-3-3 16,-1-7 0-16,0-3-1 16,1-6 0-16,-1-1 0 15,-3-5 0-15,-3-7-1 16,-1-6 1-16,-6-6-1 0,-1-3 0 16,0-4 0-16,4 1 1 15,4-1-1-15,6 4 0 16,11-7 1-16,4 0 1 15,3-6-1-15,7 3 0 16,7-6 1-16,4 3 0 16,3-9-2-16,-3 0 0 15,0-4-8-15,-4 10 0 16,18-6-5-16,-4-1 0 0</inkml:trace>
  <inkml:trace contextRef="#ctx0" brushRef="#br0" timeOffset="32591.834">21929 12085 39 0,'-36'9'19'0,"-6"1"-25"16,24-1 31-16,-6 7-25 15,-1 0 0-15,-3 6 0 16,0-1 1-16,3 8-1 16,4-7 0-16,0-4-1 15,6-2 0-15,5-6-5 16,3-4 1-16,3-6-5 0,8-6 1 16</inkml:trace>
  <inkml:trace contextRef="#ctx0" brushRef="#br0" timeOffset="33013.6193">21717 12245 29 0,'-4'19'14'0,"-10"34"-11"0,11-37 24 16,-4-1-24-16,0 14 0 0,0 2 1 15,0 7 1-15,0-1-7 16,3-5 1-16,1-4 4 16,3-13 0-16,0-5-2 15,3-7 1-15,4-12-2 16,0-13 1-16,4-7-2 15,6 4 0-15,12 0 0 16,2-3 0-16,5 0-1 16,-5 0 0-16,-2 3 0 15,-5 6 0-15,-6 6 1 16,-7 7 1-16,-4 6 0 16,-7 9 1-16,-4 4 1 15,-7 3 0-15,-3-4 1 16,0 4 0-16,4 3 0 15,-1-1 1-15,4 1-1 16,0-6 0-16,3-1-2 16,1 1 1-16,3-7-2 15,0-3 1-15,3 0-1 16,4-3 0-16,1 4 0 16,2-1 0-16,-3 0 0 0,4-3 1 15,-4 0-6-15,3 3 1 16,5-6-10-16,6 3 1 15</inkml:trace>
  <inkml:trace contextRef="#ctx0" brushRef="#br0" timeOffset="33248.0234">22243 12615 36 0,'-22'22'18'0,"-2"22"-20"16,13-29 22-16,-6 17-20 15,-5 5 1-15,1 4-19 16,11-9 1-16</inkml:trace>
  <inkml:trace contextRef="#ctx0" brushRef="#br0" timeOffset="36138.3864">22687 12129 27 0,'-25'6'13'0,"18"26"-2"0,7-23 10 16,-3 7-19-16,-1 9 1 15,-3 3 1-15,0 3 0 16,0-3-5-16,0-6 0 16,0 7 3-16,4-7 1 15,-1-7-2-15,0-2 1 16,1-7-1-16,-1-6 0 16,4-3-1-16,0 0 1 15,0-10-1-15,4-6 1 16,7-6-1-16,3-6 1 0,3 6-2 15,4-3 1-15,4 0-1 16,0 6 1-16,0 3-1 16,-1 12 1-16,-3 7-1 15,-3 4 1-15,-11 5 0 16,-3 7 1-16,-4 6-1 16,-7 6 1-16,-4 0 0 15,-3-9 0-15,-4 6 0 16,1 0 0-16,-1-6 0 15,0-7 0-15,4-5-2 16,4-4 1-16,3-6-1 16,7-10 0-16,3-3-1 15,8-5 1-15,3-1-1 16,3 3 0-16,1 6 1 16,-4 4 0-16,-3 3 0 15,-1 6 1-15,-6 6 0 16,-8 9 1-16,-3 4 1 15,-3 0 1-15,-4 9 0 0,-1 7 1 16,1 2 0-16,4 1 0 16,-1 0-2-16,4-10 1 15,0-6-2-15,4-3 0 16,3-7 0-16,7-5 1 16,3-14-3-16,4-12 0 15,7-15-5-15,4 3 1 16,10-10-10-16,8 3 0 15</inkml:trace>
  <inkml:trace contextRef="#ctx0" brushRef="#br0" timeOffset="36279.0828">23125 12101 31 0,'-4'3'15'0,"-10"31"-7"0,14-27 17 0,3-1-25 16,1 0 1-16,0 4 0 15,3-1 1-15,3-9-2 16,4-6 0-16,4-4-2 15,3-2 0-15,0-4-8 16,0-3 0-16</inkml:trace>
  <inkml:trace contextRef="#ctx0" brushRef="#br0" timeOffset="36513.3521">23153 12170 31 0,'-25'47'15'0,"-10"-25"-11"0,28-16 19 15,0 3-23-15,0 4 1 16,0-1-1-16,7 1 0 16,0-1 0-16,7-2 0 15,0-1 0-15,3-2 1 16,1-4-1-16,3-3 1 16,4-7-2-16,-1 1 0 15,4 0-4-15,1 0 0 16,-1 2-5-16,-4 4 1 15</inkml:trace>
  <inkml:trace contextRef="#ctx0" brushRef="#br0" timeOffset="36982.1555">23167 12483 31 0,'-32'66'15'0,"-28"6"-5"0,53-59 26 0,4-4-36 15,-1-3 0-15,4 1 0 16,11-7 0-16,3-3 0 15,0-10 1-15,0-9-1 16,4 0 0-16,-1-6-2 16,4-7 0-16,1 1-5 15,-1 3 1-15,0-1-6 16,-3 4 1-16,-4 0 1 31,28 56 10-31,-84-56-1 16,38 31 1-16,1 9 5 15,-1 14 1-15,1 11 5 16,-1 16 0-16,-3 1-6 16,3-4 0-16,-3 3-2 0,0 4 0 15,0-10 0-15,0 6 0 16,-3-6-5-16,-1-6 1 16,4-13-7-16,-4-6 1 15,1-19-5-15,-1-3 0 16,-3-9 0-1,57 43 12 1,-107-90 0-16,46 37 0 16,8 3 6-16,3 7 0 15,3-1 4-15,4 1 1 0,11 0-8 16,3-4 1-16,4-6-7 16,10-6 0-16,4 0-7 15,3-9 0-15</inkml:trace>
  <inkml:trace contextRef="#ctx0" brushRef="#br0" timeOffset="37294.5495">23640 12163 45 0,'-22'-9'22'0,"54"-16"-27"16,-25 15 38-16,0 4-33 15,4 0 0-15,3 0 0 16,4-1 1-16,3 7-2 0,0 0 1 16,4 4 0-16,-4 5 1 15,-4 3-1-15,-2 4 1 16,-8 3 0-16,-7 6 1 16,-7 10-1-16,-4-1 1 15,-3-3-3-15,-4 4 1 16,-3-1-4-16,3-2 1 15,1-4-7-15,-4-9 1 16,0-10-4-16,3-12 0 16</inkml:trace>
  <inkml:trace contextRef="#ctx0" brushRef="#br0" timeOffset="37575.7938">23558 12364 30 0,'0'-9'15'0,"4"2"-11"0,-4 7 25 0,7 0-29 15,0 0 1-15,0 0 0 16,7 0 1-16,0 0-3 15,1 4 1-15,-5-1 1 16,1 0 0-16,-4 3-1 16,0 0 1-16,-4 1-1 15,1-4 0-15,-15 25-1 16,-6 6 1-16,-1 4 0 16,-3 3 1-16,0-7 0 15,3-2 1-15,7-7 0 16,4-10 0-16,4-5 1 15,3-7 0-15,7-9-1 16,3-10 1-16,5-3-5 16,6-18 0-16,0 2-4 15,-3-2 0-15,-1-1-7 0,4-3 0 16</inkml:trace>
  <inkml:trace contextRef="#ctx0" brushRef="#br0" timeOffset="37732.1054">23675 12267 38 0,'-18'44'19'0,"-31"18"-20"0,35-40 32 16,-7 22-30-16,-15 22 1 16,-2 6-1-16,-1 10 1 15,0-4-3-15,7 16 1 0,7-3 0 16,4-9 0 0,11-23-5-16,10-12 0 0,10-15-6 15,22-26 0-15</inkml:trace>
  <inkml:trace contextRef="#ctx0" brushRef="#br0" timeOffset="38138.266">24137 12223 41 0,'-32'16'20'0,"-3"31"-20"15,14-29 33-15,-7 4-30 16,-4 16 1-16,-3 9 1 15,-4 3 0-15,7-6-7 16,7-3 1-16,8-16 4 16,6-16 0-16,8-21-3 15,10-16 1-15,10-16-1 0,19-13 1 16,9-2-1-16,8-7 0 16,-3-3 0-16,-8 6 0 15,-3 7 0-15,-7 12 0 16,-4 12-1-16,-3 20 1 15,-4 15 0-15,-4 13 1 16,-3 15 0-16,-6 10 0 16,-8 15 0-16,0 16 0 15,-8 23 1-15,-2 5 0 16,-15 13-1-16,-7-16 0 16,-6 10-2-16,-5 2 0 0,4-11-4 15,8-20 0-15,6-18-8 16,7-20 0-16,4-24-3 15,7-25 0-15</inkml:trace>
  <inkml:trace contextRef="#ctx0" brushRef="#br0" timeOffset="38466.3587">23887 12455 33 0,'10'-34'16'0,"22"24"-15"15,-18 10 28-15,11-3-29 16,-4 0 1-16,0 0 0 15,4 3 0-15,-4 0-1 16,-3 0 1-16,-4 6 0 16,-7 13 0-16,-7 0 0 15,-11 6 1-15,-14 6-2 16,-6 0 1-16,-1 1-1 0,4-7 0 16,0 0 1-16,10-3 1 15,4-10-1-15,7-2 1 16,3-7 0-16,8-9 0 15,6-7 1-15,11-3 0 16,8-9-2-16,-1 0 1 16,-3 0-4-16,3-3 1 15,-4 3-5-15,-2 6 1 16,-8 3-9-16,-7 4 1 16</inkml:trace>
  <inkml:trace contextRef="#ctx0" brushRef="#br0" timeOffset="38794.4493">23830 12737 28 0,'-56'50'14'0,"13"19"-5"0,36-53 17 0,-3 3-23 16,3-3 0-16,0-1 1 15,3 4 0-15,4 0-6 16,0-3 1-16,7-4 3 16,4-2 1-16,3-7-2 15,0-10 1-15,4-2-1 16,-1 9 0-16,1-6 0 15,-4-4 1-15,0 1-1 16,-7-1 0-16,-7 1 0 16,-7 3 1-16,-7 6-2 15,-4 3 1-15,1 3 0 16,-1-6 1-16,4 3-1 16,3-3 1-16,1 3-1 15,3-3 1-15,7 4-1 0,0-1 1 16,14-13-3-16,11-5 0 15,6-7-6-15,19-7 1 16,13-5-9-16,22-19 1 16</inkml:trace>
  <inkml:trace contextRef="#ctx0" brushRef="#br0" timeOffset="39231.9176">24599 12167 34 0,'-3'-19'17'0,"34"-16"-13"0,-20 23 20 15,0-1-22-15,3 1 0 16,7 2 1-16,0 1 1 15,0 2-5-15,4 4 1 16,3 3 2-16,0 3 1 16,1 1-1-16,-1-4 0 15,0-4-2-15,-3 4 0 16,-4-9-6-16,11 3 0 16,-4-4-6-16,-3 10 0 15</inkml:trace>
  <inkml:trace contextRef="#ctx0" brushRef="#br0" timeOffset="39450.738">24603 12141 41 0,'-18'4'20'15,"15"30"-24"-15,-1-28 34 0,-3 10-29 16,-4 12 0-16,-3 4 0 15,4-1 1-15,-1 3-3 16,1 10 1-16,2-3-1 16,5 0 1-16,-1-3-6 15,8-7 1-15,-1-12-7 16,12-10 1-16</inkml:trace>
  <inkml:trace contextRef="#ctx0" brushRef="#br0" timeOffset="39747.592">24571 12373 23 0,'3'-25'11'0,"26"-3"-6"0,-19 22 13 16,4 0-17-16,1-1 0 16,2 4 2-16,1 3 0 15,-1 3-4-15,-2 4 1 16,-5 2 1-16,-3 0 1 16,-10 4-1-16,-4 0 1 15,-4 5-2-15,-3-5 1 16,-11 6-1-1,1-4 1-15,-1-2-1 16,4-4 1-16,10-2-1 16,4-7 0-16,7 0 0 15,4-7 0-15,-1-2 0 16,8 3 0-16,3 3-2 16,0-4 1-16,0 1-4 15,0 3 1-15,-3 0-5 16,-8 6 1-16</inkml:trace>
  <inkml:trace contextRef="#ctx0" brushRef="#br0" timeOffset="39935.0861">24532 12577 29 0,'-56'41'14'0,"35"-10"-8"15,17-18 24-15,-7-4-28 16,8 1 1-16,-1-4 0 0,4 3 0 16,0-2-4-16,4-1 0 15,3-3 3-15,4-6 1 16,13-3-3-16,4-7 0 15,4-6-4-15,3 1 1 16,1-4-8-16,3 0 1 16,-4-3-2-16,-7 3 0 15</inkml:trace>
  <inkml:trace contextRef="#ctx0" brushRef="#br0" timeOffset="40153.8182">24793 12533 35 0,'-17'19'17'0,"-26"50"-18"0,33-47 34 0,-4 3-31 16,-1-6 0-16,1 0 2 15,0-3 0-15,4-1-5 16,3-2 1-16,0-4 2 16,3 1 1-16,4-4-2 15,4 0 1-15,6 0-2 16,4 1 1-16,4-1-1 16,0-3 0-16,-4 0 0 15,0-3 0-15,0 0 0 16,0 0 0-16,0-3-7 15,4 0 1-15,3 0-7 16,-4-7 1-16</inkml:trace>
  <inkml:trace contextRef="#ctx0" brushRef="#br0" timeOffset="69277.1943">22560 14496 21 0,'0'0'10'0,"-10"-3"-9"15,6 6 11-15,0 10-9 16,1 12 1-16,-1 19 2 16,1 22 1-16,-1 12-9 15,-3 4 1-15,-3-1 5 16,-1 10 0-16,1 0-2 15,-1-3 0-15,0 0-1 16,1-16 1-16,-1-13-2 16,1-12 1-16,6-15-1 15,4-16 0-15,0-16-1 16,7-29 1-16,0-24-1 0,-3-16 0 16,-1-16 0-16,11-18 0 15,11 3-1-15,0 5 0 16,-1 11 1-16,8 15 0 15,-4 12-1-15,4 10 1 16,0 10-1-16,-4 8 1 16,0 4 1-16,1 13 0 15,2 2 0-15,1 7 1 0,-4 6-1 16,-3 7 0-16,-4 15 1 16,-7 13 0-16,-3 9 0 15,-11 15 1-15,-11 4-1 16,-6 9 0-16,-1 10-6 15,0 3 1-15,4-7-4 16,4-2 0-16</inkml:trace>
  <inkml:trace contextRef="#ctx0" brushRef="#br0" timeOffset="69714.6653">22571 15155 23 0,'-29'-19'11'0,"12"19"-8"0,24-3 16 16,0 0-18 0,4-7 0-16,3 1 0 0,3-4 0 15,4-2-1-15,4-4 1 16,3 3 1-16,-3 1 0 16,0 2-1-16,-4 7 0 15,-3 3 0-15,-8 6 0 16,-3 9-2-16,-7 10 0 15,-3 7 1-15,-1 5 1 16,-3 4 0-16,0 2 1 16,4-2 0-16,3-10 0 15,0-3 1-15,3-12 1 16,4-10-2-16,4-9 0 16,-1-10-1-16,1-3 0 0,-1 0 1 15,-6 1 0-15,-4 5 0 16,-4 4 1-16,-6-1-1 15,-4 7 0-15,0 3 1 16,0 6 0-16,-1 7-2 16,5-7 1-16,3 4-2 15,3-4 0-15,8-3-5 16,6-9 1-16,8-4-10 16,10-12 1-16</inkml:trace>
  <inkml:trace contextRef="#ctx0" brushRef="#br0" timeOffset="70167.8111">23185 14606 30 0,'-11'25'15'0,"0"60"-9"0,8-60 15 16,-1 10-20-16,-3 2 1 15,0 1-1-15,0-4 1 16,4-2-3-16,-1-10 0 15,4-4 2-15,0-5 0 16,0-7-1-16,0-6 1 16,7-19-1-16,0-6 1 15,0 0-1-15,4-6 1 16,-1 9-1-16,1 0 0 16,0 3-1-16,-1 3 1 0,1 4 0 15,-4 3 0-15,0 5 1 16,-4 4 0-16,-3 4 1 15,0 5 1-15,-3 3 1 16,-4 4 0-16,0 0 0 16,0 3 0-16,0-1-1 15,0 1 1-15,3 0-2 16,1-6 1-16,-1 2-2 16,1-8 1-16,3 2-1 15,0 0 1-15,0-2-1 16,3-4 0-16,4-9-4 15,4-7 0-15,-1-3-7 16,4-9 1-16,4-6-6 16,0-4 0-16</inkml:trace>
  <inkml:trace contextRef="#ctx0" brushRef="#br0" timeOffset="70323.9571">23343 14572 31 0,'-3'-16'15'0,"6"10"-8"0,-3 6 21 15,0 0-27-15,7-3 0 16,0-4 0-16,11 1 1 15,3-3-2-15,0-1 0 16,4-2 0-16,3-1 1 16,-3 1-6-16,0 2 1 15,-8 1-7-15,1-1 1 16</inkml:trace>
  <inkml:trace contextRef="#ctx0" brushRef="#br0" timeOffset="70980.1883">23548 14490 26 0,'-28'28'13'0,"3"1"-7"0,18-20 17 0,0 0-22 16,3 1 0-16,1-1 0 16,-1 1 0-16,4-1-1 15,7-3 0-15,4-3 1 16,0-3 0-16,-1-3-1 16,4-3 0-16,0-3-2 15,0 2 0-15,-3 4-1 16,0 3 0-16,-4 3 0 15,-7 4 0-15,-7 5 1 16,-4 7 0-16,0 6 3 16,-3 0 1-16,-3 7 1 15,3-7 1-15,-4 3 0 16,4-6 0-16,10 0 0 16,1-3 1-16,3-4-2 0,3-5 0 15,4-4-2-15,4-3 1 16,0-3-1-16,3-6 1 15,0-10-3-15,3-3 1 16,-3 0-2-16,1-6 0 16,-1-3-1-16,0 3 0 15,-4 3-1-15,1 6 1 16,-4 10 1-16,-7 9 1 16,0 4 1-16,-3 11 1 15,-1 7 1-15,0 7 0 0,1 12 1 16,-4 0 0-16,-4 6 0 15,-3 0 0-15,0 3-1 16,-4 4 0-16,1 5 0 16,-1 1 0-16,-3-3 0 15,3-16 0-15,1-7-4 16,6-18 1-16,1-13-3 16,-5-15 1-16,5-10-1 15,-1-9 1-15,1 0-2 16,-1-1 1-16,4 8 4 15,0 2 0-15,3 3 1 16,4 7 1-16,0 2 0 16,11 4 0-16,7 0 0 15,3 0 0-15,4-3-3 16,10-4 1-16,-3-2-7 16,3-7 1-16,4-3-5 15,3-6 1-15</inkml:trace>
  <inkml:trace contextRef="#ctx0" brushRef="#br0" timeOffset="71511.4177">24141 14641 31 0,'-18'-16'15'0,"-14"19"-9"0,18-3 24 0,-7 6-28 16,-7 10 1-16,-1 9 3 15,1 7 0-15,0 5-7 16,7 4 0-16,0-3 5 16,7-4 1-16,3-3-2 15,4 1 0-15,3-7-2 16,8-6 1-16,3-4-1 15,4-8 1-15,6-7-1 16,11-10 0-16,8-12 0 16,-1-12 0-16,0-10 0 15,-3 3 0-15,-4 0-1 16,-3 7 1-16,-7 12-1 16,-4 3 0-16,-11 10-1 15,-6 9 1-15,-4 15-1 0,-4 14 1 16,-3 14 0-16,-7 4 0 15,0 13 0-15,-8 0 1 16,5 12 0-16,3 0 0 16,3 0 0-16,4 0 1 15,10-9-2-15,4-16 1 16,11-9-1-16,3-10 1 16,4-9 0-16,3-13 1 15,3-16-4-15,8-15 1 16,-4-9-7-16,-3-10 0 0,0-3-9 15,0-6 1-15</inkml:trace>
  <inkml:trace contextRef="#ctx0" brushRef="#br0" timeOffset="72198.8602">24342 14659 36 0,'-7'26'18'0,"7"11"-14"16,0-21 22-16,0 9-25 16,0 0 1-16,0 6 0 15,0 4 1-15,3-7-4 16,1-3 0-16,3-6 2 16,0-6 1-16,3-7-1 15,1-6 0-15,3-10-1 0,-3-8 1 16,-1-7-1-16,4-4 1 15,-3 1-1-15,3 3 0 16,-7 6-1-16,0 7 1 16,4 5-1-16,-11 7 1 15,0 7 0-15,0 2 1 16,0 7 0-16,0-1 0 16,0 4 0-16,0-3 1 15,0 0-1-15,0-4 1 16,0 4-6-16,3-10 1 15,4-6-4-15,11 0 1 0,0-6-1 16,-1-7 1-16,1 1-1 16,-1-1 1-16,1 1 4 15,0 2 0 1,3-5 5 0,-3-1 0-16,-1 0 0 15,4 4 1-15,-6-4 0 16,-1 3 0-16,-4 1 0 15,-3-4 0-15,-3 4-2 16,-8 2 1-16,-3 10 0 16,-3 0 0-16,-4 10 0 15,-4 2 1-15,-3 10-1 16,0 3 1-16,-4 3-1 16,4 7 1-16,3-4-2 15,7-2 0-15,8 2-1 16,6-6 1-16,4-3-1 15,4-6 0-15,0-4 0 0,3-6 0 16,3-2-4-16,5-8 0 16,2-5-6-16,1-7 1 15,-4-2-8-15,4-14 1 16</inkml:trace>
  <inkml:trace contextRef="#ctx0" brushRef="#br0" timeOffset="72448.8631">24864 14656 28 0,'-11'32'14'0,"1"12"-6"0,6-29 16 0,1 4-22 16,-1 0 0-16,0 6 2 16,1 3 0-16,-1 0-4 15,1-2 1-15,-1-1 4 16,-3-7 0-16,4-2-1 16,-1-3 0-16,1-1-1 15,3-6 0-15,0-2-1 16,3-11 0-16,4-8-1 15,4-4 0-15,3-9-1 16,0-1 1-16,0 4-5 16,0 3 1-16,0 0-6 15,1 0 1-15,-1 10-7 16,-4-1 1-16</inkml:trace>
  <inkml:trace contextRef="#ctx0" brushRef="#br0" timeOffset="72730.0848">24959 14779 38 0,'-7'31'19'0,"-4"-12"-16"0,11-10 31 15,-3 1-32-15,-1 2 1 16,4 1 0-16,0-4 1 16,0 7-6-16,0-7 1 15,4-6 0-15,3 0 1 16,7-6-7-16,-3 3 1 16,-1-3-3-16,8 3 0 15,-4 0 0-15,4 0 1 16,-1-3 5-16,-3 3 0 15,-3 3 7-15,-11 7 1 16,-7 5 4-16,-4 1 1 0,-6 6 0 16,-12 9 1-16,-6 7-4 15,-7 12 1-15,-4 10-3 16,-3-1 0-16,3-9-8 16,3-9 0-16,15-6-12 15,14-17 0-15</inkml:trace>
  <inkml:trace contextRef="#ctx0" brushRef="#br0" timeOffset="73214.4269">25714 14308 29 0,'-32'-12'14'0,"-7"31"-10"15,25-13 10-15,-3 9-12 16,-8 7 0-16,-10 10 1 16,-4 5 0-16,0 10-4 15,-7 7 0-15,4 5 0 16,7-2 0-16,6-13-8 16,12-10 1-16</inkml:trace>
  <inkml:trace contextRef="#ctx0" brushRef="#br0" timeOffset="73605.0687">25379 14647 30 0,'-7'-35'15'0,"42"4"-14"0,-21 22 22 16,4-1-21-16,3 1 1 16,0-1-1-16,7 1 1 15,11 0-4-15,3-1 1 16,1 1 2-16,-1-1 0 15,-3 4-5-15,-11 3 1 16,-7 6-4-16,-10 7 1 0,-11 2-4 16,-11 7 0-16,-6 3 1 15,-22 9 0-15,0 7 6 16,0-4 0-16,-3 1 6 16,7-1 1-16,3-5 4 15,7-7 0-15,8-4 1 16,10-8 0-16,7-7-3 15,7-9 1-15,7-7-4 16,3-9 1-16,8-3-2 16,3 3 0-16,0 0-2 15,-3 3 0-15,0 4-5 16,-4 2 0-16,-3 7-6 16,-11 3 1-16,-4 6-5 15,-6 6 1-15</inkml:trace>
  <inkml:trace contextRef="#ctx0" brushRef="#br0" timeOffset="74339.3951">25531 14873 21 0,'-29'53'10'0,"1"-18"-4"0,25-29 14 16,-4 0-17-16,-1 0 0 15,-6 1 3-15,7-1 0 16,0-3-8-16,4 0 1 16,3-3 4-16,3-9 0 15,8-4-1-15,6-2 0 16,1-4-2-16,3-6 0 15,7 0 0-15,1 6 0 16,2 0 0-16,1 3 1 16,-4 7-1-16,-3-4 0 15,-7 7 0-15,-4 9 1 0,-7 3-1 16,-11 4 0-16,-6 5 0 16,-15 7 0-16,-3 4 0 15,0-1 1-15,3-10-1 16,7-2 0-16,4-4 0 15,4-2 0-15,6-7 0 16,4 0 0-16,7-10 0 16,0 1 1-16,14-4-1 15,1-3 0-15,6 1 0 16,0-4 1-16,-3 3-2 16,-1 7 1-16,-2-4-1 15,-8 7 0-15,-4 6-1 16,-6 3 0-16,-8 7-1 15,-10 5 1-15,-11 7 0 16,-3 3 1-16,0 0 0 16,0 1 0-16,3-1 0 15,0-3 1-15,4 0 0 0,0-1 0 16,3-2-1-16,4-3 1 16,4-4 0-16,3 1 0 15,0-4 0-15,3-2 0 16,4-1 0-16,0-6 1 15,4-3 0-15,3-3 0 16,3-4-1-16,1 1 1 16,-1-1 0-16,1 1 0 15,-4 3 0-15,0 3 0 0,0-1 0 16,-3 8 1-16,-4 2 0 16,-4 3 1-16,-3 4 0 15,-3 6 0-15,-1-1 1 16,0 4 0-16,1 0-1 15,-1 0 1-15,4-3-2 16,4-6 1-16,3-7-1 16,7-6 0-16,3-10-3 15,8-5 1-15,10-7-6 16,11-6 0-16,10-4-8 16,11-5 0-16</inkml:trace>
  <inkml:trace contextRef="#ctx0" brushRef="#br0" timeOffset="74558.0554">26070 14619 44 0,'-3'6'22'0,"20"-6"-20"0,-10 0 33 15,4-6-34-15,14-4 0 16,3-5 1-16,4-1 1 15,-1-3-5-15,5-3 0 16,-1 0-4-16,-3 0 1 16,-4 0-9-16,0 0 1 15</inkml:trace>
  <inkml:trace contextRef="#ctx0" brushRef="#br0" timeOffset="74714.2897">26448 14358 27 0,'-25'47'13'0,"-28"16"-4"0,32-41 13 0,-18 13-20 15,-10 15 0-15,-4 16 2 16,-4 6 0-16,1 0-6 16,7-6 1-16,6 0 3 15,4-16 0-15,8-9-8 16,10-13 1-16,17-16-6 16,8-9 1-16</inkml:trace>
  <inkml:trace contextRef="#ctx0" brushRef="#br0" timeOffset="75089.345">26081 14835 36 0,'3'31'18'0,"-17"35"-16"0,11-47 31 15,-8 9-30-15,-3 13 1 16,0 9 1-16,-4 13 1 16,-3 6-8-16,0 0 1 15,-4-9 4-15,8-10 0 16,6-10-2-16,0-11 0 15,8-14-1-15,6-21 0 16,8-25-2-16,3-23 1 16,7-11-2-16,11-4 1 15,0-10 0-15,14 7 0 16,3 13-1-16,-3 8 1 16,-4 11 1-16,-3 14 1 0,-7 14 2 15,-4 15 0 1,-14 35 1-1,-7 9 0-15,-7 9 0 16,-3 7 1-16,-8 9-2 16,-10 6 1-16,-4-9-6 15,-3-3 0-15,7-6-8 16,3-7 1-16,4-18-5 16,0-17 1-16</inkml:trace>
  <inkml:trace contextRef="#ctx0" brushRef="#br0" timeOffset="75354.9583">26060 15227 42 0,'3'-6'21'0,"11"-13"-28"0,-7 13 39 15,4-4-32-15,7 4 1 16,10 0-1-16,0-1 1 16,0 1-2-16,-7 3 1 15,-3 3-1-15,-4 0 1 16,-10 6-1-16,-11 7 0 15,-11 9 0-15,-3 0 0 16,-4 0 1-16,0 0 1 16,4 0 3-16,4 0 0 15,6-4 0-15,4-2 1 16,7-3-1-16,11-10 1 16,17-10-6-16,11-8 1 0,10-7-14 15,4-6 0-15</inkml:trace>
  <inkml:trace contextRef="#ctx0" brushRef="#br0" timeOffset="76089.191">26666 14945 36 0,'0'-25'18'0,"-7"12"-13"0,0 13 19 0,-7 6-23 16,-3 7 1-16,-8 3 1 15,-3 9 1-15,3 6-4 16,4 4 1-16,3 5 1 16,4 4 1-16,4-6-1 15,2-4 1-15,5-2-2 16,6-13 1-16,8-13-2 15,7-12 1-15,3-13 0 16,7-16 0-16,4-2 0 16,10-1 0-16,0-6-1 15,-6 10 1-15,-4-1-1 16,-11 10 1-16,-4 6-2 16,-6 13 1-16,-8 9-1 15,-10 7 1-15,-3 5 0 16,-8 7 0-16,4 3-1 0,0 0 1 15,3 0 0-15,4 0 0 16,0-6-1-16,4-3 1 16,6-3-5-16,4-10 1 15,11-6-6-15,0-10 0 16,10-12-4-16,4-13 1 16</inkml:trace>
  <inkml:trace contextRef="#ctx0" brushRef="#br0" timeOffset="76261.1439">27118 14393 22 0,'18'-47'11'0,"-8"34"0"0,-10 20 14 0,-3 11-23 16,-4 11 1-16,-7 15 2 15,-4 18 0-15,0 17-6 16,-3 15 0-16,0-3 3 16,-4 0 1-16,4 0-2 15,7-10 1-15,7-12-7 16,3-6 1-16,8-10-7 15,7-18 0-15</inkml:trace>
  <inkml:trace contextRef="#ctx0" brushRef="#br0" timeOffset="76636.1137">27312 14841 38 0,'-7'0'19'0,"-56"41"-17"0,48-19 30 16,-6 0-28-16,-3 9 0 15,-5 10 2-15,5-3 1 16,2 6-9-16,8-7 0 16,4-2 6-16,6-7 0 15,4-6-3-15,4-13 1 16,6-9-1-16,4-9 1 16,4-10-2-16,3-3 1 15,7-6 0-15,4-3 0 16,4 6-1-16,-5 3 1 15,-6 0-2-15,-7 9 1 0,-4 4-1 16,-4 9 1-16,-10 9 0 16,-3 7 0-16,-4 3-1 15,0 3 1-15,-4-1 0 16,0 1 0-16,11-3 0 16,0-3 0-16,4-7-6 15,3 1 1-15,7-10-10 16,4-7 1-16,3-8-2 15,11-4 1-15</inkml:trace>
  <inkml:trace contextRef="#ctx0" brushRef="#br0" timeOffset="77245.3665">27531 15064 39 0,'-11'28'19'0,"-17"16"-20"0,21-31 39 16,-4-1-33-16,1-2 0 15,-1-1 3-15,8-6 0 16,-1 0-11-16,4-3 1 15,4-9 6-15,6-4 0 16,1-5-2-16,-1-4 0 16,5 0-5-16,-1 0 1 15,3 3-7-15,4 0 1 16,1 3-8-16,-1-2 1 16,3-1-1-16,-2 3 0 15,-1-3 8 1,53 76 8-16,-138-107 4 15,64 62 0-15,-7 10 9 16,-3 6 0-16,-1 0 1 16,1-2 0-16,3-5-9 15,3-5 1-15,4-3-3 16,4-7 1-16,6-6-3 16,4-6 1-16,4-7-2 15,-1 1 1-15,5-4-1 16,-1 0 1-16,7 4-2 15,-3 2 1-15,-4 1 0 16,-7 3 1-16,-3 6 0 16,-11 3 0-16,-4 3 1 15,-3 0 0-15,3 1 0 16,1-1 0-16,6-3 0 16,8-3 0-16,3-3-1 15,4-3 1-15,7 2-2 16,3-2 1-16,0 0-1 0,4 3 1 15,-8 0-1-15,-2 3 0 16,-5 0 0-16,-3 3 0 16,-3 3 0-16,-4 3 1 15,-4 4 0-15,-3 0 0 16,0-1-7-16,0 1 0 16,0 2-10-16,-7 7 0 15,-3-6-2-15,-8 3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42:12.14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14901 7234 12 0,'-14'-3'6'0,"14"6"-6"0,4-3 6 0,3 0-2 16,10 0 0-16,15 0 2 16,7 0 1-16,28 0-8 15,21-3 0-15,15 0 6 16,31-1 1-16,21-5-2 16,11 0 1-16,42-4-1 15,32 4 0-15,21-4-1 16,39 7 1-16,-1-3-1 15,30 2 1-15,9-2-2 16,-13 9 0-16,-11 6-1 16,-29 4 1-16,-31 2-1 15,-14 1 0-15,-49-1-1 16,-32 1 0-16,-32-4-10 16,-22 4 0-16,-31-1-2 15,-21-28 1-15</inkml:trace>
  <inkml:trace contextRef="#ctx0" brushRef="#br0" timeOffset="21904.815">12538 12979 30 0,'-21'0'15'0,"52"0"-8"16,-17 0 15-16,8 0-21 15,-1-3 0-15,3-1 0 16,8-2 1-16,7-6-2 16,0-4 0-16,0-3 0 15,6-3 1-15,1 0-5 16,-7 0 1-16,-4 7-7 15,-10 2 1-15</inkml:trace>
  <inkml:trace contextRef="#ctx0" brushRef="#br0" timeOffset="22076.5912">12901 12734 25 0,'-21'31'12'0,"-4"-5"-8"0,15-14 15 16,-4 13-16-16,-1 3 0 15,-6-3 0-15,0 7 0 16,3 12-4-16,-3 0 0 15,-3 0 3-15,-1-7 0 16,0-5-7-16,8-7 0 0,2-10-4 16,5-8 1-16</inkml:trace>
  <inkml:trace contextRef="#ctx0" brushRef="#br0" timeOffset="22451.6042">12707 13010 27 0,'-3'19'13'0,"-1"69"-6"0,4-60 20 0,-4 10-26 16,-3 5 1-16,0 8 0 16,0 2 1-16,-3-15-4 15,3 18 0-15,-4 0 2 16,4 4 1-16,3-13-1 16,4-12 0-16,4-14-1 15,0-14 1-15,-1-20-1 16,1-6 1-16,-1-12-1 15,4-13 1-15,0-3-1 16,4-12 0-16,3-7-1 0,4 6 1 16,-1 1-1-16,4 11 1 15,1 11 0-15,-5 12 0 16,1 12 0-16,-1 16 0 16,-2 10 1-16,-1 9 1 15,-7 6-1-15,0 3 0 16,-4 7 0-16,-3 3 1 15,-3 6 0-15,-1-10 0 16,-3 1-4-16,0 3 1 16,0-3-7-16,0-1 1 0,4-6-5 15,-1-9 1-15</inkml:trace>
  <inkml:trace contextRef="#ctx0" brushRef="#br0" timeOffset="22764.0837">12764 13446 23 0,'0'-16'11'0,"14"16"-5"15,-7-3 15-15,0 0-19 16,3 0 0-16,4 0 1 16,1 0 0-16,-1-1-4 15,0 1 0-15,-4-3 3 16,1 6 1-16,-4 9-2 16,-4-2 1-16,-6-1-1 15,-1 3 0-15,-6 1-1 16,-4-1 0-16,-4 4 1 0,4-1 0 15,0 1 0-15,0-7 1 16,3 0 0-16,4 4 0 16,4-1 0-16,3 4 0 15,0-13 0-15,10-3 1 16,4 6-4-16,4-3 1 16,0-7-7-16,6-8 1 15,15-10-6-15,0-4 1 16</inkml:trace>
  <inkml:trace contextRef="#ctx0" brushRef="#br0" timeOffset="25342.0034">13201 13070 25 0,'-18'-13'12'0,"32"-37"-6"0,-10 41 12 15,3-1-16-15,0 4 1 16,0 0 0-16,4-1 0 16,3-2-4-16,3-1 0 15,1-2 3-15,3-1 0 16,0-2-4-16,-3-4 1 15,0 0-3-15,-8 0 1 16,-3-3-1-16,-3-6 0 16,-8 3-1-16,1-3 1 15,-4 6 2-15,0 3 1 16,0 6 2-16,0 4 0 16,0 15 1-16,-1 10 1 15,1 3 0-15,0 12 1 16,4 10-1-16,-1 12 1 0,1 16 0 15,-1 16 0-15,1 0-1 16,-1 6 1-16,-3-13-2 16,0 7 1-16,0 2-1 15,0-5 1-15,0-7 1 16,0-12 0-16,0-16-1 16,0-6 1-16,3-16-1 15,-3-10 1-15,4-21-2 16,-1-13 0-16,4-6-2 15,0-19 1-15,0 13-1 16,4-3 1-16,3-7-2 16,7-3 1-16,3 0-5 15,5 3 0-15,2-9-10 16,8 6 1-16</inkml:trace>
  <inkml:trace contextRef="#ctx0" brushRef="#br0" timeOffset="25529.5626">13660 12916 39 0,'-22'-6'19'0,"33"-16"-17"0,-7 12 24 16,3-2-26-16,3-4 1 16,8-3-1-16,-1 0 1 0,5-15-3 15,-5 9 0-15,1-3-4 16,-4-1 0-16,-3 4-5 15,-8 10 1-15</inkml:trace>
  <inkml:trace contextRef="#ctx0" brushRef="#br0" timeOffset="25717.0574">13720 12715 34 0,'-32'44'17'0,"4"16"-15"0,24-48 30 0,1 4-29 16,-1 3 0-16,4-4 2 15,0 1 0-15,7-3-6 16,4-7 0-16,-1 3 4 15,8-2 0-15,-1-7-2 16,1-3 0-16,0-4-5 16,-1 1 0-16,-2 0-7 15,-1-1 0-15,0 11-3 16,-4-1 1-16</inkml:trace>
  <inkml:trace contextRef="#ctx0" brushRef="#br0" timeOffset="26138.8537">13723 13264 28 0,'-28'66'14'0,"-7"-16"-10"0,28-34 23 16,-8 6-25-16,1-3 0 15,4-4 1-15,-1 1 1 16,4-10-5-16,0-3 0 16,3-6 3-16,4-9 0 15,4-7-2-15,7-6 1 16,3-13-1-16,7 4 0 15,0-7 0-15,4 6 0 0,-1-5 0 16,1 8 0-16,0 7 0 16,-4 6 0-16,-3 10 0 15,-4 3 0-15,-4 12 1 16,-3 3 0-16,-3 7 0 16,-4 6 0-16,-4 6 2 15,-3-3 0-15,-3 0 0 16,-1-3 0-16,-3 0 0 15,3-6 0-15,1-4-1 16,3 1 1-16,3-4-3 16,4-5 1-16,4-4-1 15,3-4 0-15,0-2-1 16,4-3 0-16,-1-1-4 16,4-2 1-16,4-1-9 15,-1 4 1-15,5-7-2 16,-5-3 0-16</inkml:trace>
  <inkml:trace contextRef="#ctx0" brushRef="#br0" timeOffset="26357.5495">14298 12675 38 0,'-28'-4'19'0,"7"23"-20"0,14-16 36 0,-4 10-34 16,-3-1 0-16,-7 10 0 16,-11 7 1-16,0 5-3 15,1 7 0-15,-5 6-4 16,5 3 1-16,2-3-8 16,12 0 1-16</inkml:trace>
  <inkml:trace contextRef="#ctx0" brushRef="#br0" timeOffset="26998.1306">14097 12947 31 0,'0'-9'15'0,"32"-22"-13"16,-22 21 20-16,1 1-22 16,3 2 1-16,-3 1 0 0,3 3 0 15,-4 3-4-15,-3 6 0 16,-7 4 0-16,-3 2 0 15,-8 1-1-15,-3 6 1 16,-3 3 0-16,-8 3 0 16,0 3 4-16,4-3 0 15,3-6 2-15,4 0 0 16,7-7 0-16,7 1 0 16,7-7-1-16,7-3 0 15,4-6-1-15,0 0 0 16,3-3-1-16,0-4 0 15,-3 4 0-15,-1 0 0 16,-6-1-1-16,-4 7 1 0,-7 0-1 16,0 3 1-16,-4 4-1 15,-3-1 1-15,-3 3-1 16,3 4 1-16,-4 3 0 16,4-7 1-16,3 4-2 15,1-4 1-15,3-3-1 16,0 1 1-16,3 2 0 15,8 0 0-15,0 4-1 16,-1-7 1-16,1 0 0 16,-4 1 0-16,0-1 0 15,0 0 1-15,-7 4 0 16,-4-1 0-16,-3 1 0 16,-3 5 0-16,-8-2-1 15,-7-1 1-15,1 4 0 16,-1 3 1-16,4 3 0 15,0 0 1-15,7 0 0 16,0 0 1-16,6-4-1 0,5-5 1 16,3-4-2-16,7-2 1 15,11-7-1-15,3-7 0 16,3-5-5-16,1-4 0 16,7-9-9-16,14 0 0 15</inkml:trace>
  <inkml:trace contextRef="#ctx0" brushRef="#br0" timeOffset="27873.1117">14510 13001 35 0,'-7'-19'17'0,"17"3"-11"0,-3 10 17 16,7-4-23-16,18-5 1 0,7-4 0 16,10-6 1-16,1 0-3 15,-1 3 1-15,-3 0-3 16,0 0 0 0,-7 25-8-1,-15 16 1-15</inkml:trace>
  <inkml:trace contextRef="#ctx0" brushRef="#br0" timeOffset="28060.6428">14852 13126 34 0,'-42'72'17'0,"-11"19"-13"16,46-81 25-16,0-1-28 15,0 0 0-15,3-6 1 16,4-3 1-16,7-9-4 16,4-3 0-16,3-7 2 15,3-6 1-15,1-4-1 16,-4-2 0-16,0 0-3 15,-3-4 1-15,-4 4-4 16,3 3 0-16,1 3-7 0,0 9 1 16</inkml:trace>
  <inkml:trace contextRef="#ctx0" brushRef="#br0" timeOffset="28310.541">14926 12966 27 0,'-7'10'13'0,"3"77"-5"0,4-65 17 16,-3 19-23-16,-1 3 1 15,-3 9 1-15,0 1 1 16,4-4-5-16,-4 3 1 0,3 0 3 16,1-9 1-1,-1 0-1-15,-6-6 0 0,-5-13-1 16,1-3 1-16,0-10-2 16,0-5 0-16,-4-14-1 15,1-15 0-15,-1 4-3 16,4-7 1-16,11-7-4 15,10 4 1-15,7 0-6 16,7 3 0-16,4 3-5 16,6 0 1-16</inkml:trace>
  <inkml:trace contextRef="#ctx0" brushRef="#br0" timeOffset="28544.9143">15134 12979 39 0,'-21'-10'19'0,"46"-2"-24"0,-11 9 34 16,7-1-29-16,7 4 0 16,0-3 0-16,8 0 1 15,-1 0-3-15,-3-3 1 16,-4 0-6-16,0-1 0 15,0 1-4-15,4 0 1 16</inkml:trace>
  <inkml:trace contextRef="#ctx0" brushRef="#br0" timeOffset="28841.7978">15480 12957 34 0,'-14'-10'17'0,"7"7"-16"15,3 3 31-15,1 0-31 16,-8 3 1-16,-10 7 0 15,3 2 0-15,-6 7-3 16,-12 3 0-16,-6 6 1 0,0 7 1 16,3-7-6-16,7 3 1 15,7-15-8-15,8 0 1 16</inkml:trace>
  <inkml:trace contextRef="#ctx0" brushRef="#br0" timeOffset="29013.7075">15314 13051 29 0,'28'-10'14'0,"-7"17"-6"0,-10-1 19 16,-4 3-25-16,0 7 1 16,-7 3 0-16,4 9 1 15,-8-6-5-15,-3 6 0 0,0-3 3 16,-4 0 0-16,4-3-3 16,0-3 0-16,0-3-4 15,0-4 0-15,0-5-7 16,0-1 1-16</inkml:trace>
  <inkml:trace contextRef="#ctx0" brushRef="#br0" timeOffset="29154.2356">15304 13167 27 0,'3'-25'13'0,"18"18"-7"15,-17 7 17-15,3 4-22 16,3 2 0-16,1-6 0 16,3 3 1-16,0 0-3 15,0 0 0-15,-3 0-2 16,-4 4 0-16,4 2-6 15,-8 10 0-15</inkml:trace>
  <inkml:trace contextRef="#ctx0" brushRef="#br0" timeOffset="29372.9793">15318 13499 34 0,'-14'35'17'0,"21"15"-18"0,0-44 29 16,-4-3-27-16,8-6 1 15,-1-6 0-15,4-10 1 16,1-3-4-16,-1-3 0 15,0-3 3-15,-7 3 0 16,0 0 0-16,-4 6 0 16,-6 3 0-16,-8 7 0 15,-6 5-1-15,-8 4 1 16,-3 7-3-16,3-4 0 16,-14 9-6-16,4-2 0 0,3-1-6 15,4 1 1-15</inkml:trace>
  <inkml:trace contextRef="#ctx0" brushRef="#br0" timeOffset="29748.0271">14870 13114 21 0,'0'-13'10'0,"0"-9"-4"0,0 16 10 16,0-4-13-16,0-2 1 15,0 2 2-15,0 7 1 16,-4 0-8-16,-3 9 0 16,-7 4 5-16,0 12 1 15,-4 3-2-15,-3 12 0 16,3-5-2-16,1 2 1 16,6-5-4-16,8-7 1 0,6-7-10 15,11 1 0-15</inkml:trace>
  <inkml:trace contextRef="#ctx0" brushRef="#br0" timeOffset="31029.192">16034 12844 29 0,'-11'12'14'0,"-6"45"-9"0,13-35 16 16,0 15-20-16,-3 14 0 15,-7 2 0-15,0 6 1 16,-3-2-3-16,-1-4 1 16,-3-3 1-16,7-9 0 15,-4-6-1-15,7-10 1 16,4-13-1-16,4-12 0 16,3-19 0-16,7-9 1 15,7-16-2-15,7-21 1 16,4-1 0-16,7 0 0 15,28-9 0 1,3 21 0-16,-3 20 1 16,-3 15 1-16,-8 16-1 15,-7 9 1-15,-10 19 0 16,-4 10 0-16,-10 5 0 16,-8 14 0-16,-6-1-1 15,-11-3 0-15,-4 0-4 16,-6 1 0-16,-4-8-8 15,-1 1 0-15</inkml:trace>
  <inkml:trace contextRef="#ctx0" brushRef="#br0" timeOffset="31388.4974">16171 13311 37 0,'-7'-16'18'0,"7"-2"-14"0,0 8 26 15,0 1-29-15,-3-7 1 16,-1-3 0-16,1 0 1 15,-1 4-3-15,1-1 0 16,-1-3 2-16,1 10 0 16,-1 3-1-16,-3 9 1 15,0 6-5-15,-4 13 1 16,1 6-5-16,-1 4 0 16,4 2-6-16,-3 1 1 15,3-1-1-15,-1-2 0 16,1-4 11-1,0 13 2-15,4-54 5 16,-4 32 1-16,0-7 6 16,3-2 0-16,8-4 1 15,3 0 0-15,7-6-8 16,4-3 0-16,6-6-3 16,4-4 1-16,18-6-7 15,7-3 1-15,14 0-11 16,-3-3 1-16</inkml:trace>
  <inkml:trace contextRef="#ctx0" brushRef="#br0" timeOffset="33107.1812">17074 12850 26 0,'-7'-6'13'0,"-21"12"-4"16,21-3 14-16,-11 7-22 15,-6 2 1-15,-19 4-1 16,-2 12 1-16,-1 13-3 15,0 0 1-15,-4 6 1 16,5 0 0-16,6-3-1 0,7-13 1 16,11-15-5-16,7-13 1 15,7-13-5-15,10-5 1 16,8-10-3-16,10-4 0 16</inkml:trace>
  <inkml:trace contextRef="#ctx0" brushRef="#br0" timeOffset="33263.3341">16877 12932 26 0,'25'-3'13'0,"-18"28"-10"0,-7-13 24 0,-4 13-25 16,1 13 1-16,-8 6 0 16,-14 9 1-16,4-6-5 15,0 3 0-15,0 4 3 16,0-4 1-16,3 0-2 16,4 6 0-16,3-12-5 15,4-9 0-15,4-7-7 16,6-9 1-16</inkml:trace>
  <inkml:trace contextRef="#ctx0" brushRef="#br0" timeOffset="33966.4089">16962 13192 27 0,'10'-13'13'0,"11"-15"-11"16,-14 19 16-16,7 2-18 15,1-8 1-15,-1-4-1 16,3-3 1-16,1 3-2 15,0-3 1-15,-4 10 1 16,-4 2 0-16,-3 10-1 0,-7 7 1 16,-3 11 0-16,-4 7 0 15,0 4 1-15,-4 5 0 16,-6 4 0-16,-1-7 1 16,4-6 0-16,3-3 0 15,4-3 0-15,4-6 0 16,3-4-2-16,7 0 0 15,3-12 0-15,1-6 0 16,-1-7-1-16,1-6 1 0,0-6-3 16,-1-3 0-16,1-10-1 15,-1 0 1-15,-3 3-2 16,-3 7 1-16,-4 3-1 16,0 6 1-16,-4 6 1 15,1 10 1-15,-1 3 1 16,1 12 0-16,-1 7 0 15,1 6 0-15,-1 9 1 16,1 4 0-16,-1 2 0 16,1 1 0-16,-4 0 0 15,0-4 0-15,-4 1-1 16,0-4 1-16,1-3-1 16,3-6 1-16,0-3-1 15,10-10 0-15,4-5 0 16,4-8 0-16,3-2 0 15,4-6 0-15,6-7-3 16,1 3 0-16,0-3-1 16,-1 4 1-16,-3 5-1 15,-6 1 0-15,-1 3 1 0,-7 6 0 16,-4 0 3-16,-3 6 0 16,0 0 1-16,-3 3 0 15,-1 1 0-15,1-4 0 16,-1 4 0-16,1-4 1 15,3-3-2-15,0 0 0 16,0 0-5-16,0 0 1 16,0 7-3-16,0 2 1 31</inkml:trace>
  <inkml:trace contextRef="#ctx0" brushRef="#br0" timeOffset="34138.3131">17103 13531 25 0,'-18'12'12'0,"11"7"-7"0,7-19 23 0,0 0-28 16,0 0 1-16,4-9 0 15,-1-1 0-15,4 1-2 16,4-1 1-16,3-5 0 16,0-1 0-16,4 0-5 15,-4 1 0-15,0 2-4 16,-4 7 1-16</inkml:trace>
  <inkml:trace contextRef="#ctx0" brushRef="#br0" timeOffset="34497.6253">17159 13380 23 0,'0'16'11'0,"-3"9"-8"0,3-19 16 16,0 7-18-16,0-1 1 15,0 4 2-15,0 15 1 16,-4 1-6-16,1 5 1 15,-1 4 3-15,-3 3 1 16,0-3-2-16,0 3 1 16,-4-10-2-16,1-6 1 15,-1-3-2-15,1-3 1 16,-5-6-3-16,1-7 1 0,0-9-3 16,0-9 1-16,0-13-1 15,3-3 1-15,4 3 1 16,4-3 0-16,3 6 4 15,7 7 0-15,0-1 2 16,7 4 1-16,0 2 0 16,0 7 0-16,0-9-1 15,-3 3 0-15,3-1-2 16,0 1 1-16,0 0-8 16,0-4 1-16,0 4-8 15,4 3 0-15</inkml:trace>
  <inkml:trace contextRef="#ctx0" brushRef="#br0" timeOffset="36731.9274">17861 12765 23 0,'0'7'11'0,"-3"-1"0"0,-1-6 12 15,1 6-20-15,-4 4 0 0,-4 2 2 16,-3 7 0-16,0-3-6 15,-4 6 0-15,-3 0 4 16,-4 9 1-16,0 3-2 16,-6-2 0-16,-1 2-2 15,-3-5 0-15,7-4-6 16,3-7 1-16,7-8-7 16,8-7 1-16</inkml:trace>
  <inkml:trace contextRef="#ctx0" brushRef="#br0" timeOffset="36903.7537">17625 12963 21 0,'3'-19'10'0,"11"4"-2"16,-7 11 10-16,4 1-16 15,7 0 1-15,3 3-1 16,4 0 1-16,6 3-4 16,12-3 0-16,3 0 2 15,3 0 1-15,0 3-6 16,-6 1 0-16,-8-4-5 15,-3 9 1-15</inkml:trace>
  <inkml:trace contextRef="#ctx0" brushRef="#br0" timeOffset="37184.9802">17794 13029 21 0,'-35'-13'10'0,"31"-12"-4"0,4 19 14 0,0 6-19 16,0 0 0-16,7 3 3 16,-3 7 0-16,-1 8-5 15,4 7 1-15,-3 7 2 16,0 5 1-16,-4-2-1 16,0 3 0-16,-4-7-1 15,0 3 0-15,1-2 0 16,-1-1 0-16,-3 0-3 15,0-2 0-15,4-4-6 16,-1 0 0-16,4-9-2 16,0-1 0-16</inkml:trace>
  <inkml:trace contextRef="#ctx0" brushRef="#br0" timeOffset="37388.054">17699 13330 21 0,'-14'-6'10'0,"10"9"-6"0,4-3 18 15,0 0-20-15,7 0 0 16,4 0 1-16,-1-3 0 16,8-1-4-16,0 1 0 15,3 0 3-15,0-3 0 16,-3 3-3-16,3 0 0 16,-3-4-5-16,-4 7 1 15,-7 7-4-15,-4 2 1 16</inkml:trace>
  <inkml:trace contextRef="#ctx0" brushRef="#br0" timeOffset="37559.9972">17639 13531 28 0,'-18'22'14'0,"18"-26"-11"0,0-2 26 0,4 0-28 16,3 0 1-16,3-7 0 15,8-3 1-15,3-2-4 16,4-1 0-16,3 0 2 15,0 0 1-15,11-6-5 16,0 9 1-16,-4 1-8 16,-3 2 0-16</inkml:trace>
  <inkml:trace contextRef="#ctx0" brushRef="#br0" timeOffset="37809.9392">17667 13223 27 0,'-28'-9'13'0,"17"-7"0"0,11 10 15 16,0-3-28-16,4-4 1 16,3-3 1-16,7 7 1 15,4-7-4-15,3 1 1 16,7-4 1-16,0 3 1 15,8 0-5-15,6 1 0 16,7-4-8-16,4 9 0 16</inkml:trace>
  <inkml:trace contextRef="#ctx0" brushRef="#br0" timeOffset="38716.0946">18376 12706 33 0,'-14'6'16'0,"0"13"-16"0,14-13 22 16,-4 4-22-16,4-1 1 0,4 4 0 16,3-1 0-16,4 4-1 15,-1 3 0-15,1-4-2 16,-1 1 1-16,-3 0-3 16,-3-1 1-16,-4 1-1 15,-7 3 1-15,-4 6 0 16,-3 0 0-16,-3 0 3 15,-5-3 0-15,1 0 2 16,7-3 1-16,0 0 0 16,3-4 1-16,4-2-1 15,7 3 0-15,4-10-1 16,6 3 1-16,5-6-2 16,-1 0 0-16,3-3-1 15,1 0 1-15,0-3-1 16,3 0 1-16,0 6-1 15,-10-3 0-15,-4 7 0 16,-7-1 0-16,-4 6 0 16,-3-2 0-16,-4 6 0 15,1 2 0-15,-4 1 0 0,3-3 0 16,1-4 0-16,3-2 0 16,-1-4 0-16,5 3 0 15,3-12 0-15,3 0 0 16,5-3 0-16,-1 0 0 15,0 3 0-15,0-4 0 16,0 7 0-16,0 3 0 16,-4 1-1-16,-3 5 1 0,-3 3 0 15,-1 1 0-15,-3 0 0 16,-3 5 0-16,-1 4 2 16,0 0 0-16,1-3 0 15,3 0 1-15,0 0 0 16,7-7 0-16,0-2 0 15,7-7 1-15,0-3-2 16,3-6 0-16,1-4-3 16,3-2 0-16,0-7-7 15,4 3 1-15,7 0-6 16,3-6 0-16</inkml:trace>
  <inkml:trace contextRef="#ctx0" brushRef="#br0" timeOffset="39013.0294">18757 12960 26 0,'0'-6'13'0,"14"-7"-10"0,-7 10 17 16,4-3-19-16,0 3 0 16,3 3 1-16,-4 0 1 15,1 3-3-15,-4 0 1 16,0 6 2-16,-4 4 1 15,-3 9-1-15,0-3 0 16,-3 6 0-16,-1 0 1 16,1 0-2-16,-4 0 0 15,0 0 0-15,0-3 0 16,-4-3-1-16,1 3 0 16,-1-10-3-16,0 4 0 0,1-10-6 15,-1-3 0-15,-6-6-5 16,-1-9 1-16</inkml:trace>
  <inkml:trace contextRef="#ctx0" brushRef="#br0" timeOffset="39184.8043">18680 12932 26 0,'10'-13'13'0,"-3"10"-4"15,-3 6 19-15,-1 3-25 16,-3 10 1-16,0 19 1 16,-7 5 1-16,-3 17-8 15,-8 9 1-15,0-1 4 16,-3 4 0-16,4 7-3 15,6 2 1-15,7-9-8 16,8-9 0-16,10 6-5 16,7-23 0-16</inkml:trace>
  <inkml:trace contextRef="#ctx0" brushRef="#br0" timeOffset="58824.1004">19251 13145 20 0,'-32'16'10'0,"1"-10"-5"0,24 3 10 16,-8 4-15-16,-2 12 1 15,-1 0 1-15,-7-3 0 16,1 3-2-16,3-3 0 16,3 0 1-16,7-6 1 15,4-1-1-15,4-2 0 16,10-1 0-16,3 1 1 16,5-1-1-16,2-2 0 15,1-4 0-15,3 0 1 16,7-2-1-16,-3-8 1 15,0-5-1-15,-1-7 0 16,-3-6 0-16,4 0 0 16,-4-12-1-16,0-1 1 0,-3-8-1 15,0-8 1-15,-8-5-1 16,4-10 1-16,-3 3-1 16,3-3 0-16,0 1 0 15,4 2 0-15,3 3-1 16,-7 13 1-16,0 10-1 15,-3 5 1-15,-4 10-1 16,0 4 1-16,0 11-1 16,-7 7 1-16,4 10 0 15,-4 5 0-15,0 14 0 16,-4 8 0-16,-3 13 0 16,-4 13 1-16,-3 19 0 15,-3 2 0-15,-5-12 0 16,8-3 0-16,4-9 0 15,3-10 0-15,0-9-4 16,7-7 1-16,0-9-5 0,7-6 1 16,0-9-5-16,7-7 1 15</inkml:trace>
  <inkml:trace contextRef="#ctx0" brushRef="#br0" timeOffset="59261.5694">19717 13063 13 0,'-18'-6'6'0,"-17"37"4"0,28-27 6 0,-11 2-14 15,-7 6 0-15,4 1 1 16,4 3 1-16,-5 6-4 16,5 6 0-16,3 0 3 15,0-3 1-15,3 0-2 16,4 0 0-16,3-6-1 15,4 0 1-15,0-7-1 16,4-2 0-16,3-7 0 16,0-6 0-16,4-3 0 15,6-7 0-15,4-9 0 16,1-3 0-16,-5-3-1 16,1 0 0-16,-4 9 0 15,-3 0 0-15,-4 6-1 16,0 10 1-16,0 6 0 15,-7 7 0-15,0-1 0 0,0 7 1 16,-4 0 0 0,4 2 0-16,-3-5 0 0,-1-1 0 15,4 1-2-15,0-4 0 16,0 1-4-16,0-7 1 16,4 0-6-16,3-9 1 15,0-4-1-15,0-5 0 16</inkml:trace>
  <inkml:trace contextRef="#ctx0" brushRef="#br0" timeOffset="59402.2754">19773 13054 27 0,'21'-22'13'0,"4"0"-15"0,-18 13 27 0,0-1-24 15,4 1 1-15,-1-1 0 16,4-2 0-16,4-4-3 16,0-3 1-16,3 1-1 15,0-4 1-15,-3 3-7 16,-4 3 0-16,0 4-2 15,-7 2 0-15</inkml:trace>
  <inkml:trace contextRef="#ctx0" brushRef="#br0" timeOffset="59542.8411">19960 12778 20 0,'-17'38'10'0,"-15"37"-9"15,25-59 17-15,-4 18-18 16,1 13 0-16,-5 6 0 15,-2 7 1-15,-1-7-7 16,4-9 0-16</inkml:trace>
  <inkml:trace contextRef="#ctx0" brushRef="#br0" timeOffset="59917.8601">19932 13013 28 0,'-35'32'14'0,"3"24"-11"0,25-37 23 16,0 0-25-16,0 9 1 0,0 0 0 15,0 0 1-15,3-3-4 16,4-3 1-16,0-3 2 16,7-3 0-16,0-7-1 15,0-6 1-15,4 0-1 16,-1-12 0-16,5-7 0 15,-1-6 0-15,0-3-1 16,0 3 1-16,4-3-1 16,-8 10 0-16,1 2-1 15,-1 10 1-15,1 6 0 0,-4 10 1 0,0 12-1 16,-4-3 1-16,1 0 0 31,0 0 1-31,3-4-2 0,-4 1 0 0,4-3-7 31,0 0 0-31,4-4-5 16,-1-2 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51:28.85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5831 14462 36 0,'0'0'18'0,"4"9"-13"0,3-6 19 16,4 4-22-16,3-1 1 15,3-3 2-15,15 0 0 16,0 0-5-16,0-3 0 16,6 0 4-16,5 0 0 0,6 0 0 15,11-3 0-15,18 3-1 16,3-3 0-16,4 0-1 15,3 0 1-15,18-3-1 16,17-4 0-16,-7 1 0 16,15-10 0-16,17-6-1 15,4-6 1-15,7-4-1 16,17-3 1-16,-7-2-1 16,1 5 0-16,10 4 0 15,-8 3 0-15,-9 6 0 16,-5 3 1-16,8 3-1 15,-14 4 0 1,67 15 0 0,-36 6 1-16,-24 7-1 15,-25 3 0-15,-14 9-1 16,-7 0 1-16,-7 0-1 16,-11 7 0-16,-7-7-1 0,-14-3 1 15,-7-3 0-15,-7-9 0 16,-3 2-3-16,-15-5 1 15,-7-4-4-15,-7 0 0 16,-3-6-11-16,-7-9 1 16,-4-13-3-16,-11-6 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54:33.62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18464 17441 11 0,'4'-41'5'0,"14"25"-3"0,-8 13 6 0,8 0-9 16,6 0 0-16,5-6 1 15,6 6 0-15,4-4 1 16,7-2 1-16,3 6-1 16,4-4 0-16,14 4 1 15,21 0 0-15,-3 0-1 16,7 0 1-16,13 3-1 16,26 0 1-16,3-6-1 15,4 3 1-15,24-1-1 16,7-5 0-16,11 9 0 15,18-9 0-15,6 5-1 16,22-2 1-16,-7-3-1 16,7 6 1-16,-1-4-1 15,8 4 0-15,4 0 0 16,-5 0 0-16,15 3 0 16,0 0 1-16,14 6 0 15,0-3 1-15,15 0-1 16,2 1 0-16,19-4 0 15,-1 3 1-15,11-3-1 0,14 0 0 16,-11 0 0-16,11 0 1 16,-10 0-1-16,6 0 0 15,1 0-4-15,-15 0 0 16,-7 3-4-16,-17 3 0 16</inkml:trace>
  <inkml:trace contextRef="#ctx0" brushRef="#br0" timeOffset="1562.5447">26310 16284 16 0,'-109'-19'8'0,"52"22"2"15,54-3-1-15,-1 0-8 16,4 3 1-16,14 4 1 15,11-1 1-15,17 6-3 16,18-5 0-16,18-7 4 0,35 3 0 16,21-3-1-16,28 6 1 15,25 0-1-15,35 7 0 16,25-1-2-16,36-5 1 16,-5 2-1-16,5-3 0 15,-29-6-2-15,-36 10 1 16,-13 2-7-16,-11 1 1 15,-42 3-7-15,-29-4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07:46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11613 4208 35 0,'-7'-16'17'0,"-7"19"-9"0,11 10 17 16,-8 12-23-16,-10 13 0 16,-7 2 0-16,-7 7 1 15,-15 4-4-15,1 18 1 16,6 3 2-16,5 0 1 0,2-10-4 16,8-2 1-16,3-13-5 15,11-16 0-15,7-12-7 16,11-16 0-16</inkml:trace>
  <inkml:trace contextRef="#ctx0" brushRef="#br0" timeOffset="156.2582">11402 4603 25 0,'35'-13'12'0,"-14"17"0"15,-14 5 14-15,-3 4-23 16,-4 8 0-16,-4 8 1 16,1 11 0-16,-4 1-6 15,0 9 1-15,-4-6 3 16,4 0 1-16,3-3-4 15,4-7 0-15,8-5-10 16,2-7 0-16</inkml:trace>
  <inkml:trace contextRef="#ctx0" brushRef="#br0" timeOffset="328.0988">11762 4462 42 0,'0'-19'21'0,"7"13"-23"0,-4-4 32 15,8 1-29-15,3-7 0 16,14-3 0-16,4 1 0 16,7-7-1-16,3 3 1 15,0-7-4-15,-6 11 1 16,-8 8-10-16,-3-2 1 16</inkml:trace>
  <inkml:trace contextRef="#ctx0" brushRef="#br0" timeOffset="968.6888">11839 4387 25 0,'-53'18'12'0,"39"7"-9"16,11-18 10-16,-1 5-13 15,1 7 1-15,-1 3 0 16,1 0 0-16,-1 6-4 16,1 4 1-16,3 2-3 15,-4 1 1-15,4-1-1 16,-4-3 1-16,1 1 2 15,-4 2 1-15,3-2 3 16,-6 2 0-16,-1-2 4 16,1-7 1-16,-1 0 1 15,0-3 0-15,1-7-2 16,3-2 0-16,0-7-3 0,3-3 1 16,4-3-2-16,4-12 1 15,3-10-2-15,3-3 0 16,4-7-1-16,8-2 1 15,-1-4-1-15,14 7 1 16,7-4-1-16,-3 7 1 16,0 6-1-16,0 10 0 15,-11 5 0-15,-7 7 1 16,-7 3 0-16,-3 10 1 16,-11 3 0-16,-7 6 1 0,-7 6-1 15,-11-3 1-15,0-3-1 16,1-6 1-16,10-4-2 15,3-6 0-15,7-9-1 16,11-3 0-16,4-3-1 16,3-7 1-16,7 0 0 15,-3 1 0-15,0-1 0 16,-4 0 0-16,-4 10 1 16,-3 6 1-16,-3 6-1 15,-8 10 1-15,-3 3 0 16,-3 9 1-16,3 0-1 15,3-3 0-15,4-3-1 16,7-3 0-16,7-3-1 16,4-10 1-16,7-9-4 15,3-10 0-15,0-9-7 16,0-9 0-16,8-10-6 0,-5-22 0 16</inkml:trace>
  <inkml:trace contextRef="#ctx0" brushRef="#br0" timeOffset="1406.1674">12372 4324 39 0,'-53'12'19'0,"39"1"-17"0,14-10 30 16,0-3-33-16,3 6 0 16,4 1 1-16,1-4 0 15,6 6-2-15,10 1 0 0,5-1-3 16,-8-3 0-16,0 4 0 15,-11 2 0-15,-10 4 2 16,-14 6 0-16,-10 3 5 16,-1-3 0-16,0 6 4 15,1-3 0-15,2-3 0 16,8-6 0-16,7-4-3 16,7-5 1-16,7-4-3 15,4 6 0-15,-1-3 0 16,1 10 0-16,3 3 0 15,-7 6 0-15,-7 10 0 16,0 2 0-16,-3 1 1 16,-1-1 0-16,-3-5 0 15,0-4 0-15,4-3 0 16,-1-6 1-16,4-7-1 16,4-5 0-16,3-1-1 15,7-12 0-15,14-19-5 16,4-13 0-16,6-15-6 0,-2-7 0 15,6-9-6-15,0 0 1 16</inkml:trace>
  <inkml:trace contextRef="#ctx0" brushRef="#br0" timeOffset="1843.622">12704 4236 42 0,'-11'9'21'0,"4"20"-26"0,7-10 36 15,-4 6-30-15,-3 3 1 0,0 6 0 16,-3 10 0-16,-1 6-2 15,0 7 0-15,-3 2 2 16,4-2 0-16,3-4-1 16,0-6 1-16,0-6-1 15,3-13 0-15,1-18-1 16,6-17 1-16,4-15-1 16,0-15 0-16,7-10-1 15,0 0 1-15,4 0 0 16,0 6 0-16,-1 3 0 15,1 4 0-15,0 9 1 16,-4 9 0-16,-4 3 0 16,1 7 1-16,-4 6 0 15,-7 6 0-15,-4 10 0 16,-3 3 0-16,0 0 0 16,-3 9 1-16,-1 0-1 0,1 10 0 15,-5-1-1-15,1 4 1 16,7-9-1-16,0-4 1 15,0-3-2-15,7-9 0 16,4-4 0-16,-1-6 1 16,4-9-2-16,0-9 1 15,4-7-7-15,3-9 1 16,4-4-11-16,3 1 0 16</inkml:trace>
  <inkml:trace contextRef="#ctx0" brushRef="#br0" timeOffset="1999.8837">12862 4481 45 0,'-14'31'22'0,"0"16"-25"15,11-41 30-15,-1 4-27 16,4-1 0-16,0 1-4 16,7-7 1-16,0-6-2 15,4-7 0-15,3-9-6 16,3-6 0-16</inkml:trace>
  <inkml:trace contextRef="#ctx0" brushRef="#br0" timeOffset="2234.242">13120 4010 44 0,'10'-12'22'0,"1"24"-27"16,-11-2 41-16,0 12-34 16,-4 18 0-16,-3 20 2 15,-3 12 1-15,-1 10-5 0,1 18 0 16,-1 22 4-16,-3 1 1 15,0-11 0-15,0 8 0 16,3-20-1-16,-6-6 1 16,-1-22-2-16,0-15 1 15,-3-20-1-15,0-24 0 16,-11-16-3-16,0-19 0 16,-3-19-8-16,7-9 1 15,14-13-13-15,10-9 1 16</inkml:trace>
  <inkml:trace contextRef="#ctx0" brushRef="#br0" timeOffset="2718.6353">13272 4430 47 0,'-43'0'23'0,"50"0"-16"15,0-6 29-15,7-6-35 0,8-1 0 16,6-3 0-1,4 1 1-15,17-10-2 0,14 3 0 16,4-3-1-16,-7 0 1 16,-3 3-6-16,-4 3 0 15,-7 6-9-15,-8 7 0 16,-9 12 0 15,-54-65 15-15,46 146-2-16,-38-49 0 15,-5-3 6-15,-6-7 1 0,-4 3 8 16,-6 1 1-16,-1-4-9 16,7 0 1-16,7-6-6 15,4-6 1-15,4-4-8 16,6-6 1-16,4-6-7 16,3-3 0-16</inkml:trace>
  <inkml:trace contextRef="#ctx0" brushRef="#br0" timeOffset="2890.4478">13631 4443 35 0,'29'-3'17'0,"-8"19"-11"16,-21-4 25-16,0 4-27 16,-4 6 0-16,1 15 2 15,-4 10 0-15,-4 13-8 16,-3 9 0-16,0-3 5 16,0-7 1-16,3-2-3 15,4-7 1-15,0-9-7 16,7-4 0-16,-4-18-9 0,4-6 0 15</inkml:trace>
  <inkml:trace contextRef="#ctx0" brushRef="#br0" timeOffset="3046.6657">13681 4606 45 0,'-4'16'22'0,"1"37"-14"0,3-37 33 15,0 6-42-15,3 6 1 16,1 0 0-16,3 0 0 15,3 1-3-15,8-4 1 0,3-10-8 16,4 4 0-16,7-13-4 16,-4-9 0-16</inkml:trace>
  <inkml:trace contextRef="#ctx0" brushRef="#br0" timeOffset="3296.659">14122 4512 53 0,'-39'0'26'0,"35"-22"-31"16,11 13 49-16,4-1-43 16,10 4 0-16,4-7 1 15,10 1 1-15,0-4-4 16,4 1 1-16,0-4-1 15,0-3 1-15,0 6-9 0,-1-3 0 16,-2 7-7-16,-15 5 1 16</inkml:trace>
  <inkml:trace contextRef="#ctx0" brushRef="#br0" timeOffset="3468.5332">14383 4412 49 0,'-11'15'24'0,"-3"32"-28"0,14-28 41 16,-3 9-37-16,-1 16 1 0,0 7-1 16,1 8 1-16,-4 4-5 15,0 0 0-15,3-7-9 16,4-3 1-16,7-6-1 16,0-6 0-16</inkml:trace>
  <inkml:trace contextRef="#ctx0" brushRef="#br0" timeOffset="3780.9908">14252 4888 52 0,'0'-15'26'0,"32"-7"-36"15,-25 12 55-15,4 4-44 16,-1 0 0-16,1-4 0 16,-1 4 1-16,1-3-4 15,0 2 1-15,-4 1-2 16,-4 3 0-16,-3 12-1 15,-7 7 0-15,-7 12 0 0,-11 4 0 16,-6 5 3-16,-5 4 1 16,4 0 4-16,1-7 1 15,3 10 2-15,6-9 0 16,19-4 1-16,13-9 0 16,15 0-2-16,10-19 0 15,8-12-3-15,6-13 0 16,11-10-14-16,32 4 0 15,-8-13-8-15,1-12 1 16</inkml:trace>
  <inkml:trace contextRef="#ctx0" brushRef="#br0" timeOffset="4484.108">15060 4176 42 0,'0'4'21'0,"7"21"-16"16,-3-16 21-16,-1 4-26 0,1 2 0 16,-1 4 1-16,1 3 0 15,-1 0-2-15,-3 0 0 16,0-3-4-16,0 0 0 16,-3-4-7-16,-4-2 1 15</inkml:trace>
  <inkml:trace contextRef="#ctx0" brushRef="#br0" timeOffset="4609.0804">14901 4474 30 0,'-14'7'15'0,"14"-4"-9"0,0-3 19 15,0 0-25-15,7 0 1 0,0-3-1 16,7-4 1-16,8-2-4 16,2-4 0-16,8 1-6 15,10-4 0-15</inkml:trace>
  <inkml:trace contextRef="#ctx0" brushRef="#br0" timeOffset="4765.3208">15434 4327 30 0,'-14'-9'15'0,"-11"34"-7"16,18-19 21-16,-3 3-29 16,-5 4 0-16,-2-1 0 15,-4 1 0-15,0 3-4 16,-4-1 0-16,0 4-6 15,-7 6 0-15</inkml:trace>
  <inkml:trace contextRef="#ctx0" brushRef="#br0" timeOffset="5015.282">14870 4722 42 0,'-15'-3'21'0,"15"-6"-25"0,4 2 36 15,3-2-31-15,0-7 0 16,7-3 0-16,7 4 1 16,15-4-3-16,-1 0 1 15,4 0 1-15,7 0 0 16,3 4 0-16,-3 2 0 0,-7 4-2 16,-8 3 0-16,-6 2-2 15,-7 4 0-15,-11 7-4 16,-11 2 0-16,-6 4-6 15,-11 5 0-15</inkml:trace>
  <inkml:trace contextRef="#ctx0" brushRef="#br0">14958 4838 30 0,'-7'10'15'0,"17"-4"-11"16,-6-9 24-16,3 0-26 15,0 3 1-15</inkml:trace>
  <inkml:trace contextRef="#ctx0" brushRef="#br0" timeOffset="5765.2531">14894 5004 33 0,'-7'3'16'0,"7"4"-17"0,0-4 35 0,0 0-32 16,0 0 0-16,0 0 1 15,-3 0 1-15,3 1-5 16,0-4 1-16,0 0 3 16,7-4 0-16,3-5-1 15,4 0 0-15,11-1-1 16,0-2 1-16,3-1-2 16,0 1 1-16,8 5-1 15,-5 10 1-15,-2 1-1 16,-8-1 1-16,-7 6-1 15,-4 1 1-15,-10 2-1 16,-7 4 1-16,0-1-1 16,-3 1 0-16,-4 3-4 15,-1-7 1-15,1-5-5 0,0-1 1 16,-3-6-7-16,3-6 1 16,-1-7-1-16,1-9 1 15,7-3 10 1,-7-25 3 15,46 72 7-31,-18-31 0 16,-7 9 7-16,-3 18 1 15,-8 14 0-15,-7 18 1 16,-6 19-9-16,-4 12 1 16,3-8-8-16,4 2 1 0,3-9-6 15,8-13 0-15,6-12-10 16,11-7 0-16,8-18-1 15,6-13 1-15</inkml:trace>
  <inkml:trace contextRef="#ctx0" brushRef="#br0" timeOffset="6124.6487">15850 4402 48 0,'-38'10'24'0,"-40"5"-33"16,60-8 51-16,-6 5-42 16,-8 13 0-16,-3 0 0 15,3 7 0-15,4 2-2 16,6 1 1-16,8-1-3 0,7-2 0 16,4-7-5-16,10-7 1 15,7-5-5-15,4-10 1 16,3-3 3-1,-32-53 9 1,71 87 2-16,-25-46 0 16,-10 2 5-16,-18 10 1 15,-14 3 5-15,-7 16 0 16,-11 6-7-16,-7 7 0 16,-3 2-4-16,3 4 0 0,-3-4-7 15,3-9 1-15,4-6-9 16,11-3 0-16</inkml:trace>
  <inkml:trace contextRef="#ctx0" brushRef="#br0" timeOffset="6296.4442">15526 4951 36 0,'21'-3'18'0,"-3"15"-9"16,-15-5 25-16,1-1-30 16,-4 10 0-16,0 6 1 15,-7 6 0-15,0 9-7 16,-1-2 0-16,1 12 4 15,0-3 0-15,0 0-6 16,4 3 0-16,-1-10-11 16,4 1 1-16</inkml:trace>
  <inkml:trace contextRef="#ctx0" brushRef="#br0" timeOffset="6749.5626">14930 5014 35 0,'-11'19'17'0,"22"-16"-15"16,-4-3 19-16,0-3-19 16,3-4 1-16,1-2 0 15,3-4 1-15,0-5-5 16,4-8 1-16,-4-2 4 15,0 3 0-15,-7 3 0 16,-3 10 0-16,-12 2-1 16,-2 7 0-16,-8 9 0 15,1 4 0-15,-5-1-2 16,5 7 0-16,-1-7-1 16,8 1 0-16,-1-7-6 0,11-3 0 15,11-3-9-15,6-10 1 16</inkml:trace>
  <inkml:trace contextRef="#ctx0" brushRef="#br0" timeOffset="7343.272">15931 4706 48 0,'0'-15'24'0,"29"-17"-23"0,-22 23 37 0,3 3-38 16,1-1 1-16,3 1 0 16,4-3 0-16,-1 3-3 15,4-1 1-15,1 4-5 16,-5 3 1-16,-6 10-9 16,-8 2 0-16</inkml:trace>
  <inkml:trace contextRef="#ctx0" brushRef="#br0" timeOffset="7718.246">15984 4888 38 0,'-35'47'19'0,"-25"0"-6"16,50-40 27-16,2-1-38 16,5 0 1-16,3-3 0 15,3-3 1-15,8 0-5 16,7-6 0-16,-1-3 1 16,8-10 1-16,-4-3-5 15,4 6 1-15,-4-3-3 0,0 7 0 16,-3 2-2-16,-8 7 1 15,-2 6 1-15,-8 7 1 16,-4 9 3-16,-3-4 0 16,-4 7 4-16,1 7 1 15,-1 5 3-15,1 13 0 16,-1 6 1-16,4 4 0 16,-7 6 0-16,3-1 0 15,4-5 0-15,0-7 0 16,-3-6-2-16,-1-3 0 15,-7-10-1-15,1-6 1 0,3-6-2 16,-8-10 1-16,-2-9-2 16,-8-9 1-16,0-13-6 15,0-25 1-15,1-16-9 16,-1-6 1-16,7-3-11 16,1-6 1-16</inkml:trace>
  <inkml:trace contextRef="#ctx0" brushRef="#br0" timeOffset="11796.0743">16545 4362 30 0,'-14'0'15'0,"7"18"-10"15,7-8 24-15,0-1-27 16,0 7 0-16,4 3 1 0,3 3 0 16,0 3-4-16,3-3 0 31,12-7-1-31,2-5 0 15,-3-7-8-15,4-6 1 16,-4-4-2-16,-3-5 0 16</inkml:trace>
  <inkml:trace contextRef="#ctx0" brushRef="#br0" timeOffset="11983.5808">16856 4336 35 0,'-18'41'17'0,"-49"9"-21"0,53-28 34 0,-7 19-28 16,-7 19 0-16,-8 15 1 15,1 6 1-15,-11 7-5 16,-3 3 0-16,-4 3 3 16,-4 7 1-16,4-7-2 15,11-13 1-15,10-15-4 16,8-6 1-16,6-16-5 16,7-16 1-16,4-9-7 15,7-16 1-15</inkml:trace>
  <inkml:trace contextRef="#ctx0" brushRef="#br0" timeOffset="12624.1639">16394 4945 34 0,'24'-44'17'0,"1"-19"-14"15,-11 51 27-15,4-7-28 16,-1-6 0-16,1 3 1 16,7-6 1-16,3-1-5 0,4 4 0 15,3 6 2-15,14 4 1 16,4-1-1-16,4 7 0 15,-1 2 0-15,-6 1 0 16,-5 0 0-16,-9 6 0 16,-8 0 0-16,-3 3 0 15,-8 3 0-15,-6 4 1 16,-4 2-3-16,-11 4 1 16,-10 0-2-16,-7 2 0 15,-7 1 0-15,-11 0 0 16,-3 0-1-16,6-4 1 0,8 1 1 15,4-3 0-15,6-1 0 16,7-2 1-16,8-1-1 16,13-3 1-16,8-3-1 15,7-3 1-15,3-3 0 16,0 3 0-16,7 0 0 16,-6 0 0-16,-12 0 0 15,-6 3 0-15,-8 4 0 16,-3 2 1-16,-10 4-1 15,-11 6 0-15,-11-1 0 16,-7 4 1-16,4-6-1 16,3-7 1-16,4 1 0 15,7-1 0-15,3-3-1 16,7-2 1-16,4-1-1 16,7 0 0-16,7 0 0 15,15 0 0-15,9 0-1 0,1 0 1 16,0 4 0-16,0 5 0 15,-4 4 1-15,-7 6 0 16,-7 9 0-16,-3 1 1 16,-8 8-1-16,1 4 1 15,-4 3 0-15,-7-3 0 16,-4 3-3-16,0-3 1 16,-3-6-4-16,-7-10 0 15,7-3-4-15,-7-6 0 16,0-13-6-16,3-12 1 0</inkml:trace>
  <inkml:trace contextRef="#ctx0" brushRef="#br0" timeOffset="12858.5215">16764 5274 31 0,'-4'-25'15'0,"-10"19"-9"0,7 6 24 0,-3 6-28 16,-4 6 0-16,-1-5 1 16,1-1 1-16,0-3-5 15,4 0 0-15,3-3 2 16,0 3 1-16,3 1-2 15,4-1 1-15,4 0-1 16,6-6 0-16,4 6-1 16,4-3 1-16,14-10 0 15,6 1 1-15,5-4-2 16,-1-2 1-16,0 2-6 16,-10 4 1-16,11 6-7 15,-29 0 1-15</inkml:trace>
  <inkml:trace contextRef="#ctx0" brushRef="#br0" timeOffset="18858.2834">20391 4732 24 0,'0'-38'12'0,"21"-9"-11"0,-7 34 12 16,11-2-13-16,-1-1 0 15,8-3-1-15,10 0 1 16,8 4 0-16,-1 2 0 16,0 4 0-16,-3 2 1 15,-7 7 0-15,-11 10 1 16,-10 6 1-16,-11 12 1 15,-18 13 0-15,-6 6 1 16,-22 6-2-16,-3 6 1 0,-1-5-1 16,-2-4 1-16,2-3-3 15,1-3 1-15,7-10-1 16,3-5 0-16,7-11-5 16,4-8 0-16,0-20-7 15,17-5 1-15</inkml:trace>
  <inkml:trace contextRef="#ctx0" brushRef="#br0" timeOffset="19030.1356">20528 4725 30 0,'14'10'15'0,"4"2"-4"15,-11 4 21-15,4 3-30 16,-1 6 0-16,8 3 3 16,6 3 0-16,5-2-6 15,-1-1 1-15,7-3 2 16,4-6 1-16,-4-4-8 0,1-2 0 15,-5-10-8 1,5 0 0-16</inkml:trace>
  <inkml:trace contextRef="#ctx0" brushRef="#br0" timeOffset="19811.3125">21096 4440 30 0,'-21'9'15'0,"-7"54"-9"0,21-44 17 0,-4 12-23 15,-3 10 1-15,0 6 0 16,3 3 1-16,1-3-3 16,-1 0 1-16,4-6 1 15,0-10 1-15,3-6-1 16,1-6 0-16,3-9 0 15,0-17 0-15,3-15-1 16,1-15 1-16,7-20-1 16,6-5 1-16,8 2-2 15,3 7 1-15,4 6 0 16,10 6 1-16,1 10-1 16,2 9 0-16,-6 9 1 15,-4 1 0-15,-6 12 0 16,-8 12 0-16,-3 4 0 15,-11 3 0-15,-7 9 1 16,-7 6 0-16,-11 10-1 0,-10 0 0 16,-1 3-3-16,1-3 1 15,0-3-4-15,0-7 1 16,3-12-3-16,4-9 1 16,3-7 0-16,1-12 0 15,6-7 2-15,4-2 0 16,7-4 2-16,4 0 1 15,3 0 1-15,3-3 0 16,1 10 2-16,-1 2 1 16,1 4 0-16,0 3 0 0,-8 9 0 15,-3 4 1-15,-3 2-1 16,-5 7 1-16,-2-3-2 16,-4 2 1-16,0-5-1 15,3-1 0-15,4-2-1 16,0-4 1-16,3 0-1 15,4-6 0-15,7 0-1 16,4-3 0-16,3-3 0 16,0 6 1-16,0 3-2 15,-3 0 1-15,-4 7 0 16,-7 5 0-16,-3 7 0 16,-8 0 1-16,-3 0 1 15,0 3 0-15,3-3 0 16,4-3 0-16,7-3 1 15,7-7 0-15,7-9-5 16,7-3 1-16,15-3-10 16,6-4 0-16,11-8-2 0,7-11 0 15</inkml:trace>
  <inkml:trace contextRef="#ctx0" brushRef="#br0" timeOffset="20155.0868">21763 4151 34 0,'3'-6'17'0,"29"12"-18"15,-21-2 30-15,3 8-29 16,3 1 1-16,5-1 0 16,-1 1 1-16,7-4-3 15,-3 7 1-15,-1-1-1 16,-6 1 1-16,-7 3-6 15,-8 3 0-15,-10 3-5 16,-7-3 1-16</inkml:trace>
  <inkml:trace contextRef="#ctx0" brushRef="#br0" timeOffset="20436.2928">21597 4565 26 0,'-28'13'13'0,"7"-4"-7"0,17-12 20 15,1 0-24-15,3 3 1 16,0-3 0-16,7-7 1 15,3-2-6-15,8-4 1 16,3-3 3-16,11 1 0 16,14-1-1-16,10 0 1 15,4-9-1-15,0 3 0 0,0 3-1 16,-4 3 1-16,-6 10-1 16,-8 5 1-16,-7 8-1 15,-10 2 1-15,-7 6-1 16,-8 1 1-16,-6 3 0 15,-11 2 1-15,-4 4-3 16,-3 3 0-16,0-3-5 16,-4-3 0-16,1 3-6 15,-1-6 0-15</inkml:trace>
  <inkml:trace contextRef="#ctx0" brushRef="#br0" timeOffset="21654.9441">21936 4506 24 0,'-14'3'12'0,"-29"13"-7"16,33-10 14-16,-15 3-17 16,0 1 0-16,-3-1 2 15,0 4 0-15,3-1-5 0,4 1 0 16,3-4 3-16,8 1 0 16,3-7-1-16,7-3 0 15,7-7-1-15,3 1 1 16,12 0-1-16,6-4 0 15,3 1 0-15,8 0 0 16,0-1-1-16,-7 4 1 16,-7 6 0-16,-4 3 0 15,-7 3 1-15,-7 7 0 0,-14 6 0 16,-11 3 0-16,1 3 0 16,-8 3 0-16,-7 3 0 15,4-2 0-15,0-1-1 16,3-9 1-16,0-4-1 15,4-2 1-15,3-7-1 16,4-3 0-16,4-12-1 16,3-4 0-16,7 1-1 15,3-4 1-15,4 0-1 16,0 4 0-16,0 2 1 16,0 4 0-16,-7 6 2 15,0 6 0-15,0 4 0 16,-3 2 1-16,-4 1 0 15,0-4 1-15,0 1-1 16,3 2 1-16,1-5-2 16,6-4 1-16,4-6-2 15,4-10 1-15,14-3-4 16,6-12 1-16,8-3-4 0,7 2 0 16,-4 1-2-16,-3 0 0 15,0 3 0-15,-7 3 0 16,-8 6 3-16,-6 4 0 15,-7 2 5-15,-11 10 1 32,-7 10 4-32,-1-4 0 15,1 3 1-15,-3 4 1 16,3 0-2-16,0 2 1 0,0-2-3 16,3-1 1-16,1-5-4 15,6 2 1-15,4-6-1 16,0 0 1-16,0-6-1 15,4 0 0-15,-1 3 0 16,-2-3 0-16,-1 0 0 16,0 0 1-16,-7 6-1 15,0 0 0-15,-4 6 0 16,-3 1 1-16,0 2-1 16,-7 4 0-16,-7 6 0 15,0 0 0-15,-1 0 0 16,-2 0 0-16,6 0 0 15,4-7 0-15,3-2 0 16,8-4 0-16,3-2 0 16,0-1 0-16,7-6 0 15,4-6 0-15,3-4-2 16,-4 1 1-16,4-1-1 0,-3 1 1 16,-8 3-2-16,-3 6 1 15,-3-3 0-15,-4 6 1 16,-7 6 2-16,0 4 0 15,-4 5 1-15,0 4 0 16,1 3 1-16,3 1 0 16,-4 5-1-16,4 3 1 15,10-2-2-15,4-1 0 16,0 0-1-16,0-2 1 0,7-14-1 16,0 1 1-16,4-10-1 15,0-6 0-15,3-6 0 16,-4-3 0-16,1-4-1 15,-8 1 0-15,-3-1-1 16,-7 7 1-16,-17 3 0 16,-5 6 1-16,-2 3 2 15,-1 3 1-15,0 1 2 16,7-1 0-16,1 10 1 16,10-3 1-16,10-4-1 15,11-5 1-15,21-11-2 16,22-8 1-16,10-10-9 15,3-3 0-15,11 0-14 16,-14-7 1-16</inkml:trace>
  <inkml:trace contextRef="#ctx0" brushRef="#br0" timeOffset="22608.0212">22991 4267 27 0,'-18'-28'13'0,"-28"34"-10"0,25 1 14 0,-4 5-17 15,-3 7 0-15,-4 9 2 16,0-6 0-16,1 7-2 16,2-1 1-16,5 3 0 15,3 0 1-15,3 13-1 16,0 3 1-16,4 13-1 16,0 9 0-16,-7-3 0 15,0-7 0-15,3-5-1 16,0-14 0-16,8-8 1 15,6-10 0-15,1-10 0 16,3-2 1-16,7-13-2 16,3-16 1-16,1-13 0 15,3-11 0-15,4-17-1 16,3 0 0-16,7 4 0 16,4-1 0-16,3 14 0 15,1 5 0-15,2 10 1 0,-2 9 0 16,-8 13-1-16,-11 15 1 15,-6 16 0-15,-11 25 1 16,-11 10-2-16,1 12 1 16,-1-3 0-16,-3 3 0 15,-3-3 0-15,-1 13 0 16,0-1-3-16,4-9 0 16,0-3-5-16,0-12 1 15,3-10-6-15,8-13 0 16</inkml:trace>
  <inkml:trace contextRef="#ctx0" brushRef="#br0" timeOffset="23107.9784">22655 4706 29 0,'7'-31'14'0,"22"0"-16"16,-19 21 22-16,4 1-21 15,0 6 1-15,1 3 1 16,-5 12 1-16,-3 1-2 15,-3 6 1-15,-4 9 0 16,-4 3 1-16,-6 4-1 16,-4-1 0-16,-8 1-1 15,1-1 0-15,0-9 0 16,3-3 0-16,4-3 0 16,4-6 0-16,-1-4 0 0,8-3 0 15,3-3 0-15,7-3 0 16,3-6 0-16,4-3 1 15,4-4-1-15,3 1 1 16,-3-1 0-16,-4 4 0 16,0 2-1-16,-7 7 1 15,-7 4-2-15,-3 5 1 16,-8 4-1-16,-7 2 1 16,-3 4 1-16,-4 0 0 15,-3 0 1-15,4-1 0 16,-1 1 0-16,4 0 1 0,3 0 0 15,11-7 0-15,7-2-1 16,7-4 0-16,4-3-1 16,3-3 1-16,3-3-3 15,8-6 1-15,3-4-4 16,4-6 1-16,0 7-5 16,10-7 1-16,0-3-5 15,-3 3 0-15</inkml:trace>
  <inkml:trace contextRef="#ctx0" brushRef="#br0" timeOffset="23295.4732">22976 4891 36 0,'-14'13'18'0,"-35"18"-18"16,31-18 33-16,-3-1-31 15,-7 7 1-15,-4 9 2 16,-7 4 0-16,1 15-7 16,-1 3 1-16,-7-3 4 15,-4 0 0-15,8-6-2 0,3-7 1 16,8-12-6-16,6-3 1 15,14-16-8-15,11 4 1 16,14-23-4-16,11-9 1 16</inkml:trace>
  <inkml:trace contextRef="#ctx0" brushRef="#br0" timeOffset="23904.8075">23774 4327 31 0,'-7'0'15'0,"-18"19"-14"0,14-10 26 0,-3 7-27 16,-17 3 0-16,-15 9 0 16,-14 6 1-16,0 10-1 15,-4 7 1-15,1 5-1 16,6 4 1-16,8-10-5 15,10-10 0-15,14-11-6 16,15-14 1-16</inkml:trace>
  <inkml:trace contextRef="#ctx0" brushRef="#br0" timeOffset="24092.2948">23488 4594 28 0,'28'-13'14'0,"-10"16"-5"15,-18 0 21-15,0 7-29 16,-4 9 1-16,1 9 1 0,-8 6 0 15,1 4-4-15,-8 6 1 16,4-3 2-16,0-1 0 16,7-8-5-16,10-4 1 15,8-3-10-15,13-6 1 32</inkml:trace>
  <inkml:trace contextRef="#ctx0" brushRef="#br0" timeOffset="24389.1317">24183 4321 29 0,'-46'28'14'16,"-56"16"-14"-16,77-38 16 0,-3 10-16 16,-11 3 1-16,7 3-1 15,8 0 1-15,6-7-1 16,7-5 1-16,8-4 0 15,10-6 0-15,7-3 1 16,14-4 0-16,8-2 0 16,9 0 0-16,1-1-1 15,-3 1 1-15,-5-1-1 16,-2 7 1-16,-5-3-1 16,-2 6 0-16,-8 0-3 15,-4 0 0-15,-6 6-4 16,-7 7 1-16,-8-1-5 15,-3 4 1-15</inkml:trace>
  <inkml:trace contextRef="#ctx0" brushRef="#br0" timeOffset="24607.8693">23915 4694 23 0,'-11'16'11'0,"18"-13"-7"0,0 0 16 16,7-3-18-16,11 0 1 15,0 3 0-15,3 3 1 16,0 1-5-16,-3 2 1 15,-4 0 3-15,-3 7 1 16,-1 0-2-16,-6 6 0 0,-7 0 0 16,-8 3 0-16,-3 0-1 15,-4-3 0-15,1 0-4 16,-4-7 1-16,0-2-8 16,-1-4 0-16,5-2-1 15,3-4 1-15</inkml:trace>
  <inkml:trace contextRef="#ctx0" brushRef="#br0" timeOffset="24779.7263">24102 4753 30 0,'7'-15'15'0,"0"15"-9"15,-7 3 30-15,-4 3-34 16,-6 10 1-16,-8 3 2 16,-17 9 1-16,-4 3-8 15,-3 1 1-15,-4-1 4 16,7 3 1-16,7-2-9 15,8-4 0-15,13-3-8 0,7 0 0 16</inkml:trace>
  <inkml:trace contextRef="#ctx0" brushRef="#br0" timeOffset="28185.7452">24582 4443 1 0,'-22'0'0'0</inkml:trace>
  <inkml:trace contextRef="#ctx0" brushRef="#br0" timeOffset="29045.0851">24578 4506 19 0,'-18'0'9'0,"18"-7"-2"15,0 7 10-15,11-9-14 16,0 3 1-16,10-4 1 16,-4 1 0-16,15-4-7 15,-7 4 1-15,7-7 4 0,-8 4 1 16,12-7-3-16,-8 6 0 15,0-2-5-15,-3 2 0 16,-11 20-5-16,0-4 0 16</inkml:trace>
  <inkml:trace contextRef="#ctx0" brushRef="#br0" timeOffset="29185.7021">24754 4528 30 0,'-35'34'15'0,"-14"-6"-10"0,42-24 23 15,-7 11-27-15,3-2 1 16,4 6-1-16,0-4 1 15,17-8-2-15,-2-4 0 0,20-19 0 16,-7 3 0-16,21-15-7 16,-10 6 1-16,17-9-5 15,-10 6 1-15</inkml:trace>
  <inkml:trace contextRef="#ctx0" brushRef="#br0" timeOffset="29466.9354">25227 4261 27 0,'-28'6'13'0,"-11"16"-6"15,32-18 20-15,-18 14-27 16,4-2 1-16,0 6 1 16,7-6 0-16,3-4-3 15,1-2 1-15,6-1 1 16,1 0 0-16,17-2-1 16,-4-1 1-16,12-3-1 15,-5 0 1-15,11 0-1 16,-6-3 0-16,6 3 0 0,-7-3 1 15,0 4-1-15,-3-1 0 16,-8 0 0-16,1-3 1 16,-15 6-4-16,1 0 0 15,-18 10-5-15,7-6 1 16,-8-1-4-16,5 0 1 16</inkml:trace>
  <inkml:trace contextRef="#ctx0" brushRef="#br0" timeOffset="29732.533">25121 4521 24 0,'11'-6'12'0,"-15"6"-12"0,4 0 21 0,-14 3-20 15,0 0 0-15,-4 7 0 16,4-4 1-16,-7 7-2 16,4-1 1-16,-5 7 1 15,8-6 1-15,0 5 0 16,0-2 0-16,4-3-1 15,-1-1 1-15,7 1-1 16,1-4 0-16,10-6-1 16,4 0 1-16,6-9-1 15,-3 3 1-15,18-10-1 16,-7 4 1-16,6-4-5 16,-6 4 1-16,-7 6-9 15,-4 0 0-15</inkml:trace>
  <inkml:trace contextRef="#ctx0" brushRef="#br0" timeOffset="30373.1011">24740 4957 23 0,'-38'32'11'0,"30"-26"-2"0,8-6 8 16,-3 6-14-16,-1-3 1 15,1 7 1-15,-1-4 1 16,4 3-8-16,0-2 1 15,4-1 5-15,-1-3 0 16,15-9-2-16,-4 3 0 0,7-7-1 16,-3 4 0-16,3-7 0 15,-3 4 1-15,-4 0-2 16,0-1 1-16,-7 4-1 16,-3 0 1-16,-8 9-1 15,0 0 0-15,-3 0 0 16,4 0 0-16,-4 4-1 15,3-4 0-15,1 0 0 16,-1 0 1-16,4-3 0 16,0 0 0-16,11-3 0 15,-4 0 0-15,7-10 1 16,0 4 0-16,11-13-1 16,-8 6 1-16,12-9-1 15,-8 6 1-15,7 7-1 16,-7 2 1-16,-3 7 0 15,-4 0 0-15,-10 12 0 16,-1-2 0-16,-6 11 0 0,-1-5 1 16,-7 6-2-16,4-4 1 15,-7 1-1-15,4-3 1 16,-8 2-1-16,0-2 1 16,1-1-1-16,3 1 1 15,0-4-1-15,-1-2 0 16,5-1 0-16,3-3 1 15,3-3-1-15,1 0 0 16,3-3-1-16,0 0 1 16,0 3-1-16,0 0 1 0,-4 3 0 15,4 0 0 1,-3 10 0 0,-1-7 1-16,4 3-4 15,0-2 0-15,7-1-10 16,0 0 1-16</inkml:trace>
  <inkml:trace contextRef="#ctx0" brushRef="#br0" timeOffset="33437.9069">25612 4446 31 0,'-32'-3'15'0,"32"6"-2"0,0-3 15 0,0 16-25 16,0-7 0-16,0 13 1 15,0-6 0 1,21 15-5-1,-7-6 1-15,11-3 0 16,-4-3 0-16,4-6-11 16,-4-4 1-16,-7-3-3 15,0 1 1-15</inkml:trace>
  <inkml:trace contextRef="#ctx0" brushRef="#br0" timeOffset="33641.0238">25492 4810 43 0,'-21'12'21'0,"10"-5"-24"0,11-7 40 16,0 3-35-16,0 0 0 15,11 0 0-15,-4 0 1 16,7 4-4-16,0-1 1 16,3 6-2-16,-2 1 0 15,9 3-10-15,-6-4 0 16,10 7-1-16,-7-3 0 15</inkml:trace>
  <inkml:trace contextRef="#ctx0" brushRef="#br0" timeOffset="33922.2537">25386 5340 36 0,'-11'0'18'0,"11"-22"-16"15,0 16 34-15,7-13-35 16,-3 3 0-16,6-12 0 15,1 6 1-15,14-13-3 16,-8 10 1-16,33-12-12 16,-15 9 1-16</inkml:trace>
  <inkml:trace contextRef="#ctx0" brushRef="#br0" timeOffset="34156.6305">26021 4499 56 0,'-46'-9'28'0,"39"-7"-36"0,7 13 46 0,4-6-38 16,-1-4 1-16,15 1 0 15,-4 2 0-15,14-8-3 16,-3 2 1-16,24-6-6 15,-10 3 1-15,3 10-9 16,-6 2 1-16</inkml:trace>
  <inkml:trace contextRef="#ctx0" brushRef="#br0" timeOffset="34359.7419">25972 4634 39 0,'-32'57'19'0,"14"27"-19"15,15-68 27-15,-8 31-27 16,4-9 0-16,-14 31 1 16,7-16 0-16,0 19-1 0,-1-18 0 15,8 8-2-15,0-15 1 16,7-15-9-16,0-7 1 16,14-25-2-16,1 0 1 15</inkml:trace>
  <inkml:trace contextRef="#ctx0" brushRef="#br0" timeOffset="35031.5733">26091 4819 31 0,'8'-6'15'0,"-16"12"-11"0,8-6 28 15,-10 10-31-15,3-4 0 16,-14 16 2-16,7-6 0 16,-8 2-3-16,8-5 0 0,0 0 2 15,4-4 0-15,6-3 0 16,1 0 0-16,13-15-1 15,-3 3 1-15,18-10-1 16,-8 4 0-16,22-10 0 16,-7 6 0-16,7 0-1 15,-11 4 0-15,0 5 0 16,-7 1 1-16,-10 9-1 16,-4 0 1-16,-21 19-1 15,3-6 0-15,-13 9 0 16,3-6 1-16,-8 0 0 15,5-4 0-15,-1 1 0 16,7-3 0-16,4-4 0 16,0-3 1-16,7-2-1 15,3-4 0-15,8-7-1 0,0 4 0 16,6-9-1-16,-3-1 0 16,4-3-2-16,-1 4 1 15,-3 6-1-15,-3-1 0 16,-4 17 0-16,0-1 0 15,-11 13 1-15,1-3 1 16,-8 22 0-16,8-7 1 16,-8 32 0-16,4-19 0 15,3 22 0-15,1-16 0 16,3 1 0-16,0-10 1 16,3-13-1-16,4-6 0 0,4-22 1 15,-1 0 1-15,4-22-1 16,-3 4 0-16,-4-10 0 15,0 6 1-15,-11-9-2 16,4 9 1-16,-14 6 1 16,7 4 1-16,-11 12 1 15,7 0 1-15,-6 3 1 16,2-2 0-16,12-4 0 16,3 0 0-16,21-16-2 15,0 3 1-15,35-21-3 16,-10 6 0-16,49-16-14 15,-24 12 0-15,31-2-8 16,-24 9 1-16</inkml:trace>
  <inkml:trace contextRef="#ctx0" brushRef="#br0" timeOffset="35734.6487">26846 4456 36 0,'-60'9'18'0,"43"-6"-7"0,13-3 18 0,-3 0-28 16,0 0 0-16,14-3 1 16,0 0 1-16,18-10-3 15,-4 7 0-15,18-25-2 16,-7 9 1-16,10-25-10 16,-7 12 0-16,4-12-2 15,-7 13 1-15</inkml:trace>
  <inkml:trace contextRef="#ctx0" brushRef="#br0" timeOffset="35890.8892">26980 4155 42 0,'-17'50'21'0,"-8"12"-29"16,22-49 41-16,-4 18-33 16,-1-6 0-16,-6 19 0 0,4-9 1 15,-1 15-7-15,4-12 0 16,0 18-5-16,0-12 1 15</inkml:trace>
  <inkml:trace contextRef="#ctx0" brushRef="#br0" timeOffset="36047.1276">26663 4810 52 0,'-18'-6'26'0,"4"-7"-28"0,11 7 48 16,3 0-46-16,7-4 0 15,3-6 0-15,11 1 1 16,15-10-1-16,6-4 0 0,7 1-4 15,-3 0 1-15,0 0-6 16,-3 0 1-16,-1 3-7 16,-3 3 0-16</inkml:trace>
  <inkml:trace contextRef="#ctx0" brushRef="#br0" timeOffset="36219.0065">27164 4427 33 0,'-18'10'16'0,"-13"-4"-6"15,16 0 23-15,-2 13-29 16,-8 3 1-16,-7 16 1 15,-10 9 1-15,-18 9-9 16,4 7 0-16,3 3 5 16,3-10 1-16,4 1-6 15,11-7 1-15,7-9-7 16,7-7 0-16,7-6-7 16,10-9 0-16</inkml:trace>
  <inkml:trace contextRef="#ctx0" brushRef="#br0" timeOffset="36437.727">26751 5105 41 0,'4'9'20'0,"-4"4"-17"0,0-13 32 16,0 0-33-16,7 0 0 15,7-7 1-15,3-2 0 16,1-4-4-16,3-2 0 16,-3-1 3-16,-4-3 0 15,-10 10-1-15,-8-1 1 16,-10 4-2-16,-14 0 1 0,-1 0-1 15,5 2 1-15,3 4-2 16,7-3 1 0,52-19-14-1,-6-6 0-15</inkml:trace>
  <inkml:trace contextRef="#ctx0" brushRef="#br0" timeOffset="36765.8258">27376 4293 55 0,'-36'-7'27'0,"47"7"-31"15,-1-6 41-15,8 3-38 16,10 3 1-16,1 0 0 16,2 6 0-16,-6 4 0 15,-4 5 1-15,-7 4-1 0,-7 0 1 16,-3 0 0-1,-8 3 0-15,-3-4-1 0,-3 1 1 16,-4 0 0-16,3 3 0 16,0-6-2-16,1-1 1 15,3 1 0-15,3 0 0 16,-6 6 0-16,3 0 0 16,0 0 0-16,-4 0 0 15,0-1-1-15,-3-5 0 16,4 0-5-16,-4-10 0 15,-1-6-9-15,5-6 1 0</inkml:trace>
  <inkml:trace contextRef="#ctx0" brushRef="#br0" timeOffset="36937.7191">27217 4261 58 0,'0'0'29'0,"7"44"-28"15,-7-22 49-15,-4 16-46 16,-6 21 1-16,-8 42 0 15,-14 21 1-15,-6 32-9 16,-5 9 1-16,11-10-4 16,15-18 1-16,17-6-15 15,10-20 1-15</inkml:trace>
  <inkml:trace contextRef="#ctx0" brushRef="#br0" timeOffset="37734.492">28123 4010 47 0,'-10'7'23'0,"10"2"-20"0,3-6 23 16,1 7-25-16,3-4 0 16,0 3 1-16,4 4 0 15,-1 2-3-15,-3 4 1 16,0 3-3-16,-7 6 1 15,-3 4-2-15,-8 5 0 16,-3 1-1-16,-4 0 1 0,-6-7 2 16,-1 0 0-16,-3-6 4 15,7-3 0-15,0 0 1 16,6-3 0-16,5 3 0 16,6-3 0-16,1 3-1 15,6 0 1-15,1 9-2 16,-1 10 1-16,-3 6 0 15,0 0 0-15,-7 3 0 16,0 4 1-16,-7-11-2 16,4-2 1-16,-1 0-1 15,4-7 1-15,0-5-4 16,3-7 0-16,4-7-7 16,4-5 1-16,10-4-7 15,-3-9 1-15</inkml:trace>
  <inkml:trace contextRef="#ctx0" brushRef="#br0" timeOffset="38000.1355">28215 4264 57 0,'-10'-34'28'0,"20"2"-35"0,1 23 52 15,6 0-45-15,5 9 0 16,23 9 2-16,1 13 0 15,-3 9-2-15,-8 7 0 16,0 3 2-16,-17 6 0 16,-11 0 0-16,-7 9 1 0,-7-2-2 15,0-4 0-15,-4-9-3 16,-3-7 0-16,3-15-6 16,-3-7 1-16,7-9-11 15,4-12 1-15,6-13 0 16,8-6 0-16</inkml:trace>
  <inkml:trace contextRef="#ctx0" brushRef="#br0" timeOffset="38156.3602">28554 4443 43 0,'-11'6'21'0,"-13"-3"-19"15,9 7 43-15,-16 2-42 16,-12 10 0-16,-2 7 0 16,-1 5 1-16,-4 13-6 15,4 0 1-15,1-3 0 16,2-6 1-16,8-1-10 15,7-12 0-15,14-12-6 16,10-13 1-16</inkml:trace>
  <inkml:trace contextRef="#ctx0" brushRef="#br0" timeOffset="38296.958">28180 4612 55 0,'7'7'27'0,"18"-17"-32"0,-15 10 50 15,4 0-44-15,4-3 0 16,7 3-8-16,3 0 0 15,0 6-5-15,0 7 0 16,-6 3-3-16,-8 2 0 16</inkml:trace>
  <inkml:trace contextRef="#ctx0" brushRef="#br0" timeOffset="38609.454">28109 5083 52 0,'-24'19'26'0,"13"-13"-33"15,11-3 54-15,0 0-47 16,4 0 0-16,-1 4 0 16,8-4 0-16,3-3 0 15,3 0 0-15,5-7 0 16,2-2 1-16,5-4-1 16,-1-2 1-16,-4-1-1 15,8-3 1-15,-14 7-1 16,-4 2 1-16,-7 1-1 15,-11 3 1-15,-3 6-1 16,-3 3 0-16,-1 0 0 0,4 0 1 16,0 0-1-16,7-3 0 15,7 0-2-15,4-3 1 16,6-3-8-16,12 3 1 16,6-10-8-16,0-9 1 15</inkml:trace>
  <inkml:trace contextRef="#ctx0" brushRef="#br0" timeOffset="39125.0476">29111 4205 31 0,'-28'9'15'0,"21"1"-9"16,7-7 18-16,0 3-22 16,3 6 0-16,5 1 0 15,6 3 0-15,3-1-3 16,-3-2 0-16,1-1 2 15,-5 1 1-15,-6 3-2 16,3-1 0-16,-7 1 0 16,-11 0 0-16,-7 3-1 15,-3-1 1-15,-7 1-1 0,-4 3 1 16,4-6-1-16,7-4 1 16,3-2 1-16,4 2 1 15,4 1 0-15,-1-1 0 16,4 4 0-16,0 6 1 15,3 3 0-15,-3 6 0 16,0 1-1-16,0 5 0 16,0 4-1-16,4 9 1 15,-4-9-2-15,0-3 1 16,3-1-1-16,-3 1 1 0,7-3-1 16,0-7 1-16,0-3-8 15,0 0 1-15,11-9-8 16,6-10 1-16</inkml:trace>
  <inkml:trace contextRef="#ctx0" brushRef="#br0" timeOffset="39328.1563">29231 4452 64 0,'-10'-9'32'0,"45"0"-36"16,-25 5 59-16,5-5-54 15,9 0 1-15,1-4 0 16,0-3 0-16,10 4-6 16,0-1 0-16,4 4-5 0,-4 0 0 15,-3 5-10 1,-4 4 0-16</inkml:trace>
  <inkml:trace contextRef="#ctx0" brushRef="#br0" timeOffset="39781.2282">29510 4468 42 0,'-35'22'21'0,"-1"13"-16"0,33-26 27 16,-8 7-30-16,-3 12 0 16,-7 3 0-16,3 10 1 15,-3 0-4-15,0 0 0 16,3-1 2-16,4-5 0 16,11-7-12-1,3-12 1-15,7-13-4 16,7-6 1-16,0-13 4 31,71-34 9-31,-149 56-3 16,78-44 0-16,0 7 11 15,-3 6 1-15,0 3 2 16,-4 6 1-16,0 7-10 16,-4-4 0-16,-3 4-6 15,-3 9 0-15,-4 6-1 16,-4 7 0-16,-7 6 0 15,-3 9 1-15,-7 3 3 16,3 16 1-16,-3-3 7 16,0-3 1-16,0-3 2 15,6-4 0-15,5-3 2 16,6-2 0-16,8-1-3 0,3-9 0 16,3-7-4-16,22-2 1 15,7-17-7-15,10-2 1 16,18-7-13-16,28-9 1 15,4-3-8-15,0-16 1 16</inkml:trace>
  <inkml:trace contextRef="#ctx0" brushRef="#br0" timeOffset="40453.0575">30275 4446 41 0,'0'-3'20'0,"11"-16"-17"16,0 10 29-16,-1 3-29 15,4-7 0-15,0-3 0 16,8-2 0-16,2 2-5 16,1-6 1-16,3 0-3 15,-7-3 1-15,11 0-10 16,-7 3 0-16</inkml:trace>
  <inkml:trace contextRef="#ctx0" brushRef="#br0" timeOffset="40640.5695">30473 4195 30 0,'-21'25'15'0,"0"41"-1"0,14-41 16 16,-4 7-25-16,-7 8 1 16,4 14 1-16,-3 8 1 15,-1 11-10-15,-3-1 0 16,0-3 6-16,-8-7 1 16,8-8-4-16,-7-10 1 15,7-7-6-15,-7-9 0 0,6-9-9 16,1-9 1-16,14-10-4 15,4-16 1-15</inkml:trace>
  <inkml:trace contextRef="#ctx0" brushRef="#br0" timeOffset="40781.1831">30145 4681 47 0,'-11'7'23'0,"-6"-11"-20"16,17 8 44-16,0 2-46 16,-4-3 1-16,-3 3 0 15,7 1 0-15,7-1-3 16,-3-9 0-16,6-7-4 15,4 1 0-15,0-7-11 16,8-3 1-16</inkml:trace>
  <inkml:trace contextRef="#ctx0" brushRef="#br0" timeOffset="40968.6471">30057 4321 48 0,'-71'15'24'0,"68"-5"-19"0,3-4 35 15,0 0-38-15,0 7 0 16,3-1 0-16,1 1 0 16,3 3-5-16,0 2 1 15,-4 1-4-15,8 10 0 16,-11-8-10-16,0 11 1 16</inkml:trace>
  <inkml:trace contextRef="#ctx0" brushRef="#br0" timeOffset="41359.2465">29909 4769 30 0,'-32'10'15'0,"-7"-4"-1"0,35-6 15 0,-3 3-24 16,0-3 1-16,4 0 0 16,3-3 1-16,0 0-10 15,7 3 1-15,3-7 5 16,5 7 0-16,2 0-3 16,1 7 1-16,3-4-1 15,4 3 0-15,3 4 0 16,4-4 0-16,-15 0-1 15,8 3 1-15,-14 1 0 16,-15 2 0-16,-7 1-1 16,-3 3 1-16,-10 6 0 15,-8-4 0-15,11 1 1 16,-7 3 1-16,6 0 0 16,1 0 0-16,0 3 1 15,3 0 0-15,4 0-1 0,4-9 1 16,3 6-1-16,7-6 1 15,10-1-1-15,11-2 1 16,11-4-2-16,18-9 1 16,13 3-1-16,4-12 0 15,0-4-7-15,11-5 1 16,-1-1-11-16,8 0 0 16,0-12-2-16,6-10 0 15</inkml:trace>
  <inkml:trace contextRef="#ctx0" brushRef="#br0" timeOffset="41859.2338">30854 4330 45 0,'0'0'22'0,"46"13"-28"16,-32-10 42-16,14 6-34 15,14 7 0-15,4-4 1 16,4-2 1-16,-1 2-5 16,-7 1 1-16,1-1 2 15,-15 1 1-15,-7 0-2 0,-7-1 1 16,-14-2-1-16,-14 2 0 15,-7 1-1-15,-4 2 1 16,-10 4-1-16,3 3 1 16,-7 6 0-16,8 7 1 15,-1 2-1-15,4 7 1 16,3 6 0-16,4 4 1 16,0-4 0-16,3 3 0 15,4 1 0-15,-4 2 0 16,8 4 1-16,-4-13 1 15,0 6-1-15,3-9 1 0,-10-13-1 16,3-3 1-16,-7-9-2 16,1-9 0-16,-1-7-2 15,-7-16 0-15,-3-9-7 16,-4-12 0-16,4-4-13 16,-4 1 1-16,0-10-5 15,-28-4 1-15</inkml:trace>
  <inkml:trace contextRef="#ctx0" brushRef="#br0" timeOffset="44530.9051">21103 7306 41 0,'4'-3'20'0,"13"-13"-12"0,-10 10 20 16,4 0-26-16,10-4 1 0,7 1 0 16,4-1 0-16,3-2-4 15,4-4 0-15,0-6 0 16,-4-6 0-16,-6 0-6 15,-5 3 0-15,-3 3-6 16,-10 3 0-16</inkml:trace>
  <inkml:trace contextRef="#ctx0" brushRef="#br0" timeOffset="44718.415">21389 7014 28 0,'-28'35'14'0,"3"15"-4"16,14-31 18-16,-10 15-26 15,-7 10 1-15,0 13 0 16,3 12 0-16,0 9-4 15,4 4 0-15,4-7 3 16,-1-3 0-16,4-6-1 16,7-10 0-16,0-9-3 15,3-12 1-15,4-7-5 0,0-9 1 16,4-7-7-16,3-8 0 16</inkml:trace>
  <inkml:trace contextRef="#ctx0" brushRef="#br0" timeOffset="44905.8817">21205 7529 40 0,'-42'6'20'0,"0"28"-20"0,31-21 34 16,-3 6-30-16,0 6 0 15,0 0 2-15,3 0 0 16,1-6-8-16,3-3 0 0,3-1 5 16,8 1 0-16,3-10-2 15,3-3 1-15,8-12-3 16,3-13 0-16,29-13-6 15,6-8 0-15,4-17-8 16,3 4 1-16</inkml:trace>
  <inkml:trace contextRef="#ctx0" brushRef="#br0" timeOffset="45343.3541">21805 7046 41 0,'-53'19'20'0,"-10"21"-20"15,45-24 29-15,-10 3-29 16,-4 9 0-16,4 3 0 16,-4 1 0-16,7-4 0 15,4-6 0-15,11-3-1 16,3-7 0-16,7 1-1 0,7-7 1 16,3-3-1-16,8-6 0 15,7-6 0-15,3-4 1 16,4-3 0-16,3 1 1 15,7 2 0-15,-3 1 0 16,0-1 0-16,-11 7 0 16,-7 3 0-16,-10 0 1 15,-11 6 0-15,-18 6 0 16,-3 7-1-16,-7 3 1 16,-7 6 0-16,3 0 0 0,0 0 2 15,4-3 0-15,7-3 1 16,3-7 0-16,7-2 0 15,4-7 0-15,7-3-1 16,7-6 1-16,8-4-4 16,2-6 1-16,4-2-4 15,1-1 0-15,9 0-6 16,-6 6 1-16,-7 7-6 16,-15 6 0-16</inkml:trace>
  <inkml:trace contextRef="#ctx0" brushRef="#br0" timeOffset="46046.4515">21597 7544 44 0,'-46'72'22'0,"11"13"-18"16,31-72 38-16,1-1-41 16,3-6 1-16,0 4 1 15,7-7 0-15,3-16-4 16,5-2 0-16,2-7 2 16,4-3 1-16,-3-3-1 0,0-1 1 15,-4 1-1-15,-4 3 0 16,-10 6-1-16,-3 4 1 15,-8 5-2-15,1 4 1 16,-1 9-2-16,4 0 0 16,0 3-4-16,3 4 1 15,4-4-4-15,4 0 1 16,7 1-1-16,3-7 0 16,3 3 2-16,1 0 0 0,0 3 5 15,3-3 1-15,-7 4 5 16,0-4 1-16,-7 3 3 15,0-3 0-15,-7 3 1 16,0-2 0-16,7-4-3 16,0-4 0-16,4-2-3 15,3-6 1-15,-4 2-4 16,-2 1 0-16,-1 2-4 16,-7 7 0-16,-4 7-2 15,-7 2 1-15,1 4-1 16,-1 9 0-16,-3 0 1 15,-3 3 0-15,-5-3 4 16,1 0 1-16,0 0 3 16,-4 3 1-16,1 3 1 15,3-3 0-15,-1 0 0 16,8-3 0-16,0-3-1 16,7-7 0-16,4 1-3 0,6-7 1 15,4-6-2-15,7-3 1 16,0-3-1-16,8-4 0 15,-1-2-1-15,0-1 0 16,0 4 0-16,-7 3 1 16,-3-1-1-16,-4 4 0 15,-4 6 1-15,-3 0 0 16,-3 4 1-16,3-1 1 16,0 0-1-16,3 1 1 15,4-4-1-15,0-3 1 0,4 0-1 16,7-7 0-16,3 1-2 15,3-3 0-15,1-1-8 16,3 1 1-16,8 3-8 16,-15-1 1-16</inkml:trace>
  <inkml:trace contextRef="#ctx0" brushRef="#br0" timeOffset="46858.8944">22229 7384 45 0,'-15'7'22'0,"40"15"-19"0,-14-22 35 0,17 0-37 16,7-7 1-16,11-2 0 16,0-10 1-16,7-9-4 15,0 0 0-15,0-13-3 16,-4 0 0-16,-7-3-6 16,-6 4 0-16,-12 2-5 15,-10 7 1-15</inkml:trace>
  <inkml:trace contextRef="#ctx0" brushRef="#br0" timeOffset="47030.7583">22627 7118 30 0,'-35'100'15'0,"3"-6"-12"15,22-59 25-15,-1 18-27 16,0 7 0-16,-3 2 0 16,4-5 0-16,3-4-2 15,7-9 1-15,-4-3-1 16,8-10 0-16,6-12-6 0,4-10 0 15,0-9-3-15,4-15 0 16</inkml:trace>
  <inkml:trace contextRef="#ctx0" brushRef="#br0" timeOffset="47218.2456">22525 7526 48 0,'-50'31'24'0,"-13"16"-25"0,45-38 49 15,1 7-45-15,-1 0 0 16,4-7 0-16,3 4 1 15,15-7-5-15,6-6 0 0,12-3 3 16,2-7 0-16,12-5-2 16,2-4 1-16,-6-6-5 15,3 0 0-15,1-4-8 16,-1 8 1-16,-3 5-6 16,-11 0 0-16</inkml:trace>
  <inkml:trace contextRef="#ctx0" brushRef="#br0" timeOffset="47811.955">22426 7820 41 0,'-49'44'20'0,"-15"28"-8"16,54-59 33-16,3-4-45 15,3-2 1-15,0-4-1 16,4-3 0-16,15-10 0 0,2-2 0 15,11-4 0-15,11-6 1 16,4-6-1-16,6 3 0 16,-3-7 0-16,0 4 0 15,-4 9 0-15,-7 1 1 16,-6 8-1-16,-8 7 0 16,-7 6 0-16,-11 3 1 15,-6 4-1-15,-8 6 0 16,-3 2 0-16,-3 4 0 15,-5 0-1-15,-2-3 0 0,-8 0 0 16,-3-3 0-16,3-1 0 16,4-5 0-16,3-4 1 15,11-6 0-15,7 0 0 16,10-3 1-16,11-3 0 16,8-4 0-16,-1-2 0 15,0-1 0-15,4 4-1 16,-1-1 1-16,-3 4 0 15,-3 6 0-15,-7 3-1 16,-4 3 1-16,-7 7 0 16,-7-1 0-16,-4 4 0 15,1 3 0-15,-1 3 0 16,-7-3 0-16,1-4 1 16,3-2 1-16,3-4-2 15,4 1 1-15,3-4-1 16,1-3 0-16,10 3-2 0,0-6 0 15,0 0-6 1,0 0 1-16,-7 0-6 0,0 0 0 16,-11 10-5-16,-6 5 0 15</inkml:trace>
  <inkml:trace contextRef="#ctx0" brushRef="#br0" timeOffset="47952.5727">22158 8256 57 0,'-64'38'28'0,"26"-16"-29"0,34-22 54 16,4 0-49-16,0 0 1 15,14-7 2-15,11 7 1 16,14-15-10-16,31 2 0 0,15-9 6 16,10-12 1-16,11-1-6 15,14 1 0-15,3-1-16 16,1 1 1-16</inkml:trace>
  <inkml:trace contextRef="#ctx0" brushRef="#br0" timeOffset="54405.2368">23347 7196 40 0,'3'-22'20'0,"-13"13"-13"16,3 12 20-16,-11 6-25 0,-7 1 1 15,-6 9 0-15,-12 9 0 16,-10 10-4-16,-10 2 0 16,3 7 0-16,11-3 1 15,10 3-6-15,7-12 1 16,21-4-7-16,22-12 1 15,24-3-2-15,11-13 0 16</inkml:trace>
  <inkml:trace contextRef="#ctx0" brushRef="#br0" timeOffset="54577.1028">23513 7369 27 0,'63'-35'13'0,"-56"13"-3"0,-10 19 24 0,-4 3-31 16,-11 3 0-16,-17 7 2 15,-4 2 1-15,-7 10-7 16,0 13 0-16,-3 2 4 15,-1 10 0-15,-6 0-3 16,0-3 1-16,3-9-6 16,10-1 0-16,19-12-6 15,9-6 1-15,12-7-4 16,17-2 1-16</inkml:trace>
  <inkml:trace contextRef="#ctx0" brushRef="#br0" timeOffset="54748.9659">23178 7707 34 0,'7'0'17'0,"0"7"-15"15,-7-1 31-15,0 0-31 16,0 13 0-16,0 3 1 16,-4 6 0-16,1 4-4 0,-4 8 1 15,3 11 2-15,0-4 1 16,1 3-5-16,-1-6 1 16,4-7-6-16,4-12 0 15,3-9-6-15,7-10 0 16</inkml:trace>
  <inkml:trace contextRef="#ctx0" brushRef="#br0" timeOffset="54983.3461">23611 7391 46 0,'-38'12'23'0,"41"-34"-27"15,8 19 43-15,6-3-39 16,1-4 1-16,7 1 0 16,6-3 0-16,5-7-2 15,3 0 1-15,-1 0-5 16,5 3 0-16,-8 7-7 16,-7 3 0-16,-14 6-2 15,-14 9 1-15</inkml:trace>
  <inkml:trace contextRef="#ctx0" brushRef="#br0" timeOffset="55358.3015">23703 7457 41 0,'-35'50'20'0,"-4"-6"-19"16,32-38 42-16,3 0-42 15,4 4 1-15,8-1 1 0,2-6 0 16,4-6-4-16,4-6 1 16,0-4 2-16,6-3 0 15,1 1-2-15,0-1 0 16,-4 7-3-16,-4 5 1 15,-6 11-1-15,-8 8 0 16,-6 7 0-16,-4 7 1 16,-4 2 1-16,-3 3 0 15,0 1 3-15,0 3 0 16,0 2 1-16,3 1 1 0,1 6 1 16,-1 0 0-16,4 3 1 15,0-3 0-15,0-3 0 16,3 0 0-16,-6-9 0 15,-4-7 0-15,0-9-2 16,-8-7 1-16,1-9-2 16,-3-6 1-16,-8-12-3 15,-3-11 1-15,3-14-7 16,-3 5 1-16,6-2-13 16,12 2 0-16,3 7-5 15,-1 0 0-15</inkml:trace>
  <inkml:trace contextRef="#ctx0" brushRef="#br0" timeOffset="59030.1055">24211 7290 52 0,'-14'16'26'0,"-4"3"-18"0,18-16 27 16,7 3-34-16,1 4 0 16,2 2 1-16,4-6 1 15,4-2-4-15,3-1 1 16,4-3-2-16,3-3 0 15,4-4-7-15,-1-2 0 16,12-4-7-16,6-2 0 16</inkml:trace>
  <inkml:trace contextRef="#ctx0" brushRef="#br0" timeOffset="59233.2258">24624 7181 45 0,'-57'34'22'0,"-45"19"-19"16,77-31 36-16,1 10-38 15,-4 15 1-15,-1 12 0 16,1 17 1-16,-7-7-4 16,0 3 1-16,-1 0 1 15,-3 12 0-15,4-5-4 16,0-1 1-16,0-9-5 16,3-6 1-16,7-13-9 15,11-12 0-15</inkml:trace>
  <inkml:trace contextRef="#ctx0" brushRef="#br0" timeOffset="59842.556">24070 7861 34 0,'-21'-28'17'0,"35"-7"-10"0,-7 23 24 16,7-7-29-16,4-12 0 16,6-1 3-16,5-5 0 15,-1-1-6-15,7 0 0 16,8 7 3-16,-1 9 1 15,4 3-2-15,3 7 1 16,-7 12-2-16,-3 3 1 16,-14 9-1-16,-11 4 1 0,-7 3-1 15,-17 6 1-15,-8 0-1 16,-7 0 1-16,-7 3-1 16,4-6 1-16,4-3-1 15,6-6 1-15,4-4-1 16,3 0 0-16,8 4-1 15,3-7 1-15,3 1-1 16,4 2 1-16,4 0-1 16,3 4 1-16,0-4 0 15,0 4 0-15,-3-4 0 16,-1 4 0-16,-6-1 0 16,-4 4 1-16,-7-3-1 15,-4 2 1-15,-3 4-1 16,-4 12 1-16,-3-2-1 15,4-4 1-15,3-6-1 16,3-7 0-16,0-2-2 0,4-1 1 16,4-9-1-16,-1-9 0 15,4-4-1-15,0-3 0 16,4 4 0-16,-1-1 0 16,1-2 1-16,-1 2 0 15,-3 4 4-15,0 2 0 16,-3 4 3-16,-1 3 0 15,-3 3 2-15,0 0 0 16,0 1 0-16,4-4 1 16,3 3-3-16,7-6 0 15,7-1-6-15,7-2 0 0,7-6-9 16,7-4 1-16,18 0-10 16,4-3 0-16</inkml:trace>
  <inkml:trace contextRef="#ctx0" brushRef="#br0" timeOffset="60108.1844">24843 7849 57 0,'-7'3'28'0,"14"3"-33"0,-4-3 47 15,4 0-42-15,4 3 0 16,6-2-8-16,5-4 1 16,6-4-5-16,21-2 1 15</inkml:trace>
  <inkml:trace contextRef="#ctx0" brushRef="#br0" timeOffset="60686.2704">25227 7460 44 0,'-39'3'22'0,"57"0"-15"0,-11-12 29 0,4 2-35 15,10-5 1-15,0 2-1 16,4-2 1-16,6-1-3 15,5-2 1-15,2-1-5 16,1 3 1-16,-3 4-10 16,-5 3 0-16,1 9 0 15,-25 9 0-15</inkml:trace>
  <inkml:trace contextRef="#ctx0" brushRef="#br0" timeOffset="60842.5553">25418 7579 39 0,'-39'41'19'0,"11"12"-18"16,24-47 40-16,1 0-39 15,-1 4 1-15,4-10 0 16,7 0 1-16,4-6-6 16,6-10 1-16,4-6-2 15,8-3 1-15,6-6-9 16,11-4 0-16,7-3-3 0,-4 10 0 16</inkml:trace>
  <inkml:trace contextRef="#ctx0" brushRef="#br0" timeOffset="61076.8458">25830 7353 42 0,'-38'16'21'0,"-5"-10"-20"0,36-3 40 15,-3 0-39-15,3-3 0 16,0 3 0-16,3 1 0 16,11-1-3-16,4 0 0 0,6 3 2 15,4-6 1-15,1 6-2 16,-1-6 1-16,0 7-2 15,-3-1 1-15,-4 3-3 16,-4 1 1-16,-3 2-4 16,-3 4 1-16,-4 3-4 15,-4-4 0-15,-3 4-5 16,-3 0 1-16</inkml:trace>
  <inkml:trace contextRef="#ctx0" brushRef="#br0" timeOffset="61326.8467">25767 7529 30 0,'-7'3'15'0,"10"0"-12"16,-10 0 23-16,-3 3-24 16,-8 1 1-16,-7 5 2 15,-3 1 0-15,3 6-5 16,4-4 0-16,4-2 4 16,3-1 1-16,3 1-1 0,0-4 0 15,8-2-1-15,3-1 0 16,3-3-2-16,19-3 1 15,2-9-1-15,8-1 0 16,3 1-2-16,4-4 0 16,-7 4-5-16,-7-4 0 15,-4 7-9-15,-7 6 1 16</inkml:trace>
  <inkml:trace contextRef="#ctx0" brushRef="#br0" timeOffset="61717.4324">25432 7877 41 0,'-46'34'20'0,"21"-18"-15"16,22-10 29-16,-1 0-32 16,1-2 1-16,3 2 1 15,0 0 0-15,3-3-5 16,8-9 0-16,3 3 3 16,7 0 1-16,0-4-2 15,4 4 0-15,0 0-1 16,-8 0 1-16,-3 3-1 15,-7 3 0-15,-7 7 0 16,-10-1 1-16,-4 7 0 16,-7 2 0-16,-4 4 1 15,7-6 1-15,4 0-1 16,3-7 0-16,1 1 0 16,6-7 0-16,4-3-1 0,7-10 0 31,22-8-1-31,-1 5 0 15,4 0 0-15,-8 7 0 16,1 0-3-16,-11 3 1 16,-7 6-6-16,-3 3 1 15,-1 7-9-15,4-1 0 16,11-5-1-16,3 2 1 16</inkml:trace>
  <inkml:trace contextRef="#ctx0" brushRef="#br0" timeOffset="62373.6602">26208 7297 38 0,'-39'0'19'0,"53"0"-19"0,-7 0 36 16,0 0-33-16,4-4 0 15,7 1 0-15,6 0 0 0,8 3-5 16,-4 0 1-16,-3 3 1 15,-4 7 1-15,-7 5-3 16,-7 11 1-16,-17 8 0 16,-15 10 0-16,-14 12 2 15,-7-2 0-15,7-4 3 16,8-6 0-16,2-3 0 16,12-4 0-16,6-2 0 15,4-1 1-15,4-3-4 16,3 4 1-16,0-4-1 15,0 10 0-15,0 0 0 16,3 0 0-16,1-7-1 16,3 1 1-16,0-10-1 15,0-3 1-15,3-7-2 16,1-2 1-16,7-10-5 16,-1-12 1-16,5-13-7 15,6-13 0-15,14-15-6 0,4-13 1 16</inkml:trace>
  <inkml:trace contextRef="#ctx0" brushRef="#br0" timeOffset="62545.5028">26571 7444 56 0,'-21'-13'28'0,"25"-21"-34"0,3 28 53 15,3-4-46-15,8-2 0 16,3-1 0-16,18-2 1 0,3-1-4 15,4 0 1-15,3 0-6 16,-3 1 1-16,-7 2-10 16,0 1 1-16</inkml:trace>
  <inkml:trace contextRef="#ctx0" brushRef="#br0" timeOffset="62826.7505">26631 7381 41 0,'-21'25'20'0,"0"41"-18"16,14-50 26-16,-4 12-27 15,-3 10 0-15,-4 6 2 16,1 0 1-16,-1 3-5 16,1 0 1-16,-1 3 1 15,0 0 1-15,1 3-1 16,-1 4 1-16,4-4-2 0,-4 3 0 15,4-8 0-15,0-8 1 16,3-2-5-16,4-7 1 16,0-6-5-16,4-6 1 15,3-3-6-15,7-13 0 16</inkml:trace>
  <inkml:trace contextRef="#ctx0" brushRef="#br0" timeOffset="63654.8073">26705 7651 40 0,'0'-25'20'0,"-21"25"-22"16,18 3 34-16,-4 0-31 15,-1 10 1-15,-2 6 0 16,-4-1 0-16,0 1-3 15,0 3 1-15,-1 6 1 16,1 1 0-16,0-4 0 16,0 0 0-16,0-6-1 15,3-1 1-15,1-5 0 16,3-4 0-16,0-2-1 16,3-4 0-16,4-3-1 15,7-7 0-15,4-2 0 0,-1-4 1 16,5-2-1-16,2-1 0 15,4 0 1-15,1 4 0 16,2-4-1-16,4 4 1 16,1 2-1-16,-5 10 1 15,-2 0 0-15,-5 3 0 16,-6 4 0-16,-4 2 1 16,-4 4-1-16,-6-1 1 15,-8 1 0-15,-3-1 0 16,0 1 0-16,-4-1 0 15,-3-2 0-15,0-1 0 0,3-3 0 16,4 1 1-16,0-4-2 16,7-3 1-16,4-6-1 15,3-4 0-15,7-2 0 16,3-1 0-16,1 1 0 16,-1-1 0-16,4 4 0 15,-6 2 0-15,-5 7-1 16,1 7 1-16,-8 5 0 15,1 10 1-15,-5 6-1 16,-2 4 0-16,-4 8 0 16,0 11 0-16,0 5 0 15,-1-3 0-15,1 1 0 16,4-4 1-16,-1-3-1 16,4-10 0-16,4-2 0 15,-1-10 1-15,1-9-2 16,3-10 1-16,0-6-3 0,0-9 1 15,-4-4-1-15,0-3 1 16,1-6-1-16,-4 7 1 16,0-1 2-16,-4 7 1 15,1-1 3-15,-1 10 0 16,1-3 2-16,2 3 0 16,1-3 1-16,4 6 0 15,3-3-2-15,14-9 0 16,18-13-5-16,21-13 0 15,17-12-14-15,18 3 0 16</inkml:trace>
  <inkml:trace contextRef="#ctx0" brushRef="#br0" timeOffset="64698.1188">27358 7347 35 0,'-14'25'17'0,"-4"50"-14"16,4-53 17-16,-4 9-20 15,1-2 1-15,3 5-1 16,0-9 1-16,7-3-1 16,-1-9 0-16,8-10 0 15,0-13 1-15,15-15-1 16,6-15 1-16,7-14-1 0,4-5 1 15,10 5 0-15,-3-2 1 16,0 3 0-16,7 9 1 16,-4 6 0-16,0 13 1 15,-3 13-1-15,-4 8 1 16,-7 11-1-16,-6 5 0 16,-8 1-1-16,-7 6 1 15,-7 9-2-15,-11 3 1 16,-6 7-4-16,-1 3 1 15,-7 6-4-15,1-4 1 16,2 1-2-16,1-9 0 0,-3-10-1 16,-1-9 1-16,4-10 3 15,3-3 0-15,4-6 4 16,3-3 1-16,8-1 3 16,3-2 0-16,7 0 1 15,3-1 0-15,1-2-1 16,3-4 0-16,4-3-2 15,-1 0 0 1,5-9-12 0,-5 9 0-16,-6 4-5 15,-1 2 0-15</inkml:trace>
  <inkml:trace contextRef="#ctx0" brushRef="#br0" timeOffset="64869.9608">27531 7347 39 0,'-14'19'19'0,"7"6"-16"0,3-13 29 15,4 4-32-15,0 9 1 16,0-6 0-16,0 6 0 16,0-3-2-16,0 0 1 15,0 0-2-15,-7 3 0 16,0 0-6-16,0 0 1 16,0 0-5-16,0 0 1 15</inkml:trace>
  <inkml:trace contextRef="#ctx0" brushRef="#br0" timeOffset="65041.889">27227 7786 44 0,'-14'-3'22'0,"4"0"-26"0,10 3 41 0,3-4-36 16,4 1 1-16,14-6 0 16,11-7 0-16,7-6-3 15,7 7 0-15,-4 2 0 16,4-3 0-16,0 7-7 15,-7 0 0-15,-4 2-5 16,-7 10 0-16</inkml:trace>
  <inkml:trace contextRef="#ctx0" brushRef="#br0" timeOffset="65244.9148">27273 7930 41 0,'-74'9'20'0,"60"-12"-13"0,14 0 35 16,0 3-41-1,4-6 1-15,6-3 0 0,11-4 1 16,8-3-4-16,9-3 0 16,8 1 2-16,-3-1 0 15,-1-3-7-15,0 0 1 16,-10 3-8-16,-4 3 0 16,-3-2-2-16,-7 11 0 15</inkml:trace>
  <inkml:trace contextRef="#ctx0" brushRef="#br0" timeOffset="65401.1546">27460 7820 35 0,'-60'38'17'0,"14"0"-19"0,36-29 34 0,-8 4-32 16,4-1 1-16,3 4-1 15,1-4 1-15,13 4-1 16,4-10 0-16,4-3-1 16,7 0 0-16,3-9-3 15,7-3 1-15,0-1-3 16,1 1 0-16,-5 0-5 15,-6-1 1-15</inkml:trace>
  <inkml:trace contextRef="#ctx0" brushRef="#br0" timeOffset="65682.39">27496 7939 31 0,'-32'10'15'0,"7"-1"-10"16,18-6 27-16,-4 1-31 16,1 8 1-16,-4 4 1 15,3-7 0-15,-3 4-4 16,3-1 0-16,4 1 2 0,4-7 1 15,10-6-1-15,4-3 0 16,6 3-1-16,1-3 0 16,-1 3 0-16,1 0 0 15,-11 3 0-15,0 6 0 16,-7 7 2-16,-3 0 1 16,-4-1 0-16,0 4 1 15,-1 0 0-15,1 0 0 16,7-10-1-16,7-2 1 15,11-7-9-15,10-7 1 16,1-5-11-16,13-10 0 16</inkml:trace>
  <inkml:trace contextRef="#ctx0" brushRef="#br0" timeOffset="65916.7435">28180 7221 44 0,'-18'7'22'0,"11"8"-21"16,7-5 30-16,0 5-31 15,-3 4 0-15,3 9 0 16,0 4 1-16,0 2-6 15,3 1 0-15,-3 2-7 16,11-2 0-16</inkml:trace>
  <inkml:trace contextRef="#ctx0" brushRef="#br0" timeOffset="66088.6265">27922 7579 45 0,'-60'-10'22'0,"7"7"-18"0,46 3 37 16,0 3-39-16,0 1 0 15,4 2-1-15,3 0 0 16,7-3-2-16,14-3 0 0,11-3-3 16,10 0 0-16,0 0-5 15,8-7 0-15,-4 4-6 16,3-3 1-16</inkml:trace>
  <inkml:trace contextRef="#ctx0" brushRef="#br0" timeOffset="66197.9727">28317 7538 25 0,'-3'0'12'0,"-8"-6"-7"15,8 3 15-15,-1 3-19 16,-3 0 0-16,-3 3-5 16,-8 3 0-16,-3 3-2 15,3 7 0-15</inkml:trace>
  <inkml:trace contextRef="#ctx0" brushRef="#br0" timeOffset="66479.2252">27809 7845 35 0,'-56'16'17'0,"31"-10"-11"0,18-6 30 16,0 0-32-16,4-3 0 15,-1-3 2-15,4-3 0 16,11-4-8-16,3-3 1 16,14 4 5-16,11-1 0 15,14-2-2-15,0-4 0 16,3 3-1-16,1 0 1 15,-1 7-2-15,-7 0 1 16,-6 5-1-16,-8 4 0 16,-7 0-2-16,-7 10 1 0,-10-1-5 15,-7 1 0-15,-11 5-4 16,-4 1 0-16,-7 0-6 16,1 2 0-16</inkml:trace>
  <inkml:trace contextRef="#ctx0" brushRef="#br0" timeOffset="66666.6899">27982 7939 37 0,'4'7'18'0,"6"-26"-13"16,-2 13 30-16,6-4-31 15,0-2 1-15,0-4 0 16,0-3 1-16,0 0-8 16,4 4 0-16,-4-1 5 15,-4 3 0-15,-6 4-5 16,-4 3 1-16,-4 6-6 15,-3 3 1-15,-3 6-9 16,3 7 1-16</inkml:trace>
  <inkml:trace contextRef="#ctx0" brushRef="#br0" timeOffset="66947.9246">27792 8128 43 0,'-21'0'21'0,"17"-16"-16"0,4 10 34 15,0-4-37-15,4 4 0 16,6-3 1-16,11 2 1 16,8 1-5-16,2 0 0 0,8 6 3 15,0 0 1-15,3 3-2 16,-3 3 0-16,-7 4 0 16,0-1 0-16,-8 7-1 15,-2 2 1-15,-8 1-1 16,-7 0 1-16,-4 3-3 15,-6 0 0-15,-1-9-5 16,-3-1 1-16,-3 1-8 16,-1-7 1-16,4 0-3 15,-14-6 0-15</inkml:trace>
  <inkml:trace contextRef="#ctx0" brushRef="#br0" timeOffset="67104.1822">28085 7955 56 0,'3'-3'28'0,"1"-3"-31"16,-4 15 58-16,-4 13-52 16,-10 22 1-16,-7 16 0 0,-14 9 0 15,-15 21-9-15,-6 20 1 16,6 9-10-16,5 1 1 16</inkml:trace>
  <inkml:trace contextRef="#ctx0" brushRef="#br0" timeOffset="92758.8492">20616 2991 36 0,'-14'-12'18'0,"7"-1"-11"0,7 13 19 16,0 6-26-16,4-3 1 16,3 1 0-16,10 8 0 15,5 1-1-15,2 2 0 16,4 1 0-16,1-3 1 16,-5-1-3-16,1 1 1 15,-7 6-3-15,-8 2 0 16,-13 5 0-16,-11 2 0 15,-18 0 2-15,-3-3 0 16,-4-3 3-16,0-3 1 16,0 0 4-16,7-7 1 15,8-2-1-15,10-1 1 0,10-3-3 16,11-3 0-16,11-3-2 16,14-6 1-16,10 6-3 15,7 0 0-15,4 0 0 16,-10 3 0-16,-8 4 0 15,-7-1 1-15,-10 6-1 16,-8 4 1-16,-17 3-1 16,-7 0 1-16,-11-1 0 15,-10 1 0-15,0 3 0 16,0 3 0-16,-1-6-5 16,5-9 1-16,2-7-5 15,12-6 0-15,6-7-6 16,8 4 0-16</inkml:trace>
  <inkml:trace contextRef="#ctx0" brushRef="#br0" timeOffset="92915.0705">20750 3515 42 0,'-7'34'21'0,"-21"42"-22"0,18-51 35 16,-8 9-30-16,-3 7 1 16,0 6-1-16,3 0 1 15,4-6-8-15,3 6 1 16,4-13 0-16,4-12 1 15,6-3-8-15,4-6 0 16,7-10-5-16,11-10 1 16</inkml:trace>
  <inkml:trace contextRef="#ctx0" brushRef="#br0" timeOffset="93102.6461">20814 3803 25 0,'-4'-25'12'0,"-24"38"2"0,18-4 16 0,-5 7-28 15,-13-4 1-15,4 1 5 16,2 3 1-16,5-1-10 15,3-2 0-15,3 3 5 16,4-7 1-16,3 0-2 16,8-2 1-16,10-11-7 15,7-5 0-15,4-7-6 16,10-6 1-16,4-18-7 16,3 2 1-16</inkml:trace>
  <inkml:trace contextRef="#ctx0" brushRef="#br0" timeOffset="93321.3357">21047 3433 38 0,'-7'-15'19'0,"3"2"-18"0,8 7 30 16,3 0-31-16,3-4 1 15,4 4 3-15,8 0 1 16,6 2-5-16,7 4 0 16,4 7 3-16,-4-1 0 15,-3 7-1-15,-4-1 1 16,-10 4-2-16,-4-1 0 15,-11 4-4-15,-6 3 0 16,-8-3-5-16,-10 0 0 16,-4-3-6-16,1-4 1 15</inkml:trace>
  <inkml:trace contextRef="#ctx0" brushRef="#br0" timeOffset="93493.1579">21040 3383 37 0,'-4'13'18'0,"4"27"-16"0,0-27 30 0,-3 15-28 16,-1 10 1-16,-7 6 0 16,1 9 1-16,-1 0-9 15,1-6 1-15,-1-6 2 16,4-6 1-16,4-7-8 16,-1-9 0-16,4-7-6 15,7-9 0-15</inkml:trace>
  <inkml:trace contextRef="#ctx0" brushRef="#br0" timeOffset="93821.3491">21167 3355 25 0,'-7'9'12'0,"-18"38"-11"0,18-34 12 16,-4 9-11-16,1 6 0 16,-4 3 4-16,3 1 1 15,0-7-8-15,4 3 0 16,0-9 5-16,4-3 0 15,3-4-1-15,3 1 1 16,4-4-3-16,4 0 0 16,3-2 0-16,0-1 0 15,0 0-1-15,15 1 1 16,-5-1 2-16,-3 0 1 16,-3 4 0-16,-7 5 0 0,-11 1 0 15,-11 3 0-15,-3 3 0 16,-11-4 1-16,-3 4-4 15,-4 4 1-15,0-1-2 16,1-3 0-16,-5-7-6 16,5-9 0-16,2-12-9 15,8-3 0-15</inkml:trace>
  <inkml:trace contextRef="#ctx0" brushRef="#br0" timeOffset="93961.9182">21029 3775 48 0,'28'25'24'0,"4"29"-20"15,-21-48 36-15,-1 9-40 16,4 1 1-16,11 3-2 16,3-3 0-16,8-4-8 15,2-2 0-15,12-7-5 0,-1-3 0 16</inkml:trace>
  <inkml:trace contextRef="#ctx0" brushRef="#br0" timeOffset="94180.6394">21544 3273 44 0,'-7'-37'22'0,"18"-13"-27"0,-4 37 35 0,3-6-29 15,8 0 0-15,3-6-1 16,4 0 1-16,14 0-8 15,-1-3 1-15,5 3-5 16,-1 0 0-16</inkml:trace>
  <inkml:trace contextRef="#ctx0" brushRef="#br0" timeOffset="94461.8583">21855 2885 38 0,'-43'31'19'0,"-24"66"-16"15,57-69 30-15,-4 26-33 16,-1 11 1-16,1 8 4 15,-3 21 0-15,-4 9-5 16,-1-2 1-16,1-1 3 16,0-12 0-16,0-4 0 15,0-5 1-15,3-17-3 16,0-18 1-16,-3-12-1 16,0-20 0-16,3-15-1 0,1-9 1 15,6-14-2-15,8-5 1 16,10 0-2-16,3-4 1 15,11-2 0-15,4 2 0 16,7-2-3-16,7-1 1 16,14 0-12-16,14-3 1 15,-14 16-3-15,-4-6 0 16</inkml:trace>
  <inkml:trace contextRef="#ctx0" brushRef="#br0" timeOffset="94977.4404">22416 3016 47 0,'-50'-3'23'0,"-13"22"-23"0,48-13 41 0,-2 7-41 16,-4 2 0-16,-4 7 0 16,0 3 1-16,-3 10-1 15,3-7 0-15,4 0-2 16,4-3 0-16,2-3-3 15,5 4 1-15,-1-8-3 16,4-2 1-16,4-3-1 16,-1-4 0-16,1-3 3 15,-1 1 0-15,1-1 5 16,-1 3 0-16,1 1 5 16,-1-1 0-16,0-3 1 15,4 1 0-15,0-1-1 0,0-6 1 16,8 0-3-16,2-6 0 15,8-7-3-15,3 0 0 16,4-2-1-16,3-4 1 16,0-3-1-16,7 0 0 15,1 6 0-15,-8 4 0 16,-3 2 0-16,-11 7 0 16,-4 0 0-16,1 3 1 15,-8 6 1-15,1-2 0 16,-1-1-1-16,-3 3 1 0,-3 0-1 15,-1 4 1-15,-3-1-1 16,0 0 0-16,-3 1-2 16,3 2 1-16,0 1-5 15,-4 3 0 1,0 6-11 0,-3 6 0-16</inkml:trace>
  <inkml:trace contextRef="#ctx0" brushRef="#br0" timeOffset="95383.6693">21975 3653 30 0,'-22'9'15'0,"8"-6"-8"0,14 0 11 16,-3 4-16-16,3-1 0 15,0 0 1-15,0 1 1 16,3-1-4-16,4-3 0 15,0-3 4-15,4 0 1 16,3-3-1-16,0-7 0 16,0-5-1-16,4-7 1 15,3 0-2-15,4-6 1 16,3 3-2-16,0 3 0 16,-3 3-1-16,0 6 1 15,-4 4-1-15,-4-1 1 16,5 1 0-16,2 3 0 15,1 3 0-15,-4 3 1 0,-3-4-1 16,-4 4 0-16,0 0 0 16,-3 7 0-16,-4-1 0 15,-4 3 0-15,1-2-1 16,-8 2 0-16,1 1-5 16,-8-4 0-16,4 0-8 15,-7 7 1-15,10 5-4 16,-10-2 1-16</inkml:trace>
  <inkml:trace contextRef="#ctx0" brushRef="#br0" timeOffset="95696.1372">22056 3756 47 0,'-11'-6'23'0,"8"3"-27"0,3 3 46 16,3-3-41-16,4 3 1 15,4-7 0-15,3 4 0 16,7 0-3-16,4 6 0 16,-1-3 2-16,-2 3 1 15,-1 4-2-15,-4-1 1 16,-3 7-1-16,-3 2 1 16,-4 4-1-16,-7-3 1 15,-3 3 0-15,-8-1 0 16,0 7 0-16,-6-3 0 15,-1-3-1-15,-3-3 1 0,0-4-5 16,0-5 0-16,-1-7-6 16,8 0 1-16,-3-13-6 15,10 4 0-15</inkml:trace>
  <inkml:trace contextRef="#ctx0" brushRef="#br0" timeOffset="95836.8357">22052 3857 44 0,'7'22'22'0,"11"-13"-17"16,-11-6 38-16,0 3-42 15,4 1 1-15,-1 2 0 16,1 0 1-16,3 1-6 16,0 2 1-16,4-2-7 15,3-1 0-15,14 1-6 16,0-4 0-16</inkml:trace>
  <inkml:trace contextRef="#ctx0" brushRef="#br0" timeOffset="100227.084">22638 3446 45 0,'-14'9'22'0,"14"-2"-15"16,3-4 23-16,4-3-30 15,7 0 1-15,4 0 1 16,3-3 0-16,4-7-3 15,3-2 1-15,7-7-2 16,1-3 0-16,2-3-4 16,-6 0 0-16,-7-7-3 15,-11-2 0-15,-7-4 0 16,-10 7 0-16,-8 3 5 16,-3 15 0-16,-4 16 6 15,-3 22 0-15,0 13 3 16,-7 15 1-16,-1 29 0 15,1 15 0-15,0 3-2 0,7-3 1 16,3-2-4-16,4-4 1 16,7-4-4-16,3-15 1 15,4-9-5-15,0-16 0 16,4-12-5-16,7-13 1 16</inkml:trace>
  <inkml:trace contextRef="#ctx0" brushRef="#br0" timeOffset="100414.5864">22648 3794 44 0,'-31'9'22'0,"-5"38"-26"0,26-31 41 0,-4 0-34 15,3-1 0-15,0 1 1 16,8-3 1-16,3-4-7 16,7-3 1-16,4-9 4 15,3-6 0-15,7-4-6 16,11-15 0-16,3-10-9 15,18-12 0-15,7 6-3 16,-7 0 0-16</inkml:trace>
  <inkml:trace contextRef="#ctx0" brushRef="#br0" timeOffset="100680.212">23001 3440 43 0,'-60'3'21'0,"46"12"-24"0,14-15 40 16,7 0-36-16,14 0 1 15,4 0 0-15,3 0 1 16,4 0-4-16,0 4 0 16,3-1 2-16,-3 3 1 15,-1 6-2-15,-6 4 1 16,-7 6 0-16,-4 0 0 16,-11 6 0-16,-6 4 1 15,-11-1 0-15,-4 7 0 16,-10 2-1-16,-11-5 1 15,-7-4-3-15,-7-6 0 16,7-3-7-16,1-9 0 0,9-7-7 16,8-9 1-16</inkml:trace>
  <inkml:trace contextRef="#ctx0" brushRef="#br0" timeOffset="100867.7">22842 3527 53 0,'-10'22'26'0,"24"41"-24"15,-7-44 46-15,4 12-46 16,6 10 0-16,8-3 2 16,3 2 1-16,14 1-7 15,-3 3 1-15,0-9 0 16,3-7 0-16,4 9-9 16,-3-5 1-16,6-4-9 0,0 3 0 15</inkml:trace>
  <inkml:trace contextRef="#ctx0" brushRef="#br0" timeOffset="111695.1327">23668 3531 22 0,'0'-7'11'0,"3"10"-4"0,-3-3 11 0,4 10-15 15,-1-4 1-15,-3 32 2 16,0-10 1-16,-3 13-8 16,-1-10 0-16,-10 10 5 15,4-7 1-15,-11 1-1 16,3-7 0-16,-7 0-1 16,4-3 0-16,-7-12-1 15,3-4 0-15,7-15-1 16,4 3 1-16,14-38-2 15,0 13 0-15,18-38-2 16,-4 13 1-16,21-1 1 16,-10 14 0-16,7 8 0 15,-7 7 0-15,6 16 1 16,-6 3 0-16,0 15 2 16,-4 0 0-16,-4 23 0 15,-2-10 0-15,-5 12-1 16,-3-6 1-16,-3 7-1 0,-1-10 0 15,1 0-6-15,-4-6 0 16,3-10-9-16,1-2 1 16,13-17-4-16,-2 1 0 15</inkml:trace>
  <inkml:trace contextRef="#ctx0" brushRef="#br0" timeOffset="111913.791">24638 3110 47 0,'-11'25'23'0,"-13"26"-22"0,20-42 45 0,-17 19-45 15,3-6 1-15,-10 22 1 16,7-13 0-16,-11 20-4 16,8-14 0-16,-12 26 2 15,12-16 0-15,-1 13-6 16,4-17 0-16,3-5-8 15,4-10 0-15,7-3-3 16,3-6 1-16</inkml:trace>
  <inkml:trace contextRef="#ctx0" brushRef="#br0" timeOffset="112085.6507">24412 3480 39 0,'7'0'19'0,"4"10"-11"0,-8-10 34 15,4 15-39-15,-3-2 0 16,7 15 2-16,-4-3 0 15,14 10-7-15,-7-7 1 16,14 0 3-16,-3-6 1 16,3-3-8-16,-7-3 0 15,7-1-11-15,-6-2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55:59.5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5330 13665 13 0,'-28'-53'6'0,"7"44"-2"15,10 9 6-15,1 3-8 16,-8 3 1-16,4 13 2 16,-3 9 0-16,-8 13-6 15,-3 12 1-15,-4 10 4 16,4 22 1-16,3 21-1 16,4 7 1-16,3 9-2 15,8 26 1-15,2-4-1 16,5 0 0-16,6-18-1 15,12 2 0-15,2-18-3 0,15-13 1 16,14-15-10-16,28-16 1 16</inkml:trace>
  <inkml:trace contextRef="#ctx0" brushRef="#br0" timeOffset="1046.7129">13423 13797 16 0,'0'-25'8'0,"11"6"-1"0,-11 19 8 0,0 0-12 16,3 0 0-16,1 7 3 15,-1 8 1-15,4 7-8 16,0 9 0-16,1 13 6 16,-1 16 0-16,0 22-1 15,-7 2 0-15,-4 4-1 16,-6 3 0-16,-5 12-1 15,-6 1 1-15,-7 2-1 16,0-5 1-16,0-13-1 16,-1-10 1-16,1-6-5 15,0-9 1-15,0 3-8 16,-4-13 0-16,-7 7-4 16,-21-7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56:25.24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11218 4471 31 0,'0'0'15'0,"-3"50"-12"16,3-34 15-16,0 3-18 15,0 6 1-15,0 6 1 16,0 7 0-16,-4 0-3 16,4-4 1-16,0-6-6 15,0 4 1-15,0-7-4 16,4-16 1-16</inkml:trace>
  <inkml:trace contextRef="#ctx0" brushRef="#br0" timeOffset="171.7769">11204 4176 31 0,'-14'-75'15'0,"14"22"-12"0,0 44 27 16,4-1-30-16,-4 1 0 15,3-1 0-15,1 1 0 16,-1 6 0-16,4 3 1 16,0 3-7-16,4 3 1 15,3 16-5-15,11 3 1 16</inkml:trace>
  <inkml:trace contextRef="#ctx0" brushRef="#br0" timeOffset="515.5854">11476 4440 37 0,'-18'31'18'0,"1"7"-20"0,13-29 31 0,1 7-28 15,3-7 1-15,0 4 0 16,3-4 1-16,-3 1-4 15,7-7 1-15,0-3 1 16,7-6 1-16,4-7-1 16,0-9 1-16,3 0-2 15,0-3 1-15,0 0-1 16,0 0 1-16,0 6-2 16,-3 7 1-16,0 5-1 15,-8 7 1-15,1 3 0 16,-4 4 0-16,-4 2 1 15,-3 7 0-15,0 3 1 16,0 3 0-16,-3-4-1 16,-1 1 1-16,4-6-6 0,0-4 1 15,4 1-8-15,3-4 1 16,4-6-4-16,3-6 1 16</inkml:trace>
  <inkml:trace contextRef="#ctx0" brushRef="#br0" timeOffset="812.4381">11864 4387 31 0,'-21'-13'15'0,"7"16"-15"0,10-3 28 0,1 3-27 16,-4 4 0-16,-4 2 1 15,-3-3 1-15,3 1-4 16,1-1 1-16,3 6 1 16,0 4 0-16,7 3-1 15,0 0 1-15,7-1-1 16,3 1 0-16,1-6 0 15,10-4 0-15,4 4 0 16,-4-4 0-16,0 1 0 16,-7-7 1-16,-3 6 0 15,-4 1 0-15,-4 2 0 16,-3 1 1-16,-10-1-1 16,-4 1 1-16,-1 2-1 15,1-2 1-15,0-1-7 16,0-5 1-16,4-7-8 15,2 0 1-15</inkml:trace>
  <inkml:trace contextRef="#ctx0" brushRef="#br0" timeOffset="984.226">12100 4446 29 0,'-14'6'14'0,"4"29"-11"0,6-26 18 16,-3 7-21-16,0 3 1 15,0 3-1-15,0 3 1 0,3 0-1 16,4 3 0-16,-3-9-9 16,3 6 1-16</inkml:trace>
  <inkml:trace contextRef="#ctx0" brushRef="#br0" timeOffset="1124.8567">12058 4324 30 0,'3'-50'15'0,"1"40"-10"0,-4 7 21 0,0 0-26 16,0 3 0-16,0 3 0 16,4 0 1-16,6 4-6 15,1 2 0-15,3 4-5 16,3-4 1-16</inkml:trace>
  <inkml:trace contextRef="#ctx0" brushRef="#br0" timeOffset="1515.5204">12263 4415 34 0,'-25'22'17'0,"-3"15"-18"0,21-21 29 15,-4 3-25-15,4 12 0 16,0 4 1-16,3 6 1 16,1-1-7-16,3-2 1 15,3-7 3-15,4-6 1 16,4-9-2-16,3-16 1 15,4-19-1-15,-1-12 1 16,5-7-1-16,-1-9 1 16,10-6-1-16,1-19 1 15,-4-22-2-15,-3 0 1 16,3 6-1-16,-3 13 0 0,-7 18-1 16,-4 16 1-16,-4 16 0 15,-3 13 0-15,-3 15 0 16,-8 13 0-16,-3 18 0 15,-3 16 1-15,-15 13 0 16,4-4 0-16,0 7 0 16,-4-3 0-16,7 6-3 15,4 0 0-15,7-13-7 16,4-8 0-16,3-8-5 16,7-12 0-16</inkml:trace>
  <inkml:trace contextRef="#ctx0" brushRef="#br0" timeOffset="1796.7038">12587 4562 36 0,'14'-22'18'0,"4"-22"-21"0,-8 32 29 15,1-4-26-15,0-6 1 16,-4 3 0-16,0 4 1 16,0-4-2-16,-4 3 0 15,-3 10 1-15,-3 12 0 16,-8 4 0-16,-6 5 0 15,-5 10 1-15,1 10 0 16,4-4 1-16,-1 16 0 16,4-3 1-16,7-3 0 15,3-3-1-15,4-10 0 16,7-3-1-16,4-13 0 0,3-8-2 16,4-14 0-16,3-15-7 15,0-3 1-15,4-4-8 16,3 1 0-16</inkml:trace>
  <inkml:trace contextRef="#ctx0" brushRef="#br0" timeOffset="2046.6513">12806 4487 29 0,'-18'38'14'0,"-3"9"-5"16,18-35 15-16,-5 7-21 16,1 6 1-16,4 0 4 15,-1-3 0-15,1 0-9 16,-1-9 0-16,1-4 6 15,3-9 1-15,3-16-2 16,8-9 0-16,3-3-1 16,4-3 0-16,3-1-2 15,0 1 1-15,0 6-1 16,4 3 1-16,3 6-5 0,7 1 0 16,4 5-12-16,7-2 0 15,-11-7-1-15,-7-6 0 16</inkml:trace>
  <inkml:trace contextRef="#ctx0" brushRef="#br0" timeOffset="2671.6883">13938 4308 25 0,'0'-15'12'0,"-28"18"-6"0,17 3 18 15,-3 13-21-15,-3 3 0 16,-4 9 2-16,-1 7 1 15,-2-1-7-15,6 1 1 16,4-4 4-16,7-8 0 16,3-5-2-16,4-2 1 15,4-6-1-15,3-13 0 16,4-6-1-16,3-7 0 0,3-6 0 16,4-6 0-16,4 3 0 15,-4 3 0-15,0 1-1 16,4 5 1-16,-7 4-2 15,-4 2 1-15,-4 7 0 16,-2 13 0-16,-5 3 0 16,1 2 0-16,-4 7 0 15,0 1 1-15,-4-1-1 16,1 3 1-16,-1-3-3 16,4-3 1-16,0-6-7 15,0-10 1-15,4 0-7 16,-1-12 0-16</inkml:trace>
  <inkml:trace contextRef="#ctx0" brushRef="#br0" timeOffset="2843.4756">14005 4249 35 0,'4'-35'17'0,"17"45"-11"0,-10-10 27 16,6 0-32-16,4 0 1 16,4-7 0-16,3 1 0 15,1-10-2-15,2 1 0 16,1-14 1-16,-4 4 0 15,0 3-7-15,1 0 1 16,-5 0-8-16,1 1 1 16</inkml:trace>
  <inkml:trace contextRef="#ctx0" brushRef="#br0" timeOffset="2999.7913">14372 3932 33 0,'-21'38'16'0,"3"18"-10"0,15-28 22 0,-8 16-27 16,-3 6 0-1,-18 41 1 1,8-16 1-16,6 1-3 16,7-10 0-16,11-4-5 15,8-15 0-15,9-3-6 16,1-16 1-16</inkml:trace>
  <inkml:trace contextRef="#ctx0" brushRef="#br0" timeOffset="3312.1859">14478 4277 39 0,'-4'-28'19'0,"8"3"-20"16,0 18 32-16,-1-8-31 0,4-4 0 15,0 0 0-15,4-6 0 16,3 3 0-16,0 0 1 16,11-3-2-1,6 0 0-15,1-3-3 0,0 2 0 16,-4 5-1-16,-7 5 0 15,-3 0 0-15,-7 7 0 16,-8 6 4-16,-6 9 1 16,-12 10 3-16,-9 12 1 15,-4 13 1-15,-1 9 1 16,5 6-1-16,-5 10 0 16,5-13-3-16,3-2 0 15,6-4-1-15,5-4 1 0,3-5-6 16,7-7 1-16,3-2-9 15,4-11 1-15</inkml:trace>
  <inkml:trace contextRef="#ctx0" brushRef="#br0" timeOffset="3671.6219">14792 4336 39 0,'-25'10'19'0,"-10"24"-18"16,24-24 29-16,-3 2-26 15,-10 7 0-15,-1 6 2 16,4 7 0-16,7-1-8 16,3-6 0-16,4-3 5 15,7-6 0-15,11-4-2 16,3-9 0-16,7-3-1 16,0-6 1-16,4-7-1 15,-1-5 1-15,1-1-1 0,-4-3 1 16,-3 6-1-16,0 4 0 15,-8 2 0-15,1 4 0 16,-4 3-1-16,-7 9 1 16,-4 7 0-16,1 5 0 15,-4 1 0-15,3 0 1 16,1 6-1-16,3 3 1 16,0-6-1-16,10 0 0 15,-3-3-5-15,4-9 0 16,-1-10-10-16,5 0 1 0</inkml:trace>
  <inkml:trace contextRef="#ctx0" brushRef="#br0" timeOffset="3905.9836">15021 4427 39 0,'-31'19'19'0,"-1"28"-16"16,25-34 24-16,0 2-25 15,0 4 1-15,3 9 1 16,1 1 0-16,3-4-5 16,3-3 0-16,4-7 4 15,0-8 0-15,4-7-6 16,3-10 1-16,4-5-8 16,-1-7 0-16,1-3-4 15,-4-4 1-15</inkml:trace>
  <inkml:trace contextRef="#ctx0" brushRef="#br0" timeOffset="4109.0088">15335 3772 38 0,'7'-19'19'0,"7"22"-23"0,-10 7 36 16,-8 9-30-16,-3 9 0 16,-3 13 1-16,-8 15 0 0,1 16-3 15,-1 13 0-15,0-4 2 16,-6 1 1-16,13-7-2 15,-3-15 1-15,7-1-4 16,7 1 0-16,3-16-6 16,4-19 1-16,4-10-6 15,7-15 0-15</inkml:trace>
  <inkml:trace contextRef="#ctx0" brushRef="#br0" timeOffset="4312.1565">15395 4374 34 0,'14'-44'17'0,"-14"50"-14"16,-10-6 27-16,-4 13-27 15,-4 3 0-15,-7-1 4 16,4 4 0-16,0 3-8 16,0 3 1-16,7 3 5 15,3-6 0-15,8 0-2 16,3-3 1-16,7-3-3 16,3-4 1-16,8 4-2 15,0-3 0-15,3-13-5 0,3-4 0 16,1-2-10-16,3 3 0 15</inkml:trace>
  <inkml:trace contextRef="#ctx0" brushRef="#br0" timeOffset="4468.4448">15670 4556 43 0,'0'16'21'0,"-7"15"-18"0,4-18 29 0,-1 8-30 15,-3 5 0-15,-3 5 1 16,-8 0 0-16,0 7-4 15,1-4 0-15,-4-2-7 16,3-7 1-16,7-9-7 16,-6-13 1-16</inkml:trace>
  <inkml:trace contextRef="#ctx0" brushRef="#br0" timeOffset="5358.9611">16242 3631 42 0,'-49'-19'21'0,"41"66"-19"16,8-38 22-16,0 4-23 15,8 3 0-15,6 3 1 0,7-1 0 16,3 1-2-16,1 3 0 15,-4 0 2-15,1 0 1 16,-8 3-6-16,-11 6 0 16,-6 1-2-16,-15 2 0 15,-3 4-1-15,-7-4 1 16,-4-2 0-16,0-4 1 16,4-6 6-16,3-3 0 15,4-4 1-15,7-8 1 16,3-1-1-16,8-6 0 15,3-6-1-15,7-1 0 16,7-2-2-16,0 9 0 0,4 9 1 16,-4 4 0-16,-4 12 2 15,-6 10 0-15,-4 8 1 16,-4 1 1-16,-3 7 0 16,0-1 1-16,0 0-2 15,4 6 0-15,3-2-2 16,0-4 1-16,3 0-2 15,4-9 0-15,0-7-2 16,0-9 1-16,0 0-6 16,8-9 1-16,6-13-11 15,10-15 1-15</inkml:trace>
  <inkml:trace contextRef="#ctx0" brushRef="#br0" timeOffset="5718.3609">16641 3872 42 0,'-25'10'21'0,"7"-7"-18"0,11 0 26 15,0 3-28-15,0 1 0 16,4 2 0-16,-1 0 0 16,8-2-2-16,6-4 1 15,4-3 1-15,11-7 0 16,7-2 0-16,10 0 0 15,7-4 0-15,1-3 0 0,-4-5 0 16,-8 8 0-16,-9 4-1 16,-5 5 0-16,-13 8 0 15,-4 5 0-15,-7 4 0 16,-7 5 0-16,0 4 0 16,-7 3 0-16,3 4 1 15,1-4 0-15,-8 9-1 16,0 1 1-16,1-7-4 15,3 0 0-15,-1-3-7 16,5-6 0-16,6-3-4 16,-10-4 0-16</inkml:trace>
  <inkml:trace contextRef="#ctx0" brushRef="#br0" timeOffset="5921.3936">16789 3966 37 0,'-21'16'18'0,"-1"9"-23"0,19-19 33 16,-4 7-27-16,-4 9 0 16,-3 6 0-16,0 7 1 15,-4 2-2-15,-3 10 0 16,0-9-1-16,0 0 1 16,3-4-8-16,-6-12 0 15,6-9-2-15,11-10 0 16</inkml:trace>
  <inkml:trace contextRef="#ctx0" brushRef="#br0" timeOffset="6046.3831">16552 4211 39 0,'7'-19'19'0,"4"19"-20"0,-4 0 37 15,7 0-35 1,4-3 0-16,3 0-2 16,0 0 0-16,0 3-6 15,-3 3 0-15,-4 13-5 16,-7-1 1-16</inkml:trace>
  <inkml:trace contextRef="#ctx0" brushRef="#br0" timeOffset="6405.7253">16644 4449 27 0,'-25'0'13'0,"4"16"-3"16,18-13 19-16,-4 3-27 16,0 4 0-16,0 2 1 15,-1 4 1-15,1 0-5 16,4-1 0-16,-1 4 2 15,4 0 1-15,0 0-1 16,4-3 0-16,3-10-1 0,4-6 0 16,-1-3 0-16,4-7 1 15,0-2-1-15,0-4 1 16,1 0-1-16,-1 1 1 16,-4-1-1-16,1 3 0 15,-4 4 2-15,0 0 0 16,-4 2 1-16,-3 7 0 15,0 0 0-15,4 0 1 16,-1 3 0-16,1-3 1 16,-4 0-3-16,7 0 1 0,0-3-1 15,0 0 0-15,4 0-4 16,3-3 0-16,14 0-13 16,14 2 1-16,-13-8-2 15,-1-16 0-15</inkml:trace>
  <inkml:trace contextRef="#ctx0" brushRef="#br0" timeOffset="6905.6942">17385 3687 46 0,'-4'7'23'0,"-20"11"-26"15,27-11 42-15,8 5-39 16,3-2 1-16,4-1 1 16,6 4 0-16,8-7-2 15,3-3 0-15,1-12-2 16,-1-7 0-16,0-3-6 16,4-9 0-16,0 0-6 15,-8-1 1-15</inkml:trace>
  <inkml:trace contextRef="#ctx0" brushRef="#br0" timeOffset="7108.8022">17812 3578 42 0,'-39'75'21'0,"-42"57"-24"0,53-92 36 15,-22 29-29-15,-20 22 0 16,-4 6 2-16,-4 7 0 16,7-1-8-16,15-2 0 15,-1 5 5-15,12-18 0 16,9-9-2-16,8-10 1 15,7-10-7-15,10-18 0 16,8-16-8-16,10-22 1 16,4-19-3-16,3-21 1 15</inkml:trace>
  <inkml:trace contextRef="#ctx0" brushRef="#br0" timeOffset="7593.1716">17268 4123 42 0,'22'-25'21'0,"20"13"-26"0,-24 5 42 0,6 4-36 15,8 0 0-15,7-3 1 16,0-1 0-16,-4 1-2 16,-3 0 0-16,-1 6 1 15,-2-3 1-15,-8 9-1 16,-4 10 1-16,-6 12-1 16,-11 10 0-16,-7 12 0 15,-7-3 0-15,-4-3-1 16,-3-4 1-16,0-2-1 15,3-3 0-15,4-7-1 16,7-3 1-16,4 3 0 16,3-6 0-16,7-3-1 15,3-3 1-15,4-1 0 0,0 1 0 16,-3 6 0-16,0-3 1 16,-4 0-1-16,-4-1 1 15,1-2 0-15,-8 0 0 16,-3-4-1-16,-3 4 0 15,-8-4-1-15,-7-2 1 16,-3-10-1-16,-11-3 0 16,4-10 0-16,3 1 0 15,7-1 0-15,8-6 0 16,3 7-1-16,7 2 1 0,3 1-1 16,15 0 0-16,3-1 2 15,3 1 0-15,5-1 0 16,2 1 1-16,1-1 1 15,-4 4 0-15,4 0-1 16,-4 0 1-16,0-4-14 16,11 4 0-16</inkml:trace>
  <inkml:trace contextRef="#ctx0" brushRef="#br0" timeOffset="8577.4941">18295 3797 29 0,'-18'13'14'0,"4"31"-2"0,11-26 14 0,-4 11-25 16,0 8 1-16,-4 26 1 15,0 15 0-15,-6 7-4 16,-4 0 1-16,-4-4 2 15,0 10 0-15,1-3-1 16,2-16 1-16,8-12-1 16,4-20 0-16,6-18-1 15,4-22 0-15,4-25-1 16,3-19 0-16,10-25-1 16,5-34 0-16,2-13 0 15,15 9 0-15,3 1-1 16,4 18 1-16,18 16 0 15,-4 18 1-15,-4 23 1 16,-10 25 0-16,-7 15 1 16,-4 19 0-16,-7 26 1 15,1 18 1-15,-8 6 0 16,-4-3 1-16,1-2-2 16,0-11 1-16,-1-12-1 15,1-9 1-15,0-9-1 0,-1-14 0 16,4-11-6-16,-3-17 1 15,-4-5-10-15,-7-11 0 16</inkml:trace>
  <inkml:trace contextRef="#ctx0" brushRef="#br0" timeOffset="8764.9814">18743 4004 35 0,'-21'13'17'0,"-14"18"-4"0,21-19 20 0,-8 10-29 16,-9 7 1-16,-12 11 1 15,-3 14 1-15,-7-4-9 16,-3 6 0-16,3 4 6 16,7-1 0-16,-3 4-6 15,10-13 1-15,7-12-10 16,15-16 0-16,13-13-5 16,4-15 0-16</inkml:trace>
  <inkml:trace contextRef="#ctx0" brushRef="#br0" timeOffset="8905.5758">18316 4211 36 0,'14'-25'18'0,"25"19"-17"16,-28 2 29-16,17 14-29 15,14-4 0-15,8 7 1 16,-1-1 1-16,4-5-8 0,3-1 0 16,4-3-6-16,18 0 1 15</inkml:trace>
  <inkml:trace contextRef="#ctx0" brushRef="#br0" timeOffset="9343.066">19322 3675 41 0,'-14'-32'20'0,"21"-5"-26"16,0 21 31-16,0 10-24 16,7 3 0-16,3 3 0 15,5 3 0-15,2 0-2 16,-3 6 1-16,4 4 1 16,-7 3 0-16,-8 2 0 15,-6 1 0-15,-8 6-1 16,-6 10 1-16,-11-4 0 15,-8 1 1-15,5 2 0 16,-1 1 0-16,7 2 0 16,1-2 0-16,6-4 0 15,4-3 1-15,4 4-1 16,-1-4 0-16,4 0-1 16,-3-3 0-16,-1 0 0 15,0-6 1-15,1-6-1 16,-1 5 1-16,-3-11-7 0,0-7 1 15,-7-16-9-15,4-12 0 16,-5 0-2-16,5-10 1 16</inkml:trace>
  <inkml:trace contextRef="#ctx0" brushRef="#br0" timeOffset="9499.3544">19248 3769 35 0,'0'3'17'0,"0"47"-14"0,0-34 34 0,-4 18-33 15,-7 16 0-15,-3 26 2 16,-7 15 1-16,-7 3-9 15,-11 3 1-15,4 6 5 16,7-2 1-16,10-17-6 16,7-11 1-16,15-20-11 15,10-19 1-15,11-15-6 16,-1-22 1-16</inkml:trace>
  <inkml:trace contextRef="#ctx0" brushRef="#br0" timeOffset="9702.463">19847 3791 43 0,'0'-25'21'0,"-10"15"-24"15,6 10 36-15,-6 3-34 16,-12 16 1-16,-13 3 0 16,-18 10 0-16,-3 8 0 15,-1 7 1-15,1 13-2 16,10-4 0-16,11-12-6 0,10-12 1 15,7-17-6-15,15-15 1 16</inkml:trace>
  <inkml:trace contextRef="#ctx0" brushRef="#br0" timeOffset="10780.4474">19611 3985 38 0,'56'-22'19'0,"-3"0"-18"0,-35 13 33 16,0-1-33-16,3 1 0 15,0-3 1-15,0 2 0 0,0-6-3 16,0 1 1-16,-3 9-3 15,-4 6 1-15,-7 3-3 16,-10 6 1-16,-4 4-1 16,-7 9 0-16,-11 3 2 15,-7 6 0-15,0 7 6 16,1-4 1-16,2 4 3 16,8-13 0-16,7-3 1 15,3-10 0-15,8-5-3 16,10-11 1-16,4-5-3 15,6-10 1-15,4 4-6 16,-3 2 0-16,-4 4-4 16,-3 9 1-16,-1 6-2 15,-6 6 1-15,-11 7-1 16,-7 6 1-16,-4 7 5 16,-7 8 1-16,1-2 4 15,-12-3 1-15,8-4 1 16,7-6 0-16,3-9 1 0,4-4 0 15,7-5-3-15,11-11 0 16,6-5-2-16,1-4 0 16,3-5-2-16,4-4 1 15,-1 0-5-15,4-3 1 16,1 3-3-16,2 0 0 16,-6 9-1-16,0 4 0 15,-8 6 1-15,-3 9 0 16,-10 3 8-16,-8 7 0 15,-3 6 4-15,-4 3 1 0,1 0 0 16,-1-3 1-16,7-3-1 16,8-10 0-16,6 1-4 15,8-10 0-15,7-7-1 16,6-5 0-16,1-4-2 16,0-6 0-16,-1-3-2 15,-2 0 1-15,-5 3-1 16,-3 3 1-16,-7 7-2 15,-3 2 1-15,-4 10 0 16,-4 3 0-16,-3 4 1 16,-3 8 1-16,-8 4-1 15,-3 6 1-15,0 0 0 16,-7 7 0-16,-1-4 0 16,1-6 0-16,3 0-1 15,1-3 1-15,6-4 0 16,8-2 0-16,3-1 0 15,7-5 0-15,7-4-1 0,3-3 1 16,4 0 0-16,4 0 0 16,-4-3-1-16,4 0 1 15,3 3 0-15,-4-4 0 16,-2 4 0-16,-1-3 0 16,-4 0 1-16,-3 3 0 15,0 3 0-15,-3-3 1 16,-1 0-1-16,1 0 1 15,-4 0 0-15,0 0 0 16,7-3-1-16,0-3 0 0,0 0-2 16,4-7 0-16,3-3-2 15,0 4 0-15,0-1-1 16,-3 1 1-16,-4 2-1 16,-4 4 1-16,1 0 1 15,-4 6 1-15,0 0 2 16,0 3 0-16,0 3 0 15,-4 1 1-15,1-1 0 16,-1 0 1-16,1 0-1 16,-1 7 1-16,1-4-2 15,3 1 1-15,0-4-6 16,3 0 0-16,8 1-11 16,6-4 1-16,-6-3-2 15,7-10 1-15</inkml:trace>
  <inkml:trace contextRef="#ctx0" brushRef="#br0" timeOffset="11280.3951">20570 4465 43 0,'-21'22'21'0,"-3"31"-20"0,20-40 41 15,-3 9-41-15,3 0 0 16,1 3 0-16,3-6 0 16,3-4-1-16,8-5 1 15,3-10-5-15,4-7 1 16,10-8-10-16,11-4 1 16,10-6-2-16,8-10 0 15</inkml:trace>
  <inkml:trace contextRef="#ctx0" brushRef="#br0" timeOffset="11733.5772">21075 3775 37 0,'-25'16'18'0,"-17"34"-22"0,31-34 35 0,-3 15-31 16,-7 10 1-16,-11 15 2 16,4 7 0-16,0-3-3 15,3 2 0-15,8-8 1 16,6-11 1-16,11-8 0 15,3-16 0-15,8-16-1 16,7-16 0-16,-1-15-1 16,5-13 1-16,2-9-1 15,8-3 1-15,-4 3-1 16,4 6 0-16,-4 9-1 16,0 4 1-16,-3 9 0 15,-4 3 0-15,0 7 1 16,-10 5 0-16,-4 10 0 15,-7 7 0-15,-3 9 0 16,-8 6 1-16,-7 9-1 16,-3 7 1-16,0 3-1 15,0 0 0-15,3 0 0 0,0-7 1 16,4-5-1-16,4-7 1 16,3-3 0-16,3-3 0 15,4-13-1-15,4-3 1 16,3-9-1-16,3-10 1 15,1 0-1-15,3-9 0 16,4-3-7-16,-1 0 1 16,1 0-10-16,3-7 0 15,11 16-1-15,0 1 0 0</inkml:trace>
  <inkml:trace contextRef="#ctx0" brushRef="#br0" timeOffset="12061.5987">21251 3916 26 0,'0'0'13'0,"18"-22"-17"16,-7 19 21-16,3-6-17 15,3-4 0-15,1-2-1 16,3 2 0-16,0 0-1 16,0-2 1-16,1-1-1 15,-5-3 0-15,4 4 0 16,-6-1 0-16,-1 3 2 15,0 1 0-15,-4-4 2 16,1 0 1-16,-1 4 0 16,5-1 0-16,-1-5 0 0,0 2 1 15,0 3-2-15,0-2 0 16,0 2-1-16,0 1 1 16,-3-4-4-16,-1 6 1 15,-2 1-7-15,-5 3 0 16</inkml:trace>
  <inkml:trace contextRef="#ctx0" brushRef="#br0" timeOffset="12780.3325">21548 3621 20 0,'-14'32'10'0,"3"-1"-7"0,7-21 12 0,1 5-15 16,-1 4 1-16,-3 6 0 15,0-3 0-15,0 3-2 16,0 0 1-16,0 0 1 15,-3 4 0-15,-1-7-1 16,0-1 0-16,-6-2 0 16,3 0 1-16,3-6-1 15,0-1 0-15,1-2 2 16,-1-4 1-16,4 0 0 16,4 0 0-16,3-2 0 15,7-4 1-15,10-4 0 16,-2-2 0-16,2 0-2 15,1 0 0-15,3-4-1 16,-3 1 1-16,-4 3-1 16,0-1 0-16,-4 7-1 15,-3 3 0-15,-3 4-1 0,-4 2 0 16,-4 0 0-16,1 4 1 16,-4 9-2-16,0-3 1 15,0 3 1-15,0-3 0 16,0-4 0-16,0-2 0 15,0-4 0-15,7-6 0 16,0-3 1-16,0-9 0 16,3-4-1-16,1-2 1 15,-1-1 0-15,4-3 0 0,0-3-2 16,0 0 1-16,-3 0-2 16,3 4 0-16,-4 5-1 15,-3 7 1-15,0 9-2 16,0 6 1-16,-3 10 0 15,-1 16 1-15,-3 8 2 16,0 11 1-16,-7 12 0 16,-4-7 0-16,-6 4 2 15,3 0 0-15,-4-4-1 16,4 4 1-16,0-10-2 16,3-9 1-16,4-6-1 15,0-10 0-15,-4-9-1 16,4-10 1-16,3-15-1 15,1-7 0-15,3-2 0 16,3-7 0-16,8 0-1 16,3 0 1-16,3-3 0 15,4 3 0-15,8-3-1 16,6-3 1-16,4-13-5 0,-1 0 0 16,1-3-5-16,7-3 0 15</inkml:trace>
  <inkml:trace contextRef="#ctx0" brushRef="#br0" timeOffset="13264.6451">21904 3841 22 0,'25'-35'11'0,"3"7"-8"0,-14 19 12 0,0-4-15 16,0 7 1-16,0 3 0 16,0 3 1-16,1 6-2 15,-1 7 0-15,-4 6 1 16,-3-4 0-16,-7 4 0 15,0 0 1-15,-3 3-1 16,-4 6 1-16,0-6-1 16,-4 0 0-16,-3-3 0 15,0-4 0-15,-4-2-1 16,4-7 1-16,0-6-1 16,3-6 0-16,4 0-1 15,7-1 1-15,4-2-1 16,6 0 0-16,1 2 0 15,0 1 1-15,-4 3-1 16,0 0 0-16,0 3 1 16,-4 6 0-16,1 3-1 15,-4 4 1-15,-4 3 2 16,-3 6 0-16,-7 9 2 16,0 7 0-16,-4-4 0 0,-3 4 1 15,4-4 0-15,3-6 0 16,3-6-1-16,4-3 0 15,3-9-2-15,1-7 0 16,6-13-1-16,4-5 1 16,4-17-5-16,3-8 0 15,4-4-7-15,-1-3 1 16,-3 0-5-16,1-4 1 16</inkml:trace>
  <inkml:trace contextRef="#ctx0" brushRef="#br0" timeOffset="13389.7153">21964 3800 36 0,'-35'54'18'0,"-15"8"-19"0,47-56 31 0,-11 32-30 16,-11 19 1-16,0 8 0 16,1 8 0-16,2-4-1 15,1-4 0-15,7-2-5 16,4-3 1-16,2 6-7 16,5-7 1-16</inkml:trace>
  <inkml:trace contextRef="#ctx0" brushRef="#br0" timeOffset="13811.4753">22380 3847 42 0,'-28'35'21'0,"-25"-16"-24"0,42-10 36 16,-3 7-33-16,-7 2 1 15,4 1 2-15,-1-3 0 16,4 0-3-16,3-10 0 16,11-6 1-16,4-10 1 15,6-8-1-15,8-7 1 16,14-13-2-16,7-15 0 16,10-4 0-16,0-2 0 0,-3 2-1 15,-3 13 1-15,-8 10-1 16,-7 12 0-16,-7 16 0 15,-3 15 0-15,-4 10 2 16,-7 15 0-16,-7 13 0 16,-7 3 1-16,0 10 1 15,-7 12 0-15,-11 16 0 16,-3 3 0-16,-11-10-2 16,-10 1 0-16,6-10-5 15,8-9 1-15,7-13-9 16,7-9 0-16,3-4-3 15,4-15 1-15</inkml:trace>
  <inkml:trace contextRef="#ctx0" brushRef="#br0" timeOffset="14124.0459">22176 4032 29 0,'0'-6'14'0,"17"-25"-10"0,-6 18 21 15,3-3-25-15,7 1 0 16,11-1 0-16,0 3 1 15,3 1-2-15,0 6 1 16,-3 6 0-16,-11 3 1 16,-10 6-1-16,-8 7 1 15,-6 3 0-15,-11 0 0 16,-8 6-1-16,-6 3 1 16,3-3 2-16,-3 6 0 15,7-9 0-15,0-3 1 0,7-10 0 16,3-2 1-16,4-7-1 15,7-7 0-15,4-5-2 16,3-4 1-16,10 1-5 16,5-4 0-16,-1 0-5 15,0 0 0-15,0 3-7 16,-3 10 0-16</inkml:trace>
  <inkml:trace contextRef="#ctx0" brushRef="#br0" timeOffset="14405.1855">22229 4092 23 0,'-39'50'11'0,"-21"38"4"16,49-63 10-16,-3 3-21 16,-4 3 0-16,4 1 3 15,0-1 1-15,4-3-10 0,3 1 1 16,3-1 5 0,4-9 1-16,4-4-2 15,3-8 0-15,3-11-2 0,4-5 0 16,4-3-1-16,-4 2 1 15,-3-6-1-15,-4 4 1 16,0-4 0-16,-7 4 0 16,-4-1-1-16,1 1 1 15,-1-1-2-15,1 10 0 16,3-6-7-16,0-1 0 16,7 1-7-16,0-7 1 15</inkml:trace>
  <inkml:trace contextRef="#ctx0" brushRef="#br0" timeOffset="16014.5375">22846 3806 29 0,'-18'4'14'0,"32"-20"-5"0,-7 10 14 15,11 6-21-15,3-7 0 16,11-2 1-16,14-13 1 0,-7 3-5 15,3-3 1-15,0-3 2 16,4-3 1 0,0 0-2-16,0 0 0 0,7 9-3 15,-7-3 0-15,-4 19-6 16,-10-4 0-16,-8 14-4 16,-13 11 1-16</inkml:trace>
  <inkml:trace contextRef="#ctx0" brushRef="#br0" timeOffset="16514.505">22976 3991 39 0,'-70'57'19'0,"13"-4"-23"15,54-43 37-15,-1-1-33 16,4 0 0-16,7 1 1 16,4-7 0-16,3 0-1 15,7-12 0-15,8-4 1 16,6-6 0-16,-3-3 0 0,-1 0 1 15,-3-3-2-15,-3 0 1 16,-4 0-2-16,-3 3 0 16,-4 7-2-16,-3-7 0 15,-1 3-2-15,-3 0 0 16,0 3-2-16,0 1 1 16,1 5-1-16,-1 4 1 15,0 6 1-15,0 0 0 16,0 3 3-16,-4 3 1 15,1 1 2-15,-1 2 1 16,-3 7 3-16,-3 9 1 16,-1 9 0-16,-3 13 1 0,-3 13-1 15,-1 12 1-15,-3-3 0 16,0-3 0-16,-7-3-2 16,3-7 1-16,-3 0-2 15,-4-2 1-15,0-10-1 16,1-10 1-16,-8-6-2 15,4-12 0-15,-4-10-2 16,7-12 1-16,4-3-2 16,4-13 1-16,6-10-4 15,7 1 0-15,22-10-5 16,10-6 1-16,11 0-10 16,18 0 1-16</inkml:trace>
  <inkml:trace contextRef="#ctx0" brushRef="#br0" timeOffset="16764.4908">23714 3737 47 0,'-21'-6'23'0,"17"-13"-30"0,4 10 36 15,4 0-30-15,-1-4 1 0,4-3 0 16,4 1 1-16,3-1-1 16,3-6 0-16,5 3-2 15,2-3 1-15,-3 0-6 16,-3 7 0-16,-4-1-4 16,-3 3 0-16</inkml:trace>
  <inkml:trace contextRef="#ctx0" brushRef="#br0" timeOffset="17076.9183">23770 3534 35 0,'-28'78'17'0,"3"38"-19"15,18-81 30-15,-3 15-26 16,-8 19 0-16,-7 12 3 16,-3 4 0-16,-4-4-4 15,4-5 0-15,-4-14 4 16,1-5 0-16,2-10-1 15,8-6 1-15,-3-10-2 16,6-6 1-16,4-9-3 16,0-10 1-16,3-9-1 0,4-10 1 15,3 1-2-15,4-13 0 16,11 0 0-16,7-4 0 16,6-5-1-16,12-1 1 15,-1 1-4-15,4-4 0 16,0-6-5-16,6-3 1 15,5 4-8-15,-1 2 1 16</inkml:trace>
  <inkml:trace contextRef="#ctx0" brushRef="#br0" timeOffset="17436.2277">24264 3440 35 0,'-3'0'17'0,"3"0"-13"0,0 0 25 15,0 0-27-15,0 0 0 16,3 3 1-16,4 3 0 16,0 3-4-16,0 4 1 15,0 3 3-15,0-1 0 16,4 4-2-16,-1 0 1 16,-2-3-5-16,-1 9 0 15,-4-10-9-15,-3 4 0 16,-3 3-1-16,-1 0 0 15</inkml:trace>
  <inkml:trace contextRef="#ctx0" brushRef="#br0" timeOffset="18248.6754">24098 3769 37 0,'-42'0'18'0,"24"6"-19"0,15-6 36 0,3 0-35 16,0-6 1-16,0 6 0 15,7-6 0-15,7 2-2 16,4-2 1-16,3 3 1 15,7 0 0-15,-3 0-3 16,-1 0 0-16,-2 3-4 16,-1 0 0-16,-4 6-1 15,-3 0 1-15,-7 4-1 16,-3 2 1-16,-8 4 4 16,-3 3 0-16,-7-7 5 15,-3 4 0-15,-8 0 2 16,4 2 1-16,3-5-2 15,1-4 1-15,6-2-2 16,4-1 0-16,7-3-2 16,7-3 1-16,7-3-2 15,4-3 0-15,3-1 0 0,0 1 0 16,4 3 0-16,-4-3 0 16,0 2-1-16,-3 4 0 15,-8 0-1-15,-3 4 1 16,-7-1 0-16,-7 6 0 15,-3 4 0-15,-4 2 1 16,-4 4 0-16,-3 0 0 16,-7 6 1-16,-1 3 0 15,1-3 0-15,0 0 1 16,-4-3 0-16,4-3 0 0,7-3-1 16,3 0 1-16,8-10-2 15,10-3 1-15,7-6-1 16,3-3 1-16,11-4-1 15,8-5 0-15,2-4-2 16,-2 0 1-16,-1 3-2 16,-4 1 0-16,-2 2-1 15,-5 4 0-15,-3 2 0 16,-7 4 1-16,-3 6 0 16,-4 0 1-16,-4 4 1 15,-3 5 1-15,-10 7 0 16,-4 3 0-16,-1 3 0 15,1 0 0-15,-3-3 1 16,2 3 1-16,1-6 0 16,4-3 0-16,2-4 0 15,1 1 1-15,7-4-1 0,0-6 1 16,7 4-2-16,4-7 1 16,3-4-1-16,7-2 1 15,7 0-2-15,7-10 1 16,-3 4-1-16,0-1 0 15,-1 1 0-15,-2 2 1 16,-1 4-4-16,-4-7 1 16,1 4-5-16,-4 9 1 15,-3 0-4-15,-4-3 0 16</inkml:trace>
  <inkml:trace contextRef="#ctx0" brushRef="#br0" timeOffset="18529.9875">24218 4095 25 0,'-7'19'12'0,"-21"-7"-11"15,21-9 20-15,0 7-21 16,-4 6 1-16,-3 5 2 16,0 5 0-16,0-4-3 15,0 6 0-15,0 0 3 16,3 0 0-16,4-3-1 15,3-3 1-15,4-3-2 16,4-3 1-16,3-4-1 16,4-2 1-16,3-4-2 15,7-3 1-15,0-3-2 0,-3 0 1 16,-1-6-5-16,-2 0 1 16,2-7-7-16,-3-9 1 15</inkml:trace>
  <inkml:trace contextRef="#ctx0" brushRef="#br0" timeOffset="18701.772">24257 4261 30 0,'-11'25'15'0,"1"0"-9"0,6-18 22 15,1 2-28-15,-4 4 1 0,-4 2 0 16,1 1 1-16,-5 0-3 16,-6 2 1-16,-3 4 1 15,-1 3 0-15,-3 4-7 16,3-7 0-16,18-7-4 15,7 4 0-15</inkml:trace>
  <inkml:trace contextRef="#ctx0" brushRef="#br0" timeOffset="19311.1945">25358 3424 42 0,'3'-10'21'0,"-3"10"-29"16,-3 0 38-16,-4 4-29 16,-11 5 0-16,-10 10 0 15,-29 9 0-15,-3 13-2 16,-10 6 1-16,-4 16 0 16,-11-7 1-16,-10-3-2 15,7-2 0-15,14-11-5 0,14-5 1 16,17-10-6-16,11-9 1 15</inkml:trace>
  <inkml:trace contextRef="#ctx0" brushRef="#br0" timeOffset="19483.0535">24751 3897 39 0,'-11'35'19'0,"-3"3"-23"0,18-29 33 0,-1 0-29 16,1 7 1-16,3 0 0 15,0-10 0-15,0 0-3 16,0-6 0-16,7 0-4 16,4-3 0-16,3-6-4 15,4-4 0-15</inkml:trace>
  <inkml:trace contextRef="#ctx0" brushRef="#br0" timeOffset="19686.0883">25139 3813 34 0,'3'-25'17'0,"-3"18"-15"15,-7 7 29-15,0 0-30 16,-7 7 1-16,-3-1 0 16,-1 3 1-16,0 4-4 15,1-4 1-15,3 1 1 16,3 2 1-16,4 1-3 0,3-1 1 16,4-2-4-1,7-1 0-15,11-3-5 0,7-2 0 16,7-4-3-16,6-4 1 15</inkml:trace>
  <inkml:trace contextRef="#ctx0" brushRef="#br0" timeOffset="19811.1558">25393 3822 29 0,'14'-12'14'0,"-17"5"-9"0,-1 4 25 16,-3 3-29-16,0 6 1 0,-4 4-1 16,-10 2 1-16,-4-2-3 15,-6-1 1-15,-1 1-3 16,-3 5 1-16,-4-2-8 15,4 3 0-15</inkml:trace>
  <inkml:trace contextRef="#ctx0" brushRef="#br0" timeOffset="20248.6207">24617 4340 29 0,'-39'22'14'0,"-3"21"-10"15,31-36 18-15,1-1-21 16,-1 3 1-16,0 4 1 16,1-4 1-16,-1 4-5 0,4-4 1 15,0-2 2-15,4-4 1 16,3-3-2-16,7-7 0 15,10 1-1-15,11-6 1 16,8-10-2-16,6 0 1 16,0-7 0-16,1 1 1 15,3 3-1-15,3-3 1 16,4 0-1-16,0-1 1 16,7 4 0-16,3 3 0 15,-3-3-1-15,-7 3 1 16,-7 13-1-16,-11 3 1 15,-6 3-1-15,-8 3 1 0,-7 6-1 16,-14 10 0-16,-11 2-3 16,-10 4 1-16,-11 3-7 15,-6 4 0-15,-1-1-3 16,-4-6 1-16</inkml:trace>
  <inkml:trace contextRef="#ctx0" brushRef="#br0" timeOffset="20514.1574">24793 4405 24 0,'-7'7'12'0,"11"-14"-9"15,-1 11 19-15,4-4-20 16,4 0 0-16,3 0 1 16,4 3 0-16,3 0-3 15,3 0 0-15,1 0 3 16,0 3 0-16,7 1 0 16,-1 2 1-16,-6 4-1 15,-4 2 0-15,-7 1 0 0,-3 0 1 16,-11-1-1-16,0-2 0 15,-11 3-1-15,-3 2 0 16,-3 4 0-16,-5-3 0 16,-2 0-4-16,-4-7 1 15,-8-5-5-15,4-4 0 16,-3-6-8-16,0-13 0 16</inkml:trace>
  <inkml:trace contextRef="#ctx0" brushRef="#br0" timeOffset="20686.0972">24758 4503 45 0,'11'22'22'0,"10"6"-20"0,-11-22 36 0,4 10-36 15,8-4 0-15,2 7 2 16,4 3 0-16,4 0-5 16,18 0 0-16,-1 0 2 15,0-3 1-15,8-4-8 16,-8-5 0-16,-3-4-9 15,0-3 0-15</inkml:trace>
  <inkml:trace contextRef="#ctx0" brushRef="#br0" timeOffset="22404.6429">26211 3502 28 0,'-10'-9'14'0,"-18"15"-7"15,24-6 13-15,-7 6-19 16,1-2 1-16,-11 18 1 0,3-4 0 15,-14 17-4 1,8-10 1-16,-12 19 1 0,8-10 1 16,-21 7-1-16,13-10 1 15,-24 10-4-15,15-9 1 16,-12 5-5-16,15-9 1 16,3-3-5-16,11-6 0 15</inkml:trace>
  <inkml:trace contextRef="#ctx0" brushRef="#br0" timeOffset="22592.1322">25873 3850 31 0,'14'-6'15'0,"-7"22"-11"0,-4-10 25 0,-3 10-27 16,0-4 0-16,-3 26 1 16,-1-10 0-16,-6 35-4 15,3-13 0-15,-11 19 3 16,4-13 0-16,-4 4-4 15,4-13 1-15,4-3-8 16,3-10 1-16,7-8-3 16,0-8 0-16</inkml:trace>
  <inkml:trace contextRef="#ctx0" brushRef="#br0" timeOffset="22779.6147">26169 3690 41 0,'25'-28'20'0,"-15"28"-31"0,-10 0 39 16,18 0-28-16,-4 0 1 16,14-3 0-16,-7 0 0 15,18-6-1-15,-10-1 0 16,13-9-2-16,-10 4 1 16,17-4-9-16,-14 6 0 15</inkml:trace>
  <inkml:trace contextRef="#ctx0" brushRef="#br0" timeOffset="23123.4314">26240 4017 31 0,'-78'65'15'0,"50"-21"-10"15,24-34 21-15,-6 12-25 16,3-4 0-16,0-2 2 15,3-3 1-15,1-10-4 16,3-3 0-16,10-22 2 16,-3 6 1-16,28-21-1 15,-6 8 0-15,17-8 0 16,-11 5 0-16,4 1-1 16,-11 6 0-16,4 6 0 15,-8 3 0-15,1 7-1 16,-7 3 1-16,-1 6-1 15,1 0 1-15,-11 12-1 16,0-2 1-16,-11 12-1 16,1-7 0-16,-8 17-4 15,1-7 0-15,-11 16-10 0,3-7 1 16</inkml:trace>
  <inkml:trace contextRef="#ctx0" brushRef="#br0" timeOffset="23451.5337">26197 4114 35 0,'4'-25'17'0,"28"9"-18"0,-25 10 23 0,10-1-22 15,-3 4 1-15,15 3-1 16,-8 0 0-16,3 0 0 16,-6 0 0-16,0 10-2 15,-4-1 0-15,-7 16-1 16,-4-6 0-16,-13 9 0 15,-1-3 1-15,-10 0 1 16,3-6 1-16,-6 6 3 16,3-6 0-16,-4 0 2 15,4-3 0-15,10-7-1 16,4 0 1-16,7-9-2 16,0 0 0-16,11-15-2 15,-4 2 0-15,10-12-3 16,-3 6 0-16,8-15-5 15,-8 6 0-15,7-13-4 16,-7 10 0-16</inkml:trace>
  <inkml:trace contextRef="#ctx0" brushRef="#br0" timeOffset="23639.0182">26423 3800 34 0,'-7'19'17'0,"3"19"-16"0,4-29 29 15,-3 19-28-15,-1-6 0 16,-10 44 2-16,4-13 1 15,-18 35-6-15,6-19 1 16,-24 19 3-16,11-22 0 16,-7 25-1-16,7-19 1 15,-1 3-4-15,8-12 1 16,3-16-6-16,4-16 1 16,4-9-8-16,-1-16 0 0</inkml:trace>
  <inkml:trace contextRef="#ctx0" brushRef="#br0" timeOffset="23795.1718">25904 4534 34 0,'-3'-28'17'0,"14"21"-9"0,-11 7 23 0,10 0-27 16,1 0 1-16,13 10 1 15,-6-1 1-15,10 4-9 16,-7-4 0-16,18 7 6 16,-11-4 0-16,11-2-7 15,-11-1 1-15,4-6-12 16,-4 1 0-16</inkml:trace>
  <inkml:trace contextRef="#ctx0" brushRef="#br0" timeOffset="28107.4638">27354 3440 31 0,'-3'0'15'0,"-1"6"-8"16,4-6 15-16,-14 19-20 16,4-4 1-1,-33 51 1 1,12-12 0-16,-15 5-5 15,10-12 0-15,-2 3 3 16,6-12 0-16,-3 3-7 16,6-7 1-16,1-6-7 0,7-6 0 15</inkml:trace>
  <inkml:trace contextRef="#ctx0" brushRef="#br0" timeOffset="28310.5834">27079 3753 38 0,'7'-9'19'0,"11"-16"-20"0,-11 18 31 0,7-2-30 16,0 3 1-16,4-1 0 15,-4 1 1-15,18 0-3 16,-8 3 1-16,12-4 1 16,-8 1 1-16,4 6-4 15,-8 0 0-15,8 0-8 16,-7 0 0-16,-1 6-2 15,-6-2 1-15</inkml:trace>
  <inkml:trace contextRef="#ctx0" brushRef="#br0" timeOffset="28513.6038">27192 3860 41 0,'-25'6'20'0,"18"3"-23"15,7-9 40-15,0 0-37 16,0 0 1-16,7-3 1 15,-3 0 0-15,7-6-2 16,-4 6 0-16,10-10 1 0,-3 4 0 16,15-1-3-16,-8 1 0 15,7 6-5-15,-7 0 0 16,0-1-6-16,-3 4 1 16</inkml:trace>
  <inkml:trace contextRef="#ctx0" brushRef="#br0" timeOffset="28857.413">27252 3938 21 0,'-49'28'10'0,"17"4"-1"0,28-26 10 16,-13 16-16-16,3-6 0 0,-7 12 3 15,3-6 0-15,0 3-7 16,4-3 1-16,0 3 5 16,3-9 0-16,1-7-1 15,3 0 0-15,3-15-1 16,4 0 0-16,11-13-2 15,-1 0 1-15,19-12-1 16,-8 6 0-16,11-3-1 16,-8 6 0-16,22 3 0 15,-11 3 0-15,8 4 0 16,-12 2 1-16,5 4-1 16,-8 3 0-16,0 3 0 15,-7 0 1-15,-3 6-1 16,-4-3 1-16,-10 10-2 15,-1-4 0-15,-10 4-3 16,4-1 0-16,-19 7-4 16,5-3 0-16,-15 9-6 15,7-6 0-15</inkml:trace>
  <inkml:trace contextRef="#ctx0" brushRef="#br0" timeOffset="29701.0234">27213 4082 27 0,'7'4'13'0,"0"-30"-12"0,-3 20 20 16,-4 6-21-16,0 0 0 16,0 0 0-16,0 0 0 15,3 6 0-15,1-2 0 0,-4 5 0 16,0-3 0 0,0 4 0-16,0-1 0 15,-4 7 1-15,1-4 0 0,-4 1-1 16,0-4 1-16,-4 7-1 15,4-7 1-15,0-2-1 16,0-1 0-16,4-3-1 16,-1 0 1-16,4-3-1 15,0 0 0-15,7-6 0 16,0 0 1-16,0-1 0 16,0 1 0-16,7 6 0 15,-3 0 1-15,3-9-1 16,0 6 0-16,-7 3 0 15,0 0 0-15,-14 9 0 16,4-3 1-16,-8 13-1 16,-3 0 1-16,-4 3 0 15,1 0 1-15,-1-7 0 16,0 1 1-16,4-3-1 0,4-1 1 16,-1 1 0-16,4-4 0 15,0-6-2-15,4 0 1 16,3-3-2-16,3-3 1 15,8-3-1-15,-1-3 0 16,4-1-2-16,-3 1 0 16,3-1-3-16,-3 4 1 15,-4 3-1-15,-4 6 1 16,-3 3-1-16,-3 10 1 16,-8 0 3-16,-3 6 0 0,-4-7 3 15,1 4 1-15,-1 3 1 16,0 0 0-16,4 0 0 15,0-3 1-15,4-3-1 16,-1-4 1-16,4 1-2 16,0-4 0-16,3-3 0 15,1-3 0-15,3-3-1 16,7-3 0-16,3-3-1 16,8-3 0-16,7-4 0 15,0 1 0-15,-1 2-1 16,4-2 1-16,4 2-1 15,-7 7 0-15,-4 0 0 16,-3 3 1-16,-8 0 0 16,-13 3 1-16,-4 6 0 15,-4 10 0-15,-3 0 1 16,0 0 0-16,3-3 0 0,1-1 0 16,3-2-1-16,3-4 0 15,8-6-1-15,6-6 0 16,11-6-8-16,11-4 1 15,7 1-11-15,-4-17 1 16</inkml:trace>
  <inkml:trace contextRef="#ctx0" brushRef="#br0" timeOffset="30732.2039">27693 3587 28 0,'-28'-16'14'0,"28"-9"-8"0,7 16 8 16,7-4-12-16,14-2 0 16,18-1 0-16,7 0 1 15,3 1-4-15,-3 2 0 16,4 7 3-16,-4 6 0 15,-4 6 0-15,-10-3 0 16,-4 28-1-16,-3 7 1 16,-11 12 0-16,-14-3 1 15,-7 3-1-15,-7-6 1 16,-7 0-2-16,-7 0 1 16,0-3-1-16,-8 0 1 15,-2-7-2-15,-8-6 1 16,4-9-4-16,3-6 0 15,7-7-5-15,-7-9 0 0,11-10-4 16,4-5 0-16,3-4-1 31,88-38 13-31,-148 91-1 16,74-53 1-16,0 4 5 16,0 5 1-16,10 4 4 15,1 9 1-15,-1 0-6 16,4 0 0-16,4 3-2 15,7-3 0-15,-1-6-2 16,5-4 0-16,-1 1-6 16,14-1 1-16,4 1-7 15,18-4 0-15</inkml:trace>
  <inkml:trace contextRef="#ctx0" brushRef="#br0" timeOffset="31060.3882">28766 3574 35 0,'-36'16'17'0,"-13"28"-18"0,38-35 27 16,-6 4-26-16,-8-1 0 15,0 1 0-15,4 0 0 16,7-7 0-16,10-3 0 16,11 0-1-16,8-3 1 15,2 0 0-15,1 0 0 16,3 0-1-16,0 3 1 15,-3 4 0-15,-4-1 0 0,0 0 0 16,-10 3 0-16,3 1 0 16,-14 2 1-16,3 1-1 15,-7 6 1-15,-3-4 0 16,0-2 0-16,-7-4-2 16,0 1 0-16,-4-4-4 15,4-6 0-15,-7-6-5 16,10-7 0-16</inkml:trace>
  <inkml:trace contextRef="#ctx0" brushRef="#br0" timeOffset="31216.5541">28420 3540 29 0,'7'-6'14'0,"0"3"-10"16,-7 9 24-16,7 3-27 16,-4 4 1-16,1 9 0 0,3-3 0 15,4 2-3-15,-1 1 1 16,-3 0 0-16,0-3 0 15,-3 3-6-15,-4-3 0 16,0 6-4-16,-7 0 0 16</inkml:trace>
  <inkml:trace contextRef="#ctx0" brushRef="#br0" timeOffset="31591.5294">28201 3913 27 0,'-32'16'13'0,"11"-10"-12"0,21-6 20 0,0 0-19 16,0 0 0-16,4-6 0 15,-1-1 1-15,4 1-5 16,4 0 1-16,-1 3 2 16,1 3 1-16,0 0-2 15,-1 3 0-15,-3 3-1 16,-3 4 1-16,-8-1 0 16,-3 4 0-16,0-1-1 15,0 1 1-15,0-1-2 16,-4 1 1-16,4-1 0 15,0-2 1-15,4 2 0 16,-8 4 0-16,11 3 1 16,-7 6 0-16,0 0 1 15,0 3 0-15,4 7 0 16,-5-7 0-16,1 0 0 16,0 0 0-16,0-3-1 15,-3 0 0-15,3-6-1 16,0 0 1-16,0-6-4 15,-1-1 1-15,5-2-8 0,3-4 1 16,7-3-1-16,4-12 0 16</inkml:trace>
  <inkml:trace contextRef="#ctx0" brushRef="#br0" timeOffset="31997.8288">28374 4004 25 0,'35'0'12'0,"-3"0"-16"0,-25 0 24 0,0 0-19 16,4 0 0-16,-4 0 1 16,0 0 0-16,-7 0-2 15,3 3 1-15,-3 0 1 16,-3 4 0-16,-4-4-1 16,0 0 1-16,-7 6-1 15,-4-2 1-15,7-1-2 16,1 0 1-16,3 7-1 15,7-4 1-15,0 0 0 16,7 1 0-16,3-1-1 16,1-2 1-16,7 2-1 15,-1-3 1-15,-3 4 0 16,-3-4 1-16,3 6 0 16,-7 1 0-16,-7 3 1 15,-3 2 0-15,-8 1 0 16,-3 3 0-16,-11-3-1 15,-7 3 1-15,4 0-1 0,0 0 0 16,0-3-4-16,3-4 1 16,-3-5-6-16,0-1 0 15,10-6-6-15,0-12 1 16</inkml:trace>
  <inkml:trace contextRef="#ctx0" brushRef="#br0" timeOffset="32138.3576">28212 4274 30 0,'10'-3'15'0,"8"18"-9"0,-11-8 20 15,0 5-25-15,0 4 1 0,4 3 0 16,-1-4 1-16,1 1-4 16,10 0 1-16,7-1-4 15,4-2 0-15,7-1-7 16,3-2 1-16</inkml:trace>
  <inkml:trace contextRef="#ctx0" brushRef="#br0" timeOffset="32435.2404">29171 3584 40 0,'-10'-38'20'0,"34"26"-25"0,-10 2 34 15,8 4-29-15,6 3 0 16,4 3 1-16,10 0 0 16,7 0-1-16,1-3 0 15,3 3-3-15,-8 3 0 16,-6 3-8-16,0 7 1 15</inkml:trace>
  <inkml:trace contextRef="#ctx0" brushRef="#br0" timeOffset="32888.3472">29249 3835 36 0,'-71'47'18'0,"11"-35"-16"0,50-9 27 0,3 1-29 15,0-4 1-15,3 0-1 16,8-4 1-16,10-2-1 15,3-3 0-15,8-4 0 16,7-2 1-16,7 2-1 16,-1 0 0-16,1 4-1 15,-7 12 1-15,0 0 0 16,-15 7 0-16,-10-1-1 16,-14 7 1-16,0 9-1 15,-10 0 1-15,-8 6 1 16,0 4 0-16,1-1 1 15,2 1 1-15,8-7-1 16,0-6 1-16,4-3-1 0,10-10 1 16,0-6-1-16,7-12 0 15,7-4-1-15,7-5 0 16,4-4-1-16,3 0 1 16,4 3-1-16,6 3 0 15,-2 4 0-15,-8 5 0 16,4 4-1-16,-15 9 1 15,-6 7 0-15,-11 0 0 16,-11 9 0-16,-3 3 0 16,0 0 0-16,0 0 1 15,3-3-4-15,1-3 1 0,3-4-4 16,3-9 0-16,8-12-8 16,13-9 1-16</inkml:trace>
  <inkml:trace contextRef="#ctx0" brushRef="#br0" timeOffset="33091.5051">29799 3756 34 0,'28'-12'17'0,"4"24"-16"15,-25-2 24-15,4 2-23 16,-1 4 1-16,-3 0 1 16,-3 2 1-16,-4 4-6 15,-4 10 0-15,-3-4 4 16,4 3 0-16,-4-2-2 15,0-1 0-15,0-3-4 16,0-6 0-16,0-7-9 16,3 1 0-16</inkml:trace>
  <inkml:trace contextRef="#ctx0" brushRef="#br0" timeOffset="33294.6124">30057 3527 38 0,'-7'-15'19'0,"-7"55"-16"0,3-18 28 16,-7 4-30-16,1 11 1 0,-19 13 2 16,-2 0 1-16,-5 7-6 15,-10 15 1-15,-10 3 2 16,-8 7 1-16,11-10-4 16,11 0 1-16,14-15-8 15,10-14 1-15,18-5-7 16,17-10 1-16</inkml:trace>
  <inkml:trace contextRef="#ctx0" brushRef="#br0" timeOffset="33482.1045">30007 3916 48 0,'18'-9'24'0,"63"-10"-32"16,-60 10 42-16,4-4-34 15,0-9 0-15,6 3-3 0,-2-3 1 16,2 0-1-16,-2 4 1 16,6-1-10-1,-10 6 0-15</inkml:trace>
  <inkml:trace contextRef="#ctx0" brushRef="#br0" timeOffset="33716.3786">30237 3907 34 0,'-71'44'17'0,"-38"15"-10"0,91-46 23 16,-7 12-26-16,1 3 0 16,2 4 2-16,1-1 0 0,4 6-8 15,6-5 0-15,8-4 6 16,6-6 0-16,8-6-2 16,17-7 0-16,11-9-1 15,3-9 0-15,7-10-3 16,1-6 0-16,-1-10-4 15,1-5 0-15,-1-1-8 16,-3-6 1-16,7-3-2 16,7-7 0-16</inkml:trace>
  <inkml:trace contextRef="#ctx0" brushRef="#br0" timeOffset="34122.6808">30773 3647 26 0,'21'-7'13'0,"-42"7"-9"15,17 3 23-15,-10 7-25 16,-7-1 0-16,-4 7 1 15,-13 3 1-15,-1 6-4 16,-7 3 0-16,11-3 3 16,-1-6 1-16,8 0-2 0,7-4 1 15,10-2-2-15,11-7 1 16,11 1-1-16,7-4 0 16,10 0-2-16,4-3 1 15,-1 0 0-15,5 0 1 16,2 0-1-16,-2 6 0 15,-8-3 0-15,-7 3 1 16,0 4 0-16,-3 6 1 16,-1 2 0-16,-6 4 0 15,-7 3 0-15,-4 7 0 16,-4 5-1-16,-14 4 1 16,-3 3-1-16,-11 3 1 0,-13 3-1 15,-8-3 0-15,-14 0-1 16,7 4 1-16,-14-1-2 15,0 0 0-15,3-6-4 16,7-13 1-16,15-6-7 16,10-15 1-16,22-14-5 15,17-8 1 1</inkml:trace>
  <inkml:trace contextRef="#ctx0" brushRef="#br0" timeOffset="34310.1044">30307 4214 40 0,'11'22'20'0,"13"19"-19"16,-20-32 35-16,7 10-33 0,3 6 1 16,0-6 1-16,3 3 1 15,-2-3-8-15,9 0 0 16,8-1 4-16,0-2 0 16,14-7-7-16,6 4 1 15,5-7-8-15,6-3 0 16,15 4-3-16,14-4 1 15</inkml:trace>
  <inkml:trace contextRef="#ctx0" brushRef="#br0" timeOffset="35544.3758">31327 3766 39 0,'24'-22'19'0,"33"-13"-27"16,-43 23 36-16,14 2-28 15,4 1 1-15,-4 3-1 16,4 2 1-16,7-2-2 16,-4 3 1-16,0 6-2 15,-7-3 0-15,4 0-3 16,-14 3 1-16,-8 0 0 0,-13 4 0 16,-11 2 0-16,-11 7 0 15,-7 6 3-15,-3 3 1 16,-7 3 4-16,-4 3 0 15,4 1 1-15,-8 2 0 16,18-2 0-16,4-4 0 16,7-3-1-16,3-6 0 15,8 0-2-15,6-10 0 16,8-6-2-16,6-3 1 16,1-3-1-16,7-6 1 15,-1-1 0-15,-3-5 0 0,8 2-1 16,-5-3 0-16,-6 4 0 15,6-1 0-15,-6 1-1 16,-4-1 0-16,-3-3 0 16,-4-5 1-16,0 5-1 15,-4 0 0-15,0-3-1 16,1 4 1-16,-4-4 0 16,7 3 0-16,0 0-1 15,0 4 1-15,0 3 0 16,0-1 0-16,0 1 0 15,0 9 1-15,0 0 0 16,0 3 1-16,0 3 0 16,0 7 0-16,-4 5 0 15,-3 11 0-15,-3-4 1 16,6 3 0-16,-3 3-1 16,-3 7 1-16,-1 0-1 0,0 2 0 15,1 4-1-15,-1 0 1 16,-3-3-3-16,0-3 0 15,-4-1-3-15,-3-5 1 16,11-7-2-16,-8-3 0 16,7-10 0-16,1-9 1 15,6-3 2-15,-3-12 0 16,0-4 3-16,7-6 0 16,0 3 3-16,0-6 0 15,0-3-1-15,7 9 1 0,0 0 0 16,-3 7 0-16,6 2-1 15,-10 4 0-15,7 3-2 16,-3 3 0-16,-4 0 0 16,7 6 0-16,-7 4 0 15,-7-1 0-15,7 4 0 16,-11 2 1-16,1 7-1 16,-8 3 1-16,4-3 0 15,-4 0 1-15,-3 3 0 16,4-3 0-16,-5 0 0 15,12 0 1-15,3-3-2 16,-4 0 1-16,8-7-1 16,3-2 0-16,3-4-1 15,11-6 1-15,0 0-1 16,8-6 0-16,-1 3 0 16,7-10 0-16,0 4-1 15,-7-1 1-15,8-2-1 0,-8 5 1 16,-4 7 0-16,-2-3 0 15,-5 6 0-15,-3 4 0 16,-7-4 0-16,0 6 0 16,0 1 0-16,-3 2 0 15,-1-2-2-15,1-1 1 16,3-6-5-16,0-3 1 16,7 3-6-16,3-12 0 15</inkml:trace>
  <inkml:trace contextRef="#ctx0" brushRef="#br0" timeOffset="36278.7043">31930 3875 30 0,'-11'-3'15'0,"8"13"-18"15,-4-10 23-15,-4 3-19 16,1 0 1-16,-8 0 2 15,7 3 0-15,-3 1-5 16,4-1 0-16,3 0 3 16,0 0 0-16,14 4-1 15,0-4 1-15,7 0-2 16,3 1 0-16,-2-1 0 16,2 0 1-16,4 1-1 15,-3-1 0-15,-7 0 0 16,-1 3 0-16,1 1 0 0,-4-4 1 15,-7 7-1-15,-7-4 0 16,-4 4 0-16,8 2 0 16,-11-2 0-16,-1-1 1 15,-13-2-1-15,0-1 0 16,3 1 0-16,-10 5 1 16,-4-5-1-16,14-1 0 15,1 1 0-15,3 2 0 16,10-3-1-16,0-2 1 15,1-4-1-15,6 0 1 0,8 0-1 16,6 0 1-16,1 0 0 16,10 4 0-16,-3 2 0 15,-8-3 0-15,8 4 0 16,-4 2 0-16,-7 1 0 16,4-1 1-16,-11 1 0 15,-4 3 1-15,-10-4-1 16,4-2 0-16,-1-4 0 15,-10 6 1-15,3-5-2 16,-3-1 1-16,0-3-2 16,-7-6 1-16,6-3-4 15,5-4 0-15,-4 1-3 16,10-1 1-16,1-2-2 16,2-1 0-16,5 4 2 15,3 0 0-15,3 2 5 16,1 7 0-16,0 7 5 15,6-1 0-15,-3 3 2 16,-3 4 0-16,6-1-1 0,-3 4 1 16,-3-3-3-16,3 2 1 15,11-2-3-15,-4-1 1 16,7-2-5-16,-7-1 0 16,0-3-7-16,-3 4 1 15</inkml:trace>
  <inkml:trace contextRef="#ctx0" brushRef="#br0" timeOffset="37122.4331">31447 4499 24 0,'-14'7'12'0,"-8"5"-8"15,12-9 15-15,6 4-17 16,-6-1 0-16,3 0 1 0,-11 1 1 15,7-1-6-15,11-3 1 16,0 0 3-16,0 0 0 16,7 0-2-16,-3-3 1 15,7-3-1-15,3 0 0 16,0 0 0-16,-4-3 1 16,8 3-1-16,-4-1 0 15,0 4-1-15,0 0 1 16,-3 4 0-16,-4 2 1 15,-7 0-1-15,-7 0 0 16,-4 4 0-16,-10 2 0 0,11 4 0 16,-8 0 1-16,-7 2-1 15,1 1 1-15,2 0 0 16,8-3 0-16,-3-4 0 16,-1 4 0-16,7-7-1 15,8-2 1-15,-4-1-1 16,7-3 1-16,10-9-1 15,1 0 1-15,0-4-3 16,6 1 1-16,-6-4-1 16,-1-6 1-16,8-3-2 15,-7 4 1-15,-1 2-1 16,1 0 1-16,-4 4 1 16,-4 2 1-16,4 4 1 15,-7 6 0-15,0 3 1 16,-7 7 1-16,7-1 0 15,-3 10 0-15,-4 3-1 16,7 9 0-16,-4 4 0 16,-6 2 0-16,-8 13-1 0,0-9 1 15,-3 0 0-15,0 0 1 16,0-4-1-16,-4-2 1 16,4 2 0-16,-11-2 0 15,4-7 0-15,3-6 0 16,1-6-1-16,2-4 0 15,5-2-1-15,-4-7 1 16,0-9-2-16,3-7 1 0,-3-6-1 16,3-6 0-16,-3-9-4 15,0-20 0-15,3-8-11 16,8-10 1-16</inkml:trace>
  <inkml:trace contextRef="#ctx0" brushRef="#br0" timeOffset="60058.3622">9469 16644 20 0,'-18'-12'10'0,"14"2"-6"16,8 1 11-16,3-10-14 15,4-6 0-15,6-12 1 16,4-1 0-16,11-3-3 16,14 7 1-16,3 5 1 15,8 1 1-15,-4 9 0 16,-4 7 0-16,-3 12 0 15,-4-3 0-15,1 9 0 16,-12 10 0-16,-2-1 0 16,-8 17 1-16,-7-4-2 15,-7 3 1-15,-7 4-1 0,-7-1 0 16,-4-2 0-16,-6 2 1 16,-4 1-4-16,-8-4 1 15,-10 3-6-15,1-12 1 16,-1 4-4-16,-3-11 0 15</inkml:trace>
  <inkml:trace contextRef="#ctx0" brushRef="#br0" timeOffset="60620.8036">9433 16820 23 0,'-21'19'11'0,"3"-19"-2"0,18 0 17 0,0 0-24 16,0-10 0-16,8 4 1 15,6-6 1-15,3-4-5 16,8-3 0-16,3 0 3 15,15 1 1-15,13-1-2 16,4 3 1-16,3-12-1 16,-6 3 0-16,-1 0 0 15,-6 3 0-15,-4 6-3 16,-8 7 1-16,-9 5-4 16,-12 14 0-16,-10 2-2 15,-10 10 0-15,-8 7-2 16,-10 5 0-16,-18 4 2 15,-17 2 1-15,-8 8 5 16,4-1 1-16,7-10 2 16,4 7 1-16,10-9 3 0,7-7 1 15,8-6-1-15,6-7 1 16,8-8-2-16,6-10 1 16,11-7-3-16,4-12 1 15,3 0-2-15,14-9 0 16,7-4-1-16,4-2 1 15,3-4-3-15,1 3 0 16,-4-6-4-16,-4-3 1 16,-7-9-5-16,-3-7 1 15,-8 1-2-15,-6 5 0 16,3 10 3-16,-7 9 1 16,-3 10 5-16,-4 13 1 0,-7 11 4 15,-8 11 0-15,5 15 1 16,-8 15 1-16,1 4-2 15,-5 3 1-15,5-3-3 16,-1 9 0-16,4-3 0 16,0 3 0-16,3 3-7 15,1 1 1-15,-1 8-3 16,1-2 1-16</inkml:trace>
  <inkml:trace contextRef="#ctx0" brushRef="#br0" timeOffset="61073.9377">9574 17206 23 0,'-14'-3'11'0,"11"3"-1"16,3 0 16-16,0 0-25 16,0-7 0-16,3-2 0 0,4-4 0 15,4 1-1-15,10-1 0 16,7-2 1-16,4-4 0 16,3 6 0-16,-3 4 0 15,0-1-1-15,-7 4 0 16,-4 6-1-16,-7 6 0 15,-14 7 0-15,-7 6 0 16,-7 0 0-16,-18 3 0 16,0-4 0-16,0 4 1 15,4-3-1-15,0-3 1 16,7 3 0-16,3-7 1 16,8-6-1-16,2-2 0 15,5-4 0-15,6-4 1 16,5-2-1-16,9-6 0 0,8 2 0 15,3 7 0-15,4-6 0 16,0 2 0-16,-1-5 0 16,1 2 0-16,-4-2 0 15,-3 3 1-15,-4-1 0 16,-3 4 0-16,-4-4-1 16,0 1 1-16,-3 0 0 15,-1-1 1-15,1 7-2 16,-4-3 0-16,0 3-6 15,0 3 1-15,-3 3-5 16,-1 3 1-16</inkml:trace>
  <inkml:trace contextRef="#ctx0" brushRef="#br0" timeOffset="61667.6164">9638 17353 21 0,'-42'19'10'0,"27"-16"-6"0,15-3 13 16,0 0-17-16,0 0 0 15,7-3 0-15,4-3 1 16,7-4-1-16,6-2 0 16,8-1 0-16,0 1 1 15,3-4-1-15,-3 7 0 16,0-1 0-16,-8 1 0 16,-2 9 0-16,-8 3 0 15,-4 6 0-15,-6-2 1 0,-11 8 1 16,-4 1 0-16,1 3 0 15,-5-7 1-15,1-2-1 16,4-1 1-16,3 0-1 16,3-5 0-16,4-4-2 15,0 0 1-15,7-7-1 16,4-2 0-16,6-7 0 16,1 7 1-16,0-4-1 15,-4 1 0-15,0 2 0 16,4 1 1-16,-8 9-1 15,1 0 0-15,-8 0 0 16,-3 13 0-16,-3-1 0 16,-8 4 1-16,-10 6-1 15,-7 6 0-15,-4 3 0 16,-10 4 0-16,-1-7 0 16,8-3 0-16,3-6 0 0,4 3 1 15,3-6 0-15,4-1 0 16,7-5 1-16,0-7 0 15,7 6 0-15,3-12 1 16,11-6-1-16,15-7 0 16,9-3 0-16,15-9 0 15,7-7 0-15,0-2 1 16,4-4-4-16,13-3 1 16,15 0-6-16,14-9 0 15,-1 3-7-15,-6 0 0 16</inkml:trace>
  <inkml:trace contextRef="#ctx0" brushRef="#br0" timeOffset="62058.2465">10597 16560 38 0,'-52'12'19'0,"34"-15"-21"15,18-3 30-15,3-7-28 16,8-2 1-16,7 5-1 16,6-2 0-16,8-7 0 15,14 3 0-15,7 1-1 16,0-1 0-16,-7 6-3 16,-4 10 0-16,-14 7-1 0,-14 8 1 15,-17 7-1 1,-15 16 0-16,-17 0 4 0,-7 2 1 15,-4 11 4-15,0 5 0 16,0-6 1-16,7 0 0 16,7-9 0-16,8-3 1 15,6-10-3-15,7-6 0 16,4-10-2-16,4-2 1 16,6-13-1-16,8-10 0 15,3-6-4-15,7-9 0 16,0 3-6-16,4-13 1 15,0 4-4-15,7-4 1 0</inkml:trace>
  <inkml:trace contextRef="#ctx0" brushRef="#br0" timeOffset="62308.2303">10844 16575 28 0,'-3'22'14'0,"-4"19"-11"0,3-28 24 0,-3 12-27 16,0 12 1-16,4 4 1 15,-1 13 0-15,1 5-2 16,-4 7 1-16,-4-3 2 15,-3-10 0-15,0-6 1 16,0-6 1-16,0-7-1 16,-1-6 0-16,-2-6-1 15,-1-12 1-15,0-1-2 16,1-9 1-16,-1-9-3 16,4-7 1-16,0-12-5 15,7-3 0-15,7-4-5 0,7 1 0 16,7 9-5-16,4-1 0 15</inkml:trace>
  <inkml:trace contextRef="#ctx0" brushRef="#br0" timeOffset="63183.1395">11222 16481 25 0,'-7'16'12'0,"-11"22"-4"16,15-26 15-16,-4 10-20 16,-4 0 0-16,0 3 1 15,1 0 1-15,3-6-6 16,3 3 0-16,1-3 3 16,3-10 1-16,0-6-2 15,7 4 1-15,3-14-1 16,4 1 1-16,4-6-2 0,3-4 1 15,11-3-1-15,3 0 0 16,-3 0-1-16,0 1 1 16,-4 2-1-16,-7 3 0 15,-3 7 0-15,-1 0 1 16,-6 9 0-16,-4 3 0 16,-7 4-1-16,-3 5 1 15,-4 1-2-15,-8 0 1 16,-2 6-3-16,-8 0 0 15,0 3-2-15,4-3 0 16,0 0-2-16,0-4 0 0,3-2 1 16,1 0 1-16,-1-4 5 15,4 1 0-15,0 6 3 16,0 6 0-16,0 6 4 16,3 7 0-16,-3 3 0 15,0 6 1-15,0-3-3 16,-1-4 1-16,5-2-2 15,-1-4 1-15,4-5-3 16,0-4 1-16,4-6-1 16,-1-10 0-16,4-6-1 15,0-12 1-15,7-1-1 16,0-12 1-16,4-12-1 16,-1-16 1-16,5-4-1 15,2 4 1-15,1 6-2 16,3 3 1-16,-3 13-1 0,-1 9 1 15,4 4 0-15,1 12 0 16,-5 6 0-16,-3 16 0 16,-3 6 1-16,-15 9 0 15,-3 10 0-15,-3 0 1 16,-1 0-2-16,-3 0 0 16,0-7-3-16,0-2 1 15,3-7-5-15,1-9 1 16,-1-7-6-16,4-12 1 15</inkml:trace>
  <inkml:trace contextRef="#ctx0" brushRef="#br0" timeOffset="63401.9503">11158 17162 25 0,'4'-25'12'0,"3"12"-10"0,-4 13 18 0,-3 0-17 16,4 0 0-16,0 10 2 16,-1-4 0-16,1 0-6 15,-4 0 0-15,-4 1 5 16,1 5 0-16,-5-5-1 15,1 2 0-15,-3 7-1 16,3-7 1-16,0-3-2 16,3 1 1-16,4-4 0 15,0-3 0-15,7-3-1 16,7-7 0-16,0-9-5 16,4-6 1-16,17-9-9 15,8-10 0-15</inkml:trace>
  <inkml:trace contextRef="#ctx0" brushRef="#br0" timeOffset="63730.056">11585 16754 36 0,'-10'6'18'0,"10"-9"-17"0,0 0 24 16,0 3-26-16,0-6 1 15,3-3 0-15,4-1 0 16,4-6 0-16,-1 7 0 15,1-4-3-15,-4-2 0 0,0 5-1 16,-3 4 1-16,-8 6 0 16,-3 0 0-16,0 0 0 15,-4 13 1-15,-3 2 4 16,-3 1 0-16,-1 0 2 16,-3 3 0-16,7-1 0 15,0-2 0-15,7 0 0 16,3-4 0-16,1 1-2 15,3-4 0-15,0-3-2 16,7 7 0-16,0-4-6 16,3 4 0-16,-6 6-5 15,6 3 0-15</inkml:trace>
  <inkml:trace contextRef="#ctx0" brushRef="#br0" timeOffset="64026.9087">11515 17156 34 0,'-21'9'17'0,"28"4"-17"0,-7-13 28 15,7-7-28-15,3-2 1 16,4-7-1-16,0-6 1 16,1 0-1-16,-1-3 0 15,0-3 1-15,-4 6 0 16,-3 3-2-16,-3 4 1 16,-8 2-1-16,-3 19 0 15,-7 4 0-15,-7 15 1 16,-4 3 0-16,-6 3 1 15,-1-2 3-15,7-1 0 16,4 0 0-16,7 0 0 16,3-3 0-16,4-3 0 15,11-3-1-15,10-3 0 0,0-4-3 16,7-5 0-16,4-7-7 16,3-4 0-16,7 1-7 15,1-9 1-15</inkml:trace>
  <inkml:trace contextRef="#ctx0" brushRef="#br0" timeOffset="64542.4524">12185 16510 23 0,'11'-4'11'0,"-1"1"-3"0,-10 3 8 16,4 3-13-16,-4 4 1 16,-4 2 0-16,-3 4 1 0,0-1-7 15,-4 4 1-15,-3 0 3 16,4-1 1-16,-8 1-2 16,4 0 0-16,3-1-1 15,1 1 0-15,3 0 0 16,3 2 1-16,1-2-1 15,3 0 1-15,0 0 0 16,3-1 1-16,1-2-1 16,-1-4 0-16,1 7 0 15,-4-7 1-15,0 1-1 16,0-4 0-16,-4 0-3 16,1-3 0-16,-4-6-5 15,0-3 1-15,-4-3-5 16,4-7 0-16</inkml:trace>
  <inkml:trace contextRef="#ctx0" brushRef="#br0" timeOffset="64714.3142">12019 16610 28 0,'-3'-13'14'0,"-1"32"-9"0,1-9 23 15,-1 5-26-15,-7 4 0 16,1 19 1-16,-4 3 1 16,-11 12-5-16,0 6 0 15,-3 7 3-15,7-3 0 16,3 0-1-16,4-10 1 15,7-6-6-15,0-6 0 16,4-7-7-16,17-12 0 16</inkml:trace>
  <inkml:trace contextRef="#ctx0" brushRef="#br0" timeOffset="65308.025">12580 16406 36 0,'-7'-3'18'0,"-21"12"-16"16,17-5 26-16,-6 8-28 15,-15 10 1-15,-3 9-1 16,-8 4 0-16,4-1 0 16,1 4 0-16,2 0-1 15,5-4 0-15,6-3-3 16,7-9 0-16,8-6-3 15,6-10 1-15,4-6 0 16,7-12 0-16,7-4 3 16,4 4 0-16,3-7 4 0,7 0 0 15,8 3 4-15,2 1 0 16,5 2-1-16,-1 4 1 16,-3 2-1-16,-4 7 1 15,-7 7-2-15,-6-1 1 16,-5 3-1-16,-10 4 0 15,-7 3 1-15,-10 2 0 16,-12 7-1-16,-13-3 0 16,-4 7-1-16,-3-4 1 15,-11 6-2-15,4 0 0 16,3-2-6-16,0-7 1 16,4-10-4-16,6-2 0 0,12-20-6 15,6 1 0-15,11-4 3 31,-28 88 11-31,81-165 0 16,-32 77 1-16,3 0 4 16,5 10 1-16,-1 0 4 15,3 3 1-15,1 0-7 16,3 0 0-16,8 0-2 16,-1 0 0-16,0 0-3 15,0 0 0-15,-6 3-6 16,-12 0 0-16,-6 16-4 15,-8 0 0-15</inkml:trace>
  <inkml:trace contextRef="#ctx0" brushRef="#br0" timeOffset="65636.1759">12234 17071 42 0,'-21'9'21'0,"18"-18"-26"0,3 9 40 16,3-3-35-16,4-7 0 15,0-2 0-15,4-4 1 16,3 0-1-16,4-2 0 15,-1-4 0-15,1 3 1 16,-4 9-4-16,4 7 1 16,-11 6-2-16,-7 13 0 15,-4 9 0-15,-6 3 0 16,-8 4 2-16,-3 2 0 16,-7 20 6-1,6-10 0-15,5-4 2 16,6-8 1-16,4-7-1 15,7-6 0-15,4-10-1 16,3 0 0-16,7-12-4 16,3-6 0-16,1-4-4 15,3-6 1-15,4-2-7 16,3-1 1-16,-3-4-6 16,-8-5 0-16</inkml:trace>
  <inkml:trace contextRef="#ctx0" brushRef="#br0" timeOffset="65792.3356">12347 16933 39 0,'-14'19'19'0,"7"22"-16"0,7-29 32 16,-3 10-31-16,-5 13 0 15,-2 8 0-15,-4 8 1 16,0 2-7-16,0 10 0 16,3 6-1-16,7-7 0 15,15 4-11-15,-4-25 1 16</inkml:trace>
  <inkml:trace contextRef="#ctx0" brushRef="#br0" timeOffset="68073.5066">13289 16356 30 0,'0'-28'15'0,"-7"31"-9"16,0-6 25-16,0 9-30 16,-7 10 1-16,-18 9 0 15,-10 12 1-15,-15 4-4 16,1 3 1-16,-1 0 2 16,1 0 0-16,3 0-2 15,7-7 1-15,11-2-5 0,10-10 1 16,8-6-7-16,10-10 0 15,7-6-2-15,10-12 0 16</inkml:trace>
  <inkml:trace contextRef="#ctx0" brushRef="#br0" timeOffset="68229.6622">12979 16585 31 0,'49'-10'15'0,"-31"48"-12"0,-15-25 30 16,-6 9-31-16,-4 12 1 15,-4 10 0-15,-3 6 1 0,-4 3-6 16,4 1 1-16,4 2 4 15,3-2 0-15,3-11-4 16,4-8 0-16,7-7-5 16,7-12 1-16,4-7-7 15,10-9 1-15</inkml:trace>
  <inkml:trace contextRef="#ctx0" brushRef="#br0" timeOffset="68776.5883">13508 16491 30 0,'18'-25'15'0,"-54"47"-12"16,29-13 20-16,-7 10-21 16,-4 0 1-16,-6 9 1 15,-4-3 0-15,-1 3-5 16,5 4 1-16,2-1 3 16,5 3 0-16,3-5-2 15,3-4 1-15,4 3-2 16,4-3 1-16,3 0-1 0,7-6 0 15,0 0 0-15,0-4 1 16,0 1-1-16,0-6 1 16,-4-4 0-16,-3 0 0 15,0 0 0-15,-3-3 0 16,-1-3-1-16,-3 0 0 16,0-6-1-16,0-9 0 15,4-7-3-15,3-4 1 16,7-5-1-16,7 0 1 31,17-7 0-31,-2 7 0 0,2-1 1 16,5 7 1-16,-8 3-1 15,-3 13 1-15,-11 3-1 16,-4 6 0-16,-10 0 0 16,-7 6 1-16,0-3-1 15,0 7 0-15,-3-4 2 16,3 0 0-16,-1 0 0 15,5-3 1-15,-1 1 0 16,4-4 0-16,0 0 0 16,0 0 1-16,4 0-1 15,-1 0 0-15,1 0 0 16,3 3 1-16,0 3-5 16,-7 3 1-16,0 7-7 15,-3 3 1-15</inkml:trace>
  <inkml:trace contextRef="#ctx0" brushRef="#br0" timeOffset="68932.7418">13321 17137 34 0,'-25'47'17'0,"4"-25"-16"0,21-22 28 15,0 3-28-15,0-3 1 16,0 0 0-16,11-10 1 16,3-2-4-16,3 3 0 15,5-7 1-15,2-6 0 16,12-3-11-16,13 3 1 15</inkml:trace>
  <inkml:trace contextRef="#ctx0" brushRef="#br0" timeOffset="69635.9042">13928 16347 26 0,'-14'-16'13'0,"17"22"-5"0,-3-6 12 15,0 13-17-15,-3 9 0 16,-1 15 1-16,-7 7 0 0,-3 3-6 16,-7 10 1-16,0 5 4 15,-11 14 0-15,-7-4-2 16,1-3 0-16,2-7-1 16,5-5 1-16,2-4-2 15,5-18 1-15,13-10-3 16,11-22 1-16,7-12-1 15,7-20 1-15,11-15-1 16,3-9 0-16,4 0 1 16,3-1 0-16,1 17 2 15,2-1 0-15,-2 7 1 16,-1 9 0-16,7 3 1 16,-3 10 0-16,0 2 1 15,-7 11 0-15,-4 5-1 16,-7 13 0-16,-7 6-1 15,-3 3 1-15,-1 4-1 16,-3 9 1-16,0-7-1 0,0 1 0 16,0-10-3-16,-3-3 0 15,3-3-5-15,0-6 1 16,-3-7-5-16,-4-9 0 16</inkml:trace>
  <inkml:trace contextRef="#ctx0" brushRef="#br0" timeOffset="69823.3929">14192 16729 35 0,'-24'-9'17'0,"2"28"-20"0,15-13 31 0,-14 3-27 15,-4 4 0-15,1 2 1 16,-8 11 1-16,0 2-4 16,-3 12 1-16,0-5 1 15,-4 6 0-15,0-7-4 16,7-6 1-16,4-6-8 15,7-3 0-15,7-12-1 16,3-7 1-16</inkml:trace>
  <inkml:trace contextRef="#ctx0" brushRef="#br0" timeOffset="69948.3646">13794 16989 34 0,'17'4'17'0,"19"-4"-20"16,-26 0 35-16,4 0-32 15,4 0 1-15,3 0 0 16,4 0 1-16,6-4-4 15,8-5 0-15,4 3-8 0,6-13 0 16</inkml:trace>
  <inkml:trace contextRef="#ctx0" brushRef="#br0" timeOffset="70323.4315">14870 16343 39 0,'-4'4'19'0,"8"-17"-23"0,-4 13 29 0,3 3-24 15,1 3 1-15,-1 4-1 16,1 2 1-16,-4 10-3 16,0-3 1-16,-4 3 1 15,-6 0 0-15,-1 3-1 16,-3-3 1-16,0-3-1 15,0 0 0-15,0 3 0 16,-1-4 1-16,5 1-1 16,-1-3 1-16,-3 3 0 15,4 0 1-15,-1-1-1 16,0 4 0-16,-3-3 0 16,-7 0 1-16,0-3-2 15,3-4 0-15,1-2-4 16,-1-7 1-16,4-3-5 15,0-10 1-15,3-5-6 16,4-7 1-16</inkml:trace>
  <inkml:trace contextRef="#ctx0" brushRef="#br0" timeOffset="70495.2058">14545 16434 35 0,'0'0'17'0,"-3"25"-17"0,3-12 30 16,-4 6-28-16,-3 15 0 15,-4 4 0-15,-3 12 1 16,-3 16-4-16,-1 12 0 15,-3 7 3-15,0 0 0 16,-1-4-2-16,5-2 1 16,6-17-6-16,8-5 1 15,3-13-8-15,10-4 1 0</inkml:trace>
  <inkml:trace contextRef="#ctx0" brushRef="#br0" timeOffset="71729.6968">15367 16290 45 0,'-11'-12'22'0,"-17"15"-25"16,11 0 38-16,-8 9-33 15,-14 7 1-15,-3 9-1 16,-8 10 1-16,1 9-5 15,3 0 1-15,4-9 2 16,10-7 1-16,11-6-3 16,10-9 1-16,11-1662-1 15,11 3301 1-15,6-1661-1 0,5-7 1 16,2 1-1-16,12-1 1 16,6-2 0-16,-3 8 0 15,0-2-1-15,-4 3 0 16,-3 3-1-16,-1-4 1 15,-6 7-1-15,-11 0 0 16,-10 7-1-16,-11 8 1 16,-7 1 1-16,-11 6 0 15,-10 0 0-15,-1 3 0 16,1 0 1-16,0 0 0 16,3-3 0-16,7 0 1 15,8-13-1-15,6 4 1 0,4-10-1 16,3-3 1-16,8-3-1 15,3-3 1-15,4-4-4 16,-1 1 1-16,1-1-3 16,-1 1 1-16,-3 3-1 15,-3 6 0-15,-4 3 0 16,-7 6 0-16,-7 4 5 16,-4 6 0-16,-3 3 3 15,0 3 1-15,0 0 1 16,3 3 0-16,4-3 0 15,3-3 1-15,1 0-3 16,3-6 1-16,3-4-3 16,4-5 1-16,0-7-2 15,7-7 1-15,4-5-3 16,-1-1 1-16,4 1-2 0,1-1 1 16,-1 1-2-16,0-1 1 15,-4 0 0-15,1 4 0 16,-4 3 2-16,-7 6 0 15,0 0 1-15,4 3 0 16,-1 0 0-16,1 0 0 16,-1-3 0-16,4 0 0 15,0-3 0-15,4 0 1 16,-4 0-1-16,7 0 0 16,4 0 0-16,-1-1 0 15,-3 4 0-15,-3 0 0 0,0 0 0 16,-4 0 0-16,-4 0 0 15,1 0 1-15,-4 4-1 16,-7-4 0-16,0 3 0 16,-4 0 1-16,0 3-1 15,1 0 0-15,-1-3 0 16,-3 7 0-16,4-4 0 16,-1 0 0-16,0 4 0 15,1-1 0-15,-1 1 0 16,1-1 0-16,-1 0 0 15,4 1 0-15,0-4 0 16,0-3 1-16,3 4-1 16,1-1 1-16,-1-3-1 15,1 0 1-15,3 0-1 16,0-3 1-16,3 3 0 0,1 0 0 16,-1-3-1-16,4 10 1 15,0-10-1-15,1-3 1 16,-1 3-1-16,0 0 1 15,3 0-1-15,1-7 1 16,3 1-1-16,0 0 1 16,4 0-1-16,-1-1 0 15,4 4 0-15,-6-3 0 32,2 0 0-32,-3 3 0 15,0-1 0-15,-3 8 0 0,-4-1 1 16,0 3 0-16,0 0-1 15,-3 4 1-15,-1-1 0 16,-3 0 1-16,7-2-4 16,0-4 0-16,4-3-10 15,3 6 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57:41.2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8886 7585 47 0,'0'0'23'0,"8"-6"-14"0,-5 3 23 16,4 3-31-16,7-7 0 0,0-2 0 16,4-7 1-16,0-6-2 15,3-6 0-15,3 9 1 16,5-6 1-16,2-6-2 16,-2 0 1-16,-1-1-4 15,-3 1 0-15,-8 6-1 16,-6 0 0-16,-11-4-1 15,-4 11 1-15,-6 5 0 16,-4 13 0-16,-1 6 2 16,1 13 1-16,0 16 0 15,0 12 1-15,4 15 0 16,-1 20 0-16,0-10 0 16,4 3 0-16,4-3 0 15,-1-3 1-15,1 4-1 16,-1-1 1-16,1-6-1 15,3-13 1-15,0-12-1 16,0-29 0-16,3-18-1 16,1-19 0-16,-4-3 0 15,0-13 0-15,0 0-1 0,-4-3 1 16,-3 7 0-16,-3 5 0 16,-5 10 1-16,1 16 1 15,0 6 1-15,0 9 0 16,0 7 1-16,3 3 1 15,4-3-1-15,4-1 1 16,6-2-2-16,4-7 1 16,8-6-1-16,2-9 0 15,1-10-2-15,7 3 1 16,6-12-3-16,5-10 0 16,6-9-5-16,0-3 1 0,1-6-4 15,-8 5 1-15,-3 11-1 16,-4 5 1-16,-7 13 3 15,-3 7 1-15,-4 18 5 16,-7 15 1-16,-4 14 3 16,-3 15 1-16,-7 0 0 15,0-3 1-15,-3 0-2 16,-1-4 1-16,0 1-2 16,1-9 1-16,3-7-3 15,0-3 0-15,3-10 0 16,4-6 0-16,0-12-1 15,7-9 1-15,7-7-1 16,0-13 0-16,1-3 0 16,-1-2 1-16,0-1-2 15,0 0 1-15,0 10 0 16,0 3 0-16,-3 12 0 0,-1 10 0 16,-3 9 0-16,-3 6 0 15,-1 7 0-15,-3 12 0 16,-3 0 0-16,-4-3 1 15,0 0-1-15,-4-3 1 16,4-3-1-16,0 0 1 16,-3-6-1-16,6-4 1 15,0-3-1-15,1-3 0 16,3-3-1-16,0 0 1 0,7-3 0 16,0-3 0-16,4 6-1 15,-4 0 1-15,0 0 0 16,0 0 0-16,0 0 0 15,-4 3 0-15,1 0 0 16,-1 0 1-16,1 1 0 16,0-1 0-16,3-3 0 15,0 0 0-15,3-7-4 16,-3 7 1-16,0-3-9 16,0 3 1-16,-3 3-2 15,-4 4 1-15</inkml:trace>
  <inkml:trace contextRef="#ctx0" brushRef="#br0" timeOffset="468.6639">9366 8068 22 0,'-7'0'11'0,"0"19"-9"0,0-13 18 16,0 4-16-16,0 5 0 15,-4 1 2-15,-3 9 1 0,4 0-9 16,3 0 0 0,3-3 5-16,4-3 1 0,4-10-3 15,6 1 1-15,4-1-2 16,0-3 1-16,1-6-1 15,-1-9 0-15,0 0 0 16,-4-10 1-16,1 0-1 16,0-3 1-16,3 6 0 15,-7 1 1-15,0 2 0 16,-4 4 0-16,1 2 0 16,-1 4 1-16,4 3-1 15,-3 3 1-15,3-3-1 16,0 0 0-16,0 4-1 15,0-4 1-15,4 0-2 16,-4-4 1-16,3-2-4 16,1-10 1-16,3 4-6 15,0-7 1-15,0-6-7 16,14 0 1-16</inkml:trace>
  <inkml:trace contextRef="#ctx0" brushRef="#br0" timeOffset="859.3173">9959 7457 30 0,'-4'0'15'0,"11"-22"-8"15,-3 12 20-15,3 4-25 16,4 0 1-16,3-4 0 15,3-2 1-15,1-1-5 16,3-3 0-16,0 1 3 16,0-4 1-16,1 0-4 15,2 3 1-15,1 1-5 16,-4-1 1-16,-3 4-8 0,-4 5 0 16</inkml:trace>
  <inkml:trace contextRef="#ctx0" brushRef="#br0" timeOffset="1124.8342">10015 7616 34 0,'-24'76'17'0,"17"-54"-17"0,7-19 26 15,0-3-24-15,3-13 1 16,4 1 1-16,4-10 1 16,3 0-6-16,4-3 0 0,3-3 3 15,3-1 0-15,5 1-1 16,2 3 0-16,1-3-1 15,0 6 1-15,0 3-1 16,-4 0 0-16,-7 10 0 16,0 3 1-16,-7-1-1 15,-7 7 0-15,-3 7-2 16,-8 5 0-16,-6 4-4 16,-8 9 0-16,-7 0-7 15,1 3 1-15</inkml:trace>
  <inkml:trace contextRef="#ctx0" brushRef="#br0" timeOffset="1593.6356">10171 7410 25 0,'17'-10'12'0,"22"7"-3"0,-32 9 15 16,0 7-21-16,-3-4 0 15,-1 23 3-15,-6-4 0 16,3-3-8-16,-7 3 1 15,0 0 4-15,-4-3 0 16,0-6-1-16,8-3 0 16,-4-7-2-16,3-2 1 15,-3-1-2-15,4-9 1 16,-1-4-3-16,4-2 1 16,4 0-1-16,-1-4 0 15,8 1-3-15,-1 2 1 0,-3 7 0 16,1 0 0-16,-12 9 0 15,-3 7 0-15,-4-1 1 16,-3 10 0-16,0 3 3 16,0-3 0-16,-4 0 4 15,1 0 0-15,-1 3 2 16,0-6 1-16,4 0 0 16,4-4 0-16,-1 1-1 15,4-6 1-15,7-4-3 16,0-3 0-16,7-6-1 15,4-7 0-15,3 1-1 16,0 0 0-16,0-4-3 16,0-3 1-16,7 1-5 15,1-4 0-15,-1 0-6 16,-4 10 0-16</inkml:trace>
  <inkml:trace contextRef="#ctx0" brushRef="#br0" timeOffset="2062.3589">10160 7792 26 0,'-32'16'13'0,"4"28"-5"0,21-32 18 15,-4 4-23-15,1-4 0 16,3-2 1-16,0-1 0 16,3 4-6-16,4-7 1 15,4-3 3-15,3 0 0 16,0-6-1-16,3-3 0 16,4-7-1-16,1 1 1 15,-1-4-3-15,0-3 0 16,0 4 0-16,-3 2 0 0,-4 1-1 15,-7 5 1-15,-4 7 0 16,-3 7 0-16,0 5 3 16,-4 10 0-16,1-6 1 15,-1 3 1-15,1 3 0 16,3 3 0-16,3-7 1 16,4 1 0-16,0-3-2 15,4-7 1-15,-1-2-1 16,4-7 0-16,0-7-1 15,4-5 0-15,-1-1-1 16,8 4 1-16,3-1-2 16,4 1 1-16,-4 0-1 15,-3-1 1-15,-1 4 0 16,-3 3 0-16,-3 6 1 16,-11 0 0-16,-4 6 0 15,-3 7 0-15,-3 9 0 16,-4 0 1-16,0 10-3 0,0-4 0 15,3-6-8-15,0-6 1 32</inkml:trace>
  <inkml:trace contextRef="#ctx0" brushRef="#br0" timeOffset="3406.0162">10760 7447 29 0,'-21'60'14'0,"-8"40"-6"0,26-72 14 15,-4 7-20-15,-4 9 1 16,-3 6 1-16,-4-16 1 16,1 10-6-16,-1 0 1 15,0-6 4-15,4-7 0 16,0-12-2-16,0-16 1 16,4-9-1-16,3-4 0 15,3-18-1-15,8-16 0 16,10-12-2-16,10-10 0 15,5-6 1-15,16 3 0 16,1 16 0-16,4 12 0 16,-4 9 1-16,-1 20 1 0,-9 12 1 15,-8 19 1-15,-3 12-2 16,-8 10 1-16,-10 3-1 16,-7 3 0-16,0 0-2 15,-3 0 0-15,3-10-11 16,14-5 0-16,4-10-5 15,-22-13 1-15</inkml:trace>
  <inkml:trace contextRef="#ctx0" brushRef="#br0" timeOffset="4562.141">11324 7397 30 0,'-3'-13'15'0,"34"-12"-7"0,-20 16 15 16,0 0-23-16,6-1 1 16,1 1-1-16,3-1 1 15,0 1-1-15,0 3 0 16,-3 2 0-16,0 4 0 15,-4 7-1-15,-4 2 1 16,-3 4-1-16,-10-1 1 16,-4 13-2-16,-4 7 1 15,-6 5 2-15,-5 1 1 16,5-4 1-16,3 1 0 0,3-10 0 16,4-6 0-16,3-3 1 15,4-7 0-15,4-9-2 16,7-9 1-16,3-7-4 15,7-9 0-15,0-3-5 16,0-4 1-16,0 4-8 16,1 0 1-16</inkml:trace>
  <inkml:trace contextRef="#ctx0" brushRef="#br0" timeOffset="4858.9738">11737 7250 27 0,'-4'6'13'0,"-13"19"-10"16,10-16 17-16,-4 4-16 15,1-1 0-15,-5 10 3 0,1 3 0 16,4 4-9-16,-1-7 0 16,4 0 6-16,0 0 0 15,3-4-3-15,4-8 1 16,8-4-2-16,2-6 1 16,4-6-1-16,7-4 1 15,1 1-1-15,-5 0 0 16,1 2 0-16,-4 1 1 15,0 0-1-15,-7 6 1 16,0 6 0-16,-7 0 0 16,-3 7-3-16,-4 2 1 15,-4 7-4-15,-3 0 1 16,0 3-3-16,-4 1 0 16,1-4-6-16,-1 3 1 0</inkml:trace>
  <inkml:trace contextRef="#ctx0" brushRef="#br0" timeOffset="5155.8935">11628 7645 24 0,'3'-7'12'0,"4"7"-5"15,-7 4 17-15,-3 2-22 16,-1 0 1-16,1 13 1 16,-5-3 1-16,1-1-6 15,-3 4 1-15,-1 3 4 16,1-3 1-16,-1-3-2 15,4-1 1-15,4-2-2 16,3-4 1-16,0-3-2 16,0-6 1-16,7-3-2 15,0-6 1-15,3-1-1 16,1 4 1-16,3-3-2 0,4-1 0 31,3-2-7-31,-4 2 1 16,-3 4-6-16,-6 6 0 15</inkml:trace>
  <inkml:trace contextRef="#ctx0" brushRef="#br0" timeOffset="5546.417">11539 7924 21 0,'-24'12'10'0,"-1"26"-3"0,18-32 9 0,0 4-13 15,3-4 1-15,1-3 0 16,3 3 0-16,0-6-6 15,3-6 0-15,8-3 4 16,3-1 1-16,0-2-2 16,0-4 0-16,0-3 0 15,0 4 0-15,1-1 0 16,-1 3 1-16,0 4-1 16,-4 3 1-16,-3 6-1 15,-3 6 1-15,-8 3 0 16,1 1 0-16,-4 9 1 15,0 2 0-15,0 8 0 16,-4 2 1-16,-3-6-1 16,7 3 0-16,0-9-1 15,0 3 0-15,3-6-2 0,4-4 1 16,4 1-1-16,-1-7 1 16,4-3-1-16,1-9 1 15,2-3-5-15,1-4 0 16,3-6-8-16,3-3 1 15,5 3-3-15,-1-2 0 16</inkml:trace>
  <inkml:trace contextRef="#ctx0" brushRef="#br0" timeOffset="6124.5844">12136 7378 47 0,'-36'-6'23'0,"12"9"-36"15,24-3 47-15,0 0-35 16,7 0 1-16,0 0-1 15,3 0 1-15,1 3 0 16,3-3 1-16,4 3-2 16,-1 4 0-16,1-1-1 15,0 3 0-15,-4 7-2 16,-4 0 1-16,-6 6-1 16,-4-1 0-16,-7 5 1 0,-4-1 0 15,1 0 3-15,-1 0 0 16,-3 0 2-16,3-6 0 15,1 0-1-15,3-7 1 16,3 1-1-16,4-4 1 16,0-3-2-16,4 1 1 15,-1-1-1-15,4 0 0 16,0 4 0-16,0-1 1 16,-3 0-1-16,-1 7 0 15,-3 0 0-15,-3 6 0 0,-1 3 0 16,1 3 0-16,-1-3 1 15,1-3 0-15,-1 3 0 16,1 3 0-16,3-3 0 16,0-3 1-16,0-3-1 15,3-6 1-15,1-1-2 16,-1-12 1-16,4-6-6 16,4-7 0-16,3 1-6 15,4-7 1-15</inkml:trace>
  <inkml:trace contextRef="#ctx0" brushRef="#br0" timeOffset="7218.1703">12446 7497 40 0,'-14'-6'20'0,"21"0"-20"0,0-7 34 16,4 1-34-16,6-10 1 15,4 6 0-15,1 0 1 16,6 1-2-16,-4-1 0 15,1 0 1-15,0 1 1 16,-4 2-3-16,0 1 0 16,-3-1-3-16,-4 7 0 15,0-1-4-15,-7 4 1 16,-3 3-1-16,-4 3 0 16,-4 1 2-16,-3 2 1 15,0 3 3-15,0 4 1 0,-7 9 3 16,0 6 1-16,-7 7 1 15,-1 5 1-15,-2 1 0 16,-5 6 0-16,1 0-2 16,-7-3 1-16,7 0-2 15,3 0 0-15,4 3-1 16,0-10 0-16,3 4-1 16,4 0 0-16,3 0 0 15,4 0 1-15,0-4-1 16,4 1 0-16,-1-10 0 15,1-3 0-15,3-9-2 16,0-10 0-16,0-6-2 16,3-9 0-16,8-13-1 15,-8-10 0-15,4 1-1 16,0 0 1-16,8-4 2 16,2 1 0-16,4 2 2 0,-3 4 0 15,0 6 1-15,-1 0 1 16,4 3 1-16,4-3 0 15,-4 4 0-15,0 2 1 16,1-3 0-16,-5 10 0 16,1 2 1-16,-4 4 0 15,-3 3-1-15,-4 7 0 16,0 2 0-16,-4 0 0 16,1 4-1-16,-4-4 1 15,3 1-2-15,-3-1 1 16,0-3-1-16,0 1 1 15,-3-4-2-15,-1 0 1 0,1-3-1 16,-4-3 1-16,0 0-1 16,3 0 1-16,1-4-1 15,3 1 0-15,-4-3 0 16,4 5 1-16,4-5-2 16,-1 0 1-16,1 2-1 15,-4 7 1-15,3 3 0 16,1 1 0-16,-4 5-1 15,0 0 1-15,0 4 0 16,0 6 0-16,0 3 0 16,0 0 0-16,-4-3 0 15,4 2 0-15,0 5 0 16,0 2 1-16,0 6-1 16,0 1 0-16,0-4 0 0,-3-3 0 15,-1-3 0-15,1-3 0 16,-1-6 0-16,-3-3 1 15,0-1-1-15,0-6 0 16,-7 1-1-16,0-10 1 16,0-7-1-16,-1-2 0 15,1-7 0-15,4 3 0 16,-1 0-1-16,4 1 1 16,4-4 0-16,6-6 1 15,4 6-1-15,7 6 1 16,0 1-1-16,8-1 1 15,-1-2 0-15,-4-1 0 0,4 0 0 16,1 1 0-16,-1 2 0 16,4 1 1-16,-1-1-3 15,1-3 1-15,-4 4-9 16,0 2 0-16</inkml:trace>
  <inkml:trace contextRef="#ctx0" brushRef="#br0" timeOffset="9093.1371">12739 7554 18 0,'0'-3'9'0,"0"9"-7"15,0-6 10-15,0 3-11 16,-4 3 1-16,1 1 0 0,-1 5 1 15,1 4-4-15,-4 3 1 16,3 3 2-16,-3 3 0 16,0-3-1-16,0-7 0 15,0 1-1-15,0 0 1 16,0 2 0-16,3-2 0 16,-3-3 0-16,4-1 1 15,-1 1-2-15,1-4 1 16,-1 1 1-16,4-4 0 15,4 0 0-15,-1-3 0 16,4-3-1-16,0-3 0 16,0-3 1-16,-3 0 0 0,-1 2-7 15,1 1 1-15,3 3-5 16,4 3 0-16</inkml:trace>
  <inkml:trace contextRef="#ctx0" brushRef="#br0" timeOffset="11077.3754">8167 18366 25 0,'-39'-19'12'0,"-7"29"-10"15,29-4 12-15,-5 3-12 16,-2 1 0-16,-1 5 2 16,0 4 0-16,4 3-5 15,0-6 1-15,7 12 2 16,-4 3 1-16,11 7-2 0,4-3 1 16,3-1-1-16,7-6 0 15,7-3 0-15,-4-12 0 16,8-4-1-16,7-9 1 15,3-9 0-15,0-7 0 16,0-12-1-16,1 9 1 16,-5-6-1-16,-6-3 1 15,0 3-2-15,-4 6 1 16,-7 0 0-16,0 10 0 16,0-1-1-16,-4 4 1 15,4 3 0-15,0 3 1 16,1 3-1-16,-1 10 1 0,-4-4-1 15,4 0 1-15,4 1 0 16,-1-1 1-16,-3 1-5 16,0-1 0-16,0-6-8 15,4 0 1-15</inkml:trace>
  <inkml:trace contextRef="#ctx0" brushRef="#br0" timeOffset="11499.1464">8481 18284 26 0,'-28'19'13'0,"-8"6"-14"0,26-15 15 15,-8 9-12-15,4 6 1 16,3 3 2-16,1 0 0 16,3 7-6-16,3-1 0 15,4 4 4-15,0-13 0 16,7-6-1-16,4-13 1 15,3-12-2-15,0-7 1 16,7-9-1-16,-3-15 0 16,7-1 0-16,6-22 0 15,1-12 0-15,3-9 0 16,-10 2-1-16,-4-5 1 16,0 5-2-16,4 1 1 15,-4 15-1-15,0 16 1 0,-6 13 0 16,-1 18 1-16,-7 16-1 15,-4 12 1-15,-3 17 0 16,0 5 0-16,-7 26 1 16,0 9 0-16,-7 3-1 15,3-13 1-15,4-2-2 16,0-4 0-16,4-12-5 16,3-13 1-16,7-12-8 15,3-10 0-15</inkml:trace>
  <inkml:trace contextRef="#ctx0" brushRef="#br0" timeOffset="11749.1172">8883 17924 24 0,'-4'3'12'0,"4"69"-10"0,0-44 12 16,-3 7-10-16,-4 15 1 31,3-3 4-31,1 0 1 16,3-22-12-16,3-6 1 15,1-3 8-15,3-10 0 16,3-15-2-16,1-13 0 16,7-4-3-16,-4-11 1 15,0-7-7-15,4 13 1 16,-1-1-9-16,1 13 1 16,3 10-3-16,4 9 1 15</inkml:trace>
  <inkml:trace contextRef="#ctx0" brushRef="#br0" timeOffset="12046.0526">9208 18215 26 0,'0'0'13'16,"21"-18"-15"-16,-14 8 23 0,0-12-19 15,3-3 1-15,1-9 0 16,0-1 1-16,-1 7-5 16,1 0 0-16,-11 3 3 15,-4 3 0-15,-6 6-1 16,-8 10 0-16,-3 6 1 15,-11 6 0-15,0 13 0 16,4 9 1-16,0 16 1 16,7 3 1-16,3-3 0 15,4 0 0-15,3-10-1 16,4-9 0-16,7-3-1 16,0-6 1-16,7-7-3 15,11-2 0-15,7-14-4 0,3-14 0 16,4-5-5-16,-1-11 1 15,5-7-8-15,-5 3 0 16</inkml:trace>
  <inkml:trace contextRef="#ctx0" brushRef="#br0" timeOffset="12217.8453">9373 18106 33 0,'-14'62'16'0,"-3"7"-10"0,9-59 23 0,1-1-26 15,4 1 1-15,-1-7 1 16,4 0 1-16,0-9-8 15,7-10 1-15,-3 3 4 16,7-9 1-16,-4-9-6 16,3-3 0-16,1-1-6 15,3 7 0-15,4 3-5 16,6 6 0-16</inkml:trace>
  <inkml:trace contextRef="#ctx0" brushRef="#br0" timeOffset="12530.3125">9581 17867 29 0,'-21'16'14'0,"-10"25"-8"16,20-32 21-16,-3 1-25 15,0 2 1-15,3 10 1 16,4 0 0-16,4-6-6 0,3 3 1 16,3-4 2-16,4-2 1 15,4 6-1-15,3-4 0 16,3 1 0-16,-2-3 1 15,-1 5 0-15,-7-2 1 16,0 9 0-16,-7-3 1 16,-4 0-2-16,-3-3 1 15,0-3-1-15,-3-4 0 16,-1 7-2-16,-3-10 1 16,0 4-4-16,3-7 0 15,4-3-6-15,4-3 1 16,10-6-7-16,3-3 1 15</inkml:trace>
  <inkml:trace contextRef="#ctx0" brushRef="#br0" timeOffset="12889.6685">9758 17914 33 0,'-14'0'16'0,"0"10"-11"0,3-1 24 0,-3 4-27 15,-4 18 1-15,1 10 4 16,3 3 0-16,-1 0-8 15,8 3 0-15,0-13 5 16,4-6 0-16,6-6-2 16,8-9 1-16,7-4-2 15,3-12 1-15,0-12-3 16,0-11 1-16,-3-5-2 16,3-10 0-16,0 4-1 15,-3 2 1-15,-1 7-2 16,1 9 1-16,-4 4 0 0,0 5 1 15,-3 1 2-15,-1 18 0 16,-3 7 0-16,0-1 0 16,-3-2 1-16,3 6 1 15,0 3-1-15,-3-7 0 16,-1-2-6-16,1-4 1 16,-1-5-6-16,4 5 1 15,-3-9-4-15,3 6 1 16</inkml:trace>
  <inkml:trace contextRef="#ctx0" brushRef="#br0" timeOffset="13061.6158">9945 18222 29 0,'-11'28'14'0,"-3"6"-7"0,11-24 25 0,-1-4-29 15,-3-3 0-15,0-3 3 16,3 7 0-16,1-4-7 16,3-3 0-16,3-10 4 15,4-2 1-15,4-7-2 16,-4-3 0-16,0 3-5 15,4-6 1-15,-1 3-6 16,1-6 0-16,0 3-6 16,3 6 1-16</inkml:trace>
  <inkml:trace contextRef="#ctx0" brushRef="#br0" timeOffset="13374.0912">10029 18071 34 0,'-10'19'17'0,"6"41"-10"0,4-45 26 15,0 4-29-15,0 3 0 16,4-6 1-16,-1 3 0 15,1-1-7-15,3-5 0 16,0-4 4-16,4-6 1 16,-1 4-4-16,1-14 0 15,3-2-3-15,0 3 0 16,0-4-5-16,4 1 1 16,3 0-1-16,0-1 0 15,-3 10 3-15,-4-3 1 16,0 6 5-16,-3-3 0 15,-11 16 6-15,-7 0 1 0,-4 5 3 16,-7 11 0-16,-6 5 0 16,-5-2 0-16,-2 15-3 15,-1 7 1-15,0-10-4 16,7-3 0-16,1-13-9 16,3-9 1-16,14-10-13 15,-1-5 1-15</inkml:trace>
  <inkml:trace contextRef="#ctx0" brushRef="#br0" timeOffset="13998.9791">10597 18081 20 0,'7'15'10'0,"4"45"-1"0,-11-48 10 0,0 20-15 15,-3-10 0-15,-5 6 2 16,-2-3 1-16,-4 0-9 15,0 0 1-15,0-6 5 16,3-6 1-16,0-7-3 16,4-12 1-16,4-4-2 15,-1-9 1-15,4-18-2 16,4-7 0-16,3-6 0 16,3-1 0-16,5 11-1 15,6 5 1-15,0 13-1 16,0 3 1-16,4 7-1 15,-1 3 1-15,1 21 0 16,-4 4 1-16,-3 15 0 0,-11 7 0 16,-7 6 1-16,-3 3 0 15,-1 3-3-15,4-3 0 16,4 3-9-16,10-9 1 16,14 0-4-16,-3-16 1 15</inkml:trace>
  <inkml:trace contextRef="#ctx0" brushRef="#br0" timeOffset="14405.1958">11127 17789 42 0,'-39'6'21'0,"14"35"-31"15,22-38 40-15,-1 7-29 16,1-4 0-16,3-3 0 16,0 0 0-16,0-3-2 15,7-3 1-15,3-3 0 16,4-7 1-16,4 1-1 16,3-4 0-16,4 0 0 15,-1-3 0-15,-2 7-1 16,-1-1 1-16,4 7-1 15,-11 6 1-15,-4 3-1 16,-6 7 1-16,-4 5 1 0,-4 7 0 16,1 3 0-16,-4 13 1 15,-4 6 0-15,-3 9 1 16,-4 16-1-16,1-6 1 16,-5 0-5-16,8-1 1 15,4-8-7-15,3-10 1 16,3-7-6-16,4-5 1 15</inkml:trace>
  <inkml:trace contextRef="#ctx0" brushRef="#br0" timeOffset="14717.7574">11007 18300 28 0,'-25'-28'14'0,"46"15"-17"0,-14 4 21 0,0 0-17 15,0-1 0-15,4 1 0 16,3-1 1-16,0 4-3 15,0-3 0-15,4 6 2 16,-1 3 1-16,-2 6-2 16,-5 0 1-16,-3 3 0 15,-3-2 1-15,-4 8 0 16,-7-2 1-16,-4 6-1 16,-3-4 1-16,-4 4 0 15,1 3 0-15,-4 0-1 16,-4-3 0-16,0 3-1 15,4-10 1 1,7-2-4 0,10-10 0-16,8-10-7 15,7 1 1-15,3-7-3 0,7-2 0 16</inkml:trace>
  <inkml:trace contextRef="#ctx0" brushRef="#br0" timeOffset="15295.8352">11257 17983 36 0,'0'-9'18'0,"39"-22"-20"0,-21 24 34 0,6-2-31 16,4 6 0-16,4-3 0 16,7-1 0-16,0-2-2 15,0-4 1-15,3-5-1 16,-3 2 0-16,-4 0-5 15,-3-3 0-15,-7 10-5 16,-4 0 1-16</inkml:trace>
  <inkml:trace contextRef="#ctx0" brushRef="#br0" timeOffset="15483.3246">11680 17764 26 0,'-17'-6'13'0,"-4"21"-5"15,17-12 18-15,-3 10-24 16,-4 3 1-16,1 6 0 15,-8 6 1-15,-6 9-5 16,-1 4 0-16,-3 6 3 0,-4 7 0 16,4-1-3-16,-1-6 1 15,5-3-6-15,10-7 1 16,7-5-6-16,3-4 0 16</inkml:trace>
  <inkml:trace contextRef="#ctx0" brushRef="#br0" timeOffset="16030.1589">11599 17971 24 0,'-3'-3'12'0,"6"3"-3"0,-3 0 15 16,4 12-21-16,3 4 0 15,0 6 1-15,0 3 0 0,0 3-6 16,0 7 1-16,0-7 3 16,0-3 1-16,0 0-4 15,0-6 1-15,4-3-5 16,0-7 0-16,-1-9-6 15,1-6 1-15</inkml:trace>
  <inkml:trace contextRef="#ctx0" brushRef="#br0" timeOffset="16202.0652">11800 17736 31 0,'0'-25'15'0,"0"43"-7"15,0-14 24-15,0 2-30 16,0 0 1-16,0 0 0 15,0 1 1-15,0 2-6 16,4-3 1-16,3-3-1 16,7 4 1-16,7-7-11 15,7 3 1-15</inkml:trace>
  <inkml:trace contextRef="#ctx0" brushRef="#br0" timeOffset="16608.3346">12160 17773 44 0,'-32'25'22'0,"-13"13"-23"0,34-29 33 0,0 4-30 15,4 0 0-15,4-1-1 16,3-3 1-16,7-2-3 15,4-4 0-15,3-3 2 16,0-3 1-16,0-4-2 16,0-2 0-16,0-7 0 15,4 1 1-15,-1-1-1 16,1 0 0-16,-4 7 0 16,0 0 0-16,-3-1 0 15,-1 4 0-15,-3 3 0 16,1-4 0-16,-5 14 0 15,-3-1 0-15,0 3 0 16,-3 4 1-16,-5 6-5 16,-2 0 0-16,-1-1-4 15,1 4 1-15,-4 0-6 16,-1-6 1-16,-6 9-2 0,4-9 1 16</inkml:trace>
  <inkml:trace contextRef="#ctx0" brushRef="#br0" timeOffset="17139.4682">12012 18112 34 0,'-7'19'17'0,"0"47"-20"0,3-48 37 16,-3-2-33-16,-3 3 1 16,-1 6 1-16,1 3 0 15,3-6-4-15,0 0 1 16,-1-6 2-16,5 0 0 0,-1-7-1 16,4-6 0-1,7-6-1-15,1-6 1 0,2-13-1 16,4-3 1-16,7-13-1 15,4-6 0-15,0 6 0 16,-4-6 0-16,0 10 0 16,0 6 0-16,-3 6 0 15,-4 6 1-15,0 10 0 16,-3 6 0-16,-4 9 0 16,-7 16 1-16,-4 0-1 15,-3 10 1-15,-3 3-2 16,-8-10 0-16,4 6-3 15,0-9 1-15,0-3-3 16,3-6 1-16,4-7-1 16,3-2 1-16,4-4 0 15,0-3 0-15,4-10 2 16,7 1 0-16,-1-7 2 16,-3 7 0-16,0-1 0 15,0 1 0-15,-3 3 1 0,-4 9 1 16,-4 0 1-16,-3 6 1 15,-3 7 1-15,-1 0 0 16,-3 0 0-16,3-1 0 16,1 1-2-16,3-4 1 15,7-2-2-15,3-7 0 16,-3-3-4-16,14-9 1 16,4-7-6-16,3-9 0 15,4-13-7-15,3-6 0 0</inkml:trace>
  <inkml:trace contextRef="#ctx0" brushRef="#br0" timeOffset="17498.8228">12481 17852 36 0,'-21'19'18'0,"3"-7"-17"16,11-12 25-16,7 0-25 15,-7 0 1-15,4 0 0 16,6-9 0-16,4-1-3 15,8-2 0-15,-1-1 0 16,0-6 0-16,-4 10-4 16,1 3 0-16,-4-1 0 15,-7 7 0-15,-7 4 0 16,-7 5 0-16,-7 10 4 16,-4 6 0-16,4 3 5 0,-4-3 1 15,7 3 2 1,4 1 0-16,4-7 0 0,-1-4 1 15,4-5-3-15,4-7 1 16,-1-3-3-16,4-3 0 16,4-6-2-16,-1-6 0 15,4 2-5-15,0 7 1 16,4-3-6-16,-1-1 0 16,-3 14-5-16,8 12 1 15</inkml:trace>
  <inkml:trace contextRef="#ctx0" brushRef="#br0" timeOffset="17780.1321">12368 18168 33 0,'-21'29'16'0,"25"-7"-13"0,-4-19 27 0,0-3-28 16,0 0 1-16,3-7 0 15,1 1 0-15,6-9-5 16,4-1 1-16,1-3 3 16,-5-6 0-16,8 6-2 15,-8 7 0-15,-3-1 0 16,-3 4 1-16,-4 12-1 15,-4 6 0-15,-6 4 0 16,-4-4 0-16,0 7-1 16,3-1 1-16,4-2 1 15,0 6 0 1,10-10 0 0,1 7 1-16,7-10-4 15,-1-3 1-15,4-3-6 0,-7 3 0 16,0 4-6-16,0 2 1 15</inkml:trace>
  <inkml:trace contextRef="#ctx0" brushRef="#br0" timeOffset="21780.0212">11959 18535 21 0,'4'-9'10'0,"3"6"-1"0,-7 3 11 16,-4 3-16-16,1 6 1 16,-4 7 0-16,-4 3 1 15,-14 9-9-15,-3 13 1 16,3-4 5-16,1 1 1 16,-1-3-3-16,0-1 0 0,4-9-3 15,0-3 1-15,7-6-7 16,3-7 0-16,8 1-2 15,6-4 0-15</inkml:trace>
  <inkml:trace contextRef="#ctx0" brushRef="#br0" timeOffset="22014.3063">11991 18711 26 0,'7'12'13'0,"14"23"-7"15,-14-29 21-15,0-3-24 16,4 7 0-16,6-4 1 15,1-6 1-15,0-6-7 16,3 3 1-16,0-13 3 16,4-3 1-16,-1 3-2 15,-2-2 1-15,-5 5-2 16,-3 4 0-16,1-4-4 16,-8 1 0-16,-4-4-5 15,-3 7 0-15,-7-1-3 16,0-2 1-16</inkml:trace>
  <inkml:trace contextRef="#ctx0" brushRef="#br0" timeOffset="22154.991">12171 18507 27 0,'-7'10'13'0,"0"-1"-7"0,7-9 24 15,0 9-28-15,0 1 0 16,0 2 0-16,0-2 0 0,0 2-3 16,3-2 1-16,4-1 1 15,0 0 1-15,0-5-7 16,4-1 0-16,0 0-6 15,3-3 1-15</inkml:trace>
  <inkml:trace contextRef="#ctx0" brushRef="#br0" timeOffset="22311.2315">12379 18495 39 0,'14'3'19'0,"18"3"-19"15,-25-3 33-15,0-3-32 16,4 6 0-16,3-2 0 15,7 11 1-15,0-2-5 16,0 9 0-16,7 0-8 16,-3 9 0-16</inkml:trace>
  <inkml:trace contextRef="#ctx0" brushRef="#br0" timeOffset="24186.0586">22006 18269 25 0,'-14'-10'12'0,"-25"17"-9"0,22-4 13 16,-1 3-13-16,-14 10 0 15,-3 6 2-15,-4 12 0 16,0 7-6-16,4 9 0 16,0 13 4-16,7 3 1 15,7-4-3-15,10-15 1 16,4-3-1-16,10-9 0 16,4-13-1-16,8-13 1 15,6-18-1-15,7-19 0 16,7-7 0-16,-3-9 1 15,3-3-1-15,-3 3 1 0,-4 0-1 16,-3 13 0-16,-4 6 0 16,-7 0 1-16,4 19 0 15,-11 6 1-15,-4 6 0 16,-3 3 0-16,0 10 1 16,-3-3 0-16,-4 3-1 15,3-1 1-15,-3 4-1 16,7-9 0-16,-3 3-6 15,3-7 1-15,0-6-5 16,10-3 0-16,1-9-5 16,7-10 0-16</inkml:trace>
  <inkml:trace contextRef="#ctx0" brushRef="#br0" timeOffset="24592.3293">22179 18300 29 0,'-17'25'14'0,"-8"35"-7"0,18-45 22 15,-4 11-26-15,1-8 0 16,-1 7 1-16,4 4 1 16,3-10-6-16,4-1 1 15,4 1 3-15,3-16 1 16,4-9-2-16,-1 0 1 16,4-13-2-16,0-6 1 15,4-13-1-15,0-6 0 16,3-3-1-16,-4-15 1 15,1-7-1-15,-7 6 1 16,3 6-1-16,-4 7 0 0,4 16 0 16,-3 2 0-16,-7 10-1 15,-1 13 1-15,-6 9 0 16,-4 16 1-16,-1 15-1 16,1 10 1-16,0 12 0 15,-3-3 0-15,3 0 0 16,0 1 0-16,3-4-1 15,1-7 1-15,3-2-4 16,0-10 1-16,0-3-5 16,3-6 1-16,4-3-7 15,0-13 1-15,11-3-3 16,0-3 0-16</inkml:trace>
  <inkml:trace contextRef="#ctx0" brushRef="#br0" timeOffset="25154.7043">22430 18250 36 0,'0'6'18'0,"-7"41"-21"0,3-40 35 16,1 5-31-16,3 4 1 16,0 3 1-16,0-1 1 15,3-2-4-15,4 0 0 16,0-4 3-16,0-2 0 16,4-4-1-16,-1-3 1 15,1-6-1-15,7-3 1 16,-1-7-2-16,-3-6 1 15,0 1-5-15,1-4 1 16,-1 0-4-16,3 3 0 16,-3 3-4-16,1 0 1 15,-5 7-3-15,1 6 1 0,-4 3 5 16,0 3 0-16,-4-3 5 16,1 9 0-16,-4-2 5 15,0-4 1-15,0-3 2 16,0 6 0-16,0-6-2 15,7-6 0-15,0-7-1 16,0-2 0-16,0-1-3 16,0-6 0-16,0 0 0 15,0 0 0-15,-3 3-1 16,-4 7 1-16,-4 2 0 16,1 13 0-16,-4 10 1 15,-4 6 1-15,-3 12 0 16,0-3 0-16,0 4 0 15,3 2 1-15,1 7-1 16,3-6 0-16,3-4-2 16,4-6 1-16,4 0-1 15,-1-3 0-15,4-9-1 0,0-4 1 16,0-6-1-16,4-3 0 16,-1-9-4-16,5-7 0 15,-1-3-6-15,3-3 0 16,1 0-5-16,-4-6 1 15</inkml:trace>
  <inkml:trace contextRef="#ctx0" brushRef="#br0" timeOffset="25342.2778">22796 18310 30 0,'-10'28'15'0,"-1"16"-9"0,8-35 23 0,-1 7-27 16,1-4 1-16,-1-2 1 15,1 2 0-15,3-5-5 16,0-4 0-16,0-10 4 15,7-2 0-15,0-7-1 16,3-3 0-16,4 4-3 16,11-7 0-16,0-6-5 15,3-4 1-15,0 4-8 16,1 3 0-16</inkml:trace>
  <inkml:trace contextRef="#ctx0" brushRef="#br0" timeOffset="25639.1284">23135 18106 35 0,'0'9'17'0,"-17"16"-14"0,6-15 26 16,0-1-27-16,-3 16 1 16,-3 0 0-16,-1-3 1 15,7-3-5-15,-3-3 1 16,7-7 2-16,4 7 1 16,3-4-2-16,0 1 0 15,7-1 0-15,0-2 0 16,0 5 0-16,3-2 0 15,-3 6 0-15,-3-4 1 16,-4 1 0-16,-4-3 1 16,1 6-1-16,-4-4 0 15,-4 1 0-15,-3-4 0 16,0-2-1-16,-4-4 0 0,1 4-5 16,-1-4 1-16,1-3-6 15,13-3 0-15,4 0-7 16,11-9 1-16</inkml:trace>
  <inkml:trace contextRef="#ctx0" brushRef="#br0" timeOffset="26514.0692">23248 18222 42 0,'-3'6'21'0,"-22"47"-18"15,18-43 35-15,-4 9-35 16,-3 9 0-16,0 6 2 15,3-6 0-15,4 7-7 16,0-7 1-16,4-3 3 16,3-12 1-16,3-7-2 0,1-6 1 15,3 0-2-15,3-12 1 16,1-10-1-16,3-3 0 16,0-4-1-16,0 10 0 15,0-6-1-15,1-3 1 16,-1 6-1-16,-4 7 0 15,1-1 0-15,-4 16 0 16,-7 0 1-16,0 9 1 16,-4-2 0-16,1 2 0 15,-1 0 0-15,1 1 1 16,3-1-3-16,0-3 0 16,0-2-3-16,0-4 1 0,7-4-5 15,0-2 0-15,0-3-5 16,0 6 0-16,4-10 1 31,31 101 13-31,-77-179-1 16,38 91 0-16,-3 3 6 15,0 7 0-15,-3 2 6 16,-1 1 1-16,1-4-6 16,-1 4 1-16,4-7-3 15,0 0 1-15,0-6-2 16,0 0 1-16,7 0-2 15,0-6 0-15,4-4-1 16,-1 1 1-16,12-10-5 16,-1 4 0-16,0-7-3 15,0 3 0-15,0 0-1 0,-3 3 1 16,-4 7-1-16,-3 3 0 16,-4 12 6-16,-7 3 1 15,0 7 4-15,-4-4 1 16,1 7 1-16,3 10 0 15,0-4 0-15,3-3 0 16,1-4-3-16,3-5 1 16,3 3-3-16,4-13 1 15,0-3-2-15,4 0 1 16,0-10-4-16,-1-9 1 16,1 7-2-16,0-4 0 0,-1 1-1 15,1-4 0-15,-4 9 0 16,0-2 1-16,-3-1 4 15,-4 13 1-15,-7 7 3 16,-4 5 1-16,-3 4 1 16,-3 18 1-16,-12 1 1 15,-13 12 0-15,-21 25-3 16,-1 0 1-16,1-3-3 16,-4-6 0-16,10-4-9 15,8-18 0-15,17-6-10 16,11-10 0-16</inkml:trace>
  <inkml:trace contextRef="#ctx0" brushRef="#br0" timeOffset="27185.9026">23918 18256 29 0,'-7'-15'14'0,"32"15"-5"0,-7 0 14 0,3 0-22 16,3-10 1-16,5 7 0 15,2-3 1-15,5-4-4 16,-5-5 0-16,-6-4 2 15,0-6 0-15,0-3-6 16,-4 2 1-16,-4 5-7 16,1-5 1-16</inkml:trace>
  <inkml:trace contextRef="#ctx0" brushRef="#br0" timeOffset="27592.1275">24253 17883 28 0,'-14'53'14'0,"7"63"-8"15,0-75 19-15,-3 6-24 16,-4 10 1-16,3-4 0 16,4 7 1-16,0-13-4 15,7 6 0-15,0-9 2 0,7 0 1 16,0-7-1 0,0-8 0-16,0-14-2 15,0-5 0-15,-3-10-3 0,-1-10 1 16,1-5-1-16,-1-7 0 15,-3-3 0-15,0 3 0 16,0 0 2-16,-3 3 0 16,-8 13 4-16,1 2 1 15,-8 11 0-15,-3 5 1 16,3 4 1-16,4-4 0 16,0 4 0-16,3-6 0 15,8 5-2-15,3-5 0 16,7-7-1-16,3 3 1 0,8-12-2 15,0-4 1-15,-1 1-1 16,1-4 1-16,3-9-3 16,4-6 0-16,3 0-5 15,0-7 1-15,4-2-9 16,0-4 1-16</inkml:trace>
  <inkml:trace contextRef="#ctx0" brushRef="#br0" timeOffset="28248.2649">24606 18040 26 0,'-32'50'13'0,"-6"47"-4"16,24-69 14-16,-4-2-21 15,0 8 0-15,1-6 1 0,-1 7 0 16,0-7-4 0,8-6 0-16,-1-10 3 15,4 4 0-15,0-13-2 0,4-3 1 16,6-9-1-16,4-4 0 15,4-9 0-15,3-9 0 16,18-10 0-16,-1 4 0 16,1-7-1-16,0 6 1 15,-4 7 0-15,0 3 0 16,-3 18 0-16,0 1 0 16,-8 18 0-16,-6 1 1 15,-8 18 0-15,-6 6 1 16,-4-6 0-16,-7-2 0 15,0 5-1-15,-4-3 1 0,-7-3-1 16,1-3 0-16,2-3-1 16,5-6 1-16,3-7-1 15,3-3 1-15,8-6-1 16,10-7 0-16,7 1 0 16,0-4 0-16,3-5-1 15,5-1 1-15,-1-3 0 16,-4 9 0-16,-2 1 0 15,-1 6 0-15,-7 6 0 16,-7 3 1-16,-4 6-2 16,-3 0 1-16,-3 1 0 15,-5 9 0-15,1-4 1 16,0 4 1-16,4 0-1 16,-1-3 1-16,4-1 0 15,3-2 0-15,4 3 0 16,0-4 0-16,0-2-1 0,4-4 0 15,0 0 0-15,3-3 0 16,0-3-1-16,3-3 1 16,1-3-2-16,-1-4 0 15,5 4-4-15,-5-3 1 16,-3 6-8-16,-7 3 1 16,-3 3-4-16,-8 9 1 15</inkml:trace>
  <inkml:trace contextRef="#ctx0" brushRef="#br0" timeOffset="28654.4748">24278 18661 23 0,'-21'15'11'0,"14"4"-5"16,3-9 15-16,1-1-17 16,-1 7 0-16,1-7 1 15,3 10 0-15,0 0-7 16,0-7 1-16,3-2 4 15,1-1 1-15,3-6-3 16,4-3 1-16,3-3-1 16,3-6 0-16,1-7-1 15,0-9 1-15,3 6-1 16,-4 0 1-16,-3 1 0 16,-3 2 1-16,-4 3 0 15,-3 1 0-15,-4 12 1 16,-4 0 0-16,1 0 0 0,-1 6 0 15,-3 0-1-15,3-3 1 16,1 7-2-16,-1-10 1 16,4 9-1-16,4 1 0 15,3-4-1-15,4-3 1 16,-1-3 0-16,4-3 0 16,18-3-3-16,-4-4 0 15,4-9-5-15,3 1 1 16,8-11-9-16,2 4 1 15</inkml:trace>
  <inkml:trace contextRef="#ctx0" brushRef="#br0" timeOffset="29201.344">25361 18106 51 0,'-28'9'25'0,"28"-18"-32"16,0 9 42-16,0-3-34 15,0-4 0-15,0 4-1 16,3-3 1-16,1 0-1 16,7-7 0-16,3 4-2 15,3-7 1-15,1 7-4 16,0-1 0-16,3 1-3 15,0 3 1-15,-7 6-1 0,-7 0 0 16,-3 12 3-16,-8 4 0 16,-6 6 5-16,-12 9 1 15,1 10 4-15,-7-4 0 16,-7 14 2-16,-1-7 1 16,5-7-1-16,6-2 1 15,7-7-3-15,8-3 1 16,3-6-2-16,7-7 0 15,7-2-3-15,3-4 0 16,4-12 0-16,1-4 0 0,2 1-1 16,1-10 0-16,3 7-1 15,0-4 1-15,-3 0-2 16,-1 7 1-16,-2-1-1 16,-1 1 1-16,-4 3-1 15,1 3 1-15,-1-4 0 16,-6 7 1-16,0 7-2 15,-4-4 1-15,0 0-3 16,0 3 1-16,-4 0-4 16,-7 4 0-16,4-1-6 15,-3 1 0-15</inkml:trace>
  <inkml:trace contextRef="#ctx0" brushRef="#br0" timeOffset="29404.4192">25319 18388 27 0,'-7'0'13'0,"7"3"-7"0,0 3 18 16,0-3-22-16,0 13 0 16,-4-3 0-16,4 12 1 15,-7 12-4-15,0-2 0 16,0 6 3-16,0-1 0 16,0 4-3-16,-4 0 0 15,4-3-5-15,0-3 0 16,0-10-4-16,0 0 0 15</inkml:trace>
  <inkml:trace contextRef="#ctx0" brushRef="#br0" timeOffset="29716.8932">25150 18792 24 0,'-8'-28'12'0,"23"-13"-7"0,-8 32 18 0,3-3-21 16,4-4 1-16,4 0 0 15,3-3 0-15,0 10-4 16,-3 0 0-16,0-1 3 15,-4 7 0-15,0 3-2 16,-4 9 1-16,1 1-1 16,-8-1 1-16,-3 4-1 15,0 9 1-15,-3 0 0 16,-8-4 1-16,1 8 1 16,-1-1 0-16,1-10 0 15,3-2 1-15,3-4-1 16,8-9 1-16,3 0-1 15,0 0 0-15,3-12-2 0,1-4 0 16,3-9-4 0,4-3 1-16,-1-7-5 0,4 1 1 15,4-4-8-15,-4 1 0 16</inkml:trace>
  <inkml:trace contextRef="#ctx0" brushRef="#br0" timeOffset="29841.9716">25587 18382 23 0,'0'18'11'0,"-4"20"-9"0,4-28 10 0,-3 2-12 16,-1-3 1-16,4 4-1 16,-3-7 1-16,3 1-5 15,0-4 1-15,0-3-3 16,0-10 1-16</inkml:trace>
  <inkml:trace contextRef="#ctx0" brushRef="#br0" timeOffset="30201.2338">25795 18043 27 0,'4'-44'13'0,"10"19"-5"16,-7 19 24-16,0 3-30 15,0-1 1-15,0 4 1 16,-7 0 1-16,3 7-5 16,-3 5 0-1,-7 38 5 1,-3 7 0-16,-4 2-2 15,-4 7 1-15,-3-3-1 16,3 9 0-16,1 7-1 16,-1 8 0-16,-3-5-1 0,0-7 1 15,3-6-1-15,4-6 0 16,0-10-1-16,3-9 1 16,1-9 0-16,3-7 0 15,0-9 0-15,-1-4 0 16,1-12 0-16,-3-3 0 15,-1-9-2-15,1-4 1 16,-4-12-11-16,3-9 0 16,-3-10-6-16,-4-9 1 15</inkml:trace>
  <inkml:trace contextRef="#ctx0" brushRef="#br0" timeOffset="30951.1851">26349 18219 24 0,'-4'0'12'0,"8"18"-5"16,-4-8 12-16,-7 6-16 16,-7 5 1-16,-4 11 1 15,-14 5 1-15,-3 1-7 16,0 12 1-16,-4 7 5 16,0-1 1-16,0-12-2 15,4 0 0-15,7-16-2 16,7-15 1-16,3-20-2 15,8-8 1-15,6-23-2 16,8-6 1-16,10-3-2 16,7-3 1-16,4-3 0 0,13 6 0 15,5 3-1-15,6 9 0 16,-7 16-1-16,1 7 1 16,-8 9 0-16,-7 9 0 15,-7 10 1-15,-3 6 0 16,-4 3 1-16,-7 12 1 15,-3-2-1-15,-11 9 1 16,0 3-3-16,0-3 0 16,3-10-6-16,4-2 0 15,11-14-6-15,6-14 0 16</inkml:trace>
  <inkml:trace contextRef="#ctx0" brushRef="#br0" timeOffset="31341.7948">26695 18009 42 0,'-53'50'21'0,"39"25"-25"16,10-53 35-16,4 0-30 16,0 0 1-16,4 0 0 15,3-7 0-15,3-2-2 16,11-13 0-16,11-3 2 15,0-13 1-15,0-3-3 16,-1-6 0-16,1-12-2 16,-7 2 0-16,0 1-1 15,-8-4 0-15,1 10-1 16,-4 3 1-16,-3 9 1 0,-1 10 0 16,-3 9 2-16,0 13 0 15,-3 6 1-15,-8 12 0 16,-6 16 0-16,-4 0 0 15,-4 7 0-15,-7-1 0 16,4 1 0-16,0-4 0 16,0 10-5-16,-4 3 1 15,7-16-8-15,1 3 0 16</inkml:trace>
  <inkml:trace contextRef="#ctx0" brushRef="#br0" timeOffset="31654.2613">26518 18532 38 0,'-10'3'19'0,"27"-21"-23"16,-10 14 29-16,4-2-25 16,3-3 0-16,4-1 0 15,-1 4 1-15,5-7-1 16,-1 7 0-16,7-3 0 15,-7 9 1-15,0 0-1 16,-10 0 1-16,-4 9-1 16,-14 10 1-16,0-6-1 15,-4 9 1-15,-3 6-1 0,-4 3 1 16,1 4-1 0,-1-4 0-16,4-3 0 0,0-12 0 15,7 0-4-15,7-13 1 16,3-13-8-16,5-9 1 15</inkml:trace>
  <inkml:trace contextRef="#ctx0" brushRef="#br0" timeOffset="31873.0365">27252 18112 41 0,'-39'28'20'0,"39"-9"-22"0,0-19 34 0,4 9-30 16,-1 1 0-16,1-10 0 16,6 9 0-16,8-9-3 15,3-3 1-15,0-3-1 16,4-7 0-16,3 1-7 16,-3-1 0-16,3-2-4 15,0-4 0-15</inkml:trace>
  <inkml:trace contextRef="#ctx0" brushRef="#br0" timeOffset="32091.7515">27510 17892 42 0,'-22'26'21'0,"-27"2"-22"0,35-13 39 16,-11 14-35-16,-14 18 1 16,-3 9 0-16,-4 4 1 15,-7 9-7-15,4 3 0 16,3-9 4-16,0-1 1 15,4 14-3-15,7-20 0 16,6-12-6-16,8-6 1 16,11-20-10-16,6 1 1 15,11-19-1-15,11-19 0 16</inkml:trace>
  <inkml:trace contextRef="#ctx0" brushRef="#br0" timeOffset="32232.4308">27125 18410 42 0,'21'9'21'0,"4"10"-26"0,-18-13 43 0,0 4-36 16,0-1 0-16,0 10 0 16,0-6 1-16,4-4-5 15,6-6 0-15,5 3-3 16,-1-12 1-16,0 0-9 16,7-13 0-16</inkml:trace>
  <inkml:trace contextRef="#ctx0" brushRef="#br0" timeOffset="32388.5864">27570 17902 40 0,'3'9'20'0,"1"7"-23"0,-1-7 30 16,1-2-27-16,3-4 1 16,0 6-10-16,3 4 1 15,5-1 1-15,-1-2 1 16</inkml:trace>
  <inkml:trace contextRef="#ctx0" brushRef="#br0" timeOffset="32857.3077">27841 17927 42 0,'-49'6'21'15,"31"16"-27"-15,11-12 35 0,-3 12-27 16,-1 12 1-16,0-3 1 16,4 13 1-16,4-9-7 15,3-1 1-15,7-5 3 16,0-4 1-16,4-13-2 15,3-6 1-15,3-6-2 16,4-6 0-16,4-10 0 16,0-5 1-16,0-14-1 15,-1 10 1-15,1 3-1 16,0-3 0-16,-1 6 0 16,-6 3 0-16,-4 7-1 0,-3 6 1 15,-1 6 0-15,-6 6 0 16,-4 10 0-16,-4 3 1 15,-3 0-1-15,-3 3 1 16,-1 3-5-16,-3 1 1 16,-4-11-5-16,-3 4 1 15,-4-3-6-15,-3-6 1 16,3-1-2-16,1 1 1 16</inkml:trace>
  <inkml:trace contextRef="#ctx0" brushRef="#br0" timeOffset="33404.1448">27704 18357 30 0,'-14'25'15'0,"-4"22"-17"0,11-35 32 0,0 7-27 16,-4-6 0-16,1 18 1 16,3 0 1-16,0 1-6 15,-1-4 0-15,5-3 4 16,-1-12 1-16,1-4-2 16,3-3 0-16,3-12-1 15,4-13 1-15,4 3-1 16,3-12 0-16,4 0 0 15,3-6 0 1,25-10-2 0,-4 6 1-16,-3 10 0 15,-4 9 0-15,-3 6 1 16,-7 4 0-16,-8 9 0 16,-3 9 0-16,-7 7 1 15,-10 9 0-15,-4-3-2 0,-4 3 1 16,-10 16-1-1,0-10 1-15,0 4-5 0,0-1 0 16,7-9-3-16,3-6 0 16,0-16-2-16,4 7 1 15,4-29 0-15,-1 0 0 16,4-6 4-16,4-3 0 16,3 0 5-16,7 3 1 15,-3 3 2-15,-11 6 1 16,-4 0 1-16,-3 16 0 15,0 0 1-15,-4 16 0 0,1-7-1 16,-1 1 0-16,4-1-1 16,0-3 0-16,0-2-2 15,0 5 1-15,3 0-2 16,1 1 0-16,6-4-2 16,4-12 1-16,4 3-5 15,10-7 1-15,11-5-7 16,7-11 0-16,7-2-5 15,3-6 0-15</inkml:trace>
  <inkml:trace contextRef="#ctx0" brushRef="#br0" timeOffset="33747.9587">28243 18024 39 0,'-14'6'19'0,"21"-9"-21"0,-7 3 32 15,4-6-30-15,-4 6 1 16,7-6 0-16,0-4 0 15,4 1-2-15,-1 3 1 16,1-4-1-16,-4 1 0 16,0-1-3-16,-4 1 0 15,-3 3-2-15,-3 6 1 16,-4 0 1-16,-4 9 0 16,-6 7 3-16,2 3 1 15,-6 9 4-15,0 3 1 16,3 1 2-16,1-1 0 15,-1-3 0-15,11-3 0 16,0-3-2-16,4 0 0 0,-1-9-3 16,4 2 1-16,4-2-2 15,3-4 0-15,3-5-4 16,4-1 0-16,0-3-6 16,1 0 1-16,-1 6-6 15,-4 6 0-15</inkml:trace>
  <inkml:trace contextRef="#ctx0" brushRef="#br0" timeOffset="34075.9809">28180 18451 42 0,'-11'9'21'0,"11"-15"-24"15,0 6 36-15,4-3-33 16,-1-7 0-16,4-2 0 16,4-7 1-16,0 6-1 0,-1-2 0 15,1-1 0-15,-4 3 1 16,0-2-2-16,-7 5 1 15,0 1-1 1,-4 6 1-16,-6 6-1 0,-1 0 1 16,-3 7 0-16,0 2 1 15,0 1 2-15,-4 5 0 16,11-2 1-16,0 0 0 16,4-4-1-16,3-2 1 15,0 2-1-15,7-2 0 16,0-7-2-16,3 6 0 15,1-9-2-15,3 6 0 0,0-6-4 16,0 0 0-16,0-6-6 16,-3 6 1-16,-4 0-5 15,-7 0 0-15</inkml:trace>
  <inkml:trace contextRef="#ctx0" brushRef="#br0" timeOffset="34529.15">28074 18551 41 0,'-21'19'20'0,"-32"-10"-21"16,39 1 36-16,-7-1-32 15,-15 13 1-15,1 0 0 16,0 3 1-16,3 3-7 16,0 0 1-16,8-2 4 15,3 2 0-15,6-3-3 16,8-9 1-16,7-4-1 0,7-2 1 15,4 2-1-15,7-9 0 16,6 7 0-16,1-10 0 16,3 6 0-16,4-12 1 15,-4-4-1-15,-3 1 0 16,3-7 0-16,-3-3 1 16,-11 0 0-16,-3 4 0 15,-4-4-1-15,-7 0 0 16,-4 3 0-16,1-2 1 15,3 8 0-15,-4 7 1 16,4-3-1-16,0 6 0 0,4-3 0 16,3 3 1-16,3-7-1 15,-3 7 1-15,4 7-1 16,-4-7 0-16,0-7-1 16,0 7 1-16,0 0-5 15,0 0 1-15,0 0-10 16,4 7 1-16,3-7-5 15,-4 0 1-15</inkml:trace>
  <inkml:trace contextRef="#ctx0" brushRef="#br0" timeOffset="46606.4392">24250 11796 17 0,'-7'4'8'0,"14"8"-1"16,-7-12 8-16,3 3-12 16,5-3 1-16,2-3 3 15,8-3 1-15,3-7-9 16,7-9 0-16,11-3 6 15,10-9 0-15,11-7-2 0,-3-6 1 16,-4-6-3-16,-7-1 1 16,-4 4-1-16,-3 6 0 15,-4 7-6-15,-7 5 0 16,0 4-6-16,-3 6 1 16</inkml:trace>
  <inkml:trace contextRef="#ctx0" brushRef="#br0" timeOffset="46856.4421">24758 11198 17 0,'-11'9'8'0,"25"7"-2"0,-10-13 4 0,3 0-8 16,4 0 0-16,3 0 1 16,3 3 0-16,5 4-4 15,2 2 1-15,1 10 2 16,0 7 0-16,-1 5-1 15,1 1 1-15,-4-1-1 16,-3 4 1-16,-11-1 0 16,-4-2 0-16,-3-4 0 15,-3-3 0-15,-1-3-3 16,1 1 1-16,-1-8-9 16,4 1 1-16</inkml:trace>
  <inkml:trace contextRef="#ctx0" brushRef="#br0" timeOffset="47622.0127">25516 10592 17 0,'-7'-9'8'0,"7"12"-4"0,0-3 6 0,-3 3-8 16,-4 7 0-16,-4 2 1 15,-3 7 1-15,-4 9-5 16,-6 10 1-16,6 12 2 16,0 3 1-16,4 10-2 15,0-3 1-15,4-1 0 16,-1 4 0-16,4-4-1 16,3 1 1-16,1-3-1 15,-1-7 1-15,4-6-1 16,-7-1 1-16,0-2-1 15,-3-6 0-15,-1-7 0 16,1 0 1-16,-5-9-1 16,5-3 1-16,-1-4-2 15,8-9 1-15,3-12-3 0,7-10 0 16,3-18-1-16,5-14 0 16,-1-5 0-16,7-1 0 15,7 4 0-15,4 3 0 16,7 3 2-16,6 9 1 15,5 4 0-15,-1 9 0 16,-3 3 1-16,-7 3 1 16,-7 6 0-16,-8 7 1 15,-6 3 0-15,-11 3 0 16,-7 6-1-16,-11 4 1 16,-17 12-1-16,-4-4 0 0,-3 4-1 15,0 3 1-15,0 1 0 16,3-1 0-16,4 0-1 15,3-3 1-15,4 0-1 16,7-7 0-16,7-5 0 16,3-7 0-16,4-3 0 15,11-10 0-15,6-8-1 16,12-7 0-16,16-7-5 16,8-9 1-16,11-9-8 15,-8 3 0-15</inkml:trace>
  <inkml:trace contextRef="#ctx0" brushRef="#br0" timeOffset="48137.6084">26120 10621 21 0,'-14'9'10'0,"-15"19"-2"0,19-18 8 16,-4 5-12-16,-8 10 0 16,1 13 1-16,0 0 1 15,0 2-8-15,0 1 1 16,3 0 4-16,4-3 1 15,3-7-3-15,1 0 1 16,-1 1-2-16,1-4 1 16,-1-3 0-16,-3 0 0 15,3 0-1-15,4 0 1 16,-3-3-2-16,3 3 0 16,0 0-2-16,0-6 1 15,3-3-2-15,4-10 0 0,4-9 0 16,6-6 1-16,4-10 0 15,0-9 1-15,4-4 1 16,7-5 1-16,7-4-1 16,3-3 1-16,4 0 0 15,-1-3 0-15,5 12 0 16,-4 4 1-16,-4 9-1 16,-10 6 0-16,-4 7 0 15,-11 6 1-15,-10 12-2 16,-14 10 1-16,-3 6-1 15,-5 3 0-15,-2 4 0 16,-5 2 1-16,1 4-1 16,-4 0 1-16,4-4 1 15,4-3 0-15,6-2 0 16,0-4 0-16,8-3-1 16,3-4 1-16,3-5-5 0,4-4 0 15,7-5-3-15,7-1 0 16</inkml:trace>
  <inkml:trace contextRef="#ctx0" brushRef="#br0" timeOffset="48340.7219">26303 10777 28 0,'4'-40'14'0,"24"15"-11"0,-21 18 25 0,7 1-26 15,0 3 0-15,0 3 1 16,0-3 0-16,4 0-4 15,3-1 1-15,4 1 2 16,0-3 0-16,6 0-3 16,-2-1 0-16,-1 1-5 15,4 3 0-15,-1 0-5 16,-3 6 0-16</inkml:trace>
  <inkml:trace contextRef="#ctx0" brushRef="#br0" timeOffset="48528.1188">26585 10680 23 0,'-28'19'11'0,"-4"-3"-7"16,25-7 14-16,-3 4-18 15,-1-1 1-15,-3 4 0 0,3 3 1 16,-3 3-3 0,-7 3 1-16,4 3-3 0,-1 3 1 15,-3 4-4-15,-4 2 1 16,0 1-3-1,-3 3 1-15</inkml:trace>
  <inkml:trace contextRef="#ctx0" brushRef="#br0" timeOffset="48840.6825">26091 11307 26 0,'-14'32'13'0,"0"-26"-12"0,14-9 26 16,-3 3-25-16,-1-3 0 0,1-4 1 16,3-2 0-16,3-7-4 15,1 4 0-15,3-4 3 16,3-3 0-16,8-3-1 15,14-3 1-15,7 0-2 16,6-3 1-16,1 0-1 16,-3 3 1-16,-1 0-1 15,-3 6 1-15,-4 3-1 16,-3 7 0 0,7 9 0-1,-11 6 0-15,-4 0 0 16,-6 7 1-16,-7-1-1 15,-11 4 1-15,-7 3-1 16,-4 3 0-16,-7 3-4 16,1 0 1-16,-1 0-3 15,-7-3 0-15,1 0-5 16,3-10 0-16</inkml:trace>
  <inkml:trace contextRef="#ctx0" brushRef="#br0" timeOffset="49293.6908">26402 11176 18 0,'7'-7'9'0,"-11"10"-5"0,4-3 11 16,0 0-13-16,-3 4 0 16,-4 2 2-16,0 0 0 15,0 0-5-15,0 1 1 16,0-1 3-16,-4 3 1 16,0 1-3-16,1-1 1 15,-4 4-1-15,3-1 1 16,1-2-2-16,3-4 1 15,7-3-2-15,3-6 1 0,8-6 0 16,3-4 1-16,3 0-2 16,1 1 1-16,0-1 0 15,-4 4 0-15,0 3 0 16,-4-1 0-16,1 4-1 16,-4 3 1-16,0 3 0 15,-3 4 0-15,-8 2 0 16,1 4 0-16,-11 5 1 15,-4 4 0-15,-7 3 0 16,-3 7 1-16,0-4 0 16,-4 0 1-16,7-6 0 15,4-3 0-15,4-6 0 16,13-1 1-16,8-9-1 16,6-6 0-16,11-6-1 15,7-10 1-15,4-9-1 16,7-4 0-16,3-8-7 0,8 2 1 15,13 0-9-15,8 1 0 16</inkml:trace>
  <inkml:trace contextRef="#ctx0" brushRef="#br0" timeOffset="49575.0131">26853 10840 44 0,'-35'0'22'0,"46"-25"-24"16,-4 16 34-16,7-4-29 16,7-3 0-16,4-2 0 15,7-4 1-15,10-10-6 16,4 4 1-16,0 0 0 15,14 3 1-15,0 0-6 16,0 3 0-16,-8 3-5 16,-9 6 0-16,-11 7-3 15,-15 12 0-15</inkml:trace>
  <inkml:trace contextRef="#ctx0" brushRef="#br0" timeOffset="50121.7715">27174 10718 25 0,'-67'66'12'0,"-3"34"-5"0,56-69 21 16,-11 10-27-16,-10 3 1 15,-4 6 0-15,4-3 0 16,-1-3-2-16,1-3 0 16,14 3 1-16,3-10 1 15,11-6-1-15,4-2 0 16,6-11 0-16,8-8 0 16,3-14-1-16,7-12 0 15,7-3-2-15,1-9 1 16,-1-6-2-16,0-7 1 15,4-7-2-15,-4 4 1 16,-7 7 0-16,0 2 1 0,-7 10 1 16,1 9 0-16,-5 6 1 15,-3 4 1-15,0 6 0 16,-7 3 0-16,0 6 1 16,-3 4 0-16,-1 5-1 15,-3 4 0-15,-3 3 0 16,-1-6 0-16,0 2 0 15,1 1 0-15,3-3-1 16,-4-3 0-16,8-1 0 16,-1-3 1-16,1-2-1 15,3-1 0-15,0-3 0 16,0 0 0-16,0 0 0 16,-4 1 1-16,4 2-1 15,-3 6 1-15,-1 1 1 16,1 3 0-16,-1-1 0 15,0-2 0-15,1-1 0 0,-1-2 1 16,4-4-1-16,0-3 0 16,4-3 0-16,3-3 0 15,4-6-2-15,6-4 0 16,4-3-5-16,8 1 0 16,2-1-8-16,12 4 1 15</inkml:trace>
  <inkml:trace contextRef="#ctx0" brushRef="#br0" timeOffset="50403.0746">26875 11408 25 0,'-22'-19'12'0,"37"-3"-6"15,-8 16 13-15,7-4-17 16,0-5 1-16,3 2 0 16,5-6 1-16,6 3-5 15,4 1 0-15,3-4-5 0,0 3 1 16,15 4-4-1,-1 2 0-15</inkml:trace>
  <inkml:trace contextRef="#ctx0" brushRef="#br0" timeOffset="51028.0343">27682 10533 21 0,'-7'-32'10'0,"14"20"-9"0,-3 6 15 15,0-1-14-15,-4 7 1 16,0 7 4-16,-4 5 0 0,-3 4-8 16,-4 9 0-16,-6 6 5 15,-4 4 0-15,-1 15-1 16,1 10 0-16,-11 5-2 16,-6-2 0-16,-1-3-2 15,-11-7 1-15,12-6-5 16,2-6 1-16,12-13-6 15,13-9 0-15</inkml:trace>
  <inkml:trace contextRef="#ctx0" brushRef="#br0" timeOffset="51199.853">27496 10897 31 0,'24'-38'15'0,"-3"10"-10"16,-14 15 24-16,4 1-28 15,7-4 1-15,3 0 0 16,4 1 1-16,3-1-4 0,3 0 1 15,15-3 0 1,4 1 0-16,3 2-6 0,-7 0 1 16,3 7-6-16,0 6 0 15</inkml:trace>
  <inkml:trace contextRef="#ctx0" brushRef="#br0" timeOffset="51496.6688">27598 11216 31 0,'-53'25'15'0,"39"-12"-17"0,14-13 24 0,0 0-21 15,7-6 1-15,0-4 1 16,3-2 0-16,5-7-3 16,2 0 0-16,4 0 2 15,1-6 1-15,-1 0-1 16,-4 0 1-16,-3 3-1 15,-3 0 0-15,-7 3-1 16,-4 1 1-16,-7 8-1 16,-4 4 1-16,-3 6-1 15,0 0 0-15,0 6-3 16,0 4 1-16,-1 2-6 16,1 4 1-16,0 3-6 15,4 9 0-15</inkml:trace>
  <inkml:trace contextRef="#ctx0" brushRef="#br0" timeOffset="51762.2746">27436 11470 27 0,'-29'41'13'0,"22"-22"-7"0,7-16 18 16,0-3-22-16,4 3 0 16,3-3 2-16,3-9 1 15,8-7-7-15,3-6 1 16,-3-3 3-16,0-3 0 15,-1-3-1-15,1 2 0 16,-4 4-1-16,-7 3 0 16,-4 3 1-16,-3 4 0 15,-3 2-1-15,-4 7 0 0,-7 6-1 16,-7 6 0-16,3 7-4 16,0-1 1-16,8 7-8 15,-1 0 1-15</inkml:trace>
  <inkml:trace contextRef="#ctx0" brushRef="#br0" timeOffset="51965.4263">27630 11464 24 0,'31'-16'12'0,"1"-6"-7"15,-25 13 15-15,0-3-15 16,0-1 0-16,-3-3 3 16,-4 1 1-16,0-4-11 15,-4 3 0-15,-6 0 7 16,-1 4 1-16,-7-1-3 15,1 4 0-15,-1 0-2 0,4 2 1 16,0 1-2 0,7 0 0-16,3-1-6 0,11 1 1 15,8 0-8-15,6 0 0 16</inkml:trace>
  <inkml:trace contextRef="#ctx0" brushRef="#br0" timeOffset="52387.2439">28289 10928 39 0,'-10'28'19'0,"6"0"-23"0,1-21 29 0,-8 5-24 16,-3 10 1-16,-4 0 1 15,-6 0 1-15,2 0-5 16,1 0 1-16,4-6 2 16,3-4 0-16,-1-6-1 15,5-6 1-15,6-9-2 16,4-10 1-16,7-9-1 16,7-10 0-16,8-6-1 15,6 4 1-15,4 5-1 16,3 4 1-16,7 9 0 15,1 9 1-15,-8 4 0 16,-3 15 1-16,-8 7 0 16,-6 6 1-16,-8 9 0 15,-2-3 0-15,-8 3-1 0,-4 0 1 16,0 0-4-16,1-2 1 16,3-4-7-16,7-4 1 15,11-2-8-15,-1 3 0 16</inkml:trace>
  <inkml:trace contextRef="#ctx0" brushRef="#br0" timeOffset="52887.2818">28818 10686 38 0,'-10'32'19'0,"3"18"-22"0,0-31 27 0,-4 12-22 16,-6 10 0-16,-8 9 1 16,-3 7 0-16,6 2-4 15,-6-2 0-15,4-1 2 16,2-3 1-16,5-6-1 16,6-12 0-16,4-13-2 15,11-16 0-15,3-9-1 16,3-16 0-16,8-15-1 15,3-13 0-15,0-16-1 16,7-22 0-16,1-9 1 16,2 6 0-16,5 4 2 15,10 8 1-15,-4 20 2 16,-7 15 0-16,-3 19 1 0,-7 13 1 16,-15 18 1-16,-6 16 1 15,-8 16-2-15,-6 16 1 16,-15 15-1-16,11-3 1 15,0 3-2-15,3-3 1 16,8-7-3-16,3-8 1 16,10-1-1-16,8-12 1 15,-4-7-1-15,18-12 0 16,-8-9-1-16,8-10 1 16,-4-12-4-16,1-7 0 0,-5-9-5 15,8-7 0-15,-7-11-7 16,-4-1 1-16</inkml:trace>
  <inkml:trace contextRef="#ctx0" brushRef="#br0" timeOffset="53106.0837">29027 10959 29 0,'-46'19'14'0,"32"-3"-7"15,3-7 18-15,-3 1-22 16,-4 5 0-16,-6 1 1 15,-5 3 0-15,-9 3-6 16,2 3 1-16,1 0 3 16,-7 0 0-16,-1-3-4 0,8-3 0 15,10-7-5-15,11-5 0 16,7-7-5 0,11-7 1-16</inkml:trace>
  <inkml:trace contextRef="#ctx0" brushRef="#br0" timeOffset="53231.0048">28695 11100 31 0,'25'-9'15'0,"3"15"-14"0,-18-3 25 16,1 0-25-16,3-3 0 16,0 0 0-16,4 0 1 15,0 0-7-15,10-3 1 16,4-3-5-16,10 0 0 0</inkml:trace>
  <inkml:trace contextRef="#ctx0" brushRef="#br0" timeOffset="53590.3498">29446 10533 30 0,'22'-3'15'0,"20"3"-19"15,-35 0 23-15,0 0-20 16,0 3 1-16,4 0 1 15,-4 0 1-15,3 0-2 16,-3 3 1-16,-3 1 0 16,-4-1 0-16,0 3 0 15,-11 4 1-15,8-1-2 16,-8 1 1-16,-3 3-1 16,-7 3 1-16,10-1 0 0,-3 7 1 15,4 4-1-15,-1 2 0 16,-3-6 0-16,3 0 0 15,4-3 0-15,0-3 0 16,0-7-1-16,-3-2 1 16,-1-4-5-16,0-3 1 15,-3-6-7-15,-3-6 0 16</inkml:trace>
  <inkml:trace contextRef="#ctx0" brushRef="#br0" timeOffset="53762.2855">29270 10649 26 0,'-4'-41'13'0,"4"25"-3"0,0 16 17 0,-3 3-24 15,-1 10 0-15,-3 6 2 16,-3 12 0-16,-1 13-6 16,-3 16 1-16,-11 2 3 15,1 4 1-15,-1 0-2 16,4 0 0-16,0-3-2 16,17-4 0-16,4-2-5 15,11-7 0-15,3-3-8 16,7 0 0-16</inkml:trace>
  <inkml:trace contextRef="#ctx0" brushRef="#br0" timeOffset="54043.5147">30025 10407 31 0,'-46'3'15'0,"46"23"-14"0,0-23 19 16,-3 0-19-16,-5 9 0 15,-13 4 2-15,4 3 0 16,-15 9-3-16,4 3 0 16,-4 4 2-16,-10 3 0 15,-1-4-1-15,4-6 1 16,1-3-5-16,6 0 0 0,7-3-5 15,8-6 1-15,6-3-3 16,11-1 0-16</inkml:trace>
  <inkml:trace contextRef="#ctx0" brushRef="#br0" timeOffset="54246.633">29813 10583 29 0,'14'-6'14'0,"32"-1"-16"15,-32 4 27-15,-3 3-24 16,10 0 0 0,18 3 1-1,0 4 0-15,0-4-3 0,-8 0 0 16,-3 0-3-16,1 3 1 16,-12 1-6-1,-6 2 1-15</inkml:trace>
  <inkml:trace contextRef="#ctx0" brushRef="#br0" timeOffset="54402.7811">29796 10784 27 0,'-11'0'13'0,"15"0"-15"0,3-7 20 16,-4-2-18-16,1 0 0 16,3-1 0-16,3 1 1 0,-3-4-4 15,11-2 0-15,-4 5-4 16,4 7 0-16</inkml:trace>
  <inkml:trace contextRef="#ctx0" brushRef="#br0" timeOffset="55262.1839">29665 10987 28 0,'-67'47'14'0,"28"-28"-13"15,29-16 24-15,6-3-24 16,1 4 0-16,-1-1 0 15,4-3 0-15,0 0-2 16,11-3 0-16,-1-7 0 16,11 1 1-16,4-1-3 15,0-12 0-15,-4 7 0 16,-3 2 0-16,-1 4 0 16,-6 3 1-16,-4 6 0 15,-4 6 1-15,1 0 1 16,-4 3 1-16,0 4 1 15,3-7 0-15,1-3 0 0,-4 4 0 16,7-1 0-16,-3-6 0 16,6 0-1-16,-3-6 1 15,0 3-2-15,4-4 0 16,-1 1 0-16,1 0 1 16,0-1-1-16,-4-2 1 15,0 0-1-15,-4 2 0 16,-3 1 0-16,-3 6 1 15,-4 0-1-15,-7 6 0 0,3 4-1 16,-10 2 0-16,-7 7-1 16,6 3 1-16,-6-3-1 15,7-3 1 1,-18 6 0 0,4-4 1-16,0-2 2 15,14-3 0-15,-1-4 0 16,8-3 0-16,4-3 0 15,3 1 1-15,3-4-2 16,4 0 1-16,11 0-2 16,-1 0 0-16,-3 0 0 15,4 0 0-15,-1 3 0 16,-2-3 1-16,-1 0-1 16,-4 0 1-16,4 3-1 15,-3-3 0-15,6 0 0 16,1 0 1-16,3 0-1 15,0-3 1-15,-3 0-3 16,13-4 1-16,-6 4-2 0,0-3 1 16,-1 3-1-16,1-4 1 15,-4 4-1-15,-3-3 1 16,6 0 1-16,-6-4 0 16,-4 1 2-16,0 6 0 15,-4-3 0-15,-3 6 1 16,-3 0 0-16,-4 6 1 15,-4 3 0-15,-6 4 0 16,-1-1 0-16,0 4 0 0,4 0 0 16,4-4 1-16,3 1-1 15,3-1 1-15,4 1-2 16,4-4 1-16,6 1-3 16,4-7 1-16,-3 0-7 15,3-3 1-15,-3 0-8 16,13 0 0-16</inkml:trace>
  <inkml:trace contextRef="#ctx0" brushRef="#br0" timeOffset="57246.5865">27781 13013 24 0,'-7'-41'12'0,"28"-15"-7"0,-14 37 13 0,4-6-16 16,0-6 1-16,-1-16 1 16,-3-3 0-16,0-10-5 15,0-9 0-15,4-3 3 16,0-3 0-16,6-4-1 15,4-2 0-15,4-7-1 16,3 3 0-16,-3 10 0 16,-4 9 0-16,-3 10-1 15,-4 5 1-15,0 14-3 16,-3 9 0-16,-4 6-3 16,-4 6 1-16,-3 7-4 15,-3 5 0-15</inkml:trace>
  <inkml:trace contextRef="#ctx0" brushRef="#br0" timeOffset="57465.2714">27778 11938 23 0,'-71'40'11'0,"15"-5"-7"0,49-29 19 15,0-6-21-15,7-3 1 16,7-6-1-16,7-13 1 16,10-7-5-16,8-2 1 15,11-3 2-15,6 5 1 16,-3 4-2-16,-4 6 0 15,-3 7 0-15,-4 9 0 16,-7 9 0-16,-3 10 0 16,0 15 0-16,-4 10 1 15,-7 12-3-15,-7 4 0 0,-3 2-7 16,3 10 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59:00.23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10343 12725 41 0,'0'0'20'0,"71"-57"-17"15,-53 42 20-15,3-14-23 16,4-2 1-16,6-4 0 16,1 4 0-16,0 9-1 15,-1 3 0-15,12-3 0 16,-4 4 0-16,-1 2-2 15,-6 3 0-15,-4 4-3 16,-6 3 1-16,-5-1 0 16,-10 7 0-16,-7 4 0 15,-3 2 1-15,-8-6 4 0,-14 22 0 16,-3 19 3-16,-3 18 0 16,-5 1 0-16,-3 9 0 15,1 0 0-15,2-10 1 16,-2 7-3-16,-1-6 0 15,3-7-1-15,8-9 1 16,7-10-5-16,0-9 1 16,10-15-6-16,8-13 1 15,10-16-5-15,14 0 1 16</inkml:trace>
  <inkml:trace contextRef="#ctx0" brushRef="#br0" timeOffset="171.9268">10594 12750 26 0,'21'-32'13'0,"-7"39"-5"0,-10-1 19 0,-1 3-25 15,1 10 1-15,-4 13 2 16,0 8 0-16,-4-11-6 16,1 21 0-16,-4 9 5 15,-4 17 0-15,4-17-1 16,0 1 0-16,0-7-4 16,3-9 1-16,1-6-5 15,3-10 0-15,0-6-8 16,3-13 0-16</inkml:trace>
  <inkml:trace contextRef="#ctx0" brushRef="#br0" timeOffset="343.701">10573 12957 36 0,'10'12'18'0,"15"7"-17"0,-18 3 28 16,4 13-28-16,-4 12 1 15,3 3-1-15,1-13 1 16,-1 1-3-16,1-3 1 15,10-4-2-15,4-6 1 16,3-6-10-16,7-7 1 16</inkml:trace>
  <inkml:trace contextRef="#ctx0" brushRef="#br0" timeOffset="515.5656">10971 12806 39 0,'-10'0'19'0,"38"-6"-21"0,-21 3 28 0,0-3-25 16,0 2 0-16,4-11 0 16,3-10 1-16,0-7-3 15,4-5 1-15,3-7-4 16,0 3 0-16,-3 6-7 16,-1 7 1-16</inkml:trace>
  <inkml:trace contextRef="#ctx0" brushRef="#br0" timeOffset="953.1194">11162 12731 37 0,'-25'81'18'0,"8"7"-14"16,17-78 28-16,-4 5-31 0,4 1 0 15,0 0 0-15,4-4 1 16,3-9-2-16,0-3 1 16,0 4 1-16,3-8 0 15,1-5-1-15,-1-7 1 16,1-6-1-16,-4-6 0 15,0 3-4-15,-3-3 0 16,-1-4-3-16,1-2 1 16,-4 0-2-16,3 5 1 15,1 7-1-15,-1 7 1 16,1 5 3-16,3 10 1 16,-4 10 3-16,5 8 0 15,-1-2 1-15,0 9 1 16,-4 7 1-16,1 5 0 0,-4-2 1 15,0 5 0-15,-4 11 0 16,1 5 1-16,-4 4-1 16,0-4 1-16,-4-6-2 15,0-9 0-15,-3-3 0 16,0-7 0-16,0-6-2 16,3-3 0-16,-3-9-2 15,4-10 1-15,-1-10-5 16,4-5 1-16,4-10-7 15,3-6 1-15,10-13-7 16,1 7 0-16</inkml:trace>
  <inkml:trace contextRef="#ctx0" brushRef="#br0" timeOffset="1343.634">11670 12421 36 0,'-21'-7'18'0,"7"10"-14"0,10 4 27 16,-3 8-28-16,0 10 1 15,-4 7 2-15,1 5 0 16,-1-2-8-16,4-1 0 16,4-5 5-16,3-7 0 0,3-7-2 15,1-5 0-15,3-7-1 16,3-13 0-16,4-2 0 15,1-4 1-15,2 0-1 16,1-2 0-16,-1-1 0 16,1 0 1-16,-4 3-1 15,0 1 0-15,-3 5-1 16,0 7 1-16,-1 3 0 16,-3 3 0-16,0 7 0 15,-3-1 0-15,-1 4 0 16,-3 5 0-16,0 1-4 15,-3 6 0-15,-1 0-5 16,-3-6 1-16,0 3-6 16,0-3 0-16</inkml:trace>
  <inkml:trace contextRef="#ctx0" brushRef="#br0" timeOffset="1718.6975">11628 12894 29 0,'-15'38'14'0,"5"9"-7"0,6-25 20 16,1 12-25-16,-4 19 1 15,0 4 1-15,-4-4 1 16,1-3-6-16,2-3 1 16,1-9 4-16,4-10 0 15,-1-6-2-15,4-9 1 16,0-13-2-16,0-13 1 16,7-6-2-16,0-25 1 15,1-24-1-15,-1 2 1 16,3-3-2-16,8-3 1 0,3 12-1 15,4 10 1-15,-1 12-1 16,1 10 0-16,0 9 1 16,-4 13 0-16,-3 12 1 15,-4 10 0-15,-4 3 0 16,-3 15 0-16,0 16 1 16,-3 16 0-16,-8-3-1 15,1 6 0-15,-4-3-4 16,0-7 0-16,0-12-4 15,-4-3 1-15,4-9-7 16,0-16 0-16,0-16-2 16,-4-10 1-16</inkml:trace>
  <inkml:trace contextRef="#ctx0" brushRef="#br0" timeOffset="1921.8042">11688 13145 28 0,'14'-19'14'0,"-4"-3"-9"0,-6 22 26 16,-1 13-27-16,1-1 0 15,-4 4 4-15,-4 9 1 16,1 3-10-16,-1-3 0 16,1-3 6-16,-1-3 1 15,4-3-3-15,-3-4 0 16,6-2-2-16,1-10 0 16,3 0-2-16,3-16 0 15,4-9-5-15,4-25 0 16,10 0-9-16,4-16 0 15</inkml:trace>
  <inkml:trace contextRef="#ctx0" brushRef="#br0" timeOffset="2281.0705">12083 12530 44 0,'-22'35'22'0,"26"-26"-23"16,-4-9 33-16,4-3-32 15,-4 3 0-15,10-6 0 16,1-7 1-16,-1 4-1 15,1-4 1-15,-1-2-3 16,1-10 1-16,0 9-3 16,-1 6 1-16,1 1-1 15,-4 0 1-15,-4-1-1 16,-3 4 1-16,-3 0 4 16,-4 6 0-16,-4-7 3 15,-3 17 1-15,-7 12 0 0,0 6 1 16,3 10 0-16,0-1 0 15,4-9-3-15,0 1 1 16,7-4-3-16,4-3 1 16,6-3-2-16,4-1 1 15,4-2-5-15,3-3 1 16,-3-4-6-16,3 4 0 16,0-1-6-16,0 4 0 15</inkml:trace>
  <inkml:trace contextRef="#ctx0" brushRef="#br0" timeOffset="2577.9252">12090 12966 47 0,'-14'6'23'0,"14"48"-23"0,3-48 41 0,4-3-40 15,4 3 0-15,-1-6 1 16,1-6 0-16,-1-10-3 16,1 7 1-16,0-7 0 15,-1-2 1-15,-3-4-2 16,-3 0 0-16,-4 0 0 15,-4 3 0-15,-3 6-1 16,-3 10 1-16,-4 9 0 16,-1 10 0-16,1 3 3 15,0 12 0-15,0 7 0 16,7 6 1-16,0 3 0 16,11-3 0-16,6-13-1 15,4-9 1-15,4-16-5 16,7-12 0-16,10-6-12 15,14-4 0-15,22-9-2 0,-4-7 0 16</inkml:trace>
  <inkml:trace contextRef="#ctx0" brushRef="#br0" timeOffset="3015.4181">12464 12640 44 0,'7'28'22'0,"53"-47"-26"0,-39 13 40 16,7-10-35-16,0-2 1 15,0-7 1-15,4-10 0 16,4 4-4-16,-1-1 1 16,0 1-3-16,-3 0 0 15,-7 2-7-15,-4 4 0 16,-7 3-4-16,-7 4 1 16</inkml:trace>
  <inkml:trace contextRef="#ctx0" brushRef="#br0" timeOffset="3281.0431">12749 12236 27 0,'-31'18'13'0,"9"67"-6"0,19-57 22 0,-1 29-28 16,-3 24 1-16,-7 20 1 16,4 5 0-16,-1 16-3 15,-3-2 0-15,3-8 2 16,1-5 1-16,-1-25 0 16,1-7 1-16,-4-9-1 15,-1-19 1-15,-2-19-1 16,-1-15 1-16,-7-7-2 15,4-19 1-15,14-18-2 16,7-26 1-16,7-12-2 16,11-12 1-16,14 18-1 15,-1 1 1-15,5-1-5 16,2 3 0-16,1 7-9 16,7 3 1-16,0-4-3 15,3 4 0-15</inkml:trace>
  <inkml:trace contextRef="#ctx0" brushRef="#br0" timeOffset="3437.2459">12950 12571 44 0,'-42'35'22'0,"42"-26"-29"0,0-9 42 16,11-6-35-16,6-1 0 16,1-8 1-16,10-10 1 15,0-10-5-15,4 1 0 16,0 2-9-16,-4-2 1 15</inkml:trace>
  <inkml:trace contextRef="#ctx0" brushRef="#br0" timeOffset="3749.7309">13204 12198 30 0,'-24'38'15'0,"-11"52"-1"0,20-64 16 0,1 24-26 16,-7 28 0-16,0 0 1 15,3 1 1-15,8-10-8 16,6-3 0-16,4 0 5 15,11-7 0-15,3-9-2 16,4-15 1-16,6-4-4 16,1-18 0-16,-4-13-4 15,0-16 1-15,-3 0-2 16,-4-6 1-16,-3-6 0 16,-8 0 1-16,-3 3 3 15,-3 6 1-15,-8 7 3 16,-7 8 1-16,-6 11 1 15,-8 5 1-15,0 1-1 0,-3-1 0 16,7-2-2-16,3-4 0 16,7-9-6-16,11-10 0 15,7-9-8-15,11-15 1 16</inkml:trace>
  <inkml:trace contextRef="#ctx0" brushRef="#br0" timeOffset="3874.7122">13215 12195 42 0,'7'-16'21'0,"4"35"-20"0,-8-13 34 0,1 13-34 16,-1 6 1-16,4 3-5 16,4 0 1-16,7-6-10 15,6-3 1-15</inkml:trace>
  <inkml:trace contextRef="#ctx0" brushRef="#br0" timeOffset="4734.0336">13787 12844 30 0,'-4'0'15'0,"1"31"-14"0,3-21 25 0,0 5-26 15,0 4 1-15,0 19-1 16,0 6 1-16,-4 3-1 15,0 9 0-15,1-3-1 16,-1-6 1-16,1 1-5 16,3-8 0-16,-4-2-4 15,4-10 0-15</inkml:trace>
  <inkml:trace contextRef="#ctx0" brushRef="#br0" timeOffset="5202.8309">13631 13236 34 0,'-3'-22'17'0,"13"0"-19"0,-3 16 31 16,4 3-28-16,0-7 1 16,3 4-1-16,3-7 1 15,1 4-3-15,0-1 0 16,-1 1 1-16,-3 9 1 16,1 3-1-16,-5 13 1 15,-6 6-1-15,-4 9 1 16,-4 4-1-16,-6-1 1 15,-5 4-1-15,-6 3 1 16,4-7 1-16,-1 1 0 16,4-10 1-16,3-10 0 15,1 1 0-15,6-7 0 16,4-9-1-16,11-12 1 0,6-10-3 16,1-3 1-1,3-10-4-15,4-9 1 0,3-9-3 16,0 0 0-16,1 3-3 15,-5 6 1-15,-3 3 0 16,-3 13 0-16,0 9 3 16,-8-3 1-16,-3 13 4 15,-3 15 1-15,-1 10 2 16,-3 9 1-16,-3 3-1 16,3 6 0-16,0-2-1 15,0-7 1-15,0-6-5 16,3-4 1-16,4-8-7 15,0-14 0-15,4-15-4 16,-4-9 1-16</inkml:trace>
  <inkml:trace contextRef="#ctx0" brushRef="#br0" timeOffset="5437.274">14185 12461 36 0,'4'-6'18'0,"6"25"-19"0,-10-10 32 16,-3 13-30-16,-1 16 0 15,1 12 1-15,-8 6 1 16,4 10-2-16,0 3 0 16,0 19 2-16,-4 6 1 15,1-6-1-15,-1 0 1 16,4-10-1-16,4-9 0 16,-1-22-1-16,-3-6 0 0,-4-7-2 15,1-12 1-15,-1 0-6 16,-3-9 0-16,0-7-10 15,0-12 1-15</inkml:trace>
  <inkml:trace contextRef="#ctx0" brushRef="#br0" timeOffset="6390.3284">13444 12693 28 0,'-17'-15'14'0,"17"5"-3"16,3 4 17-16,1-3-25 15,3-4 0-15,7-6 3 16,11-3 0-16,3-3-8 15,4-3 1-15,3 3 4 16,0-3 1-16,0 6-2 16,-3 6 1-16,-4 3-6 15,-3 4 0-15,0 0-6 16,-4 2 1-16,-3 4-5 16,-4 3 0-16</inkml:trace>
  <inkml:trace contextRef="#ctx0" brushRef="#br0" timeOffset="7765.225">13483 12493 18 0,'-21'6'9'0,"17"-3"-22"0,4 0 2 0</inkml:trace>
  <inkml:trace contextRef="#ctx0" brushRef="#br0" timeOffset="8421.37">13688 12584 24 0,'-7'-10'12'0,"7"32"-12"0,-4-16 24 0,1 10-22 15,-4 9 1-15,-4 0 1 16,0 0 1-16,4 0-6 16,0 1 1-16,0-5 3 15,4 1 0-15,-1 3 0 16,4-6 0-16,4 0-2 16,3-3 1-16,0-4-1 15,3 1 1-15,1-4-1 16,0-2 1-16,-1-4-1 15,4-3 0-15,-3-7 0 16,3-2 0-16,0-4-1 16,-3-2 1-16,-1-4-3 15,1 3 0-15,-1 4-3 16,1-7 1-16,-4 0-2 16,0 3 1-16,-3 4 0 15,-1 6 0-15,-3 6 4 0,4 0 0 16,-1 0 3-16,1 3 1 15,-1 0 1-15,4 0 0 16,0 3 0-16,0 4 1 16,1-1-2-16,2 1 1 15,-3-1-2-15,4 3 1 16,-1-2-3-16,1-1 0 16,0 1-12-16,6-4 0 15,-6-3 0-15,-8-3 1 16</inkml:trace>
  <inkml:trace contextRef="#ctx0" brushRef="#br0" timeOffset="9921.5031">14866 12380 21 0,'-3'3'10'0,"3"3"-4"0,0 10 10 0,3 12-15 15,-3 16 1-15,-3 19 0 16,-8-7 0-16,-3 4-2 15,-4-1 0-15,1-5 2 16,2-17 1-16,5-2-2 16,-1-10 1-16,4-6-1 15,-3-1 0-15,3-11-1 16,7-14 1-16,7-11-1 16,7-11 1-16,7-24-1 15,4-10 0-15,-1-2 0 16,5 8 1-16,-1 10-1 15,0 13 1-15,7 8-1 16,-7 1 1-16,-3 16 0 16,-4 15 0-16,-7 13 0 15,-3 12 0-15,-4 4 0 0,-7 6 1 16,-7 3-3-16,-4 3 1 16,1 0-8-16,-4-7 1 15,3-2-3-15,4-13 0 16</inkml:trace>
  <inkml:trace contextRef="#ctx0" brushRef="#br0" timeOffset="10233.9463">14915 12781 22 0,'0'0'11'0,"18"-9"-13"0,-18 9 17 0,7 0-14 15,0 0 0-15,-7 0 1 16,4 3 1-16,-4 0-4 15,0 6 1-15,-4 1 3 16,-3 5 0-16,0 1 0 16,0 0 0-16,-4-4 0 15,4 1 1-15,0-4-1 16,4-2 1-16,-1-4-2 16,4-3 1-16,0 0-2 15,7-7 1-15,0-2-1 16,4-3 0-16,7-1 0 15,-1 0 0-15,1 1-2 16,0-4 1-16,-4 10-5 16,-4 0 1-16,1 3-8 15,-11 9 1-15</inkml:trace>
  <inkml:trace contextRef="#ctx0" brushRef="#br0" timeOffset="10749.5284">14803 13060 28 0,'-60'57'14'0,"21"-10"-5"0,35-41 18 15,1 0-26-15,3-6 1 16,0 0 0-16,10-6 1 16,4-3-4-16,8-4 1 15,6-12 2-15,0-6 0 0,0 5-1 16,0-2 1-16,1 0-4 16,-1 0 0-16,4 3-4 15,-11 3 0-15,-4 6-5 16,-6 7 1-16,-7 2-1 15,-8 11 0-15,-3 2 6 16,-4 3 1-16,1 7 5 16,-4 15 0-16,0 10 6 15,-11 6 1-15,4 6-1 16,-4-6 1-16,4-6-3 16,3-3 0-16,1-7-2 15,6-6 0-15,8-6-3 16,3-6 1-16,7-10-5 15,7-3 0-15,0-19-4 16,0-6 0-16,4-13-1 16,-1-12 0-16,1 0 4 31,-36 88 5-31,53-111 3 0,-17 42 0 16,-11 25 4-16,0 25 1 15,-7 21 1-15,0 4 1 16,0 13-7-16,0 5 1 15,-3-8-3-15,-1 27 1 16,1-5-2-16,-4 5 1 16,-4-18-5-16,7-13 0 15,1-9-6-15,3-13 1 16</inkml:trace>
  <inkml:trace contextRef="#ctx0" brushRef="#br0" timeOffset="11046.3851">14771 13377 27 0,'7'-28'13'0,"18"12"-13"16,-15 13 19-16,4 0-18 16,0 0 1-16,0-1-1 15,-3 4 0-15,3 0-2 16,-3 0 1-16,-4 0 2 16,-4 7 0-16,-3 5 0 15,-3 4 0-15,-1 3 1 16,-3 6 1-16,-7 3-1 15,0-3 0-15,-4-12 0 16,4 6 0-16,4 6-1 16,3-10 0-16,3-5-1 15,4-4 1-15,0-6-1 0,11 3 1 16,-1-3-4-16,4-12 0 16,4-10-5-16,3-13 0 15,4-6-6-15,7-6 1 16</inkml:trace>
  <inkml:trace contextRef="#ctx0" brushRef="#br0" timeOffset="11421.4405">15166 12966 28 0,'14'-3'14'0,"25"12"-15"0,-32-9 20 16,7 0-19-16,0-3 1 0,4-3 1 16,3 3 0-16,4 3-2 15,-4 6 0-15,-4 4 2 16,-2 2 0-16,-5 7 1 15,-3 3 0-15,-7 6-1 16,-7 0 1-16,-7 10-1 16,-11 0 1-16,-3-7-1 15,-14 3 0-15,3-2-3 16,0-7 0-16,4-6-5 16,7-7 1-16,3-9-6 15,4-12 0-15,7-10 0 31,0 57 11-31,38-117-1 16,-6 48 1-16,7 15 5 16,3 10 0-16,0 12 6 15,-3 10 1-15,-1 6-7 16,1 0 1-16,0 0-3 0,3 0 0 16,0-7-8-16,0-2 1 15,4-4-8-15,7-5 1 16</inkml:trace>
  <inkml:trace contextRef="#ctx0" brushRef="#br0" timeOffset="11702.6731">15988 12505 40 0,'-21'13'20'0,"-29"18"-19"15,36-18 32-15,-10 9-33 16,-22 12 1-16,3 1 0 16,-3 8 0-16,1 5-2 15,2-5 1-15,4 1-1 16,8-3 0-16,6-6-4 15,7-10 0-15,8-10-7 16,10-2 0-16</inkml:trace>
  <inkml:trace contextRef="#ctx0" brushRef="#br0" timeOffset="11874.459">15660 12894 36 0,'3'3'18'0,"4"32"-16"0,0-26 28 15,-10 13-28-15,-1 25 0 16,-3 13 0-16,0 5 1 15,-3 8-4-15,-1-8 1 16,1 1 2-16,-1-3 0 16,7-3-5-16,4-16 0 15,7-10-9-15,1-25 0 16</inkml:trace>
  <inkml:trace contextRef="#ctx0" brushRef="#br0" timeOffset="12187.0193">16023 12834 41 0,'-10'-3'20'0,"31"-9"-20"16,-11 5 29-16,4-2-29 15,4 0 1-15,3-1 0 0,0-2 1 16,4-7-3-16,7-3 1 16,0-6-4-16,-1 0 1 15,-2-1-8-15,-5 1 0 16,1 0-1-16,-7 6 0 15</inkml:trace>
  <inkml:trace contextRef="#ctx0" brushRef="#br0" timeOffset="12327.5562">16221 12515 33 0,'-25'34'16'0,"4"38"-19"0,14-50 33 16,-4 3-30-16,1 10 1 0,-4 6 0 15,-1 2 0-15,5-5-5 16,-1 9 1-16,4-3-6 15,0 0 0-15</inkml:trace>
  <inkml:trace contextRef="#ctx0" brushRef="#br0" timeOffset="12499.4502">15988 13073 35 0,'-11'-13'17'0,"11"-28"-14"15,0 35 27-15,4-6-29 16,3 2 0-16,3 1 0 15,5-4 1-15,2 1-2 16,4-1 0-16,4 1 0 16,0-1 1-16,-1 1-6 15,5 2 0-15,-1 4-6 16,0 6 0-16</inkml:trace>
  <inkml:trace contextRef="#ctx0" brushRef="#br0" timeOffset="12671.351">16055 13217 38 0,'-35'50'19'0,"21"-15"-18"0,14-35 30 16,0 0-31-16,0 0 1 15,7-10 0-15,3-2 0 16,4-7-1-16,0-6 0 16,4-3-1-16,0-4 0 15,-1-2-6-15,1 2 0 16,0-2-4-16,-8 12 0 15</inkml:trace>
  <inkml:trace contextRef="#ctx0" brushRef="#br0" timeOffset="12827.6024">16157 12941 31 0,'-10'16'15'0,"6"31"-11"0,1-32 24 0,-1 11-28 16,1 11 1-16,-5 10 0 15,1-9 0-15,0 3-2 16,0-1 1-16,0 1-4 15,0-10 0-15,0 4-6 16,4-4 0-16</inkml:trace>
  <inkml:trace contextRef="#ctx0" brushRef="#br0" timeOffset="12999.417">15967 13515 44 0,'-14'9'22'0,"24"-6"-21"0,-6-3 40 16,3 0-39-16,3-3 1 15,4-3 0-15,8-3 0 16,6-10-4-16,7-6 1 16,15-7-2-16,6-8 1 15,4-7-14-15,11 0 1 16</inkml:trace>
  <inkml:trace contextRef="#ctx0" brushRef="#br0" timeOffset="13780.583">16905 12499 22 0,'-10'-16'11'0,"-5"19"1"0,12-3 0 0,-1 4-10 15,-6 2 1-15,-8 16 1 16,1 3 0-16,-5 6-5 15,1 10 0-15,-4-7 4 16,4 1 1-16,0-4-3 16,7-6 1-16,0-6-1 15,7-6 1-15,3-7-2 16,11-6 0-16,7-3 0 16,8-3 0-16,9-13 0 15,5 3 0-15,-1-3 0 16,4 0 0-16,-4 7 0 15,4 3 0-15,-11-1 0 16,-3 7 0-16,-8 0 0 0,-2 6 0 16,-5 6 0-16,-3 7 1 15,-14 3-2-15,-3 3 1 16,-8 3-5-16,-7 3 1 16,-10 7-6-16,-7-7 0 15</inkml:trace>
  <inkml:trace contextRef="#ctx0" brushRef="#br0" timeOffset="14218.0437">16690 12979 25 0,'-4'22'12'0,"8"9"-5"0,-4-18 16 0,0 5-21 16,-4 17 1-16,-3 6 1 15,0-1 0-15,-7 7-5 16,0 7 0-16,0-1 3 15,0-3 0-15,0 0-1 16,3 1 1-16,4-8-2 16,4-11 1-16,-1-7-1 15,4-13 0-15,0-12-1 16,7-9 0-16,0-4 0 16,0-8 0-16,4-17-1 15,3-6 1-15,4-19-1 16,3-12 1-16,3-3 0 15,15 9 1-15,4 6-1 16,6 6 1-16,0 14-1 16,-6 8 1-16,-5 13-1 0,-6 10 1 15,-7 8 0-15,-7 4 0 16,-4 19 0-16,-4 13 0 16,-6 15 1-16,-8 9 0 15,-10 1 0-15,0-4 0 16,-4 0-3-16,4-3 0 15,0-3-4-15,-4-15 0 16,4 5-4-16,-3-12 1 16</inkml:trace>
  <inkml:trace contextRef="#ctx0" brushRef="#br0" timeOffset="14639.9728">16799 13189 13 0,'36'-19'6'0,"-12"16"3"0,-13 3 5 0,-1 0-12 16,1 0 1-16,0 0 0 16,-8 0 0-16,1 0-4 15,-4 6 1-15,-4 4 2 16,1 5 1-16,-4 1-1 16,-11 0 0-16,4 2 0 15,-4-2 1-15,4-3-1 16,3-4 0-16,8-3-1 15,-1 1 1-15,4-7-1 16,7-10 0-16,8-2-1 16,-1-10 1-16,3 3-1 0,1-6 0 15,0 0-1-15,-4 6 1 16,0 0 0-16,-4 6 0 16,-3 4-1-16,-7 9 1 15,-3 6-1-15,-4 4 1 16,0 9 0-16,-11 3 0 15,8-1 0-15,-1-2 0 16,0-3-1-16,4 0 1 16,7-7 0-16,7-3 0 0,4-6 0 15,7-9 1-15,10-10-6 16,4-6 1-16,3 0-5 16,0-13 0-16</inkml:trace>
  <inkml:trace contextRef="#ctx0" brushRef="#br0" timeOffset="15014.866">17208 12740 30 0,'8'-28'15'0,"37"3"-20"0,-30 16 24 16,16 6-20-16,5 6 0 15,2 3 1-15,1 6 1 16,3 4 0-16,-10 0 1 15,-7 6-1-15,-7 3 1 16,-4 3 0-16,-11 3 0 16,-6-2-2-16,-4-1 1 15,-11 3-6-15,-3-6 0 16,0-3-4-16,-11 0 1 0</inkml:trace>
  <inkml:trace contextRef="#ctx0" brushRef="#br0" timeOffset="15436.795">17417 12907 26 0,'0'12'13'0,"-74"38"-7"16,56-31 21-16,-3 3-26 16,3 0 1-16,0 6 0 15,1-6 0-15,3 0-3 16,3 6 0-16,4-12 2 15,0-3 0-15,3-1-1 16,8-6 1-16,3-2-1 16,4-8 0-16,6-5 0 15,8-7 0-15,10 4 0 0,1-7 0 16,-1-6 0-16,0 6 1 16,-3 10-1-16,-11-1 0 15,-7 13 0-15,-7 7 1 16,-10 9-1-16,-8 6 0 15,-7 9 1-15,-13 4 0 16,6-7 0-16,4 1 0 16,3-4 0-16,8-3 1 15,3-6-1-15,3-4 1 16,4-5-1-16,4-7 0 0,10-6 1 16,3-4 0-16,4-5-3 15,4-7 0-15,3-6-4 16,-6-6 0-16,-5-4-7 15,-3-2 0-15</inkml:trace>
  <inkml:trace contextRef="#ctx0" brushRef="#br0" timeOffset="15608.6568">17494 12979 41 0,'-14'22'20'0,"-4"31"-20"16,11-31 34-16,-3 16-31 15,-18 5 0-15,-1 11 0 16,1 15 1-16,-4 6-6 15,1 22 1-15,2 4 1 16,5-1 0-16,6-3-11 16,8-9 0-16,10 0-3 15,-4-4 1-15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59:40.2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16947 9068 28 0,'-38'7'14'0,"27"-7"-3"0,11 6 14 0,4 10-23 16,-1 9 0-16,1 9 1 16,-4 1 1-16,-4 2-5 15,1 7 0-15,-4-9 3 16,-1-1 1-16,5-2-3 16,-1-7 1-16,4-7-6 15,4-8 0-15,-1-10-7 16,8-6 1-16</inkml:trace>
  <inkml:trace contextRef="#ctx0" brushRef="#br0" timeOffset="156.2384">16986 9028 30 0,'7'-54'15'0,"4"-2"-4"15,-8 43 21-15,4-2-30 16,4-7 1-16,-4 0 1 16,0 6 1-16,0 0-7 15,0 4 1-15,0 2 1 16,0 10 1-16,0 10-9 15,1 5 1-15,-1 14-6 16,7 2 0-16</inkml:trace>
  <inkml:trace contextRef="#ctx0" brushRef="#br0" timeOffset="437.4717">17124 9256 33 0,'-14'57'16'0,"3"-23"-9"0,11-24 25 15,0-4-30-15,0-6 0 16,0-9 2-16,4-13 0 0,3-10-5 15,3-12 0-15,8 4 3 16,3 2 0 0,0 4-2-16,0 2 1 0,1 7-1 15,-1 6 0-15,-4 7 0 16,-2 9 1-16,-5 6-1 16,-3-3 1-16,-3 12 0 15,-1 10 1-15,-3 3-1 16,0 7 1-16,0-7-2 15,0-3 0-15,4-7-5 16,-1-5 0-16,18-10-5 16,1-10 0-16,9-8-5 15,1-7 1-15</inkml:trace>
  <inkml:trace contextRef="#ctx0" brushRef="#br0" timeOffset="734.3203">17625 8984 31 0,'3'-13'15'0,"-10"13"-10"0,4 3 26 16,-8 4-29-16,-3 2 1 15,-7 7 2-15,-4-1 1 16,0 10-8-16,1 7 1 16,3 2 4-16,6 1 1 15,8-7-3-15,7 0 1 16,11-12-1-16,7 9 0 16,6-9-1-16,1-4 0 15,-4 4 0-15,-3-4 0 16,-4 4 0-16,0 0 0 15,-3-4 1-15,-4 7 0 16,-4-6 0-16,-3 2 0 16,-3 1 0-16,-8 0 1 0,1-1-1 15,-8-2 0-15,0-1-6 16,1-5 1-16,3-7-8 16,6-7 1-16,12-2-4 15,7-10 1-15</inkml:trace>
  <inkml:trace contextRef="#ctx0" brushRef="#br0" timeOffset="906.1855">17688 9144 35 0,'0'-7'17'0,"0"32"-16"15,0-15 31-15,-3 9-31 16,-4 3 0-16,0 9 0 16,0 3 1-16,0 1-3 15,-1-7 0-15,1 0-2 16,4-3 0-16,3-6-7 15,0-3 0-15,0-7-1 16,7-9 0-16</inkml:trace>
  <inkml:trace contextRef="#ctx0" brushRef="#br0" timeOffset="1015.4688">17632 9134 36 0,'-4'-50'18'0,"4"37"-23"0,0 13 36 16,0 0-31-16,4-6 0 15,-1 3-7-15,4 3 1 16,0 0-1-16,8 3 1 15</inkml:trace>
  <inkml:trace contextRef="#ctx0" brushRef="#br0" timeOffset="1421.6984">17903 9090 39 0,'-42'22'19'0,"17"13"-18"0,18-16 33 0,0 9-31 15,-3 19 0-15,-1-6 2 16,4 2 1-16,4 1-8 16,3-3 1-16,3-6 4 15,1-7 1-15,3-9-3 16,0-4 1-16,7-21-1 16,4-13 1-16,10-18-2 15,3-17 1-15,1-18-1 16,-4-3 1-16,1-10-1 15,-1-15 1-15,0 3-2 16,0 0 1-16,-6 15 0 16,-5 19 0-16,-3 23 0 15,-3 14 0-15,-4 23 0 0,0 16 1 16,-7 21 0-16,-7 10 0 16,-7 13-1-16,-7-1 1 15,-1 23 0-15,-2 8 0 16,6 1-5-16,4-16 0 15,7-9-6-15,10-19 1 16,5-10-7-16,9-9 0 16</inkml:trace>
  <inkml:trace contextRef="#ctx0" brushRef="#br0" timeOffset="1671.7629">18200 9247 28 0,'3'-47'14'0,"8"19"-4"0,-8 15 17 0,4-9-26 15,1 4 1-15,-1-1 1 16,0-3 1-16,0 0-5 15,-4 3 1-15,-6 3 4 16,-4 10 0-16,-4 12 0 16,-3 10 0-16,-7 22 0 15,-4 12 0-15,0 13 0 16,4-4 0-16,7-9-1 16,11-3 0-16,3-12-1 15,10-7 0-15,1-9-1 16,3-10 0-16,0-9-3 15,7-6 1-15,0-13-7 16,4-12 1-16,0-7-10 16,3-3 1-16</inkml:trace>
  <inkml:trace contextRef="#ctx0" brushRef="#br0" timeOffset="1890.4964">18380 9131 46 0,'-4'50'23'0,"4"7"-22"0,0-45 34 15,0 7-32-15,-3 6 0 16,-1 0 3-16,1-6 1 16,-1-6-8-16,4-4 0 0,0-9 6 15,4-9 0 1,3-10-2-16,3-3 0 0,15-13-2 16,3-2 1-16,0-7-5 15,8 9 0-15,-1-2-12 16,7-1 1-16,-6 7-4 15,-8-16 1-15</inkml:trace>
  <inkml:trace contextRef="#ctx0" brushRef="#br0" timeOffset="2687.3118">19734 8984 30 0,'-31'9'15'0,"-22"29"-9"0,28-26 15 0,0 16-18 16,-6 10 0-16,-1 9 1 16,4 0 1-16,3 0-7 15,7-12 1-15,4-10 4 16,7-6 0-16,7-13-2 16,7-12 1-16,7-13-1 15,14-16 0-15,8-12-1 16,6 3 1-16,-3 0-1 15,3 7 1-15,-6 2-1 16,-5 10 0-16,-6 10-1 16,-7 8 1-16,-4 14 0 0,-4 5 1 15,-3 13 0 1,-10 16 1-16,-4 0-1 0,-4 6 1 16,-3 6 0-16,0-12 0 15,0-4-1-15,0-5 0 16,3-7-5-16,8-9 1 15,3-10-8-15,7-3 1 16,3-12-4-16,11-13 1 31,1-47 0-15,-5 66 13 0,-13-63 1-16,13 9 0 0,1 13 7 15,0 7 1-15,3 2 2 16,4 1 1-16,-1 2-7 15,8 4 0-15,0-9-6 16,7-1 1-16,3 3-7 16,-3-2 0-16,-8 2-5 15,1 7 1-15</inkml:trace>
  <inkml:trace contextRef="#ctx0" brushRef="#br0" timeOffset="2859.1811">20115 8698 40 0,'-49'79'20'0,"17"15"-25"16,22-69 35-16,-4 6-30 16,-1 13 1-16,1 9-1 15,0 1 1-15,4-1-2 0,3-3 1 16,3-6-6-16,4 0 1 16,7-9-6-16,4-7 1 15</inkml:trace>
  <inkml:trace contextRef="#ctx0" brushRef="#br0" timeOffset="3030.9547">20165 8912 45 0,'0'6'22'0,"24"-12"-29"0,-13-1 40 0,7 1-33 16,-1-3 1-16,8-7-1 15,0 0 1-15,-1-6-4 16,1-3 0-16,-4 3-6 15,0-3 0-15,-3 6-3 16,0-3 1-16</inkml:trace>
  <inkml:trace contextRef="#ctx0" brushRef="#br0" timeOffset="3187.2772">20405 8639 38 0,'-18'66'19'0,"-7"46"-25"15,15-86 37-15,-8 11-31 16,-3 17 0-16,0 5 0 15,0-2 1-15,3-1-2 16,7-3 0-16,8-9-5 16,6 0 0-16,4-9-4 15,8-10 0-15</inkml:trace>
  <inkml:trace contextRef="#ctx0" brushRef="#br0" timeOffset="3515.2994">20443 9037 40 0,'-21'19'20'0,"-7"56"-21"0,21-50 36 16,-4 3-31-16,1 7 0 15,-1 2 1-15,8-2 0 16,-1-13-7-16,8-3 0 0,-1-7 4 16,4-9 1-16,4-9-2 15,0-6 0-15,-1-10-2 16,4-7 1-16,0 4 0 15,4-6 0-15,-4 6-1 16,0 3 0-16,-3 3 0 16,-1 13 1-16,-3 6 0 15,-3 12 0-15,-4 4 0 16,-4 6 0-16,1 0-1 16,3 3 0-16,0-6-4 15,3-3 0-15,1-4-8 16,3 1 0-16,0-4-1 15,0-3 0-15</inkml:trace>
  <inkml:trace contextRef="#ctx0" brushRef="#br0" timeOffset="3734.0459">20613 9109 30 0,'-25'41'15'0,"4"12"-13"0,17-34 29 16,1 6-30-16,-1 10 1 15,4-4 1-15,0-6 0 16,4-6-4-16,3-3 0 16,0-4 3-16,4-3 0 15,-1-5-2-15,11-11 0 16,1-5-6-16,6-13 1 16,-4-4-7-16,5-5 1 15</inkml:trace>
  <inkml:trace contextRef="#ctx0" brushRef="#br0" timeOffset="3968.4315">20994 8651 34 0,'-7'0'17'0,"3"0"-15"16,4 3 26-16,-3 7-26 16,-1 12 0-16,1 6 1 15,-1 6 1-15,-3 7-5 16,0 6 0-16,3 7 3 15,-3 11 1-15,-3 4-2 16,-4 4 1-16,0-1-1 16,0-6 1-16,3-7-3 15,4-6 1-15,3-6-6 16,4-9 1-16,0-10-8 16,7-6 1-16</inkml:trace>
  <inkml:trace contextRef="#ctx0" brushRef="#br0" timeOffset="4155.9626">20990 9100 36 0,'0'3'18'0,"-7"9"-14"0,4 1 27 15,-1 9-27-15,1 6 0 16,-4 0 2-16,0 7 1 16,3-1-9-16,0-2 1 0,4-7 5 15,4-6 1-15,3-1-3 16,4-5 0-16,6-10-9 15,8-6 0-15,7 0-8 16,10-7 1-16</inkml:trace>
  <inkml:trace contextRef="#ctx0" brushRef="#br0" timeOffset="4874.5801">21477 9037 23 0,'4'6'11'0,"-8"13"3"16,4-6 6-16,-3 12-18 15,-12 6 1-15,-6 4 2 16,-3 5 0-16,-5 1-6 16,1-3 1-16,-4-10 3 15,1-6 0-15,6-10-1 16,7-8 1-16,4-17-2 16,14-15 0-16,7-19-1 15,11-7 0-15,10 1 0 16,7 3 1-16,4 3-1 15,0 9 1-15,3 10-1 0,1 9 1 16,-5 10 1-16,-2 9 0 16,-8 9 0-16,-3 7 1 15,-8 18 0-15,-6 13 0 16,-4 7-1-16,-7 5 0 16,0-2-6-16,0-16 0 15,7-4-11-15,0-2 1 16</inkml:trace>
  <inkml:trace contextRef="#ctx0" brushRef="#br0" timeOffset="5577.6679">22123 8836 23 0,'-14'3'11'0,"-8"48"-6"0,19-36 3 15,-4 14-7-15,0-4 0 16,0 3 2-16,0 0 1 0,0 0-5 15,3-9 1-15,1-3 2 16,-1-13 1-16,4-9-1 16,0-7 0-16,4-6-1 15,3-3 0-15,7-3-1 16,3 0 1-16,5 3-1 16,-1-3 0-16,3 9-1 15,-2 4 1-15,-1 2 0 16,-7 7 0-16,-4 3 1 15,-6 7 1-15,-4 8 0 16,-7 4 1-16,-4 6 1 16,1-3 0-16,-4 13 1 15,0-1 1-15,3 4-2 16,0-1 1-16,1-2-2 16,3-7 1-16,3 0-1 15,4 1 0-15,0-11-2 16,4-8 1-16,6-7-1 15,1-9 0-15,7-10-5 16,-1-15 1-16,4-4-7 0,11-3 1 16,3 4-6-16,1-1 0 15</inkml:trace>
  <inkml:trace contextRef="#ctx0" brushRef="#br0" timeOffset="6327.6965">22416 8830 41 0,'-46'9'20'0,"17"-5"-23"0,29-1 34 15,7-3-31-15,1-3 1 0,6-4 0 16,3-2 0-16,1-4-1 16,7 1 0-16,6-4 0 15,-6-3 0-15,0 0-4 16,-4 4 0-16,-3-1-5 16,-4 7 0-16,-4 6-3 15,-3 6 1-15,-7 9 2 31,39-21 9-31,-113 62 1 16,35-15 1-16,7-7 5 16,-3-3 1-16,18-6 2 15,2-6 0-15,8-3-6 16,7-7 0-16,7-3-3 16,8-3 1-16,2 0-2 15,8-3 1-15,-4 0-2 16,0 0 1-16,-3 3-1 15,-4 3 0-15,-3 3-1 0,-4 7 1 16,-7-1-1-16,-11 4 1 16,-7 6 1-16,1 6 1 15,-8 0 1-15,0 0 1 16,4 1 0-16,7-7 0 16,4-7 1-16,2-2 0 15,8-10-1-15,4-9 0 16,3-10-2-16,7-3 1 15,7 0-3-15,0-3 1 16,1-3-3-16,-5 3 0 16,-3 0 0-16,0 7 0 0,-3 2-1 15,-4 7 1-15,-3 9 2 16,-4 10 0-16,-4 8 1 16,-3 11 1-16,-4 9 0 15,-3 12 0-15,-3 7 0 16,-1-4 0-16,-3-3 0 15,-4 1 1-15,-6-1-2 16,2-9 1-16,5 0-3 16,2-4 0-16,5-8-3 15,3-10 0-15,3-13-1 16,4-9 0-16,0-12 1 16,0-10 0-16,3-3 4 15,1-1 1-15,6 1 4 16,1 0 0-16,10 3 0 15,4 7 1-15,-1-4-2 16,4 3 1-16,4-3-6 16,7-6 1-16,3-3-8 15,4 0 0-15,0 0-1 0,-4-7 0 16</inkml:trace>
  <inkml:trace contextRef="#ctx0" brushRef="#br0" timeOffset="6796.3268">22846 8824 29 0,'10'-22'14'0,"-2"22"-20"0,-1 0 28 0,0 0-20 16,0 0 1-16,3 3 0 15,1 0 0-15,-1 3-4 16,-2 1 0-16,-1 2 2 16,-4 4 1-16,-6-1-5 15,-8 7 1-15,-3 0-2 16,-4 3 0-16,1 3-4 15,-1-6 1-15,-3-1-1 16,3-2 1-16,0-3 3 16,4-7 1-16,4-3 2 15,3-3 1-15,3-3 3 16,1 0 1-16,3-4-1 16,3 1 1-16,1 0-1 15,3 0 1-15,0 3-3 16,0-1 1-16,0 4 0 15,0 0 0-15,0 4 0 16,-7 2 0-16,0 0 1 16,-3 3 1-16,-5 4 0 0,-2 6 1 15,-1 0 0-15,1 6 0 16,-1 0-1-16,1-6 0 16,3-4-2-16,-1-2 1 15,5-7-2-15,3-6 0 16,3-9-2-16,5-10 0 15,2-3-4-15,1-6 0 16,-1-4-7-16,1 1 1 16</inkml:trace>
  <inkml:trace contextRef="#ctx0" brushRef="#br0" timeOffset="6936.9513">22818 8811 29 0,'-14'60'14'0,"-18"9"-10"0,21-47 20 0,-3 22-24 16,-4 12 1-16,1 10-1 15,-1 0 1-15,1 0-2 16,2-7 1-16,8-5-3 16,4-14 1-16,3-5-7 15,3-10 1-15</inkml:trace>
  <inkml:trace contextRef="#ctx0" brushRef="#br0" timeOffset="7296.3757">23216 8799 37 0,'-17'37'18'0,"-15"13"-21"0,25-37 30 16,-4 6-26-16,4 0 0 16,-10 3 0-16,2-7 0 15,1 1-2-15,7-7 1 16,4-6 0-16,10-9 1 15,3-9-1-15,5-7 1 16,2-16-1-16,4-3 0 16,4 0 0-16,0 4 0 15,-1 2-1-15,-2 10 1 16,-5 13 0-16,-3 5 1 0,-3 14-1 16,-4 15 1-16,-4 6-1 15,-6 6 1-15,-4 10 0 16,-7 3 0-16,0 19-3 15,0 3 0-15,-4 0-5 16,-3 3 1-16,3-6-5 16,4-9 0-16</inkml:trace>
  <inkml:trace contextRef="#ctx0" brushRef="#br0" timeOffset="7843.2142">23107 8965 25 0,'18'-22'12'0,"-1"3"-11"0,-10 16 17 16,0 3-18-16,4 0 1 16,0 3-1-16,-4 7 1 15,0-1-2-15,-4 3 1 16,-3 4 0-16,-7 3 1 16,0 6-1-16,-4 3 0 15,-6 0 2-15,-4 4 0 16,-4-1 0-16,4-12 0 15,3-6 0-15,0-7 0 16,4-9 0-16,11-7 1 16,3-9-3-16,7 1 1 15,7-1-3-15,0 3 0 16,0 4-3-16,-3 2 1 0,-1 4-1 16,-3 6 1-16,-3 9 0 15,-11 7 0-15,-7 6 4 16,-4 6 1-16,1 4 3 15,-5 2 1-15,8 4 1 16,-3-4 1-16,6-2-1 16,4-4 1-16,7-9-3 15,0-1 0-15,0-5-2 16,7-1 0-16,4-12-1 16,-1-3 0-16,-3-9-1 15,4 2 1-15,-4-5 0 16,-4 2 0-16,-6 4 0 15,-4-1 0-15,0 4 0 16,0 3 0-16,0 3 0 16,3 3 0-16,1-3-1 15,3 0 0-15,7 0-11 0,17-3 1 16,8-3-3 0,-4-7 0-16</inkml:trace>
  <inkml:trace contextRef="#ctx0" brushRef="#br0" timeOffset="8796.2741">23551 8695 34 0,'-24'22'17'0,"34"19"-23"0,-3-35 28 15,4 0-23-15,3 4 0 0,7-4 1 16,0-3 0-16,1 0 0 16,-1 4 0-16,0-1-3 15,-3-3 1-15,-1 3 0 16,-3 1 1-16,-7 2-2 15,-3 0 1-15,-8 1 2 16,-3-1 0-16,-3 4 3 16,-4 2 1-16,-15 4 0 15,-2 0 1-15,-1 0 0 16,0-7 1-16,0-2-3 16,1-1 1-16,6-2-3 15,7-4 1-15,8-3-2 16,10 0 1-16,10-3-4 15,4-4 1-15,4 1-3 16,3 0 0-16,4-4-1 16,0 1 0-16,-8 6-1 15,-3 0 1-15,-3 3 3 16,-8 3 0-16,-6 3 2 16,-4 0 1-16,0 4 0 0,-4-4 1 15,1 0 0-15,-1 1 0 16,4-4 0-16,3 0 0 31,1 3 0-31,-1 0 1 16,4 4 1-16,0 5 1 15,-3 7-1-15,-1 7 1 16,1 5 0-16,-1 4 0 16,1-1-1-16,-1 1 1 15,1 6-3-15,-1-10 0 16,-3-2-1-16,4-4 1 0,-1-6-2 15,1-3 0-15,6-7-4 16,4-5 0-16,4-1-5 16,3-6 0-16</inkml:trace>
  <inkml:trace contextRef="#ctx0" brushRef="#br0" timeOffset="8999.3137">23700 9119 26 0,'3'-13'13'0,"-6"29"-6"16,-1-4 18-16,1 7-22 15,-8 9 0-15,-7 7 2 16,1 5 1-16,-1-5-7 16,4-4 0-16,3-6 4 15,8-6 1-15,3-3-3 16,3-7 1-16,11-2-2 16,1-17 0-16,2-2-5 0,4-13 1 15,4-13-8-15,3-9 0 16</inkml:trace>
  <inkml:trace contextRef="#ctx0" brushRef="#br0" timeOffset="9905.5293">24049 8755 29 0,'-32'25'14'0,"-24"16"-9"0,45-32 17 0,-7 4-22 15,1 2 0-15,-1 4 1 16,1 3 1-16,2 0-3 15,1 0 1-15,7-6 1 16,4-4 0-16,3-2-1 16,7-10 1-16,3-7-1 15,8-5 0-15,14-4 0 16,3-3 0-16,7 4 0 16,-3-7 0-16,0 3-2 15,-4 0 1-15,-7 3-3 16,-6 7 1-16,-8 6-1 15,-4 6 1-15,-13 6-1 16,-8 7 0-16,-6 3 3 16,-12 6 1-16,-9 3 1 15,2 7 1-15,1 2 1 16,3 1 1-16,1-4 0 16,9-9 1-16,8-3-2 0,4-6 0 15,3 0-1-15,3-13 1 16,8 0-3-16,3-6 1 15,0-3-1-15,0-1 0 16,0 1 0-16,0 3 1 16,-4 0-1-16,-3 3 0 15,0 6 0-15,-7 0 0 16,-3 10 0-16,-4 3 1 16,-4 3-1-16,-3 3 1 15,0 0 0-15,7-3 1 16,-1-6-1-16,5-1 1 15,3-5-1-15,3-4 1 0,4 0-1 16,7-3 0-16,4-3-1 16,3-3 0-16,0-3 0 15,4-3 0-15,-1-1 0 16,5 1 1-16,-1 2-1 16,-4 4 0-16,1 0 0 15,-7 3 0-15,-8 10 0 16,-6 2 0-16,-8 4 0 15,0 3 0-15,-3-4 0 16,0 4 1-16,0-3-1 16,0-4 0-16,0 1 0 15,0-1 0-15,0-2 0 16,3-4 1-16,0 0-1 16,1-2 0-16,-1-1 0 15,1-3 1-15,-1 0-3 16,1-3 0-16,3-7-1 0,3 4 1 15,0-4-1-15,4 1 0 16,0 0-1-16,0-1 1 16,0 10 1-16,4-6 1 15,-4 6 2-15,7 3 0 16,4 3 1-16,-1 1 0 16,4-1 0-16,0 0 0 15,4-3 0-15,0 0 1 16,-1 1-4-16,12-11 1 0,2-2-9 15,8-1 1-15,0-2-3 16,0-1 0-16</inkml:trace>
  <inkml:trace contextRef="#ctx0" brushRef="#br0" timeOffset="10655.4477">24472 8827 34 0,'11'0'17'0,"38"-6"-22"0,-38 6 31 15,3 0-27-15,0-4 1 0,0 4 0 16,0 0 0-16,0 0 0 15,-3 4 0-15,-1-1-2 16,-2 3 0-16,-5 3-1 16,-6 1 0-16,-8 6-1 15,-10-1 0-15,-7 4 0 16,-1 3 0-16,-2 3 3 16,2-3 0-16,5-6 2 15,-1-4 1-15,7-2 0 16,8-1 1-16,3-6-1 15,3 0 1-15,4-3-2 16,7-3 1-16,4 3-2 16,3-3 1-16,7 3-1 15,0 0 0-15,0 0 0 16,-3 0 0-16,-4 0 0 16,-3 3 0-16,-8 3 1 15,-13 4 0-15,-4-1 0 16,-8 10 1-16,-2 3 0 15,-1 0 1-15,-3 0-1 0,3 0 1 16,7-6-1-16,1-1 1 16,6-2-2-16,4-7 0 15,4 0 0-15,-1-3 0 16,4-3-1-16,7-9 0 16,4 0-2-16,6-1 1 15,1 1-3-15,7-4 0 16,10-2-6-16,-3-1 1 15,0 3-1-15,-1-2 0 16</inkml:trace>
  <inkml:trace contextRef="#ctx0" brushRef="#br0" timeOffset="11280.4848">24709 9018 28 0,'-11'6'14'0,"-21"10"-13"0,18-10 28 0,-4 7-27 16,-6-1 1-16,-1 4 0 15,7 0 1-15,8-4-6 16,3-2 1-16,7-1 2 15,3-6 1-15,8-3-1 16,-1 0 0-16,1-3-2 16,3 0 1-16,-3 6-3 15,-1 3 0-15,-3 1-2 16,-3 5 1-16,-8 4-1 16,-6 3 1-16,-11 3 0 15,-4 12 1-15,-3-6 4 16,0 4 1-16,3-7 2 15,4-3 1-15,3-6 0 16,0-4 1-16,8 1-1 0,3-7 0 16,3 0-3-16,4-6 1 15,7-9-2-15,4-7 0 16,-1-3-3-16,12 0 1 16,2 1-2-16,1-7 1 15,-4 9-2-15,-7 6 1 16,-3 10 0-16,-4 4 0 15,-18 5 1-15,-6 13 1 16,-1 0 1-16,-3 6 1 16,-7 3 1-16,-4 4 1 0,7-4 0 15,4-2 0-15,3-8-1 16,4 5 1-16,4-14-1 16,3-2 0-16,3-1-1 15,4-6 0-15,4-6-1 16,6-6 0-16,1-4 0 15,3-6 0-15,0 0 0 16,0 4 0-16,-3 2-1 16,-1 4 1-16,-3 2 0 15,0 1 0-15,-3 0-1 16,7 3 1-16,-4 0 0 16,7 3 0-16,10-7 0 15,5-2 0-15,2-7 0 16,8-3 0-16,0-6-4 15,0-3 0-15,0-3-7 16,-1-7 0-16</inkml:trace>
  <inkml:trace contextRef="#ctx0" brushRef="#br0" timeOffset="12046.0629">24977 8902 31 0,'-25'6'15'0,"25"-12"-17"0,0 6 19 0,4-3-17 16,-1 0 0-16,1 0 0 16,3 0 0-16,-4 3-1 15,4-4 1-15,0 4 0 16,-3 0 0-16,-4 0-1 16,0 4 1-16,0-4 0 15,-4 3 0-15,1 3 2 16,-8 3 0-16,-3 7 0 15,-11 6 0-15,1 0 1 16,-1 0 0-16,4 6 0 16,0 7 0-16,3-1-2 15,-3-2 1-15,0 2-1 16,-1-6 1-16,1 4-2 16,7 2 0-16,0-15 0 15,4 0 0-15,2-13-2 16,5 0 0-16,3-3-3 15,3-3 1-15,5-3-2 16,2-6 1-16,4 3 0 0,-3-1 0 16,-4 4 2-16,0 3 1 31,-11 16 5-31,-3 3 0 16,-3 3 2-16,3 0 0 15,0-4 0-15,3-5 0 16,1-1-1-16,3-2 0 15,0-1-3-15,7-2 0 16,0-4-1-16,3-10 0 16,1-5 0-16,3-4 1 15,4-12-1-15,-1 0 0 0,4-4 0 16,1-2 0-16,2-4 0 16,-3 4 0-16,-3 12 0 15,-4 6 0-15,-3 7 0 16,-4 9 1-16,-7 6-1 15,-4 3 1-15,1 4 0 16,-4 6 0-16,0-4-1 16,0 1 1-16,0 6 0 15,-1-3 1-15,1 0-2 16,0 0 1-16,0 2-1 16,0 1 0-16,0-6 0 15,0 0 1-15,4-1-1 16,3-5 0-16,3-4-2 15,4 0 1-15,4-6-5 16,3-6 1-16,0-10-7 16,4 4 1-16</inkml:trace>
  <inkml:trace contextRef="#ctx0" brushRef="#br0" timeOffset="12264.7936">25287 8833 40 0,'-21'10'20'0,"24"2"-27"0,5-12 34 0,-5 0-28 15,4 3 1-15,0 4 0 16,0 2 1-16,-3 0-1 16,3 1 0-16,0 2-4 15,0-2 1-15,-4-1-4 16,1 7 0-16,-4-4-3 15,-4 1 0-15</inkml:trace>
  <inkml:trace contextRef="#ctx0" brushRef="#br0" timeOffset="12436.5685">25174 9075 34 0,'-42'15'17'0,"31"-8"-17"16,11-4 33-16,4-3-32 16,3-7 1-16,7-2 0 15,7 0 1-15,7-1-4 16,1-2 0-16,-5-1 2 15,-3 1 1-15,1-1-5 16,-1 0 1-16,0 1-5 16,-3-1 1-16,-4 4-6 15,-4 3 1-15</inkml:trace>
  <inkml:trace contextRef="#ctx0" brushRef="#br0" timeOffset="12608.4331">25344 8990 27 0,'-25'28'13'0,"-35"29"-6"0,46-42 20 16,-7 10-25-16,-4 10 1 15,-10 6 0-15,-1 6 1 16,1-7-6-16,-4 4 1 16,-3 0 3-16,0 3 0 0,-1-3-3 15,12-6 0 1,6-7-4-16,7-3 0 0,8-12-6 16,6-7 0-16</inkml:trace>
  <inkml:trace contextRef="#ctx0" brushRef="#br0" timeOffset="12889.6739">24959 9479 14 0,'39'-34'7'0,"21"-48"2"0,-39 57 2 0,7-9-12 16,4-10 1-16,3 3 0 15,-3 10 0-15,-7 9 1 16,-4 6 0-16,-7 13 0 16,-3 15 0-16,-11 7 2 15,-4 6 0-15,-7 10 1 16,-6-1 1-16,-4 1-1 15,-1-7 1-15,8-6 0 16,4-10 0-16,3 1-1 16,0-7 1-16,7 0-3 15,3-9 1-15,4-3-1 16,7-6 0-16,4-7-1 0,7-3 0 16,-4 3-4-16,-4 0 1 15,-2 0-5-15,-1 7 1 16,-4 5-6-16,-3 11 0 15</inkml:trace>
  <inkml:trace contextRef="#ctx0" brushRef="#br0" timeOffset="13139.6864">25174 9432 30 0,'-32'19'15'0,"11"-10"-12"0,21-9 22 0,0 3-24 16,0-3 0-16,11 0 0 15,3 0 1-15,7-3-3 16,4 0 1-16,0 3 1 15,-4 0 0-15,0 3 0 16,-3 0 0-16,-4 1 0 16,-4 2 1-16,1 0 0 15,-4 4 1-15,-4-1-2 16,-3 0 1-16,-3 4-1 16,-8 3 1-16,-3-4-3 15,-3-2 1-15,-8-1-6 16,-3 0 1-16,-4 1-7 15,0-4 0-15</inkml:trace>
  <inkml:trace contextRef="#ctx0" brushRef="#br0" timeOffset="13327.2175">25040 9579 35 0,'0'19'17'0,"42"-6"-13"0,-27-10 26 15,-1 10-28-15,3 2 1 16,5 7 2-16,6 3 1 15,4 0-8-15,-4 0 1 16,-4-3 4-16,1-3 0 16,-4 0-7-16,0-6 1 15,-3-4-10-15,3 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10:39.05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12188 7381 28 0,'-21'-9'14'0,"14"-10"-1"0,11 10 14 0,3-4-26 15,3-3 1-15,5 1 1 16,6-4 0-16,3 3-4 15,8 4 1-15,10 2 3 16,4 1 0-16,-3 3-1 16,-5 2 1-16,-9 8-1 15,-5 2 0-15,-9 6 0 16,-8 10 0-16,-11 0-1 16,-7 0 0-16,-17 7 0 15,4-1 0-15,-5 0-1 16,1-6 1-16,3-3-1 15,8-4 0-15,3-2-1 16,3-4 1-16,8-6-1 16,3 1 1-16,0-4-1 15,7-4 1-15,7-2-1 0,7-3 1 16,0-4-1-16,-3 7 1 16,-4 9 0-16,-7 7 0 15,-4 2 0-15,-6 13 1 16,-11-3 0-16,3 0 0 15,4 0 0-15,0-6 1 16,0-7-1-16,3-6 1 16,1-12-4-16,-1-10 1 15,4-12-5-15,0-7 1 16,0-9-3-16,-3-9 0 16,3-13-1-16,7-4 0 0,0 4 2 15,7 4 1-15,-3 14 5 16,-4 14 0-16,3 15 5 15,-10 22 0-15,-3 19 1 16,-8 18 1-16,4 7 1 16,-3 16 1-16,2 21-3 15,1 17 1-15,0 8-2 16,0-2 0-16,4-20-1 16,-1 7 0-16,4 3-7 15,0-6 1-15,4-13-6 16,3-12 0-16,7-10-5 15,0-28 0-15</inkml:trace>
  <inkml:trace contextRef="#ctx0" brushRef="#br0" timeOffset="312.5705">12270 7805 41 0,'-14'-35'20'0,"21"35"-13"0,-4-6 36 16,4 0-43-16,4-1 1 15,3 1 1-15,7-3 0 16,7-1-3-16,4 4 1 15,0-3 0-15,-4 5 0 16,-7 8-3-16,-7 5 0 16,-3 0-1-16,-11 7 1 15,-11 6-1-15,-10 0 1 0,-4 3 3 16,-3 3 0-16,3-3 4 16,4-12 1-16,4 6 0 15,3-10 0-15,6 4 0 16,8-7 1-16,8-6-4 15,2-6 1-15,15-10-3 16,3-6 0-16,-3 0-6 16,10 3 1-16,-7-9-9 15,-3 0 0-15,-11 0-3 16,-10-7 1-16</inkml:trace>
  <inkml:trace contextRef="#ctx0" brushRef="#br0" timeOffset="828.156">12079 7378 45 0,'-25'0'22'0,"18"6"-29"0,11-9 43 15,3 3-34-15,4 0 1 16,-1 3 0-16,1 4 0 16,-1-1-4-16,1 13 0 15,-4 9 3-15,-7 0 0 16,-14 7-1-16,-7 2 0 15,-8 4 0-15,-2-3 0 16,-8-4 0-16,4-2 1 16,6-4-1-16,5 6 0 15,13-5 1-15,15-1 0 16,6-3 0-16,11-3 0 16,-3 0-1-16,7 3 1 15,-4 9 0-15,0 7 1 0,-7 0-1 16,-7 9 1-16,-7-6-1 15,-3 0 0-15,-4-10-4 16,0-5 0-16,-4-4-6 16,0-10 0-16,-3-12-6 15,-10-15 0-15,-5-19-3 16,1-16 1-16,7-4 9 16,7 11 1-16,3 11 8 15,8 4 1-15,13 10 7 16,8 8 0-16,10 14 4 15,15 2 1-15,-1 13-7 16,0 6 1-16,4 4-4 16,7-1 1-16,14 0-5 15,11-6 0-15,6-9-9 16,4-13 0-16,4-15-9 16,-18-7 1-16</inkml:trace>
  <inkml:trace contextRef="#ctx0" brushRef="#br0" timeOffset="1015.6426">13282 7039 58 0,'-35'10'29'0,"17"12"-37"0,15-13 48 0,3 1-41 15,0-1 1-15,3 7-2 16,1 3 1-16,3-1-5 15,0 1 1-15,0 0-10 16,-4 6 1-16</inkml:trace>
  <inkml:trace contextRef="#ctx0" brushRef="#br0" timeOffset="1203.0416">13162 7431 41 0,'-56'47'20'16,"-25"-3"-8"-16,59-37 29 0,1 5-37 15,4-2 0-15,6-4 1 16,7 0 0-16,19-6-7 15,9-6 1-15,8-7 4 16,10-5 0-16,-3-4-2 16,4-4 0-16,2 5-6 15,-2-1 0-15,-4 6-7 16,-8 3 1-16,-3 4-6 16,-10 6 0-16</inkml:trace>
  <inkml:trace contextRef="#ctx0" brushRef="#br0" timeOffset="1359.2882">13279 7488 34 0,'-36'41'17'0,"-3"21"-13"0,29-46 25 16,-1-7-28-16,4 7 0 16,4-3 0-16,6-1 0 15,4 4-2-15,4-4 1 16,-1-5 0-16,1 2 1 16,3 1-5-16,0 2 0 15,0-3-7-15,1 4 1 0</inkml:trace>
  <inkml:trace contextRef="#ctx0" brushRef="#br0" timeOffset="1687.3836">13571 7507 47 0,'0'6'23'0,"-14"22"-27"0,11-18 41 16,-8 5-36-16,-3 7 1 15,0 6-1-15,-4 7 1 16,1 3-4-16,-5 5 0 16,-2 1-4-16,-4-3 0 15,-1 6-8-15,5 3 1 16</inkml:trace>
  <inkml:trace contextRef="#ctx0" brushRef="#br0" timeOffset="1843.7083">13134 8118 53 0,'3'-25'26'0,"36"0"-24"0,-28 12 46 0,-1-8-44 16,8-1 0-16,7 9 1 16,7-3 1-16,6-2-8 15,15-1 0-15,14-3 0 16,4 0 0-16,-4 0-15 16,3 6 1-16,-10-6-3 15,4-9 1-15</inkml:trace>
  <inkml:trace contextRef="#ctx0" brushRef="#br0" timeOffset="3624.7524">14189 7378 30 0,'0'0'15'0,"74"-6"-10"15,-57 6 15-15,5 0-18 16,-1 0 0-16,0 3 1 16,-3 3 1-16,-4 7-5 15,-4 3 0-15,-3 5 3 16,-7 8 0-16,-7-1-1 16,-3 0 1-16,-8 0-1 15,-10 1 0-15,-7-4-1 16,-4-3 1-16,3-4 0 15,1-2 0-15,11 0 1 16,9-7 0-16,8 4 1 0,7-4 0 16,7-3 0-16,4-6 0 15,3 4-1-15,4-8 0 16,3-2-1-16,4 0 1 16,-4-4-4-16,0-2 0 15,-3-1-6-15,-4 7 1 16,-7 6-8-16,-4 13 1 15</inkml:trace>
  <inkml:trace contextRef="#ctx0" brushRef="#br0" timeOffset="4140.4254">14122 7889 28 0,'-32'47'14'0,"0"3"-6"0,25-34 18 0,7 3-24 16,-3 3 0-16,3 0 2 15,3-6 0-15,4-1-4 16,-7-5 0-16,7-1 3 15,0-9 1-15,4-9-1 16,7-13 1-16,6-7-2 16,4-8 0-16,8-4-1 15,-1-3 0-15,0 7-1 16,1-1 1-16,2 7-1 16,-6 9 0-16,-4 3 0 15,-6 13 0-15,-1 2 0 16,-7 4 1-16,-4 4 0 15,-6 2 0-15,-4 6-1 16,-7 4 1-16,-4 3-1 0,1 0 1 16,-8-4-1-16,4 1 1 15,0 0-1-15,3-4 1 16,1-2-2-16,3-4 1 16,3-3 0-16,1 0 0 15,3-3-1-15,3-6 1 16,4-3-1-16,0-1 1 15,0 4 0-15,0 0 0 16,-7 6 0-16,0 0 0 16,0 6-1-16,0 3 1 15,-3-2 0-15,-1 2 0 0,1 7-1 16,-1-4 1-16,1 4 0 16,3-4 0-16,0-2 0 15,-4-4 0-15,1-3-2 16,-1 0 1-16,1-3-5 15,-1-6 1-15,0-7-9 16,1 1 1-16</inkml:trace>
  <inkml:trace contextRef="#ctx0" brushRef="#br0" timeOffset="4405.956">13839 7312 23 0,'-14'0'11'0,"11"19"-1"0,3-13 8 15,0 4-18-15,0 5 0 16,0 7 1-16,3 4 1 15,1 2-4-15,-1 0 1 16,1-3-7-16,-1 3 1 16</inkml:trace>
  <inkml:trace contextRef="#ctx0" brushRef="#br0" timeOffset="4937.1758">13822 7720 28 0,'-7'-3'14'0,"0"28"-11"0,7-25 21 0,3 0-24 15,4 0 1-15,4-6 0 16,3 2 0-16,4 1-2 16,3 3 1-16,0 0 1 15,4 3 0-15,-8 7-1 16,1-4 1-16,-7 0-1 16,-4 4 1-16,-7 6-1 15,-4 2 1-15,-7 4 0 16,-3 0 0-16,-3 0 0 15,-8-6 1-15,7-4 0 16,1 1 0-16,3 0 0 16,3-4 0-16,0-3-1 0,8-3 0 15,3 0-1-15,3-3 1 16,8 0-1-16,3 0 0 16,0 0 0-16,4 4 0 15,0-8 0-15,3 4 0 16,-4 0 0-16,-3 0 1 15,-3 7-1-15,-4 2 1 16,-3 10 0-16,-8 6 1 16,-3 16 1-16,-4 3 0 15,-3 3 0-15,-3-6 1 16,-1-1 0-16,4 1 1 0,3-3-2 16,4-4 0-16,4-2 0 15,3-11 0-15,7-2-1 16,7-6 0-16,14-7-1 15,15-6 0-15,13-9 0 16,11-7 0-16,4-12-4 16,6-7 1-16,11-5-10 15,18-8 0-15,4 1-5 16,-15 7 0-16</inkml:trace>
  <inkml:trace contextRef="#ctx0" brushRef="#br0" timeOffset="5484.0026">15099 7356 34 0,'-28'19'17'0,"10"37"-17"0,15-30 23 0,-5 11-23 15,1 13 0-15,-3 1 0 16,-1 2 0-16,1 3 0 16,-1-6 1-16,0 7-1 15,4 2 1-15,0-8-1 16,4-11 1-16,-1-5-1 15,1-10 1-15,-1-12-1 16,4-20 0-16,0-8-1 16,4-14 1-16,3-18-1 15,3-25 1-15,8-22 0 16,3-9 0-16,11 5 1 16,10 11 1-16,8 8 1 15,-1 17 0-15,0 18 1 16,-6 9 0-16,-4 16 0 15,-8 13 1-15,-6 6-2 16,-7 16 1-16,-4 9-1 16,-4 22 0-16,1 12-1 15,-11 17 0-15,-14-4-1 16,3 6 1-16,-3-9-3 0,0 3 0 16,0-3-6-16,3-3 1 15,1-9-9-15,3-14 0 16</inkml:trace>
  <inkml:trace contextRef="#ctx0" brushRef="#br0" timeOffset="5671.5289">15088 7736 49 0,'-14'-13'24'0,"14"-6"-22"0,4 13 38 0,-1 0-39 16,4-1 0-16,7 4 0 15,-3 0 1-15,24-6-3 16,4-1 1-16,3 1 0 15,1 3 0-15,-8-1-6 16,-3 11 1-16,-8 2-10 16,-6 16 1-16,-4 3-2 15,-7 3 1-15</inkml:trace>
  <inkml:trace contextRef="#ctx0" brushRef="#br0" timeOffset="5843.4359">15191 7927 41 0,'-64'28'20'0,"50"-34"-19"16,10 6 42-16,4 3-42 15,0-3 1-15,4 3 1 16,3-6 0-16,7 0-4 16,7-3 0-16,1-4 2 15,2-2 1-15,4-4-6 16,1-3 1-16,-5-3-7 0,5 3 0 16,-8 1-5-16,-4-8 1 15</inkml:trace>
  <inkml:trace contextRef="#ctx0" brushRef="#br0" timeOffset="6030.9314">15360 7378 46 0,'-7'6'23'0,"0"16"-25"0,3-12 44 16,1 12-40-16,-1 12 1 0,-6 13 0 16,-1 7 1-16,-3 11-5 15,0 4 0-15,0 25 3 16,-4 23 1-16,-10-1-6 15,3 0 0-15,8 12-11 16,17 16 1-16,3-15-3 16,4-7 1-16</inkml:trace>
  <inkml:trace contextRef="#ctx0" brushRef="#br0" timeOffset="22061.0034">8784 10950 25 0,'0'-6'12'0,"25"-1"-7"0,-18 4 13 15,7-6-15-15,4-4 0 16,3-2 1-16,7-4 0 15,4-6-6-15,3 3 1 16,11-3 4-16,3-1 0 16,-3 1-5-16,-3 0 0 15,-12 3-7-15,-10 13 0 16</inkml:trace>
  <inkml:trace contextRef="#ctx0" brushRef="#br0" timeOffset="22232.8666">8826 11066 25 0,'-17'59'12'0,"-15"20"-9"16,25-51 13-16,-11 13-16 15,1 12 1-15,-8 4 0 16,0-1 1-16,1-6-2 16,-1-3 1-16,7-6-3 15,11-10 1-15,0-6-6 16,11-6 0-16</inkml:trace>
  <inkml:trace contextRef="#ctx0" brushRef="#br0" timeOffset="22420.3998">8795 11207 30 0,'24'-16'15'0,"-9"-6"-14"0,-5 13 24 15,4-4-25-15,7 1 1 16,4-10 0-16,10 3 1 15,1 0-4-15,2 7 1 16,-6 2-6-16,-4 10 0 16,-13 10-2-16,-8 5 1 15</inkml:trace>
  <inkml:trace contextRef="#ctx0" brushRef="#br0" timeOffset="24685.9153">8939 11132 20 0,'-3'-10'10'0,"-11"26"-5"0,10-7 7 0,-3 10-10 16,-7 6 0-16,3 16 1 16,4 12 1-16,0 7-4 15,0-4 0-15,0-2 3 16,4-10 0-16,3-7-1 16,3-5 0-16,4-10-1 15,4-10 1-15,3-6-1 16,7-9 0-16,-3-12-1 15,-1-11 0-15,1-2-2 16,0-9 0-16,-8-1-1 16,1 0 0-16,-4 4 0 15,0 6 0-15,-3 6 0 16,-1 6 1-16,-3 3 2 16,0 10 0-16,-3 19 2 15,-1 3 0-15,-3 12 0 16,-4 7 0-16,1-1 0 15,-4 4 1-15,0-3-1 16,3-4 1-16,0-2-3 0,1-1 1 16,-1-6-7-16,-3-9 1 15,7-4-4-15,4-5 0 16</inkml:trace>
  <inkml:trace contextRef="#ctx0" brushRef="#br0" timeOffset="24842.1057">8777 11505 27 0,'-3'0'13'0,"10"-3"-8"0,3 3 22 0,1 0-25 16,-1-7 0-16,4 1 1 16,4-9 0-16,3-7-4 15,8-10 0-15,2-2 0 16,5-1 1-16,6-2-10 16,0 5 1-16</inkml:trace>
  <inkml:trace contextRef="#ctx0" brushRef="#br0" timeOffset="25092.0601">9197 10501 23 0,'-11'-9'11'0,"-6"119"-3"16,13-66 10-16,-3 18-18 0,4 23 1 15,-1 3 1-15,4 0 0 16,7 9-2-16,4-9 0 16,6-7 1-16,8-9 1 15,0-9-3-15,3-7 0 16,0-12-6-16,-3-12 1 16,0-10-3-16,-4-16 1 15</inkml:trace>
  <inkml:trace contextRef="#ctx0" brushRef="#br0" timeOffset="25201.5041">9394 11304 29 0,'-21'-41'14'0,"-32"38"-13"0,32 6 27 0,-7 4-28 16,-14 2 0-16,6-3 0 15,5-3 0-15,6-3-4 16,7-9 1-16,4-7-6 16,11-9 1-16</inkml:trace>
  <inkml:trace contextRef="#ctx0" brushRef="#br0" timeOffset="25342.0329">9359 10486 28 0,'7'-10'14'0,"0"17"-9"15,-7-1 20-15,0 3-25 16,4 1 1-16,3 2-7 16,3 1 1-16,12 2-1 15,6 4 0-15</inkml:trace>
  <inkml:trace contextRef="#ctx0" brushRef="#br0" timeOffset="25717.093">9860 10733 23 0,'25'-18'11'0,"17"5"-8"0,-28 16 13 0,4 0-14 16,3 7 0-16,0 12 2 15,0 0 1-15,1 9-6 16,-8 4 0-16,-4-1 4 16,-3 1 0-16,-7-1-1 15,0-6 0-15,0-9-4 16,0-6 1-16,-3-13-4 16,-1-10 1-16,1-12-5 15,3-15 0-15</inkml:trace>
  <inkml:trace contextRef="#ctx0" brushRef="#br0" timeOffset="25873.2452">10068 10530 27 0,'4'-19'13'0,"-11"44"-9"0,3-19 22 16,-3 10-24-16,-3 12 0 15,-5 10 1-15,1 9 1 16,0 15-5-16,0 1 0 16,0 3 2-16,0-10 1 15,0-2-7-15,0-1 1 16,0-6-6-16,-1 6 0 15</inkml:trace>
  <inkml:trace contextRef="#ctx0" brushRef="#br0" timeOffset="26123.3199">9694 11301 23 0,'4'6'11'0,"14"-21"-7"0,-11 11 13 0,7 4-16 16,3-3 0-16,4 3 0 15,4-3 1-15,0 3-3 16,-4 3 1-16,-3 4 1 16,-4-1 1-16,-4 6-1 15,-3 10 1-15,-3 0-1 16,-8 3 0-16,-3-3 0 16,0-3 1-16,-3-3-3 15,-4-7 0-15,-1-2-4 16,1-11 0-16,0-2-4 15,0-13 1-15</inkml:trace>
  <inkml:trace contextRef="#ctx0" brushRef="#br0" timeOffset="26279.4748">9761 11210 31 0,'-7'0'15'0,"0"22"-15"0,0-16 28 16,0 7-28-16,-3 3 1 15,-1 9-1-15,-3 6 1 16,3-3-2-16,11-6 0 15,7-6-5-15,0-4 1 16,8 1-4-16,6-7 0 16</inkml:trace>
  <inkml:trace contextRef="#ctx0" brushRef="#br0" timeOffset="26482.6629">9984 11188 24 0,'24'-28'12'0,"19"3"-9"0,-33 19 18 0,4 2-17 16,0 1 1-16,1 6 1 15,-1 4 1-15,0 5-9 16,0 7 0-16,-7 3 5 16,-4 0 1-16,-3 6-3 15,0-3 1-15,0 0-2 16,-3-3 1-16,-1-3-4 16,1-9 1-16,-1-10-5 15,1-10 1-15,3-6-6 16,0-2 1-16</inkml:trace>
  <inkml:trace contextRef="#ctx0" brushRef="#br0" timeOffset="26591.9475">10167 11094 23 0,'4'-12'11'0,"-15"37"-10"0,7-16 17 15,-6 7-18-15,-1 9 0 16,-6 3-5-16,-1 7 0 16,0 12 1-16,4 6 0 15</inkml:trace>
  <inkml:trace contextRef="#ctx0" brushRef="#br0" timeOffset="27123.2029">9881 11640 27 0,'-17'28'13'0,"-8"22"-11"0,18-34 24 0,-4 3-25 16,4 6 1-16,0 3 0 15,0-3 1-15,4-6-4 16,-1-4 0-16,4-2 3 16,0-13 0-16,11-9-2 15,3-10 1-15,0-6 0 16,4-10 0-16,-1-6 0 16,4-6 0-16,4 0 0 15,0 0 0-15,-4 7 0 16,0 8 1-16,0 7-1 15,-3 13 1-15,-4 12-1 16,-3 12 0-16,-4 7 0 16,-7 6 1-16,0 6-2 15,-4 10 0-15,1-3-3 16,-1-1 1-16,1 1-2 0,-5-10 0 16,1 0-1-16,0-9 0 15,0-9 0-15,0-7 1 16,0-6 2-16,0 0 0 15,0-4 2-15,0-2 1 16,4-1 1-16,-1 4 0 16,4 0 0-16,0 0 1 15,0 6 0-15,0 0 0 16,0 0 0-16,0 0 0 16,0 3-1-16,0 0 0 15,0 0-1-15,0 0 1 0,7 0-3 16,4-6 0-16,10-6-11 15,11-7 1-15</inkml:trace>
  <inkml:trace contextRef="#ctx0" brushRef="#br0" timeOffset="27373.2195">10668 11031 39 0,'-28'25'19'0,"24"-28"-22"15,4 6 29-15,0-3-26 0,0 0 1 16,7-9-1-16,4-7 1 16,3-9-2-16,11 0 1 15,6-16-4-15,5 1 0 16,3-4-6-16,-8 0 0 15</inkml:trace>
  <inkml:trace contextRef="#ctx0" brushRef="#br0" timeOffset="27529.4244">10968 10530 25 0,'-11'3'12'0,"-31"44"-3"0,24-25 14 16,-3 19-22-16,-14 18 1 16,0 19 1-16,3 7 0 0,4 6-4 15,3 13 0-15,7-1 3 16,4-25 0-16,4 23-2 15,6-17 1-15,4-8-6 16,4-10 1-16,-1-13-6 16,1-19 0-16</inkml:trace>
  <inkml:trace contextRef="#ctx0" brushRef="#br0" timeOffset="27716.9548">10696 11339 34 0,'-14'-60'17'0,"-14"85"-12"16,17-9 27-16,-3 6-29 15,-3 3 0-15,-1 6 2 16,4-3 0-16,3-2-7 16,8-1 0-16,3-10 4 15,7-5 1-15,7-13-2 16,7-10 1-16,14-12-6 16,15-6 0-16,6-13-9 0,11 0 0 15</inkml:trace>
  <inkml:trace contextRef="#ctx0" brushRef="#br0" timeOffset="27920.0689">11123 10893 47 0,'-7'4'23'0,"11"-20"-21"0,-1 10 35 0,4-4-37 16,7-6 1-16,4-5 0 15,3-5 1-15,14 1-5 16,4-3 1-16,3-3-4 16,1 3 0-16,-4 2-8 15,-4 8 1-15</inkml:trace>
  <inkml:trace contextRef="#ctx0" brushRef="#br0" timeOffset="28232.4643">11243 10686 37 0,'-81'57'18'0,"35"40"-14"15,35-72 26 1,1 32-26 0,3-10 0-16,7-7 0 15,3-2 1-15,8-13-9 16,7-9 1-16,3-10 0 16,3-12 1-16,12-13-9 15,3-12 0-15,3-4-2 16,-3-6 0-16,-4-3 8 15,-77 57 5 1,102-66 3-16,-53 24 0 16,-11 17 7-16,-3 15 0 15,-11 10 3-15,1 2 0 16,-1 4-12-16,4 6 1 16,0 0-7-16,0 7 0 15,0-4-7-15,3 9 1 16</inkml:trace>
  <inkml:trace contextRef="#ctx0" brushRef="#br0" timeOffset="28529.3553">11095 11314 28 0,'-7'22'14'0,"14"-35"-8"0,-4 4 18 0,4-1-23 16,4 1 1-16,0-4 0 15,3-2 1-15,0-1-4 16,3-3 0-16,-2 0 2 15,-1 4 1-15,-4 2-1 16,-3 4 0-16,-7 2 0 16,-3 4 0-16,-4 6 0 15,0 0 0-15,-4 4 0 16,1-1 1-16,-1-3-2 16,7 0 1-16,1 0 0 15,3 1 0-15,3-1-1 16,4-3 1-16,4 0-4 0,3 3 0 15,4 0-7-15,-1 3 1 16,-2 4-2-16,-5 2 0 16</inkml:trace>
  <inkml:trace contextRef="#ctx0" brushRef="#br0" timeOffset="28826.1744">11158 11420 35 0,'-42'50'17'0,"3"7"-15"0,32-45 33 15,-3 4-31-15,3 0 0 0,-1-7 0 16,1 1 0-16,4-10-6 15,3 0 0-15,10-10 4 16,5-9 0-16,6-6-4 16,3-3 0-16,5-3-2 15,-1-1 1-15,-3 7-1 16,-8 0 1-16,-6 9-1 16,-4 7 1-16,-7 9 2 15,-7 9 1-15,-4 10 3 16,-3 6 1-16,0 0 0 15,0 7 1-15,3 2 0 16,4-6 0-16,4-2-1 16,3-8 0-16,10-5-3 15,8-7 0-15,3-9-6 16,21-6 1-16,11-13-11 16,11-3 1-16</inkml:trace>
  <inkml:trace contextRef="#ctx0" brushRef="#br0" timeOffset="29404.2625">11762 10962 35 0,'-18'-6'17'0,"29"-28"-12"16,-8 24 19-16,4-2-23 15,4-1 1-15,13-3-1 16,5-2 1-16,6-4-3 16,7 3 1-16,8 0 0 15,-12 3 1-15,-2 4-6 16,-8 9 1-16,-7 6-3 0,-7 9 1 15,-10 10-1-15,-15 7 1 16,-6 2 2-16,-12 10 0 16,-2 3 8-16,-12-4 1 15,8 1 4-15,3-10 0 16,11-2 0-16,3-7 0 16,4-7-3-16,7-2 0 15,4-7-4-15,3-6 1 16,17-6-5-16,1-10 1 15,3-3-5-15,7-6 0 16,-10-6-7-16,0 3 0 16</inkml:trace>
  <inkml:trace contextRef="#ctx0" brushRef="#br0" timeOffset="29544.8726">11860 11000 36 0,'-38'63'18'0,"16"-10"-20"0,19-37 27 0,-4 6-25 16,0 3 1-16,0 0-1 15,3-3 1-15,4 3-2 16,0-9 1-16,4-7-3 16,6-9 0-16,11-6-7 15,4-7 1-15</inkml:trace>
  <inkml:trace contextRef="#ctx0" brushRef="#br0" timeOffset="29716.7468">12069 10931 33 0,'-4'-22'16'0,"-3"28"-13"0,7 1 24 15,-4 8-26-15,-6 10 1 16,-1 4-1-16,1 2 1 16,-1 0-3-16,4 1 1 15,0-1 0-15,3-3 1 16,4-6-6-16,8-3 1 16,2-6-7-16,4-4 1 15</inkml:trace>
  <inkml:trace contextRef="#ctx0" brushRef="#br0" timeOffset="29888.6873">12291 10793 28 0,'-28'44'14'15,"-1"9"-16"-15,22-34 18 0,0 3-16 16,-3 6 0-16,3-3-5 15,0 0 1-15,3 0-1 16,4-6 1-16</inkml:trace>
  <inkml:trace contextRef="#ctx0" brushRef="#br0" timeOffset="30154.2076">12432 10705 27 0,'-46'7'13'0,"7"61"-13"0,32-42 22 15,-3 8-17-15,-5 13 0 16,1 0 3-16,0 0 1 16,4 0-10-16,-4-6 0 15,3-3 7-15,0-7 1 16,4-9-3-16,0-6 1 16,0-7-3-16,4-6 1 15,-1-6-3-15,4-6 1 16,4-4-5-16,-1 1 1 15,1 2-6-15,-4 4 0 16,0 6-5-16,0 6 0 16</inkml:trace>
  <inkml:trace contextRef="#ctx0" brushRef="#br0" timeOffset="30310.4453">11991 11426 48 0,'-7'13'24'0,"17"-4"-24"16,-10-9 44-16,8 0-44 15,2 0 1-15,8-6 0 16,3-6 1-16,0-4-5 16,4-9 1-16,3 0-6 15,0 0 1-15,0 0-8 16,-6 3 0-16</inkml:trace>
  <inkml:trace contextRef="#ctx0" brushRef="#br0" timeOffset="30482.3112">12100 11417 42 0,'-24'28'21'0,"6"22"-25"0,14-40 34 15,-3 6-30-15,-3 5 0 16,-1 5-3-16,1-1 0 16,-1 3-2-16,0-3 1 15,1-3-7-15,3-3 1 16</inkml:trace>
  <inkml:trace contextRef="#ctx0" brushRef="#br0" timeOffset="30607.3903">11825 11728 46 0,'-21'-7'23'0,"14"7"-21"0,7 0 44 0,3 0-43 15,15-6 0-15,14 0 2 16,17-1 1-16,15-2-7 16,13-7 0-16,33-6 1 15,10 4 0-15,7-1-16 16,14 0 0-16</inkml:trace>
  <inkml:trace contextRef="#ctx0" brushRef="#br0" timeOffset="40216.028">22578 11405 14 0,'10'15'7'0,"15"7"-2"0,-14-19 7 16,-1 4-12-16,4-1 1 15,-3 3 1-15,0 1 1 16,-4-1-3-16,-4 0 1 16,-6 4 1-16,-4 0 1 15,-4-1-1-15,-3 7 0 16,0-7-1-16,-7 1 0 16,-4 0-1-16,4-1 1 15,3 4-2-15,7-7 1 16,4 4 0-16,7 2 0 15,7 1 1-15,0 6 0 16,1 3 0-16,-5 3 1 16,1 13 0-16,-1-3 0 0,-3 6-1 15,-7-4 1-15,-4-2-3 16,4-10 0-16,-3-9-6 16,3-13 1-16,-4-6-3 15,4-12 1-15</inkml:trace>
  <inkml:trace contextRef="#ctx0" brushRef="#br0" timeOffset="40403.5796">22405 11608 20 0,'-7'-9'10'0,"7"43"-5"15,-4-18 17-15,-3 12-20 16,-10 19 1-16,-5 22 0 16,1 16 1-16,0-3-5 15,0-1 0-15,3-6 3 16,4-3 1-16,4-3-4 15,3-9 1-15,3-7-7 16,8-12 0-16,3-6-2 0,17-20 0 16</inkml:trace>
  <inkml:trace contextRef="#ctx0" brushRef="#br0" timeOffset="42106.5319">22860 11383 22 0,'-4'-16'11'0,"1"13"-8"0,14 9 19 16,-1 3-20-16,1 4 1 16,3 6 0-16,0 0 1 15,7-1-5-15,4 1 0 0,-1 0 3 16,-2 0 0 0,-1-3-7-16,-11 9 1 0,-10 3-5 15,-7 3 1-15</inkml:trace>
  <inkml:trace contextRef="#ctx0" brushRef="#br0" timeOffset="42512.7486">22680 11853 31 0,'-25'6'15'0,"36"-15"-13"15,0 6 25-15,6-4-27 16,4-2 0-16,8-4 1 16,9 1 0-16,12-1-1 15,-1 1 0-15,1 2 0 16,-8 4 1-16,-10 6-2 15,-8 3 1-15,-10 7-1 16,-14 5 0-16,-10 10 0 16,-15 4 0-16,-14 11 0 15,-3 4 0-15,0-3 1 0,3-3 1 16,7-7 0-16,7-6 0 16,4-3 0-16,11-6 0 15,3-4 0-15,10-5 0 16,8-1-1-16,3-3 0 15,14 0 0-15,0 7 1 16,-7 2 0-16,1 1 0 16,-8 5 1-16,-4 8 0 15,-10 2 1-15,-7 0 0 16,-7 0 0-16,0 0 0 0,-4 1-1 16,4-1 1-16,0-6-1 15,4-13 0-15,-1-2-4 16,4-14 0-16,7-5-5 15,7-10 1-15,14-10-7 16,11 1 0-16</inkml:trace>
  <inkml:trace contextRef="#ctx0" brushRef="#br0" timeOffset="43309.5639">23714 11417 31 0,'-21'-22'15'0,"-4"72"-13"16,11-34 22-16,-11 9-24 16,-7 3 1-16,-7 0 0 0,1 1 1 15,6-1-3-15,7-3 1 16,4-3 0-16,7-6 1 16,10-4-1-16,15-6 0 15,10-6 0-15,0-3 1 16,4 0-1-16,0 0 0 15,3 0 0-15,-3 0 1 16,-4-3-1-16,-7 6 1 16,-3 0-1-16,-4 3 0 15,-11 6 0-15,-10 4 0 16,-7 9 1-16,-4 3 0 0,0 3 0 16,-6 6 1-16,2 1 0 15,8-4 0-15,7 1 0 16,7-4 0-16,18-13-1 15,6-8 0-15,8-14-3 16,10-11 1-16,-3-7-3 16,3-4 1-16,4-2-4 15,3-4 1-15,1 1-2 16,-4 0 1-16,-4-1 2 16,0 1 1-16,-7 2 4 15,-6 10 0-15,-8 3 3 16,-11 13 1-16,-3 9 0 15,-7 7 1-15,0 2-1 16,-4 7 0-16,-3 3-2 16,0 3 0-16,-3 0-1 15,-1 3 1-15,0-3-1 16,4-3 0-16,4-3-1 16,3-6 1-16,7-7-1 0,10-6 0 15,4-9 0-15,7-7 1 16,8-6-1-16,6 0 0 15,7 3 0-15,4 0 1 16,-11 7-1-16,-3-4 0 16,-11 7 0-16,-7 6 0 15,-10 6-1-15,-11 6 0 16,-11 7 0-16,-6 3 1 16,-1 3-1-16,4 3 1 15,-4 0-1-15,7-3 0 16,4-3 0-16,7-7 1 0,0-2 0 15,7-4 0-15,0-6 0 16,7-6 0-16,7-1 0 16,4-2 1-16,3 3-4 15,-3-1 0-15,-4 4-7 16,-4 13 1-16</inkml:trace>
  <inkml:trace contextRef="#ctx0" brushRef="#br0" timeOffset="43497.0704">23678 12220 21 0,'-21'9'10'0,"7"-9"-7"15,11 0 11-15,3 0-14 16,7-3 0-16,0-6 0 16,3-4 1-16,1-6-1 0,3 1 0 15,0-4-2-15,0 3 0 16,-3 0-4-16,-1 3 0 15</inkml:trace>
  <inkml:trace contextRef="#ctx0" brushRef="#br0" timeOffset="44153.277">23721 12035 24 0,'-18'3'12'0,"4"13"-12"0,11-13 20 16,-1 0-19-16,0 3 0 16,1 0 0-16,-1 1 1 0,1 2-2 15,-1 4 0-15,-3 2 2 16,0-2 0-16,-3 6-1 15,3 0 1-15,0 6 0 16,-1 6 0-16,-2-3-1 16,-1 4 1-16,4-1-1 15,0 0 0-15,4 1-1 16,-1-4 1-16,4-3-1 16,0-6 1-16,4-4 0 15,-1 1 0-15,1-3 0 16,-1-10 0-16,4-9-1 15,4-7 1-15,-1-3 0 16,1-3 0-16,0-2-1 16,-1-8 1-16,1-2-2 15,-4 3 1-15,0-1-2 16,-4 4 0-16,1 3-1 16,0 4 1-16,-4-1-1 15,0 0 0-15,0 6 2 0,0 4 0 16,0 0 0-16,0-1 1 15,0 1 0-15,0 9 0 16,0 0-1-16,-4 9 0 16,0 1 0-16,1 2 1 15,-4 7-1-15,-4 6 1 16,1 6-1-16,-4 4 1 16,-4 12 0-16,0 0 0 15,1 0 0-15,-1 6 0 0,0-6 1 16,1-6 0-16,3-3-1 15,-4-7 1-15,4-6-1 16,0-9 1-16,10-7-1 16,-3-6 1-16,4 1 0 15,6-11 0-15,4 1 1 16,4-6 0-16,-1-4 1 16,8-3 0-16,3-3 0 15,4-3 0-15,3 0-3 16,0-6 0-16,4-1-8 15,3 4 1-15,4 0-5 16,-7 3 1-16</inkml:trace>
  <inkml:trace contextRef="#ctx0" brushRef="#br0" timeOffset="44434.485">23880 12223 31 0,'-29'-6'15'0,"29"-23"-15"0,4 23 27 16,3-6-26-16,3-4 1 16,8 0-1-16,14 1 1 15,3-4-3-15,0 6 1 16,1 4 1-16,-5 3 0 16,-6-1-1-16,-7 10 1 15,-8 7-1-15,-6 6 1 0,-8 2-1 16,-6 1 1-16,-4 0-1 15,-4 3 1-15,-3 0-1 16,-4 3 0-16,4-6-2 16,0 0 0-16,3-7-3 15,-3-2 0-15,3-7-5 16,1-6 0-16</inkml:trace>
  <inkml:trace contextRef="#ctx0" brushRef="#br0" timeOffset="44653.2205">23844 12207 28 0,'-3'10'14'0,"3"-10"-10"16,-4 0 22-16,1 9-25 16,-4 13 1-16,-4 13 2 15,0 15 0-15,1 9-4 16,-1 10 0-16,1 0 3 16,6-6 0-16,4-7 0 15,7-5 1-15,11-11-2 0,7-11 1 16,13-14-4-16,15-8 0 15,18-11-9-15,-1-5 1 16,12-10-4-16,20-15 1 16</inkml:trace>
  <inkml:trace contextRef="#ctx0" brushRef="#br0" timeOffset="45325.0601">24684 11652 26 0,'-32'22'13'0,"-31"41"-15"0,41-44 20 16,-2 9-17-16,-1 0 1 15,4 4-1-15,7-4 0 16,3-6-2-16,4-10 1 0,7 1 0 15,0-13 1-15,14-10-1 16,7 1 0-16,4-4 0 16,3 1 0-16,4 2 0 15,-4 4 0-15,-3 0 0 16,-7 6 0-16,-8 9 2 16,-10 10 0-16,-7 6 0 15,-10 3 1-15,-1 1 0 16,-3-7 1-16,3 0-1 15,4-10 0-15,14 1-2 16,7-7 1-16,11-6-1 16,3-9 0-16,7-4-3 15,0-9 0-15,1 0-4 16,2-9 1-16,5-4-6 16,-1 4 1-16</inkml:trace>
  <inkml:trace contextRef="#ctx0" brushRef="#br0" timeOffset="45621.9169">25090 11655 28 0,'-25'-3'14'0,"-14"25"-10"0,28-16 22 16,-3 7-25-16,0 3 1 15,0 3 0-15,0-1 1 16,-4-2-4-16,8 0 1 16,3-4 1-16,3 1 0 15,4-4-1-15,4-3 1 16,3-2-1-16,3-4 0 15,5 0 0-15,-1 0 0 0,0-4 0 16,-4 1 0-16,4 0 0 16,-3 0 1-16,7 0-1 15,-1 0 1-15,1 0-1 16,0-1 1-16,-1 1-1 16,1-3 1-16,-4 3-4 15,-3 0 0-15,-1 3-5 16,-3 3 1-16,-3 3-4 15,-4 10 1-15</inkml:trace>
  <inkml:trace contextRef="#ctx0" brushRef="#br0" timeOffset="46028.1267">24959 12116 10 0,'0'-12'5'0,"7"15"-3"0,-7-3 3 0,0 0-5 15,0 0 0-15,7 0 2 16,-3 0 1-16,3-3-2 16,-4 0 0-16,4 0 2 15,-3-1 1-15,3-2-1 16,0 0 1-16,4-4-2 15,6-2 0-15,-3-1-1 16,4 1 1-16,-4-1-8 16,-3 10 0-16</inkml:trace>
  <inkml:trace contextRef="#ctx0" brushRef="#br0" timeOffset="46434.4405">24737 12383 20 0,'-21'12'10'0,"-1"4"-5"0,19-13 12 16,3 0-16-16,0-3 1 15,0 0 2-15,0 0 1 16,7-6-6-16,4 0 1 16,3-4 4-16,-4-2 0 0,4-1-1 15,4 1 0 1,0-4-2-16,3 0 1 0,3 1-1 16,1 2 0-16,0 4-1 15,-4 3 0-15,0 2 0 16,-7 4 1-16,-3 7-1 15,-4 5 1-15,-7 4 0 16,-11 0 0-16,4 6-3 16,0-1 0-16,-3-2-3 15,3-9 0-15,0 2-6 16,-4-9 1-16</inkml:trace>
  <inkml:trace contextRef="#ctx0" brushRef="#br0" timeOffset="46637.4657">24917 12091 27 0,'-4'7'13'0,"-10"43"-12"0,7-35 19 15,-4 14-17-15,-3 15 0 16,0 18 0-16,-3 13 0 16,-1 10-5-16,0 0 1 15,-3-10 3-15,3 0 0 16,4-9-2-16,4 3 1 15,6-12-5-15,4-13 0 16,4-7-5-16,-1-9 0 16</inkml:trace>
  <inkml:trace contextRef="#ctx0" brushRef="#br0" timeOffset="46950.0102">24786 12706 25 0,'-7'-10'12'0,"4"7"-10"16,3 3 17-16,0 0-17 15,0 0 1-15,0 0 1 16,0 0 1-16,-7 3-6 16,3 4 0-16,-3 2 3 15,3 1 1-15,1-4-2 16,3 3 0-16,3-2-1 15,4-4 0-15,4-3 0 16,3-3 0-16,4-4 0 16,3-2 1-16,4-7-1 0,-1 4 0 15,1-4-7-15,-4 0 0 16,-3 10-3-16,-4 0 0 16</inkml:trace>
  <inkml:trace contextRef="#ctx0" brushRef="#br0" timeOffset="47184.3124">24730 12292 30 0,'-21'-13'15'0,"28"1"-13"16,0 6 26-16,3-1-27 15,1-2 0-15,6 3 0 16,5-4 1-16,9-2-5 16,8-4 0-16,7 7-6 15,18-4 0-15</inkml:trace>
  <inkml:trace contextRef="#ctx0" brushRef="#br0" timeOffset="48043.6153">25375 12138 24 0,'-17'69'12'0,"3"-6"-10"15,10-44 12-15,0 0-13 16,1 3 1-16,-1-4-1 16,4-2 1-16,0-3-3 15,0-7 1-15,0-6 2 16,4-10 1-16,3-8-2 15,0-11 1-15,7-2-1 16,7-13 1-16,4-6-1 16,0 6 1-16,7-3-2 0,-4 6 1 15,7 10-1-15,-3 6 1 16,-1 12 0-16,-9 10 0 16,-12 6 1-16,-17 13 0 15,-3 9 0-15,-5 6 1 16,-2 1 0-16,-8 5 1 15,0 1-1-15,4 3 1 16,0-10-2-16,4-3 1 16,-1-6-1-16,11-6 0 15,3-10-2-15,4-6 1 16,11-9-1-16,7-7 1 0,-4-3-1 16,0 4 0-16,0-4-4 15,0-3 1-15,-3 3-3 16,-4 7 1-16,-4 2-1 15,-3 10 0-15,0 0 0 16,-3 6 1-16,-4 1 3 16,-1-1 1-16,-2 10 3 15,-1-1 0-15,-3 4 1 16,4 3 0-16,-4 0 0 16,-1 3 0-16,8-3-1 15,0-3 0-15,4 0-2 16,3-13 1-16,7-3-1 15,10-9 1-15,5-7-5 16,9-9 1-16,12-3-6 16,10-3 1-16,7-6-3 15,-4-4 1-15</inkml:trace>
  <inkml:trace contextRef="#ctx0" brushRef="#br0" timeOffset="48699.8424">26204 11724 26 0,'-7'-9'13'0,"-42"25"-13"0,38-7 22 16,-10 4-19-16,-4 5 1 16,-6 14 1-16,-1 2 0 15,0 4-7-15,0 3 1 16,-3-4 4-16,10-5 0 0,8-7-2 16,3-3 1-16,10-7-2 15,4-5 1-15,7-4-1 16,7-3 0-16,8-3 0 15,2-3 0-15,8 0 0 16,-7 3 0-16,-1-3 0 16,-2 6 1-16,-8 6 0 15,-7 1 0-15,-7 2 0 16,-7 13 1-16,-11-3 1 16,-3 3 0-16,-4 7-2 15,-3 5 1-15,-14-2-2 16,-4-1 0-16,0-2-4 15,0-4 1-15,11-12-8 16,7-7 1-16,3-6-3 16,11-9 0-16,10-7 4 15,64 42 9 1,-116-73 1 0,59 31 0-16,8 4 8 0,3-1 0 15,7 1 2-15,-3-1 0 16,6 4-7-16,-2 3 1 15,-1 3-3-15,0 3 0 16,0 10-3-16,-3 6 0 16,-4 12-1-16,-4 10 1 15,1 3-1-15,-4 0 0 16,0 3 1-16,4-10 0 16,-4-9 4-16,3-3 0 0,4-6 1 15,-3-12 1-15,0-11 0 16,-4-5 0-16,0-4-1 15,-7-5 1-15,-4-4-2 16,-3-3 0-16,-3 6-1 16,-1-6 0-16,-7-3-1 15,4 9 0-15,0 9-6 16,4 4 0-16,-1 3-11 16,-3 12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11:37.7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14496 3966 18 0,'10'-40'9'0,"1"8"-2"0,-11 32 10 0,0 0-15 16,0-6 1-16,-4 6 2 15,-6 6 0-15,-11 10-7 16,-8 6 1-16,-9 22 4 16,-12 15 1-16,-10 7-2 15,-3 3 0-15,6-12-4 16,11-10 1-16,11-7-5 16,10-8 1-16,11-10-5 15,11-7 1-15</inkml:trace>
  <inkml:trace contextRef="#ctx0" brushRef="#br0" timeOffset="156.2288">14340 4305 27 0,'7'6'13'0,"1"45"-10"15,-8-39 22-15,0 4-24 0,-4 6 0 16,4 9 1-16,0 0 0 16,4 1-5-16,3-4 1 15,0-3-5-15,3-12 0 16,8-4-2-16,0-15 1 15</inkml:trace>
  <inkml:trace contextRef="#ctx0" brushRef="#br0" timeOffset="296.763">14792 3963 24 0,'7'7'12'0,"21"21"-14"0,-21-22 21 0,0 7-19 16,4 2 1-16,0 10-2 15,3 0 0-15,-4 7-5 16,1 12 0-16</inkml:trace>
  <inkml:trace contextRef="#ctx0" brushRef="#br0" timeOffset="484.2907">14510 4437 18 0,'-14'-3'9'0,"28"6"-6"15,-7-6 10-15,7-1-13 16,14-2 1-16,11 3 0 16,7-6 0-16,3 2-1 15,-6 1 0-15,-1 9-5 16,-3-3 1-16,-8 0-2 16,-2 3 1-16</inkml:trace>
  <inkml:trace contextRef="#ctx0" brushRef="#br0" timeOffset="937.4304">14728 4446 17 0,'-17'0'8'0,"-4"-3"-5"15,14 0 14-15,-4 6-17 16,-7 6 0-16,1 7 0 0,-4 3 1 16,-4 0-1-1,4 0 0-15,0-1 0 0,3-2 0 16,0 6-1-16,4-6 1 15,7-10-4-15,4 0 0 16,3-6-2-16,3-3 1 16</inkml:trace>
  <inkml:trace contextRef="#ctx0" brushRef="#br0" timeOffset="1078.0453">14556 4575 19 0,'3'6'9'0,"-3"32"-6"0,0-16 17 15,0 12-19-15,-3 1 0 0,3 2 1 16,-4 4 0-16,4-7-3 15,4-2 1-15,-1-7 2 16,15-3 1-16,3-13-4 16,4 1 1-16,3-17-8 15,4-2 1-15</inkml:trace>
  <inkml:trace contextRef="#ctx0" brushRef="#br0" timeOffset="1343.6504">15004 4559 17 0,'0'-9'8'0,"-11"18"-4"16,8-6 7-16,-5 3-11 16,-2 10 0-16,-4 9 0 15,0 3 0-15,-4 10 0 16,-7-7 0-16,4 1 0 16,0 2 1-16,0-9-1 15,7-3 0-15,0-6 1 16,7 6 0-16,7-6 0 0,10-1 0 15,4-2 0-15,0-1 1 16,0 1 0-16,4-1 0 16,0-2-2-16,3-1 0 15,0-2-6-15,0 2 0 16</inkml:trace>
  <inkml:trace contextRef="#ctx0" brushRef="#br0" timeOffset="1812.3738">15155 4760 21 0,'-38'9'10'0,"34"35"-8"16,8-28 13-16,3-1-15 16,7 7 1-16,7-3 0 15,-3 0 0-15,6-3-1 0,4-7 0 16,1-9 0-16,2-3 1 15,1-10 0-15,-4-5 0 16,1-7-1-16,-5-4 1 16,1-2 0-16,-7 6 0 15,-8 3-1-15,-3 3 0 16,-3 13 0-16,-4 12 0 16,0 10 0-16,-4 3 0 15,1 6 0-15,-1 3 1 16,1 0 0-16,-1-3 0 15,4 0-2-15,0-3 1 16,4-3-7-16,3-3 0 16</inkml:trace>
  <inkml:trace contextRef="#ctx0" brushRef="#br0" timeOffset="2140.4118">15790 4528 24 0,'-21'15'12'0,"-32"20"-13"16,43-26 16-16,-4 7-15 15,-1 3 1-15,5 3-1 16,3-3 1-16,3-4-1 16,4-2 0-16,0-1 0 15,4 1 0-15,6-1 0 16,8-2 0-16,-4-1-1 15,0 7 1-15,-3 0 2 16,-4-1 0-16,0 7 1 0,-7 3 0 16,-11 0 0-16,-3 0 0 15,0-3 1-15,0-3 0 16,0-3-2-16,0 0 0 16,3-4-6-16,4-9 0 15,4 0-6-15,3-12 1 16</inkml:trace>
  <inkml:trace contextRef="#ctx0" brushRef="#br0" timeOffset="2421.6513">15963 4791 25 0,'11'-12'12'0,"-4"-17"-13"0,-4 17 15 0,1 2-14 15,-1-2 1-15,-3 2 0 16,-3 4 0-16,-8 3-2 15,-3 3 1-15,-10 9 1 16,-5 10 1-16,-2 6 0 16,2 7 1-16,-2-1 0 15,6 0 0-15,7-2 0 16,11-4 0-16,4-6-2 16,6-4 1-16,11-2-1 15,4-4 0-15,10-12-2 16,4-3 0-16,0-13-4 15,3-3 0-15,-3-3-5 16,-1-3 1-16</inkml:trace>
  <inkml:trace contextRef="#ctx0" brushRef="#br0" timeOffset="2609.1892">16104 4766 23 0,'-24'53'11'0,"-5"26"-8"0,22-60 16 15,0-4-16-15,0 4 0 16,4 0 2-16,-1-3 0 15,1-4-7-15,3-3 1 16,0-5 4-16,3-11 1 16,4 1-3-16,4-10 1 15,3-12-1-15,4-6 0 0,3-7-5 16,0-6 0-16,0 6-6 16,14-6 1-16</inkml:trace>
  <inkml:trace contextRef="#ctx0" brushRef="#br0" timeOffset="2843.5365">16499 4402 39 0,'-24'3'19'0,"48"7"-25"15,-17-13 32-15,8 0-26 16,2-4 0-16,8-5 1 0,7-4 1 16,3 0-7-16,14-6 1 15,-3-3-6-15,0 3 1 16</inkml:trace>
  <inkml:trace contextRef="#ctx0" brushRef="#br0" timeOffset="2999.7147">16715 4314 28 0,'-39'63'14'0,"-7"12"-14"0,35-46 19 0,-3 11-19 15,0 17 0-15,0 2 0 16,3 10 1-16,1-3-2 16,3-6 0-16,0-7-7 15,7-3 1-15</inkml:trace>
  <inkml:trace contextRef="#ctx0" brushRef="#br0" timeOffset="3171.5697">16556 4700 38 0,'3'-9'19'0,"15"18"-22"16,-11-3 33-16,4 4-29 15,3 6 0-15,3 2 0 16,8 4 1-16,0-3-8 15,-8-3 0-15,33-1-4 0,-4-5 0 16</inkml:trace>
  <inkml:trace contextRef="#ctx0" brushRef="#br0" timeOffset="3515.3864">17092 4597 22 0,'-21'40'11'0,"-11"58"-8"0,18-67 11 0,-4 0-12 16,-6 7 0-16,-1-7 1 15,-3-2 1-15,-7-7-5 16,10-7 1-16,4-2 2 16,3-7 1-16,7-19-2 15,8-15 1-15,14-16-1 16,10-15 0-16,10-7-1 15,12 6 1-15,-1 7 0 16,-7 12 1-16,1 7-1 16,-5 9 0-16,-2 9 1 15,-5 13 0-15,-6 15 0 16,-4 10 0-16,-7 16-1 16,-7 12 1-16,-7 7-2 15,-4 5 1-15,4-8-12 16,4-7 1-16</inkml:trace>
  <inkml:trace contextRef="#ctx0" brushRef="#br0" timeOffset="4374.6954">17720 4509 18 0,'-18'3'9'0,"-13"13"0"0,24-7 1 16,-4 4-9-16,-7 9 1 15,-3 9 0-15,4 0 1 16,-1 1-4-16,11-1 0 16,0 0 2-16,7-6 1 15,3 4-1-15,8-4 0 16,3-6-1-16,4-10 1 15,3-9 0-15,4-16 0 16,3-12-1-16,3-16 1 16,1 10-1-16,-7-1 1 15,-4 4 0-15,-7 3 0 16,-7 9-1-16,-3 6 0 16,-8 10 0-16,-6 6 0 0,-1 19 0 15,-7 13 1-15,1 9-1 16,-1 3 0-16,1 6 1 15,2-6 1-15,1-3-1 16,7 0 1-16,0-7-1 16,4-5 1-16,3-7-1 15,0-3 0-15,3-3-1 16,1-7 1-16,3-6-1 16,0-2 1-16,3-1 0 15,1-3 0-15,0 0-1 16,-1 0 1-16,1 0-1 15,-4 0 1-15,0 0 0 16,-7 0 0-16,3 0-1 16,1 0 1-16,3-3-1 15,0-4 1-15,4-2-1 16,-1-7 0-16,4 4-3 16,4-7 1-16,10-6-9 0,7-7 1 15</inkml:trace>
  <inkml:trace contextRef="#ctx0" brushRef="#br0" timeOffset="4984.0283">18122 4496 19 0,'-24'0'9'0,"13"29"-3"0,7-20 5 16,1 10-9-16,-4 12 0 15,-4 13 1-15,4 3 1 16,0 0-4-16,4 3 0 15,3-9 3-15,7-6 1 16,3-10-2-16,8-10 0 16,3-12 0-16,4-12 0 15,3-10-1-15,0-15 0 16,0-7 0-16,1-3 0 16,-1 6-1-16,-7 7 1 15,-3 3-1-15,-4 6 0 0,-7 6-1 16,-4 7 1-16,-3 6 0 15,-3 9 0-15,-4 13 0 16,0 6 0-16,0 9 0 16,0 1 1-16,0-1-4 15,7 1 1-15,0-7-6 16,0-3 0-16,3 0-1 16,4-6 0-16</inkml:trace>
  <inkml:trace contextRef="#ctx0" brushRef="#br0" timeOffset="5296.4305">18404 4779 22 0,'11'-29'11'0,"45"-5"-14"0,-49 28 20 15,15-13-17-15,2-3 1 16,-2 0 0-16,-5 0 1 16,-6 3-2-16,-8 3 0 15,-10 7 1-15,-10 6 0 16,-12 12 1-16,-2 10 1 15,-1 16 0-15,-3 2 0 16,3 7 1-16,7 6 0 16,0-3 0-16,8-9 0 15,3-4-2-15,7-5 1 16,3-4-2-16,11-10 1 16,7-5-2-16,4-7 1 15,17-9-4-15,8-10 0 16,6-12-8-16,-3-4 1 0,3-2-1 15,-3-16 0-15</inkml:trace>
  <inkml:trace contextRef="#ctx0" brushRef="#br0" timeOffset="5530.8223">18743 4550 27 0,'-14'31'13'0,"-14"41"-17"16,21-50 26-16,-4 13-19 15,-7 5 0-15,1 7 1 16,-4-6 1-16,0-9-6 15,-1-4 0-15,5-6 4 16,3-4 0-16,3-8-2 16,11-1 1-16,7-15-1 15,7-13 1-15,7-9-1 16,8-6 0-16,2-7-1 0,1-3 1 16,0 0-2-16,-4 9 0 15,0 7-4-15,0 6 0 16,-3 7-6-16,-4 8 1 15</inkml:trace>
  <inkml:trace contextRef="#ctx0" brushRef="#br0" timeOffset="5718.3534">18807 4782 28 0,'-11'19'14'0,"11"-13"-8"0,0-3 21 0,4 3-27 15,-1 0 1-15,4 1 0 16,4-4 1-16,3 0-3 16,3-3 0-16,1-3-5 15,0 0 1-15,-1 0-4 16,5-4 0-16</inkml:trace>
  <inkml:trace contextRef="#ctx0" brushRef="#br0" timeOffset="5890.2227">18969 4848 34 0,'-42'56'17'0,"-18"19"-20"15,38-53 30-15,-2 13-27 16,-12 12 1-16,-9 6 0 16,-5 7 0-16,-10-7-7 0,7 0 1 15,7 1-4-15,8-20 0 16</inkml:trace>
  <inkml:trace contextRef="#ctx0" brushRef="#br0" timeOffset="9218.1197">19494 4358 20 0,'-21'-6'10'0,"14"9"-7"0,7-3 11 0,7 3-14 15,0-3 1-15,7 0 0 16,18-6 1-16,7-6-2 16,10-4 0-16,-3-9 0 15,0-7 1-15,-4-2-7 16,1-4 1-16</inkml:trace>
  <inkml:trace contextRef="#ctx0" brushRef="#br0" timeOffset="9389.9774">19876 3966 19 0,'-29'16'9'0,"12"47"-5"16,13-38 11-16,-6 16-15 15,-5 6 0-15,-6 12 1 0,4-5 0 16,-1-1-2-16,-3 0 1 16,3-6-4-16,-3 13 1 15,-4-10-2-15,-3-6 0 16</inkml:trace>
  <inkml:trace contextRef="#ctx0" brushRef="#br0" timeOffset="9811.7594">19445 4738 23 0,'-18'-3'11'0,"18"-10"-13"0,11 4 19 15,0 2-17-15,3-5 1 0,7-1 0 16,14-5 0-16,11-1-1 16,7 0 0-16,0-3 1 15,-4 3 0-15,-3 3-1 16,-7 7 0-16,-7 6 0 15,-15 9 0-15,-10 7-1 16,-7 12 0-16,-7 12 0 16,-14 10 1-16,-11 7 0 15,-6 2 0-15,-8-6 3 16,3 1 0-16,8-8 0 16,7-2 1-16,7-9-1 15,10-7 1-15,18-10-1 16,11-5 1-16,10-13-3 15,11-13 0-15,0-3 0 16,3-12 0-16,0-10-1 16,-6 0 0-16,-1 4 0 15,-10 8 0-15,-4 7-1 16,-7 16 1-16,-7 6-1 16,-7 10 1-16,-4 5-1 15,1 10 1-15,-1 0 0 0,4-3 0 16,4-3 0-16,3-3 0 15,7-4-4-15,0-2 0 16,0-4-6-16,4-3 1 16</inkml:trace>
  <inkml:trace contextRef="#ctx0" brushRef="#br0" timeOffset="9983.6143">20348 4434 37 0,'-3'-4'18'0,"20"11"-19"0,-10-10 31 0,4-1-30 16,3 1 1-16,7 0 0 16,7 3 0-16,4-3-1 15,0-6 0-15,7-4-4 16,0 4 1-16,-8-1-7 16,-6 4 0-16</inkml:trace>
  <inkml:trace contextRef="#ctx0" brushRef="#br0" timeOffset="10311.7973">20465 4205 27 0,'-11'44'13'0,"-10"37"-5"0,14-62 15 16,0 12-23-16,-4 10 0 16,1 16 0-16,-8 12 1 15,-3 3-1-15,0 6 1 16,-4-6-3-16,-3-3 1 15,3-3-3-15,4-3 1 16,3-19-1-16,4 3 1 16,-11-19-1-16,8-6 1 15,-1-16 2-15,4-3 0 16,0-6 2-16,3-3 1 16,4-4 1-16,4 1 1 15,6-4-1-15,11-2 1 16,4-4 0-16,10 0 0 0,4 0-2 15,7-9 1-15,0-6-6 16,-1 2 0-16,1 1-6 16,0 0 0-16</inkml:trace>
  <inkml:trace contextRef="#ctx0" brushRef="#br0" timeOffset="10499.2846">20588 4616 28 0,'0'-29'14'0,"28"-8"-16"16,-10 24 20-16,7-6-18 15,6 0 0-15,5-2-1 16,6-14 1-16,-7 1-6 16,-3-1 0-16,-7-6-1 15,-1-3 1-15</inkml:trace>
  <inkml:trace contextRef="#ctx0" brushRef="#br0" timeOffset="10764.8863">20881 4224 23 0,'-39'62'11'0,"-7"29"-10"0,32-69 20 16,-11 13-17-16,-3 15 0 15,4 9 0-15,2 4 1 16,5 0-7-16,6-4 0 16,4-2 4-16,4-13 1 0,10-13-6 15,7-3 1 1,7-9-7-16,0-6 1 0,0-10-1 15,0-9 0-15,-3-7 3 32,7-37 6-17,-96 100 2 1,25-44 1-16,8-3 5 16,6 1 0-16,7-14-3 15,11-9 0-15,7-9-11 16,7-22 0-16</inkml:trace>
  <inkml:trace contextRef="#ctx0" brushRef="#br0" timeOffset="10921.0823">20951 4151 37 0,'4'19'18'0,"-4"22"-20"0,0-22 32 16,0 9-29-16,0 3 0 15,4-2-1-15,3-1 1 16,3 0-8-16,1 3 1 15,3 1-4-15,0-4 0 16</inkml:trace>
  <inkml:trace contextRef="#ctx0" brushRef="#br0" timeOffset="11499.2169">21488 4521 23 0,'-4'-12'11'0,"1"18"-7"0,3 0 13 0,-4 13-16 16,-3 22 1-16,-7 15 1 15,-11 17 1-15,1-4-5 16,-5 0 0-16,1-4 3 16,0 4 1-16,0 0-2 15,6-9 0-15,5-13-3 16,10-16 0-16,10-12-3 16,1-19 1-16,3-16-5 15,7-12 1-15</inkml:trace>
  <inkml:trace contextRef="#ctx0" brushRef="#br0" timeOffset="11671.0322">21474 4659 22 0,'24'-78'11'0,"1"59"-7"16,-18 19 18-16,0 6-19 15,-3 10 1-15,-4 19 0 16,-4 5 1-16,1 7-7 16,-8 7 1-16,-3-4 4 15,-4-3 0-15,-3-6-2 0,-4-4 1 16,1-5-5-1,10-7 1-15,3-6-8 0,11-10 0 16</inkml:trace>
  <inkml:trace contextRef="#ctx0" brushRef="#br0" timeOffset="12233.542">22020 4509 34 0,'-14'-6'17'0,"21"15"-16"0,-3-6 31 0,-1 0-30 15,4 4 0-15,0-4 1 16,4-3 0-16,7 0-3 16,3-7 0-16,4 1-1 15,3-3 0-15,0-1-6 16,-3 1 1-16,-1 0-6 16,-2 2 1-16</inkml:trace>
  <inkml:trace contextRef="#ctx0" brushRef="#br0" timeOffset="14092.7033">21858 4703 23 0,'-18'-15'11'0,"-20"11"-8"16,24 4 16-16,-4 7-19 15,-3 8 1-15,-4 11 0 16,4 8 1-16,0 1-2 16,3 2 1-16,0-5 1 15,8-7 0-15,-1-3-1 16,4-4 1-16,4-5-1 15,6-4 1-15,4-6-1 16,4-9 0-16,7-13 0 16,6-3 0-16,8-6-1 15,0 3 1-15,-4 3-1 0,-7 3 0 16,0 7 0-16,-7 9 0 16,-7 6 1-16,-7 9 0 15,-3 1-1-15,-4 6 1 16,3-4 0-16,-6 7 1 15,3 0-1-15,0-6 0 16,7-4-2-16,3-2 1 16,4-4-5-16,4-3 1 15,3-9-6-15,4-3 0 0</inkml:trace>
  <inkml:trace contextRef="#ctx0" brushRef="#br0" timeOffset="14295.8982">22183 4205 29 0,'-11'6'14'0,"-7"32"-7"0,11-23 21 0,-3 14-27 15,-4 5 1-15,0 7-1 16,-1 9 1-16,5 19-2 16,-1 9 0-16,-3 7 1 15,0-10 1-15,3 1-4 16,4-11 1-16,0-5-7 15,7-7 1-15,4 4-4 16,6-10 0-16</inkml:trace>
  <inkml:trace contextRef="#ctx0" brushRef="#br0" timeOffset="14530.2571">22250 4584 38 0,'-18'-3'19'0,"22"3"-20"0,-4 0 36 0,7 0-35 16,0 0 1-16,7 0 0 16,10-3 1-16,8 0-2 15,7-7 1-15,3-2-4 16,-3-4 1-16,0 0-10 15,-11 1 1-15</inkml:trace>
  <inkml:trace contextRef="#ctx0" brushRef="#br0" timeOffset="14702.1244">22542 4355 31 0,'-38'44'15'0,"-12"22"-7"15,36-44 17-15,-3 12-24 16,-5 13 0-16,-6 13 1 15,3 6 0-15,1 0-3 16,3-10 1-16,6-2-4 16,5-4 1-16,3-10-8 15,3-2 1-15</inkml:trace>
  <inkml:trace contextRef="#ctx0" brushRef="#br0" timeOffset="14998.9791">22525 4854 34 0,'17'-35'17'0,"8"7"-16"0,-18 16 26 16,4-1-27-16,-1-6 1 16,1 7 0-16,0-7 1 15,-4 6-2-15,-4 4 0 0,-10 3 1 16,-3 12 0 0,-15 10-1-16,-7 9 1 0,-7 9 0 15,-3 7 0-15,0 0 0 16,10-10 1-16,7 4-1 15,8-4 1-15,2 0 0 16,12-6 0-16,10-6 0 16,7-3 0-16,7-10-1 15,11-9 0-15,7-6-4 16,-4-1 1-16,0-6-10 16,-3-9 0-16,3 0-2 15,-3 0 1-15</inkml:trace>
  <inkml:trace contextRef="#ctx0" brushRef="#br0" timeOffset="15436.4461">22701 4885 28 0,'-24'25'14'0,"2"25"-8"16,15-43 24-16,0 5-27 0,0 1 1 15,0-1 2-15,0-2 1 16,4-4-8-16,3-6 0 16,7-9 5-16,7-4 0 15,7-6-4-15,4-6 1 16,-1-6-4-16,1-4 0 15,0 4-5-15,-1 6 1 16,5 3-5-16,-1 3 0 16,-3 10 1-16,-8 2 1 15,-6 14 5-15,-4 5 1 16,-7 7 5-16,-7 9 1 16,-4 4 6-16,1-4 0 15,-1 0 1-15,0 0 1 0,1-3-4 16,-1-3 1-16,4-3-2 15,0-6 1-15,7-7-3 16,4-12 1-16,6-4-2 16,18-5 0-16,8-7-1 15,3-3 0-15,3 3-2 16,-7 0 1-16,-3 9 0 16,-4 4 0-16,-7 2 0 15,-3 11 0-15,-4 2 1 16,-3 10 0-16,-8-1 0 15,-3 4 1-15,0 3-6 16,-3 3 1-16,3 3-10 16,7 13 0-16</inkml:trace>
  <inkml:trace contextRef="#ctx0" brushRef="#br0" timeOffset="38182.9063">24264 7723 28 0,'-7'13'14'0,"0"24"-8"0,3-24 15 0,1 2-20 16,-1 7 0-16,8-3 2 16,-1 0 0-16,4 0-3 15,8-7 0-15,2-2 2 16,4-1 1-16,4-9 0 15,0-3 0-15,-4-6 0 16,0-4 1-16,4 1-1 16,3-4 1-16,-3 0 0 15,-4-3 0-15,-3-3-1 16,-4-3 1-16,0-3-2 16,-4 0 0-16,1 6-1 15,-4 6 1-15,-4 1-4 16,1 5 1-16,0 4-6 15,-4 6 1-15,-4 6-10 16,4 7 1-16</inkml:trace>
  <inkml:trace contextRef="#ctx0" brushRef="#br0" timeOffset="38385.9677">24476 7620 30 0,'-36'0'15'0,"26"25"-6"0,6-16 15 15,1 13-23-15,-4-3 1 16,0 9 0-16,0 13 1 0,-4 3-4 16,4 12 1-16,0 10 1 15,-4 6 1-15,4-3-2 16,0-16 0-16,0 1-5 16,0-10 0-16,4-7-6 15,-1-2 1-15</inkml:trace>
  <inkml:trace contextRef="#ctx0" brushRef="#br0" timeOffset="38667.16">24183 8407 36 0,'-35'34'18'0,"38"-2"-14"15,1-26 28-15,3 3-28 16,3 7 0-16,1 0 1 15,3-4 1-15,4 4-8 16,3-10 1-16,7-9 5 16,7 0 0-16,1-10-2 15,2-6 0-15,8-3-1 16,-3-3 1-16,-12 0-1 16,-6 3 1-16,-7 0-4 0,-8 4 1 15,-6-4-7-15,-15 0 0 16,-3 3-8-16,0-6 1 15</inkml:trace>
  <inkml:trace contextRef="#ctx0" brushRef="#br0" timeOffset="38979.7251">24888 7817 45 0,'-42'6'22'0,"39"-2"-29"15,3-4 35-15,0 0-29 16,10-4 1-16,4-2 0 15,4-3 0-15,7-4 0 16,3 1 1-16,14-4-2 16,-3-3 1-16,-7-3-5 15,-4 10 0-15,-10 2-6 16,-11 13 1-16</inkml:trace>
  <inkml:trace contextRef="#ctx0" brushRef="#br0" timeOffset="39120.2538">24991 7798 26 0,'-21'19'13'0,"3"28"-6"0,11-34 16 15,3 9-22-15,1 12 0 16,-4 10 0-16,0 0 1 16,-4 9-3-16,4-3 0 0,-3-9-3 15,2-3 1 1,1-1-6-16,4-5 0 16</inkml:trace>
  <inkml:trace contextRef="#ctx0" brushRef="#br0" timeOffset="39432.734">24814 8225 42 0,'-7'-13'21'0,"14"-12"-23"16,-3 19 38-16,3-3-37 15,4 2 1-15,3-2 0 16,3-1 0-16,1 4 0 16,0 3 1-16,-1 6-3 15,-3 7 0-15,4 5-2 16,-11 7 1-16,-3 3-1 15,-11-3 1-15,-8 3 1 16,-2 4 1-16,-4 2 4 16,-1 3 0-16,1-9 3 15,4-3 1-15,2-3-1 16,5-3 1-16,3-7-2 16,7-6 1-16,10-9-4 15,8-13 1-15,10-3-5 0,4-12 1 16,21-13-5-16,0-10 0 15,0-5-10-15,3-10 1 16</inkml:trace>
  <inkml:trace contextRef="#ctx0" brushRef="#br0" timeOffset="39995.237">25344 7745 30 0,'-22'31'15'0,"5"7"-4"0,10-25 14 0,-4 9-23 15,-3 9 0-15,0 16 1 16,-4 3 0-16,-3 7-4 15,0 5 1-15,3-8 2 16,4-4 0-16,0-10-1 16,7-5 0-16,0-7 0 15,3-9 1-15,1-10-1 16,6-12 0-16,4-16 0 16,4-18 0-16,0-16-1 15,3-10 0-15,3 10-1 16,5 5 0-16,-1 5 1 15,-4 8 1-15,1 10 0 16,0 3 0-16,3 6 0 16,0 7 1-16,0 3-1 15,-3 6 1-15,-1 3-1 16,-6 3 0-16,-4 13-1 16,-7 9 1-16,-7 7 0 15,-4 5 0-15,1-2-1 16,-4 0 1-16,-4-4-1 0,4-6 1 15,-4-3-1-15,4-6 1 16,7-6-1-16,4-7 0 16,3-3 0-16,7-3 0 15,0-3-1-15,0 0 1 16,0 0-1-16,0 6 1 16,-4 6 0-16,-3 4 0 15,-3-1 0-15,-1 4 0 0,-6 3 1 16,-1 0 0-16,-3 6 0 15,4-6 0-15,2-4-1 16,1 1 1-16,7-3 0 16,7-4 0-16,4-9-5 15,3-3 1-15,4-7-8 16,6-5 1-16,8-7-5 16,0-22 0-16</inkml:trace>
  <inkml:trace contextRef="#ctx0" brushRef="#br0" timeOffset="40260.8175">25904 7591 42 0,'-24'-22'21'0,"17"41"-18"0,7-12 36 15,0 2-38-15,0 10 0 16,0 6 0-16,-4-3 1 16,4 3-3-16,0 3 1 15,0 3-2-15,0-2 1 16,4-1-6-16,-1-3 0 16,1-3-7-16,3 0 0 0</inkml:trace>
  <inkml:trace contextRef="#ctx0" brushRef="#br0" timeOffset="40417.1298">25848 7823 46 0,'-7'-9'23'0,"14"-7"-28"0,-3 10 40 0,3 3-34 16,3 0 0-16,1-3 1 16,6-4 0-16,1 4-5 15,0-4 0-15,-1 4-5 16,5 6 1-16,-8 3-6 15,-7-3 0-15</inkml:trace>
  <inkml:trace contextRef="#ctx0" brushRef="#br0" timeOffset="40807.6525">25742 7823 38 0,'-17'7'19'0,"6"8"-18"0,7-11 32 15,1 5-33-15,-1 3 0 16,4 1 0-16,0 3 1 16,0 3-1-16,0-1 0 15,0 7-1-15,0-3 1 16,4 0-5-16,-4 0 1 31,-4 0-7-31,1-6 0 16,-4-7 2-1,67-24 9-15,-141 37-1 16,67-16 1-16,3-3 5 16,7 0 0-16,4-3 9 15,11-3 0-15,7-6-7 16,3-4 0-16,11-3-3 16,-4 4 0-16,0-10-1 15,0 6 0-15,0 0-7 16,1 4 0-16,-5 6-10 15,-2 3 1-15,-1 6-1 16,-7 3 0-16</inkml:trace>
  <inkml:trace contextRef="#ctx0" brushRef="#br0" timeOffset="41010.7612">25827 8118 36 0,'-35'10'18'0,"17"2"-21"0,11 1 34 16,-7-1-31-16,-4 7 1 16,-14 9-1-16,4-3 1 15,3 0-2-15,4 1 1 16,7-1-2-16,4 0 1 16,3-10-9-16,3-5 0 15</inkml:trace>
  <inkml:trace contextRef="#ctx0" brushRef="#br0" timeOffset="41167.0742">25876 8077 38 0,'-7'22'19'0,"-25"44"-21"16,25-50 28-16,-7 9-26 16,0 0 0-16,0 3-1 15,3 1 1-15,4-4-7 16,7 0 1-16,7-3-4 15,-3-10 0-15</inkml:trace>
  <inkml:trace contextRef="#ctx0" brushRef="#br0" timeOffset="41370.113">26007 8240 48 0,'-18'16'24'0,"-24"22"-25"0,31-32 48 16,-6 10-47-16,-15 12 1 15,-14 3 0-15,-10 13 1 16,3 6-2-16,3 1 0 16,8-8-2-16,7-2 1 15,13-6-9-15,12-13 0 16,6-13-5-16,22-15 0 16</inkml:trace>
  <inkml:trace contextRef="#ctx0" brushRef="#br0" timeOffset="41588.852">26169 7908 59 0,'-46'-3'29'0,"43"-19"-38"15,6 16 54-15,8-1-46 16,3 1 1-16,11 0 0 15,6 0 0-15,8-1-1 16,0 1 0-16,0 0-6 16,-4 3 1-16,-3 0-9 15,-4 3 1-15</inkml:trace>
  <inkml:trace contextRef="#ctx0" brushRef="#br0" timeOffset="42041.9335">26345 7886 34 0,'-67'19'17'0,"22"0"-10"0,30-13 20 15,-2 0-26-15,-1 7 1 16,4 9 0-16,-4 3 0 16,1 9-3-16,-1 10 1 15,1-3 1-15,-1 3 0 16,0-6 0-16,1-4 0 16,2-3-1-16,5-2 1 15,-1-7 0-15,4-7 1 16,0 1 0-16,0-7 0 15,4-5 0-15,3-4 0 16,7-7-1-16,3 1 1 0,4-13-2 16,4-6 1-16,3 6-1 15,4-3 0-15,10 0 0 16,0 4 0-16,-3 2 0 16,-4 6 0-16,-6 4 1 15,-8 3 0-15,-4 9 1 16,-10 7 0-16,-7 3 0 15,-14-1 0-15,3 4 0 16,1 0 1-16,-1 3-1 16,0 0 1-16,4 3 0 15,0-3 0-15,4 0-1 16,3-3 0-16,3-4-1 16,4-2 1-16,7-7-4 15,14-6 0-15,11-9-8 16,7-7 0-16,14-3-8 15,0-25 0-15</inkml:trace>
  <inkml:trace contextRef="#ctx0" brushRef="#br0" timeOffset="42495.0252">26783 7776 47 0,'-67'7'23'0,"63"-7"-26"0,4 0 36 0,7 3-32 15,4 0 1-15,3 3-1 16,4 0 1-16,3 4-4 16,0-1 0-16,-3 4 0 15,-1-1 1-15,-6 4-2 16,-8 0 0-16,-6 3 0 16,-4 3 1-16,-7-1 1 15,-4 8 0-15,0-1 3 16,1 0 1-16,6 0 0 15,8-9 1-15,3 0-1 16,0-3 0-16,7-7 0 16,3 0 0-16,1-5-3 15,7-1 0-15,-1-10-5 16,1 4 1-16,-4 0-2 16,-3 3 0-16,-8 0-1 15,-3 0 0-15,-7 6 1 16,-4-2 0-16,1-1 3 15,-4 3 1-15,3-3 2 0,-6 0 0 16,-1 4 0-16,0 2 1 16,1-3-1-16,-1 4 0 15,4-4-6-15,3 0 0 16,4-3-2-16,0 4 1 16</inkml:trace>
  <inkml:trace contextRef="#ctx0" brushRef="#br0" timeOffset="42713.7641">26628 8178 26 0,'-14'-3'13'0,"10"12"-6"0,4-9 25 0,-3 3-29 15,-1 7 0-15,-3 5 4 16,-4 7 0-16,1-3-8 16,-1-3 1-16,1-1 4 15,3 1 1-15,-1-3-2 16,5-4 0-16,6 0-3 15,5-2 1-15,6-7-4 16,3-7 0-16,4-5-6 16,15-4 1-16,6 1-6 15,7-11 0-15</inkml:trace>
  <inkml:trace contextRef="#ctx0" brushRef="#br0" timeOffset="42870.0436">27012 8068 28 0,'0'-6'14'0,"-7"9"-3"0,4 0 18 16,-1 3-26-16,1 1 1 15,-1 2 1-15,1 0 1 16,-1 4-8-16,0 3 1 16,4-4 4-16,0-2 0 15,0 2-6-15,-3 4 0 16,3-4-10-16,0 10 1 16</inkml:trace>
  <inkml:trace contextRef="#ctx0" brushRef="#br0" timeOffset="43041.8643">26649 8451 46 0,'-35'12'23'0,"20"-2"-13"0,15-10 35 0,0 0-43 15,0 0 1-15,8 0 1 16,2 0 0-16,8-4-5 16,10-5 0-16,11 0 0 15,0-4 1-15,3 1-10 16,-3-1 1-16,0 4-8 15,-4 2 0-15</inkml:trace>
  <inkml:trace contextRef="#ctx0" brushRef="#br0" timeOffset="43213.7686">26861 8316 48 0,'-39'12'24'0,"3"4"-17"15,22-7 38-15,-3 13-43 16,-4 7 0-16,-1 18 1 0,1 9 0 15,-4 10-6-15,4 0 1 16,7-4-5-16,4-5 1 16,6-1-11-16,1-5 1 15</inkml:trace>
  <inkml:trace contextRef="#ctx0" brushRef="#br0" timeOffset="52041.2951">17166 11872 23 0,'-3'-22'11'0,"-8"22"-1"16,8 0 12-16,-5 3-19 15,1 9 0-15,-3 4 2 16,-1 19 0-16,-3 2-6 16,-3 7 1-16,-5 3 4 15,5-6 0-15,-1 0-1 16,7 0 0-16,4-7 0 16,4-3 0-16,6-9-5 15,12-9 0-15,-1-13-5 16,3-10 0-16,4-5-6 15,4-4 0-15</inkml:trace>
  <inkml:trace contextRef="#ctx0" brushRef="#br0" timeOffset="52275.613">17244 12104 34 0,'-4'19'17'0,"1"21"-14"0,3-30 29 16,0-1-30-16,3 1 0 16,4-4 1-16,4-3 0 15,3 0-3-15,11-3 0 16,3-9 3-16,-3-7 0 0,-8-3-1 15,-6-3 0-15,-15-3 0 16,-6 3 1-16,-4 0-2 16,-4 3 1-16,-3 4-1 15,3 5 0-15,4 4 0 16,3 3 0-16,4 3-5 16,7 0 1-16,7-3-6 15,11 0 1-15,14 0-7 16,10-1 1-16</inkml:trace>
  <inkml:trace contextRef="#ctx0" brushRef="#br0" timeOffset="52603.8048">17678 11850 24 0,'21'-28'12'0,"-14"15"0"15,-7 13 14-15,-4 0-24 16,1 0 1-16,-4 3 2 16,-4 7 0-16,1 5-6 15,-1 4 1-15,-7 12 3 0,1 4 1 16,3-7-2-16,3 0 1 15,4-3-2-15,14 4 1 16,0-7-2-16,0-4 0 16,4 1-1-16,3 0 0 15,0 3 2-15,0-6 0 16,0-1 1-16,-3 4 0 16,-4 0 2-16,-7 3 0 15,-4 0 0-15,-3 0 0 16,-3-3-1-16,-4-4 1 0,-8-2-2 15,-2-7 0-15,-1-3-3 16,4-3 1 0,7-6-7-16,10-7 1 0,15 1-8 15,6-1 0-15,8-2-3 16,0 5 0-16</inkml:trace>
  <inkml:trace contextRef="#ctx0" brushRef="#br0" timeOffset="53463.1256">17914 12104 33 0,'-42'-28'16'0,"38"62"-17"0,4-21 28 0,0 2-26 16,-3 7 1-16,-4 6 0 15,0 4 1-15,0 2-4 16,3-5 1-16,0 2-2 16,1 0 1-16,3-6-9 15,7 0 0-15</inkml:trace>
  <inkml:trace contextRef="#ctx0" brushRef="#br0" timeOffset="53634.9812">18041 11778 38 0,'-11'-10'19'0,"4"7"-23"0,7 6 29 16,-3 4-24-16,-1 5 0 15,4 7-7-15,4 6 0 16,3 6 0-16,4 10 1 16,-1 6-5-16,1 0 1 15</inkml:trace>
  <inkml:trace contextRef="#ctx0" brushRef="#br0" timeOffset="53853.6333">18041 12283 35 0,'-28'21'17'0,"17"-24"-21"0,15-6 35 0,6-4-31 16,8-5 0-16,10-17 1 15,0-3 1-15,4 1-2 16,3 5 0-16,-3 1 1 16,0 6 1-16,0 6-1 15,-4 7 1-15,-7 5 0 16,-3 7 0-16,-4 7 0 15,-7 8 1-15,-4 4 0 16,-6 6 0-16,-4 0-1 16,-4 0 1-16,-3 4-7 15,4-1 1-15,3-3-10 16,7-3 0-16</inkml:trace>
  <inkml:trace contextRef="#ctx0" brushRef="#br0" timeOffset="54119.2528">18553 12167 42 0,'-4'-22'21'0,"36"-44"-21"0,-22 44 30 15,1-10-29-15,3-2 0 16,-3-1 2-16,-1 4 1 16,-3 3-4-16,-7 9 0 15,-7 13 3-15,-10 12 0 16,-8 16 0-16,-10 16 0 15,3 6 0-15,4 6 0 16,3 0 0-16,7 0 0 16,11-6-1-16,21-6 1 15,22-16-2-15,13-19 1 16,4-10-5-16,14-18 1 16,21-12-12-16,36-4 1 0</inkml:trace>
  <inkml:trace contextRef="#ctx0" brushRef="#br0" timeOffset="54791.0752">19671 11903 35 0,'-39'-12'17'0,"11"8"-9"16,14 8 10-16,0-1-18 15,0 3 1-15,-4 3-1 16,0 10 0-16,1 0 0 16,2 0 0-16,5 0 0 15,6-4 0-15,4-2-1 16,7 3 1-16,15-1 0 15,6 1 0-15,0 3-1 16,0 6 1-16,-3-3 2 16,-7 3 0-16,-8 3 0 15,-6 0 1-15,-8 7 0 16,-13-4 1-16,-5-3-1 0,1 1 1 16,0-1-4-16,3-6 1 15,4-13-8-15,7-9 1 16,4-6-7-16,10-10 0 15</inkml:trace>
  <inkml:trace contextRef="#ctx0" brushRef="#br0" timeOffset="54931.7723">19830 12107 38 0,'-4'6'19'0,"-28"66"-20"0,25-56 31 0,-3 9-30 16,3-3 1-16,-4 0-9 15,8-3 0-15,3-7 1 16,7 1 0-16</inkml:trace>
  <inkml:trace contextRef="#ctx0" brushRef="#br0" timeOffset="55056.7146">19840 11956 36 0,'-7'-65'18'0,"0"27"-17"15,7 29 27-15,0-1-28 16,0 4 0-16,0 6-3 15,7-3 1-15,4 3-7 16,3 6 0-16</inkml:trace>
  <inkml:trace contextRef="#ctx0" brushRef="#br0" timeOffset="55462.9805">19971 12220 37 0,'-39'16'18'0,"11"-10"-15"0,24-9 26 15,1 0-30-15,3 3 1 16,7-13 0-16,3-6 0 16,4-3 0-16,8 0 0 15,-5 7 0-15,1-1 0 16,-4 6 0-16,0 4 0 16,-3 6 0-16,-1 6 0 0,-3 4 0 15,-3 2 0-15,-4 1 0 16,0 0 1-16,0-4 0 15,0-3 0-15,0 0 0 16,3-2 1-16,4-1-1 16,11-6 0-16,7-4-1 15,7 1 1-15,3-3-1 16,4-1 0-16,-4 1 0 16,-7-1 0-16,-3 4 1 15,-8 3 0-15,-2 3 1 16,-5 6 0-16,-3 4 0 15,-3 2 0-15,-8-2-2 16,1-1 1-16,-1 0-7 16,1 1 1-16,-1-4-9 15,8 4 1-15</inkml:trace>
  <inkml:trace contextRef="#ctx0" brushRef="#br0" timeOffset="55634.7602">20433 12123 30 0,'0'3'15'0,"0"-13"-8"0,0 20 18 16,-4 2-25-16,-3 4 1 16,0 6-1-16,0 3 1 15,0 6-2-15,0 1 1 0,0-1-5 16,0 0 0-16,7 1-5 16,7-7 1-1</inkml:trace>
  <inkml:trace contextRef="#ctx0" brushRef="#br0" timeOffset="55775.4162">20500 11728 45 0,'-14'-41'22'0,"10"28"-28"16,4 10 42-16,-3 3-36 16,3 0 0-16,0 3-9 15,7 3 0-15,0 4 1 16,3 2 1-16</inkml:trace>
  <inkml:trace contextRef="#ctx0" brushRef="#br0" timeOffset="56056.6072">20856 11593 39 0,'-42'18'19'0,"-11"30"-21"0,35-33 29 15,-6 10-27-15,2 13 0 16,1 12 0-16,0 10 1 0,4-1-1 16,2 10 0-16,5-9-2 15,6-4 0-15,4-2-7 16,0-4 0-16,11 3-2 15,7-15 1-15</inkml:trace>
  <inkml:trace contextRef="#ctx0" brushRef="#br0" timeOffset="56400.4225">20881 12204 38 0,'-53'19'19'0,"-25"0"-22"15,54-10 38-15,-1 10-33 16,0 6 0-16,4 0 2 16,4 3 0-16,6-3-6 15,7 1 1-15,4-4 3 16,11-13 1-16,10-6-2 16,7-12 0-16,1-4-1 15,6-3 1-15,0-6 0 0,-3-6 1 16,-4 0-2-16,-3 3 1 15,-4 6-1-15,-3 3 0 16,-8 7-1-16,-3 6 1 16,-3 9-1-16,-4 7 1 15,-4 2 0-15,1 4 0 16,-1 0 0-16,4 0 0 16,-3 0 0-16,3-4 0 15,3-5-5-15,1-7 0 16,3-3-8-16,0 0 0 0</inkml:trace>
  <inkml:trace contextRef="#ctx0" brushRef="#br0" timeOffset="56619.1642">21008 12367 26 0,'-32'19'13'0,"11"6"3"15,17-22 11-15,1-3-24 16,-1 0 0-16,1-3 1 15,-4 0 1-15,7 0-6 16,0-7 0-16,10-2 4 16,1-4 0-16,3-3-2 15,4-3 1-15,6 0-5 16,1 1 0-16,0-5-10 16,7 8 0-16</inkml:trace>
  <inkml:trace contextRef="#ctx0" brushRef="#br0" timeOffset="56822.1811">21114 12286 34 0,'-25'15'17'0,"11"-2"-12"0,10-10 20 16,1 3-25-16,-1 4 1 16,4 2 0-16,0 1 0 15,0 2-2-15,4 7 1 0,3-3 0 16,-4-3 1-16,5 0-3 15,-1-1 0-15,-4-5-5 16,4-1 1-16,-3 1-5 16,-1-7 1-16</inkml:trace>
  <inkml:trace contextRef="#ctx0" brushRef="#br0" timeOffset="57056.5483">21163 12032 42 0,'-14'-3'21'0,"14"-13"-30"0,0 10 41 15,4-4-32-15,3 1 0 16,14-1-8-16,0 4 0 15,0 9 1-15,0 7 1 16</inkml:trace>
  <inkml:trace contextRef="#ctx0" brushRef="#br0" timeOffset="57228.4532">21262 12195 52 0,'-18'-3'26'0,"22"6"-36"0,-4-3 49 0,7-7-39 16,7-2 0-16,4-7 0 16,10-2 1-16,4-1-6 15,-1-6 1-15,-2 0-9 16,-1 3 0-16</inkml:trace>
  <inkml:trace contextRef="#ctx0" brushRef="#br0" timeOffset="57415.9747">21449 11975 38 0,'-35'25'19'0,"17"19"-14"16,11-28 25-16,0 3-28 15,-7 12 1-15,-4 7 0 16,0 6 1-16,1 6-6 16,3-3 1-16,7 3 2 0,3-3 0 15,4-6-8 1,4 0 1-16,3-7-7 15,0-3 0-15</inkml:trace>
  <inkml:trace contextRef="#ctx0" brushRef="#br0" timeOffset="57572.1351">21375 12464 45 0,'-7'26'22'0,"35"-20"-22"0,-17 0 37 0,3 7-36 16,-4-4 0-16,8 7 1 15,-4-1 0-15,4-2-7 16,-1-1 0-16,1-2-8 16,3 2 0-16</inkml:trace>
  <inkml:trace contextRef="#ctx0" brushRef="#br0" timeOffset="57744.077">21594 12574 42 0,'-25'13'21'0,"-7"31"-14"15,21-22 29-15,-20 6-34 16,-33 16 1-16,-10 15 0 16,-11 26 1-16,1 0-6 15,-4-4 1-15,3-12-5 16,-3 0 0-16,14-6-9 16,0 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12:40.4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11060 4377 45 0,'0'0'22'0,"56"-59"-29"0,-42 46 22 0,0 4-23 16,0 6 0-16,-7 6-6 15,-3 9 1-15,-8 1 19 16,-3 6 1-16,-10 3-9 16,-1-1 1-16,-3 8 6 15,-7 5 0-15,-8 7 3 16,-2 3 1-16,-5 12-3 15,-13 7 0-15,10 6-2 16,4-6 1-16,6-13-4 16,8-6 1-16,7-10-7 15,3-6 1-15,8-9-7 16,3-6 0-16</inkml:trace>
  <inkml:trace contextRef="#ctx0" brushRef="#br0" timeOffset="187.4038">10855 4760 37 0,'-11'-7'18'0,"15"42"-19"0,-4-22 28 16,-7 8-27-16,0 14 1 15,-4-1 0-15,-3 7 1 16,0 0-3-16,3-7 1 16,4 17 1-16,11-7 0 15,-1-4-4-15,4-2 0 16,1-10-8-16,6-6 1 15</inkml:trace>
  <inkml:trace contextRef="#ctx0" brushRef="#br0" timeOffset="390.5145">10968 4926 35 0,'0'-16'17'0,"-4"32"-14"15,8-13 25-15,3 10-26 16,4-4 0-16,-4 4 2 15,0 2 0-15,0 7-5 16,0 3 1-16,0 0 3 16,3-3 1-16,1 3-6 15,0-3 0-15,-1 0-9 16,4 0 0-16,0 0-2 16,0-9 1-16</inkml:trace>
  <inkml:trace contextRef="#ctx0" brushRef="#br0" timeOffset="671.8341">10608 4653 40 0,'-14'-22'20'0,"17"0"-23"0,1 19 40 0,3-3-34 16,7 0 1-16,7-7 0 15,18-3 1-15,11 1-6 16,9-4 0-16,-2 0 3 16,3 0 0-16,10 0-10 15,8-9 1-15,17 6-7 16,-17-3 1-16</inkml:trace>
  <inkml:trace contextRef="#ctx0" brushRef="#br0" timeOffset="1296.7028">11582 4565 39 0,'-11'13'19'0,"8"12"-19"0,3-6 29 0,0 22-29 16,-7 15 1-16,-1 7 0 16,-2 6 1-16,-1 3-2 15,-3 6 0-15,4 1 1 16,6-10 0-16,4-13-2 15,0-12 1-15,7-22-2 16,4-19 1-16,-1-25-1 16,1-16 0-16,3-18 0 15,4-32 0-15,6-18 1 16,8-4 0-16,7 16 2 16,10 3 0-16,8 16 1 15,-4 15 1-15,-4 16 0 16,0 22 1-16,-10 16 0 15,-7 12 0-15,-11 16-1 16,-3 16 0-16,-11 28-1 0,-11 18 1 16,-10 7-1-16,-3 0 0 15,-8 3-6-15,4-3 1 16,3-6-9-16,4-19 0 16,7-13-3-16,-14-19 1 15</inkml:trace>
  <inkml:trace contextRef="#ctx0" brushRef="#br0" timeOffset="1624.8044">11652 5020 39 0,'-21'-31'19'0,"32"-13"-22"0,-4 25 37 0,7 3-34 15,3-6 0-15,1 0 0 16,3 4 1-16,0 2-1 16,1 10 0-16,-5 12-2 15,-3 13 0-15,-3 9 0 16,-8 13 1-16,-3 9-1 15,-3 13 1-15,-4 6 2 16,0-7 0-16,3-8 4 16,4-7 0-16,0-13 1 15,4-15 1-15,-1-16-2 16,4-19 1-16,4-9-2 16,-4-3 1-16,-7 0-3 15,-3 0 0-15,-8 3-1 16,-7 6 1-16,-3 9-1 15,-7 10 1-15,3 7-2 16,4 2 1-16,7 0-6 16,7 1 1-16,7-1-8 0,14-6 0 15,7 4-5-15,22-7 0 16</inkml:trace>
  <inkml:trace contextRef="#ctx0" brushRef="#br0" timeOffset="2031.11">12510 4810 40 0,'-71'9'20'0,"-28"57"-21"0,82-44 34 0,-5 0-33 16,1 3 1-16,7 3 0 16,4-3 1-16,6-3-3 15,8-6 1-15,6-3 1 16,4-10 0-16,4-13 0 15,14-2 0-15,6-4 0 16,1-9 0-16,0-3 0 16,-4 3 0-16,-6 6 0 15,-12 10 0-15,-10 9-1 16,-14 15 0-16,-7 10 1 16,-11 10 0-16,-3 2 1 15,3 20 0-15,1-1 0 16,6 4 1-16,7-4 0 15,4-2 0-15,4-4-1 16,3-9 0-16,14-7-1 16,0-12 1-16,11-6-1 0,0-10 0 15,3-15-2-15,4-10 0 16,-1-19-6-16,1-6 1 16,0-9-11-16,3 3 1 15</inkml:trace>
  <inkml:trace contextRef="#ctx0" brushRef="#br0" timeOffset="2374.7816">12785 4879 42 0,'-25'31'21'0,"4"13"-18"0,17-38 28 0,1 7-27 16,-1 3 0-16,4 2 1 16,0 4 1-16,7-3-8 15,0 0 1-15,4-6 4 16,3-7 1-16,4-6-2 15,3-6 0-15,0-7-1 16,0-9 0-16,4 3-1 16,3 0 1-16,0 1 0 15,-10 5 0-15,-4 4-1 16,-7 6 0-16,-7 9 0 16,-7-3 0-16,0 6 0 15,0 4 0-15,3-1 0 16,1 1 0-16,6-4 0 15,8-2 0-15,0-1 0 16,3-3 0-16,7-6-2 16,-3-3 0-16,3-4-7 15,0 1 0-15,0 3-8 0,-3-7 1 16</inkml:trace>
  <inkml:trace contextRef="#ctx0" brushRef="#br0" timeOffset="2827.8918">13180 5029 46 0,'-21'10'23'16,"31"-16"-30"-16,-3 2 37 0,4-2-30 16,-1-3 0-16,1-4 0 15,3-6 0-15,0 1 0 16,4-8 0-16,-4-2 0 16,-3 6 1-16,-4 0-1 15,-7 7 1-15,-4 5 0 16,-6 13 1-16,-8 10 0 15,-7 9 1-15,-3 0 0 16,3 3 0-16,4 0 0 16,7 3 1-16,7 0-2 15,7 1 1-15,3-1-2 0,8 0 1 16,3-6-1-16,0-3 1 16,4 3-3-16,0-13 0 15,3-9-4-15,3-6 0 16,5-3-11-16,2-4 1 15</inkml:trace>
  <inkml:trace contextRef="#ctx0" brushRef="#br0" timeOffset="3140.4186">13462 4841 41 0,'-14'22'20'0,"0"44"-20"15,10-53 26-15,-3 5-24 16,-3 4 0-16,3 3 4 16,0 1 0-16,3 2-7 15,-3-3 1-15,3-9 4 16,1-1 0-16,-1-8-1 15,4-4 0-15,4-10-2 16,6-5 0-16,5-7-1 16,2 0 1-16,8-9-2 15,3 3 0-15,0-3-5 16,1 6 0-16,-5 0-9 16,4 3 1-16</inkml:trace>
  <inkml:trace contextRef="#ctx0" brushRef="#br0" timeOffset="3437.2445">13596 5017 56 0,'-7'19'28'0,"3"6"-34"0,8-19 48 15,0 0-42-15,3-3 0 16,3 1 0-16,1-4 0 0,3-7-3 16,4 1 0-16,-1 0-5 15,1-7 1-15,-1 7-6 16,1 3 1-16,-4 0-3 15,-3 3 1-15,-1 0 8 16,-3 0 1-16,-3 3 8 16,-1 0 0-16,-3 3 8 15,-3 7 1-15,-4 2 3 16,-7 7 1-16,-11 10-6 16,-7 5 1-16,-17 10-4 15,0 4 1-15,-1-1-6 16,4 0 0-16,11-16-14 15,17-15 1-15</inkml:trace>
  <inkml:trace contextRef="#ctx0" brushRef="#br0" timeOffset="4140.3501">14111 4616 49 0,'-28'-4'24'0,"38"14"-23"0,1-10 25 0,7 3-25 16,10-3 0-16,7-6 0 16,0-1 1-16,4-2-2 15,7-7 1-15,4-6-5 16,-5 0 1-16,8 0-10 16,-10 4 1-16</inkml:trace>
  <inkml:trace contextRef="#ctx0" brushRef="#br0" timeOffset="4296.5447">14407 4452 31 0,'-38'29'15'0,"2"40"-9"15,22-44 15-15,-7 19-21 16,-7 6 1-16,-4 6-1 0,-7 4 1 16,8-13-4-16,2-6 1 15,12-7-7-15,13-6 0 16</inkml:trace>
  <inkml:trace contextRef="#ctx0" brushRef="#br0" timeOffset="4671.4755">14252 4829 35 0,'11'19'17'0,"-29"50"-16"0,15-54 28 16,-4 10-29-16,-4 13 1 0,-3 3 1 15,0 21 0-15,0 1-3 16,0 9 1-16,-4-6 1 15,-3-3 0-15,3-7 0 16,8-15 0-16,6-6-1 16,8-17 1-16,6-11-1 15,8-23 0-15,3-22 0 16,4-31 1-16,6-12-1 16,5 2 0-16,2 1-1 15,5 12 0-15,-4 7 1 16,-4 15 0-16,0 12 0 15,-10 23 1-15,-4 15 0 16,-7 10 0-16,-3 12 1 16,-4 7 0-16,-7 21-1 15,-4 7 1-15,-3 12-1 16,-3-3 1-16,-1 3-4 16,0-6 0-16,1-15-7 15,3-7 1-15,3-7-5 16,4-18 0-16</inkml:trace>
  <inkml:trace contextRef="#ctx0" brushRef="#br0" timeOffset="4921.4983">14369 5208 38 0,'0'-16'19'0,"14"10"-25"0,-7 6 34 16,3-6-28-16,5 9 0 0,2 0 1 15,-6 10 1-15,-4 6-2 16,-4-1 0-16,-6 11 1 15,-4-1 1-15,-4 6 1 16,-6 7 0-16,2-10 0 16,5-2 1-16,3-4-2 15,0-6 1-15,3-7-1 16,8-2 1-16,6-17-3 16,8-8 0-16,14-17-5 15,14-15 0-15,14-12-9 16,17 2 1-16</inkml:trace>
  <inkml:trace contextRef="#ctx0" brushRef="#br0" timeOffset="5108.9548">14915 4753 51 0,'-21'38'25'0,"18"-19"-30"0,6-19 41 15,4 0-36-15,4 0 1 16,7-6-1-16,3-7 1 15,3-9-2-15,5-9 0 16,2-1-6-16,5 1 1 16,-5 0-7-16,1 3 0 15</inkml:trace>
  <inkml:trace contextRef="#ctx0" brushRef="#br0" timeOffset="5265.185">15060 4575 37 0,'-35'62'18'0,"-8"98"-19"0,33-119 27 0,-4 12-26 15,0 10 1-15,0 16-1 16,-1 8 0-16,8-11 0 16,0-7 0-16,7-13-2 15,0-6 1-15,7-18-7 16,4-17 0-16,10-18-2 16,-3-16 0-16</inkml:trace>
  <inkml:trace contextRef="#ctx0" brushRef="#br0" timeOffset="5452.712">14965 5039 46 0,'-35'28'23'0,"-15"25"-25"16,40-40 47-16,-1 6-43 15,0 3 1-15,1-4 0 16,10 8 0-16,0-8-5 16,7-2 1-16,3-7 3 15,5-15 0-15,2-3-3 0,-3-1 1 16,25-21-5-16,0-7 0 15,10 1-11-15,11-7 1 16</inkml:trace>
  <inkml:trace contextRef="#ctx0" brushRef="#br0" timeOffset="6015.1437">15293 4735 43 0,'-39'94'21'0,"-17"6"-18"0,42-72 28 0,-4 10-30 15,0 6 1-15,1 12 2 16,3 1 0-16,-1-4-5 16,5-9 0-16,3-10 3 15,3-15 0-15,4-16-1 16,0-15 1-16,7-20-2 16,7-11 1-16,11-14-1 15,10-18 1-15,4-4-1 16,4 4 0-16,-5 9-1 15,-2 10 1-15,-8 9-1 16,-3 9 1-16,-4 23-1 16,-4 5 1-16,1 16 0 15,-7 10 0-15,-4 6 0 16,-4 16 1-16,-3-1-1 16,-7-2 1-16,-7 2 0 15,-7-2 0-15,0-1 0 16,-4-2 0-16,4-7-1 15,0-6 1-15,7-10-1 0,-1-6 0 16,12-3 0-16,6-9 0 16,8-1-1-16,3 1 0 15,4 0 0-15,-4 2 0 16,-4 4 1-16,-3 3 0 31,-28 28 0-31,-3 10 0 16,-1 3 1-16,-10 3 1 15,6 0 0-15,5 0 0 16,6-13 0-16,4-6 0 16,10-6 0-16,12-10 0 0,6-9-4 15,7-9 1-15,7-10-7 16,7-12 0-16,4-1-8 16,7-5 0-16</inkml:trace>
  <inkml:trace contextRef="#ctx0" brushRef="#br0" timeOffset="6655.7132">15946 4490 43 0,'-18'-9'21'0,"0"24"-20"0,15 1 31 0,-4 19-30 15,-7 15 0-15,-4 19 1 16,-7 3 1-16,-3 9-5 16,-4-2 0-16,4 15 2 15,3 0 1-15,8-6-1 16,-1-16 0-16,8-19-3 15,2-15 0-15,8-26-2 16,15-27 1-16,6-29-2 16,3-16 1-16,8-25 0 15,3-31 0-15,4-3 2 16,4 10 0-16,2 2 3 16,-2 19 1-16,-1 16 1 15,-3 16 1-15,-4 21 0 16,0 22 1-16,-6 13-1 15,-8 16 0-15,-3 16-1 16,-11 24 0-16,-4 19-2 16,-6 13 1-16,-4 12-1 0,-8 7 0 15,1 0-4-15,0 2 0 16,4-15-5-16,-1-15 0 16,4-4-7-16,0-15 1 15</inkml:trace>
  <inkml:trace contextRef="#ctx0" brushRef="#br0" timeOffset="7030.733">15875 4986 46 0,'-7'-22'23'0,"32"-29"-30"0,-11 39 41 0,7-7-34 16,-3-3 0-16,3-3-1 15,3 3 1-15,1 0-3 16,0 6 0-16,-4 4-4 15,-3 15 1-15,-8 16-2 16,-10 18 1-16,-7 7 2 16,-3 10 1-16,-5 2 5 15,1 7 1-15,4 0 5 16,-1-4 0-16,4-9 2 16,0-9 0-16,4-13-2 15,3-9 1-15,0-13-4 16,0-12 1-16,0-10-3 15,0-9 1-15,0 0-1 16,-4 3 0-16,0 0-1 16,-3 0 0-16,-3 4 0 0,-4 2 0 15,3 3-3-15,8 4 0 16,6-4-6-16,8 4 0 16,6 0-7-16,12-1 0 15</inkml:trace>
  <inkml:trace contextRef="#ctx0" brushRef="#br0" timeOffset="7312.0128">16859 4452 52 0,'-53'4'26'0,"7"14"-30"0,36-11 44 0,-8 5-39 16,1 4 1-16,-1 0 0 15,0 9 1-15,4 12-4 16,0 10 1-16,4 10 1 16,-1 5 1-16,0-2-1 15,1 0 1-15,-1-1-2 16,4 1 1-16,0-4-2 16,0 7 1-16,0-13-5 15,0 0 0-15,3-15-7 16,1-1 1-16,-1-9-5 15,-3-9 0-15</inkml:trace>
  <inkml:trace contextRef="#ctx0" brushRef="#br0" timeOffset="7452.5347">16379 5177 47 0,'-38'-44'23'0,"48"22"-24"0,-10 22 43 16,11-3-42-16,-1 0 1 16,12 0 0-16,6-1 1 15,4 1-4-15,-4-3 0 16,7-3-5-16,4-4 1 15,0 4-8-15,14 2 0 16</inkml:trace>
  <inkml:trace contextRef="#ctx0" brushRef="#br0" timeOffset="7749.3929">16898 5111 39 0,'-28'13'19'0,"28"-13"-8"0,0 0 28 0,3-10-39 15,8-2 1-15,0-4-1 16,6-3 1-16,4-3-1 15,-3 0 0-15,3-3 0 16,0 3 0-16,-7 3 0 16,-10 4 1-16,-4 5-1 15,-11 10 1-15,-10 13-1 16,-14 2 1-16,-11 7 0 16,4 10 0-16,-1 5 0 15,8 7 1-15,3 3-1 16,8-3 1-16,2-3-1 15,12-3 1-15,6-13-2 16,8-6 1-16,6-10-5 16,8-9 0-16,14-13-7 15,7 1 0-15,7-4-5 16,-4-3 1-16</inkml:trace>
  <inkml:trace contextRef="#ctx0" brushRef="#br0" timeOffset="8077.5766">17141 5045 40 0,'-31'6'20'0,"-5"26"-15"0,22-23 34 16,-3 7-36-16,-8 12 0 15,0 7 1-15,1 2 1 0,6 4-6 16,7-7 0-16,8-2 3 16,6-7 1-16,8-9-2 15,3-10 0-15,4-9-1 16,3-13 1-16,0-9-1 15,4-6 0-15,-1 2 0 16,-2 4 0-16,-1 3-1 16,-4 3 1-16,-2 7-1 15,-5 3 1-15,-3 5 0 16,-3 8 0-16,-4 5 0 16,-4 10 0-16,-3 3 0 15,0 0 1-15,4-4-5 16,-1 1 1-16,4-9-9 15,7 2 1-15,7-12-5 16,-3-3 1-16</inkml:trace>
  <inkml:trace contextRef="#ctx0" brushRef="#br0" timeOffset="8280.6134">17268 4998 57 0,'-21'-3'28'0,"25"-3"-36"0,-4 6 56 15,7-10-47-15,3-5 0 16,1-1 0-16,7-3 0 16,6-3-1-16,5-3 0 15,2 0-3-15,1-6 1 0,3-1-8 16,-3 1 1 0,-4-4-7-16,1 7 0 0</inkml:trace>
  <inkml:trace contextRef="#ctx0" brushRef="#br0" timeOffset="8436.8832">17565 4584 48 0,'-28'32'24'16,"10"33"-25"-16,11-46 41 0,-4 13-39 15,-3 8 0-15,-3 7 0 16,-8 4 1-16,-3-1-3 16,6 0 1-16,8 3-2 15,4-3 1-15,6-6-6 16,8-9 0-16,6-4-7 15,8-6 0-15</inkml:trace>
  <inkml:trace contextRef="#ctx0" brushRef="#br0" timeOffset="8733.7174">17551 5036 54 0,'-18'22'27'0,"0"6"-33"0,15-22 47 15,3 4-41-15,0-1 1 16,0 0 0-16,3-2 1 15,4-4-3-15,4 0 1 16,3-3 1-16,0-6 0 16,4-7-2-16,0 1 1 15,-1-4-1-15,1 0 0 16,-1 4-1-16,-2-1 1 16,-5 10-1-16,-6 6 0 0,-4 3 1 15,0 10 1-15,-4-3 0 16,1-1 0-16,-1 1 0 15,1-1 0-15,3 1-3 16,0-1 1-16,0-12-5 16,3 3 1-16,1-3-8 15,6-3 1-15</inkml:trace>
  <inkml:trace contextRef="#ctx0" brushRef="#br0" timeOffset="9124.31">17759 5098 38 0,'-7'0'19'0,"-7"-6"-20"16,10 3 30-16,4 0-30 16,0-3 1-16,4-4-1 15,-1 1 0-15,4-7 0 0,4 4 0 16,3 2-3 0,0 4 0-16,0 0 0 0,0 2 0 15,-3 1 0-15,-1 0 0 16,1 0 2-16,0 3 0 31,-8 3 6-31,-3 0 0 16,-3 4 2-16,-4-1 1 15,-4-3 0-15,0 0 0 16,-3 3 1-16,0 4 1 16,0-1-5-16,-4 7 1 15,4-4-1-15,0 4 1 16,0 0-3-16,3 3 0 0,4-1-1 15,0 1 1-15,7 0-2 16,4 0 1-16,6-10-2 16,5 1 0-16,2-4-7 15,1 0 1-15,0 4-9 16,3-10 0-16</inkml:trace>
  <inkml:trace contextRef="#ctx0" brushRef="#br0" timeOffset="29154.2753">9620 11060 24 0,'11'-26'12'0,"21"23"-6"0,-25 3 12 0,3 7-15 15,1 2 0-15,3 4 1 16,4-4 0-16,3-3-6 16,0-9 1-16,4-9 3 15,3-7 1-15,-4-6-5 16,1 0 1-16,-7 3-4 16,-4 0 0-16,0 3-5 15,-7 3 1-15</inkml:trace>
  <inkml:trace contextRef="#ctx0" brushRef="#br0" timeOffset="29294.8457">9850 10918 26 0,'-18'35'13'0,"-7"34"-13"0,18-50 22 16,-3 9-22-16,3 10 0 15,-4-1 2-15,4-9 0 16,0 7-2-16,0-1 0 16,0 1-6-16,3-7 1 15,4 4-2-15,0-14 0 16</inkml:trace>
  <inkml:trace contextRef="#ctx0" brushRef="#br0" timeOffset="29638.62">9955 11226 25 0,'-3'9'12'0,"-8"26"-10"0,11-32 21 0,-3 6-20 15,-1 10 0-15,4 6 0 16,0-6 1-16,0-3-6 15,4-7 1-15,-1 4 3 16,1-10 1-16,-1-3-2 16,1-7 0-16,3 1-1 15,0-3 1-15,0-4-1 16,0 1 0-16,4 2 0 16,-4 1 0-16,0-1 0 15,0 7 1-15,-4 0 0 16,-3 3 0-16,0 6 0 15,0 10 0-15,0-3 0 16,0 2 1-16,0 1-1 16,0-3 0-16,0-7-3 15,4-3 0-15,-4-3-4 0,3-16 0 16,1 1-5-16,-1-7 0 16</inkml:trace>
  <inkml:trace contextRef="#ctx0" brushRef="#br0" timeOffset="29997.8925">10195 10900 22 0,'39'-38'11'0,"-32"35"-5"0,-3 9 13 16,-1 7-15-16,-3 12 1 15,-7 9 1-15,-7 7 1 16,0 9-9-16,0 0 0 0,3-3 6 16,1-6 0-16,3-3-3 15,0-4 1-15,3-5-1 16,4-11 0-16,7-8-1 15,7-10 1-15,4 3-1 16,3-6 1-16,4-7-1 16,-1 1 0-16,-2 0-1 15,-5-1 1-15,1 4 1 16,-8 3 0-16,-3 3 1 16,-7 6 0-16,-3 0 1 15,-1-3 0-15,-3 1 0 16,-3 8 0-16,-1 1-1 15,1 2 1-15,-12 7-4 16,8-9 0-16,4-7-5 16,-1-6 1-16,11-12-6 15,4-1 0-15,3-9-4 16,14-9 1-16</inkml:trace>
  <inkml:trace contextRef="#ctx0" brushRef="#br0" timeOffset="30169.7454">10463 10868 30 0,'11'-28'15'0,"-7"16"-12"0,-4 12 25 16,3 6-27-16,1 9 0 16,-4 11 1-16,-4 14 0 15,1 4-3-15,-5 6 1 16,-2 7-1-16,-4-13 0 16,7 3-8-16,0 3 0 15,7-9-1-15,0-10 0 0</inkml:trace>
  <inkml:trace contextRef="#ctx0" brushRef="#br0" timeOffset="30435.4354">10608 11185 35 0,'4'-41'17'16,"6"-15"-20"-16,-6 37 35 0,-4 0-30 15,-7 3 0-15,-4 7 2 16,-3 12 0-16,-4 10-4 15,-3 12 1-15,0 9 3 16,0 4 1-16,10-4-1 16,4 7 0-16,7 3-1 15,4-3 0-15,6-3-2 16,11-10 1-16,4-9-13 16,7 3 1-16,21-16-5 15,-7-6 1-15</inkml:trace>
  <inkml:trace contextRef="#ctx0" brushRef="#br0" timeOffset="33247.7476">15469 11210 12 0,'4'-28'6'0,"3"-7"6"16,-4 26 6-16,-3 3-17 15,-3 3 1-15,-4 9 1 16,-4 10 1-16,-6 12-4 16,-8 6 1-16,0 13 3 15,4 3 0-15,3 1-1 16,8-11 0-16,6-8-1 15,4-17 0-15,7-8-1 16,11-14 1-16,0-15-2 0,-1-6 1 16,8-3-1-16,-4 0 1 15,0-4-1-15,-3 10 0 16,0 6 0-16,-4 7 0 16,-4 5 1-16,-3 7 1 15,-3 7-1-15,-1-1 1 16,-3 6 0-16,4 4 0 15,-4 3-1-15,0 12 1 16,0 1 0-16,0 2 0 16,-4-6-5-16,1-3 1 15,3-3-6-15,0-6 1 0,0-13-5 16,3-6 0-16</inkml:trace>
  <inkml:trace contextRef="#ctx0" brushRef="#br0" timeOffset="33403.9908">15558 11304 25 0,'3'-12'12'0,"15"2"-2"0,-11 7 18 0,3-3-26 16,1-4 0-16,10-2 1 16,11-7 0-16,7-3-4 15,-1-6 0-15,5 0 2 16,-1-7 0-16,-7 4-6 16,-6 3 1-16,-8 6-7 15,0 0 1-15</inkml:trace>
  <inkml:trace contextRef="#ctx0" brushRef="#br0" timeOffset="33560.1423">15868 11031 28 0,'-14'51'14'0,"0"-8"-9"0,10-30 20 15,1 6-24-15,-4 6 0 16,0 6 0-16,-4 7 1 16,4 9-3-16,-4 3 1 15,4-3-3-15,0 0 0 16,4-9-7-16,6-10 1 15</inkml:trace>
  <inkml:trace contextRef="#ctx0" brushRef="#br0" timeOffset="33856.9963">15970 11172 27 0,'4'-15'13'0,"6"-10"-13"0,-3 15 19 0,0-2-19 16,4-4 0-16,3 0-5 15,-3-2 1-15,-1-1-1 16,1 0 1-16,-4-3-3 16,-7 6 0-16,0 4 5 31,-7 24 2-31,3-5 3 16,-6 18 0-16,-1 9 6 15,1 4 0-15,-1 3 0 16,0-1 0-16,4 11-6 15,-3-1 1-15,-1 3-5 16,8-6 1-16,3-6-8 16,0-10 1-16,7-9-3 15,3-9 1-15</inkml:trace>
  <inkml:trace contextRef="#ctx0" brushRef="#br0" timeOffset="34075.7318">16069 11320 28 0,'-21'56'14'0,"0"-2"-10"0,17-45 25 16,4 4-27-16,0-7 1 15,0-3 1-15,0-3 0 0,4-6-5 16,-1-10 0-16,4-3 3 16,4-9 0-16,-1 0-1 15,8 0 0-15,3-4-7 16,0 7 1-16,1 0-7 15,2 9 1-15</inkml:trace>
  <inkml:trace contextRef="#ctx0" brushRef="#br0" timeOffset="34200.8062">16277 11213 29 0,'-25'19'14'0,"4"9"-14"15,18-18 18-15,-1 8-18 16,1 1 0-16,-1 10-1 15,1-8 1-15,-1 1-8 16,4-6 1-16</inkml:trace>
  <inkml:trace contextRef="#ctx0" brushRef="#br0" timeOffset="34341.3356">16369 10991 28 0,'10'-38'14'0,"-10"10"-17"0,4 21 21 15,-4 1-25-15,7 0 1 16,4 3-8-16,-1 3 1 16</inkml:trace>
  <inkml:trace contextRef="#ctx0" brushRef="#br0" timeOffset="34919.5085">16545 11009 29 0,'-17'57'14'0,"-22"2"-9"0,28-43 25 0,1 6-28 16,-1 3 0-16,0 3 1 16,8-3 0-16,3 1-4 15,0-11 0-15,3-2 3 16,5-4 0-16,-1-9-2 16,3-6 1-16,4 0-1 15,-3-1 1-15,-1-2-1 16,1 0 1-16,0 2-1 15,-1 4 0-15,-3 0 0 16,-7 3 0-16,0 3 0 16,-3 3 0-16,-1 4 0 15,-3 2 1-15,0 1-1 16,-3-1 0-16,-1 1-2 0,4-4 1 16,3-5-4-16,8-8 0 15,3 4-3-15,0-3 1 16,4 0-1-16,-1 0 0 15,1-6 3-15,-1 2 1 16,-3 1 6-16,-3 6 0 16,-4 0 4-16,3 3 1 15,1 0 0-15,-4-3 1 16,4 3-2-16,3-6 0 16,0 3-3-16,3-6 0 15,1 0-2-15,-1 3 1 0,1 3-2 16,3-4 0-16,0 4 0 15,-3 4 0-15,-1-1 1 16,1 0 0-16,-4 3 0 16,0 10 0-16,0 0 0 15,-3-1 0-15,-4 1 0 16,0 3 1-16,0 0-5 16,0-7 1-16,-4 1-6 15,4-4 0-15,-3-9-5 16,6-9 0-16</inkml:trace>
  <inkml:trace contextRef="#ctx0" brushRef="#br0" timeOffset="35044.4555">16760 11226 25 0,'4'-6'12'0,"21"-13"-8"0,-11 9 17 16,0-2-21-16,4-4 0 16,-1 4-3-16,1-4 0 15,-4 0-3-15,0-3 0 16</inkml:trace>
  <inkml:trace contextRef="#ctx0" brushRef="#br0" timeOffset="35185.1143">16870 11091 21 0,'-21'31'10'0,"-4"4"0"0,21-26 12 16,-6 7-21-16,3 3 0 16,-4 9 1-16,4 3 0 0,0 1-3 15,0 5 0-15,0-2-4 16,3-4 1-16,1-3-5 15,3-6 1-15</inkml:trace>
  <inkml:trace contextRef="#ctx0" brushRef="#br0" timeOffset="35466.3374">16969 11401 37 0,'3'-3'18'0,"11"-28"-21"16,-7 15 35-16,7 1-32 15,1-1 0-15,-5-6 0 16,-3 6 1-16,0 1-1 16,-7 2 0-16,-7 7 0 15,-3 9 0-15,-8 6 1 16,-3 10 0-16,-4 6 0 16,0 10 0-16,-6 5 1 0,9-2 1 15,15 0-1-15,7-7 1 16,7-6-1-16,11-3 0 15,17-9-5-15,1-10 1 16,6-10-11-16,7-5 0 16</inkml:trace>
  <inkml:trace contextRef="#ctx0" brushRef="#br0" timeOffset="36169.4341">21191 10605 26 0,'-21'22'13'0,"4"37"-8"15,10-40 13-15,3 13-17 16,0 2 1-16,1 4 0 0,-1-1 1 16,1 4-8-1,-1 0 1-15,-3-3-4 16,0 2 1-16</inkml:trace>
  <inkml:trace contextRef="#ctx0" brushRef="#br0" timeOffset="36466.284">20909 11426 37 0,'-14'-6'18'0,"28"-53"-19"0,-7 43 32 16,4 0-30-16,10-9 0 15,0-3 0-15,7-7 1 0,8 4-3 16,13-10 1-16,4-3-3 15,-4-3 0-15,-3 3-4 16,-11 4 1-16,-6 5-3 16,-12 4 0-16,-6 9 2 15,-8 6 1-15,-6 7 6 16,-4 12 0-16,3 6 4 16,-3 1 1-16,4-1 2 15,-1 7 1-15,8-4-3 16,6 1 0-16,4-10-3 15,4 3 1-15,3-9-8 16,0-3 0-16,1-7-5 16,2-2 1-16</inkml:trace>
  <inkml:trace contextRef="#ctx0" brushRef="#br0" timeOffset="36669.3058">21583 10680 38 0,'-14'6'19'0,"7"7"-18"0,7-10 33 15,-4 3-31-15,1 10 0 16,-4 6 1-16,-4 9 1 16,0 7-7-16,-10 12 1 15,-7 0 4-15,-11 1 0 16,1-1-4-16,-8 3 0 16,3-9-7-16,12-6 1 15,6-10-7-15,14-9 0 16</inkml:trace>
  <inkml:trace contextRef="#ctx0" brushRef="#br0" timeOffset="36794.3815">21392 11072 34 0,'8'-16'17'0,"20"29"-12"0,-21-7 25 0,7 1-30 16,-4-1 1-16,5 0 1 16,2-3 0-16,8 3-9 15,3 1 0-15,11-1-4 16,10 3 1-16</inkml:trace>
  <inkml:trace contextRef="#ctx0" brushRef="#br0" timeOffset="37184.9809">21848 11241 37 0,'-50'-9'18'0,"25"-13"-20"0,25 13 30 15,11-7-28-15,3-3 0 16,14-15 0-16,4-7 0 16,3-6 0-16,4-13 0 15,4 1 0-15,-15 12 1 16,18-16-1-16,-4 7 1 15,-3 9-2-15,-7 12 1 0,-4 13 0 16,-4 10 1-16,-2 8-1 16,-5 14 1-16,-10 12 0 15,0 15 0-15,-7 10 1 16,0 4 0-16,-3 8-1 16,-4-6 1-16,0 4-2 15,-4 2 0-15,1-2-6 16,-1 3 0-16,4-7-6 15,0-6 1-15</inkml:trace>
  <inkml:trace contextRef="#ctx0" brushRef="#br0" timeOffset="37341.1755">22084 11179 34 0,'-11'-25'17'0,"8"18"-13"15,3 7 27-15,3-6-31 0,8-3 0 16,3 2 1-16,7-5 0 15,7-10-5-15,4 0 0 16,10-3-7-16,15-3 1 16</inkml:trace>
  <inkml:trace contextRef="#ctx0" brushRef="#br0" timeOffset="37497.4611">22645 10793 39 0,'-7'-9'19'0,"24"-13"-21"0,-10 15 31 0,8-2-29 16,2 0 0-16,4-4 1 16,4-3 0-16,10 7-5 15,-3 3 0-15,0 3-7 16,-4 3 1-16</inkml:trace>
  <inkml:trace contextRef="#ctx0" brushRef="#br0" timeOffset="37716.1945">22610 11100 39 0,'-32'22'19'0,"25"-15"-13"15,7-7 30-15,0 0-33 16,0 0 0-16,7 0 0 16,7-4 0-16,4-2-4 15,3 0 0-15,7 0 3 16,0-7 0-16,4-6-6 15,10-3 1-15,-3 0-9 16,-4 0 1-16,1 4-3 16,-8-1 0-16</inkml:trace>
  <inkml:trace contextRef="#ctx0" brushRef="#br0" timeOffset="37888.0071">22701 10981 33 0,'-24'47'16'0,"-1"7"-19"0,21-42 28 0,-3 7-25 16,0 6 0-16,0 3 0 16,0 0 0-16,4 4-5 15,3-4 0-15,3-3-4 16,8-3 0-16</inkml:trace>
  <inkml:trace contextRef="#ctx0" brushRef="#br0" timeOffset="38044.3009">22931 10862 42 0,'7'0'21'0,"-21"35"-27"15,10-20 41-15,-14 10-36 16,1 10 1-16,-1 2 0 16,0 10 0-16,1-3-3 15,3 3 1-15,7 4-10 16,7-8 1-16</inkml:trace>
  <inkml:trace contextRef="#ctx0" brushRef="#br0" timeOffset="38309.9033">23206 10824 35 0,'-14'-22'17'0,"21"-6"-16"0,0 22 24 0,7 0-25 16,7-1 0-16,7-2 1 15,18 0 0-15,7-1-4 16,0-2 1-16,3 2-8 15,-10 4 1-15</inkml:trace>
  <inkml:trace contextRef="#ctx0" brushRef="#br0" timeOffset="38872.2817">23375 11006 29 0,'-74'57'14'0,"42"-23"-2"15,29-31 19-15,-1 0-29 16,4-3 0-16,0 0 0 15,11-6 0-15,3-9-3 0,3-4 1 16,1 0 1 0,7 3 1-16,-4-3-2 0,-10 7 1 15,-11 2 0-15,-7 10 0 16,-4 0-1-16,-3 7 1 16,-4-1-1-16,1 10 0 15,-1 2-2-15,4-5 0 16,-4 6-2-16,4 3 0 15,3 0 0-15,4 0 0 16,0-3 0-16,4-4 0 16,3 1 2-16,3-7 0 15,1 1 1-15,3-7 1 16,4 0-1-16,3-3 1 16,0-3 0-16,0 0 0 0,0 3 0 15,-3 0 0-15,-1 3 0 16,-3 0 1-16,-3 0-1 15,-4 0 0-15,0 4 0 16,-4-1 1-16,-3 3 0 16,-3 1 1-16,-5 15 0 15,-2 3 1-15,-1 10 0 16,1-7 1-16,2 3 0 16,5-2 0-16,3-4-1 15,3-6 0-15,8-6-1 16,3-7 1-16,3-9-2 15,8-9 1-15,3-10-7 16,11-9 0-16,14-10-8 16,10-9 1-16,11 0-1 15,-7-6 0-15</inkml:trace>
  <inkml:trace contextRef="#ctx0" brushRef="#br0" timeOffset="39012.9822">23731 10969 35 0,'-21'9'17'0,"21"-9"-20"0,4-6 36 16,-1 0-33-16,8-1 0 0,3-2 0 15,4-1 1-15,3-2-4 16,0-1 0-16,0 4-7 16,-3 0 0-16</inkml:trace>
  <inkml:trace contextRef="#ctx0" brushRef="#br0" timeOffset="39528.6525">23686 11107 23 0,'-29'22'11'0,"-24"6"-8"16,43-22 10-16,-1 0-13 16,4 1 0-16,4-1 0 15,-1 0 0-15,4 0 0 16,0 1 0-16,7-1 0 15,0 0 0-15,-3 1-1 16,-1 2 1-16,-3 0 2 16,-3 7 0-16,-4 0 1 15,-4 6 1-15,-3-4 0 0,-4 8 1 16,4-5 0-16,0-8 0 16,4-4-2-16,2-5 1 15,8-1-3-15,4-3 1 16,7-7-1-16,6-2 0 15,11-4-1-15,-3 1 0 16,0 3 0-16,0-4 0 16,-1-3 0-16,1 7 1 15,-4 3-1-15,-3-1 0 16,-4 4 1-16,-4 3 0 16,-6 3-1-16,-8 4 1 0,-3 5 1 15,-3 13 1-15,-4-3 0 16,-7 10 0-16,3-4 0 15,-3 3 1-15,0 4 0 16,3-4 1-16,7-3-3 16,4-3 1-16,0-3-2 15,7-6 1-15,4 3-4 16,6-10 1-16,1-3-8 16,3-2 0-16,4-4-7 15,3-4 0-15</inkml:trace>
  <inkml:trace contextRef="#ctx0" brushRef="#br0" timeOffset="53605.9869">3030 12110 2 0,'-10'53'1'0,"3"1"6"0,7-39 1 16,0 10-8-16,0 7 0 0,0 9 0 15,7 12 0-15,-4 6 0 16,22 4 0-16,7-3 0 16,7-13 1-16,10-3 1 15,0-7 0-15,4 1 0 16,14 0 0-16,18-4 0 16,21 10 1-16,-7-3-1 15,-1 3 0-15,22 3-1 16,14 3 0-16,-7-9 0 15,4 6 1-15,21-7-1 16,3-8 1-16,-4-1-1 16,19-6 1-16,6-3 0 15,-14-3 0-15,11 3-1 16,7-3 0-16,-10 0-1 16,13-4 1-16,-7-5 0 15,-10-4 0-15,0-3-1 16,7-3 1-16,-18-3 1 15,-7-3 0-15,8 3-1 16,-1-4 0-16,-18-2 0 16,1-1 1-16,-4 4-1 15,11-6 1-15,-11-10-1 0,-4 0 0 16,-13 3 0-16,6-6 0 16,-3 0 0-16,-7-3 0 15,-14-1 0-15,-1-2 0 16,-2-4 0-16,-22 13 0 15,39-3 0-15,-18 3 1 16,-14 1-2-16,-14 2 1 16,-10 6-4-16,-12 4 1 0,-9 6-9 15,-15 21 1-15</inkml:trace>
  <inkml:trace contextRef="#ctx0" brushRef="#br0" timeOffset="54730.9134">6181 15512 6 0,'0'-37'3'0,"28"24"-4"16,-14 16 3-16,7 1-2 15,18-1 0-15,17 0 6 16,19 0 1-16,13-6-6 16,28-7 0-16,25-5 4 15,22-10 0-15,31 3 0 16,10 0 1-16,33 9-3 16,-5 1 0-16,33-1-1 0,-1 4 0 15,33 9 1-15,10 0 0 16,-4 3-1-16,11 0 0 15,-28-3 0-15,-7 0 0 16,-33-6 0-16,-27-13 1 16,-39 6-5-16,-28 7 0 15,-32 6-7-15,-43 9 0 16</inkml:trace>
  <inkml:trace contextRef="#ctx0" brushRef="#br0" timeOffset="55277.745">7980 13477 16 0,'-18'-28'8'0,"22"0"3"0,-4 22 3 0,0 6-13 15,3 3 0-15,4 6 0 16,-3 10 1-16,6 19-2 15,5 18 0-15,2 10 1 16,1 0 1-16,-1 3 0 16,5-7 1-16,-1-2-1 15,0-4 1-15,0 1 0 16,-3-4 0-16,-1-9-5 16,-6-3 1-16,-4-7-8 15,-10-9 1-15</inkml:trace>
  <inkml:trace contextRef="#ctx0" brushRef="#br0" timeOffset="55527.7295">7885 14095 21 0,'-7'16'10'0,"7"24"-2"0,3-24 9 16,4 6-14-16,0 3 1 15,11 0 0-15,-1 0 1 16,12-3-6-16,9 0 0 15,8-6 4-15,4-7 1 16,-8-9-2-16,0-9 0 16,1-7 0-16,-4-12 0 15,-1-6 0-15,-2-7 0 16,-5 0 1-16,1-3 0 16,-4 0-3-16,-6 3 0 0,-8-9-11 15,-4 10 0-15</inkml:trace>
  <inkml:trace contextRef="#ctx0" brushRef="#br0" timeOffset="57168.2537">20888 15481 10 0,'74'-3'5'0,"35"-10"1"0,-66 10 5 16,34-3-10-16,15-3 0 16,14-1 1-16,39 4 0 15,6-7-3-15,12 4 0 16,23 0 2-16,5-1 0 16,21 1-1-16,10-1 0 15,21 4 0-15,15-7 0 16,21 4 0-16,24 0 1 0,18-4-1 15,18 10 0-15,6 0 0 16,5-3 1-16,2-1 0 16,-16-2 1-16,-5 6-1 15,-24 3 0-15,-7-3 0 16,-28 3 0-16,-18 6 0 16,-29-3 1-16,-31 3-3 15,-35 4 0-15,-18 9-5 16,-31-4 0-16</inkml:trace>
  <inkml:trace contextRef="#ctx0" brushRef="#br0" timeOffset="58480.5903">22571 15447 7 0,'-4'-35'3'0,"-6"35"-4"16,3 3 3-1,-43 25-2 1,-3 1 1-16,-10 8 0 0,-8 1 1 15,-10 9 0-15,-25 9 0 16,-3 10 2-16,-11 13 0 16,-21-4-1-16,-18-6 1 15,-10 3-1-15,-29 10 1 16,-6 8-3-16,-29 1 1 16,3 0-1-16,-27-9 0 15,3-7 0-15,-32 0 0 16,4 1 0-16,-18 2 0 15,-3 0 0-15,-4-9 1 16,-21-6-1-16,17 3 0 0,-27-16 0 16,-5-6 0-16,8-6 1 15,-3-10 1-15,2-3-2 16,5-12 1-16,13-7-1 16,1-6 1-16,3-10 0 15,18-12 0-15,-8-6-2 16,22-19 1-16,-7-6-1 15,21-13 1-15,-1-3-1 16,8 3 1-16,4 0-1 16,6-6 1-16,19-12-1 15,-5-10 1-15,15 3-1 16,24 3 1-16,-3 0-1 16,21-9 1-16,15 0-1 15,16-4 1-15,8 10 0 16,7 10 0-16,18-1-1 15,17-2 1-15,11-4-1 16,14 0 1-16,10 13-5 16,11 9 0-16,7 13-6 0,4 15 0 15</inkml:trace>
  <inkml:trace contextRef="#ctx0" brushRef="#br0" timeOffset="59152.4818">10696 15211 25 0,'-3'-3'12'0,"-1"-3"-9"0,1 6 15 15,-1 0-15-15,-6 6 0 16,-5 1 1-16,-2-4 1 15,-8 0-6-15,-3 0 0 0,-11-6 4 16,-10-10 1 0,-8 1-2-16,-6-4 0 15,6 0 0-15,1 1 0 0,3 2-2 16,4 4 1-16,3 6-1 16,7 12 0-16,4 10-1 15,3 18 0-15,7 17 0 16,4 8 0-16,10 7 0 15,4 10 1-15,4 27 0 16,3 7 1-16,0-9 0 16,7-1 1-16,7-9-12 15,11 13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13:46.83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22070 4390 34 0,'-7'6'17'0,"-4"-3"-13"0,8 3 17 0,-4 7-21 15,-11 9 1-15,-7 9-1 16,-3 1 1-16,-11 2-1 15,4-3 0-15,3 1-4 16,11-10 1-16,10-3-7 16,15-7 1-16</inkml:trace>
  <inkml:trace contextRef="#ctx0" brushRef="#br0" timeOffset="203.1524">22221 4540 29 0,'15'-22'14'0,"-19"22"-3"15,1 3 20-15,-5 4-29 16,-6 5 0-16,-7 4 0 16,-3 12 0-16,-5 10-3 15,-2 3 0-15,-8 6 2 16,-4-4 1-16,-2 1-4 16,-5-6 0-16,11-10-5 0,8-3 1 15,13-9-6-15,14-7 0 16</inkml:trace>
  <inkml:trace contextRef="#ctx0" brushRef="#br0" timeOffset="328.1898">21953 4910 28 0,'18'-3'14'0,"0"16"-6"0,-15-4 21 15,-3 4-28-15,-3 2 1 16,-1 10 1-16,1 4 0 0,-1-1-4 16,1 6 0-16,-1-2-3 15,0-1 0-15,4-3-7 16,4-9 1-16</inkml:trace>
  <inkml:trace contextRef="#ctx0" brushRef="#br0" timeOffset="812.5318">22250 4647 28 0,'10'-13'14'0,"1"16"-17"15,-4-3 19-15,11 0-17 16,3-3 1-16,0-3 0 15,4 0 0-15,-1 0 0 16,-3-1 1-16,-3 10 0 16,-7 1 0-16,-11 11 1 15,-4 4 0-15,-6 9 0 16,-8 4 1-16,-7 5 0 16,1 7 0-16,2-6-1 15,5-7 0-15,6-6-1 0,1-3 1 16,2-6-1-16,1-7 1 15,4-12-2-15,3-16 0 16,0-6-1-16,7-19 0 16,4 0-1-16,-1-6 1 15,1 6-2-15,-11 4 1 16,0 8 0-16,-7 13 0 16,-4 13 3-16,-3 12 0 15,-4 16 1-15,1 13 0 16,-1 18 1-16,0 4 0 0,4 2 0 15,4 4 0-15,3-4-1 16,3 10 0-16,8-3-1 16,3-9 0-16,3-7 0 15,1-6 0-15,10-13-2 16,7-12 0-16,4-13-5 16,7-15 1-16,0-19-7 15,7-1 1-15</inkml:trace>
  <inkml:trace contextRef="#ctx0" brushRef="#br0" timeOffset="999.9418">22641 4951 29 0,'0'-38'14'0,"-21"35"-6"16,14 10 20-16,-4 2-26 15,-6 3 1-15,-4 4 2 0,-4 3 0 16,4 3-6 0,3 6 1-16,8 0 3 0,3 7 0 15,7-7-1 1,3 0 0-16,11-12-3 0,0-10 0 15,4-9-6-15,7-9 1 16,6-10-7-16,5-3 1 16</inkml:trace>
  <inkml:trace contextRef="#ctx0" brushRef="#br0" timeOffset="1406.1742">23202 4302 42 0,'-24'-13'21'0,"-5"29"-28"16,19-7 35-16,-11 7-27 15,-8 6 1-15,-6 3 0 16,-4 0 0-16,4 3-3 15,7-2 0-15,10-1 2 16,18-7 0-16,7-2-1 16,11-3 0-16,3-4 0 15,7 1 0-15,0-4-1 16,-3 3 1-16,0 1 0 16,-4 2 1-16,-3 4 0 15,-4 6 1-15,-7 3 0 16,-4 3 0-16,-6 0 0 15,-4 4 1-15,-11 2-1 0,-7 1 1 16,-6-1-5-16,-15-2 0 16,3-4-6-16,-2-6 1 15,9-7-7-15,5-5 1 16</inkml:trace>
  <inkml:trace contextRef="#ctx0" brushRef="#br0" timeOffset="1515.6149">22786 4826 33 0,'10'-16'16'0,"12"35"-15"0,-12-16 25 0,11 0-26 15,4 3 1-15,3-3 0 16,8-3 1-16,6-6-6 16,-7-6 0-16,0-4-6 15,1-3 1-15</inkml:trace>
  <inkml:trace contextRef="#ctx0" brushRef="#br0" timeOffset="1874.8736">23245 4747 36 0,'-25'25'18'0,"-14"7"-14"15,28-23 29-15,-3 4-30 16,-3 5 0-16,-1 4 0 16,4 0 1-16,7-3-6 15,7-3 0-15,3-1 4 16,4 1 0-16,4 0-2 16,0 0 0-16,-1-1 0 15,1-2 0-15,-4 2 0 16,-4 1 1-16,-3 6 0 0,-3 0 0 15,-4 3 0-15,-11 3 1 16,-3 4-4-16,-7-1 1 16,-8 0-5-16,-9-6 1 15,6-6-4-15,0-12 1 16,7-17-3-16,8-12 1 16,9-3 3-16,8 3 1 15,4 6 4-15,10 7 0 16,4 0 4-16,3 6 1 15,7 6 1-15,4-3 0 0,10 3-4 16,4-13 1-16,3-2-8 16,4-10 1-16</inkml:trace>
  <inkml:trace contextRef="#ctx0" brushRef="#br0" timeOffset="2343.6723">23841 4446 47 0,'-43'6'23'0,"-10"23"-27"15,39-20 45-15,-10 10-41 16,-12 3 1-16,-6 9-1 16,-11 10 1-16,4 6-4 0,6 6 1 15,8 4-1 1,0-10 0-16,14-3 0 15,3-7 0-15,7-2-1 0,8-7 1 16,3-6 3-16,7-6 1 16,11-4 1-16,6-6 1 15,8-6-1-15,7-3 1 16,0-9 0-16,-1-4 1 16,-2-6-5-16,-4-9 0 15,-4-1-3-15,-7-5 0 16,-10 2-3-16,-4 4 1 15,-7 3 0-15,-4 6 0 16,-7 9 5-16,-6 16 0 0,-4 7 4 16,-1 12 0-16,1 3 2 15,4 6 0-15,3 7 0 16,-1 3 1-16,5 6-3 16,3 6 0-16,0 10-2 15,0 3 0-15,0 2-5 16,3-11 0-16,4-4-9 15,4-6 0-15</inkml:trace>
  <inkml:trace contextRef="#ctx0" brushRef="#br0" timeOffset="2515.5464">23340 5324 59 0,'-36'16'29'0,"12"-13"-40"16,24 0 53-16,3-3-42 15,8-6 0-15,7-10-2 0,13-9 1 16,12-6-6-16,10-7 0 16,7-3-8-16,-1-3 0 15</inkml:trace>
  <inkml:trace contextRef="#ctx0" brushRef="#br0" timeOffset="2874.8463">23749 4938 54 0,'-25'13'27'0,"22"18"-35"0,6-31 47 0,4 4-40 16,4-1 1-16,3 0-1 15,4 0 1-15,3-3 0 16,4-3 1-16,-1 3-1 16,8-3 1-16,-4-10-1 15,-3 1 1-15,0-7 0 16,-8 0 0-16,-6 3 0 15,-11 1 1-15,-7-1-1 16,-4 7 1-16,1 2 0 16,-8 1 0-16,4 6 0 15,0 3 0-15,0-3-1 16,0 3 0-16,-4 4-1 16,-3-1 1-16,-4 3-2 15,0 7 1-15,1 0-1 16,6-1 1-16,4-2-5 15,7-4 1-15,7 1-8 16,7-1 0-16,11-3-4 0,-1-3 0 16</inkml:trace>
  <inkml:trace contextRef="#ctx0" brushRef="#br0" timeOffset="3124.7992">24109 4534 44 0,'-21'-9'22'0,"7"37"-22"0,6-9 39 0,-13 31-39 16,-10 25 1-16,-5 16 1 15,-10 16 1-15,8 24-4 16,9-5 1-16,19-10-13 16,13-3 0-16</inkml:trace>
  <inkml:trace contextRef="#ctx0" brushRef="#br0" timeOffset="3781.0818">24529 4597 35 0,'-67'9'17'0,"38"35"-12"0,26-38 17 16,-8 10-22-16,4-4 1 16,0 4-1-16,4-3 0 15,10-7 0-15,0 0 0 16,28-12 0-16,-10 0 0 16,21-16 0-16,-11 3 0 15,11 0 1-15,-11 3 0 16,-3 10 0-16,-4 3 0 15,-7 12 0-15,-3 1 0 16,-11 12 0-16,0-3 1 16,-21 6-2-16,3-3 0 15,-17 15-5-15,7-8 1 0,-29 5-8 16,12-6 1-16</inkml:trace>
  <inkml:trace contextRef="#ctx0" brushRef="#br0" timeOffset="4312.2988">24349 4970 29 0,'0'3'14'0,"3"10"-6"16,-3-10 20-16,0 12-26 16,0-2 0-16,-7 18 1 15,4-3 1-15,-11 29-5 16,3-13 1-16,-7 28 2 16,4-16 0-16,4 4-1 15,-1-16 0-15,4-10-1 16,0-5 1-16,3-14-1 15,4-2 0-15,7-26 0 16,-3 4 1-16,7-44-1 16,-4 12 1-16,14-28-1 15,-4 19 0-15,12-7-1 0,-8 13 1 16,11 0 0-16,-8 10 0 16,15 15 0-16,-11 3 1 15,-7 16 0-15,-3 0 0 16,-7 19 0-16,-4-6 0 15,-11 15 0-15,1-3 0 16,-11 16 0-16,3-7 0 16,0 1-1-16,1-7 0 15,-1 7 0-15,4-10 1 16,-3 0-1-16,3-10 0 16,-4-8 0-16,4-1 0 0,3-12 0 15,1-1 1-15,6-8-1 16,1-1 1-16,3-3-2 15,4 4 1-15,3-7 0 16,-4 6 1-16,8-3-2 16,-4 3 1-16,-10 7-2 15,-1 0 0-15,-3-4-3 16,0 4 1-16,7 9-8 16,0 0 1-16,11 3-2 15,-4 0 0-15</inkml:trace>
  <inkml:trace contextRef="#ctx0" brushRef="#br0" timeOffset="4702.8955">24871 4741 31 0,'-14'-22'15'0,"24"-13"-14"0,-6 26 28 0,10-10-28 16,0 4 1-16,14-4 1 15,-3 3 0-15,28 4-4 16,-11 2 0-16,18 7 3 16,-14 0 0-16,-4 9-1 15,-6 0 0-15,-12 20 0 16,-2-8 0-16,-22 23-1 16,0-10 0-16,-32 26-5 15,7-16 1-15,-21-1-8 16,11-8 1-16</inkml:trace>
  <inkml:trace contextRef="#ctx0" brushRef="#br0" timeOffset="4905.9303">25107 4766 41 0,'-7'-3'20'0,"7"3"-21"0,0 0 35 15,-14 6-34-15,3-3 0 16,-13 16 0-16,3-6 1 15,-15 18-1-15,8-6 0 16,-11 6-2-16,11-9 0 16,0 10-6-16,7-7 1 15,7 6-5-15,3-6 0 16</inkml:trace>
  <inkml:trace contextRef="#ctx0" brushRef="#br0" timeOffset="5421.5205">24874 5117 39 0,'-24'16'19'0,"-1"-7"-20"15,21-9 34-15,-3 7-31 16,0-1 1-16,4 6-1 16,-1-2 1-16,4-1-4 15,0-3 0-15,11-2 3 16,-1-1 0-16,12-16-2 15,-5 4 1-15,11-4-2 16,-6 4 1-16,9-4-3 16,1 4 0-16,-11 9-2 15,-3 0 1-15,-11 6-1 16,-3 0 1-16,-15 13 1 0,4-3 0 16,-14 15 4-16,3-6 1 15,-10 13 2-15,7-10 1 16,3 4-1-16,4-4 1 15,7-3-2-15,3-6 1 16,11-7-2-16,0-2 1 16,11-13-2-16,-4-1 0 15,11-21-4-15,0 3 1 16,17-31-5-16,-10 12 0 16,-1-12-5-16,-6 9 0 0,-7 6 3 15,-4 7 0-15,-18 12 7 16,1 4 1-16,-18 21 6 15,3 0 1-15,-10 32 5 16,7-10 1-16,-8 28-4 16,5-12 1-16,-1 25-7 15,4-12 0-15,14 9-13 16,0-16 1-16,17 9-3 16,-3-12 0-16</inkml:trace>
  <inkml:trace contextRef="#ctx0" brushRef="#br0" timeOffset="6046.4652">25799 4565 38 0,'0'-3'19'0,"7"-6"-18"0,-7 9 35 16,0 0-35-16,0 0 0 0,-11 6 2 15,4 0 0-15,-21 23-4 16,7-7 1-16,-25 31 1 15,11-12 1-15,-15 21-1 16,15-15 0-16,-4 0-2 16,7-12 1-16,8-1-1 15,2-5 1-15,8-4-1 16,4-3 1-16,13-7 0 16,1-2 0-16,17-10 1 15,-7 0 0-15,14-12 0 16,-7-1 1-16,25-18-2 15,-10 6 0-15,6-12-4 16,-10 5 1-16,-4-8-4 16,-7 9 1-16,-10-10-2 15,-1 10 0-15,-10-4 3 16,0 10 1-16,-7 16 5 16,0 3 0-16,-7 22 5 15,3-4 0-15,-17 33 1 0,7-14 1 16,-4 29-3-16,4-16 1 31,-14 106-2-31,10-40 0 16,4-3-5-16,3-25 0 15,4-1-6-15,4-21 1 16,6-16-8-16,1-9 1 16</inkml:trace>
  <inkml:trace contextRef="#ctx0" brushRef="#br0" timeOffset="6343.361">25541 4945 52 0,'-18'12'26'0,"11"-5"-34"0,7-7 46 0,4 6-38 16,-1-3 0-16,8-3 0 16,-4 0 0-16,18-6-3 15,-4-1 0-15,11 4-2 16,-4 0 0-16,11 3-2 15,-11 0 1-15,0 6 0 16,-7 1 1-16,-10 2 4 16,-4-3 0-16,-21 7 4 15,3-4 0-15,-24 10 2 16,7-3 0-16,-4 6-1 16,7-10 0-16,-3 1-3 0,7-1 0 15,0 4-7-15,3-3 1 16,1 2-7-16,2-2 0 15</inkml:trace>
  <inkml:trace contextRef="#ctx0" brushRef="#br0" timeOffset="6530.8982">25538 5186 41 0,'-11'-3'20'0,"-7"31"-21"0,15-25 34 15,-4 13-30-15,0-3 1 0,3 5 0 16,1-2 0-16,6-3-6 15,1-4 1-15,6-3 3 16,1 1 1-16,17-14-5 16,-7 1 1-16,22-25-5 15,-8 6 0-15,18-16-8 16,-14 10 1-16</inkml:trace>
  <inkml:trace contextRef="#ctx0" brushRef="#br0" timeOffset="7515.205">26028 4700 42 0,'-35'28'21'0,"14"4"-20"16,17-26 33-16,-7 13-32 0,-3-3 0 16,0 18 0-16,4-6 0 15,-1 0-3-15,4-6 0 16,3-3 2-16,4-3 1 15,7-7-2-15,1-2 0 16,13-23 0-16,-4 3 1 16,15-18-1-16,-7 6 1 15,21-19-1-15,-11 13 1 16,18-4-1-16,-11 4 1 16,4 6-1-16,-11 6 1 15,-3 13 0-15,-4-1 0 16,-7 17 0-16,-3-4 0 15,-18 13-1-15,0-3 0 16,-18 18-3-16,4-9 0 0,-14 10-4 16,7-10 0-16,-11 3-3 15,8-6 0-15,-5-3-2 16,8-4 1-16,3-8 5 16,4-1 0-16,4-9 4 15,3 0 1-15,7-7 3 16,0 4 1-16,10-7 1 15,-3 4 0-15,11-4-2 16,-4 4 1-16,0 3-1 16,-3 0 0-16,-11 6 0 15,0 0 0-15,-7 3 0 16,0 0 1-16,-7 9 0 16,3-2 1-16,-7 9-1 15,4-7 1-15,-3 4-2 0,3-4 1 16,3 1-2-16,0-4 1 15,8 1-2-15,-1-4 0 16,11-3 0-16,0 0 1 16,11-3-1-16,-4 0 0 15,18-9 0-15,-7 3 0 16,6-4 0-16,-6 1 0 16,0 2-1-16,-8 4 0 15,-10 3 0-15,0 0 1 16,-17 7-1-16,-1-1 0 15,-17 10 1-15,3-4 0 16,-3 10 0-16,7-3 1 0,-4 9 0 16,4-9 0-16,4-3-1 15,2-4 1-15,8 4-1 16,0-4 1-16,7-5-1 16,0-4 1-16,7-6-1 15,0-1 0-15,4-5 0 16,0 3 0-16,3-4 0 15,-4 4 0-15,-6 0 0 16,-1 3 0-16,-3 3 0 16,0 0 0-16,-7 9 0 15,0 1 0-15,-3 8 0 16,3-5 0-16,-4 18 0 16,4-6 1-16,0 16-1 15,3-10 1-15,1 23 0 16,-1-10 0-16,-3 0 0 0,0-10 0 15,0 10-1-15,4-10 0 16,-1-2-6-16,1-7 1 16,-1-3-7-16,4-6 0 15</inkml:trace>
  <inkml:trace contextRef="#ctx0" brushRef="#br0" timeOffset="8311.9471">12679 8538 31 0,'-7'-3'15'0,"-11"28"-5"0,11-18 16 15,-7 5-26-15,-11 20 1 16,-14 11-1-16,-10 4 1 16,-4 0-1-16,-3 1 0 15,6-5-1-15,8-5 0 16,10-10-4-16,8-9 0 16,9-9-6-16,12-10 1 15</inkml:trace>
  <inkml:trace contextRef="#ctx0" brushRef="#br0" timeOffset="8468.2622">12446 8770 25 0,'60'-18'12'0,"-21"24"0"0,-32 3 16 0,0 7-26 16,-4 9 1-16,-3 10 1 15,-7 12 1-15,0 6-7 16,-3 3 1-16,-1 4 3 16,1 0 1-16,6-10-5 15,4-6 1-15,7-16-8 16,4-16 0-16,6-12-3 15,1-25 0-15</inkml:trace>
  <inkml:trace contextRef="#ctx0" brushRef="#br0" timeOffset="9046.3037">12908 8516 34 0,'0'16'17'0,"-18"28"-19"15,15-25 31-15,-4 9-28 16,-4 16 1-16,-3-3 1 0,0-4 0 15,4-5-5-15,2-7 1 16,5-6 2 0,3-7 1-16,3-2-1 0,5-14 0 15,2-11-2-15,4-10 1 16,4-4 0-16,14-2 1 16,3 0-1-16,-3 6 0 15,-1 3-1-15,-2 6 1 16,-8 10 0-16,-4 6 0 15,-2 6 0-15,-8 7 1 16,-7-1-1-16,-7 13 1 16,-4 3-1-16,-7 4 0 15,-6-4-1-15,-1 0 0 0,4-3-1 16,0-3 1-16,3-6-2 16,4-7 1-16,3-6 0 15,1-6 0-15,10 0 1 16,7-3 0-16,3 0 0 15,4 3 0-15,1-4 0 16,2 1 1-16,1 0-1 16,-4 3 1-16,-3-1 0 15,-4 4 1-15,-7 0 0 16,0 4 0-16,-4-4 1 16,-10 6 1-16,-4 0 0 15,1 0 0-15,3 1 1 16,-1-1 0-16,5 0-1 15,3 0 0-15,7-2-1 16,0-4 0-16,14 0-1 16,0 0 0-16,7-7-3 0,0 1 0 15,1 0-5-15,-1 3 0 32</inkml:trace>
  <inkml:trace contextRef="#ctx0" brushRef="#br0" timeOffset="9218.2141">12749 9319 47 0,'-42'54'23'0,"14"-14"-18"0,28-37 29 0,0 1-33 15,7-8 0-15,7-2 1 16,7-13 0-16,11-9-3 16,3-13 1-16,18-6 0 15,4-9 1-15,6 6-6 16,1-4 1-16,-1 4-10 15,1-3 0-15</inkml:trace>
  <inkml:trace contextRef="#ctx0" brushRef="#br0" timeOffset="9499.3647">13388 8736 60 0,'-14'-6'30'0,"35"-35"-40"0,-10 25 52 16,13-15-42-16,12-4 0 15,6-2 0-15,11-7 1 16,0 3-5-16,0-3 1 15,-4 0-6-15,-3 7 0 16,-11-4-6-16,-7 16 0 16</inkml:trace>
  <inkml:trace contextRef="#ctx0" brushRef="#br0" timeOffset="9733.8064">13635 8504 48 0,'-71'78'24'0,"8"1"-24"0,59-67 42 0,8-2-41 16,-4-4 1-16,17-12 2 15,8-10 0-15,3-12-5 16,4-7 1-16,0-2 2 16,-4-4 0-16,-3 3 0 15,-8 4 0-15,-2 6-1 16,-12 6 1-16,-10 0-2 16,-4 9 1-16,-3 4-3 15,-3 6 0-15,-1 6-5 16,7 6 0-16,4 7-6 15,4 6 0-15,3 12-4 16,-4 4 1-16</inkml:trace>
  <inkml:trace contextRef="#ctx0" brushRef="#br0" timeOffset="10014.9905">13585 8852 44 0,'-24'31'22'0,"6"-18"-22"0,15-10 41 15,-4 3-39-15,7 1 0 16,3-1 1-16,4-3 0 15,7-3-4-15,4-3 0 16,3-3 3-16,4-4 0 16,-4-6-2-16,4 1 1 15,-4-4 0-15,-11 0 0 16,-3 3 0-16,-7 4 0 0,-7 3-1 16,-10 12 1-16,-11 3-1 15,-8 3 1-15,4 1-2 16,4 2 1-16,4 1-4 15,6-4 1-15,4 1-4 16,7-4 0-16,3-3-6 16,4 0 0-16,14-3-2 15,0-6 0-15</inkml:trace>
  <inkml:trace contextRef="#ctx0" brushRef="#br0" timeOffset="10218.0786">13698 8498 36 0,'0'-13'18'0,"-3"19"-21"16,-1-6 35-16,-3 16-31 16,0 9 0-16,0 13 0 0,-3 9 1 15,-1 12-3-15,-3 1 1 16,3 3 0-16,-3 3 1 16,7 15-3-16,4-6 0 15,-1-3-6-15,4-6 0 16,7-6-3-16,-3-13 0 15</inkml:trace>
  <inkml:trace contextRef="#ctx0" brushRef="#br0" timeOffset="10405.635">13518 9056 37 0,'-42'3'18'0,"39"-3"-15"0,3 0 34 0,7-3-36 16,7-3 0-16,3-4 1 15,5 1 0-15,2-4-2 16,8 4 0-16,-4-4-1 16,4 1 1-16,0-1-5 15,-4 4 0-15,-3-1-8 16,3 4 1-16</inkml:trace>
  <inkml:trace contextRef="#ctx0" brushRef="#br0" timeOffset="10608.6684">13511 9156 39 0,'-42'22'19'0,"35"-9"-21"0,7-10 30 16,7-3-27-16,11-3 0 16,6-4 0-16,5-5 1 15,6-4-3-15,7-6 1 16,-3 3-1-16,0 1 0 15,-4-4-10-15,4 0 0 16</inkml:trace>
  <inkml:trace contextRef="#ctx0" brushRef="#br0" timeOffset="11327.4481">13674 9247 23 0,'-11'0'11'0,"15"-12"-4"15,-1 15 9-15,8 3-14 16,-1 6 1-16,4 1 0 0,4 9 1 16,-4-3-6-16,4-4 1 15,-1-2-6-15,5-4 0 16</inkml:trace>
  <inkml:trace contextRef="#ctx0" brushRef="#br0" timeOffset="11733.6648">14347 8441 39 0,'4'-22'19'0,"-8"3"-16"16,1 16 31-16,-1 6-31 15,-10 4 1-15,-7 5-1 16,-7 7 1-16,-7 9-6 0,-15 16 1 16,4 3 2-1,1 7 1-15,-1-4-5 0,7-3 0 16,7-13-4-16,7-6 1 15,11-9-8-15,4-6 0 16</inkml:trace>
  <inkml:trace contextRef="#ctx0" brushRef="#br0" timeOffset="12280.4594">14002 8680 37 0,'10'-7'18'0,"4"42"-16"0,-14-20 30 15,0 14-31-15,-3 2 1 0,-1 7 0 16,1 6 1-16,-4-4-4 15,0 10 0-15,3-3 2 16,-3 4 0-16,4-11-1 16,-1-5 0-16,4-10-3 15,0-6 0-15,4-10-3 16,-1-15 0-16,4-16-2 16,0-3 1-16,4-13-1 15,7-2 1-15,6-4 2 16,1-3 1-16,3 0 5 15,0 6 0-15,-3 6 2 16,3 4 1-16,0 3 1 16,-3 6 0-16,-4 0-1 15,-3 6 1-15,-4 10-2 16,-3 6 1-16,-8 3-1 16,-3 13 0-16,-10 12 0 15,-8 0 1-15,-3 7-1 0,-7 2 1 31,3 4-2-31,7-6 1 16,8-10-1-16,3-7 0 16,3-5-1-16,8-4 1 15,6-6-2-15,4-3 1 16,4-3-1-16,-4 0 0 16,0 3 0-16,-7 6 0 15,0 4 0-15,-7-1 1 16,-3 7-1-16,-4 3 0 15,0 3 1-15,-4 3 0 0,8-9 0 16,3-4 0-16,3-6-3 16,8-9 0-16,6-12-7 15,4-4 0-15,8-6-5 16,-1-4 0-16</inkml:trace>
  <inkml:trace contextRef="#ctx0" brushRef="#br0" timeOffset="12671.1013">14669 8441 46 0,'-18'16'23'0,"-10"9"-31"0,21-16 40 15,0 13-32-15,-4 10 1 16,0 2-1-16,4 7 1 16,0 9-4-16,0-3 1 15,0 3-4-15,4-9 0 16,-4 12-5-16,0-2 1 16,3 5 3-16,0-15 0 15,4-7 5-15,-3-9 0 16,3-6 6-16,0-3 1 15,0-4 6-15,0-8 0 16,0-4-4-16,3-10 1 0,5-6-3 16,6-2 1-16,10-7-5 15,5-7 0-15,2-9-6 16,5-12 0-16,-1 0-7 16,0-7 0-16</inkml:trace>
  <inkml:trace contextRef="#ctx0" brushRef="#br0" timeOffset="12827.2582">14873 8501 45 0,'-14'22'22'0,"3"37"-19"16,11-40 37-16,-3 6-39 15,6 10 0-15,1-4 0 16,3 0 0-16,0-6-2 16,0-3 1-16,4-9-5 15,3-10 0-15,3-9-9 16,8-7 0-16</inkml:trace>
  <inkml:trace contextRef="#ctx0" brushRef="#br0" timeOffset="13014.7448">15124 8551 57 0,'-32'22'28'0,"-10"59"-33"0,27-55 48 15,-6 11-42-15,-7 10 0 16,-7 10 0-16,-11-1 1 0,0 7-4 15,11-4 0-15,7-12-5 16,10-9 0-16,11-7-9 16,3-15 1-16</inkml:trace>
  <inkml:trace contextRef="#ctx0" brushRef="#br0" timeOffset="13171.0749">14891 8968 61 0,'0'9'30'0,"10"7"-36"15,-3-13 53-15,0 7-46 16,8-1 1-16,-5 0-1 16,4 4 1-16,0 0-5 15,4 2 1-15,0-2-6 16,-1-4 0-16,1 4-9 16,-11-7 0-16</inkml:trace>
  <inkml:trace contextRef="#ctx0" brushRef="#br0" timeOffset="15608.3181">15653 8457 30 0,'-11'-3'15'0,"-10"15"-10"16,14-9 15-16,-4 7-20 15,1 2 0-15,-4 10 1 16,0 3 1-16,-1 4-2 15,5-7 1-15,-1 3 0 16,1 0 1-16,-1-3 0 16,4-3 1-16,0-1-2 15,3-5 1-15,8-1-1 0,7-5 0 16,10-10 0-16,7-7 0 16,14-6-1-16,8-5 1 15,3-1-2-15,-4 0 0 16,-3-3-5-16,-11 12 0 15,-10 13-5-15,-11 16 0 16</inkml:trace>
  <inkml:trace contextRef="#ctx0" brushRef="#br0" timeOffset="15780.1806">15505 8940 39 0,'-50'44'19'0,"26"-7"-20"0,24-27 34 0,0-4-33 15,3 3 1-15,4-9 0 16,4 0 1-16,6-3-2 15,8-6 0-15,3-7 0 16,4-6 1-16,10 0-5 16,-3 0 1-16,-4-6-6 15,-6 6 1-15,-8 0-4 16,-7 0 0-16</inkml:trace>
  <inkml:trace contextRef="#ctx0" brushRef="#br0" timeOffset="15936.5038">15677 8711 36 0,'-21'3'18'0,"7"31"-17"15,11-21 33-15,-1 12-33 16,-3 3 0-16,-4 13 1 16,-3 3 0-16,-3 22-2 0,-1 9 0 15,-7 4 2-15,1-4 1 16,3 0-8-16,3-12 1 16,-3-13-8-16,21-12 1 15</inkml:trace>
  <inkml:trace contextRef="#ctx0" brushRef="#br0" timeOffset="16092.7525">15600 9159 47 0,'-11'22'23'0,"15"6"-28"0,-1-21 37 0,4 2-32 16,4 4 1-16,0-4 1 15,13 0 0-15,8-9-8 16,3-6 0-16,1-6-6 15,6-4 1-15</inkml:trace>
  <inkml:trace contextRef="#ctx0" brushRef="#br0" timeOffset="16358.2687">15988 9028 45 0,'-25'31'22'0,"25"0"-26"16,4-24 36-16,3-4-32 15,3-6 1-15,4-7 0 16,4-2 0-16,3-4-1 16,0-6 1-16,-3 0 2 15,-7 0 0-15,-4 3 0 16,-4 4 0-16,-17-1-1 16,-7 0 1-16,-4 7-1 15,-3 3 0-15,0 2-1 0,3-2 0 16,11 3-5-16,14-3 0 15,11-4-11-15,13-12 0 16</inkml:trace>
  <inkml:trace contextRef="#ctx0" brushRef="#br0" timeOffset="16951.9932">16566 8422 34 0,'-10'0'17'0,"13"0"-13"0,1 7 16 0,7 2-20 16,3 4 1-16,3 5 1 16,-3-5 0-16,15 9-4 15,13-3 0-15,0-10-7 16,1 1 0-16</inkml:trace>
  <inkml:trace contextRef="#ctx0" brushRef="#br0" timeOffset="17670.6798">17007 8444 29 0,'-56'19'14'0,"0"3"-9"0,38-16 18 15,-7 13-22-15,1 0 0 16,2 6 0-16,5 3 0 15,-1-3-2-15,4-6 1 16,3 0 0-16,4 0 1 16,4-10-1-16,-1 1 1 15,4-4-1-15,4 0 0 16,3-3 0-16,14-6 0 16,7 0 0-16,0-6 1 15,1 2-2-15,-8 4 1 16,0 0-3-16,0 6 0 15,-3 4-4-15,-8-4 1 0,-3 3-3 16,-10-3 0-16,-8 6 1 16,-3 1 0-16,-10 2 3 15,-1 4 1-15,-3-3 5 16,3 2 0-16,0 1 2 16,4 0 1-16,0-4 0 15,3-2 1-15,4 2-1 16,0-2 1-16,3 2-3 15,1 4 0-15,-4 6 0 16,3 3 0-16,-3 3-1 16,3 0 1-16,1 4-1 15,-1-1 1-15,1-3 0 16,3-6 0-16,0 0 0 16,0-9 0-16,3-4 0 15,1-6 0-15,3-3-1 16,0-9 1-16,7-4-2 0,0-2 0 15,3-7 0-15,8-3 1 16,3-1-1-16,4 8 0 16,-1 2 0-16,12 3 0 15,-5 7 1-15,1 6 0 16,-7 6 1-16,-7 7 0 16,-11 12 0-16,-11 3 1 15,-10 10 0-15,-4 6 1 16,1 3-1-16,-1 0 0 15,4-3 0-15,3-10 0 16,1-9-2-16,3-3 1 0,3-3-1 16,4-13 1-16,0-6-4 15,4-12 1-15,3-4-6 16,0-9 0-16,-4-3-6 16,-6-10 0-16</inkml:trace>
  <inkml:trace contextRef="#ctx0" brushRef="#br0" timeOffset="17873.8295">16475 8661 35 0,'-32'-10'17'0,"35"17"-20"0,5-7 26 15,2-4-23-15,4 8 1 16,0 2 0-16,0 0 1 15,1 4-5-15,-5 2 0 16,1 4-6-16,-8 9 0 16</inkml:trace>
  <inkml:trace contextRef="#ctx0" brushRef="#br0" timeOffset="18389.3807">16436 8905 24 0,'-32'7'12'0,"15"-7"-6"0,17 0 14 16,0 0-19-16,3 3 0 0,4 0 0 15,4 3 0-15,3 4-2 16,7-4 1-16,-3 3 1 16,-4 4 1-16,0 2-2 15,-4-2 1-15,-3-4 0 16,1 13 0-16,-8 3 0 16,-11 0 0-16,-3 1-1 15,-4-1 0-15,1-7 1 16,-1-5 0-16,4-4-2 15,7-2 1-15,3-4 0 16,8-6 0-16,10-4 0 16,0 4 0-16,0 0-1 15,4 3 0-15,-4 0 1 16,-4 3 0-16,-3 4 0 16,1 5 0-1,-23 19 1 1,-6 7 0-16,0-7 1 0,-4 1 0 15,-6-1 0-15,-5 1 1 16,5-1 0-16,6 0 0 16,7-6 0-16,4-3 1 15,7-3-1-15,18-3 0 16,6-7 0-16,12 1 0 16,6-7 0-16,4 0 0 15,3-3-1-15,4-3 0 16,3-4-1-16,18-5 1 15,7 2-2-15,4 1 0 16,-7 0-8-16,-8-1 0 0,0 7-7 16,-13 6 1-16</inkml:trace>
  <inkml:trace contextRef="#ctx0" brushRef="#br0" timeOffset="18936.2712">16626 9310 23 0,'7'-22'11'0,"25"-19"-7"0,-18 29 7 0,4-4-12 16,3 0 1-16,7 7 0 16,-3 6 0-16,-4 3 0 15,-7 6 1-15,-7 6-1 16,-17 7 1-16,-4 6-1 16,0 0 1-16,-8 4 0 15,1-4 1-15,-3-3 1 16,2-3 1-16,5-4 0 15,3 1 0-15,3-7 0 16,4 1 0-16,3-4-1 16,8 0 0-16,0-3-2 15,6-3 0-15,1 0 0 16,3 0 0-16,0-3-5 16,0-3 0-16,7-7-7 15,7 7 1-15</inkml:trace>
  <inkml:trace contextRef="#ctx0" brushRef="#br0" timeOffset="19358.1339">16563 9260 21 0,'-7'0'10'0,"10"22"-6"16,-3-13 9-16,4 10-13 15,-1 3 0-15,1 0-12 0,3 0 1 16</inkml:trace>
  <inkml:trace contextRef="#ctx0" brushRef="#br0" timeOffset="59168.2496">14968 11270 28 0,'-17'3'14'0,"24"-9"-4"0,-4-1 14 16,4 1-20-16,0-3 0 16,4-4 5-16,3-3 0 0,4-2-11 15,-1-1 0-15,1-3 7 16,7-6 1-16,6-7-3 15,5-3 1-15,-1-5-3 16,0-1 1-16,-3 0-2 16,-4 3 0-16,-3 6-5 15,-4 4 0-15,-3 3-5 16,-11 6 0-16,-7 3-5 16,-4 7 0-16</inkml:trace>
  <inkml:trace contextRef="#ctx0" brushRef="#br0" timeOffset="59386.8969">15191 10724 26 0,'-36'3'13'0,"36"-15"-6"16,0 12 17-16,11-7-23 16,0 1 0-16,3-3 1 15,7-1 0-15,3 1-3 16,1 3 1-16,3 6 1 16,1 3 1-16,-5 3-1 15,-3 3 0-15,-3 1 0 0,-4 9 0 16,-7 12 0-16,0 3 0 15,-7 1 0-15,-7 3 0 16,-3-1-4-16,3-9 0 16,3 1-8-16,4-7 0 15</inkml:trace>
  <inkml:trace contextRef="#ctx0" brushRef="#br0" timeOffset="59793.117">15586 10345 27 0,'-18'-4'13'0,"-10"80"-4"15,21-48 15-15,-4-6-22 16,1 9 0-16,-1 4 1 15,4-1 1-15,7-6-6 16,4-2 1-16,6-11 3 16,4-8 1-16,7-11-2 15,1-8 0-15,-1-7-1 16,3-3 1-16,-2-9 0 16,-12-7 0-16,-3 4 1 15,-7-1 0-15,-3 7 0 16,-8 3 0-16,-3 12 0 0,-4 4 0 15,1 9 0-15,-1 6 0 16,4 0-1-16,3-2 0 16,1-1-5-16,6 0 0 15,1-6-7-15,6-4 1 16,4-8-4-16,4-7 1 16</inkml:trace>
  <inkml:trace contextRef="#ctx0" brushRef="#br0" timeOffset="60183.7157">15829 9862 27 0,'-7'12'13'0,"4"38"-8"0,-4-37 21 0,-1 3-24 16,-2 6 0-16,-8 9 1 16,1 3 1-16,6-2-5 15,-3 9 0-15,3-1 3 16,1-2 0-16,6-10-1 15,4 0 0-15,11-6-1 16,-1-6 1-16,8-7 0 16,0-5 0-16,3-1-1 15,4 0 0-15,-4 0 0 16,0 3 0-16,0 4 0 16,-3 5 0-16,-4 1 0 15,-7 3 1-15,-7 6 1 16,-4-3 0-16,-6 6 0 0,-4-6 1 15,-4-6 0-15,0-1 0 16,-3-2-1-16,4-1 1 16,-5-2-2-16,5-4 1 15,3-6-5-15,3 0 1 16,18-9-5-16,4-4 0 16,6-2-7-16,8-4 0 15</inkml:trace>
  <inkml:trace contextRef="#ctx0" brushRef="#br0" timeOffset="60324.3717">16009 10156 38 0,'-3'-15'19'0,"-1"-13"-21"0,4 21 30 0,0 1-28 16,0 0 1-16,0 6-1 16,0 0 1-16,4 3-6 15,-4 0 1-15,3 3-6 16,1 7 0-16</inkml:trace>
  <inkml:trace contextRef="#ctx0" brushRef="#br0" timeOffset="60574.3144">16037 10363 34 0,'-7'44'17'0,"-3"-6"-17"15,6-22 27-15,1-1-25 0,-4 1 1 16,-1 3 1-16,1 0 0 15,-3 3-4-15,-1 0 0 16,-3-1 3-16,0-2 1 16,3-3-2-16,-6-3 1 15,3-4-1-15,3 0 0 16,1-6-4-16,2-3 1 16,5-3-5-16,3-3 0 15,3 0-8-15,12 3 1 16</inkml:trace>
  <inkml:trace contextRef="#ctx0" brushRef="#br0" timeOffset="60886.8124">16171 10483 34 0,'0'3'17'16,"11"-19"-14"-16,-8 10 24 0,5-7-27 15,-1 1 1-15,0-13-1 16,3 3 1-16,8 0-1 15,-4-7 0-15,-3 11 0 16,-11-1 1-16,-8 9 0 16,1 7 0-16,-3 13 0 15,-4 5 1-15,-7 7 0 16,-1 7 1-16,5 5 0 16,-1 1 0-16,4-10-1 15,3 0 1-15,4-3-1 16,0-4 0-16,4-2-1 15,3-3 0-15,3-4-2 16,4-6 1-16,4-3-5 16,3-6 0-16,4-3-9 0,3-4 0 15</inkml:trace>
  <inkml:trace contextRef="#ctx0" brushRef="#br0" timeOffset="61074.3209">16387 10251 37 0,'-15'18'18'0,"-9"23"-16"0,20-31 25 0,1 5-26 16,-1 10 1-16,1-3 0 15,3 3 0-15,0 0-3 16,0-6 1-16,7-3 0 16,0-7 1-16,3-6-7 15,4-3 1-15,4-3-7 16,-4-9 1-16</inkml:trace>
  <inkml:trace contextRef="#ctx0" brushRef="#br0" timeOffset="61261.852">16535 10135 43 0,'3'-7'21'0,"1"-2"-22"15,-4 9 36-15,7-6-34 16,3-4 0-16,1 1 1 0,3-7 1 15,0 0-7-15,4 1 0 16,-1 2-5-16,1 4 0 16,0-4-4-16,-8 1 0 15</inkml:trace>
  <inkml:trace contextRef="#ctx0" brushRef="#br0" timeOffset="61464.9689">16679 9968 24 0,'-21'29'12'0,"7"-11"-3"0,11-8 17 15,-1 9-23-15,-3 3 0 16,0 9 2-16,0 19 0 0,-4 3-6 16,4 4 1-16,0-4 4 15,4-3 1-15,-1-9-3 16,8-3 1-16,3-10-1 16,3-9 1-16,4-7-5 15,4-2 0-15,0-10-9 16,-1-10 1-16,-3-5-3 15,-7-7 1-15</inkml:trace>
  <inkml:trace contextRef="#ctx0" brushRef="#br0" timeOffset="62667.964">16171 11241 25 0,'-3'-12'12'0,"28"-41"-3"0,-4 37 13 0,14-15-19 15,11-13 0-15,10-13 1 16,8-9 1-16,10 7-7 15,14-1 1-15,18 4 4 16,-7 2 0-16,-4 1-1 16,-3 3 0-16,-15 3-3 15,1 9 1-15,-15 7-6 16,-13 3 0-16,-11 6-5 16,-8 3 0-16</inkml:trace>
  <inkml:trace contextRef="#ctx0" brushRef="#br0" timeOffset="62902.2832">17276 10219 26 0,'-8'3'13'0,"19"-6"-10"0,-4 6 17 16,0 7-18-16,7-1 1 16,7 7 1-16,4 6 0 15,0 3-5-15,-4-3 0 16,0 3 3-16,-3 0 1 15,-11 0-2-15,-7 6 1 16,-7-5-1-16,-11-5 1 16,1-2-5-16,-1 0 1 15,4-3-8-15,0-1 0 16</inkml:trace>
  <inkml:trace contextRef="#ctx0" brushRef="#br0" timeOffset="64089.7918">17851 9871 22 0,'-7'-28'11'0,"21"-13"-4"16,-4 25 10-16,11-2-16 15,4-1 1-15,10 3 1 16,1 4 0-16,2-1-4 16,-2 4 0-16,-5 9 3 15,1 3 0-15,-4 6-1 16,-6 1 0-16,-5 2 0 16,-3 7 0-16,-7 0-1 0,-7 9 1 15,-3 3-2-15,-11-6 0 16,-11 1-1-16,-7-5 0 15,-3-5-1-15,-4 0 1 16,0-4 2-16,11-2 1 16,3-1 1-16,8-3 1 15,3 4 0-15,17-4 1 16,4-3-1-16,4-3 1 16,7-3-2-16,3-3 0 15,0-7-3-15,0 1 0 16,0-7-5-16,-10 0 1 0,-4-3-6 15,-7 7 1-15</inkml:trace>
  <inkml:trace contextRef="#ctx0" brushRef="#br0" timeOffset="64246.0315">17960 9849 28 0,'-25'38'14'0,"-28"25"-8"0,46-48 21 0,-3 13-25 16,-8 10 0-16,0 9 2 15,-3 13 0-15,0-1-5 16,0 4 0-16,0-3 3 15,3-13 1-15,7-7-6 16,1-5 1-16,6-13-10 16,4-3 1-16</inkml:trace>
  <inkml:trace contextRef="#ctx0" brushRef="#br0" timeOffset="64605.3731">17900 10373 33 0,'-39'22'16'0,"32"-16"-12"0,7-3 21 16,0-9-25-16,4 0 1 16,6-4-1-16,8-2 1 15,-1-7-2-15,8 0 1 16,3-3 0-16,1-3 1 16,2 6-2-16,1 0 1 15,-4 7 0-15,-6 2 0 16,-5 4 0-16,-6 9 0 15,-11 7 0-15,-4 2 1 0,-6 10 0 16,-8 0 1-16,-7 10 0 16,1 2 1-16,-5 1-1 15,1-7 1-15,7 3 0 16,3-9 0-16,11-3-1 16,7-3 0-16,7-7-1 15,4-3 1-15,7-6-3 16,6-15 0-16,1-4-4 15,7-9 0-15,-8-1-8 16,-2-2 0-16</inkml:trace>
  <inkml:trace contextRef="#ctx0" brushRef="#br0" timeOffset="64886.5332">18126 10357 23 0,'-36'38'11'0,"-6"40"1"0,32-62 10 16,-8 0-20-16,4 5 1 15,-4 1 1-15,11 4 0 16,4-1-6-16,3-3 1 15,7-4 4-15,3-5 0 16,4-7-2-16,4-3 1 16,0-9-3-16,6-3 0 15,1-4-1-15,-4-3 0 16,-3 4-1-16,-1-1 0 16,-2 4 0-16,-5 3 0 15,-3-1 3-15,0 4 1 16,-3 3 1-16,-1 3 1 15,1 1-1-15,-1-1 1 0,1 3 0 16,3-3 0-16,3-3-5 16,1 0 0-16,3-6-8 15,4 0 0-15</inkml:trace>
  <inkml:trace contextRef="#ctx0" brushRef="#br0" timeOffset="65167.7563">18680 10163 35 0,'-22'9'17'0,"1"7"-17"0,14-10 25 15,-3 4-26-15,-4 8 1 16,-4-2 0-16,-7 3 1 16,0 0-4-16,4-7 1 15,4-9-8-15,6-3 1 16</inkml:trace>
  <inkml:trace contextRef="#ctx0" brushRef="#br0" timeOffset="65324.0782">18792 9971 36 0,'-14'7'18'0,"-3"15"-18"0,10-13 28 0,0 10-28 15,-4 6 1-15,-10 16 0 16,0 12 1-16,0 4-3 16,-1-4 1-16,5-3-4 15,3 0 0-15,3-9-6 16,8 0 0-16</inkml:trace>
  <inkml:trace contextRef="#ctx0" brushRef="#br0" timeOffset="65495.9462">18725 10266 36 0,'-10'-6'18'0,"10"22"-19"0,0-13 29 15,3 3-28 1,1 3 1-16,3 1 0 0,0-4 0 15,4 0-5-15,3 1 1 16,3-7-7-16,1 0 0 16</inkml:trace>
  <inkml:trace contextRef="#ctx0" brushRef="#br0" timeOffset="65777.174">19219 9928 30 0,'-35'-4'15'0,"3"14"-11"0,22-4 19 0,-15 4-23 16,-3 2 1-16,0 7-1 15,3 3 0-15,4 0 0 16,7 0 1-16,3-3-1 16,7-4 1-16,4-2 0 15,8-1 0-15,6-5 0 16,7-4 0-16,4-3 0 15,3-7 0-15,7-2 0 16,-3-7 0-16,0 1-4 16,-4-1 1-16,-4 3-4 15,-2-2 0-15,-5 2-4 16,-3 1 0-16</inkml:trace>
  <inkml:trace contextRef="#ctx0" brushRef="#br0" timeOffset="65902.119">19276 9993 23 0,'-14'10'11'0,"-8"21"-8"0,15-21 16 15,0 5-19-15,-3 4 1 16,-1 3-1-16,1 13 1 16,-4-1-2-16,-4 7 1 15,4 6-7-15,-4 3 1 16</inkml:trace>
  <inkml:trace contextRef="#ctx0" brushRef="#br0" timeOffset="66089.6508">19071 10379 35 0,'-10'-28'17'0,"13"15"-15"0,-3 13 29 0,4-6-31 16,6 0 0-16,4 6 0 16,8 0 1-16,-1 0-1 15,7 3 1-15,-3 0-8 16,-4 3 1-16,0 13-5 15,-3-6 1-15</inkml:trace>
  <inkml:trace contextRef="#ctx0" brushRef="#br0" timeOffset="66277.1367">18912 10652 43 0,'-14'3'21'0,"14"-3"-25"0,0 0 38 16,11-6-34-16,3 0 1 15,14-1 0 1,4-2 0-16,3-1-2 0,8 1 0 16,-1 0-7-16,-3-1 0 15,3 1-4-15,-3-10 1 16</inkml:trace>
  <inkml:trace contextRef="#ctx0" brushRef="#br0" timeOffset="68011.3995">17156 11524 18 0,'14'-47'9'0,"32"-32"-2"0,-25 54 10 16,32-9-15-16,24-10 0 16,26-3 2-16,41-13 0 15,18-12-5-15,32-10 1 16,8-2 2-16,-8 12 1 16,3 15-1-16,-24 13 1 0,-25 7-1 15,-7-1 1-15,-10 10-1 16,-1 6 0-16,-10 0 0 15,-10 0 1-15,-15 3-3 16,-14 7 1-16,-10-1-6 16,-15 1 1-16,-10 2-7 15,-14 10 0-15</inkml:trace>
  <inkml:trace contextRef="#ctx0" brushRef="#br0" timeOffset="68230.0543">19868 10445 21 0,'-17'-3'10'0,"20"3"-3"15,1-3 9-15,3-4-15 16,4 1 0-16,6-3 1 16,4 9 0-16,8 9-2 0,-5 1 1 15,1-1 2-15,-4 10 0 16,0 0 0-16,-10-1 0 16,-4 4 0-16,-4 3 1 15,-6 4-2-15,-8-1 1 16,-3 3-2-16,-3 1 0 31</inkml:trace>
  <inkml:trace contextRef="#ctx0" brushRef="#br0" timeOffset="68980.0063">20916 10000 24 0,'4'-60'12'0,"-18"16"-2"0,3 35 13 16,-7 3-21-16,-10 15 0 0,-21 10 2 16,-1 15 0-16,-3 16-5 15,4 26 1-15,3 15 3 16,7-7 1-16,11 1-2 15,11-4 0-15,6-8-1 16,11-11 1-16,11-12-1 16,6-9 0-16,11-13 0 15,8-15 1-15,3-10-1 16,-1-12 1-16,-6-10-1 16,-4-3 1-16,-7-3 0 15,-3 3 0-15,-7 0-2 16,-4 3 1-16,-4 7-1 15,1 2 1-15,3 4-2 16,-4 6 1-16,4 6 0 16,4 0 0-16,0 1 0 15,-1 2 0-15,1 4 0 16,-1 2 1-16,1 4 0 16,-4-3 0-16,-3 3 0 15,-1 0 0-15,-3-4-4 16,-3-2 1-16,6-1-8 0,1-5 1 15,3-1-5-15,7-9 0 16</inkml:trace>
  <inkml:trace contextRef="#ctx0" brushRef="#br0" timeOffset="69136.2358">21093 10570 36 0,'-4'10'18'0,"-7"9"-21"0,11-10 30 0,-3 7-27 15,-1 3 1-15,1 2 0 16,-1 5 1-16,4 2-5 16,4 0 0-16,-1-3-7 15,4-3 1-15</inkml:trace>
  <inkml:trace contextRef="#ctx0" brushRef="#br0" timeOffset="69464.3797">21445 10113 31 0,'-7'-13'15'0,"14"29"-12"0,-7-10 20 16,-7 16-22-16,0 9 0 15,0 13 0-15,-7 9 1 16,4 4-3-16,-5-7 1 16,8 0 0-16,0-6 0 15,4-3-5-15,3-10 0 16,0-2-5-16,3-11 1 0</inkml:trace>
  <inkml:trace contextRef="#ctx0" brushRef="#br0" timeOffset="69808.0671">21477 10119 30 0,'-3'-6'15'0,"-1"28"-11"16,1-13 24-16,-1 3-27 15,0-2 1-15,-3 18 0 16,4 0 1-16,3 4-3 15,0-4 0-15,7 0 2 16,-4-3 0-16,5-6-1 16,-1 0 1-16,3-10-1 15,1-9 1-15,3-12-1 16,7-7 0-16,0-6-1 16,4-3 1-16,-4 2-1 15,0 8 1-15,-3 5-2 0,-4 7 1 16,-3 9-1-1,-4 6 1-15,0 7 0 0,-4 3 1 16,-3 6 0-16,0 6 0 16,-3 1 0-16,-1-1 1 15,1 0-5-15,-1-2 1 16,8-4-9-16,3-3 0 16,0-4-2-16,3-2 0 15</inkml:trace>
  <inkml:trace contextRef="#ctx0" brushRef="#br0" timeOffset="70042.5102">22084 10053 44 0,'-35'-19'22'0,"24"32"-35"16,11-13 44-16,0 6-31 16,0 0 0-16,4 4 1 15,3 2 0-15,3 1-5 16,-3 2 1-16,0 14-7 16,0 2 0-16</inkml:trace>
  <inkml:trace contextRef="#ctx0" brushRef="#br0" timeOffset="70401.86">21982 10451 31 0,'-43'-12'15'0,"40"-10"-9"0,3 15 20 16,3 1-25-16,8 3 0 15,3-3 0-15,0 3 0 16,0 0-2-16,4 6 1 16,-1 0 1-16,1 3 0 15,0 3 0-15,-4 10 0 0,0-3 0 16,-7 3 0-1,-3 0 0-15,-8-4 1 0,-3 4-4 16,-7 3 0-16,-7 3-4 16,-11 0 0-16,-7-3-6 15,0 0 1-15,-7-3-1 32,78-10 12-32,-99 10-1 15,39 3 1-15,14 3 5 16,14-9 1-16,10-4 5 15,5-8 1-15,9-1-6 16,8-6 0-16,0-7-3 16,10-2 1-16,7-13-7 15,4-1 1-15,18-2-9 16,7 6 0-16</inkml:trace>
  <inkml:trace contextRef="#ctx0" brushRef="#br0" timeOffset="70917.3812">22595 10078 44 0,'-28'-31'22'0,"35"-1"-30"0,0 26 36 16,0 0-27-16,4 0 0 15,3 6 0-15,0 0 1 16,4 6-2-16,-1 6 0 0,-2 7 1 15,-5 6 1-15,-3 7-1 16,-3 5 1-16,-4 4-3 16,-4-6 1-16,-3-1-4 15,-3-3 0-15,-5-2-5 16,1-7 1-16,-3-7-3 16,-8-2 1-16,0-10 4 15,4-6 0-15,0 0 4 16,7-7 1-16,7 4 4 15,0 0 1-15,3 3 2 16,4 3 0-16,11 0-4 16,-1 0 1-16,1 3-2 15,0 0 1-15,-4 3-1 16,-4 0 0-16,-3 4-1 16,-7 2 1-16,-4 7 1 15,-3-3 0-15,-3 6 1 16,3 0 0-16,0-7-1 15,3-5 0-15,7-4-1 16,1-6 1-16,6-3-2 0,4-10 1 16,1-5-4-16,6-11 0 15,-4-8-5-15,4-4 0 16,-3-3-3-16,-1 0 1 16</inkml:trace>
  <inkml:trace contextRef="#ctx0" brushRef="#br0" timeOffset="71057.9879">22560 10081 35 0,'-18'25'17'0,"-24"32"-20"0,35-35 35 0,-7 9-32 16,-4 10 1-16,-6 9 0 16,-8 3 0-16,0 13-2 15,0 0 1-15,4 3-1 16,7-3 1-16,7-7-5 16,7-12 0-16,10-9-5 15,22-16 0-15</inkml:trace>
  <inkml:trace contextRef="#ctx0" brushRef="#br0" timeOffset="71417.4185">22881 10354 36 0,'-60'35'18'0,"18"27"-21"0,31-46 30 16,-3 0-27-16,0-4 1 15,0 1 0-15,7-7 0 16,3 0-2-16,8-9 1 16,10-13 0-16,7-15 0 31,64-66 0-31,-8 12 0 16,-2 16 0-16,-12 13 1 15,-10 9 0-15,-11 18 1 16,-6 11-1-16,-15 11 1 15,-7 14 0-15,-7 8 1 16,-7 10-1-16,-7 13 1 16,-4 9-1-16,-3 6 0 15,0 1-4-15,-7-4 1 0,-4-3-7 16,-3 0 1-16,-4-3-6 16,4-13 1-16</inkml:trace>
  <inkml:trace contextRef="#ctx0" brushRef="#br0" timeOffset="71714.1849">22955 10348 29 0,'21'-25'14'0,"8"12"-12"15,-19 4 20-15,4 6-21 16,4-4 0-16,-4 7 0 16,-3 3 0-16,-4 4-2 15,-11 2 1-15,-6 7 1 16,-8 6 0-16,-7-3-1 15,-6 9 1-15,-1-6 0 16,0 3 1-16,7-6 0 16,4-1 0-16,7-5 0 0,3-7 0 15,8-3 0-15,3-3 0 16,18-9-1-16,6-4 0 16,5-2-3-16,9-4 1 15,-2-6-6-15,-8 3 0 16,-4 13-4-16,-2-1 0 15</inkml:trace>
  <inkml:trace contextRef="#ctx0" brushRef="#br0" timeOffset="72026.7041">22733 10608 30 0,'-60'41'15'0,"25"0"-10"0,28-32 25 0,0 0-28 15,3 7 0-15,1 0 0 16,3 3 0-16,3-4-3 15,1-2 0-15,3 2 2 16,3-8 0-16,1-4-1 16,3-3 1-16,-3-6 0 15,-1-10 0-15,-3 3 0 16,-3 1 0-16,-8 2-1 16,-6 7 1-16,-4 6 1 15,-1 7 1-15,1 2 0 16,0 1 0-16,4-4-1 15,3 1 0-15,3-4 0 16,11-6 1-16,7-9-7 16,14-7 1-16,8-3-11 0,13 0 0 15,4-3 0-15,-4-9 0 16</inkml:trace>
  <inkml:trace contextRef="#ctx0" brushRef="#br0" timeOffset="72667.2483">23745 10313 34 0,'-14'28'17'0,"0"35"-19"0,7-41 32 15,0 0-28-15,-3 0 1 16,-8 0 3-16,-3 0 1 15,0-3-8-15,-1-7 1 16,1-2 4-16,0-7 0 16,3-3-2-16,4-6 1 15,7-13-2-15,11-13 0 16,6-8-1-16,12-20 0 0,6 7-1 16,4 6 0-16,6 9 0 15,1 10 0-15,0 12 0 16,-4 13 1-16,-3 16 0 15,-7 12 0-15,-11 15 1 16,-7 7 1-16,-11-3-1 16,-6 7 1-16,-8-4 0 15,0-4 0-15,4-5-10 16,11-7 1-16,10-5-8 16,3-23 1-16</inkml:trace>
  <inkml:trace contextRef="#ctx0" brushRef="#br0" timeOffset="76526.4479">24218 10094 27 0,'-7'-3'13'16,"4"9"-3"-16,3 0 11 0,0 7-20 15,3 2 0-15,4 4 1 16,0 3 0-16,4-3-2 16,6-3 0-16,5-4-2 15,6-2 0-15,4-4-7 16,-1-6 0-16</inkml:trace>
  <inkml:trace contextRef="#ctx0" brushRef="#br0" timeOffset="76698.2248">24694 10097 25 0,'-17'6'12'0,"-11"4"-10"0,21-7 14 15,-4 3-16-15,-3 10 0 16,-7-1 0-16,-4 10 1 16,0 4-4-16,-3 5 1 15,-4 1-5-15,-3 9 1 16</inkml:trace>
  <inkml:trace contextRef="#ctx0" brushRef="#br0" timeOffset="76885.7983">24091 10577 29 0,'-32'0'14'0,"18"-7"-9"0,14 7 24 0,4-3-28 16,6 0 1-16,8-3 1 16,10-4 0-16,1 1-4 15,2-4 0-15,5 1 2 16,2-1 1-16,5 4-1 15,6 0 1-15,11-4-3 16,4 1 0-16,-4 5-7 16,-4 7 0-16,-10 7-3 15,-14 2 1-15</inkml:trace>
  <inkml:trace contextRef="#ctx0" brushRef="#br0" timeOffset="77104.4442">24116 10790 40 0,'-46'12'20'0,"42"-21"-25"0,12 12 37 15,2-6-32-15,8 0 1 16,6 0-1-16,5-7 1 16,6-2-1-16,4 2 1 15,7-5-1-15,7-1 0 16,7-6-5-16,3 6 1 15,-10 1-7-15,-11 2 0 16</inkml:trace>
  <inkml:trace contextRef="#ctx0" brushRef="#br0" timeOffset="77291.9733">24571 10511 24 0,'-25'3'12'0,"-31"22"0"0,45-19 13 0,-3 7-24 16,-11 9 1-16,4 6 0 15,-7 13 0-15,-4 12-3 16,4 13 0-16,-11 0 2 16,0-7 1-16,4-5-3 15,7-4 0-15,3-6-7 16,8-10 0-16,10-6-2 16,3-9 0-16</inkml:trace>
  <inkml:trace contextRef="#ctx0" brushRef="#br0" timeOffset="77463.7975">24324 10922 39 0,'0'12'19'0,"0"20"-23"0,4-23 37 15,-1 7-33-15,1 2 1 16,3 4 0-16,3-6 1 16,8 0-5-16,3-4 0 15,11-2-7-15,10-1 0 16,4 0-1-16,-7-5 0 15</inkml:trace>
  <inkml:trace contextRef="#ctx0" brushRef="#br0" timeOffset="77745.1163">24966 10338 37 0,'-3'-3'18'0,"20"-6"-23"15,-10 9 36-15,4 0-31 16,17-3 0-16,11-4 1 15,7 1 0-15,0-3-3 0,-1-4 0 16,1-3-8 0,-3 7 1-16</inkml:trace>
  <inkml:trace contextRef="#ctx0" brushRef="#br0" timeOffset="77916.9829">25079 10401 29 0,'-67'47'14'0,"25"28"-13"0,31-59 17 16,-7 6-17-16,4 3 1 0,4 0 0 15,6-3 0-15,4-3-7 16,4-7 1-16,6-5-4 16,4-4 1-16</inkml:trace>
  <inkml:trace contextRef="#ctx0" brushRef="#br0" timeOffset="78104.4716">25298 10335 21 0,'38'-72'10'0,"-38"56"-1"16,0 16 12-16,0 13-18 15,-3 6 1-15,-8 12 0 16,-10 13 0-16,-7 3-6 16,-4 10 1-16,-10 5 3 15,3 7 1-15,4 6-4 16,3 4 0-16,4-4-5 15,3-9 1-15,4-3-5 16,3-10 1-16</inkml:trace>
  <inkml:trace contextRef="#ctx0" brushRef="#br0" timeOffset="78541.8482">24924 10658 29 0,'-11'-12'14'0,"15"5"-18"0,-1 4 23 16,8 0-20-16,3 3 1 16,11 0 0-16,3 3 1 15,0 0-1-15,0 4 1 0,0 2-1 16,-10 0 0 0,-4 1 1-16,-10 2 1 0,-4 4-2 15,-14-6 1-15,0 2-1 16,-4-6 0-16,0 1 0 15,1-4 0-15,3 0 0 16,-1 0 1-16,5 0 0 16,3 0 0-16,0-3 0 15,3 3 1-15,1 1-1 16,3-1 0-16,0 3-1 16,0-3 0-16,0 3 0 15,-4-3 0-15,1 4 1 16,-1 5 0-16,-3 1 0 15,0 3 1-15,0-1-1 16,3-2 1-16,1-1-1 16,3 1 1-16,3-7-2 15,8 0 1-15,0-9-4 16,3-3 0-16,14-7-7 0,4 1 0 16</inkml:trace>
  <inkml:trace contextRef="#ctx0" brushRef="#br0" timeOffset="78901.2856">25566 10363 28 0,'-53'41'14'0,"-4"0"-9"0,43-28 17 0,0 5-21 15,0-2 1-15,4 0-1 16,-1-1 1-16,4 1-3 15,3-3 0-15,4-4 2 16,4 0 0-16,3-5-1 16,4-4 1-16,3-4-1 15,0 1 0-15,3-3 0 16,1 3 0-16,-7-3-1 16,-4 6 1-16,-4-4-1 15,-6 8 0-15,-4 2 0 16,-4 3 0-16,-7 7 1 15,4 0 0-15,4-1 0 16,-1 1 0-16,4 0-1 16,4 2 0-16,-1-2-3 15,0-3 0-15,1 2-5 16,-4 1 1-16</inkml:trace>
  <inkml:trace contextRef="#ctx0" brushRef="#br0" timeOffset="79198.1369">25277 10846 23 0,'-36'16'11'0,"26"-10"-6"0,6-3 17 15,-3-3-20-15,4 7 1 16,-4 2 0-16,3-3 0 16,4 4-4-16,4-4 0 15,-1 0 3-15,8-9 0 16,6 3-2-16,1-6 1 0,0-3-1 16,-4-1 1-16,0 1-1 15,0 2 0-15,-4 4 0 16,1 3 0-16,-4 3 0 15,-3 7 0-15,-4 2 0 16,-4 4 1-16,-3 3 0 16,0 0 0-16,3-4-1 15,1 7 1-15,-1-9 0 16,1-1 0-16,3-8-4 16,7-1 0-16,3-6-5 15,5-10 0-15,2-3-2 16,4-9 0-16</inkml:trace>
  <inkml:trace contextRef="#ctx0" brushRef="#br0" timeOffset="79791.7656">25777 10520 30 0,'-31'32'15'0,"-26"-26"-17"0,43-6 29 15,0 3-27-15,7 0 1 16,0 0-1-16,10 0 1 15,5 4-2-15,-1-1 1 16,3 0 0-16,1 4 1 16,-4-1-1-16,3 0 1 15,1 1-1-15,-7-4 1 16,-1 0-1-16,-3 1 0 16,0-1 0-16,-3 0 0 15,-5 0 0-15,1 1 0 0,0-1 0 16,-7 3 1-16,0 4 0 15,0-7 0-15,7 4 0 16,7-1 0-16,0 0 0 16,7-5 0-16,4-4-2 15,3-4 1-15,0-2-4 16,0 3 1-16,0-6-2 16,-7 6 0-16,0-1-4 15,-7 4 1-15,-7 4 0 16,-3-4 1-16,-12 3 5 15,-2 9 0-15,2-6 3 16,1 4 0-16,4 2 4 16,3-2 1-16,-1-1-1 15,5-3 0-15,3 1-2 16,0-1 0-16,3 0-2 16,-3-3 1-16,4 4-2 0,-4 2 1 15,0 4 0-15,-1-1 1 16,1 4 0-16,0 0 1 15,0 6-1-15,0 6 1 16,-3 0-1-16,-1 0 1 16,1 0-2-16,-8 7 1 15,4-4-3-15,0 1 0 16,3-4-9-16,4 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18:30.95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26963 11668 22 0,'-4'-6'11'0,"4"-4"-5"0,0 10 11 15,4-9-14-15,-4-1 1 16,0-5 1-16,0-7 1 15,3-3-7-15,-3-10 0 16,4-12 5-16,-1-9 1 0,4-4-1 16,1-6 1-1,-1-12-2-15,0-16 1 0,0-10-1 16,3-5 1-16,4-17-2 16,0-27 1-16,11-4-3 15,7-25 1-15,17-13 0 16,11 4 0-16,11-19-1 15,-8 12 1-15,-6 13-1 16,-1 0 1-16,-10 16-1 16,-7 19 1-16,-11 21-1 15,-3 4 0-15,-8 5 0 16,-6 1 1-16,-7 22-2 16,-4 12 1-16,-4 16-4 15,-3 10 0-15,-4 15-4 16,1 13 1-16,-1 15-5 15,-3 13 1-15,0 9-3 16,0 13 1-16</inkml:trace>
  <inkml:trace contextRef="#ctx0" brushRef="#br0" timeOffset="265.5634">27213 8385 19 0,'-21'6'9'0,"21"-25"-5"0,4 10 14 16,-1-4-14-16,4-9 1 15,14-6 2-15,8-13 1 16,2-6-10-16,12-9 0 0,3 3 7 16,-1 5 0-16,5 1-2 15,-4 10 1-15,0 9-2 16,-1 9 1-16,-6 9 0 16,-7 14 1-16,-4 17-1 15,-10 17 0-15,-8 12-1 16,-6 16 1-16,-8-6-1 15,-6-1 1-15,-4 1-6 16,3 6 0-16,1-7-11 16,10-5 0-16</inkml:trace>
  <inkml:trace contextRef="#ctx0" brushRef="#br0" timeOffset="1156.1775">27446 6880 36 0,'-21'-10'18'0,"21"1"-11"0,3 9 19 16,5-3-24-16,-1-7 0 15,10 1 2-15,-3-1 1 16,4-5-6-16,3-4 0 16,4-3 3-16,3-3 1 15,0 6-4-15,1-3 1 16,-8-3-3-16,-4 0 0 15,-3 0-2-15,-3-7 1 16,-7-2-1-16,-4-7 1 16,0 10 0-16,-4 12 1 15,-3 13 2-15,-4 15 1 16,-3 19 1-16,-3 10 1 16,-5 18 0-16,1 17 1 0,-7 11 0 15,3 13 1-15,-3-12 0 16,-4-6 1-16,-3-4 0 15,10-16 0-15,-17 17 0 16,3-7 0-16,4-7 0 16,3-11 1-16,4-8-2 15,0-14 1-15,3-7-1 16,4-10 0-16,3-9-2 16,4-9 1-16,4-10-1 15,3-6 0-15,10-6-2 16,8-9 0-16,6-1-4 15,15 3 1-15,10-5-6 16,18-4 0-16,-3 0-7 16,-4-3 1-16,0 6-4 15,0 0 1-15</inkml:trace>
  <inkml:trace contextRef="#ctx0" brushRef="#br0" timeOffset="1968.6211">27704 6789 42 0,'-11'-25'21'0,"22"-1"-19"0,-4 17 39 16,3-4-40-16,4 1 1 15,15 3 0-15,2-10 0 16,5 6-3-16,2-6 0 16,1 1-2-16,-3 5 1 15,2-3-5-15,-9 4 1 16,-5-1-3-16,-6 7 1 16,-4 3-1-16,-7 6 1 0,-7 3 3 15,-7 1 1-15,-7 8 5 16,-7 1 1-16,-7 0 2 15,-8 2 1-15,-6 4 0 16,10 0 1-16,0 0-1 16,8-3 0-16,3 0-2 15,3-3 1-15,7-4-2 16,4 1 0-16,4-1-1 16,6-6 0-16,15-6-1 15,7 4 0-15,3-4-3 16,4 0 1-16,-4 0-4 15,0 0 1-15,-14 9-1 16,-3-3 1-16,-22 10 0 16,-10 6 1-16,-11-3 4 15,0 3 1-15,1 3 3 16,-1-3 1-16,7-10 1 0,4 4 1 16,3-4-1-16,8 1 1 15,6-10-3-15,4-3 0 16,7-6-2-16,4 0 0 15,10-7-1-15,4-3 0 16,0 4-2-16,-1-10 1 16,1 3-3-16,-4 0 1 15,-3 0-2-15,-8 4 1 16,1 2-1-16,-4 1 1 16,-11 9 0-16,4-1 0 15,-7 23 4-15,-3 3 0 0,-1 6 1 16,-13 10 1-16,6 6 1 15,-3 3 0-15,0 0 1 16,-1 3 0-16,1 3-1 16,-3-2 1-16,-1 2-3 15,4-6 1-15,-1 0-1 16,5-6 0-16,-1-4-4 16,4-15 0-16,4-6-3 15,-1-13 0-15,0-15-2 16,1-13 1-16,-1-4 0 15,4 4 0-15,0 3 4 16,4 3 0-16,-1 7 5 16,4-1 0-16,0 4 0 15,7 0 1-15,4-4-1 16,6 0 1-16,8-2-6 16,7-1 0-16,17 0-10 0,15-18 1 15,13-1-3-15,-6-15 1 16</inkml:trace>
  <inkml:trace contextRef="#ctx0" brushRef="#br0" timeOffset="2562.245">28444 6660 42 0,'-24'0'21'0,"-19"3"-29"0,36-3 42 0,0 3-34 15,0 0 0-15,4 7 0 16,-4 2 0-16,0 4-1 15,-7 6 1-15,3 3-1 16,-10 6 1-16,-7 7-1 16,3 6 1-16,0-6-1 15,0-4 0-15,4-6 0 16,7-3 0-16,4-6 1 16,6-9 0-16,8-7-1 15,3-3 1-15,7-3 0 16,3-4 0-16,1 1 0 15,-4-3 0-15,7 2 0 16,-3 4 0-16,-7 3 0 16,3 0 0-16,-11 3 0 15,-3 7 0-15,-7 2 0 16,-3 4 1-16,-5 3-1 16,1 0 0-16,-7 3 1 15,7 3 1-15,0-3-1 0,0-3 0 16,3-4 0-16,1-2 0 31,6 2-1-31,1 4 0 16,-1 0-6-16,1 0 1 15,-4 0-5-15,-1-1 1 16,1 4 0-16,-3 4 1 16,-1-1 4-16,-6-3 0 15,-1 0 7-15,0-4 1 16,1 1 5-16,6-6 1 0,1-4 0 15,2-3 1-15,5 1-4 16,3-1 1-16,3-3-4 16,8-3 0-16,3-3-2 15,0-10 1-15,7-2-6 16,8-10 0-16,2 0-11 16,8-1 1-16</inkml:trace>
  <inkml:trace contextRef="#ctx0" brushRef="#br0" timeOffset="2796.6025">28649 6767 41 0,'0'-7'20'0,"14"-2"-20"0,-3 6 28 15,3-3-28-15,4-1 0 16,6 1-1-16,4-3 0 16,1-1-7-16,-1 1 1 15,11 6-4-15,-11 0 0 16</inkml:trace>
  <inkml:trace contextRef="#ctx0" brushRef="#br0" timeOffset="3093.5469">28822 6660 34 0,'-28'6'17'0,"-4"23"-19"0,25-20 30 0,-4 7-28 16,1 2 0-16,-4 4 0 15,3 3 1-15,0 7-3 16,1 9 1-16,-1-7-2 16,-3-3 1-16,4-2-1 15,-8-1 0-15,-3-6 2 16,3 0 0-16,1-7 3 15,2-8 1-15,1-4 3 16,7-3 1-16,4-3 0 16,6 0 1-16,8-4-3 15,6-2 1-15,1-4-3 16,3 1 1-16,4 2-4 16,0 1 0-16,-1 3-7 15,-2-1 0-15,-5 7-7 16,1 0 0-16</inkml:trace>
  <inkml:trace contextRef="#ctx0" brushRef="#br0" timeOffset="3921.5298">28554 7146 30 0,'-42'22'15'0,"3"9"-5"0,32-27 18 16,-4-1-27-16,4 0 1 15,3 0 1-15,1 0 0 0,3 0-4 16,3-3 1-16,5 0 1 15,9 0 1-15,1 0-2 16,10 0 1-16,-3-3-1 16,3-6 0-16,0-4 0 15,0 7 1-15,-3-4-1 16,-4 7 0-16,-7 0 0 16,-3 0 0-16,-11 6 0 15,-4 3 0-15,-3 1 0 16,-3-1 0-16,-1 3 0 15,-3 1 0-15,0-1 0 16,7-3 0-16,0 1 0 16,3-1 1-16,4-3 0 15,0 0 0-15,0-3-1 16,7 0 0-16,0 0 1 16,1-3 0-16,-1 3-3 15,0 0 0-15,-7 0-2 16,0 3 0-16,-4 0 0 0,-6 4 1 15,-8 2-1-15,-7 1 1 16,0 2 2-16,-3 1 0 16,4-1 1-16,-1 1 0 15,11-4 0-15,-11 1 0 16,4 2 0-16,10-3 0 16,1 4-1-16,-1-4 1 15,4 4 0-15,-3-4 0 16,-1 7 0-16,4-7 0 15,0 7 1-15,0-3 0 16,-4-4 1-16,1 7 1 0,3-4 0 16,-1-2 0-16,1-1 1 15,0 1 1-15,0 2-2 16,4-6 1-16,-1-3-1 16,1 1 0-16,3-1-1 15,0-3 0-15,7-3-2 16,0-4 1-16,7 1-1 15,7-3 1-15,7 2-1 16,4-2 0-16,-4 3 0 16,-3-4 1-16,0 7-1 15,-8 6 1-15,-6-3 0 16,-4 7 1-16,-11 2 0 16,-10 4 1-16,-3 8-1 15,-15 1 1-15,7 0-1 16,4 0 0-16,7-3-1 15,3 0 0-15,4-3-2 0,14-4 1 16,8 1-6-16,6-10 0 16,7-9-9-16,18-7 1 15,-4-6-3-15,0-9 1 16</inkml:trace>
  <inkml:trace contextRef="#ctx0" brushRef="#br0" timeOffset="4390.2456">29136 7014 35 0,'-53'16'17'15,"7"41"-21"-15,32-42 30 0,-18 7-23 16,8 0 0-16,-5-6 2 15,5-1 0-15,3-2-6 16,3-4 0-16,7 1 4 16,4-4 0-16,4-6-2 15,3 0 1-15,14-3-2 16,11-3 1-16,10-4-2 16,11 1 1-16,-4-1 0 15,-7 4 0-15,-7 0-1 16,-6 3 1-16,-1 3 2 15,-11 6 0-15,-6 3 1 0,-11-2 1 16,-11 5 0 0,-6 1 1-16,-5 2 0 0,-6 4 0 15,3-3-1-15,11 0 1 16,-7-1-2-16,17-2 1 16,1-4-2-16,3-2 0 15,7-4-1-15,10-3 1 16,8-3-6-16,17-7 0 15,-3-2-9-15,3-4 1 16,8-3-7-16,-5 3 1 16</inkml:trace>
  <inkml:trace contextRef="#ctx0" brushRef="#br0" timeOffset="4546.4881">29326 6970 42 0,'-7'4'21'16,"14"-14"-16"-16,-3 7 33 0,3 0-39 15,4-3 1-15,3 3 0 16,3-7 1-16,15 1-1 16,-4-1 0-16,11 1-6 15,-7 0 0-15,0 2-7 16,-8-2 0-16</inkml:trace>
  <inkml:trace contextRef="#ctx0" brushRef="#br0" timeOffset="5155.9065">29577 6858 30 0,'-39'25'15'0,"-21"-6"-6"0,46-13 18 15,-4 3-26-15,4 4 1 16,4 2 0-16,-1 1 1 16,1-3-4-16,10 2 1 15,0-2 1-15,0-1 1 16,7 1-1-16,0-4 0 16,10-2-2-16,1 2 1 15,7-3-5-15,-11 1 1 16,-4-1-1-16,-10 3 0 15,-3 1 0-15,-11 2 0 16,-4 1 2-16,-7 6 1 16,1 3 5-16,-5-10 0 15,5 4 2-15,-1 3 0 0,4-1 1 16,3-2 0-16,1 0-1 16,6-4 0-16,11-2-3 15,0-4 1-15,7-6-1 16,7-6 0-16,4-4-3 15,3-2 0-15,0-4-4 16,7-3 1-16,8-3-3 16,-12 0 1-16,8 0-1 15,-14 4 1-15,-8 8 3 16,-10 10 0-16,-10 6 4 16,-4 10 1-16,-4 0 2 15,0 6 1-15,-3 6 0 16,-7 6 1-16,7 13-3 15,-7 4 1-15,6 2-2 16,-2 7 1-16,-1-10-1 16,0-6 0-16,-3-4-2 0,0-8 1 15,0-4-3-15,10-9 1 16,0-13-2-16,4-12 0 16,11-10 0-16,-4-3 0 15,7 4 0-15,7-1 1 16,-4 0 2-16,11-3 0 15,-3 4 0-15,3-1 1 16,-3-9-1-16,13-3 1 16,1 3-11-16,7-4 0 15,-4-2-1-15,25-13 1 0</inkml:trace>
  <inkml:trace contextRef="#ctx0" brushRef="#br0" timeOffset="5640.1637">29778 7008 45 0,'0'-16'22'0,"11"-21"-25"15,-4 31 45-15,3-4-42 16,4 4 0-16,0 6 0 16,1 3 1-16,6 6-1 15,-4 7 1-15,-6 0-1 16,7 6 1-16,-8 3 0 15,-3 0 0-15,-7 0 0 16,-3 3 0-16,-4-6-3 16,0 0 0-16,-4-3-5 0,-7-3 1 31,4-7-4-31,-3-3 1 16,-1-3-1-16,7 1 0 15,8-8 3-15,3 1 1 16,0-3 4-16,0 6 1 15,3-6 3-15,-3 6 1 16,0 0 1-16,0 3 1 16,-7 0 0-16,0 0 0 15,-3 3 0-15,-4 4 1 16,-1 2 0-16,5 1 0 16,-1 3-2-16,4-4 1 0,0 1-2 15,4-4 1-15,-4-3-2 16,7-3 0-16,7-3-3 15,3-6 0-15,1-3-6 16,3-4 1-16,4-9-8 16,3-3 1-16</inkml:trace>
  <inkml:trace contextRef="#ctx0" brushRef="#br0" timeOffset="5796.4842">29877 7039 26 0,'-39'29'13'0,"4"24"-8"16,21-37 13-16,3 9-17 15,-3 6 1-15,-11 7-1 16,0 9 1-16,-3 6-3 0,0 7 0 16,10-4-1-16,-3-9 0 15,11-3-6 1,10-6 0-16</inkml:trace>
  <inkml:trace contextRef="#ctx0" brushRef="#br0" timeOffset="6499.4782">30018 7287 39 0,'0'-12'19'0,"18"2"-16"0,-11 7 29 15,3 0-31-15,4 3 0 16,4 0 0-16,3 0 1 0,0 3-2 16,4-3 0-16,-4 3 2 15,-7 0 0-15,4 4-2 16,-8 2 1-16,-10 0-1 15,-7 4 0-15,-14 0-1 16,0-1 0-16,-18 4 0 16,11-4 0-16,-4 4 1 15,11-3 0-15,3-1 2 16,-3 1 0-16,11-4 0 16,10-3 1-16,0-3-1 15,10 4 1-15,15-10-1 16,0-7 0-16,3 1-9 15,0-4 0-15,11 4-8 16,-4 6 1-16</inkml:trace>
  <inkml:trace contextRef="#ctx0" brushRef="#br0" timeOffset="8999.3185">30163 7087 23 0,'-4'-19'11'0,"-10"25"-8"15,10-3 17-15,-3 7-18 16,-3 2 1-16,-11 10 1 15,-8 3 0-15,1 3-6 16,0 4 1-16,7-4 3 16,0 0 0-16,-8 0-1 15,19-6 0-15,-4-9-1 16,7-4 1-16,0-6-1 16,7-3 1-16,10-12-1 15,4-10 1-15,11-6-1 0,24-4 1 16,1-2 0-1,-1-1 0-15,0 7 0 0,1 6 1 16,-8 10 0-16,4 15 1 16,-11 9-1-16,-6 13 0 15,-8 7 1-15,-14 5 0 16,-7 20-1-16,-7 15 1 16,-14 9-1-16,-8 4 0 15,-13-3-5-15,-7-4 1 16,-11 10-8-16,10-10 0 15,1 4-4-15,7-16 1 16</inkml:trace>
  <inkml:trace contextRef="#ctx0" brushRef="#br0" timeOffset="9577.4318">29718 7642 21 0,'0'-10'10'0,"-7"29"-5"0,3-6 14 16,-6 2-18-16,-1 7 0 15,-6 0 2-15,3 9 1 16,-4-2-5-16,0-1 1 16,4-3 2-16,0-3 0 15,3-3 0-15,1-7 0 16,10-5-1-16,10-4 0 16,1-10-1-16,3-5 1 15,11-4-1-15,0-3 1 16,-1 4-1-16,1-7 1 15,0-3-1-15,-4 0 1 16,-4-7-1-16,-6 10 1 16,0-6 0-16,-1 6 0 0,-10 3-1 15,-3 7 1-15,-8 5-1 16,-3 11 1-16,-7 5 0 16,-4 4 0-16,0 5-1 15,4 4 1-15,0-6 0 16,7 0 0-16,3-4-1 15,4 4 1-15,7-7 0 16,4 1 0-16,6-4-1 16,5 0 1-16,-1-3 0 15,7 1 0-15,-4-4 0 16,1 0 0-16,-4 0-4 16,7 0 0-16,-3 0-9 15,0 0 1-15</inkml:trace>
  <inkml:trace contextRef="#ctx0" brushRef="#br0" timeOffset="18170.6308">11652 16133 25 0,'-10'-15'12'0,"27"-1"-2"0,-6 10 13 16,7-10-21-16,3 0 1 15,18-6 0-15,13-3 1 16,8-6-5-16,7-7 0 15,-7-6 4-15,-3 4 0 16,-8-1-4-16,-3-3 1 16,-11 6-6-16,-6 7 1 15,-12 9-6-15,-10 6 0 16</inkml:trace>
  <inkml:trace contextRef="#ctx0" brushRef="#br0" timeOffset="18514.3312">12054 15553 25 0,'-28'41'12'0,"-14"94"-3"0,31-91 16 0,-6 25-24 16,-5 0 1-16,5 3 0 16,-4-3 1-16,7 3-4 15,14-6 1-15,3-4 2 16,4-8 1-16,4-4-2 16,6-16 0-16,-3-18-4 15,4-10 1-15,0-21-4 16,-1-20 0-16,5-12-5 15,6-9 1-15,0-13 0 16,0-3 1-16,-3 0 7 16,0 12 0-16,-4 13 5 15,-4 9 0-15,-6 16 5 16,-4 16 1-16,0 12-1 16,-3 13 1-16,-4 6-4 15,-4 10 0-15,1-4-1 0,-1 4 0 16,1-1-2-16,-5 4 0 15,1-4-5-15,4-2 0 16,-4-1-7-16,3-6 0 16</inkml:trace>
  <inkml:trace contextRef="#ctx0" brushRef="#br0" timeOffset="18686.1937">12040 16111 31 0,'-17'3'15'0,"6"19"-6"0,8-15 20 0,3-1-28 15,0 0 1-15,7 1 0 16,3-4 0-16,8-3-2 16,3-3 0-16,0-4 0 15,0 1 0-15,0 3-7 16,-3 0 1-16,-4 12-6 16,0 4 1-16</inkml:trace>
  <inkml:trace contextRef="#ctx0" brushRef="#br0" timeOffset="18889.3174">11843 16588 28 0,'-64'22'14'0,"57"3"-9"15,7-22 20-15,0 0-23 16,7 0 0-16,4-6 1 0,10-3 0 16,7 0-4-16,4-4 0 15,7-2 3-15,7-7 0 16,-4-3-1-16,0-3 0 15,1-6-5-15,-1 2 0 16,0 1-7-16,-3 6 1 16</inkml:trace>
  <inkml:trace contextRef="#ctx0" brushRef="#br0" timeOffset="19123.7079">12164 16231 27 0,'-21'-4'13'0,"14"42"-12"0,3-22 16 0,-7 15-15 15,4 16 1-15,-7 10 0 16,-3 2 0-16,-1 7-4 16,4-3 0-16,-4 3 3 15,8-1 1-15,-1-5-3 16,8-13 0-16,-1-6-6 15,4-13 1-15,4-12-4 16,3-13 1-16</inkml:trace>
  <inkml:trace contextRef="#ctx0" brushRef="#br0" timeOffset="19311.1986">12002 16635 34 0,'-32'13'17'0,"-42"34"-16"0,56-35 31 15,0 7-31-15,4 0 1 16,7 0 1-16,4-7 1 15,6 4-4-15,15-7 0 16,10-6 3-16,11-3 1 16,3-9-2-16,-3-10 1 15,3-6-6-15,8-3 1 16,6-19-11-16,18 0 0 16</inkml:trace>
  <inkml:trace contextRef="#ctx0" brushRef="#br0" timeOffset="19529.9745">12714 16183 46 0,'-32'13'23'0,"29"0"-30"15,3-13 34-15,3-4-27 16,4-2 1-16,8-3 0 15,2-7 0-15,4 0-4 16,8-6 1-16,-1-6-5 16,0-6 1-16,7 6-5 15,-7-1 0-15</inkml:trace>
  <inkml:trace contextRef="#ctx0" brushRef="#br0" timeOffset="19686.141">12845 15807 40 0,'-43'47'20'0,"1"79"-22"0,31-95 36 15,-3 13-33-15,-7 12 0 16,3 13 0-16,4-3 1 16,4-3-3-16,6-7 1 15,8-2-2-15,3-14 0 16,3-8-10-16,5-13 0 16</inkml:trace>
  <inkml:trace contextRef="#ctx0" brushRef="#br0" timeOffset="19842.4574">12989 16193 36 0,'-46'44'18'0,"-3"25"-17"0,38-44 23 0,1 6-24 16,-1 10 0-16,1 0-1 16,-1-4 1-16,4 1-8 15,7-13 1-15,4 0-3 16,-1-15 1-16</inkml:trace>
  <inkml:trace contextRef="#ctx0" brushRef="#br0" timeOffset="19983.0683">13028 16071 41 0,'-18'-29'20'0,"18"23"-29"16,-3 6 40-16,-1 0-32 15,4 3 1-15,0 4-9 0,7 2 1 16,1 3 2-16,2 4 0 15</inkml:trace>
  <inkml:trace contextRef="#ctx0" brushRef="#br0" timeOffset="20311.1753">13042 16400 36 0,'-14'19'18'0,"25"-38"-23"0,-4 9 30 15,7-8-25-15,3-4 0 16,5 0 0-16,2 0 1 15,-2 3-1-15,-5 3 0 16,1 7 0-16,-4 3 0 0,-7 6 1 16,-4 3 1-16,1 6 0 15,-4 1 1-15,0-4 1 16,0 0 0-16,4 4 0 16,-1-4 0-16,4-3-2 15,0 0 1-15,4-6-1 16,3 0 0-16,0 0-2 15,4 0 1-15,-1-1-1 16,1 1 1-16,-4 0 0 16,-3 3 0-16,-1 0-4 15,-6 6 1-15,-4 4-5 16,-4-1 1-16,1 4-8 16,3 2 0-16</inkml:trace>
  <inkml:trace contextRef="#ctx0" brushRef="#br0" timeOffset="20561.1543">13434 16312 29 0,'0'-19'14'0,"14"0"-7"0,-11 10 18 15,4 0-23-15,1-4 1 16,-1-3-1-16,0 4 1 16,-7 2-4-16,0 4 0 15,-7 9 4-15,-4 10 0 16,-7 6 0-16,1 6 0 15,-4 6 1-15,3 0 0 16,7 1-1-16,4-4 0 16,7 0 0-16,4-6 0 15,6-12-5-15,5-10 1 0,9-7-8 16,8-2 1-16,3-4-6 16,8-2 0-16</inkml:trace>
  <inkml:trace contextRef="#ctx0" brushRef="#br0" timeOffset="21014.2481">13935 16114 35 0,'0'-3'17'0,"-7"0"-14"0,-4 3 25 16,4 3-27-16,-4 7 1 15,-3 2 1-15,0 4 1 16,0 0-4-16,4-1 0 0,2 1 2 16,8 0 1-1,0-1-1-15,8 1 0 0,-1 0-1 16,0-1 1-16,3 4-2 16,-3 0 1-16,0 0 0 15,-3 0 1-15,-4 3-1 16,-4 6 1-16,-3-9-2 15,0 6 0-15,-3-10-4 16,3-2 0-16,0-4-10 16,-1 1 0-16</inkml:trace>
  <inkml:trace contextRef="#ctx0" brushRef="#br0" timeOffset="21170.4919">13935 16152 39 0,'24'-16'19'0,"12"1"-20"15,-22 5 26-15,11-2-25 0,6-13 1 16,1 3-2-16,0 0 1 16,-4-3-5-16,-3 0 0 15,-4 0-5-15,-4 3 0 16</inkml:trace>
  <inkml:trace contextRef="#ctx0" brushRef="#br0" timeOffset="21311.0289">14245 15810 29 0,'-21'10'14'0,"-14"59"-5"0,24-44 20 15,-14 16-28-15,-3 6 0 16,-4 9 0-16,1 4 0 16,3 5-2-16,6 4 1 0,12-6-3 15,6-13 1-15,4 1-9 16,11-14 1-16</inkml:trace>
  <inkml:trace contextRef="#ctx0" brushRef="#br0" timeOffset="21639.1236">14316 16252 46 0,'-36'22'23'0,"-41"32"-21"15,52-35 39-15,-7 6-39 16,4 6 0-16,7-9 0 16,7 0 0-16,10-3-3 15,11-7 0-15,11-9 2 16,10-12 0-16,4-10-1 15,3-9 1-15,1-3-1 16,-1-1 1-16,-3 7-1 16,-4 3 1-16,-7 7-1 0,-3 2 0 15,-8 7 0-15,-3 6 0 16,-7 9 0-16,0 1 1 16,-3 8-1-16,-1 4 0 15,1-3 0-15,-1 0 0 16,4 0-3-16,4-7 1 15,-1-5-6-15,8-7 0 16,-1 0-7-16,1-4 0 16</inkml:trace>
  <inkml:trace contextRef="#ctx0" brushRef="#br0" timeOffset="22061.0089">14499 16290 37 0,'-10'0'18'0,"-8"10"-16"0,14-4 25 0,-3-3-26 16,4 6 1-16,-1-2 0 15,4-1 0-15,0 0-3 16,4 0 0-16,3-6 2 16,3 0 0-16,1-9-1 15,3 0 1-15,0-4-1 16,-3-3 0-16,-1 1 0 16,5-1 1-16,2 0-2 15,1 4 1-15,-4 2 0 16,-3 4 1-16,-4 3 1 15,0 6 0-15,-11 3 0 16,1 4 0-16,-4 2-1 16,-1 1 1-16,5-1-1 15,-1-2 1-15,8-1-2 16,3 1 1-16,4-1-1 0,3-9 0 16,3 0 0-16,-3 0 1 15,1-3-1-15,-1-3 0 16,0-1 0-16,-4 4 0 15,1 0 0-15,-4 3 1 16,-3 6-1-16,-8 1 0 16,0 2 0-16,-3 4 0 15,0 2-3-15,4-5 0 16,3-1-5-16,3-3 1 0,4 1-7 16,0-14 1-16</inkml:trace>
  <inkml:trace contextRef="#ctx0" brushRef="#br0" timeOffset="22248.5386">14810 16262 29 0,'7'-16'14'0,"14"7"-6"0,-21 9 20 0,-4 0-27 16,1 6 1-16,-4 3 0 15,0 17 1-15,-4 8-4 16,1 7 1-16,-1 15 1 16,-3-2 1-16,3-4-2 15,4 0 1-15,0-3-3 16,0-6 0-16,4-10-6 15,-1-6 1-15,4-12-4 16,4-13 0-16</inkml:trace>
  <inkml:trace contextRef="#ctx0" brushRef="#br0" timeOffset="22435.9424">14887 16321 31 0,'18'-34'15'0,"3"31"-10"0,-14 6 26 15,0 0-28-15,0 3 0 16,-3 7 4-16,-4 3 0 15,-4 6-8-15,-3 3 0 16,-3 3 5-16,-8-9 1 16,0 3-2-16,1-7 0 15,-1-5-11-15,11-4 0 16,14-15-7-16,-11-10 1 16</inkml:trace>
  <inkml:trace contextRef="#ctx0" brushRef="#br0" timeOffset="23107.7854">15445 15992 33 0,'-14'-15'16'0,"21"30"-8"16,0-9 17-16,3-2-23 15,8-1 1-15,7-3 0 0,3-7 1 16,11-5-5-16,6-7 0 16,8-9 3-16,0-3 1 15,-7-1-7-15,-7 1 0 16,-11 6-8-16,-10 12 0 15</inkml:trace>
  <inkml:trace contextRef="#ctx0" brushRef="#br0" timeOffset="23560.873">15593 15929 32 0,'-35'76'16'0,"6"15"-7"0,26-73 21 0,3 11-28 16,0 2 1-16,3-3 0 15,4 7 0-15,4-4-4 16,3-6 0-16,4-15 3 15,3-7 1-15,11-13-5 16,3-8 1-16,0-8-5 16,-3-5 1-16,-4-7-5 15,0-12 0-15,-6-3 0 16,-1 3 1-16,-7 6 6 16,-4 16 0-16,-6 9 5 15,-8 13 1-15,-6 15 4 16,-8 13 0-16,-7 6-1 15,4 0 1-15,0 4-3 16,0 5 0-16,3-2-4 16,4-1 1-16,0-2-5 15,4-4 0-15,-1 0-3 16,0-6 0-16,-3-6-3 16,0-10 1-16,0-6 4 15,0-6 0-15,3-4 7 0,1 1 1 16,3-4 4-16,3 1 0 15,8-1 3-15,6-2 1 16,4-1-5-16,8 0 0 16,9 4-3-16,5-1 1 15,-1 7-6-15,-3 0 1 16,-4 6-11-16,-7 6 1 16</inkml:trace>
  <inkml:trace contextRef="#ctx0" brushRef="#br0" timeOffset="23732.8183">15501 16604 42 0,'-49'47'21'0,"35"-28"-20"0,14-16 33 0,3 0-33 15,4-3 1-15,4-6 1 16,6-4 0-16,8-6-4 16,3-15 0-16,8-7 0 15,6-5 1-15,0-1-7 16,1 0 1-16,-12 3-8 15,-2 3 1-15</inkml:trace>
  <inkml:trace contextRef="#ctx0" brushRef="#br0" timeOffset="23873.3519">15748 16315 34 0,'-49'44'17'0,"10"56"-15"16,32-71 26-16,0 5-28 0,-4 7 0 16,1 6 0-16,-1 3 1 15,0 3-2-15,4 1 1 31,4 8-10-31,-1-8 1 16</inkml:trace>
  <inkml:trace contextRef="#ctx0" brushRef="#br0" timeOffset="24029.669">15526 16817 38 0,'-28'-25'19'0,"-8"37"-6"0,29-5 28 0,0-1-38 15,-3 3 0-15,6-6 0 16,4 7 1-16,7-4-6 15,7-9 1-15,11-10 2 16,10 1 0-16,15-7-10 16,13-3 1-16,18 6-7 15,-7-15 0-15</inkml:trace>
  <inkml:trace contextRef="#ctx0" brushRef="#br0" timeOffset="24435.8972">16037 16522 38 0,'-35'35'19'0,"28"24"-15"0,7-46 27 15,0 2-30-15,7 1 0 16,4 3 1-16,3 0 0 16,7-10-2-16,4-6 0 15,6-6 1-15,12-6 1 16,6-10 0-16,0-9 0 16,1 3-1-16,-1-4 0 15,-6-2-1-15,-12 6 1 16,-3 6 0-16,-10 7 0 15,-4 12 0-15,-7 9 1 16,-14 7 0-16,4 3 0 0,-8 9-1 16,-3 0 1-16,7 0-2 15,0-6 0-15,7 0-7 16,3-3 1-16,12-10-9 16,-1 1 1-16</inkml:trace>
  <inkml:trace contextRef="#ctx0" brushRef="#br0" timeOffset="24732.6637">16722 16350 52 0,'-43'15'26'0,"-13"23"-28"16,45-29 42-16,-3 7-39 16,4 3 0-16,-1-3-1 0,8-1 0 15,3 4-1-15,7-3 1 16,3-1 0-16,8 4 0 15,-1-3-1-15,1 0 1 16,-4-1 1-16,-3 1 0 16,-8 0 0-16,-3 2 0 15,-7-2 0-15,-3 12 1 16,-4-6-1-16,-1-3 0 16,1-3-6-16,4-7 1 15,3-6-9-15,7-3 1 16,7-6-4-16,7-3 1 15</inkml:trace>
  <inkml:trace contextRef="#ctx0" brushRef="#br0" timeOffset="24982.7309">16859 16566 42 0,'21'-34'21'0,"22"-4"-19"0,-33 19 40 0,1-3-40 16,-1-6 0-16,5-3 0 16,-1-1 0-16,-7 7-3 15,-4 9 1-15,-13 7 1 16,-11 15 0-16,-22 16-1 15,4 13 1-15,1 9 0 16,6 3 1-16,7-7-2 16,8-2 1-16,6-3 0 15,7-7 0-15,4-3 0 16,4-9 0-16,7-7-2 16,10-6 1-16,7-6-5 15,4-10 1-15,-1-5-8 16,12-11 1-16,-1 7-5 15,-3-3 1-15</inkml:trace>
  <inkml:trace contextRef="#ctx0" brushRef="#br0" timeOffset="25170.2169">17134 16437 36 0,'-28'-3'18'0,"11"66"-17"0,13-47 31 16,-3 3-28-16,-4-1 1 16,4 4 2-16,0-6 0 15,0-7-9-15,0 7 1 16,4-10 6-16,10-6 1 0,0-12-3 15,3-4 1 1,4-3-2-16,4-9 1 0,7-3-2 16,7-1 1-16,3 1-12 15,14-3 1-15,4 8-8 16,-14 11 1-16</inkml:trace>
  <inkml:trace contextRef="#ctx0" brushRef="#br0" timeOffset="25951.415">17477 15945 34 0,'10'-63'17'0,"61"20"-11"0,-50 33 18 0,11-2-23 16,14-1 0-16,13 1 0 15,19 2 1-15,3 7-3 16,-3 6 1-16,-11 10 1 15,-11-1 0-15,-10 4 0 16,-14 3 1-16,-14 6-1 16,-11 6 0-16,-14 4 0 15,-22-1 0-15,-20-3-1 16,-11-2 1-16,-4-1 0 16,1 0 1-16,14 0 0 15,6-6 1-15,12-3-1 16,9-3 0-16,8-4 0 15,11-2 1-15,6-4-2 16,8-6 1-16,3-6-1 16,7-4 0-16,4-2-5 0,0-1 1 15,-4 1-6-15,-11-1 1 16,-13 1-7-16,-4-1 1 16,-7 1-2-1,17 81 16 1,-45-154-1-16,6 85 1 15,5 6 5-15,-5 16 0 16,-2 9 6-16,-1 20 1 16,-3 14-6-16,-1 8 0 15,-3 5-3-15,7-6 1 0,1 0-2 16,9-6 0-16,8-3-6 16,7-7 1-16,7-15-10 15,18-3 1-15</inkml:trace>
  <inkml:trace contextRef="#ctx0" brushRef="#br0" timeOffset="26123.2829">17625 16519 41 0,'14'-38'20'0,"25"13"-19"16,-25 16 29-16,7-10-30 16,7-3 1-16,7-3 0 15,11 6 1-15,0 0-6 16,-3 4 1-16,-5-1-6 15,-9 7 0-15,-12 12-3 16,-10-3 1-16</inkml:trace>
  <inkml:trace contextRef="#ctx0" brushRef="#br0" timeOffset="26279.4337">17819 16409 29 0,'-43'35'14'0,"19"18"-12"0,17-44 25 16,3 4-27-16,1 3 0 15,3-4 0-15,0-2 1 16,7-1-1-16,0-9 0 15,3-3-3-15,4-6 1 16,1-10-4-16,2 3 0 16,4-9-3-16,8-3 0 15</inkml:trace>
  <inkml:trace contextRef="#ctx0" brushRef="#br0" timeOffset="26763.8148">17946 16331 26 0,'-39'19'13'0,"11"47"-14"0,21-51 24 0,0 7-22 16,-4 3 1-16,1 0 0 15,-1 4 0-15,-3-4-3 16,0-3 0-16,0-4 3 16,-1 4 0-16,1-6-1 15,4-7 1-15,3-2-1 16,3-1 0-16,4-6-1 16,0 0 1-16,7-6-1 15,4 3 1-15,3-4-1 16,-3 4 0-16,-1-3 0 15,1 6 0-15,-8 3 0 16,-3 3 0-16,-7 4 1 16,-3 12 0-16,-5 3 1 15,1 0 0-15,0 0 0 0,4 0 1 16,3 3 0-16,0-3 1 16,7-6-2-16,3-6 1 15,4-4-1-15,4-9 0 16,3-6-2-16,3-4 0 15,12-5-3-15,6-7 1 16,4-3-2-16,-4 3 0 16,-3 3-2-16,-11 6 0 15,-7 4 2-15,-7 3 0 16,-10 9 4-16,-12 6 1 0,-2 7 3 16,-1 0 1-16,1-4 0 15,6 7 1-15,4-6-1 16,7-4 0-16,14 0-2 15,11-6 0-15,3-6-7 16,4-6 1-16,7-7-11 16,-1-3 1-16</inkml:trace>
  <inkml:trace contextRef="#ctx0" brushRef="#br0" timeOffset="26998.1443">18419 16278 54 0,'10'-26'27'0,"57"-8"-35"0,-46 21 44 16,8-2-35-16,6-4 0 15,0-3-9-15,0-3 1 16,-3 0-3-16,-7 0 1 15,-1 9-5-15,-9 0 1 16</inkml:trace>
  <inkml:trace contextRef="#ctx0" brushRef="#br0" timeOffset="27123.2111">18630 16140 38 0,'-74'43'19'0,"-7"26"-25"0,67-47 37 0,-4 13-31 16,1 6 1-16,2 3-1 15,5-1 1-15,-1 1-2 16,1-3 1-16,-1-3-5 15,4-7 1-15,0-3-6 16,0-3 0-16</inkml:trace>
  <inkml:trace contextRef="#ctx0" brushRef="#br0" timeOffset="27420.0042">18330 16532 27 0,'11'-32'13'0,"21"7"-5"15,-22 19 17-15,4-4-25 16,8 4 1-16,6 0 0 15,-4 6 1-15,-2 6-3 16,-1-3 1-16,-7 7 1 16,-7 5 0-16,-14 10 1 15,-14 4 0-15,-4 2 2 0,0-3 0 16,-6 4 1 0,6-1 1-16,4-6-1 0,7 0 1 15,7-9-2 1,10-10 0-16,8-6-2 0,17-9 0 15,14-7-3-15,4-9 0 16,7-13-6-16,-4-6 1 16,4-18-8-16,-3-1 1 15,-1 0-3-15,-7-9 1 16</inkml:trace>
  <inkml:trace contextRef="#ctx0" brushRef="#br0" timeOffset="27982.5257">18951 16133 41 0,'-28'47'20'0,"-7"13"-25"0,24-35 40 0,-3 10-34 16,0 5 0-16,3 1 1 16,4-3 0-16,0-4-3 15,4-9 0-15,3-9 3 16,3-13 0-16,4-19-1 16,4-9 1-16,7-12-1 15,3-17 0-15,0 7 0 16,21 0 0-16,-3 3-2 15,3 4 0-15,-3 8 0 16,0 4 0-16,-4 12 0 16,-7 10 0-16,-6 6 0 15,-8 6 1-15,-4 4 1 16,-6 9 1-16,-8 3-1 0,-6 6 1 16,-8 6-1-16,-3 4 0 15,-4 0-3-15,-7-7 0 16,4-3-2-16,4-9 1 15,2 0-1-15,1-10 1 16,4-6 0-16,-1-3 0 16,4-3 1-16,3-3 1 15,4-7 1-15,4 1 0 16,3 2 0-16,0 4 1 16,3 0-1-16,-3 6 0 15,7 3 0-15,-3 0 1 0,-4 10 0 16,-4 5 0-16,1 4 0 15,-4 7 1-15,-7 2 1 16,-1 0 1-16,1-2 0 16,0-4 0-16,4 0 0 15,-1-3 0-15,4 0-1 16,3-4 0-16,4-2-2 16,0-3 1-16,8-4-1 15,-1 0 0-15,7-5-7 16,0-4 1-16,10 0-10 15,12-13 1-15</inkml:trace>
  <inkml:trace contextRef="#ctx0" brushRef="#br0" timeOffset="28623.1095">19614 16108 27 0,'-14'19'13'0,"-21"16"0"15,24-20 9-15,-3 7-20 16,-3 10 0-16,-4 5 2 16,-4 7 1-16,0 0-6 15,-3-3 1-15,7-13 4 16,0-9 0-16,7-10-2 16,-1-9 1-16,8-16-2 15,7-18 1-15,7-16-2 0,11-3 0 16,10-7-1-16,18-6 0 15,3 6 0-15,1 7 0 16,-4 19 1-16,0 18 1 16,-11 16 1-16,-14 13 1 15,-14 12 0-15,-7 9 0 16,-7 13 0-16,-7 6 0 16,-4 13-2-16,-10 3 1 15,3 0-1-15,4-9 1 16,7-7-6-16,7-9 0 0,18-13-8 15,6-9 0-15,15-15-3 16,0-26 0-16</inkml:trace>
  <inkml:trace contextRef="#ctx0" brushRef="#br0" timeOffset="29107.4084">19992 15942 42 0,'-18'38'21'0,"15"-20"-28"16,6-8 38-16,4-1-31 16,4 4 1-16,3-1 0 15,0 1 0-15,0 6-4 16,0 6 0-16,-7 3-4 16,-3 3 1-16,-8 7-5 15,-3 0 0-15,-3-1 4 16,31 32 7-1,-70-100 1-15,27 56 0 16,5-3 6-16,3-6 0 16,3-1 3-16,8-8 1 15,3-7-8-15,3-4 0 16,8 1-2-16,3-3 0 16,3 3-3-16,1 3 0 15,-4 12-2-15,-3 1 0 16,-4 9 0-16,-7 9 0 0,-7 10-1 15,-7-6 1-15,-4 2 5 16,-3 1 0-16,3-1 3 16,1-2 1-16,-1-4 0 15,7-6 1-15,4-6-1 16,7-6 0-16,7-13-3 16,7-3 1-16,11-13-4 15,3-3 1-15,15-9-6 16,6-16 1-16,11-3-7 15,0-9 0-15</inkml:trace>
  <inkml:trace contextRef="#ctx0" brushRef="#br0" timeOffset="29357.4325">20567 16005 38 0,'-32'50'19'0,"-10"0"-22"0,31-37 31 16,-3 9-27-16,-3 9 1 15,-5 0 0-15,5 4 1 16,6-4-3-16,4-3 0 16,0-6 3-16,4-3 0 15,3-6 0-15,7-7 0 16,3-3-1-16,8-12 1 16,6-4-1-16,1-3 1 15,3-2-5-15,1-4 1 16,2 0-7-16,5 0 1 15,-5 6-7-15,1 0 0 0</inkml:trace>
  <inkml:trace contextRef="#ctx0" brushRef="#br0" timeOffset="29763.5821">20574 16152 31 0,'-32'41'15'0,"-14"28"-13"15,36-44 20-15,-4 16-22 16,3 3 1-16,-3 3 0 16,0 3 0-16,3-6-2 15,4-3 1-15,4-7 0 16,3-6 0-16,0-6-1 16,3-9 1-16,1 2 0 15,3-5 0-15,0-7-1 16,3-3 1-16,-2-3 2 0,2-3 0 15,1 2 1-15,-1-2 0 16,-3-3 2-16,0 6 0 16,-3-4 0-16,-4 1 1 15,0-7-2-15,-7 10 1 16,0-3-3-16,-4 3 1 16,1 0-2-16,-4 3 1 15,3-3-2-15,0-4 1 16,8 7-4-16,3-6 0 15,7 0-8-15,11 0 1 0,-4-1-5 16,0-2 0-16</inkml:trace>
  <inkml:trace contextRef="#ctx0" brushRef="#br0" timeOffset="30201.1264">20969 16218 40 0,'-7'-16'20'0,"35"-6"-19"0,-17 16 34 0,6-3-33 16,8-1 1-16,3 1 0 16,15-1 1-16,3-2-5 15,3-4 0-15,0 4-2 16,-3-4 1-16,-7 13-7 16,-11 6 0-16,-10 13-5 15,-11 2 1-15</inkml:trace>
  <inkml:trace contextRef="#ctx0" brushRef="#br0" timeOffset="30591.7237">21146 16328 38 0,'-64'47'19'0,"8"-3"-17"16,48-35 34-16,-2 0-33 15,3-2 0-15,7-1 0 16,3-9 0-16,8-7-5 16,7-2 1-16,6-7 2 15,8 0 1-15,10 4-2 16,-3 2 1-16,-4 10-1 15,-6 3 0-15,-8 6 0 0,-11 13 0 16,-10 6 0-16,-17 0 0 16,-1 3 0-16,-3 4 0 15,3-4 1-15,4-3 0 16,7-6 0-16,4-3 0 16,3-10-1-16,10-3 1 15,11-9 0-15,11-4 0 16,0-5-1-16,7-7 0 15,0 6 0-15,-8-3 1 16,-2 7-1-16,-5 5 0 16,-3 7 0-16,-10 0 0 0,-4 13 0 15,-3 9 0-15,-12-3 0 16,1 6 1-16,-7-6-5 16,7-4 1-16,0 1-6 15,4-7 0-15,10-2-5 16,3-4 0-16</inkml:trace>
  <inkml:trace contextRef="#ctx0" brushRef="#br0" timeOffset="30779.1371">21657 16249 39 0,'32'-28'19'0,"14"9"-20"16,-32 16 32-16,3 6-29 16,1 4 0-16,0 5 2 15,-4 10 1-15,0 9-6 16,-4 7 1-16,-2 3 2 15,-5 3 1-15,-3 0-2 0,-3-10 0 16,-1-3-6 0,0-2 1-16,1-10-10 15,-1-1 1-15</inkml:trace>
  <inkml:trace contextRef="#ctx0" brushRef="#br0" timeOffset="30951.0325">21967 16080 45 0,'8'-22'22'0,"-12"31"-16"0,-3-2 35 0,-11 8-39 16,-20 14 0-16,-8 8 1 16,-7 17 1-16,-4 11-5 15,-3 14 0-15,-3-1 1 16,-1 1 0-16,1-4-11 16,10 6 0-16,-21 4-5 15,10-19 1-15</inkml:trace>
  <inkml:trace contextRef="#ctx0" brushRef="#br0" timeOffset="44606.3174">9920 15487 25 0,'-70'51'12'0,"-57"-39"-7"0,98-15 13 0,-6-6-15 15,-4-20 0-15,-3-21 0 16,3-16 1-16,7-18-6 16,4-20 1-16,11-28 3 15,17 4 0-15,21 9-2 16,32 6 1-16,24 16-1 15,4 15 1-15,8 35-1 16,-5 28 0-16,11 19 0 16,-10 25 0-16,-14 25 0 15,-18 26 1-15,-29 5 0 16,-27 4 0-16,-11 3 0 16,-11 6 0-16,-7-13 0 15,4-12 0-15,0-15-2 0,3-14 0 16,4-21-10-16,3-19 1 15</inkml:trace>
  <inkml:trace contextRef="#ctx0" brushRef="#br0" timeOffset="47309.3422">10128 14700 22 0,'-10'-9'11'0,"24"-32"-8"0,-4 29 11 15,12-10-13-15,9-7 1 16,12-2 1-16,10 0 0 15,3-10-4-15,15-3 1 16,17-9 2-16,18-4 0 31,81-27 0-31,-4 15 0 0,-28 15-1 16,-14 13 0-16,-10 13 0 16,6 16 0-16,-3 12-1 15,-14 12 1-15,-3 16-1 16,3 10 1-16,3 15 0 15,-3 4 0-15,-14 2-1 16,3 7 1-16,-10 0 0 16,7 9 0-16,-4 7 0 15,-6 6 0-15,-12-10-1 16,-10 4 1-16,-7-4 0 16,-7 4 0-16,-7-1 0 15,-7 1 1-15,-4-1-1 16,-3-9 0-16,4-6 0 15,-1-6 0-15,-10-7-1 16,-1-3 1-16,-2-6-1 16,-8-9 1-16,-4-1-1 0,-2-6 0 15,-5-9-6-15,1-3 1 16,-8-4-6-16,4-5 0 16</inkml:trace>
  <inkml:trace contextRef="#ctx0" brushRef="#br0" timeOffset="47574.9494">13310 15817 39 0,'-14'18'19'0,"18"7"-20"16,3-18 31-16,0 5-28 15,7 1 0-15,4-1 0 16,3-5 1-16,0-4-3 16,18-3 0-16,0-6 2 15,3-10 1-15,-3-12-2 16,-1-1 1-16,-2-5-3 16,-4-10 0-16,-4-3-12 15,0-19 0-15</inkml:trace>
  <inkml:trace contextRef="#ctx0" brushRef="#br0" timeOffset="49902.9148">28250 5011 29 0,'-3'-4'14'0,"-18"20"-4"0,10-6 14 0,-10 8-23 15,-7 17 1-15,-11 3-1 16,-14-1 1-16,-7 7-3 15,7-3 0-15,7-4 1 16,8-8 1-16,16-4-2 16,5-6 0-16,13-10-1 15,22-6 1-15,14-6 0 16,10-6 0-16,11-13 1 16,7-3 1-16,3-1 1 15,15 1 0-15,3 0 0 16,-3 3 1-16,-15 3-1 15,-10 4 1-15,-7 2-5 16,-11 7 1-16,-10 3-5 16,-11 6 0-16,-10 0-6 15,-15 10 1-15</inkml:trace>
  <inkml:trace contextRef="#ctx0" brushRef="#br0" timeOffset="50293.5142">28187 5346 29 0,'-32'35'14'0,"11"-4"-7"0,14-18 22 15,-4 8-27-15,1 1 1 16,-11 7 0-16,-1 5 1 16,-2-2-5-16,-1 2 0 15,0 4 3-15,1-1 1 16,-1-2-1-16,7-7 0 31,11-9 0-31,7-13 0 16,11-9-1-16,7-10 1 15,10-9-1-15,-4-9 0 0,5 0-1 16,6-16 0-16,4 6 0 16,0 0 0-16,-4 10 0 15,-3 9 0-15,-4 9 0 16,-7 10 0-16,-3 13 0 16,-8 5 0-16,-3 7 0 15,-7 10 1-15,-3 2 0 16,-4 7 0-16,-7 9 0 15,-8 3 0-15,-6 1-3 16,7-1 1-16,-4 0-4 16,4-9 0-16,0-6-7 15,0-7 0-15,10-9-2 16,11-19 0-16</inkml:trace>
  <inkml:trace contextRef="#ctx0" brushRef="#br0" timeOffset="50762.2417">28099 5622 30 0,'-7'-16'15'0,"10"20"-11"0,-3-4 26 16,4 3-29-16,-1 3 0 16,4 3 0-16,4 4 1 15,0-4-3-15,-1 4 1 16,1-4 0-16,-1 1 0 16,-6 2-2-16,-4-2 1 15,-11 2-1-15,1 7 0 16,-8-3 0-16,-10-1 1 15,-4-2 1-15,0-7 1 0,4 0 1 16,3-2 1 0,8-1-1-16,3-6 1 0,10-1-1 15,11 1 1-15,14-3-2 16,0-7 0-16,4 7-1 16,0 0 0-16,7 0 0 15,-8 9 0-15,-3 0-1 16,-3 3 0-16,-7 4 0 15,-8-1 0-15,-10 7-1 16,-7-1 1-16,-7 1 0 16,-14 6 0-16,-11-3 3 15,-7 3 1-15,0-3 2 16,11-1 0-16,10 1 0 16,7 3 1-16,11-9 0 15,7-1 0-15,21-2-3 16,14-10 1-16,18-7-3 0,7-5 0 15,14-7-7 1,4-12 0-16,27-1-10 0,8-2 0 16</inkml:trace>
  <inkml:trace contextRef="#ctx0" brushRef="#br0" timeOffset="51262.2037">28931 5399 43 0,'-53'-3'21'0,"57"13"-20"0,-4-7 27 0,11 0-28 16,6 6 1-16,1-2 0 15,-4 5 0-15,7 7-2 16,-10-3 1-16,-8-1 1 16,-6 1 1-16,-15 0 0 15,0-1 0-15,-3 1 0 16,-3 0 1-16,-1-4-1 15,4 4 1-15,3-3-1 16,0 2 0-16,8 1-1 16,-1 6 0-16,4-3-1 15,4 6 0-15,-4 0 0 16,7-6 0-16,-4-1 0 16,1 1 1-16,-1-6-2 15,-3-7 1-15,0-3-4 16,0-15 0-16,0 2-4 15,-4-9 0-15,8-2-2 0,-4-11 1 16,7-2 0-16,7-1 1 16,-4 4 6-16,11 3 0 15,-3 6 6-15,-1 6 0 16,-2 7 4-16,-8 9 0 16,-4 9-1-16,-7 10 1 15,-3 9-3-15,-10 22 1 16,2 16-3-16,-13 12 0 15,-11-2-2-15,-10 5 0 16,6 10-7-16,8 0 1 16,14 0-9-16,24 3 0 0</inkml:trace>
  <inkml:trace contextRef="#ctx0" brushRef="#br0" timeOffset="51871.5338">29291 5588 37 0,'7'-13'18'0,"21"-9"-12"0,-17 19 24 16,3 0-29-16,0-3 0 15,0-1 1-15,18 4 0 0,-4-3-3 16,11 3 1-16,0-4-3 16,-18 7 0-16,-10 7-4 15,-11 2 1-15,-21 7-2 16,-11 9 1-16,-18 9 3 16,1 10 1-16,3 3 5 15,7-3 1-15,4 0 6 16,7-6 0-16,10-13 1 15,8-3 1-15,3-10-4 16,10-8 0-16,11-11-3 16,7-2 1-16,4-10-4 15,0-6 1-15,-1 3-1 16,-9 0 0-16,2 6 0 16,-10 1 0-16,-7 2-2 15,-7 7 1-15,-10 3-4 16,2 6 0-16,-2 9-6 15,-4 7 0-15,-1 3-7 16,1 13 1-16</inkml:trace>
  <inkml:trace contextRef="#ctx0" brushRef="#br0" timeOffset="52215.1856">28871 6121 37 0,'-10'15'18'0,"-4"10"-14"0,7-18 29 16,0 2-30-16,-4 1 1 15,0 2 2-15,1-3 1 16,-1 1-9-16,1-1 1 0,3 4 5 16,3 3 0-16,4-13-2 15,11-3 1-15,10-13-2 16,7 1 0-16,21-10-1 16,11-3 1-16,4-7-1 15,-4 1 1-15,10-1-2 16,-6 11 1-16,-4 2 0 15,-4 9 0-15,-10 10 0 16,-14 7 0-16,-11 2 0 16,-14 7 1-16,-7 2 0 15,-10 4 0-15,-8 4-2 16,0-1 0-16,-6 0-4 16,-1 3 0-16,0-3-6 15,-3 3 0-15,7-3-5 16,3-3 0-16</inkml:trace>
  <inkml:trace contextRef="#ctx0" brushRef="#br0" timeOffset="52652.6881">29062 6177 43 0,'-18'-9'21'0,"11"-1"-17"0,7 10 37 16,0 0-41-16,0 0 1 16,7-3-1-16,0 0 1 15,11 3-2-15,3-3 1 16,0 3 0-16,0 0 1 15,1 3-1-15,-5-3 0 16,4 3-2-16,-7 0 1 16,-6 4-1-16,-8-1 1 15,-4 3 0-15,-7 4 0 0,-6-1-1 16,-4-2 1-16,-1 2 2 16,-6 1 0-16,11-1 0 15,-1 1 0-15,4-7-1 16,3 4 1-16,11-4 0 15,0 0 0-15,7-3-1 16,11-6 1-16,0 3-1 16,-1-3 1-16,1-3-3 15,0-1 1-15,-4 1-2 16,-4 0 1-16,-10 3-1 16,0 3 1-16,-3 0-1 15,-11 6 0-15,-8 7 4 16,-2 5 0-16,3 4 2 15,-4 3 0-15,7 7 0 16,-6 5 0-16,-5 7-5 16,8 0 0-16,-7 10-11 15,0 8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19:54.91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2910 8454 18 0,'-45'-35'9'0,"9"10"-4"16,29 19 9-16,0 0-12 15,4-4 0-15,-8 4 2 16,11-3 0-16,0 9-4 15,0-7 0-15,14 4 3 16,11 3 0-16,17 0-1 0,36 0 1 16,10 3-1-16,14 0 0 15,36 4-1 1,10 2 1-16,11-3-1 0,42 1 1 16,4-4-1-16,38-3 0 15,0-10 0-15,32-2 1 16,18 2-2-16,-3-12 1 15,24-3 0-15,-11 3 1 16,14 4 0-16,-3 2 1 16,4 16 0-16,-1 3 1 15,-17 6-1-15,-10 7 0 0,-22 0-1 16,-36-1 1-16,-13 1-5 16,-28 3 1-16,-36-10-7 15,-25-5 1-15,-20-1-7 16,-29-13 0-16</inkml:trace>
  <inkml:trace contextRef="#ctx0" brushRef="#br0" timeOffset="1281.1163">5775 8701 27 0,'-60'-12'13'0,"46"18"-1"0,14-12 14 0,0-7-23 15,7-2 0-15,-4-7 2 16,12-10 0-16,16 10-5 16,1-3 0-16,10 3 4 15,4 4 0-15,4 2-1 16,-15 6 0-16,0 7-2 15,-3 3 1-15,-7 7-1 16,-4-4 0-16,-7 12 0 16,-3 11 0-16,-4 5 0 15,-7 0 0-15,-4 4-1 16,1 2 1-16,-1-2-4 16,-14-4 1-16,4-6-2 15,-3-6 1-15,-1-13-2 16,0-2 1-16,4-8-1 15,4-2 1-15,10 0 1 16,0-4 1-16,0 1 1 16,7-7 0-16,0 1 0 15,3 2 1-15,-3 1-1 0,0 8 1 16,-7 8 1-16,-3 11 1 16,-4 7 1-1,-7 6 0-15,0 1 1 0,-8 2 1 16,1 0 0-16,4-2 0 15,3-4-1-15,7-3 1 16,-4-7-3-16,7-5 1 16,4-4-1-16,0-6 0 15,11-13-2-15,0-2 1 16,3-17-3-16,-7-5 0 16,3-10-4-16,-3-7 1 0,-3-2-3 15,3 6 1-15,-4 3 0 16,1 9 0-16,-4 7 2 15,0 6 1-15,-4 6 4 16,4 6 0-16,-3 7 3 16,3 9 1-16,-4 3 0 15,4 20 1-15,0 17-1 16,0 20 0-16,4 9-1 16,-1 4 0-16,1-4-1 15,3 16 0-15,4-1-5 16,-11-2 1-16,7-3-6 15,7-7 0-15,0-13-6 16,0-8 1-16</inkml:trace>
  <inkml:trace contextRef="#ctx0" brushRef="#br0" timeOffset="1609.2685">5807 9188 39 0,'-46'-48'19'0,"53"30"-19"0,-4 5 33 16,12 4-32-16,2 2 0 15,8 1 0-15,3 0 1 16,4-4-3-16,7 1 1 16,-11 3-2-16,-3 3 0 15,-4 3-4-15,-4 3 1 0,-6 6-1 16,-11 10 0-16,-4 9 1 16,-10 4 0-16,-3 2 6 15,-1-3 0-15,0 7 4 16,8-10 1-16,3-6 2 15,10-3 0-15,4-3-1 16,11-10 0-16,3-9-3 16,0-13 1-16,0-3-2 15,1-6 0-15,-5 0-6 16,-3-12 0-16,1 2-9 16,-5 10 0-16,1 3-3 15,-4-3 1-15</inkml:trace>
  <inkml:trace contextRef="#ctx0" brushRef="#br0" timeOffset="2171.6798">5553 8811 36 0,'10'-25'18'0,"26"13"-21"0,-22 12 33 15,3 9-29-15,1 7 1 16,0 2 0-16,-1 4 1 16,-3 7-4-16,-3 2 1 15,-8 10 1-15,-3-16 1 16,-3 9-1-16,-11 7 1 16,0 0-1-16,0-10 0 15,0-3 0-15,3-6 0 0,4-6-1 16,3 0 0-16,4-1 0 15,7 4 0-15,4 3 0 16,3 0 1-16,0-6 0 16,0 6 1-16,4 0 0 15,-11-3 1-15,4-1 0 16,-4-2 1-16,-7 3-2 16,-4 0 1-16,-6 6-2 15,-1-3 1-15,-7 0-5 16,1-7 0-16,-1-2-5 15,0-7 0-15,1-6-2 16,-1-9 0-16,4-4 0 16,3-2 1-16,4 5 5 15,4 1 0-15,3 2 6 16,3 1 1-16,8 6 3 16,7 3 1-16,-1 0 1 0,15 4 0 15,10-1-2-15,15-3 0 16,13-3-2-16,-6-3 0 15,6-3-9-15,4-4 1 16,15-5-10-16,6-1 1 16</inkml:trace>
  <inkml:trace contextRef="#ctx0" brushRef="#br0" timeOffset="2390.4167">6717 8331 50 0,'-11'7'25'15,"15"-7"-29"-15,-1 3 42 0,1 3-39 16,3 4 1-16,0 2 0 16,0 1 0-16,4 2-2 15,-1 1 0-15,1 0-7 16,-1-1 1-16,-3 4-5 15,-3 12 0-15</inkml:trace>
  <inkml:trace contextRef="#ctx0" brushRef="#br0" timeOffset="2593.4856">6583 8830 46 0,'-42'35'23'0,"13"-14"-22"0,29-21 41 16,0 4-39-16,7-4 0 15,4-4 1-15,7 1 1 16,-1-3-7-16,4-6 1 15,4-4 4-15,3-3 0 16,4-3-7-16,0-3 1 16,0 6-9-16,-4-3 0 15,7 3-4-15,-17 4 0 16</inkml:trace>
  <inkml:trace contextRef="#ctx0" brushRef="#br0" timeOffset="2734.1916">6696 8817 42 0,'-36'69'21'0,"19"-15"-24"0,13-39 37 0,1 4-31 16,3 0 0-16,0-6 0 16,0-1 1-16,3 1-6 15,1-1 1-15,3-2-2 16,3-7 0-16,1-3-10 16,7 0 1-16,3-3-2 15,0-7 1-15</inkml:trace>
  <inkml:trace contextRef="#ctx0" brushRef="#br0" timeOffset="3031.0456">6936 8912 39 0,'-11'12'19'0,"-31"19"-24"15,38-21 40-15,-3 6-36 16,-3 2 1-16,-1 1 0 0,-3 13 0 16,-4 5-2-16,1 7 0 15,-5 0-5-15,5 3 1 16,-4-3-2-16,-1-10 0 15,1-2 2-15,-3-7 0 16,-5-6 7-16,5-10 0 16,2 0 7-16,8 1 0 15,4-4 4-15,3 0 0 16,10-6-1-16,8-3 0 16,3-6-4-16,4-1 1 15,6-2-3-15,5-4 0 16,6-6-4-16,7-3 1 15,15 0-9-15,3-3 1 0,10 0-11 16,1 6 0-16</inkml:trace>
  <inkml:trace contextRef="#ctx0" brushRef="#br0" timeOffset="3452.8043">7341 9103 43 0,'-24'53'21'0,"10"19"-20"0,14-53 28 16,3 3-28-16,8-3 0 15,3 0 1-15,3-7 1 16,19-6-4-16,10-9 1 16,-1-12 1-16,5-7 1 15,-4-7-1-15,-8-8 1 16,-2 2-2-16,-5 7 0 16,-6 9 0-16,-4 4 1 15,-3 5 0-15,-4 13 0 16,-7 13 0-16,-3 9 1 15,-8 10 0-15,1 12 0 0,-1-7-1 16,-3-5 1-16,3-4-3 16,4-6 1-16,0-6-7 15,8-6 1-15,-1-10-9 16,7-6 0-16</inkml:trace>
  <inkml:trace contextRef="#ctx0" brushRef="#br0" timeOffset="3780.9476">7959 9053 35 0,'-29'0'17'0,"15"12"-8"15,7-9 21-15,-7 10-28 16,4-1 0-16,-1 4 1 16,0-3 1-16,4 2-6 15,4-2 0-15,3-1 3 0,3 1 0 16,8 0-1-16,0 2 0 15,3 1-1-15,3 6 1 16,-3-3 1-16,-3 6 0 16,0-3 2-16,-4 3 0 15,-7-3 0-15,-4 3 0 16,1 0 0-16,-4 0 1 16,-4-3-2-16,-3 0 0 15,0-6-5-15,3-7 0 16,4-6-7-16,7-12 0 15,7-7-6-15,11-9 1 16</inkml:trace>
  <inkml:trace contextRef="#ctx0" brushRef="#br0" timeOffset="4062.2254">8195 9068 44 0,'28'-15'22'0,"-3"-17"-24"0,-22 20 37 0,1-1-33 15,0 1 0-15,-4-1 1 16,0 4 1-16,-8 6-5 15,-2 6 1-15,-4 6 3 16,-11 10 0-16,0 3 0 16,-3 12 0-16,-4 7-1 15,4 3 0-15,18 0 0 16,-1-3 0-16,11-1-1 16,4-5 1-16,6-7-2 15,1-3 1-15,6-9 0 16,1 0 0-16,3-10-1 15,4-9 1-15,-4-10-5 0,0-9 0 16,0 0-9-16,1-9 1 16,2 3-5-16,-6-7 0 15</inkml:trace>
  <inkml:trace contextRef="#ctx0" brushRef="#br0" timeOffset="4343.4519">8340 9031 35 0,'-4'9'17'0,"8"4"-13"0,-4-10 26 0,0 12-27 16,0 11 0-16,0 5 3 16,0 7 1-16,-4 5-8 15,1 1 0-15,-1-3 6 16,1 0 0-16,-1-7-1 16,0-5 0-16,1-7-1 15,-1-10 0-15,4-9-1 16,4-15 0-16,7-20-1 15,6-15 1-15,4-6-2 16,4 6 1-16,10-3-1 16,4 3 1-16,3 3-3 15,1 3 1-15,-4 3-13 16,17 4 1-16,-14 6-4 16,-3 0 0-16</inkml:trace>
  <inkml:trace contextRef="#ctx0" brushRef="#br0" timeOffset="5343.3767">9310 8723 30 0,'3'-28'15'0,"-3"0"-5"0,7 22 16 0,-3 9-23 16,6 9 1-16,-2 20 0 15,-5 15 1-15,-3 12-7 16,-3 13 1-16,-1 23 4 16,-7 5 1-16,-3-3-3 15,4 0 0-15,3-12-1 16,0-16 1-16,3-6-4 16,4-4 0-16,4-18-4 15,-1-22 0-15,1-13-3 16,3-18 0-16,-4-23-3 15,-3-31 0-15,-3-25 5 32,-54 88 8-32,128-125 1 0,-54 18 0 15,1 25 5-15,3 19 0 16,4 16 3-16,3 13 1 16,-3 11-5-16,-4 17 0 15,-3 6-1-15,-4 12 0 16,-4 7-1-16,-3 12 1 15,-7-3-1-15,-3 0 0 16,-1 10-1-16,-3-4 0 16,0-3-2-16,0-9 1 15,4-3-3-15,-1-13 0 0,4-3-4 16,7-16 0-16,4 4-7 16,6-7 1-16</inkml:trace>
  <inkml:trace contextRef="#ctx0" brushRef="#br0" timeOffset="5749.6105">9800 8934 32 0,'-14'31'16'0,"-14"13"-13"15,24-35 24-15,1 1-25 16,-1-4 1-16,4-3 0 16,0-3 0-16,7-9-4 15,4-7 0-15,3-3 2 16,0 0 1-16,4 0-2 15,-1 4 0-15,1-1 0 16,-4 7 0-16,0 6 0 16,-3 6 0-16,-4 6 0 0,0 10 0 15,-7 0 1-15,3 0 1 16,-3-4 0-16,4-2 1 16,-4-4 0-16,7 1 0 15,-7-4 0-15,0-6 0 16,4-6-1-16,-4-4 0 31,-11-15-1-31,0 3 1 16,-6-3-1-16,3 6 1 15,0 7-1-15,-1 2 0 16,5 1-1-16,3 6 0 16,3 0-6-16,4 3 1 0,7 0-8 15,11-10 0-15,7 7-2 16,3-6 0-16</inkml:trace>
  <inkml:trace contextRef="#ctx0" brushRef="#br0" timeOffset="6046.3879">10365 8313 41 0,'-22'-4'20'0,"-9"-5"-23"16,24 15 39-16,-4 1-32 15,-10 2 0-15,0 13 2 16,0 6 0-16,3 10-8 0,4 15 0 16,3 16 5-1,4 3 1-15,4-3-3 0,3-3 1 16,0-3-1-16,7-7 0 16,-4-9 0-16,1 3 0 15,3-3-2-15,-7-3 0 16,0 0-4-16,-7-3 0 15,0-3-7-15,0-13 1 16,0-13-5-16,0-12 1 16</inkml:trace>
  <inkml:trace contextRef="#ctx0" brushRef="#br0" timeOffset="6187.0815">10005 9031 40 0,'-11'-13'20'0,"22"19"-15"0,-4-2 36 0,3-1-38 15,5 0 0-15,2-3 1 16,4 0 0-16,11-3-6 15,0-7 1-15,3-2 3 16,0-4 0-16,4-3-8 16,-4 0 0-16,1-9-9 15,-1 9 0-15</inkml:trace>
  <inkml:trace contextRef="#ctx0" brushRef="#br0" timeOffset="6655.7193">9631 8861 17 0,'-7'-18'8'0,"35"-1"5"16,-28 12-2-16,7 4-7 15,0 3 1-15,0 3 2 16,-3 10 1-16,3 6-10 16,0 9 1-16,0 7 6 15,-4 21 1-15,-3 19-4 16,-3 10 1-16,-1-10-6 15,8-3 1-15,6-15-9 16,12-10 1-16</inkml:trace>
  <inkml:trace contextRef="#ctx0" brushRef="#br0" timeOffset="7374.4983">10569 8896 30 0,'-14'0'15'0,"11"12"-8"0,3-8 19 0,0 5-25 16,3 7 1-16,1-4 1 15,-4 7 0-15,3 0-4 16,1-4 1-16,-1 1 1 16,1 0 1-16,-4 9-7 15,0-6 0-15,3 3-6 16,4-3 1-16</inkml:trace>
  <inkml:trace contextRef="#ctx0" brushRef="#br0" timeOffset="7530.7408">10566 8705 43 0,'-18'-22'21'0,"11"-16"-28"0,7 29 36 15,0-7-30-15,0 0 1 16,0 4-7-16,4-4 1 15,3 0-1-15,7 1 0 16</inkml:trace>
  <inkml:trace contextRef="#ctx0" brushRef="#br0" timeOffset="7733.8495">10880 8341 44 0,'-11'12'22'0,"-10"29"-19"0,14-25 37 0,-4 9-38 16,-6 19 0-16,-5 12 0 16,5 10 1-16,3 3-4 15,3-3 0-15,1 0 0 16,6-13 1-16,1-6-6 16,6 3 0-16,8-3-9 15,10-9 1-15</inkml:trace>
  <inkml:trace contextRef="#ctx0" brushRef="#br0" timeOffset="8030.7063">11056 8814 40 0,'-3'-3'20'0,"17"-3"-21"0,-11 0 29 16,4-7-28-16,0-3 1 15,0-2 1-15,0-4 0 16,0-3-2-16,0-4 0 15,-3-2 2-15,-4-3 1 16,0 12-1-16,-4 3 1 16,-3 12-1-16,-3 17 1 15,-1 9-1-15,1 15 1 16,-4 16 0-16,-4 4 1 16,0 2-2-16,4-3 1 15,7-6 0-15,7-9 0 16,7-10-2-16,7-6 1 0,7-6-4 15,18-16 1-15,21-22-14 16,36-31 0-16</inkml:trace>
  <inkml:trace contextRef="#ctx0" brushRef="#br0" timeOffset="37638.0753">30970 12781 52 0,'-28'0'26'0,"39"13"-18"0,-4-7 26 16,7 10-32-16,11-1 1 16,-1 4 1-16,22 6 0 15,-4 3-6-15,15 4 1 0,-11-4 3 16,0 0 0-16,-4-6-3 16,7-3 1-16,-3-13-7 15,-3-6 0-15,-1-3-6 16,-14-9 1-16,4-4-5 15,-14-6 0-15</inkml:trace>
  <inkml:trace contextRef="#ctx0" brushRef="#br0" timeOffset="37856.7363">31602 12762 29 0,'-4'16'14'0,"22"-10"-8"16,-15 4 22-16,8 8-26 15,7 8 1-15,-1 8 3 16,-3 10 1-16,8 9-7 15,-12 1 1-15,-3-1 4 16,-7 3 1-16,-7-12-1 16,-3-6 0-16,-4-4-2 15,-4-2 0-15,-3-7-2 0,-8-6 1 16,8-4-5-16,-7-8 0 16,0-7-11-16,14-10 0 15</inkml:trace>
  <inkml:trace contextRef="#ctx0" brushRef="#br0" timeOffset="39247.2953">32166 12784 22 0,'-21'3'11'0,"-25"35"-10"0,36-29 11 0,-11 4-11 16,-1 6 1-16,1-4 1 15,0 4 0-15,3 6-3 16,1 4 1-16,6 5 1 16,1 1 1-16,3 5-1 15,7 14 1-15,-11-7-1 16,0 0 1-16,1 3-2 15,-11-3 0 1,-1 9 1 0,1-9 0-16,4-12-1 15,-1-4 1-15,7-6-2 16,1-12 1-16,-1-7-2 16,4-9 1-16,4-13-2 15,6-9 1-15,11-6-1 16,0-7 0-16,15 1 0 15,-8-4 1-15,7 10 1 0,0-1 1 16,-3 4 1-16,3 6 0 16,4 3 0-16,-4 4 0 15,0-1 0-15,-6 3 1 16,-5 10-2-16,-3 6 1 16,-7 0-2-16,-7 13 1 15,-7-3 0-15,-7 9 1 16,-7 0-2-16,-4 0 1 0,4-4 0 15,0-2 1-15,3 0 0 16,-3-4 1-16,11 1-1 16,-1-4 1-16,4-3 0 15,3 1 0-15,4-1-2 16,4-6 1-16,14-3-4 16,3-3 0-16,14-10-6 15,0-6 1-15,15-9-7 16,10-4 0-16</inkml:trace>
  <inkml:trace contextRef="#ctx0" brushRef="#br0" timeOffset="39528.4951">32544 12806 35 0,'-21'22'17'0,"-4"3"-13"0,25-18 24 15,-11 5-26-15,1 4 0 16,-11 6 3-16,-8 6 0 15,8 3-6-15,0 7 1 16,0-4 2-16,3 1 1 16,8-7-2-16,3 10 1 15,7-4-2-15,-4-6 1 16,-3-2-1-16,7-8 1 16,-4 1-1-16,-3 0 1 15,4 0-2-15,-4 0 0 16,-4-4-4-16,1 1 0 15,3 0-8-15,-4-4 1 0,11 1-2 16,7-7 1-16</inkml:trace>
  <inkml:trace contextRef="#ctx0" brushRef="#br0" timeOffset="39684.8081">32286 13267 31 0,'7'-9'15'0,"36"-23"-16"15,-22 23 29-15,7 0-28 16,-7-7 0-16,11 3 0 15,-4-2 1-15,4 2-6 16,-7 1 1-16,-4 8-5 16,-7 1 1-16</inkml:trace>
  <inkml:trace contextRef="#ctx0" brushRef="#br0" timeOffset="39794.1139">32494 13261 27 0,'-17'28'13'0,"6"0"-7"0,11-21 19 16,-3 2-25-16,3 0 0 15,0 4-5-15,0 3 0 16,0-1-1-16,0 7 0 16</inkml:trace>
  <inkml:trace contextRef="#ctx0" brushRef="#br0" timeOffset="40028.4612">31849 13781 43 0,'-39'7'21'0,"50"-23"-25"0,-1 13 38 0,-3-3-34 16,4-1 1-16,10-2-1 15,-3 0 1-15,3-4-2 16,11-6 0-16,3 0-4 15,-3 1 0-15,-4-1-7 16,0 3 0-16</inkml:trace>
  <inkml:trace contextRef="#ctx0" brushRef="#br0" timeOffset="40200.3326">32057 13590 29 0,'-28'22'14'0,"7"19"-11"0,17-25 19 16,-10 2-22-16,3 14 1 15,-3-7-1-15,-3 3 1 16,-1-3-3-16,-3-3 0 16,7 0-5-16,0-6 1 15,3-1-3-15,7-2 1 16</inkml:trace>
  <inkml:trace contextRef="#ctx0" brushRef="#br0" timeOffset="40559.7529">31937 13847 33 0,'-7'22'16'0,"7"3"-16"0,0-12 32 16,-21 21-30 0,10 13 0-16,-6 7 1 15,-5-7 0-15,8 0-4 16,0-3 0-16,0-7 2 16,3-2 1-16,4-7-2 15,4-12 1-15,6-7-1 16,8-21 0-16,10-17 0 15,4-15 0-15,0-12 0 16,13-4 0-16,1 4 0 16,11-4 0-16,-8 17 0 15,7 8 0-15,-3 10 2 16,-7 16 0-16,-7 9 0 16,-11 3 1-16,0 9-1 15,-10 7 1-15,-11 9-1 16,-15 7 0-16,-2 12-2 15,-1 0 1-15,-6 3-5 0,-5 6 0 16,1-5-6-16,0-7 0 16,3-1-4-16,4-8 0 15</inkml:trace>
  <inkml:trace contextRef="#ctx0" brushRef="#br0" timeOffset="40825.3539">31941 14224 30 0,'-4'-41'15'0,"22"22"-8"0,-8 10 25 0,11-4-31 15,1 7 0-15,-1 0 0 16,7-1 1-16,0 1-3 16,4 3 1-16,0 3-1 15,-4 0 1-15,-7 3-5 16,-21 3 1 0,-32 13-1-1,1 0 1-15,-8 0 3 16,0 0 1-16,11-1 5 15,7 1 0-15,3-3 5 16,14-7 1-16,8-6-1 16,14-6 0-16,13-6-5 15,19-7 0-15,10-3-17 16,17-6 0-16</inkml:trace>
  <inkml:trace contextRef="#ctx0" brushRef="#br0" timeOffset="41872.1633">31662 14779 36 0,'-60'-25'18'0,"67"3"-9"0,3 9 18 0,12-6-23 16,13-3 0-16,11-3 0 16,3-6 1-16,1-4-7 15,10 4 0-15,0 3 2 16,-4 3 0-16,-3 6-5 16,-14 6 1-16,-18 10-4 15,-7 9 1-15,-21 10 0 16,-11 9 0-16,-3 10 4 15,-7 5 1-15,-4 8 5 16,4-5 0-16,-7-5 5 16,10-3 0-16,4-10 0 15,10-7 1-15,1-2-4 16,20-6 1-16,-3-10-3 16,4-7 1-16,3-8-3 15,4-7 0-15,-1-3-3 16,4-4 1-16,-10 4-3 15,0 6 0-15,-1 4-4 16,-10 2 1-16,0 4-3 16,0 3 1-16,0-1 1 15,0 7 0-15,0 0 3 16,0 0 1-16,7 3 5 0,-3 7 0 16,-4 5 3-16,7 14 1 15,-7 5 2-15,-7 10 1 16,3 6 1-16,-6 0 0 15,-1 1-2-15,-3-7 1 16,3-10-2-16,8-3 0 16,-8-6-2-16,4-6 1 15,4-9-3-15,-4-7 1 16,7-9-3-16,-7-10 1 0,7 0-8 16,0-6 1-16,7 3-8 15,-7 4 0-15,10 12-3 16,-3 3 0-16</inkml:trace>
  <inkml:trace contextRef="#ctx0" brushRef="#br0" timeOffset="42231.4666">31690 15227 41 0,'-53'6'20'0,"35"10"-16"15,18-10 38-15,-10 10-41 16,-1-3 1-16,-6 8 1 15,6 1 0-15,1 0-3 16,6 0 0-16,0-3 2 16,4-3 0-16,4-1-1 15,0-11 0-15,13-4 0 16,4-7 0-16,11-8-2 0,3-4 0 16,1-3 0-16,2-3 0 15,1 6-1-15,-7 3 1 16,-4 7-1-16,-7 3 0 15,-10 9 1-15,0 3 1 16,-4 10 0-16,-14-1 0 16,3 4 0-16,-14 3 0 15,8 3-3-15,-8 0 1 16,-3 0-5-16,-4-3 0 0,-3-3-5 16,0-3 0-16,10-7-2 15,-3-2 0-15</inkml:trace>
  <inkml:trace contextRef="#ctx0" brushRef="#br0" timeOffset="42684.6035">31577 15519 25 0,'-10'6'12'0,"3"16"-4"0,7-19 22 0,-4 6-26 15,0 7 0-15,-6 6 2 16,6 6 0-16,-3 7-7 16,-3 2 1-16,6 7 5 15,-3-6 0-15,7 0-2 16,-3-10 0-16,-4-6-1 15,7-7 0-15,0-11-1 16,7-11 0-16,-4-15-1 16,8-6 1-16,-1-3-1 15,8-7 1-15,3 4-1 16,11 2 1-16,-4 7-1 16,11 6 1-16,-7 7 0 0,-4 6 0 15,4 6-1-15,-15 3 1 16,1 6 0-16,-8 4 0 15,-10 2-1-15,-7 10 1 16,-7 4-1-16,-14-1 1 16,0 0-1-16,0-3 1 15,3-6-2-15,0-3 0 16,4-7 0-16,0-3 0 16,10-3-1-16,4-3 1 0,4-3 0 15,3 3 0-15,3-9 0 16,8-4 1-16,6 1 0 15,15-4 0-15,-4-6-4 16,15 0 0-16,-4 0-6 16,6-3 0-16,-2 3-5 15,6 0 0-15</inkml:trace>
  <inkml:trace contextRef="#ctx0" brushRef="#br0" timeOffset="43028.2484">32279 15280 46 0,'-10'-12'23'0,"10"-4"-30"15,0 10 43-15,7 0-37 16,-4-4 1-16,11 1-1 0,0-1 0 16,-3 1-2-16,0-4 1 15,-4 7-2-15,-7 0 0 16,-7 3 0-16,-4 3 1 15,-14 9 1-15,-3 4 1 16,0 6 5-16,0-1 0 16,-4 11 2-16,4-1 1 15,6-3 1-15,5 3 0 16,3 0-2-16,3 1 1 16,4-4-4-16,14-3 1 0,4-10-2 15,3-2 0-15,14-4-8 16,7-6 0-16,1-3-9 15,2-4 0-15,-6 11-2 16,-7 5 1-16</inkml:trace>
  <inkml:trace contextRef="#ctx0" brushRef="#br0" timeOffset="43356.361">32138 15635 49 0,'-39'22'24'0,"36"-19"-24"15,3-3 49-15,3-6-48 16,4-4 0-16,4-6 0 15,10 1 1-15,7-7-3 16,15 0 0-16,-8 0-1 16,-10 3 0-16,-1 7-2 15,-10 5 1-15,-14 7-1 16,-3 7 1-16,-22 5 1 16,4 4 1-16,-11 6 4 0,4 6 1 15,-4-3 2 1,11 0 1-16,3 0 0 0,15-9 0 15,6 3-2-15,8-7 0 16,24-5-3-16,8-11 1 16,6-2-10-16,-7-3 1 15,8-1-11-15,-4-2 1 16,-4 5-3-16,-3 1 0 31</inkml:trace>
  <inkml:trace contextRef="#ctx0" brushRef="#br0" timeOffset="43856.4003">31785 16036 46 0,'-17'-6'23'0,"48"-47"-24"16,-20 40 43-16,10 4-42 15,4-1 0-15,0 4 0 16,13 0 1-16,1 2-1 15,11 4 0-15,-12 10 0 16,-9 2 0-16,-8 4 0 16,-7 6 0-16,-14 0 0 15,-4 0 0-15,-13 3 0 16,-8 6 0-16,-3-2 2 16,0-1 0-16,6-6 1 15,1-3 1-15,4-7-1 0,10-2 0 16,3-10 0-16,4-4 0 15,4-5-3-15,3-4 1 16,3-2-5-16,8-1 1 16,-4-9-7-16,4-3 1 15,-1-7-3-15,-6 10 1 16,-8 10 0-16,-3 8 0 16,-10 7 7-16,-1 13 1 15,-10 3 9-15,3 2 0 0,-13 14 3 16,2-1 1-16,-9 7 0 15,6 6 0-15,-11 3-5 16,5 6 1-16,-1 3-4 16,11 4 0-16,-4-10-2 15,11-6 0-15,3-6-5 16,7-10 0-16,8-6-6 16,3-10 1-16,3-5-5 15,26-7 0-15</inkml:trace>
  <inkml:trace contextRef="#ctx0" brushRef="#br0" timeOffset="44621.975">31930 16340 45 0,'0'-6'22'0,"28"-19"-26"15,-17 19 40-15,6-4-36 16,-6 1 0-16,10-4-4 16,-3 4 0-16,-4 3 1 0,-7 2 0 15,-7 8-3-15,-7 2 1 16,-7 10 0-16,-4 2 1 15,-3 11 4-15,-7-1 0 16,-4 0 6-16,4 3 0 16,7-6 0-16,3-3 1 15,4 0-2-15,7-9 1 16,3-4-4-16,8-2 1 16,6-7-4-16,12-10 1 15,-5-2-2-15,15-1 0 16,-4 1-1-16,4-1 1 0,-7 4-1 15,-4-4 1-15,-7 4 0 16,-7 9 1-16,0 9 1 16,-7 0 0-16,-7 4 0 15,0 3 1-15,-7-1 0 16,-4 7 1-16,-3-3 0 16,10-6 0-16,-6-1 0 15,6-2 1-15,1-4-2 16,3-6 0-16,7-6-3 15,0-7 0-15,7 1-3 16,3-4 1-16,8 3-1 16,-8 1 1-16,-6 2 0 15,-4 10 1-15,0 7 3 16,0 2 0-16,-11 7 4 16,-10 6 0-16,0 3 2 15,-7 6 1-15,0 7 0 16,-4-1 1-16,11 7-2 0,-1-9 0 15,5 2-3-15,13-5 1 16,4-10-3-16,4-10 0 16,13-5-4-16,8-11 1 15,0-8-7-15,0-10 1 16,13-6-4-16,-2-1 1 16,-1 1 0-16,-7 0 1 15,0 3 5-15,-10 6 0 16,-7 10 8-16,-11 9 1 15,-7 0 4-15,-4 0 1 0,0 9 1 16,1-3 1-16,-1 4-3 16,4 2 0-16,7-2-2 15,0-1 0-15,11-3-3 16,10-6 0-16,-3 0-8 16,10-3 1-16,11-3-13 15,10-7 1-15,-7-5-1 16,-3-4 0-16</inkml:trace>
  <inkml:trace contextRef="#ctx0" brushRef="#br0" timeOffset="44903.1201">31609 16999 42 0,'10'-25'21'0,"47"-4"-31"0,-43 26 42 15,4-9-33-15,3-1 1 0,0 4-9 16,0-1 0-16,-3 4 3 15,-1-3 1-15</inkml:trace>
  <inkml:trace contextRef="#ctx0" brushRef="#br0" timeOffset="45059.444">31729 17068 37 0,'-28'41'18'0,"-15"9"-15"0,36-38 30 0,4 4-33 15,-4 3 0-15,-4 3 0 16,8 0 0-16,-5 6-1 15,-2-3 1-15,3-3-3 16,7-3 1-16,0-7-5 16,0-2 0-16,0-10-5 15,0 0 1-15</inkml:trace>
  <inkml:trace contextRef="#ctx0" brushRef="#br0" timeOffset="45309.4257">31609 17259 31 0,'0'-9'15'0,"10"-4"-13"0,1 7 26 16,7 3-27-16,-1 0 0 15,-3-4 0-15,8 7 0 16,2 3-2-16,-10 4 1 16,-3 2 1-16,-11 4 0 15,-11 12 1-15,-6 3 1 16,-15 0 2-16,7 7 0 16,-3 2 0-16,0-2 1 15,10-4 0-15,-3-3 0 16,11-6-2-16,10-6 0 15,0-7-3-15,10-9 1 16,11-12-5-16,18-13 0 0,10-10-6 16,1-12 1-16,10-6-8 15,0-7 0-15</inkml:trace>
  <inkml:trace contextRef="#ctx0" brushRef="#br0" timeOffset="46075.001">32124 16880 39 0,'-28'28'19'0,"10"28"-16"16,8-40 28-16,-1 3-31 16,4 15 1-16,-14 4 1 15,7 3 0-15,-4-1-3 16,0 1 0-16,8-3 2 16,-1-4 0-16,1-5-1 15,3-7 0-15,3-13-1 16,4-9 1-16,4-13-1 15,3-12 1-15,3-15 0 16,11-1 0-16,-3 0-1 16,14 0 1-16,-4 4 1 0,0 12 0 15,-3 3 1-15,10 9 0 16,-3 7 0-16,-11 6 0 16,0 6 0-16,-3 3 1 15,-11 4-3-15,-14 9 1 16,-4 0-4-16,-6 0 1 15,-5 3-2-15,1-3 1 16,0-6-2-16,-7 2 0 0,10-8 1 16,-3-7 0-16,7-3 1 15,0 0 1-15,10-6 1 16,4-1 0-16,4-2 1 16,10 0 0-16,0 2 0 15,-3 1 0-15,10 3 0 16,-7-3 1-16,0 2 0 15,-3 4 0-15,-4 7 1 16,-7 2 0-16,-7 1 1 16,-7 8 1-16,-11 1 0 15,4 3 0-15,0-3 0 16,-1 3 1-16,5 0-2 16,3-6 1-16,3-4-2 15,4-3 1-15,0-5-2 16,7-4 0-16,14-7-1 15,0-2 0-15,7-4-3 16,-3 1 1-16,3-1-2 16,0 1 1-16,-3 5-1 0,-8 4 1 15,-10 10 0-15,-10 5 1 16,3 4 1-16,-14 0 1 16,7 2 2-16,-4 4 0 15,0 0 0-15,8 0 1 16,-1-3 0-16,1 6 0 15,10-6-1-15,0-3 0 16,7-4-1-16,3-2 0 16,4-4-2-16,11-6 1 0,0-6-6 15,3-4 0-15,4 1-8 16,14-4 0-16</inkml:trace>
  <inkml:trace contextRef="#ctx0" brushRef="#br0" timeOffset="46684.2908">31859 17936 35 0,'-10'29'17'0,"-4"15"-13"0,10-26 21 0,-10 7-22 16,-7 4 0-16,-14 5 4 15,3 4 0-15,-7-4-8 16,0 1 1-16,-3-7 5 15,10-6 0-15,4-10-2 16,0-12 0-16,14-9-2 16,3-25 0-16,11-7-1 15,14-13 0-15,14 4-1 16,15 6 0-16,6 1 1 16,11 14 0-16,0 10 0 15,-11 10 1-15,-10 12 0 16,0 10 1-16,-18 9 0 15,-3 6 0-15,-15 6-2 16,-3 10 1-16,-10-6-8 16,-1-4 1-16,-6-5-10 15,6-7 0-15</inkml:trace>
  <inkml:trace contextRef="#ctx0" brushRef="#br0" timeOffset="47387.4169">31041 14898 29 0,'0'-10'14'0,"-7"10"-1"16,3 4 12-16,-6 8-23 16,-8 4 0-16,-10 3 1 15,-4 9 1-15,-7 6-5 16,-10 1 0-16,7 2 3 16,-1-2 0-16,8-4-5 15,14-9 0-15,3-3-7 16,8-10 0-16,17 1-2 15,3-7 0-15</inkml:trace>
  <inkml:trace contextRef="#ctx0" brushRef="#br0" timeOffset="47574.8166">30903 15030 27 0,'7'-7'13'0,"4"20"-6"0,-7-7 23 16,-4 10-27-16,-4 9 1 15,-7 16 1-15,1 6 0 16,-1 3-7-16,1-3 0 15,-4-3 4-15,10-4 1 16,-3-8-5-16,7-10 1 16,0-10-6-16,7-9 0 15,4-12-5-15,6-10 0 16</inkml:trace>
  <inkml:trace contextRef="#ctx0" brushRef="#br0" timeOffset="48012.3773">31129 15008 27 0,'28'-7'13'0,"-31"20"-6"0,3-7 19 0,-4 7-25 16,-3 5 1-16,-3 1 0 16,-1 0 1-16,8 3-4 15,-8-3 0-15,-3 6 2 16,3-3 1-16,1 0-1 16,-1 0 0-16,-3-7-2 15,0-2 0-15,0 0 0 16,-4-4 0-16,8 0 0 15,-1-2 0-15,0-1-1 16,1 0 1-16,3-3 0 16,3 0 1-16,4-3-1 15,0 0 1-15,4 0 0 16,6-6 0-16,1 3 0 16,-4 3 1-16,0-3 0 0,-3 3 0 15,-1 6 1-15,-3 0 0 16,-3 1 1-16,-1 2 0 15,0 4 0-15,1-7 0 16,-4 0 0-16,7 0 1 16,0-2-2-16,0-4 1 15,7 0-1-15,0-4 0 16,0 4-1-16,0-3 1 0,11-3-3 16,-4 3 0-1,0 3-4-15,0 3 0 0,-3 0-6 16,-1 3 0-16,1 7-3 15,-15 9 1-15</inkml:trace>
  <inkml:trace contextRef="#ctx0" brushRef="#br0" timeOffset="48356.1037">30900 15606 28 0,'-46'32'14'0,"25"2"-4"16,14-27 23-16,0 2-28 16,-7 0 0-16,3 7 3 15,11-6 0-15,0 2-10 16,0-3 0-16,11 1 7 15,-1-4 0-15,8-6-2 16,3-9 0-16,7-4-3 16,4-2 0-16,-4-4-5 15,4-3 1-15,-4 0-6 16,-7 0 1-16,-10 0-3 16,3 0 0-16,-10 0 1 15,-4 3 1-15,-4 7 6 0,-3 12 1 16,-11 3 5-16,8 6 1 15,-8 10 4-15,4 6 1 16,-7 10-1-16,3 8 0 16,8 11-4-16,-1-1 1 15,0 0-2-15,4-6 0 16,4-9-4-16,3-3 0 16,0-7-5-16,3-9 1 15,4-10-5-15,8-9 1 0</inkml:trace>
  <inkml:trace contextRef="#ctx0" brushRef="#br0" timeOffset="48590.4209">31009 15826 25 0,'-7'-22'12'0,"-14"25"-2"0,10 7 18 0,-6-1-24 15,-1 10 0-15,-3 3 3 16,7 0 0-16,0 0-8 16,0-7 0-16,3 1 6 15,0-3 0-15,4-1-2 16,4-6 1-16,-4 1-3 15,7-4 1-15,10-3-1 16,1-6 0-16,10-4-1 16,7-6 1-16,4-2-4 15,7-1 0-15,10 0-8 16,1 3 1-16,-1 13-5 16,-17 6 0-16</inkml:trace>
  <inkml:trace contextRef="#ctx0" brushRef="#br0" timeOffset="48934.1083">30984 16218 31 0,'-3'-3'15'0,"-8"3"-6"16,4 0 23-16,-3 6-30 16,-4 7 1-16,-4 5 1 15,-3 11 0-15,-18 11-5 16,-7 4 0-16,-14 16 3 15,0-10 0-15,7-3-4 16,7-6 1-16,11-7-8 16,10-12 0-16,15-6-4 15,6-3 0-15</inkml:trace>
  <inkml:trace contextRef="#ctx0" brushRef="#br0" timeOffset="49105.9674">30833 16378 44 0,'10'-6'22'0,"12"-10"-26"0,-12 19 42 16,-3 0-37-16,4 0 0 16,-1 4 0-16,1-4 0 15,7 3-6-15,-8 3 1 16,1-5-5-16,6 5 0 16,-13 4-4-16,3 5 0 15</inkml:trace>
  <inkml:trace contextRef="#ctx0" brushRef="#br0" timeOffset="49246.6644">30865 16572 37 0,'-22'7'18'0,"12"-4"-11"0,10-6 34 0,0-4-39 16,7 1 1-16,-4-3-1 15,8-1 1-15,10-2-5 16,-3-1 1-16,10 1-1 16,-7 2 0-16,0 4-8 15,0 6 1-15,-6 3-5 16,-5 10 0-16</inkml:trace>
  <inkml:trace contextRef="#ctx0" brushRef="#br0" timeOffset="49496.5579">30783 16883 53 0,'-38'53'26'0,"38"-25"-30"16,0-21 51-16,17-4-46 16,-6-3 1-16,10-7 0 0,7-5 0 15,11-7-3-15,3 0 0 16,4-6 2-16,4 6 1 15,-15 1-2-15,-7 2 1 16,-17 0-1-16,-4 4 1 16,-14 2 0-16,-14 1 0 31,-22-7-3-31,4 7 1 16,-6-4-8-16,9 4 0 15,12-4-8-15,13-6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22T01:22:32.27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10146 10251 17 0,'-4'-22'8'0,"36"12"-3"0,-7 4 8 15,10 3-12-15,14-7 0 16,1 1 0-16,3-4 1 16,7-2-2-16,0-4 0 15,14-3 2-15,0 3 0 16,-4 3-6-16,-6 7 0 16,-11 3-2-16,-7 9 1 15</inkml:trace>
  <inkml:trace contextRef="#ctx0" brushRef="#br0" timeOffset="203.1737">10259 10693 12 0,'-106'34'6'0,"71"-21"4"0,31-7 7 0,1-3-15 16,3 7 0-16,7-7 1 15,3 0 1-15,18 0-5 16,11-6 1-16,11-7 3 15,-1-2 0-15,4-7 0 16,3-9 0-16,8 0-3 16,-4-1 0-16,7-5-8 15,-7 3 1-15</inkml:trace>
  <inkml:trace contextRef="#ctx0" brushRef="#br0" timeOffset="406.2003">10555 10260 16 0,'-39'28'8'0,"18"38"2"0,18-44 4 16,-4 12-13-16,-4 14 1 15,-3 5 0-15,0 10 1 16,3 12-4-16,1 6 1 16,3-5 3-16,7-11 0 15,3-5-6-15,8-7 0 16,3-3-4-16,7-15 0 15</inkml:trace>
  <inkml:trace contextRef="#ctx0" brushRef="#br0" timeOffset="843.6843">11169 10040 20 0,'-25'22'10'0,"18"3"-12"15,7-18 13-15,0 2-11 16,4 1 0-16,3-1 0 16,7 0 1-16,0-2-1 15,4-4 0-15,3 3 0 16,4-3 1-16,-4 0 0 15,-4 4 0-15,-6-1 0 0,-15 6 0 16,-3 4 0-16,-3 3 0 16,-8 0-1-16,-3 6 1 15,-4-3-1-15,1 0 0 16,-1-3 0-16,7-4 0 16,4 1 0-16,3-7 0 15,4 1 0-15,4-1 0 16,6-6 0-16,4 0 1 15,4-3 0-15,7 0 1 16,-1-3-1-16,1 3 0 16,0-3-2-16,3 6 1 15,4 0-7-15,-4 4 1 16</inkml:trace>
  <inkml:trace contextRef="#ctx0" brushRef="#br0" timeOffset="1062.4486">11074 10523 22 0,'-11'10'11'0,"15"-4"-10"16,-1-6 15-16,4 0-16 15,4 0 1-15,6-6 0 16,5-4 1-16,2-2-3 16,8-1 1-16,7 1 1 15,0 2 1-15,-4 1-1 16,-3 3 0-16,-8 6-1 15,-2 3 0-15,-5 3-3 16,-3 3 0-16,0 1-5 16,-7-1 1-16</inkml:trace>
  <inkml:trace contextRef="#ctx0" brushRef="#br0" timeOffset="1531.1535">11465 10479 16 0,'-3'4'8'0,"-1"8"-4"0,4-6 10 15,-3 4-14-15,-4 2 0 16,-4 4 0-16,0 6 1 16,-6 0-1-16,6 0 1 15,1-3-6-15,-1-4 1 16,4 1-1-16,3-7 0 15</inkml:trace>
  <inkml:trace contextRef="#ctx0" brushRef="#br0" timeOffset="1874.9401">11240 10552 10 0,'-22'3'5'0,"19"-3"2"0,3 0 7 0,0 6-12 16,0 3 1-16,0 7 1 16,0 9 1-16,0 0-6 15,0 16 0-15,3 6 4 16,-3-3 0-16,4 3-1 16,-1-3 0-16,1-3 0 15,-4 3 0-15,0-13 0 16,0-6 0-16,-4 0 0 15,-3-6 1-15,0-3 0 16,-3-4 0-16,-4-2-1 16,-1-4 1-16,1-6-2 15,0-10 1-15,0-5-5 16,0-7 1-16,7-6-8 16,3-1 0-1</inkml:trace>
  <inkml:trace contextRef="#ctx0" brushRef="#br0" timeOffset="2124.9224">11631 10172 29 0,'-14'-12'14'0,"25"-1"-16"0,-4 7 18 0,3 0-17 16,4-7 1-16,4 4 0 15,3-1 1-15,4-2-1 16,10 2 1-16,4 1-5 16,0-1 0-16,-1 7-3 15,-6 3 1-15</inkml:trace>
  <inkml:trace contextRef="#ctx0" brushRef="#br0" timeOffset="2671.7554">11857 10166 17 0,'-67'28'8'0,"17"47"-7"15,36-56 10-15,0 3-11 0,-3 3 1 16,-1-3-1-16,4 3 1 16,0-3-1-16,3-6 0 15,4 3 0-15,0-7 1 16,3-2-1-16,1 2 0 15,-1 1 0-15,1-4 0 16,-1 4-1-16,4 2 1 16,-3 4 0-16,-1 6 0 15,4 3 1-15,-3 4 0 16,-1-1 1-16,4 1 0 16,-3 5 0-16,-1-5 1 15,4-7-1-15,-3-3 0 16,3-4-1-16,0-8 1 0,-4-7 0 15,4-9 0-15,4-13-2 16,-1-3 1-16,4-6-1 16,4-4 1-16,6-5-1 15,1 5 0-15,3 4 0 16,0-3 0-16,1 3 0 16,-5 9 1-16,-3 6 0 15,-3 10 1-15,-4 6 0 16,-3 0 0-16,-4 10 0 15,-4 6 0-15,-3 3 0 16,-4 3 0-16,1 0 0 16,-1-3 0-16,1 6-1 15,-1 3 0-15,4-6 0 16,3-3 0-16,4-3 0 16,0-3 0-16,4-7 0 0,3-6 1 15,4-9-2-15,3-3 0 16,7-10-5-16,14 0 0 15,4-3-6-15,14-12 0 16</inkml:trace>
  <inkml:trace contextRef="#ctx0" brushRef="#br0" timeOffset="3546.6141">12499 9993 25 0,'-67'25'12'0,"-28"41"-12"0,73-47 13 0,-2 13-12 16,-1-1 0-16,0 0 0 15,8-3 1-15,3-6-2 16,7-6 0-16,3-3 1 16,8-10 0-16,6-3-1 15,8-13 0-15,3-2-1 16,7-4 1-16,7 0-2 15,1 0 1-15,-5 7-1 16,-9 2 1-16,-8 10 0 16,-21 10 0-16,-7 12 1 15,-4 12 0-15,-3 4 1 16,0 9 0-16,-1-3 1 16,1-7 1-16,4-2 0 15,3-10 0-15,7-6-1 0,3-4 1 16,8-5-1-16,6-10 0 15,4-7-2-15,11-5 1 16,7-7 0-16,3 0 0 16,-3 0-1-16,-4 4 0 15,-10 5 0-15,-11 7 1 16,-7 6-2-16,-11 10 1 16,-3 3 0-16,0-7 0 15,0 0 0-15,7 1 0 16,0-4 0-16,3-3 1 15,4-3-1-15,4 0 0 0,6-3-2 16,1-3 0-16,-1 0-2 16,-3 6 0-16,-7 0 0 15,-3 0 0-15,-4 3-1 16,0 0 1-16,0-3 3 16,-4 6 0-16,4 3 2 15,0 4 0-15,0 0 0 16,0 8 0-16,0 8 0 15,0 5 1-15,3 4 0 16,-3 9 0-16,4 9-1 16,-1-2 0-16,1-1 0 15,-1-6 0-15,4 0 0 16,0-9 0-16,0-10-2 16,0-3 1-16,0-9-1 15,0-7 1-15,0-9-2 16,0-9 1-16,0-13-1 0,-3 0 1 15,-1 3 1-15,-3 3 0 16,-4 1 2-16,1 5 1 16,-1 7 1-16,-3 6 0 15,4 0 1-15,-1 4 0 16,4-4-1-16,3-3 1 16,4 0-2-16,11-10 0 15,3-9-1-15,7-2 0 16,18-11-6-16,3 1 1 15,8-7-9-15,13 1 1 16</inkml:trace>
  <inkml:trace contextRef="#ctx0" brushRef="#br0" timeOffset="4140.407">13159 10116 19 0,'-64'19'9'0,"4"6"-2"15,39-16 4-15,0 7-9 16,-4-1 1-16,4 4 0 16,3 3 0-16,1-3-5 0,6-3 1 15,4-1 2 1,3-2 1-16,4-1-2 0,4-2 1 15,3-7-1-15,4 3 1 16,10-3-1-16,-4 0 0 16,1 1 0-16,-4 5 1 15,0-3-1-15,-7 7 1 16,0 3-1-16,-7 2 0 16,0 4 0-16,-10-3 0 15,6 0 0-15,-6 0 0 16,-1-7-1-16,4 1 1 15,0-4 0-15,0 1 0 16,7-4 0-16,0 0 0 0,7 0 1 16,4-2 0-16,-1 2-3 15,4 0 1-15,0 0-5 16,-3 4 1-16,-4-1-3 16,0 4 1-16,-7-1 0 15,-3 4 0-15,-11 3 6 16,-4-4 0-16,0 14 6 15,-3 5 0-15,3-2 3 16,1-1 0-16,-4 0 1 16,6-3 0-16,5-6-4 15,3-3 0-15,7-12-1 16,3-14 0-16,8-5-2 16,14-17 0-16,13-2-5 15,5-7 0-15,6-5-8 16,1-4 1-16</inkml:trace>
  <inkml:trace contextRef="#ctx0" brushRef="#br0" timeOffset="4312.1901">13275 10285 27 0,'-21'19'13'0,"24"-7"-13"0,-3-8 16 15,0-4-15-15,4-4 0 16,3-2 0-16,4-3 1 15,3-4-4-15,3-9 1 16,1 0-6-16,3 3 1 0</inkml:trace>
  <inkml:trace contextRef="#ctx0" brushRef="#br0" timeOffset="4655.9233">13402 10160 21 0,'-28'12'10'0,"0"51"-2"0,21-44 11 0,-8 6-16 16,1 6 1-16,0 7 2 15,0-1 1-15,4-2-8 16,-1-1 0-16,4-5 5 16,0-4 1-16,3-3-2 15,4-7 0-15,4-5-1 16,6-7 0-16,5-3-2 16,2-6 1-16,4-4-4 15,4-2 1-15,-4-4-4 16,0-9 1-16,-3 6-2 15,-4 0 1-15,0 4 0 16,-10 5 0-16,-4 1 4 0,-4 12 0 16,-3 9 3-16,4 4 1 15,-1 3-1-15,1-3 1 16,3-1 0-16,0 1 0 16,0 0-2-16,0-1 1 15,0-2-6-15,0-1 1 16,0 1-4-16,0-1 1 15</inkml:trace>
  <inkml:trace contextRef="#ctx0" brushRef="#br0" timeOffset="4812.1562">13303 10624 22 0,'-17'19'11'0,"6"21"-12"0,8-30 17 0,-5 9-15 15,1 9 1-15,-3 3 0 16,-4 7 0-16,-7-1-3 15,3-2 1-15,4-1 0 16,0-9 0-16,3-9-7 16,8-10 1-16</inkml:trace>
  <inkml:trace contextRef="#ctx0" brushRef="#br0" timeOffset="5015.2642">13282 10727 22 0,'7'-3'11'0,"0"25"-6"16,-7-16 14-16,0 10-15 0,0 9 1 31,0 6 5-31,4-2 1 16,-1-7-12-16,1-10 0 15,3 1 7-15,3-10 1 16,5-9-3-16,-1-7 1 16,3-9-9-16,4-6 1 15,18-4-10-15,4 1 0 16</inkml:trace>
  <inkml:trace contextRef="#ctx0" brushRef="#br0" timeOffset="5249.6642">13780 10235 34 0,'0'-6'17'0,"24"-7"-19"16,-17 4 21-16,4-4-19 15,3 1 0-15,4-4 1 16,3-3 0-16,3-9-5 16,8 3 1-16,-4 3-6 15,1 0 1-15</inkml:trace>
  <inkml:trace contextRef="#ctx0" brushRef="#br0" timeOffset="5515.27">13952 10031 19 0,'-35'38'9'0,"10"28"-5"0,22-38 10 15,-4 16-12-15,-4 15 1 16,1 4 3-16,-4 3 0 16,3 6-6-16,0-3 0 15,-3 3 5-15,7-9 0 16,0-7-1-16,0-9 0 15,0-12-1-15,7-13 1 16,0-10-2-16,0-12 1 16,0-12-1-16,0-10 1 15,0 3-1-15,0-3 0 0,4-3-1 16,3-6 1-16,3 2-1 16,4 1 0-16,7 0-9 15,8-4 1-15,17-2-6 16,6-4 0-16</inkml:trace>
  <inkml:trace contextRef="#ctx0" brushRef="#br0" timeOffset="8108.8125">14277 10182 20 0,'-42'37'10'0,"35"10"-7"16,10-34 7-16,8-1-9 16,3 1 1-16,3-7 1 15,1-9 1 1,14-32-5 0,-4 1 1-16,-3 0 4 15,-4-1 0-15,-11 4-2 0,-2 2 1 16,-12 7-1-16,-3 10 1 15,-7 6-2-15,0 6 1 16,-11 6-2-16,0 10 1 16,-3 2-2-16,-4 8 1 15,4-1-4-15,0 3 0 16,7-3-5-16,3 6 0 16</inkml:trace>
  <inkml:trace contextRef="#ctx0" brushRef="#br0" timeOffset="8483.7844">14093 10505 24 0,'-7'28'12'0,"14"-16"-10"0,-3-12 17 0,7 3-18 16,3-3 0-16,7 0 1 15,4-6 1-15,3-10-4 16,0 1 1-16,-3-4 2 16,-8 0 0-16,-3 0-1 15,-6 4 1-15,-12 5-2 16,-7 10 0-16,-6 10 0 15,-8-1 1-15,4 7-1 16,0-1 0-16,7-2 0 16,7 0 0-16,7-4 0 15,7-3 0-15,7-3 0 16,10 0 0-16,1-3 0 16,3-6 0-16,1-3-2 15,-1-4 1-15,-4 1 0 0,-2-1 1 16,-1 4 0-16,-7-4 0 15,0 1 1-15,0 2 0 16,-3-5 1-16,-4 2 1 16,0 4-3-16,-4 2 1 15,1 1-4-15,-4 6 0 16,-4 13-7-16,-6 5 1 16</inkml:trace>
  <inkml:trace contextRef="#ctx0" brushRef="#br0" timeOffset="8936.9569">14252 10686 27 0,'-21'10'13'0,"10"-10"-8"0,8 0 19 0,3-3-23 16,0-4 0-16,3 1 0 15,1-3 0-15,7-7-2 16,3 0 1-16,3 1 0 16,-3-1 1-16,1 3-1 15,-5 4 1-15,1 3-1 16,-1 9 0-16,-3 6 0 15,-3 10 0-15,-4 3-1 16,0 9 1-16,0 4-1 16,0 9 1-16,0 0-1 15,0 0 1-15,0-4 0 16,-4-2 0-16,4-3 0 16,0-7 0-16,0-6 0 15,0-7 1-15,0 1-1 16,0-13 1-16,0-9 0 0,0-10 0 15,-3 1-1-15,-4-4 1 16,-7 6-1-16,-4 4 0 16,-7 3 0-16,1 2 0 15,-1 11 1-15,4-1 0 16,3 0 0-16,4 4 1 16,7-1 0-16,3 0 0 15,8-5 0-15,14-4 0 16,10-7 0-16,4-8 1 15,3-10-3-15,11-10 0 16,7-6-6-16,14-3 1 0,10 0-7 16,11 1 1-16</inkml:trace>
  <inkml:trace contextRef="#ctx0" brushRef="#br0" timeOffset="9171.3179">15085 10156 26 0,'-35'7'13'0,"6"12"-12"15,19-10 16-15,-4 10-17 16,-8 12 1-16,-13 10-1 16,-11 6 1-16,-3 0-1 15,-8-9 0-15,12-1 0 16,9-9 1-16,12-6-4 0,13-6 1 15,11-7-5-15,11-5 0 16</inkml:trace>
  <inkml:trace contextRef="#ctx0" brushRef="#br0" timeOffset="9593.1696">15374 10122 23 0,'-7'6'11'0,"-21"22"-9"16,14-15 14-16,-7 9-14 15,-15 16 1-15,1 2 2 16,3 7 1-16,4-3-7 16,7-6 0-16,7-4 5 15,7-8 0-15,3-8-2 16,18-5 1-16,7-10-1 15,11-12 0-15,3-10-1 0,1-9 1 16,-1-13-3-16,-3 0 0 16,-4-3-5-16,0 3 0 15,-3 4-5-15,0 2 1 16</inkml:trace>
  <inkml:trace contextRef="#ctx0" brushRef="#br0" timeOffset="9749.3177">15399 10204 14 0,'-43'65'7'0,"1"48"0"0,32-85 5 0,-5 7-10 16,-2 6 0-16,-8 3 1 16,0 0 0-16,4 6-4 15,4 0 0-15,2 6 3 16,1-9 0-16,7-3-5 16,0 0 0-16,11-3-3 15,6-13 0-15</inkml:trace>
  <inkml:trace contextRef="#ctx0" brushRef="#br0" timeOffset="11217.9829">14905 10448 25 0,'-4'19'12'0,"8"3"-2"0,-4-10 12 15,0 4-20-15,-4 12 1 16,1 10 0-16,-1 9 0 15,4 9-5-15,0 13 1 16,0-3 2-16,4-6 0 16,3-10-6-16,3-6 0 15,8 3-5-15,3-13 1 16</inkml:trace>
  <inkml:trace contextRef="#ctx0" brushRef="#br0" timeOffset="11592.9438">15311 10677 25 0,'-15'-6'12'0,"19"3"-7"0,-4 3 16 16,7-4-18-16,0 1 1 15,7 3 1-15,4-3 1 16,-1 0-8-16,1 0 1 15,3 0 4-15,4-3 0 16,-4-1-3-16,0 1 0 16,-3 3-7-16,-4 3 0 15,-7 6-4-15,-3 0 0 16</inkml:trace>
  <inkml:trace contextRef="#ctx0" brushRef="#br0" timeOffset="11733.5697">15339 10777 34 0,'-25'7'17'0,"18"-23"-16"0,7 16 31 0,7-6-30 16,0-1 1-16,4 1 0 16,6 0 0-16,1 0-5 15,0-4 1-15,3-2-7 16,7 5 0-16,-3-2-4 16,-4 3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AA5F-9E1D-0348-BF0B-088438C09A9A}" type="datetimeFigureOut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A016F-FA2C-244A-B37B-1B7B14CE38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999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928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Unlike an attacker who is trying to access information</a:t>
            </a:r>
          </a:p>
          <a:p>
            <a:r>
              <a:rPr lang="en-US" altLang="zh-TW" dirty="0" smtClean="0"/>
              <a:t>from outside, an insider usually has knowledge about the</a:t>
            </a:r>
          </a:p>
          <a:p>
            <a:r>
              <a:rPr lang="en-US" altLang="zh-TW" dirty="0" smtClean="0"/>
              <a:t>database and procedures within the organization. Using this</a:t>
            </a:r>
          </a:p>
          <a:p>
            <a:r>
              <a:rPr lang="en-US" altLang="zh-TW" dirty="0" smtClean="0"/>
              <a:t>knowledge, they can exploit the privileges and trust placed</a:t>
            </a:r>
          </a:p>
          <a:p>
            <a:r>
              <a:rPr lang="en-US" altLang="zh-TW" dirty="0" smtClean="0"/>
              <a:t>on them, and access information that they are not supposed</a:t>
            </a:r>
          </a:p>
          <a:p>
            <a:r>
              <a:rPr lang="en-US" altLang="zh-TW" dirty="0" smtClean="0"/>
              <a:t>to see.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302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application users interact with the database using a web application on their computer (client-side). This application</a:t>
            </a:r>
          </a:p>
          <a:p>
            <a:r>
              <a:rPr lang="en-US" altLang="zh-TW" dirty="0" smtClean="0"/>
              <a:t>generates queries, and issues them to the database, which is contained in a database server (server-side). </a:t>
            </a:r>
          </a:p>
          <a:p>
            <a:r>
              <a:rPr lang="en-US" altLang="zh-TW" dirty="0" smtClean="0"/>
              <a:t>The terminal users interact with the database via a terminal interface on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their computers, which directly connects them to the database</a:t>
            </a:r>
          </a:p>
          <a:p>
            <a:r>
              <a:rPr lang="en-US" altLang="zh-TW" dirty="0" smtClean="0"/>
              <a:t>server. </a:t>
            </a:r>
          </a:p>
          <a:p>
            <a:r>
              <a:rPr lang="en-US" altLang="zh-TW" dirty="0" smtClean="0"/>
              <a:t>The query monitor just observes the queries that are issued to the database, and it doesn’t block or change the</a:t>
            </a:r>
          </a:p>
          <a:p>
            <a:r>
              <a:rPr lang="en-US" altLang="zh-TW" dirty="0" smtClean="0"/>
              <a:t>queries. </a:t>
            </a:r>
          </a:p>
          <a:p>
            <a:r>
              <a:rPr lang="en-US" altLang="zh-TW" dirty="0" smtClean="0"/>
              <a:t>Any query that is issued to the database is captured by the query monitor, processed, logged, and then sent to the</a:t>
            </a:r>
          </a:p>
          <a:p>
            <a:r>
              <a:rPr lang="en-US" altLang="zh-TW" dirty="0" smtClean="0"/>
              <a:t>database, respectively. It detects suspicious activity, and reports</a:t>
            </a:r>
          </a:p>
          <a:p>
            <a:r>
              <a:rPr lang="en-US" altLang="zh-TW" dirty="0" smtClean="0"/>
              <a:t>them to the security personnel.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Consequently, the query monitor just observes the interaction between users and the database, </a:t>
            </a:r>
          </a:p>
          <a:p>
            <a:r>
              <a:rPr lang="en-US" altLang="zh-TW" dirty="0" smtClean="0"/>
              <a:t>but never modifies the query results or database records.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70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Assume that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adversaries within the organization have the domain knowledge</a:t>
            </a:r>
          </a:p>
          <a:p>
            <a:r>
              <a:rPr lang="en-US" altLang="zh-TW" dirty="0" smtClean="0"/>
              <a:t>about the database schema, or have access to software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tools that run on the database </a:t>
            </a:r>
          </a:p>
          <a:p>
            <a:r>
              <a:rPr lang="en-US" altLang="zh-TW" dirty="0" smtClean="0"/>
              <a:t>without requiring the user to</a:t>
            </a:r>
            <a:r>
              <a:rPr lang="zh-TW" altLang="en-US" dirty="0" smtClean="0"/>
              <a:t> </a:t>
            </a:r>
            <a:r>
              <a:rPr lang="en-US" altLang="zh-TW" dirty="0" smtClean="0"/>
              <a:t>have familiarity to the underlying database, but they don’t</a:t>
            </a:r>
          </a:p>
          <a:p>
            <a:r>
              <a:rPr lang="en-US" altLang="zh-TW" dirty="0" smtClean="0"/>
              <a:t>have any insight into the data content stored in the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939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Assume that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adversaries within the organization have the domain knowledge</a:t>
            </a:r>
          </a:p>
          <a:p>
            <a:r>
              <a:rPr lang="en-US" altLang="zh-TW" dirty="0" smtClean="0"/>
              <a:t>about the database schema, or have access to software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tools that run on the database </a:t>
            </a:r>
          </a:p>
          <a:p>
            <a:r>
              <a:rPr lang="en-US" altLang="zh-TW" dirty="0" smtClean="0"/>
              <a:t>without requiring the user to</a:t>
            </a:r>
            <a:r>
              <a:rPr lang="zh-TW" altLang="en-US" dirty="0" smtClean="0"/>
              <a:t> </a:t>
            </a:r>
            <a:r>
              <a:rPr lang="en-US" altLang="zh-TW" dirty="0" smtClean="0"/>
              <a:t>have familiarity to the underlying database, but they don’t</a:t>
            </a:r>
          </a:p>
          <a:p>
            <a:r>
              <a:rPr lang="en-US" altLang="zh-TW" dirty="0" smtClean="0"/>
              <a:t>have any insight into the data content stored in the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3204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660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1766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See this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ppt’s</a:t>
            </a:r>
            <a:r>
              <a:rPr lang="en-US" altLang="zh-TW" baseline="0" dirty="0" smtClean="0"/>
              <a:t> page 6 &amp; 9.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7308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See this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ppt’s</a:t>
            </a:r>
            <a:r>
              <a:rPr lang="en-US" altLang="zh-TW" baseline="0" dirty="0" smtClean="0"/>
              <a:t> page 6.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295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Still, the question remains if the resources that</a:t>
            </a:r>
          </a:p>
          <a:p>
            <a:r>
              <a:rPr lang="en-US" altLang="zh-TW" dirty="0" smtClean="0"/>
              <a:t>the insider wants to access are in the database, and if they</a:t>
            </a:r>
          </a:p>
          <a:p>
            <a:r>
              <a:rPr lang="en-US" altLang="zh-TW" dirty="0" smtClean="0"/>
              <a:t>can be retrieved with accessing a limited number of resources.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380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Still, the question remains if the resources that</a:t>
            </a:r>
          </a:p>
          <a:p>
            <a:r>
              <a:rPr lang="en-US" altLang="zh-TW" dirty="0" smtClean="0"/>
              <a:t>the insider wants to access are in the database, and if they</a:t>
            </a:r>
          </a:p>
          <a:p>
            <a:r>
              <a:rPr lang="en-US" altLang="zh-TW" dirty="0" smtClean="0"/>
              <a:t>can be retrieved with accessing a limited number of resources.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724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613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6352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373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team takes every query issued by all users and extract the resources consumed to use them to create the user profiles.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After that, this problem can be approached as a clustering problem. The information collected is labeled with a clustering algorithm like k-means, or hierarchical clustering, while keeping the resource-user association.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2662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970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884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8600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828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Insider attack:</a:t>
            </a:r>
            <a:r>
              <a:rPr lang="zh-TW" altLang="en-US" dirty="0" smtClean="0"/>
              <a:t>員工誤用他們的合法權限，去得到未授權的資訊或資源，像是檔案系統或是資料庫。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r>
              <a:rPr lang="zh-TW" altLang="en-US" dirty="0" smtClean="0"/>
              <a:t>開啟不被授權的帳號、金錢的轉移、個資盜取、信用詐欺等等。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168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偵查內部攻擊者的機制主要關注在使用者的異常行為，比方說使用</a:t>
            </a:r>
            <a:r>
              <a:rPr lang="en-US" altLang="zh-TW" dirty="0" smtClean="0"/>
              <a:t>shell commands,</a:t>
            </a:r>
            <a:r>
              <a:rPr lang="en-US" altLang="zh-TW" baseline="0" dirty="0" smtClean="0"/>
              <a:t> File Access or SQL queries.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59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a query can be perceived with varying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interpretations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makes it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impossible to extract the definitive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query writer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given query, but it is still possible to sense a fuzzy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notion of the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984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Identifying if a subset of attributes is a pseudo-intent is shown to be </a:t>
            </a:r>
            <a:r>
              <a:rPr lang="en-US" altLang="zh-TW" dirty="0" err="1" smtClean="0"/>
              <a:t>coNP</a:t>
            </a:r>
            <a:r>
              <a:rPr lang="en-US" altLang="zh-TW" dirty="0" smtClean="0"/>
              <a:t>-Complete [4].</a:t>
            </a:r>
          </a:p>
          <a:p>
            <a:r>
              <a:rPr lang="en-US" altLang="zh-TW" dirty="0" smtClean="0"/>
              <a:t>It is also important to note that not all sets of attributes in a context represent a </a:t>
            </a:r>
            <a:r>
              <a:rPr lang="en-US" altLang="zh-TW" dirty="0" err="1" smtClean="0"/>
              <a:t>pseudointent</a:t>
            </a:r>
            <a:r>
              <a:rPr lang="en-US" altLang="zh-TW" dirty="0" smtClean="0"/>
              <a:t>; counting the number of pseudo-intents is proven to be #P-hard.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will refer to these resources when we say query intent – (pseudo-intent in FCA domain), from now 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185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g is in relation I with an attribute m, we write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gIm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[4].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users usually create similar workloads on the database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their daily tasks [22]. These workloads can be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utilized to create a chain of tasks for each user.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885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can be two types of weights: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(1) the number of different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 between two sets, and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cumulative probability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next activity where the probability is calculated by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division of the number of occurrences of an item to the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item occurrences.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120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Both attack and defense strategies for this attack type are completely different.</a:t>
            </a:r>
          </a:p>
          <a:p>
            <a:r>
              <a:rPr lang="en-US" altLang="zh-TW" dirty="0" smtClean="0"/>
              <a:t>If such an attack is successful, the adversary can access</a:t>
            </a:r>
          </a:p>
          <a:p>
            <a:r>
              <a:rPr lang="en-US" altLang="zh-TW" dirty="0" smtClean="0"/>
              <a:t>the copy of the database instance offline without having to</a:t>
            </a:r>
          </a:p>
          <a:p>
            <a:r>
              <a:rPr lang="en-US" altLang="zh-TW" dirty="0" smtClean="0"/>
              <a:t>go through the query monitor. To address data tampering</a:t>
            </a:r>
          </a:p>
          <a:p>
            <a:r>
              <a:rPr lang="en-US" altLang="zh-TW" dirty="0" smtClean="0"/>
              <a:t>by an insider, the construction can be supported with integrity</a:t>
            </a:r>
          </a:p>
          <a:p>
            <a:r>
              <a:rPr lang="en-US" altLang="zh-TW" dirty="0" smtClean="0"/>
              <a:t>verification techniques [19], and authenticated data</a:t>
            </a:r>
          </a:p>
          <a:p>
            <a:r>
              <a:rPr lang="en-US" altLang="zh-TW" dirty="0" smtClean="0"/>
              <a:t>structures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016F-FA2C-244A-B37B-1B7B14CE38BB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588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232-3596-4494-9557-4E6482C22023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07758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348C-5D60-4708-81BE-33DFE2C1164B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964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5A93-1979-44CA-9683-C8BFFF097563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14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676-2FA1-41FD-9E63-B14ECE608063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536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6FFB-C4C7-47C8-9C84-EC88F972EB4F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92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2CCC-3185-4F71-98C3-1C33B9BF56EB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478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EA7-55D7-46FB-98DB-22CFE713CD8B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079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CAA-4A87-45F0-BC15-E6C9EE541211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1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B5E3-BDED-42ED-A117-FC73629B7795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967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8B06-23CE-4CF7-8879-D1C475BF0D67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9474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4DAE-4650-47BF-AF8E-B33123123624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02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3BDD-DF85-4B0B-854A-6BA8B33BA266}" type="datetime1">
              <a:rPr kumimoji="1" lang="zh-TW" altLang="en-US" smtClean="0"/>
              <a:t>2018/6/22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F1D9-6D7E-E442-8455-7B3D3E660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766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14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56839"/>
            <a:ext cx="9144000" cy="211606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Insider Attacks to Databases</a:t>
            </a:r>
            <a:endParaRPr kumimoji="1"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15842" y="2710555"/>
            <a:ext cx="9282885" cy="2193953"/>
          </a:xfrm>
        </p:spPr>
        <p:txBody>
          <a:bodyPr>
            <a:normAutofit/>
          </a:bodyPr>
          <a:lstStyle/>
          <a:p>
            <a:endParaRPr kumimoji="1"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Gokhan</a:t>
            </a:r>
            <a:r>
              <a:rPr kumimoji="1"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Kul, </a:t>
            </a:r>
            <a:r>
              <a:rPr kumimoji="1"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Shambhu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Upadhyaya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</a:t>
            </a:r>
            <a:r>
              <a:rPr kumimoji="1"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Hughes</a:t>
            </a:r>
          </a:p>
          <a:p>
            <a:r>
              <a:rPr kumimoji="1" lang="en-US" altLang="zh-TW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kumimoji="1" lang="en-US" altLang="zh-TW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at </a:t>
            </a:r>
            <a:r>
              <a:rPr kumimoji="1" lang="en-US" altLang="zh-TW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Buffalo, SUNY</a:t>
            </a:r>
            <a:endParaRPr kumimoji="1" lang="zh-TW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3634" y="6450309"/>
            <a:ext cx="816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 '17 Proceedings of the 2017 International Workshop on Managing Insider Security Threats</a:t>
            </a:r>
            <a:endParaRPr lang="zh-TW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5" y="5148531"/>
            <a:ext cx="9072792" cy="947360"/>
          </a:xfrm>
          <a:prstGeom prst="rect">
            <a:avLst/>
          </a:prstGeom>
        </p:spPr>
      </p:pic>
      <p:pic>
        <p:nvPicPr>
          <p:cNvPr id="7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22" y="1792580"/>
            <a:ext cx="6010275" cy="1219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Model-</a:t>
            </a:r>
            <a:r>
              <a:rPr lang="en-US" altLang="zh-TW" sz="2800" dirty="0"/>
              <a:t>Formal Context Analysis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27" y="3010084"/>
            <a:ext cx="8979130" cy="187798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97400" y="633425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Source:this</a:t>
            </a:r>
            <a:r>
              <a:rPr lang="en-US" altLang="zh-TW" b="1" dirty="0" smtClean="0"/>
              <a:t> paper</a:t>
            </a:r>
            <a:endParaRPr lang="zh-TW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/>
              <p14:cNvContentPartPr/>
              <p14:nvPr/>
            </p14:nvContentPartPr>
            <p14:xfrm>
              <a:off x="3406320" y="1802520"/>
              <a:ext cx="7532640" cy="429264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9480" y="1797840"/>
                <a:ext cx="7547400" cy="43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7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Model-</a:t>
            </a:r>
            <a:r>
              <a:rPr lang="en-US" altLang="zh-TW" sz="2800" dirty="0"/>
              <a:t>Formal Context Analysis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users usually create similar workloads on the </a:t>
            </a:r>
            <a:r>
              <a:rPr lang="en-US" altLang="zh-TW" dirty="0" smtClean="0"/>
              <a:t>database to </a:t>
            </a:r>
            <a:r>
              <a:rPr lang="en-US" altLang="zh-TW" dirty="0"/>
              <a:t>perform their daily </a:t>
            </a:r>
            <a:r>
              <a:rPr lang="en-US" altLang="zh-TW" dirty="0" smtClean="0"/>
              <a:t>tasks. </a:t>
            </a:r>
            <a:r>
              <a:rPr lang="en-US" altLang="zh-TW" dirty="0"/>
              <a:t>These workloads can </a:t>
            </a:r>
            <a:r>
              <a:rPr lang="en-US" altLang="zh-TW" dirty="0" smtClean="0"/>
              <a:t>be utilized </a:t>
            </a:r>
            <a:r>
              <a:rPr lang="en-US" altLang="zh-TW" dirty="0"/>
              <a:t>to create a chain of tasks for each user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11</a:t>
            </a:fld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6294"/>
            <a:ext cx="10534606" cy="24655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/>
              <p14:cNvContentPartPr/>
              <p14:nvPr/>
            </p14:nvContentPartPr>
            <p14:xfrm>
              <a:off x="1008360" y="2970000"/>
              <a:ext cx="10712880" cy="361260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600" y="2962080"/>
                <a:ext cx="10723680" cy="36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0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There are two type of security </a:t>
            </a:r>
            <a:r>
              <a:rPr lang="en-US" altLang="zh-TW" dirty="0"/>
              <a:t>attacks as passive and active,</a:t>
            </a:r>
          </a:p>
          <a:p>
            <a:r>
              <a:rPr lang="en-US" altLang="zh-TW" b="1" dirty="0" smtClean="0"/>
              <a:t>Passive</a:t>
            </a:r>
            <a:r>
              <a:rPr lang="en-US" altLang="zh-TW" dirty="0" smtClean="0"/>
              <a:t>: A </a:t>
            </a:r>
            <a:r>
              <a:rPr lang="en-US" altLang="zh-TW" dirty="0"/>
              <a:t>passive attack attempts to learn or make use of information from the system but </a:t>
            </a:r>
            <a:r>
              <a:rPr lang="en-US" altLang="zh-TW" dirty="0" smtClean="0"/>
              <a:t>does </a:t>
            </a:r>
            <a:r>
              <a:rPr lang="en-US" altLang="zh-TW" dirty="0"/>
              <a:t>not </a:t>
            </a:r>
            <a:r>
              <a:rPr lang="en-US" altLang="zh-TW" dirty="0" smtClean="0"/>
              <a:t>affect system resources.</a:t>
            </a:r>
          </a:p>
          <a:p>
            <a:r>
              <a:rPr lang="en-US" altLang="zh-TW" b="1" dirty="0"/>
              <a:t>Active</a:t>
            </a:r>
            <a:r>
              <a:rPr lang="en-US" altLang="zh-TW" dirty="0"/>
              <a:t>: </a:t>
            </a:r>
            <a:r>
              <a:rPr lang="en-US" altLang="zh-TW" dirty="0" smtClean="0"/>
              <a:t>A active attack attempts </a:t>
            </a:r>
            <a:r>
              <a:rPr lang="en-US" altLang="zh-TW" dirty="0"/>
              <a:t>to </a:t>
            </a:r>
            <a:r>
              <a:rPr lang="en-US" altLang="zh-TW" dirty="0" smtClean="0"/>
              <a:t>alter system resources or affect their operation.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In this paper, it </a:t>
            </a:r>
            <a:r>
              <a:rPr lang="en-US" altLang="zh-TW" b="1" dirty="0"/>
              <a:t>do not address active attackers</a:t>
            </a:r>
            <a:r>
              <a:rPr lang="en-US" altLang="zh-TW" dirty="0"/>
              <a:t> </a:t>
            </a:r>
            <a:r>
              <a:rPr lang="en-US" altLang="zh-TW" dirty="0" smtClean="0"/>
              <a:t>who </a:t>
            </a:r>
            <a:r>
              <a:rPr lang="en-US" altLang="zh-TW" dirty="0"/>
              <a:t>tamper with </a:t>
            </a:r>
            <a:r>
              <a:rPr lang="en-US" altLang="zh-TW" dirty="0" smtClean="0"/>
              <a:t>the data</a:t>
            </a:r>
            <a:r>
              <a:rPr lang="en-US" altLang="zh-TW" dirty="0"/>
              <a:t>, or query results because </a:t>
            </a:r>
            <a:r>
              <a:rPr lang="en-US" altLang="zh-TW" dirty="0" smtClean="0"/>
              <a:t>they </a:t>
            </a:r>
            <a:r>
              <a:rPr lang="en-US" altLang="zh-TW" dirty="0"/>
              <a:t>aim to address the </a:t>
            </a:r>
            <a:r>
              <a:rPr lang="en-US" altLang="zh-TW" dirty="0" smtClean="0"/>
              <a:t>threat posed </a:t>
            </a:r>
            <a:r>
              <a:rPr lang="en-US" altLang="zh-TW" dirty="0"/>
              <a:t>by insiders who try to steal information, in order </a:t>
            </a:r>
            <a:r>
              <a:rPr lang="en-US" altLang="zh-TW" dirty="0" smtClean="0"/>
              <a:t>to prevent </a:t>
            </a:r>
            <a:r>
              <a:rPr lang="en-US" altLang="zh-TW" dirty="0"/>
              <a:t>identity theft, and information leakage.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3639960" y="3597480"/>
              <a:ext cx="1944720" cy="39456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4560" y="3593880"/>
                <a:ext cx="1955160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There are two </a:t>
            </a:r>
            <a:r>
              <a:rPr lang="en-US" altLang="zh-TW" sz="3200" dirty="0"/>
              <a:t>passive attack </a:t>
            </a:r>
            <a:r>
              <a:rPr lang="en-US" altLang="zh-TW" sz="3200" dirty="0" smtClean="0"/>
              <a:t>models:</a:t>
            </a:r>
            <a:endParaRPr lang="en-US" altLang="zh-TW" sz="3200" dirty="0"/>
          </a:p>
          <a:p>
            <a:r>
              <a:rPr lang="en-US" altLang="zh-TW" sz="3200" dirty="0" smtClean="0"/>
              <a:t>Harvester </a:t>
            </a:r>
            <a:r>
              <a:rPr lang="en-US" altLang="zh-TW" sz="3200" dirty="0"/>
              <a:t>(</a:t>
            </a:r>
            <a:r>
              <a:rPr lang="en-US" altLang="zh-TW" sz="3200" dirty="0" err="1" smtClean="0"/>
              <a:t>a.k.a.aggregate</a:t>
            </a:r>
            <a:r>
              <a:rPr lang="en-US" altLang="zh-TW" sz="3200" dirty="0"/>
              <a:t>) 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is an adversary who manages to </a:t>
            </a:r>
            <a:r>
              <a:rPr lang="en-US" altLang="zh-TW" sz="2800" dirty="0" smtClean="0"/>
              <a:t>replicate one </a:t>
            </a:r>
            <a:r>
              <a:rPr lang="en-US" altLang="zh-TW" sz="2800" dirty="0"/>
              <a:t>part of the database for exploratory analysis by </a:t>
            </a:r>
            <a:r>
              <a:rPr lang="en-US" altLang="zh-TW" sz="2800" dirty="0" smtClean="0"/>
              <a:t>querying the </a:t>
            </a:r>
            <a:r>
              <a:rPr lang="en-US" altLang="zh-TW" sz="2800" dirty="0"/>
              <a:t>database.</a:t>
            </a:r>
            <a:endParaRPr lang="en-US" altLang="zh-TW" sz="2800" dirty="0" smtClean="0"/>
          </a:p>
          <a:p>
            <a:r>
              <a:rPr lang="en-US" altLang="zh-TW" sz="3200" dirty="0" smtClean="0"/>
              <a:t>Targeted </a:t>
            </a:r>
            <a:r>
              <a:rPr lang="en-US" altLang="zh-TW" sz="3200" dirty="0"/>
              <a:t>(a.k.a. individual) </a:t>
            </a:r>
            <a:r>
              <a:rPr lang="en-US" altLang="zh-TW" sz="3200" dirty="0" smtClean="0"/>
              <a:t>attackers</a:t>
            </a:r>
          </a:p>
          <a:p>
            <a:pPr lvl="1"/>
            <a:r>
              <a:rPr lang="en-US" altLang="zh-TW" sz="2800" dirty="0" smtClean="0"/>
              <a:t>is an adversary </a:t>
            </a:r>
            <a:r>
              <a:rPr lang="en-US" altLang="zh-TW" sz="2800" dirty="0"/>
              <a:t>who accesses certain information without </a:t>
            </a:r>
            <a:r>
              <a:rPr lang="en-US" altLang="zh-TW" sz="2800" dirty="0" smtClean="0"/>
              <a:t>needing  to </a:t>
            </a:r>
            <a:r>
              <a:rPr lang="en-US" altLang="zh-TW" sz="2800" dirty="0"/>
              <a:t>know for legitimate purposes, but chooses the </a:t>
            </a:r>
            <a:r>
              <a:rPr lang="en-US" altLang="zh-TW" sz="2800" dirty="0" smtClean="0"/>
              <a:t>attack parameters </a:t>
            </a:r>
            <a:r>
              <a:rPr lang="en-US" altLang="zh-TW" sz="2800" dirty="0"/>
              <a:t>carefully to avoid being </a:t>
            </a:r>
            <a:r>
              <a:rPr lang="en-US" altLang="zh-TW" sz="2800" dirty="0" smtClean="0"/>
              <a:t>detected.</a:t>
            </a:r>
            <a:endParaRPr lang="en-US" altLang="zh-TW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168840" y="2177640"/>
              <a:ext cx="9923040" cy="427536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560" y="2174760"/>
                <a:ext cx="9940320" cy="42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6136"/>
            <a:ext cx="8292379" cy="41927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This team utilizes </a:t>
            </a:r>
            <a:r>
              <a:rPr lang="en-US" altLang="zh-TW" dirty="0"/>
              <a:t>the query intent modeling while monitoring </a:t>
            </a:r>
            <a:r>
              <a:rPr lang="en-US" altLang="zh-TW" dirty="0" smtClean="0"/>
              <a:t>database activity </a:t>
            </a:r>
            <a:r>
              <a:rPr lang="en-US" altLang="zh-TW" dirty="0"/>
              <a:t>to flag potential insider attacks. This </a:t>
            </a:r>
            <a:r>
              <a:rPr lang="en-US" altLang="zh-TW" dirty="0" smtClean="0"/>
              <a:t>construction aims </a:t>
            </a:r>
            <a:r>
              <a:rPr lang="en-US" altLang="zh-TW" dirty="0"/>
              <a:t>to identify attackers to the database </a:t>
            </a:r>
            <a:r>
              <a:rPr lang="en-US" altLang="zh-TW" dirty="0" smtClean="0"/>
              <a:t>system.</a:t>
            </a:r>
            <a:endParaRPr lang="en-US" altLang="zh-TW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97400" y="633425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Source:this</a:t>
            </a:r>
            <a:r>
              <a:rPr lang="en-US" altLang="zh-TW" b="1" dirty="0" smtClean="0"/>
              <a:t> paper</a:t>
            </a:r>
            <a:endParaRPr lang="zh-TW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筆跡 7"/>
              <p14:cNvContentPartPr/>
              <p14:nvPr/>
            </p14:nvContentPartPr>
            <p14:xfrm>
              <a:off x="4027320" y="1171800"/>
              <a:ext cx="3195360" cy="5107320"/>
            </p14:xfrm>
          </p:contentPart>
        </mc:Choice>
        <mc:Fallback>
          <p:pic>
            <p:nvPicPr>
              <p:cNvPr id="8" name="筆跡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1560" y="1166760"/>
                <a:ext cx="320508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4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 Harvester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Harvester attacks focus on collecting a variety of </a:t>
            </a:r>
            <a:r>
              <a:rPr lang="en-US" altLang="zh-TW" sz="3200" dirty="0" smtClean="0"/>
              <a:t>information from </a:t>
            </a:r>
            <a:r>
              <a:rPr lang="en-US" altLang="zh-TW" sz="3200" dirty="0"/>
              <a:t>the database, which result in search behaviors that </a:t>
            </a:r>
            <a:r>
              <a:rPr lang="en-US" altLang="zh-TW" sz="3200" dirty="0" smtClean="0"/>
              <a:t>show high </a:t>
            </a:r>
            <a:r>
              <a:rPr lang="en-US" altLang="zh-TW" sz="3200" dirty="0"/>
              <a:t>levels of </a:t>
            </a:r>
            <a:r>
              <a:rPr lang="en-US" altLang="zh-TW" sz="3200" b="1" i="1" dirty="0"/>
              <a:t>diversity</a:t>
            </a:r>
            <a:r>
              <a:rPr lang="en-US" altLang="zh-TW" sz="3200" dirty="0"/>
              <a:t> and </a:t>
            </a:r>
            <a:r>
              <a:rPr lang="en-US" altLang="zh-TW" sz="3200" b="1" i="1" dirty="0" smtClean="0"/>
              <a:t>broadness</a:t>
            </a:r>
            <a:r>
              <a:rPr lang="en-US" altLang="zh-TW" sz="3200" dirty="0" smtClean="0"/>
              <a:t>.</a:t>
            </a:r>
          </a:p>
          <a:p>
            <a:pPr lvl="1"/>
            <a:r>
              <a:rPr lang="en-US" altLang="zh-TW" sz="2800" dirty="0" smtClean="0"/>
              <a:t>Diversity is </a:t>
            </a:r>
            <a:r>
              <a:rPr lang="en-US" altLang="zh-TW" sz="2800" dirty="0"/>
              <a:t>measured by the </a:t>
            </a:r>
            <a:r>
              <a:rPr lang="en-US" altLang="zh-TW" sz="2800" b="1" dirty="0"/>
              <a:t>query and parameter simila</a:t>
            </a:r>
            <a:r>
              <a:rPr lang="en-US" altLang="zh-TW" sz="2800" dirty="0"/>
              <a:t>rity within </a:t>
            </a:r>
            <a:r>
              <a:rPr lang="en-US" altLang="zh-TW" sz="2800" dirty="0" smtClean="0"/>
              <a:t>a database session. </a:t>
            </a:r>
          </a:p>
          <a:p>
            <a:pPr lvl="1"/>
            <a:r>
              <a:rPr lang="en-US" altLang="zh-TW" sz="2800" dirty="0" smtClean="0"/>
              <a:t>Broadness </a:t>
            </a:r>
            <a:r>
              <a:rPr lang="en-US" altLang="zh-TW" sz="2800" dirty="0"/>
              <a:t>is measured by </a:t>
            </a:r>
            <a:r>
              <a:rPr lang="en-US" altLang="zh-TW" sz="2800" b="1" dirty="0"/>
              <a:t>the variety </a:t>
            </a:r>
            <a:r>
              <a:rPr lang="en-US" altLang="zh-TW" sz="2800" b="1" dirty="0" smtClean="0"/>
              <a:t>of the </a:t>
            </a:r>
            <a:r>
              <a:rPr lang="en-US" altLang="zh-TW" sz="2800" b="1" dirty="0"/>
              <a:t>return res</a:t>
            </a:r>
            <a:r>
              <a:rPr lang="en-US" altLang="zh-TW" sz="2800" dirty="0"/>
              <a:t>ults from the queries within a database session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 Harvester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3200" dirty="0"/>
              <a:t>When the attackers are not looking for specific </a:t>
            </a:r>
            <a:r>
              <a:rPr lang="en-US" altLang="zh-TW" sz="3200" dirty="0" smtClean="0"/>
              <a:t>information,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they </a:t>
            </a:r>
            <a:r>
              <a:rPr lang="en-US" altLang="zh-TW" sz="3200" dirty="0"/>
              <a:t>can issue exploratory queries on the system. This </a:t>
            </a:r>
            <a:r>
              <a:rPr lang="en-US" altLang="zh-TW" sz="3200" dirty="0" smtClean="0"/>
              <a:t>can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be </a:t>
            </a:r>
            <a:r>
              <a:rPr lang="en-US" altLang="zh-TW" sz="3200" dirty="0"/>
              <a:t>in two forms: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(</a:t>
            </a:r>
            <a:r>
              <a:rPr lang="en-US" altLang="zh-TW" sz="2800" dirty="0"/>
              <a:t>1) </a:t>
            </a:r>
            <a:r>
              <a:rPr lang="en-US" altLang="zh-TW" sz="2800" dirty="0" smtClean="0"/>
              <a:t>None </a:t>
            </a:r>
            <a:r>
              <a:rPr lang="en-US" altLang="zh-TW" sz="2800" dirty="0"/>
              <a:t>or few filtering </a:t>
            </a:r>
            <a:r>
              <a:rPr lang="en-US" altLang="zh-TW" sz="2800" dirty="0" smtClean="0"/>
              <a:t>conditions</a:t>
            </a:r>
            <a:endParaRPr lang="en-US" altLang="zh-TW" sz="2800" dirty="0"/>
          </a:p>
          <a:p>
            <a:pPr lvl="1"/>
            <a:r>
              <a:rPr lang="en-US" altLang="zh-TW" sz="2800" dirty="0" smtClean="0"/>
              <a:t>(2</a:t>
            </a:r>
            <a:r>
              <a:rPr lang="en-US" altLang="zh-TW" sz="2800" dirty="0"/>
              <a:t>) 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3200" dirty="0" smtClean="0"/>
              <a:t>lot </a:t>
            </a:r>
            <a:r>
              <a:rPr lang="en-US" altLang="zh-TW" sz="3200" dirty="0"/>
              <a:t>of queries with filtering conditions. </a:t>
            </a:r>
            <a:endParaRPr lang="en-US" altLang="zh-TW" sz="3200" dirty="0" smtClean="0"/>
          </a:p>
          <a:p>
            <a:r>
              <a:rPr lang="en-US" altLang="zh-TW" sz="3600" dirty="0" smtClean="0"/>
              <a:t>Since </a:t>
            </a:r>
            <a:r>
              <a:rPr lang="en-US" altLang="zh-TW" sz="3600" dirty="0"/>
              <a:t>this attack </a:t>
            </a:r>
            <a:r>
              <a:rPr lang="en-US" altLang="zh-TW" sz="3600" dirty="0" smtClean="0"/>
              <a:t>type</a:t>
            </a:r>
            <a:r>
              <a:rPr lang="zh-TW" altLang="en-US" sz="3600" dirty="0" smtClean="0"/>
              <a:t> </a:t>
            </a:r>
            <a:r>
              <a:rPr lang="en-US" altLang="zh-TW" sz="3200" dirty="0" smtClean="0"/>
              <a:t>does </a:t>
            </a:r>
            <a:r>
              <a:rPr lang="en-US" altLang="zh-TW" sz="3200" dirty="0"/>
              <a:t>not have a specific target information, the adversary </a:t>
            </a:r>
            <a:r>
              <a:rPr lang="en-US" altLang="zh-TW" sz="3200" dirty="0" smtClean="0"/>
              <a:t>has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only </a:t>
            </a:r>
            <a:r>
              <a:rPr lang="en-US" altLang="zh-TW" sz="3200" dirty="0"/>
              <a:t>one goal: extracting as much information as possible.</a:t>
            </a:r>
          </a:p>
          <a:p>
            <a:r>
              <a:rPr lang="en-US" altLang="zh-TW" sz="3200" dirty="0"/>
              <a:t>In the most basic form, the adversary would issue </a:t>
            </a:r>
            <a:r>
              <a:rPr lang="en-US" altLang="zh-TW" sz="3200" dirty="0" smtClean="0"/>
              <a:t>wildcard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queries </a:t>
            </a:r>
            <a:r>
              <a:rPr lang="en-US" altLang="zh-TW" sz="3200" dirty="0"/>
              <a:t>for each table, and can retrieve all the database </a:t>
            </a:r>
            <a:r>
              <a:rPr lang="en-US" altLang="zh-TW" sz="3200" dirty="0" smtClean="0"/>
              <a:t>by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issuing </a:t>
            </a:r>
            <a:r>
              <a:rPr lang="en-US" altLang="zh-TW" sz="3200" dirty="0"/>
              <a:t>number of tables |R| queries.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47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 Harvester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200" dirty="0"/>
              <a:t>Consider a </a:t>
            </a:r>
            <a:r>
              <a:rPr lang="en-US" altLang="zh-TW" sz="3200" dirty="0" smtClean="0"/>
              <a:t>database </a:t>
            </a:r>
            <a:r>
              <a:rPr lang="en-US" altLang="zh-TW" sz="2800" b="1" dirty="0" smtClean="0"/>
              <a:t>MY_BANK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with </a:t>
            </a:r>
            <a:r>
              <a:rPr lang="en-US" altLang="zh-TW" sz="2800" dirty="0" smtClean="0"/>
              <a:t>relations:</a:t>
            </a:r>
          </a:p>
          <a:p>
            <a:pPr lvl="1"/>
            <a:r>
              <a:rPr lang="en-US" altLang="zh-TW" sz="2800" b="1" dirty="0" smtClean="0"/>
              <a:t>CUSTOMER </a:t>
            </a:r>
            <a:r>
              <a:rPr lang="en-US" altLang="zh-TW" sz="2800" dirty="0" smtClean="0"/>
              <a:t>which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includes </a:t>
            </a:r>
            <a:r>
              <a:rPr lang="en-US" altLang="zh-TW" sz="2800" dirty="0"/>
              <a:t>details about the customers of a bank, </a:t>
            </a:r>
            <a:endParaRPr lang="en-US" altLang="zh-TW" sz="2800" dirty="0" smtClean="0"/>
          </a:p>
          <a:p>
            <a:pPr lvl="1"/>
            <a:r>
              <a:rPr lang="en-US" altLang="zh-TW" sz="2800" b="1" dirty="0" smtClean="0"/>
              <a:t>ACCOUNT</a:t>
            </a:r>
            <a:r>
              <a:rPr lang="en-US" altLang="zh-TW" sz="2800" dirty="0" smtClean="0"/>
              <a:t> which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contains </a:t>
            </a:r>
            <a:r>
              <a:rPr lang="en-US" altLang="zh-TW" sz="2800" dirty="0"/>
              <a:t>all the accounts the bank is handling, with </a:t>
            </a:r>
            <a:r>
              <a:rPr lang="en-US" altLang="zh-TW" sz="2800" dirty="0" smtClean="0"/>
              <a:t>many-to-many relationship,</a:t>
            </a:r>
          </a:p>
          <a:p>
            <a:pPr lvl="1"/>
            <a:r>
              <a:rPr lang="en-US" altLang="zh-TW" sz="2800" b="1" dirty="0" smtClean="0"/>
              <a:t>CUSTOMER_ACCOUNTS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which has </a:t>
            </a:r>
            <a:r>
              <a:rPr lang="en-US" altLang="zh-TW" sz="2800" dirty="0" smtClean="0"/>
              <a:t>the information </a:t>
            </a:r>
            <a:r>
              <a:rPr lang="en-US" altLang="zh-TW" sz="2800" dirty="0"/>
              <a:t>of which accounts belong to which </a:t>
            </a:r>
            <a:r>
              <a:rPr lang="en-US" altLang="zh-TW" sz="2800" dirty="0" smtClean="0"/>
              <a:t>customers. </a:t>
            </a:r>
          </a:p>
          <a:p>
            <a:r>
              <a:rPr lang="en-US" altLang="zh-TW" sz="3200" dirty="0" smtClean="0"/>
              <a:t>An </a:t>
            </a:r>
            <a:r>
              <a:rPr lang="en-US" altLang="zh-TW" sz="3200" dirty="0"/>
              <a:t>insider who has information </a:t>
            </a:r>
            <a:r>
              <a:rPr lang="en-US" altLang="zh-TW" sz="3200" dirty="0" smtClean="0"/>
              <a:t>about </a:t>
            </a:r>
            <a:r>
              <a:rPr lang="en-US" altLang="zh-TW" sz="3200" b="1" dirty="0"/>
              <a:t>MY_BANK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schema can access all the data in the database </a:t>
            </a:r>
            <a:r>
              <a:rPr lang="en-US" altLang="zh-TW" sz="3200" dirty="0" smtClean="0"/>
              <a:t>with only </a:t>
            </a:r>
            <a:r>
              <a:rPr lang="en-US" altLang="zh-TW" sz="3200" dirty="0"/>
              <a:t>3 queries: </a:t>
            </a:r>
            <a:r>
              <a:rPr lang="en-US" altLang="zh-TW" sz="3200" dirty="0" smtClean="0"/>
              <a:t>SELECT * FROM customer, SELECT * FROM account, and SELECT * FROM customer accounts.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64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" y="1314406"/>
            <a:ext cx="9810750" cy="24003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 Harvester Attacker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7344" y="3473361"/>
            <a:ext cx="112248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/>
              <a:t>It is also possible for the adversaries to utilize </a:t>
            </a:r>
            <a:r>
              <a:rPr lang="en-US" altLang="zh-TW" sz="2800" dirty="0" smtClean="0"/>
              <a:t>filtering conditions</a:t>
            </a:r>
            <a:r>
              <a:rPr lang="en-US" altLang="zh-TW" sz="2800" dirty="0"/>
              <a:t>, which would result in increasing the number </a:t>
            </a:r>
            <a:r>
              <a:rPr lang="en-US" altLang="zh-TW" sz="2800" dirty="0" smtClean="0"/>
              <a:t>of queries</a:t>
            </a:r>
            <a:r>
              <a:rPr lang="en-US" altLang="zh-TW" sz="2800" dirty="0"/>
              <a:t>, to avoid using wildcard queries to protect </a:t>
            </a:r>
            <a:r>
              <a:rPr lang="en-US" altLang="zh-TW" sz="2800" dirty="0" smtClean="0"/>
              <a:t>themselves from </a:t>
            </a:r>
            <a:r>
              <a:rPr lang="en-US" altLang="zh-TW" sz="2800" dirty="0"/>
              <a:t>detection. </a:t>
            </a:r>
            <a:endParaRPr lang="en-US" altLang="zh-TW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However</a:t>
            </a:r>
            <a:r>
              <a:rPr lang="en-US" altLang="zh-TW" sz="2800" dirty="0"/>
              <a:t>, the query </a:t>
            </a:r>
            <a:r>
              <a:rPr lang="en-US" altLang="zh-TW" sz="2800" dirty="0" smtClean="0"/>
              <a:t>monitor, would </a:t>
            </a:r>
            <a:r>
              <a:rPr lang="en-US" altLang="zh-TW" sz="2800" dirty="0"/>
              <a:t>log the resources accessed while evaluating the </a:t>
            </a:r>
            <a:r>
              <a:rPr lang="en-US" altLang="zh-TW" sz="2800" dirty="0" smtClean="0"/>
              <a:t>query and end </a:t>
            </a:r>
            <a:r>
              <a:rPr lang="en-US" altLang="zh-TW" sz="2800" dirty="0"/>
              <a:t>up logging the same resources </a:t>
            </a:r>
            <a:r>
              <a:rPr lang="en-US" altLang="zh-TW" sz="2800" dirty="0" smtClean="0"/>
              <a:t>in both cases.</a:t>
            </a:r>
          </a:p>
          <a:p>
            <a:r>
              <a:rPr lang="en-US" altLang="zh-TW" sz="2800" dirty="0" smtClean="0"/>
              <a:t>Hence</a:t>
            </a:r>
            <a:r>
              <a:rPr lang="en-US" altLang="zh-TW" sz="2800" dirty="0"/>
              <a:t>, although there can be a lot of ways </a:t>
            </a:r>
            <a:r>
              <a:rPr lang="en-US" altLang="zh-TW" sz="2800" dirty="0" smtClean="0"/>
              <a:t>to harvest </a:t>
            </a:r>
            <a:r>
              <a:rPr lang="en-US" altLang="zh-TW" sz="2800" dirty="0"/>
              <a:t>all the data, the </a:t>
            </a:r>
            <a:r>
              <a:rPr lang="en-US" altLang="zh-TW" sz="2800" b="1" dirty="0"/>
              <a:t>complexity would still be O|R|.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52631" y="134268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MY_BANK Structure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97400" y="633425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Source:this</a:t>
            </a:r>
            <a:r>
              <a:rPr lang="en-US" altLang="zh-TW" b="1" dirty="0" smtClean="0"/>
              <a:t> paper</a:t>
            </a:r>
            <a:endParaRPr lang="zh-TW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5662800" y="3845880"/>
              <a:ext cx="6017760" cy="161244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5600" y="3839400"/>
                <a:ext cx="6030360" cy="16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5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 Harvester Attacker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52631" y="134268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MY_BANK Structure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97400" y="633425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Source:this</a:t>
            </a:r>
            <a:r>
              <a:rPr lang="en-US" altLang="zh-TW" b="1" dirty="0" smtClean="0"/>
              <a:t> paper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the </a:t>
            </a:r>
            <a:r>
              <a:rPr lang="en-US" altLang="zh-TW" dirty="0" smtClean="0"/>
              <a:t>logging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mechanism</a:t>
            </a:r>
            <a:r>
              <a:rPr lang="en-US" altLang="zh-TW" dirty="0"/>
              <a:t>, there is no difference between using </a:t>
            </a:r>
            <a:r>
              <a:rPr lang="en-US" altLang="zh-TW" dirty="0" smtClean="0"/>
              <a:t>wildcard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queries</a:t>
            </a:r>
            <a:r>
              <a:rPr lang="en-US" altLang="zh-TW" dirty="0"/>
              <a:t>, and using the resource names directly in the query.</a:t>
            </a:r>
          </a:p>
          <a:p>
            <a:r>
              <a:rPr lang="en-US" altLang="zh-TW" dirty="0"/>
              <a:t>For example:</a:t>
            </a:r>
          </a:p>
          <a:p>
            <a:pPr lvl="1"/>
            <a:r>
              <a:rPr lang="en-US" altLang="zh-TW" sz="3200" dirty="0"/>
              <a:t>Q1: SELECT </a:t>
            </a:r>
            <a:r>
              <a:rPr lang="en-US" altLang="zh-TW" sz="3200" dirty="0" smtClean="0"/>
              <a:t>*FROM </a:t>
            </a:r>
            <a:r>
              <a:rPr lang="en-US" altLang="zh-TW" sz="3200" dirty="0"/>
              <a:t>customer</a:t>
            </a:r>
          </a:p>
          <a:p>
            <a:pPr lvl="1"/>
            <a:r>
              <a:rPr lang="en-US" altLang="zh-TW" sz="3200" dirty="0"/>
              <a:t>Q2: SELECT ID, </a:t>
            </a:r>
            <a:r>
              <a:rPr lang="en-US" altLang="zh-TW" sz="3200" dirty="0" err="1"/>
              <a:t>FirstName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LastName</a:t>
            </a:r>
            <a:r>
              <a:rPr lang="en-US" altLang="zh-TW" sz="3200" dirty="0"/>
              <a:t>, SSN FROM </a:t>
            </a:r>
            <a:r>
              <a:rPr lang="en-US" altLang="zh-TW" sz="3200" dirty="0" smtClean="0"/>
              <a:t>customer</a:t>
            </a:r>
          </a:p>
          <a:p>
            <a:pPr marL="0" indent="0">
              <a:buNone/>
            </a:pPr>
            <a:endParaRPr lang="zh-TW" altLang="en-US" sz="3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63632"/>
            <a:ext cx="10058400" cy="19133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/>
              <p14:cNvContentPartPr/>
              <p14:nvPr/>
            </p14:nvContentPartPr>
            <p14:xfrm>
              <a:off x="3002400" y="4052520"/>
              <a:ext cx="5838480" cy="244548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920" y="4043520"/>
                <a:ext cx="5851800" cy="24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1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Goal</a:t>
            </a:r>
          </a:p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 Model </a:t>
            </a:r>
          </a:p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Model</a:t>
            </a:r>
          </a:p>
          <a:p>
            <a:pPr lvl="1"/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Harvester Attacker</a:t>
            </a:r>
          </a:p>
          <a:p>
            <a:pPr lvl="1"/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Attacker</a:t>
            </a:r>
          </a:p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Behavior</a:t>
            </a:r>
          </a:p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endParaRPr kumimoji="1"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5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35" y="5605116"/>
            <a:ext cx="2419350" cy="4286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 Harvester Attacker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52631" y="134268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MY_BANK Structure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97400" y="633425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Source:this</a:t>
            </a:r>
            <a:r>
              <a:rPr lang="en-US" altLang="zh-TW" b="1" dirty="0" smtClean="0"/>
              <a:t> paper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The complexity of feature extraction from the query can</a:t>
            </a:r>
          </a:p>
          <a:p>
            <a:pPr marL="0" indent="0">
              <a:buNone/>
            </a:pPr>
            <a:r>
              <a:rPr lang="en-US" altLang="zh-TW" sz="3600" dirty="0" smtClean="0"/>
              <a:t>be considered O1. </a:t>
            </a:r>
          </a:p>
          <a:p>
            <a:r>
              <a:rPr lang="en-US" altLang="zh-TW" sz="3600" dirty="0" smtClean="0"/>
              <a:t>To create the intent for all ques             in a user’s session, the system process all the queries in that session.</a:t>
            </a:r>
          </a:p>
          <a:p>
            <a:pPr lvl="1"/>
            <a:r>
              <a:rPr lang="en-US" altLang="zh-TW" sz="3200" dirty="0" smtClean="0"/>
              <a:t>The time complexity to create the intent set is On, where n is the number of queries issued. </a:t>
            </a:r>
          </a:p>
          <a:p>
            <a:r>
              <a:rPr lang="en-US" altLang="zh-TW" sz="3600" dirty="0" smtClean="0"/>
              <a:t>To compute the diversity, it compares the resources in      with all the resources possible (S) in the database. </a:t>
            </a:r>
          </a:p>
          <a:p>
            <a:pPr lvl="1"/>
            <a:r>
              <a:rPr lang="en-US" altLang="zh-TW" sz="3200" dirty="0" smtClean="0"/>
              <a:t>The time complexity of this operation is                           .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10" y="2842260"/>
            <a:ext cx="1085850" cy="400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70" y="4732020"/>
            <a:ext cx="1085850" cy="400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筆跡 9"/>
              <p14:cNvContentPartPr/>
              <p14:nvPr/>
            </p14:nvContentPartPr>
            <p14:xfrm>
              <a:off x="3670200" y="2363760"/>
              <a:ext cx="293760" cy="525240"/>
            </p14:xfrm>
          </p:contentPart>
        </mc:Choice>
        <mc:Fallback>
          <p:pic>
            <p:nvPicPr>
              <p:cNvPr id="10" name="筆跡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3000" y="2360160"/>
                <a:ext cx="30780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5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Targeted attacks focus on specific information in the </a:t>
            </a:r>
            <a:r>
              <a:rPr lang="en-US" altLang="zh-TW" dirty="0" smtClean="0"/>
              <a:t>database, and </a:t>
            </a:r>
            <a:r>
              <a:rPr lang="en-US" altLang="zh-TW" dirty="0"/>
              <a:t>investigate for sensitive information that the attacker </a:t>
            </a:r>
            <a:r>
              <a:rPr lang="en-US" altLang="zh-TW" dirty="0" smtClean="0"/>
              <a:t>is interested </a:t>
            </a:r>
            <a:r>
              <a:rPr lang="en-US" altLang="zh-TW" dirty="0"/>
              <a:t>in.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activities can be </a:t>
            </a:r>
            <a:r>
              <a:rPr lang="en-US" altLang="zh-TW" b="1" dirty="0"/>
              <a:t>similar to the common</a:t>
            </a:r>
            <a:r>
              <a:rPr lang="en-US" altLang="zh-TW" b="1" dirty="0" smtClean="0"/>
              <a:t>, and </a:t>
            </a:r>
            <a:r>
              <a:rPr lang="en-US" altLang="zh-TW" b="1" dirty="0"/>
              <a:t>legitimate activities of the user</a:t>
            </a:r>
            <a:r>
              <a:rPr lang="en-US" altLang="zh-TW" dirty="0"/>
              <a:t>. However, the </a:t>
            </a:r>
            <a:r>
              <a:rPr lang="en-US" altLang="zh-TW" dirty="0" smtClean="0"/>
              <a:t>attacker acts </a:t>
            </a:r>
            <a:r>
              <a:rPr lang="en-US" altLang="zh-TW" dirty="0"/>
              <a:t>without needing to know for any legitimate </a:t>
            </a:r>
            <a:r>
              <a:rPr lang="en-US" altLang="zh-TW" dirty="0" smtClean="0"/>
              <a:t>purposes.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21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5270400" y="3465720"/>
              <a:ext cx="5362560" cy="45972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0" y="3459960"/>
                <a:ext cx="5375880" cy="4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8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Knowing that issuing too many queries on a </a:t>
            </a:r>
            <a:r>
              <a:rPr lang="en-US" altLang="zh-TW" dirty="0" smtClean="0"/>
              <a:t>database could </a:t>
            </a:r>
            <a:r>
              <a:rPr lang="en-US" altLang="zh-TW" dirty="0"/>
              <a:t>raise suspicions, a crafty insider should be </a:t>
            </a:r>
            <a:r>
              <a:rPr lang="en-US" altLang="zh-TW" dirty="0" smtClean="0"/>
              <a:t>precise about </a:t>
            </a:r>
            <a:r>
              <a:rPr lang="en-US" altLang="zh-TW" dirty="0"/>
              <a:t>the information that they need. </a:t>
            </a:r>
            <a:r>
              <a:rPr lang="en-US" altLang="zh-TW" b="1" dirty="0" smtClean="0"/>
              <a:t>Thus</a:t>
            </a:r>
            <a:r>
              <a:rPr lang="en-US" altLang="zh-TW" b="1" dirty="0"/>
              <a:t>, the </a:t>
            </a:r>
            <a:r>
              <a:rPr lang="en-US" altLang="zh-TW" b="1" dirty="0" smtClean="0"/>
              <a:t>retrieved rows </a:t>
            </a:r>
            <a:r>
              <a:rPr lang="en-US" altLang="zh-TW" b="1" dirty="0"/>
              <a:t>should provide the maximum coverage, and </a:t>
            </a:r>
            <a:r>
              <a:rPr lang="en-US" altLang="zh-TW" b="1" dirty="0" smtClean="0"/>
              <a:t>minimum redundancy.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需要精準地使用</a:t>
            </a:r>
            <a:r>
              <a:rPr lang="en-US" altLang="zh-TW" b="1" dirty="0" smtClean="0">
                <a:solidFill>
                  <a:srgbClr val="0070C0"/>
                </a:solidFill>
              </a:rPr>
              <a:t>Query</a:t>
            </a:r>
            <a:r>
              <a:rPr lang="zh-TW" altLang="en-US" b="1" dirty="0" smtClean="0">
                <a:solidFill>
                  <a:srgbClr val="0070C0"/>
                </a:solidFill>
              </a:rPr>
              <a:t>的情況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原因</a:t>
            </a:r>
            <a:r>
              <a:rPr lang="en-US" altLang="zh-TW" b="1" dirty="0" smtClean="0">
                <a:solidFill>
                  <a:srgbClr val="0070C0"/>
                </a:solidFill>
              </a:rPr>
              <a:t>):</a:t>
            </a:r>
          </a:p>
          <a:p>
            <a:pPr lvl="1"/>
            <a:r>
              <a:rPr lang="en-US" altLang="zh-TW" b="1" dirty="0" smtClean="0"/>
              <a:t>The </a:t>
            </a:r>
            <a:r>
              <a:rPr lang="en-US" altLang="zh-TW" b="1" dirty="0"/>
              <a:t>needed </a:t>
            </a:r>
            <a:r>
              <a:rPr lang="en-US" altLang="zh-TW" b="1" dirty="0" smtClean="0"/>
              <a:t>time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to </a:t>
            </a:r>
            <a:r>
              <a:rPr lang="en-US" altLang="zh-TW" b="1" dirty="0"/>
              <a:t>answer a query can dramatically increase as the </a:t>
            </a:r>
            <a:r>
              <a:rPr lang="en-US" altLang="zh-TW" b="1" dirty="0" smtClean="0"/>
              <a:t>complexity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 </a:t>
            </a:r>
            <a:r>
              <a:rPr lang="en-US" altLang="zh-TW" b="1" dirty="0"/>
              <a:t>the query </a:t>
            </a:r>
            <a:r>
              <a:rPr lang="en-US" altLang="zh-TW" b="1" dirty="0" smtClean="0"/>
              <a:t>increases.</a:t>
            </a:r>
          </a:p>
          <a:p>
            <a:pPr lvl="1"/>
            <a:r>
              <a:rPr lang="en-US" altLang="zh-TW" b="1" dirty="0" smtClean="0"/>
              <a:t>The </a:t>
            </a:r>
            <a:r>
              <a:rPr lang="en-US" altLang="zh-TW" b="1" dirty="0"/>
              <a:t>access policy can </a:t>
            </a:r>
            <a:r>
              <a:rPr lang="en-US" altLang="zh-TW" b="1" dirty="0" smtClean="0"/>
              <a:t>prevent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certain </a:t>
            </a:r>
            <a:r>
              <a:rPr lang="en-US" altLang="zh-TW" b="1" dirty="0"/>
              <a:t>information from being used </a:t>
            </a:r>
            <a:r>
              <a:rPr lang="en-US" altLang="zh-TW" b="1" dirty="0" smtClean="0"/>
              <a:t>together.</a:t>
            </a:r>
          </a:p>
          <a:p>
            <a:pPr lvl="1"/>
            <a:r>
              <a:rPr lang="en-US" altLang="zh-TW" b="1" dirty="0" smtClean="0"/>
              <a:t>Accessing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too </a:t>
            </a:r>
            <a:r>
              <a:rPr lang="en-US" altLang="zh-TW" b="1" dirty="0"/>
              <a:t>much information can raise an </a:t>
            </a:r>
            <a:r>
              <a:rPr lang="en-US" altLang="zh-TW" b="1" dirty="0" smtClean="0"/>
              <a:t>alert. 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22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6174720" y="3028680"/>
              <a:ext cx="3928320" cy="257292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7880" y="3023280"/>
                <a:ext cx="3945600" cy="25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Considering that the expressions included in the </a:t>
            </a:r>
            <a:r>
              <a:rPr lang="en-US" altLang="zh-TW" dirty="0" smtClean="0"/>
              <a:t>query reflect </a:t>
            </a:r>
            <a:r>
              <a:rPr lang="en-US" altLang="zh-TW" dirty="0"/>
              <a:t>the intent of the attacker, </a:t>
            </a:r>
            <a:r>
              <a:rPr lang="en-US" altLang="zh-TW" dirty="0" smtClean="0"/>
              <a:t>use the intent model as </a:t>
            </a:r>
            <a:r>
              <a:rPr lang="en-US" altLang="zh-TW" dirty="0"/>
              <a:t>a base while </a:t>
            </a:r>
            <a:r>
              <a:rPr lang="en-US" altLang="zh-TW" dirty="0" smtClean="0"/>
              <a:t>formulating the problem:</a:t>
            </a:r>
          </a:p>
          <a:p>
            <a:r>
              <a:rPr lang="en-US" altLang="zh-TW" dirty="0" smtClean="0"/>
              <a:t>Question(INTENT </a:t>
            </a:r>
            <a:r>
              <a:rPr lang="en-US" altLang="zh-TW" dirty="0"/>
              <a:t>SET </a:t>
            </a:r>
            <a:r>
              <a:rPr lang="en-US" altLang="zh-TW" dirty="0" smtClean="0"/>
              <a:t>PROBLEM):Every </a:t>
            </a:r>
            <a:r>
              <a:rPr lang="en-US" altLang="zh-TW" dirty="0"/>
              <a:t>time </a:t>
            </a:r>
            <a:r>
              <a:rPr lang="en-US" altLang="zh-TW" dirty="0" smtClean="0"/>
              <a:t>a user </a:t>
            </a:r>
            <a:r>
              <a:rPr lang="en-US" altLang="zh-TW" dirty="0"/>
              <a:t>issues a query, given a limitation of maximum </a:t>
            </a:r>
            <a:r>
              <a:rPr lang="en-US" altLang="zh-TW" dirty="0" smtClean="0"/>
              <a:t>number of </a:t>
            </a:r>
            <a:r>
              <a:rPr lang="en-US" altLang="zh-TW" dirty="0"/>
              <a:t>resources that can be accessed, does there exist a </a:t>
            </a:r>
            <a:r>
              <a:rPr lang="en-US" altLang="zh-TW" dirty="0" smtClean="0"/>
              <a:t>query construction </a:t>
            </a:r>
            <a:r>
              <a:rPr lang="en-US" altLang="zh-TW" dirty="0"/>
              <a:t>that will return the information that the user </a:t>
            </a:r>
            <a:r>
              <a:rPr lang="en-US" altLang="zh-TW" dirty="0" smtClean="0"/>
              <a:t>is looking </a:t>
            </a:r>
            <a:r>
              <a:rPr lang="en-US" altLang="zh-TW" dirty="0"/>
              <a:t>for on the system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Claim</a:t>
            </a:r>
            <a:r>
              <a:rPr lang="en-US" altLang="zh-TW" dirty="0" smtClean="0"/>
              <a:t>: The </a:t>
            </a:r>
            <a:r>
              <a:rPr lang="en-US" altLang="zh-TW" dirty="0"/>
              <a:t>construction of the SQL query with </a:t>
            </a:r>
            <a:r>
              <a:rPr lang="en-US" altLang="zh-TW" dirty="0" smtClean="0"/>
              <a:t>the user’s </a:t>
            </a:r>
            <a:r>
              <a:rPr lang="en-US" altLang="zh-TW" dirty="0"/>
              <a:t>intent is </a:t>
            </a:r>
            <a:r>
              <a:rPr lang="en-US" altLang="zh-TW" dirty="0" smtClean="0"/>
              <a:t>NP–Complete.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詳細的證明在本篇論文第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>
                <a:solidFill>
                  <a:srgbClr val="0070C0"/>
                </a:solidFill>
              </a:rPr>
              <a:t>頁左下欄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23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4506120" y="2570400"/>
              <a:ext cx="2714040" cy="242388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1080" y="2562840"/>
                <a:ext cx="272448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6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Hence, given the relation between the user’s intent and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en-US" altLang="zh-TW" dirty="0"/>
              <a:t>required for each intent, </a:t>
            </a:r>
            <a:r>
              <a:rPr lang="en-US" altLang="zh-TW" b="1" dirty="0"/>
              <a:t>the problem to </a:t>
            </a:r>
            <a:r>
              <a:rPr lang="en-US" altLang="zh-TW" b="1" dirty="0" smtClean="0"/>
              <a:t>determine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if </a:t>
            </a:r>
            <a:r>
              <a:rPr lang="en-US" altLang="zh-TW" b="1" dirty="0"/>
              <a:t>a set of k resources provides access to the desired intent </a:t>
            </a:r>
            <a:r>
              <a:rPr lang="en-US" altLang="zh-TW" b="1" dirty="0" smtClean="0"/>
              <a:t>is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NP-Complete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b="1" dirty="0" smtClean="0"/>
              <a:t>Without </a:t>
            </a:r>
            <a:r>
              <a:rPr lang="en-US" altLang="zh-TW" b="1" dirty="0"/>
              <a:t>having knowledge about the </a:t>
            </a:r>
            <a:r>
              <a:rPr lang="en-US" altLang="zh-TW" b="1" dirty="0" smtClean="0"/>
              <a:t>contents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 </a:t>
            </a:r>
            <a:r>
              <a:rPr lang="en-US" altLang="zh-TW" b="1" dirty="0"/>
              <a:t>the database, and having k number of constraints</a:t>
            </a:r>
            <a:r>
              <a:rPr lang="en-US" altLang="zh-TW" dirty="0"/>
              <a:t> due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risk of getting caught if too many resources are used, 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query </a:t>
            </a:r>
            <a:r>
              <a:rPr lang="en-US" altLang="zh-TW" b="1" dirty="0"/>
              <a:t>should be constructed very carefully by an attacker.</a:t>
            </a:r>
          </a:p>
          <a:p>
            <a:r>
              <a:rPr lang="en-US" altLang="zh-TW" dirty="0"/>
              <a:t>As the user intent grows, </a:t>
            </a:r>
            <a:r>
              <a:rPr lang="en-US" altLang="zh-TW" b="1" dirty="0"/>
              <a:t>restricting k will make it </a:t>
            </a:r>
            <a:r>
              <a:rPr lang="en-US" altLang="zh-TW" b="1" dirty="0" smtClean="0"/>
              <a:t>more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challenging </a:t>
            </a:r>
            <a:r>
              <a:rPr lang="en-US" altLang="zh-TW" b="1" dirty="0"/>
              <a:t>to construct a query</a:t>
            </a:r>
            <a:r>
              <a:rPr lang="en-US" altLang="zh-TW" dirty="0"/>
              <a:t> that provides access to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target </a:t>
            </a:r>
            <a:r>
              <a:rPr lang="en-US" altLang="zh-TW" dirty="0"/>
              <a:t>data.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24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2099160" y="5078880"/>
              <a:ext cx="1711080" cy="14004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3760" y="5068080"/>
                <a:ext cx="1722600" cy="1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The distinctive traits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targeted </a:t>
            </a:r>
            <a:r>
              <a:rPr lang="en-US" altLang="zh-TW" dirty="0"/>
              <a:t>attacks are that the adversaries access </a:t>
            </a:r>
            <a:r>
              <a:rPr lang="en-US" altLang="zh-TW" dirty="0" smtClean="0"/>
              <a:t>information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without </a:t>
            </a:r>
            <a:r>
              <a:rPr lang="en-US" altLang="zh-TW" dirty="0"/>
              <a:t>needing to know, and deviate from their </a:t>
            </a: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behavior</a:t>
            </a:r>
            <a:r>
              <a:rPr lang="en-US" altLang="zh-TW" dirty="0"/>
              <a:t>. There are two approaches to prevent these </a:t>
            </a:r>
            <a:r>
              <a:rPr lang="en-US" altLang="zh-TW" dirty="0" smtClean="0"/>
              <a:t>attacks:</a:t>
            </a:r>
          </a:p>
          <a:p>
            <a:r>
              <a:rPr lang="en-US" altLang="zh-TW" sz="3600" dirty="0" smtClean="0"/>
              <a:t>Misuse detection:</a:t>
            </a:r>
          </a:p>
          <a:p>
            <a:pPr lvl="1"/>
            <a:r>
              <a:rPr lang="en-US" altLang="zh-TW" sz="3200" dirty="0" smtClean="0"/>
              <a:t>Focuses </a:t>
            </a:r>
            <a:r>
              <a:rPr lang="en-US" altLang="zh-TW" sz="3200" dirty="0"/>
              <a:t>on detecting predetermined specific </a:t>
            </a:r>
            <a:r>
              <a:rPr lang="en-US" altLang="zh-TW" sz="3200" dirty="0" smtClean="0"/>
              <a:t>malicious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activities</a:t>
            </a:r>
            <a:r>
              <a:rPr lang="en-US" altLang="zh-TW" sz="3200" dirty="0"/>
              <a:t>. The defense mechanism creates rule </a:t>
            </a:r>
            <a:r>
              <a:rPr lang="en-US" altLang="zh-TW" sz="3200" dirty="0" smtClean="0"/>
              <a:t>sets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on </a:t>
            </a:r>
            <a:r>
              <a:rPr lang="en-US" altLang="zh-TW" sz="3200" dirty="0"/>
              <a:t>what kind of behavior a user should not perform </a:t>
            </a:r>
            <a:r>
              <a:rPr lang="en-US" altLang="zh-TW" sz="3200" dirty="0" smtClean="0"/>
              <a:t>which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requires </a:t>
            </a:r>
            <a:r>
              <a:rPr lang="en-US" altLang="zh-TW" sz="3200" dirty="0"/>
              <a:t>fine-grained security analysis on the system, </a:t>
            </a:r>
            <a:r>
              <a:rPr lang="en-US" altLang="zh-TW" sz="3200" dirty="0" smtClean="0"/>
              <a:t>and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identifying </a:t>
            </a:r>
            <a:r>
              <a:rPr lang="en-US" altLang="zh-TW" sz="3200" dirty="0"/>
              <a:t>what information each user should not have </a:t>
            </a:r>
            <a:r>
              <a:rPr lang="en-US" altLang="zh-TW" sz="3200" dirty="0" smtClean="0"/>
              <a:t>access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to.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3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dirty="0" smtClean="0"/>
              <a:t>Misuse </a:t>
            </a:r>
            <a:r>
              <a:rPr lang="en-US" altLang="zh-TW" dirty="0"/>
              <a:t>detection mechanism is a rule based system, </a:t>
            </a:r>
            <a:r>
              <a:rPr lang="en-US" altLang="zh-TW" dirty="0" smtClean="0"/>
              <a:t>which checks </a:t>
            </a:r>
            <a:r>
              <a:rPr lang="en-US" altLang="zh-TW" dirty="0"/>
              <a:t>every activity of a user to determine if it matches </a:t>
            </a:r>
            <a:r>
              <a:rPr lang="en-US" altLang="zh-TW" dirty="0" smtClean="0"/>
              <a:t>with the </a:t>
            </a:r>
            <a:r>
              <a:rPr lang="en-US" altLang="zh-TW" dirty="0"/>
              <a:t>forbidden behavior defined in the rule set. This check </a:t>
            </a:r>
            <a:r>
              <a:rPr lang="en-US" altLang="zh-TW" dirty="0" smtClean="0"/>
              <a:t>is usually </a:t>
            </a:r>
            <a:r>
              <a:rPr lang="en-US" altLang="zh-TW" dirty="0"/>
              <a:t>straight-forward, and takes linear time</a:t>
            </a:r>
            <a:r>
              <a:rPr lang="en-US" altLang="zh-TW" dirty="0" smtClean="0"/>
              <a:t>.</a:t>
            </a:r>
          </a:p>
          <a:p>
            <a:r>
              <a:rPr lang="en-US" altLang="zh-TW" sz="2400" dirty="0"/>
              <a:t>Anomaly detection </a:t>
            </a:r>
            <a:r>
              <a:rPr lang="en-US" altLang="zh-TW" dirty="0" smtClean="0"/>
              <a:t>focuses </a:t>
            </a:r>
            <a:r>
              <a:rPr lang="en-US" altLang="zh-TW" dirty="0"/>
              <a:t>on deviations from normal</a:t>
            </a:r>
            <a:r>
              <a:rPr lang="zh-TW" altLang="en-US" dirty="0"/>
              <a:t> </a:t>
            </a:r>
            <a:r>
              <a:rPr lang="en-US" altLang="zh-TW" dirty="0"/>
              <a:t>patterns.</a:t>
            </a:r>
          </a:p>
          <a:p>
            <a:pPr lvl="1"/>
            <a:r>
              <a:rPr lang="en-US" altLang="zh-TW" dirty="0" smtClean="0"/>
              <a:t>It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forms user </a:t>
            </a:r>
            <a:r>
              <a:rPr lang="en-US" altLang="zh-TW" dirty="0"/>
              <a:t>profiles in order to formulate a normal behavior </a:t>
            </a:r>
            <a:r>
              <a:rPr lang="en-US" altLang="zh-TW" dirty="0" smtClean="0"/>
              <a:t>pattern for </a:t>
            </a:r>
            <a:r>
              <a:rPr lang="en-US" altLang="zh-TW" dirty="0"/>
              <a:t>each user. 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The team takes every query issued by all users and extract the resources consumed to use them to create the user profiles. </a:t>
            </a:r>
          </a:p>
          <a:p>
            <a:pPr lvl="1"/>
            <a:r>
              <a:rPr lang="en-US" altLang="zh-TW" dirty="0"/>
              <a:t>After that, this problem can be approached as a clustering problem. The information collected is labeled with a clustering algorithm like k-means, or hierarchical clustering, while keeping the resource-user association.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26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6647040" y="5855400"/>
              <a:ext cx="3941280" cy="42372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4160" y="5851800"/>
                <a:ext cx="3949920" cy="4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6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dirty="0"/>
              <a:t>A user profile can be created from the distribution of labels to each cluster. </a:t>
            </a:r>
          </a:p>
          <a:p>
            <a:pPr lvl="1"/>
            <a:r>
              <a:rPr lang="en-US" altLang="zh-TW" dirty="0"/>
              <a:t>Utilizing this information, the detection mechanism observes each query issued by each user, and catches the anomaly if a user’s distribution starts to shift from the profiled distribution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Clustering based anomaly detection systems require a </a:t>
            </a:r>
            <a:r>
              <a:rPr lang="en-US" altLang="zh-TW" dirty="0" smtClean="0"/>
              <a:t>one time operation </a:t>
            </a:r>
            <a:r>
              <a:rPr lang="en-US" altLang="zh-TW" dirty="0"/>
              <a:t>to create profiles. This </a:t>
            </a:r>
            <a:r>
              <a:rPr lang="en-US" altLang="zh-TW" dirty="0" smtClean="0"/>
              <a:t>operation can </a:t>
            </a:r>
            <a:r>
              <a:rPr lang="en-US" altLang="zh-TW" dirty="0"/>
              <a:t>be repeated to update the user profiles as time progresses</a:t>
            </a:r>
            <a:r>
              <a:rPr lang="en-US" altLang="zh-TW" dirty="0" smtClean="0"/>
              <a:t>. The </a:t>
            </a:r>
            <a:r>
              <a:rPr lang="en-US" altLang="zh-TW" dirty="0"/>
              <a:t>time complexity of the clustering operation depends </a:t>
            </a:r>
            <a:r>
              <a:rPr lang="en-US" altLang="zh-TW" dirty="0" smtClean="0"/>
              <a:t>on the </a:t>
            </a:r>
            <a:r>
              <a:rPr lang="en-US" altLang="zh-TW" dirty="0"/>
              <a:t>selected technique;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pairwise </a:t>
            </a:r>
            <a:r>
              <a:rPr lang="en-US" altLang="zh-TW" dirty="0"/>
              <a:t>distance matrix, the operation has </a:t>
            </a:r>
            <a:r>
              <a:rPr lang="en-US" altLang="zh-TW" b="1" dirty="0"/>
              <a:t>quadratic </a:t>
            </a:r>
            <a:r>
              <a:rPr lang="en-US" altLang="zh-TW" b="1" dirty="0" smtClean="0"/>
              <a:t>complexity</a:t>
            </a:r>
          </a:p>
          <a:p>
            <a:pPr lvl="1"/>
            <a:r>
              <a:rPr lang="en-US" altLang="zh-TW" dirty="0" smtClean="0"/>
              <a:t>Heuristic </a:t>
            </a:r>
            <a:r>
              <a:rPr lang="en-US" altLang="zh-TW" dirty="0"/>
              <a:t>based technique like k-means</a:t>
            </a:r>
            <a:r>
              <a:rPr lang="en-US" altLang="zh-TW" dirty="0" smtClean="0"/>
              <a:t>, the </a:t>
            </a:r>
            <a:r>
              <a:rPr lang="en-US" altLang="zh-TW" dirty="0"/>
              <a:t>operation has </a:t>
            </a:r>
            <a:r>
              <a:rPr lang="en-US" altLang="zh-TW" b="1" dirty="0" smtClean="0"/>
              <a:t>linear complexity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27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1804680" y="4897080"/>
              <a:ext cx="3048480" cy="60660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7840" y="4892760"/>
                <a:ext cx="3062160" cy="6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8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Behavior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adversary launches an attack when they are </a:t>
            </a:r>
            <a:r>
              <a:rPr lang="en-US" altLang="zh-TW" dirty="0" smtClean="0"/>
              <a:t>convinced that </a:t>
            </a:r>
            <a:r>
              <a:rPr lang="en-US" altLang="zh-TW" dirty="0"/>
              <a:t>the time and effort spent, and the risk taken to reach </a:t>
            </a:r>
            <a:r>
              <a:rPr lang="en-US" altLang="zh-TW" dirty="0" smtClean="0"/>
              <a:t>the information </a:t>
            </a:r>
            <a:r>
              <a:rPr lang="en-US" altLang="zh-TW" dirty="0"/>
              <a:t>are worth the value of the </a:t>
            </a:r>
            <a:r>
              <a:rPr lang="en-US" altLang="zh-TW" dirty="0" smtClean="0"/>
              <a:t>information. </a:t>
            </a:r>
          </a:p>
          <a:p>
            <a:r>
              <a:rPr lang="en-US" altLang="zh-TW" dirty="0" smtClean="0"/>
              <a:t>Assume </a:t>
            </a:r>
            <a:r>
              <a:rPr lang="en-US" altLang="zh-TW" dirty="0"/>
              <a:t>that the adversary, being an insider, knows that </a:t>
            </a:r>
            <a:r>
              <a:rPr lang="en-US" altLang="zh-TW" dirty="0" smtClean="0"/>
              <a:t>there are </a:t>
            </a:r>
            <a:r>
              <a:rPr lang="en-US" altLang="zh-TW" dirty="0"/>
              <a:t>security measures in place against insider </a:t>
            </a:r>
            <a:r>
              <a:rPr lang="en-US" altLang="zh-TW" dirty="0" smtClean="0"/>
              <a:t>attacks.</a:t>
            </a:r>
          </a:p>
          <a:p>
            <a:pPr lvl="1"/>
            <a:r>
              <a:rPr lang="en-US" altLang="zh-TW" dirty="0" smtClean="0"/>
              <a:t>They can </a:t>
            </a:r>
            <a:r>
              <a:rPr lang="en-US" altLang="zh-TW" dirty="0"/>
              <a:t>research on the defense strategies, and inquire about </a:t>
            </a:r>
            <a:r>
              <a:rPr lang="en-US" altLang="zh-TW" dirty="0" smtClean="0"/>
              <a:t>the system </a:t>
            </a:r>
            <a:r>
              <a:rPr lang="en-US" altLang="zh-TW" dirty="0"/>
              <a:t>beforehand to find out the weaknesses in order </a:t>
            </a:r>
            <a:r>
              <a:rPr lang="en-US" altLang="zh-TW" dirty="0" smtClean="0"/>
              <a:t>to reduce </a:t>
            </a:r>
            <a:r>
              <a:rPr lang="en-US" altLang="zh-TW" dirty="0"/>
              <a:t>the risk of getting caught. </a:t>
            </a:r>
            <a:endParaRPr lang="en-US" altLang="zh-TW" dirty="0" smtClean="0"/>
          </a:p>
          <a:p>
            <a:r>
              <a:rPr lang="en-US" altLang="zh-TW" dirty="0" smtClean="0"/>
              <a:t>However</a:t>
            </a:r>
            <a:r>
              <a:rPr lang="en-US" altLang="zh-TW" dirty="0"/>
              <a:t>, while trying </a:t>
            </a:r>
            <a:r>
              <a:rPr lang="en-US" altLang="zh-TW" dirty="0" smtClean="0"/>
              <a:t>to reduce </a:t>
            </a:r>
            <a:r>
              <a:rPr lang="en-US" altLang="zh-TW" dirty="0"/>
              <a:t>the risk, the adversary still needs to gain access </a:t>
            </a:r>
            <a:r>
              <a:rPr lang="en-US" altLang="zh-TW" dirty="0" smtClean="0"/>
              <a:t>to some </a:t>
            </a:r>
            <a:r>
              <a:rPr lang="en-US" altLang="zh-TW" dirty="0"/>
              <a:t>key information to reach their target.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28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3381840" y="1229040"/>
              <a:ext cx="8129880" cy="510984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360" y="1221840"/>
                <a:ext cx="814320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1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27" y="4638074"/>
            <a:ext cx="7448233" cy="22199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Behavior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Key-Risk graph </a:t>
            </a:r>
            <a:r>
              <a:rPr lang="en-US" altLang="zh-TW" dirty="0" smtClean="0"/>
              <a:t>that </a:t>
            </a:r>
            <a:r>
              <a:rPr lang="en-US" altLang="zh-TW" dirty="0"/>
              <a:t>shows different paths that an adversary can take </a:t>
            </a:r>
            <a:r>
              <a:rPr lang="en-US" altLang="zh-TW" dirty="0" smtClean="0"/>
              <a:t>to reach </a:t>
            </a:r>
            <a:r>
              <a:rPr lang="en-US" altLang="zh-TW" dirty="0"/>
              <a:t>their target. </a:t>
            </a:r>
            <a:r>
              <a:rPr lang="en-US" altLang="zh-TW" dirty="0" smtClean="0"/>
              <a:t>It </a:t>
            </a:r>
            <a:r>
              <a:rPr lang="en-US" altLang="zh-TW" dirty="0"/>
              <a:t>can </a:t>
            </a:r>
            <a:r>
              <a:rPr lang="en-US" altLang="zh-TW" dirty="0" smtClean="0"/>
              <a:t>be described </a:t>
            </a:r>
            <a:r>
              <a:rPr lang="en-US" altLang="zh-TW" dirty="0"/>
              <a:t>every step in </a:t>
            </a:r>
            <a:r>
              <a:rPr lang="en-US" altLang="zh-TW" dirty="0" smtClean="0"/>
              <a:t>this path </a:t>
            </a:r>
            <a:r>
              <a:rPr lang="en-US" altLang="zh-TW" dirty="0"/>
              <a:t>as follows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State representing the adversary’s current status, S1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State representing the adversary’s desired status, S2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Key information needed to go from S1 to S2, </a:t>
            </a:r>
            <a:r>
              <a:rPr lang="en-US" altLang="zh-TW" dirty="0" err="1"/>
              <a:t>keyi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Risk associated with the move if the adversary </a:t>
            </a:r>
            <a:r>
              <a:rPr lang="en-US" altLang="zh-TW" dirty="0" smtClean="0"/>
              <a:t>has </a:t>
            </a:r>
            <a:r>
              <a:rPr lang="en-US" altLang="zh-TW" dirty="0" err="1" smtClean="0"/>
              <a:t>keyi</a:t>
            </a:r>
            <a:r>
              <a:rPr lang="en-US" altLang="zh-TW" dirty="0"/>
              <a:t>, r1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Risk associated with the move if the adversary </a:t>
            </a:r>
            <a:r>
              <a:rPr lang="en-US" altLang="zh-TW" dirty="0" smtClean="0"/>
              <a:t>does not </a:t>
            </a:r>
            <a:r>
              <a:rPr lang="en-US" altLang="zh-TW" dirty="0"/>
              <a:t>have </a:t>
            </a:r>
            <a:r>
              <a:rPr lang="en-US" altLang="zh-TW" dirty="0" err="1"/>
              <a:t>keyi</a:t>
            </a:r>
            <a:r>
              <a:rPr lang="en-US" altLang="zh-TW" dirty="0"/>
              <a:t>, r2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29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/>
              <p14:cNvContentPartPr/>
              <p14:nvPr/>
            </p14:nvContentPartPr>
            <p14:xfrm>
              <a:off x="2838600" y="2597400"/>
              <a:ext cx="8016480" cy="4242600"/>
            </p14:xfrm>
          </p:contentPart>
        </mc:Choice>
        <mc:Fallback>
          <p:pic>
            <p:nvPicPr>
              <p:cNvPr id="7" name="筆跡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2120" y="2589840"/>
                <a:ext cx="8028000" cy="42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1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Insider attack is one of the most critical types of cyber attack.</a:t>
            </a:r>
          </a:p>
          <a:p>
            <a:pPr lvl="1"/>
            <a:r>
              <a:rPr lang="en-US" altLang="zh-TW" dirty="0" smtClean="0"/>
              <a:t>34% from current employees, 29% from former employees.</a:t>
            </a:r>
          </a:p>
          <a:p>
            <a:pPr lvl="1"/>
            <a:r>
              <a:rPr lang="en-US" altLang="zh-TW" dirty="0" smtClean="0"/>
              <a:t>Insider attack is the most costly attack type to an organization.</a:t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0070C0"/>
                </a:solidFill>
              </a:rPr>
              <a:t>其中以金融機構受到</a:t>
            </a:r>
            <a:r>
              <a:rPr lang="en-US" altLang="zh-TW" dirty="0" smtClean="0">
                <a:solidFill>
                  <a:srgbClr val="0070C0"/>
                </a:solidFill>
              </a:rPr>
              <a:t>insider attack</a:t>
            </a:r>
            <a:r>
              <a:rPr lang="zh-TW" altLang="en-US" dirty="0" smtClean="0">
                <a:solidFill>
                  <a:srgbClr val="0070C0"/>
                </a:solidFill>
              </a:rPr>
              <a:t>的打擊最大。</a:t>
            </a:r>
            <a:endParaRPr lang="en-US" altLang="zh-TW" dirty="0" smtClean="0"/>
          </a:p>
          <a:p>
            <a:r>
              <a:rPr lang="en-US" altLang="zh-TW" dirty="0" smtClean="0"/>
              <a:t>Insider attack</a:t>
            </a:r>
            <a:r>
              <a:rPr lang="zh-TW" altLang="en-US" dirty="0" smtClean="0"/>
              <a:t>難以防治的困難點主要有三項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發起攻擊的都是受信任的員工，且對於組織的內部資訊多有掌握，包含系統的安全架構以及資訊流。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Creating fine-grained and </a:t>
            </a:r>
            <a:r>
              <a:rPr lang="en-US" altLang="zh-TW" dirty="0"/>
              <a:t>restrictive access policies for shared </a:t>
            </a:r>
            <a:r>
              <a:rPr lang="en-US" altLang="zh-TW" dirty="0" smtClean="0"/>
              <a:t>resources restrict a </a:t>
            </a:r>
            <a:r>
              <a:rPr lang="en-US" altLang="zh-TW" dirty="0"/>
              <a:t>legitimate actor’s ability to adapt to new or </a:t>
            </a:r>
            <a:r>
              <a:rPr lang="en-US" altLang="zh-TW" dirty="0" smtClean="0"/>
              <a:t>unexpected tasks</a:t>
            </a:r>
            <a:r>
              <a:rPr lang="en-US" altLang="zh-TW" dirty="0"/>
              <a:t>, while permissive policies allow room for exploitation</a:t>
            </a:r>
            <a:r>
              <a:rPr lang="en-US" altLang="zh-TW" dirty="0" smtClean="0">
                <a:solidFill>
                  <a:srgbClr val="0070C0"/>
                </a:solidFill>
              </a:rPr>
              <a:t>.(Access policies</a:t>
            </a:r>
            <a:r>
              <a:rPr lang="zh-TW" altLang="en-US" dirty="0" smtClean="0">
                <a:solidFill>
                  <a:srgbClr val="0070C0"/>
                </a:solidFill>
              </a:rPr>
              <a:t>兩難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TW" dirty="0"/>
              <a:t>A new legitimate activity from a legitimate actor </a:t>
            </a:r>
            <a:r>
              <a:rPr lang="en-US" altLang="zh-TW" dirty="0" smtClean="0"/>
              <a:t>can be </a:t>
            </a:r>
            <a:r>
              <a:rPr lang="en-US" altLang="zh-TW" dirty="0"/>
              <a:t>perceived as an anomaly although the intent is benign</a:t>
            </a:r>
            <a:r>
              <a:rPr lang="en-US" altLang="zh-TW" dirty="0" smtClean="0"/>
              <a:t>.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較難判斷到底發出指令的</a:t>
            </a:r>
            <a:r>
              <a:rPr lang="en-US" altLang="zh-TW" dirty="0" smtClean="0">
                <a:solidFill>
                  <a:srgbClr val="0070C0"/>
                </a:solidFill>
              </a:rPr>
              <a:t>user</a:t>
            </a:r>
            <a:r>
              <a:rPr lang="zh-TW" altLang="en-US" dirty="0" smtClean="0">
                <a:solidFill>
                  <a:srgbClr val="0070C0"/>
                </a:solidFill>
              </a:rPr>
              <a:t>意圖為何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3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4376520" y="6047280"/>
              <a:ext cx="1916640" cy="42948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0400" y="6041880"/>
                <a:ext cx="1931760" cy="4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Behavior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Definition-Key </a:t>
            </a:r>
            <a:r>
              <a:rPr lang="en-US" altLang="zh-TW" b="1" dirty="0"/>
              <a:t>Risk </a:t>
            </a:r>
            <a:r>
              <a:rPr lang="en-US" altLang="zh-TW" b="1" dirty="0" smtClean="0"/>
              <a:t>Graph:</a:t>
            </a:r>
          </a:p>
          <a:p>
            <a:r>
              <a:rPr lang="en-US" altLang="zh-TW" dirty="0" smtClean="0"/>
              <a:t>Key </a:t>
            </a:r>
            <a:r>
              <a:rPr lang="en-US" altLang="zh-TW" dirty="0"/>
              <a:t>Risk Graph KG </a:t>
            </a:r>
            <a:r>
              <a:rPr lang="en-US" altLang="zh-TW" dirty="0" smtClean="0"/>
              <a:t>is a </a:t>
            </a:r>
            <a:r>
              <a:rPr lang="en-US" altLang="zh-TW" dirty="0"/>
              <a:t>directed graph that shows the adversary’s </a:t>
            </a:r>
            <a:r>
              <a:rPr lang="en-US" altLang="zh-TW" dirty="0" smtClean="0"/>
              <a:t>informational states</a:t>
            </a:r>
            <a:r>
              <a:rPr lang="en-US" altLang="zh-TW" dirty="0"/>
              <a:t>, key information needed to change the current state </a:t>
            </a:r>
            <a:r>
              <a:rPr lang="en-US" altLang="zh-TW" dirty="0" smtClean="0"/>
              <a:t>to another</a:t>
            </a:r>
            <a:r>
              <a:rPr lang="en-US" altLang="zh-TW" dirty="0"/>
              <a:t>, and risks associated with going one </a:t>
            </a:r>
            <a:r>
              <a:rPr lang="en-US" altLang="zh-TW" dirty="0" smtClean="0"/>
              <a:t>state </a:t>
            </a:r>
            <a:r>
              <a:rPr lang="en-US" altLang="zh-TW" dirty="0"/>
              <a:t>to another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/>
              <a:t>Given a Key Risk Graph, the problem of finding </a:t>
            </a:r>
            <a:r>
              <a:rPr lang="en-US" altLang="zh-TW" b="1" dirty="0" smtClean="0"/>
              <a:t>an attack with </a:t>
            </a:r>
            <a:r>
              <a:rPr lang="en-US" altLang="zh-TW" b="1" dirty="0"/>
              <a:t>the minimum risk is </a:t>
            </a:r>
            <a:r>
              <a:rPr lang="en-US" altLang="zh-TW" b="1" dirty="0" smtClean="0"/>
              <a:t>NP-Complete.(</a:t>
            </a:r>
            <a:r>
              <a:rPr lang="zh-TW" altLang="en-US" b="1" dirty="0" smtClean="0">
                <a:solidFill>
                  <a:srgbClr val="0070C0"/>
                </a:solidFill>
              </a:rPr>
              <a:t>詳細的證明在論文第六頁</a:t>
            </a:r>
            <a:r>
              <a:rPr lang="en-US" altLang="zh-TW" b="1" dirty="0" smtClean="0"/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30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15" y="568960"/>
            <a:ext cx="6125285" cy="1825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筆跡 6"/>
              <p14:cNvContentPartPr/>
              <p14:nvPr/>
            </p14:nvContentPartPr>
            <p14:xfrm>
              <a:off x="3723480" y="4384440"/>
              <a:ext cx="2596320" cy="659520"/>
            </p14:xfrm>
          </p:contentPart>
        </mc:Choice>
        <mc:Fallback>
          <p:pic>
            <p:nvPicPr>
              <p:cNvPr id="7" name="筆跡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7720" y="4378680"/>
                <a:ext cx="2608200" cy="6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described the notion of user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 which can be utilized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insider threat detection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research, discussed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identifying the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 of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user.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two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models: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harvester attacks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targeted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the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both attack, and defense mechanisms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literature.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risk problem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6076800" y="3110040"/>
              <a:ext cx="3058560" cy="43164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9240" y="3105000"/>
                <a:ext cx="307152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Developing </a:t>
            </a:r>
            <a:r>
              <a:rPr lang="en-US" altLang="zh-TW" dirty="0"/>
              <a:t>approximation algorithms for </a:t>
            </a:r>
            <a:r>
              <a:rPr lang="en-US" altLang="zh-TW" dirty="0" smtClean="0"/>
              <a:t>both intent </a:t>
            </a:r>
            <a:r>
              <a:rPr lang="en-US" altLang="zh-TW" dirty="0"/>
              <a:t>detection, and targeted attack model. </a:t>
            </a:r>
            <a:endParaRPr lang="en-US" altLang="zh-TW" dirty="0" smtClean="0"/>
          </a:p>
          <a:p>
            <a:r>
              <a:rPr lang="en-US" altLang="zh-TW" dirty="0" smtClean="0"/>
              <a:t>Collecting </a:t>
            </a:r>
            <a:r>
              <a:rPr lang="en-US" altLang="zh-TW" dirty="0"/>
              <a:t>query datasets to empirically show the efficacy </a:t>
            </a:r>
            <a:r>
              <a:rPr lang="en-US" altLang="zh-TW" dirty="0" smtClean="0"/>
              <a:t>of both harvester and </a:t>
            </a:r>
            <a:r>
              <a:rPr lang="en-US" altLang="zh-TW" dirty="0" err="1" smtClean="0"/>
              <a:t>targetd</a:t>
            </a:r>
            <a:r>
              <a:rPr lang="en-US" altLang="zh-TW" dirty="0" smtClean="0"/>
              <a:t> attack</a:t>
            </a:r>
            <a:r>
              <a:rPr lang="en-US" altLang="zh-TW" dirty="0"/>
              <a:t>, and defense models defined in this work. </a:t>
            </a:r>
            <a:endParaRPr lang="en-US" altLang="zh-TW" dirty="0" smtClean="0"/>
          </a:p>
          <a:p>
            <a:r>
              <a:rPr lang="en-US" altLang="zh-TW" dirty="0" smtClean="0"/>
              <a:t>Analyzing </a:t>
            </a:r>
            <a:r>
              <a:rPr lang="en-US" altLang="zh-TW" dirty="0"/>
              <a:t>the effect of approximation algorithms, </a:t>
            </a:r>
            <a:r>
              <a:rPr lang="en-US" altLang="zh-TW" dirty="0" smtClean="0"/>
              <a:t>and evaluating </a:t>
            </a:r>
            <a:r>
              <a:rPr lang="en-US" altLang="zh-TW" dirty="0"/>
              <a:t>their real-world plausibility with the </a:t>
            </a:r>
            <a:r>
              <a:rPr lang="en-US" altLang="zh-TW" dirty="0" smtClean="0"/>
              <a:t>corresponding defense </a:t>
            </a:r>
            <a:r>
              <a:rPr lang="en-US" altLang="zh-TW" dirty="0"/>
              <a:t>strategies.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32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94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Current insider threat detection mechanisms usually </a:t>
            </a:r>
            <a:r>
              <a:rPr lang="en-US" altLang="zh-TW" dirty="0" smtClean="0"/>
              <a:t>depend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on detecting </a:t>
            </a:r>
            <a:r>
              <a:rPr lang="en-US" altLang="zh-TW" dirty="0"/>
              <a:t>anomalies in a user’s behavior, </a:t>
            </a:r>
            <a:r>
              <a:rPr lang="en-US" altLang="zh-TW" b="1" dirty="0"/>
              <a:t>focusing </a:t>
            </a:r>
            <a:r>
              <a:rPr lang="en-US" altLang="zh-TW" b="1" dirty="0" smtClean="0"/>
              <a:t>on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 </a:t>
            </a:r>
            <a:r>
              <a:rPr lang="en-US" altLang="zh-TW" b="1" dirty="0"/>
              <a:t>specific type of resource, or a combination of </a:t>
            </a:r>
            <a:r>
              <a:rPr lang="en-US" altLang="zh-TW" b="1" dirty="0" smtClean="0"/>
              <a:t>resources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These resources can be shell </a:t>
            </a:r>
            <a:r>
              <a:rPr lang="en-US" altLang="zh-TW" dirty="0" smtClean="0"/>
              <a:t>commands, </a:t>
            </a:r>
            <a:r>
              <a:rPr lang="en-US" altLang="zh-TW" dirty="0"/>
              <a:t>file </a:t>
            </a:r>
            <a:r>
              <a:rPr lang="en-US" altLang="zh-TW" dirty="0" smtClean="0"/>
              <a:t>accesses,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SQL </a:t>
            </a:r>
            <a:r>
              <a:rPr lang="en-US" altLang="zh-TW" dirty="0" smtClean="0"/>
              <a:t>queries.</a:t>
            </a:r>
          </a:p>
          <a:p>
            <a:r>
              <a:rPr lang="en-US" altLang="zh-TW" dirty="0" smtClean="0"/>
              <a:t>This paper analyzes </a:t>
            </a:r>
            <a:r>
              <a:rPr lang="en-US" altLang="zh-TW" dirty="0"/>
              <a:t>insider threats against relational databases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focusing </a:t>
            </a:r>
            <a:r>
              <a:rPr lang="en-US" altLang="zh-TW" dirty="0"/>
              <a:t>on </a:t>
            </a:r>
            <a:r>
              <a:rPr lang="en-US" altLang="zh-TW" b="1" dirty="0"/>
              <a:t>the complexity aspects of most common </a:t>
            </a:r>
            <a:r>
              <a:rPr lang="en-US" altLang="zh-TW" b="1" dirty="0" smtClean="0"/>
              <a:t>threat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models </a:t>
            </a:r>
            <a:r>
              <a:rPr lang="en-US" altLang="zh-TW" b="1" dirty="0"/>
              <a:t>researched in the literature,</a:t>
            </a:r>
            <a:r>
              <a:rPr lang="en-US" altLang="zh-TW" dirty="0"/>
              <a:t> along with the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the art defense mechanisms to prevent them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Literature survey </a:t>
            </a:r>
            <a:r>
              <a:rPr lang="en-US" altLang="zh-TW" b="1" dirty="0" smtClean="0"/>
              <a:t>lacks accurate modeling </a:t>
            </a:r>
            <a:r>
              <a:rPr lang="en-US" altLang="zh-TW" b="1" dirty="0"/>
              <a:t>of insider threats in this domain</a:t>
            </a:r>
            <a:r>
              <a:rPr lang="en-US" altLang="zh-TW" dirty="0"/>
              <a:t>, an analysis </a:t>
            </a:r>
            <a:r>
              <a:rPr lang="en-US" altLang="zh-TW" dirty="0" smtClean="0"/>
              <a:t>of computational </a:t>
            </a:r>
            <a:r>
              <a:rPr lang="en-US" altLang="zh-TW" b="1" dirty="0"/>
              <a:t>complexity for user intent modeling</a:t>
            </a:r>
            <a:r>
              <a:rPr lang="en-US" altLang="zh-TW" dirty="0"/>
              <a:t>, and </a:t>
            </a:r>
            <a:r>
              <a:rPr lang="en-US" altLang="zh-TW" dirty="0" smtClean="0"/>
              <a:t>a </a:t>
            </a:r>
            <a:r>
              <a:rPr lang="en-US" altLang="zh-TW" b="1" dirty="0" smtClean="0"/>
              <a:t>generalized </a:t>
            </a:r>
            <a:r>
              <a:rPr lang="en-US" altLang="zh-TW" b="1" dirty="0"/>
              <a:t>strategy for dealing with such attacks</a:t>
            </a:r>
            <a:r>
              <a:rPr lang="en-US" altLang="zh-TW" dirty="0"/>
              <a:t>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4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4033440" y="1038600"/>
              <a:ext cx="7226640" cy="205380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6960" y="1033920"/>
                <a:ext cx="7242120" cy="20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5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本篇論文的團隊想要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bridge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 </a:t>
            </a:r>
            <a:r>
              <a:rPr lang="en-US" altLang="zh-TW" dirty="0"/>
              <a:t>gap by </a:t>
            </a:r>
            <a:r>
              <a:rPr lang="en-US" altLang="zh-TW" b="1" dirty="0"/>
              <a:t>constructing the notion of user intent model, </a:t>
            </a:r>
            <a:r>
              <a:rPr lang="en-US" altLang="zh-TW" b="1" dirty="0" smtClean="0"/>
              <a:t>and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creating </a:t>
            </a:r>
            <a:r>
              <a:rPr lang="en-US" altLang="zh-TW" b="1" dirty="0"/>
              <a:t>a generalized threat model for database systems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Defining the notion of intent model for database users.</a:t>
            </a:r>
          </a:p>
          <a:p>
            <a:pPr lvl="1"/>
            <a:r>
              <a:rPr lang="en-US" altLang="zh-TW" dirty="0" smtClean="0"/>
              <a:t>Building a threat model for insider attacks in the context of relational databases.</a:t>
            </a:r>
          </a:p>
          <a:p>
            <a:pPr lvl="1"/>
            <a:r>
              <a:rPr lang="en-US" altLang="zh-TW" dirty="0" smtClean="0"/>
              <a:t>Analyzing counter actions against the model threat.</a:t>
            </a:r>
          </a:p>
          <a:p>
            <a:pPr lvl="1"/>
            <a:r>
              <a:rPr lang="en-US" altLang="zh-TW" dirty="0" smtClean="0"/>
              <a:t>Providing a computational complexity analysis for both the threat and defense mechanism.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5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3097440" y="2520720"/>
              <a:ext cx="6336360" cy="215748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040" y="2514960"/>
                <a:ext cx="6345720" cy="21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7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Intent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 feature extractions usually extract </a:t>
            </a:r>
            <a:r>
              <a:rPr lang="en-US" altLang="zh-TW" b="1" dirty="0"/>
              <a:t>projections, selections, </a:t>
            </a:r>
            <a:r>
              <a:rPr lang="en-US" altLang="zh-TW" b="1" dirty="0" smtClean="0"/>
              <a:t>joins, group-by</a:t>
            </a:r>
            <a:r>
              <a:rPr lang="en-US" altLang="zh-TW" b="1" dirty="0"/>
              <a:t>, and order-by</a:t>
            </a:r>
            <a:r>
              <a:rPr lang="en-US" altLang="zh-TW" dirty="0"/>
              <a:t> items from the SQL query, or a </a:t>
            </a:r>
            <a:r>
              <a:rPr lang="en-US" altLang="zh-TW" dirty="0" smtClean="0"/>
              <a:t>subset of </a:t>
            </a:r>
            <a:r>
              <a:rPr lang="en-US" altLang="zh-TW" dirty="0"/>
              <a:t>them, to be used in query </a:t>
            </a:r>
            <a:r>
              <a:rPr lang="en-US" altLang="zh-TW" b="1" dirty="0"/>
              <a:t>similarity comparison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Recording appearance </a:t>
            </a:r>
            <a:r>
              <a:rPr lang="en-US" altLang="zh-TW" dirty="0"/>
              <a:t>frequency for each query in </a:t>
            </a:r>
            <a:r>
              <a:rPr lang="en-US" altLang="zh-TW" dirty="0" smtClean="0"/>
              <a:t>the dataset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creating </a:t>
            </a:r>
            <a:r>
              <a:rPr lang="en-US" altLang="zh-TW" dirty="0"/>
              <a:t>a feature vector using the frequency </a:t>
            </a:r>
            <a:r>
              <a:rPr lang="en-US" altLang="zh-TW" dirty="0" smtClean="0"/>
              <a:t>of these </a:t>
            </a:r>
            <a:r>
              <a:rPr lang="en-US" altLang="zh-TW" dirty="0"/>
              <a:t>terms, which </a:t>
            </a:r>
            <a:r>
              <a:rPr lang="en-US" altLang="zh-TW" dirty="0" smtClean="0"/>
              <a:t>used </a:t>
            </a:r>
            <a:r>
              <a:rPr lang="en-US" altLang="zh-TW" dirty="0"/>
              <a:t>to calculate the pairwise </a:t>
            </a:r>
            <a:r>
              <a:rPr lang="en-US" altLang="zh-TW" dirty="0" smtClean="0"/>
              <a:t>similarity of </a:t>
            </a:r>
            <a:r>
              <a:rPr lang="en-US" altLang="zh-TW" dirty="0"/>
              <a:t>queries with cosine distance </a:t>
            </a:r>
            <a:r>
              <a:rPr lang="en-US" altLang="zh-TW" dirty="0" smtClean="0"/>
              <a:t>function.</a:t>
            </a: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6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5062320" y="1399680"/>
              <a:ext cx="4662360" cy="338832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640" y="1393920"/>
                <a:ext cx="4671720" cy="34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Sometimes </a:t>
            </a:r>
            <a:r>
              <a:rPr lang="en-US" altLang="zh-TW" b="1" dirty="0"/>
              <a:t>distinct queries produce the same </a:t>
            </a:r>
            <a:r>
              <a:rPr lang="en-US" altLang="zh-TW" b="1" dirty="0" smtClean="0"/>
              <a:t>set of </a:t>
            </a:r>
            <a:r>
              <a:rPr lang="en-US" altLang="zh-TW" b="1" dirty="0"/>
              <a:t>features</a:t>
            </a:r>
            <a:r>
              <a:rPr lang="en-US" altLang="zh-TW" dirty="0"/>
              <a:t>, and sometimes queries that aim to perform </a:t>
            </a:r>
            <a:r>
              <a:rPr lang="en-US" altLang="zh-TW" dirty="0" smtClean="0"/>
              <a:t>the same </a:t>
            </a:r>
            <a:r>
              <a:rPr lang="en-US" altLang="zh-TW" dirty="0"/>
              <a:t>task can produce different sets of features. 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還有一種情況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en-US" altLang="zh-TW" dirty="0" smtClean="0"/>
              <a:t>The </a:t>
            </a:r>
            <a:r>
              <a:rPr lang="en-US" altLang="zh-TW" dirty="0"/>
              <a:t>results of queries also depend on the data stored in </a:t>
            </a:r>
            <a:r>
              <a:rPr lang="en-US" altLang="zh-TW" dirty="0" smtClean="0"/>
              <a:t>the database</a:t>
            </a:r>
            <a:r>
              <a:rPr lang="en-US" altLang="zh-TW" dirty="0"/>
              <a:t>. For example, the </a:t>
            </a:r>
            <a:r>
              <a:rPr lang="en-US" altLang="zh-TW" dirty="0" smtClean="0"/>
              <a:t>queries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0070C0"/>
                </a:solidFill>
              </a:rPr>
              <a:t>會傳回相同的結果，假若資料庫裡存取的資料都是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開頭。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27" y="4001294"/>
            <a:ext cx="7187073" cy="938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97400" y="633425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Source:this</a:t>
            </a:r>
            <a:r>
              <a:rPr lang="en-US" altLang="zh-TW" b="1" dirty="0" smtClean="0"/>
              <a:t> paper</a:t>
            </a:r>
            <a:endParaRPr lang="zh-TW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筆跡 7"/>
              <p14:cNvContentPartPr/>
              <p14:nvPr/>
            </p14:nvContentPartPr>
            <p14:xfrm>
              <a:off x="1084680" y="1545480"/>
              <a:ext cx="9023760" cy="4658040"/>
            </p14:xfrm>
          </p:contentPart>
        </mc:Choice>
        <mc:Fallback>
          <p:pic>
            <p:nvPicPr>
              <p:cNvPr id="8" name="筆跡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080" y="1539720"/>
                <a:ext cx="9031680" cy="46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5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Model-</a:t>
            </a:r>
            <a:r>
              <a:rPr lang="en-US" altLang="zh-TW" sz="2800" dirty="0"/>
              <a:t>Formal Context </a:t>
            </a:r>
            <a:r>
              <a:rPr lang="en-US" altLang="zh-TW" sz="2800" dirty="0" smtClean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Hence, a query can be perceived with varying interpretations, which makes </a:t>
            </a:r>
            <a:r>
              <a:rPr lang="en-US" altLang="zh-TW" dirty="0" smtClean="0"/>
              <a:t>it impossible </a:t>
            </a:r>
            <a:r>
              <a:rPr lang="en-US" altLang="zh-TW" dirty="0"/>
              <a:t>to extract the definitive intent of the query </a:t>
            </a:r>
            <a:r>
              <a:rPr lang="en-US" altLang="zh-TW" dirty="0" smtClean="0"/>
              <a:t>writer from </a:t>
            </a:r>
            <a:r>
              <a:rPr lang="en-US" altLang="zh-TW" dirty="0"/>
              <a:t>a given query, but it is still possible to sense a </a:t>
            </a:r>
            <a:r>
              <a:rPr lang="en-US" altLang="zh-TW" dirty="0" smtClean="0"/>
              <a:t>fuzzy notion </a:t>
            </a:r>
            <a:r>
              <a:rPr lang="en-US" altLang="zh-TW" dirty="0"/>
              <a:t>of the </a:t>
            </a:r>
            <a:r>
              <a:rPr lang="en-US" altLang="zh-TW" dirty="0" smtClean="0"/>
              <a:t>aim.</a:t>
            </a:r>
          </a:p>
          <a:p>
            <a:r>
              <a:rPr lang="en-US" altLang="zh-TW" dirty="0"/>
              <a:t>Formal Context </a:t>
            </a:r>
            <a:r>
              <a:rPr lang="en-US" altLang="zh-TW" dirty="0" smtClean="0"/>
              <a:t>Analysis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formal context is </a:t>
            </a:r>
            <a:r>
              <a:rPr lang="en-US" altLang="zh-TW" dirty="0" smtClean="0"/>
              <a:t>a triple </a:t>
            </a:r>
            <a:r>
              <a:rPr lang="en-US" altLang="zh-TW" dirty="0"/>
              <a:t>K = G,M, I, where G is a set of objects, M is a set </a:t>
            </a:r>
            <a:r>
              <a:rPr lang="en-US" altLang="zh-TW" dirty="0" smtClean="0"/>
              <a:t>of attributes</a:t>
            </a:r>
            <a:r>
              <a:rPr lang="en-US" altLang="zh-TW" dirty="0"/>
              <a:t>, and I is a relation that associates each object </a:t>
            </a:r>
            <a:r>
              <a:rPr lang="en-US" altLang="zh-TW" dirty="0" smtClean="0"/>
              <a:t>g with </a:t>
            </a:r>
            <a:r>
              <a:rPr lang="en-US" altLang="zh-TW" dirty="0"/>
              <a:t>the attributes satisfied by g. In order to express that </a:t>
            </a:r>
            <a:r>
              <a:rPr lang="en-US" altLang="zh-TW" dirty="0" smtClean="0"/>
              <a:t>an object </a:t>
            </a:r>
            <a:r>
              <a:rPr lang="en-US" altLang="zh-TW" dirty="0"/>
              <a:t>g is in relation I with an attribute m, </a:t>
            </a:r>
            <a:r>
              <a:rPr lang="en-US" altLang="zh-TW" dirty="0" smtClean="0"/>
              <a:t>it is written </a:t>
            </a:r>
            <a:r>
              <a:rPr lang="en-US" altLang="zh-TW" dirty="0" err="1" smtClean="0"/>
              <a:t>gIm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8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4408200" y="1544040"/>
              <a:ext cx="5082840" cy="260496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0" y="1538280"/>
                <a:ext cx="5097240" cy="26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6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 Model-</a:t>
            </a:r>
            <a:r>
              <a:rPr lang="en-US" altLang="zh-TW" sz="2800" dirty="0"/>
              <a:t>Formal Context </a:t>
            </a:r>
            <a:r>
              <a:rPr lang="en-US" altLang="zh-TW" sz="2800" dirty="0" smtClean="0"/>
              <a:t>Analysis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4" y="3206870"/>
            <a:ext cx="10092631" cy="2039858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F1D9-6D7E-E442-8455-7B3D3E66025A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This team defines </a:t>
            </a:r>
            <a:r>
              <a:rPr lang="en-US" altLang="zh-TW" dirty="0"/>
              <a:t>the attributes as the </a:t>
            </a:r>
            <a:r>
              <a:rPr lang="en-US" altLang="zh-TW" dirty="0" smtClean="0"/>
              <a:t>SQL query </a:t>
            </a:r>
            <a:r>
              <a:rPr lang="en-US" altLang="zh-TW" dirty="0"/>
              <a:t>features. These attributes are essentially the </a:t>
            </a:r>
            <a:r>
              <a:rPr lang="en-US" altLang="zh-TW" dirty="0" smtClean="0"/>
              <a:t>resources consumed </a:t>
            </a:r>
            <a:r>
              <a:rPr lang="en-US" altLang="zh-TW" dirty="0"/>
              <a:t>by the SQL query.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97400" y="6334254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Source:this</a:t>
            </a:r>
            <a:r>
              <a:rPr lang="en-US" altLang="zh-TW" b="1" dirty="0" smtClean="0"/>
              <a:t> paper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209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8646</TotalTime>
  <Words>3223</Words>
  <Application>Microsoft Office PowerPoint</Application>
  <PresentationFormat>寬螢幕</PresentationFormat>
  <Paragraphs>290</Paragraphs>
  <Slides>32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Times New Roman</vt:lpstr>
      <vt:lpstr>Office 佈景主題</vt:lpstr>
      <vt:lpstr>Complexity of Insider Attacks to Databases</vt:lpstr>
      <vt:lpstr>Outline</vt:lpstr>
      <vt:lpstr>Motivation &amp; Goal</vt:lpstr>
      <vt:lpstr>Motivation &amp; Goal</vt:lpstr>
      <vt:lpstr>Motivation &amp; Goal</vt:lpstr>
      <vt:lpstr>Intent Model</vt:lpstr>
      <vt:lpstr>Intent Model</vt:lpstr>
      <vt:lpstr>Intent Model-Formal Context Analysis</vt:lpstr>
      <vt:lpstr>Intent Model-Formal Context Analysis</vt:lpstr>
      <vt:lpstr>Intent Model-Formal Context Analysis</vt:lpstr>
      <vt:lpstr>Intent Model-Formal Context Analysis</vt:lpstr>
      <vt:lpstr>Threat Model</vt:lpstr>
      <vt:lpstr>Threat Model</vt:lpstr>
      <vt:lpstr>Threat Model</vt:lpstr>
      <vt:lpstr>Threat Model- Harvester Attacker</vt:lpstr>
      <vt:lpstr>Threat Model- Harvester Attacker</vt:lpstr>
      <vt:lpstr>Threat Model- Harvester Attacker</vt:lpstr>
      <vt:lpstr>Threat Model- Harvester Attacker</vt:lpstr>
      <vt:lpstr>Threat Model- Harvester Attacker</vt:lpstr>
      <vt:lpstr>Threat Model- Harvester Attacker</vt:lpstr>
      <vt:lpstr>Threat Model- Targeted Attacker</vt:lpstr>
      <vt:lpstr>Threat Model- Targeted Attacker</vt:lpstr>
      <vt:lpstr>Threat Model- Targeted Attacker</vt:lpstr>
      <vt:lpstr>Threat Model- Targeted Attacker</vt:lpstr>
      <vt:lpstr>Threat Model- Targeted Attacker</vt:lpstr>
      <vt:lpstr>Threat Model- Targeted Attacker</vt:lpstr>
      <vt:lpstr>Threat Model- Targeted Attacker</vt:lpstr>
      <vt:lpstr>Adversarial Behavior</vt:lpstr>
      <vt:lpstr>Adversarial Behavior</vt:lpstr>
      <vt:lpstr>Adversarial Behavior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My Malware Knows Physics! Attacking PLCs with Physical Model Aware Rootkit</dc:title>
  <dc:creator>Microsoft Office 使用者</dc:creator>
  <cp:lastModifiedBy>Leo Chen</cp:lastModifiedBy>
  <cp:revision>496</cp:revision>
  <cp:lastPrinted>2017-11-10T00:18:26Z</cp:lastPrinted>
  <dcterms:created xsi:type="dcterms:W3CDTF">2017-10-25T17:46:06Z</dcterms:created>
  <dcterms:modified xsi:type="dcterms:W3CDTF">2018-06-26T05:37:49Z</dcterms:modified>
</cp:coreProperties>
</file>