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6.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7.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PT Sans Narrow" panose="02020500000000000000" charset="0"/>
      <p:regular r:id="rId35"/>
      <p:bold r:id="rId36"/>
    </p:embeddedFont>
    <p:embeddedFont>
      <p:font typeface="Open Sans" panose="02020500000000000000"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7030A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2C6D83-C73D-41AB-A46C-B211CE6FF8B4}">
  <a:tblStyle styleId="{E92C6D83-C73D-41AB-A46C-B211CE6FF8B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44"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7-06T01:09:59.025"/>
    </inkml:context>
    <inkml:brush xml:id="br0">
      <inkml:brushProperty name="width" value="0.05292" units="cm"/>
      <inkml:brushProperty name="height" value="0.05292" units="cm"/>
      <inkml:brushProperty name="color" value="#7030A0"/>
    </inkml:brush>
  </inkml:definitions>
  <inkml:trace contextRef="#ctx0" brushRef="#br0">9358 10933 42 0,'-16'-14'21'0,"16"17"-24"0,0 1 33 16,6 1-31-16,2 5 1 16,8-6 1-16,5 6 0 15,0-6-3-15,0-1 0 16,3-1-8-16,2-2 1 15,3-7-2-15,-2-5 0 16</inkml:trace>
  <inkml:trace contextRef="#ctx0" brushRef="#br0" timeOffset="255.9292">9673 10910 20 0,'-13'16'10'0,"-11"13"-10"0,16-25 14 0,-2 8-14 15,-4 7 0-15,-1 4-1 16,-1 6 0-16,0-3 1 15,-5 2 0-15,-1 0 1 16,4-7 0-16,2-4 3 16,5-3 0-16,1-3 2 15,5-6 0-15,2 0 1 16,3-10 0-16,8-4-1 16,2-8 1-16,4-2-3 15,4-6 1-15,3-4-3 16,3 4 1-16,3-1-6 0,-1 0 1 15,8 2-11-15,1 1 0 16</inkml:trace>
  <inkml:trace contextRef="#ctx0" brushRef="#br0" timeOffset="555.8589">9435 11310 39 0,'-18'16'19'0,"10"3"-17"0,8-14 26 0,2-1-27 16,6 1 0-16,3 0 0 15,5 0 1-15,0-3-1 16,-1-4 0-16,7-5 1 16,1-5 0-1,4-5 0-15,-1-2 0 0,1 1 0 16,2-6 1-16,-5 3-2 15,-3 2 1-15,-3-2-1 16,-7 7 1-16,-8 0-4 16,-6 4 1-16,0 1-7 15,-2 9 1-15,0 0-7 16,-3 9 0-16</inkml:trace>
  <inkml:trace contextRef="#ctx0" brushRef="#br0" timeOffset="795.7972">9612 11056 36 0,'-10'16'18'0,"-6"36"-16"0,13-31 27 15,-2 3-28-15,0 11 1 16,-1 5-1-16,-2 0 1 15,0 9-3-15,1 10 1 16,-1 2 1-16,0-9 1 16,0-5-4-16,0-7 0 0,0-5-9 15,3-11 0 1</inkml:trace>
  <inkml:trace contextRef="#ctx0" brushRef="#br0" timeOffset="1035.8525">9139 11091 36 0,'0'-14'18'0,"16"35"-15"15,-11-14 25-15,0 10-28 16,3 6 1-16,3-2 0 15,2 5 1-15,0-2-3 16,0-3 0-16,3 0-7 16,3-2 1-16,2 0-4 0,-8-8 1 15</inkml:trace>
  <inkml:trace contextRef="#ctx0" brushRef="#br0" timeOffset="1531.7255">9168 11399 31 0,'-11'14'15'0,"24"-23"-14"0,-7 9 25 16,2 0-26-16,0 2 1 15,2 1-1-15,1-1 1 16,-3 5-1-16,0 0 0 0,-3 2 0 16,-2 10 1-16,-3 0-1 15,-3 0 1-15,-2-3-1 16,-3 3 1-16,0-2-1 15,0-6 1-15,3 1-1 16,-1 0 0-16,4 0 0 16,2-3 0-16,5-2-1 15,0-2 1-15,6 0 0 16,-1-5 0-16,12-5 1 16,-1 2 0-16,-3 1 0 15,-2 4 0-15,-3 1 0 16,-7 2 1-16,-9 6 0 15,-10-1 0-15,2 1-1 16,-5 4 1-16,-2-1 0 16,-3 4 0-16,-1 1 0 15,4 2 0-15,2-4 0 0,3-3 1 16,5 2-1-16,5 1 0 16,9-5-1-16,4-5 1 15,6-7 0-15,16 2 0 16,10-7-1-16,14-11 1 15,-6-8-3-15,8-4 1 16,11-14-10-16,16-10 1 16,5-9-6-16,-8 2 0 15</inkml:trace>
  <inkml:trace contextRef="#ctx0" brushRef="#br0" timeOffset="1979.6669">10372 10705 49 0,'-35'3'24'0,"-26"44"-34"0,38-28 42 0,-17 13-33 15,-2 16 1-15,-3 20 3 16,2 12 0-16,6 0-3 16,8-10 1-16,8 10 1 15,5-2 1-15,3-3-1 16,2-7 1-16,6-9-2 15,2-5 1-15,1-7-1 16,-1-5 0-16,3-11-1 16,0-5 0-16,0-10-2 0,3-13 0 15,-1-13-2 1,1-16 0-16,0-23-1 16,2-12 0-16,6-5 1 15,4 3 0-15,7-6 3 0,9 4 1 16,12 8 1-16,-1 10 0 15,3 12 2-15,-5 9 0 16,-1 14 1-16,-2 17 0 16,0 9-1-16,-2 9 0 15,-6 8 0-15,-5 9 0 16,-8 2-2-16,-6 10 1 0,-2 5-5 16,-8-3 1-16,-5-10-11 15,-3-8 0 1,0-6-2-16,0-16 1 15</inkml:trace>
  <inkml:trace contextRef="#ctx0" brushRef="#br0" timeOffset="2195.571">10176 11517 42 0,'0'11'21'0,"37"-11"-25"16,-26-4 40-16,2-3-32 15,3-5 0-15,2-4 1 16,-5-3 1-16,1-2-8 15,-6-1 1-15,-3 4 4 16,-8-1 1-16,-7 9-2 16,-12 6 0-16,-4 6-1 15,-6 3 1-15,6-1-6 16,7 1 1-16,17 7-12 16,15-7 0-16</inkml:trace>
  <inkml:trace contextRef="#ctx0" brushRef="#br0" timeOffset="2675.4408">10848 10950 28 0,'-21'2'14'0,"31"-4"-2"0,-4-3 7 16,2 1-17-16,5-1 0 15,5-2 1-15,11 0 0 16,3-3-5-16,5 1 1 16,0-1-6-16,0 1 0 15,0 2-3-15,-5 5 1 16</inkml:trace>
  <inkml:trace contextRef="#ctx0" brushRef="#br0" timeOffset="2867.3914">11258 10875 34 0,'-21'-3'17'0,"10"6"-20"0,9-1 31 0,-6 5-27 15,-3 2 1-15,1 6 0 16,-12-1 0-16,1 14-3 16,-3 0 0-16,-5 3 2 15,-2-3 1-15,7-5-7 16,5-6 1-16,14-10-6 15,2-7 0-15</inkml:trace>
  <inkml:trace contextRef="#ctx0" brushRef="#br0" timeOffset="3047.3506">11171 10992 38 0,'-3'19'19'0,"-2"38"-21"0,2-39 31 16,-5 6-28-16,-2 6 1 15,-4 6-1-15,1 1 1 16,0 3-3-16,0-7 1 16,2 0-2-16,1 0 1 15,4-7-10-15,6 2 0 16</inkml:trace>
  <inkml:trace contextRef="#ctx0" brushRef="#br0" timeOffset="3215.3047">11195 10945 49 0,'-6'10'24'0,"17"27"-23"16,-11-20 40-16,0 11-41 15,0 5 1-15,2 0-4 16,6-3 1-16,3-4-8 16,5-2 1-16,0-1-5 15,-6-18 0-15</inkml:trace>
  <inkml:trace contextRef="#ctx0" brushRef="#br0" timeOffset="3647.1998">11621 10750 34 0,'-14'16'17'0,"6"22"-13"0,6-28 25 16,-1 4-29-16,0 4 0 15,1 1 1-15,2 2 0 16,0-4-1-16,0-1 0 16,0-2 0-16,0-2 1 15,0-5 0-15,0-7 0 0,2-11-1 16,1-6 1-1,5-6-1-15,3-6 0 16,2-6 0-16,3 0 0 16,2 4 0-16,1 5 0 0,2 8 1 15,5 8 1-15,-2 12 1 16,-3 13 0-16,-2 3 0 16,-6 1 0-16,-5 5 0 15,-3 4 0-15,-5 3-2 16,-8-3 1-16,-2 5-5 15,-1 2 0-15,1-9-10 16,-1-5 1-16,3-5-2 16,-2-11 0-16</inkml:trace>
  <inkml:trace contextRef="#ctx0" brushRef="#br0" timeOffset="3783.1626">11644 10835 34 0,'-2'2'17'0,"12"-4"-22"0,-4 2 31 15,-1 2-26-15,3 3 1 16,0-1-6-16,0 1 1 16,2 2-3-16,1 0 0 15</inkml:trace>
  <inkml:trace contextRef="#ctx0" brushRef="#br0" timeOffset="3963.1225">11636 10990 35 0,'-18'-2'17'0,"5"16"-15"0,13-14 28 0,0 4-29 16,0-4 0-16,0 0 0 16,5-2 0-16,3-5-2 15,5 0 1-15,6 0 0 16,-1 0 1-16,6-3-10 16,5-1 1-16,0 1-3 15,-5 1 0-15</inkml:trace>
  <inkml:trace contextRef="#ctx0" brushRef="#br0" timeOffset="4383.152">11589 11082 29 0,'-6'7'14'0,"4"-3"-8"0,-1 1 24 16,1 2-28-16,-9 5 1 15,3 4 0-15,-5 3 1 16,-3 2-5-16,0-2 0 16,0-2 4-16,0-3 1 15,6-2-3-15,2-3 1 16,5-4 0-16,8-3 0 15,9-2-1-15,4-2 0 0,3-8-1 16,6-4 1-16,7 2 0 16,-2 1 0-16,5 1 0 15,5 3 0-15,1 7 0 16,-6 7 0-16,-3 3 0 16,-7 4 0-16,-4 5 0 15,-9 4 1-15,-6 3-1 16,-6 2 1-16,-4 7-5 15,-9 5 1-15,-8 0-13 16,-2-4 0-16</inkml:trace>
  <inkml:trace contextRef="#ctx0" brushRef="#br0" timeOffset="4535.2678">11647 11230 39 0,'-16'16'19'0,"-2"15"-25"16,12-19 22-16,-4 6-19 0,-6 6 1 16,-3 7-15-16,6-1 1 15</inkml:trace>
  <inkml:trace contextRef="#ctx0" brushRef="#br0" timeOffset="4743.2169">11639 11416 47 0,'-18'23'23'0,"-12"71"-26"0,15-66 43 0,-20 10-40 16,-7 11 1-16,2 1-1 15,0 6 0-15,6-2-11 16,5 0 0-16,5-9-2 15,3-17 0-15</inkml:trace>
  <inkml:trace contextRef="#ctx0" brushRef="#br0" timeOffset="11245.6025">11134 10875 10 0,'8'-7'5'0,"-3"-3"2"0,-5 10 5 16,0-2-10-16,0 2 1 16,-5 0 0-16,5 0 1 15,-3 2-5 1,3 1 1-16,-3-1 2 0,3 0 1 16,-2 1 0-16,2-1 0 15,2 0-1-15,1 1 1 16,0-1 0-16,-1 3 0 15,4-1 0-15,-4 1 0 16,3 0-1-16,1-3 1 16,2 1-2-16,2-3 1 0,6-3 0 15,3-2 0-15,2-2-1 16,3 0 1-16,7 0-1 16,4 0 0-16,-1 0 0 15,-2 3 1 1,-3-1-6-16,0 0 0 0,0 5-7 15,0-7 0-15</inkml:trace>
  <inkml:trace contextRef="#ctx0" brushRef="#br0" timeOffset="20122.6069">6678 10990 27 0,'5'12'13'0,"11"-15"-6"0,-8 1 14 0,0-3-21 16,5 1 0-16,3-3 1 15,5-1 0-15,9-3-1 16,-1-6 0-16,0 3-9 31,-3 0 1-31</inkml:trace>
  <inkml:trace contextRef="#ctx0" brushRef="#br0" timeOffset="20325.9414">6755 11028 35 0,'-24'35'17'0,"-2"49"-12"16,18-62 25-16,-6 11-29 0,-1 2 1 15,-1 2 0-15,-3-1 0 16,3 4-3-16,-2-3 1 16,2 1-2-16,5-10 1 15,3-9-9-15,8-10 0 16,6-9-2-16,-1-11 1 16</inkml:trace>
  <inkml:trace contextRef="#ctx0" brushRef="#br0" timeOffset="20470.7843">6699 11251 28 0,'-2'-21'14'0,"12"-19"-12"16,-5 30 24-16,1 3-26 15,2 0 1-15,2 3 1 16,1 1 0-16,5 1-3 16,2 2 1-16,1 0-3 15,-3 2 0-15,0 3-6 16,-6-3 1-16</inkml:trace>
  <inkml:trace contextRef="#ctx0" brushRef="#br0" timeOffset="20702.5295">6813 11206 12 0,'-29'14'6'0,"2"17"3"0,22-19 1 15,-3 7-8 1,-2 4 1-16,2-4 2 0,0 2 1 16,0 3-6-1,0-1 1-15,3 3 5 16,-1-7 0-16,4-5 0 0,2 0 1 0,2-5-1 15,4-4 0-15,-1-7-2 16,5-5 1 0,1-7-1-16,2 4 0 15,1-4-4-15,7-7 0 16,5-10-8-16,3-2 1 16,0-7-7-16,-5-4 1 15</inkml:trace>
  <inkml:trace contextRef="#ctx0" brushRef="#br0" timeOffset="20827.5559">6924 11011 44 0,'-16'7'22'0,"8"31"-28"0,8-31 37 0,3 2-30 16,2-2 0-16,6-2-6 16,2 2 1-16,6-7-6 15,4-2 1-15</inkml:trace>
  <inkml:trace contextRef="#ctx0" brushRef="#br0" timeOffset="21390.6213">7271 10846 35 0,'-43'17'17'0,"17"18"-20"0,21-25 22 16,-1 1-18-16,-2 1 1 15,3 0-1-15,0 0 0 16,5-8-2-16,0 6 1 16,3-3 1-16,2-2 0 15,0-3-1-15,0 0 0 16,3-2 0-16,-2 3 1 15,-1 1-1-15,-5 8 1 16,0 4-1-16,0-1 1 0,0-1-2 16,0 0 1-16,-3-2-1 15,1-3 1-15,-1 0 0 16,3 1 1-16,0-3 0 16,0-2 0-16,0-3 0 15,3 0 0-15,2-4 0 16,0 2 0-16,6 0-1 15,-3 0 1-15,0 5-1 16,-6 2 1-16,-4 9-1 16,-4 5 0-16,-2 8 0 15,0-1 0-15,-2 2 0 16,-1 1 1-16,3-8 0 16,0-4 0-16,3 0 1 15,0 0 1-15,0-5-1 16,2-2 1-16,0-3 0 0,3-9 0 15,6-2-5-15,2-15 1 16,10-11-12-16,14-14 0 16</inkml:trace>
  <inkml:trace contextRef="#ctx0" brushRef="#br0" timeOffset="21574.9104">7506 10764 41 0,'-10'-2'20'0,"7"14"-14"0,3-8 27 15,0 6-31-15,3-3 0 0,2-3 1 16,3 3 0-16,2 1-4 16,4-4 0-16,-1 1-1 15,0 0 1-15,-2-1-11 0,-3 3 0 16,-3 8-2-16,-5-4 0 0</inkml:trace>
  <inkml:trace contextRef="#ctx0" brushRef="#br0" timeOffset="21860.2082">7353 11091 38 0,'-32'35'19'0,"8"-4"-21"15,22-26 36-15,-4-1-33 16,4-1 1-16,2 1 2 16,5-11 0-16,8-4-5 15,6-8 1-15,7-9 2 16,1-1 1-16,-1 6-1 15,8-1 1-15,3-2-2 0,1 3 0 16,4 2 0-16,0 2 0 16,-5 7 0-16,-5 7 0 15,-8 5 0-15,-3 5 0 16,-8 5-1-16,-10 1 1 16,-3 10-2-16,-11 5 0 15,-10 7-5-15,0 5 0 0,0-5-9 0,0-5 0 16</inkml:trace>
  <inkml:trace contextRef="#ctx0" brushRef="#br0" timeOffset="22142.7573">7522 11053 34 0,'-8'-14'17'0,"-5"26"-18"0,8-5 21 0,-3 5-19 16,-3 9 0-16,-5 3 0 15,-2 4 0-15,-3-2-2 16,5 2 1-16,2-5 0 16,4-1 1-16,2-4-1 15,5-4 0-15,6-4 0 16,2-3 0-16,3-2-1 16,3-3 1-16,-1-2-1 15,1 0 1-15,0 0 0 16,-1-5 0-16,-2 3 1 15,0 0 0-15,0-3-4 0,-3 0 1 16,0 0-7-16,1-2 1 16</inkml:trace>
  <inkml:trace contextRef="#ctx0" brushRef="#br0" timeOffset="22670.4423">7519 11056 17 0,'3'0'8'0,"5"-5"-2"0,-5 3 4 0,2-3-10 15,3-2 1-15,0 2 0 16,0-2 0-16,0 0-2 16,0 5 1-16,0-1 1 15,0 3 0-15,-3 7-1 16,-3 3 0-16,-2 2 0 16,-2 4 0-16,-3 5 1 15,-1 0 1-15,-2 5 0 16,-2-5 0-16,2-2 1 15,0-2 0-15,0-5-1 16,3-5 0-16,2-3-2 16,3-4 1-16,0 0-1 15,0-4 0-15,0 4-1 16,3 0 1-16,-1 2 0 16,-2 3 0-16,0 2 0 15,0 2 0-15,-2 3 1 16,-1 2 0-16,0 0 1 15,1-2 0-15,-1 0 0 16,0-5 1-16,1-3-1 0,2-1 1 16,0-3-2-16,0-5 1 15,2-4-1-15,6-1 0 16,0-4-1-16,0 0 1 16,0 0-1-16,0 0 1 15,0 4 0-15,-3 6 0 16,1 6 0-16,-4 3 0 0,-2 2-1 0,0 2 1 15,0 3 0-15,0-3 0 16,3-2-3-16,2-2 1 16,6-5-10-16,10-2 0 15</inkml:trace>
  <inkml:trace contextRef="#ctx0" brushRef="#br0" timeOffset="24238.6334">7093 11735 27 0,'3'-14'13'0,"13"-14"-6"0,-11 21 14 15,6-2-20-15,-1-1 0 16,4-2 0-16,2 3 0 15,7 2-1-15,4 0 0 16,2 2 1-16,-3 5 1 16,-2 7-1-16,-3 0 1 15,-2 3 0-15,-6 6 0 16,-5 3 0-16,-3 2 1 0,-2 0-2 16,-6-2 1-1,-2-5-1-15,-3-4 0 16,-2-1-5-16,-1-2 1 0,0 0-8 15,1-4 0-15</inkml:trace>
  <inkml:trace contextRef="#ctx0" brushRef="#br0" timeOffset="24441.7442">7374 11474 37 0,'-5'10'18'0,"-9"34"-14"0,9-29 26 16,-5 8-27-16,-6 8 1 15,-8 9 1-15,0 0 0 16,0-3-7-16,0 10 0 16,3 0 4-16,3-2 1 15,5-7-7-15,2-12 1 16,8-8-11-16,3-11 1 16</inkml:trace>
  <inkml:trace contextRef="#ctx0" brushRef="#br0" timeOffset="24713.1469">7464 11637 39 0,'-8'35'19'0,"8"10"-19"0,3-36 26 0,-1 3-25 16,4-3 0-16,1-4 0 16,4-5 0-16,2-7-1 15,1-7 0-15,-1-3 1 16,-3-6 0-16,-2-3 0 15,-2 2 1-15,-9 3 0 16,-2 2 0-16,-6 8-1 16,-2 8 1-16,0 6 0 15,-6 4 0-15,1 4-2 16,2 4 0-16,2-6-5 16,4-2 1-16,10 0-9 15,10-2 0-15</inkml:trace>
  <inkml:trace contextRef="#ctx0" brushRef="#br0" timeOffset="25398.1952">7853 11404 36 0,'0'-7'18'0,"10"2"-19"0,-4 5 25 0,-1 0-24 15,0 7 1-15,3-5 0 16,0 1 0-16,0-6-2 15,0 3 0 1,0-2-4-16,-3 4 0 0,-2 8-5 16,-3 2 1-16</inkml:trace>
  <inkml:trace contextRef="#ctx0" brushRef="#br0" timeOffset="25689.5999">7660 11714 33 0,'-19'10'16'0,"6"-6"-15"0,13-4 28 16,0 0-28-16,3-4 0 0,5-6 0 16,5-1 1-16,8-4-2 15,5-1 0-15,6-8 1 16,0 1 0-16,0-8 0 16,2 5 0-1,0 3-1-15,1 2 1 16,-1 2-1-16,6 3 1 15,0 4-1-15,-6 5 0 16,-5 2 0-16,-5 5 1 16,-6 5 0-16,-4-1 0 15,-9 6-2-15,-8 4 1 16,-5 5-5-16,-10 2 1 0,-6 0-7 16,0 3 0-16</inkml:trace>
  <inkml:trace contextRef="#ctx0" brushRef="#br0" timeOffset="25899.8761">7871 11625 33 0,'-5'5'16'0,"2"4"-16"16,1-4 23-16,-4 2-22 0,-4 2 0 15,-6 5 1-15,-2 3 0 16,-6 4-3-16,0 0 0 0,0-4-2 31,0-1 0-31,6-2-7 16,7-4 1-16</inkml:trace>
  <inkml:trace contextRef="#ctx0" brushRef="#br0" timeOffset="26056.1247">7871 11728 44 0,'3'3'22'0,"5"-3"-30"16,-5 0 40-16,2-3-32 16,0 1 1-16,3-3-9 15,0 1 1-15,0-3-1 16,0 0 1-16</inkml:trace>
  <inkml:trace contextRef="#ctx0" brushRef="#br0" timeOffset="26280.1618">7964 11641 36 0,'-8'12'18'0,"-5"5"-18"0,10-13 27 16,-2 6-26-16,0-1 0 16,-3 3 1-16,0 2 1 15,0 0-4-15,0 0 0 16,0 0 2-1,0-7 1-15,-3 5-2 16,-2-2 1-16,0-1-4 16,2-4 0-16,1 2-8 15,4-5 0-15</inkml:trace>
  <inkml:trace contextRef="#ctx0" brushRef="#br0" timeOffset="26452.0216">8030 11703 34 0,'3'9'17'0,"26"-2"-19"0,-24-5 23 15,3 1-21-15,0 1 1 16,0-1-6-16,-3 1 1 16,1 1-3-16,1 0 1 15</inkml:trace>
  <inkml:trace contextRef="#ctx0" brushRef="#br0" timeOffset="26798.5896">7866 11870 34 0,'-5'9'17'0,"7"26"-18"0,-2-30 28 0,0 2-26 15,3-2 0-15,2 2 1 0,1 0 0 16,2-3-3-16,2-4 1 16,3-2 1-16,1-3 0 15,2-6-3-15,-1-3 1 16,1-1-3-16,-3-1 1 16,-2 2-1-16,0 2 1 15,-1 3-1-15,-2 4 1 16,0 7 3-16,0 3 1 15,-8-3 1-15,0 8 0 16,0 2 1 0,0-1 0-16,-3-1-3 0,1 1 1 15,-1 1-10-15,-2 0 0 16</inkml:trace>
  <inkml:trace contextRef="#ctx0" brushRef="#br0" timeOffset="26973.4211">7922 11773 40 0,'-8'2'20'0,"2"10"-23"0,6-7 34 0,-2 0-31 16,2 6 1-16,-3 6-2 16,3 11 1-16,0-2-10 15,0 4 1-15,5 1-2 0,1-7 1 16</inkml:trace>
  <inkml:trace contextRef="#ctx0" brushRef="#br0" timeOffset="28405.1075">7035 12171 28 0,'-2'0'14'0,"-1"2"-5"0,3 0 15 16,-3 3-22-16,1 2 0 16,-1 0 0-16,-2-2 0 15,-3 9-3-15,0 7 1 16,0 0 1-16,-3-2 1 15,3 5-5-15,3-8 1 16,0-4-6-16,2-3 1 16,6 1-4-16,2-6 1 15</inkml:trace>
  <inkml:trace contextRef="#ctx0" brushRef="#br0" timeOffset="28570.4368">7080 12178 34 0,'0'0'17'0,"-2"21"-18"15,-1-14 32-15,0 2-31 16,1 8 1-16,-1 2-1 16,0 2 1-16,1 2-2 15,-1-4 1-15,-2-3-3 16,5-4 0-16,0-5-7 16,5-2 0-16</inkml:trace>
  <inkml:trace contextRef="#ctx0" brushRef="#br0" timeOffset="28747.3757">7157 12171 26 0,'3'-10'13'0,"-3"20"-4"0,0-3 15 0,0 2-21 15,-3 3 0-15,0 7 1 16,-2 6 0-16,0 4-6 16,-1 6 1-16,1 3 1 15,0-8 0-15,0-6-10 16,2-3 1-16,6 0-2 15,-1-7 1-15</inkml:trace>
  <inkml:trace contextRef="#ctx0" brushRef="#br0" timeOffset="28914.0366">7292 12088 35 0,'0'3'17'0,"16"4"-24"15,-11-7 34-15,3 0-27 16,5 0 1-16,-2 0-5 16,5-3 0-16,-3 1-3 0,3 2 0 15</inkml:trace>
  <inkml:trace contextRef="#ctx0" brushRef="#br0" timeOffset="29054.5948">7464 12100 28 0,'-16'16'14'0,"-10"20"-16"0,18-27 20 16,-21 15-22-1,-6-1 1-15,3 1-11 16,9-3 1-16</inkml:trace>
  <inkml:trace contextRef="#ctx0" brushRef="#br0" timeOffset="29560.8464">7242 12307 21 0,'10'7'10'0,"-4"35"-5"16,-9-30 13-16,-2 5-15 15,-1-1 1-15,4 0 1 16,-4-1 0-16,4-4-7 16,2-1 1-16,5-8 4 0,0-2 0 15,3-7-2-15,0-7 1 16,0-3 0-16,5-4 0 15,3-5-1-15,3-2 0 16,-1 5 0 0,3-1 0-16,-2 1-1 15,-3 4 1-15,-3 2-1 16,0 6 0-16,-2 4 0 16,-1 7 1-16,-4 2-1 15,-4 5 1-15,-2 9-1 16,-2 6 1-16,-6 3-1 0,-5-1 0 15,2 4 0-15,0-9 0 16,3 2 0-16,1-11 0 16,4-8 0-16,3-2 0 15,0-7 0-15,3 0 0 16,-1 0 0-16,-2 2 0 16,0 5 0-16,0 2 0 15,-2 6 0-15,-1 3 1 16,3 1 1-16,0 7 1 15,0-5-1-15,0 0 1 16,0-2 0-16,3 0 0 0,2-3-3 16,0-4 0-16,3-3-10 15,3-2 1-15,5 0-5 16,2-9 1-16</inkml:trace>
  <inkml:trace contextRef="#ctx0" brushRef="#br0" timeOffset="29980.5838">7633 12074 42 0,'8'-12'21'0,"13"19"-23"0,-15-4 38 0,2-3-36 15,2 2 1 1,3 3 1-16,1 0 0 16,1-1-5-16,-1 3 0 0,-1 0-3 15,-2 0 1-15,-6 3-7 16,-5 4 0-16</inkml:trace>
  <inkml:trace contextRef="#ctx0" brushRef="#br0" timeOffset="30128.5462">7615 12253 39 0,'-6'12'19'0,"9"-3"-18"16,0-9 31-16,2 0-31 16,8 0 0-16,3 0 0 15,5-9 1-15,0-1-3 16,1 3 0-16,-1-2-4 15,0-1 1-15,-5 1-8 16,-3 2 0-16</inkml:trace>
  <inkml:trace contextRef="#ctx0" brushRef="#br0" timeOffset="30296.5051">7623 12290 39 0,'-24'48'19'0,"-3"15"-19"0,19-44 30 16,-2 0-30-16,-1 2 1 15,3 0 0-15,0 0 0 16,0 0-3-16,3-9 0 16,3 2-3-16,2-9 0 15,2-3-6-15,6-4 0 16</inkml:trace>
  <inkml:trace contextRef="#ctx0" brushRef="#br0" timeOffset="31274.1445">7744 12286 35 0,'19'-33'17'0,"10"16"-18"15,-21 17 28-15,3-2-25 16,-4 4 0-16,1 3 0 16,-2 2 0-16,-4 7-3 15,-4-2 1-15,-1 12 1 16,-5-3 0-16,-2 0-2 16,-1-5 1-16,-2 3-1 0,2-2 0 15,1-8-1-15,2 0 1 16,5-4 0-16,3-3 1 15,3-4-1-15,5-5 1 16,-1 0-1-16,4-2 1 16,2 2 0-16,1 2 0 15,-7 0 0-15,1 5 0 16,-5 3 0-16,-6 1 1 16,-2 3-1-1,-3 5 1-15,-5 0-1 0,-6 4 0 16,1-2 0-16,-1-2 1 0,1-2-1 15,-1-1 0-15,6-2 0 16,0 0 0-16,5-2 0 16,0-3 0-16,5 3 0 15,6-5 0-15,2-5-1 16,1 3 1-16,2-5 0 16,-1 0 1-16,1-5-1 15,0 0 0-15,0 3 0 16,0-1 0-16,-3 3 0 15,-5 7 0-15,3-2 0 16,0 4 0-16,-1 5 0 16,1 3 0-16,-3-1 0 15,3 1 0-15,-1 1 0 16,1 1 0-16,0 9 0 16,-1 0 1-16,4-2 0 0,2 0 0 15,-3-5 1-15,0 5 0 16,0-5 0-16,-5 0 1 15,0 0-2 1,0-2 1-16,-2 0 0 16,-4-3 0-16,1-6-3 0,-3-3 1 0,0-5-3 15,-5 0 1 1,2-4-3-16,-4-3 1 16,1 0-2-1,4-2 1-15,2 5 0 0,3-3 1 16,-1 3 1-16,1-1 1 15,2 3 1-15,1 5 0 16,4-3 1-16,-4 0 0 16,4 1 0-16,1 1 1 15,-3 3 1-15,0 0 1 0,5-2 1 16,-5 2 1-16,6 0 1 16,-6 2 0-16,0 3 1 15,0 2 0-15,0 0-1 16,0 7 0-16,-6-2-1 15,4-3 0-15,-1 3-2 16,3 9 0-16,3-2-1 16,-1 7 0-16,1-5-1 15,-3 3 0-15,3-1 0 16,-3 1 0-16,2-8 0 16,-7 1 1-16,5-6-1 15,-5-1 1-15,-1-8-1 0,-2-2 1 16,0-2-4-16,1-5 1 15,-4-12-6-15,0-5 0 16,1-4-11-16,-3-7 0 16</inkml:trace>
  <inkml:trace contextRef="#ctx0" brushRef="#br0" timeOffset="32368.3846">8059 12361 40 0,'-24'0'20'0,"30"19"-11"0,-4-10 21 0,4 3-27 16,4 0 1-16,3 2 0 0,1-2 1 16,-1-3-9-16,3-2 0 15,2-2-7-15,9 0 0 16,-9-8-3-16,-4-11 0 15</inkml:trace>
  <inkml:trace contextRef="#ctx0" brushRef="#br0" timeOffset="35315.341">8549 12453 21 0,'-19'-10'10'0,"11"1"-3"0,6 4 11 0,-6 3-15 16,-3 4 1-16,0 8 0 15,1-1 1-15,-1 3-6 0,1 2 0 16,-1 5 5-16,1 4 0 16,2 1-2-16,2 2 0 15,4-10 0-15,2 8 0 0,2-8-1 32,4 3 1-32,7-10-1 15,5-9 1-15,4 3 0 16,-1-13 0-16,0-13-1 15,3-8 1-15,5-16-1 16,-5-14 1 0,-1-35-1-16,-4 11 0 15,-3 10-1-15,-3 13 1 16,-2 15-1-16,-3 12 1 16,-3 7 0-16,-2 16 0 15,-3 12-1-15,0 7 1 16,-3 5 0-16,0 12 0 15,1 6-1-15,-1 3 1 16,0 14-1-16,-5 14 1 0,3-2-1 16,0-3 1-16,2-1-5 15,3-8 1-15,0-7-6 16,0-5 1 0,3-14-6-16,5-7 0 0</inkml:trace>
  <inkml:trace contextRef="#ctx0" brushRef="#br0" timeOffset="35692.3396">8800 12410 36 0,'-11'12'18'0,"-4"21"-15"0,12-26 28 15,0 5-29 1,1 2 0-16,2 5 0 0,0 2 0 0,5-5-2 16,0-1 1-16,3-6 1 15,3-4 1-15,2-8-2 16,3-6 1-16,5-3 0 16,0-2 0-1,3-2-2-15,-3-8 1 16,0 5-1-16,-2 5 0 15,-6 7 0-15,-2 5 1 0,-6 4-1 16,0 5 0-16,-5 5 0 16,0 2 0-16,-2 3 0 15,-1 4 0-15,3-5-5 16,0 1 1-16,3-3-10 16,2 0 1-16</inkml:trace>
  <inkml:trace contextRef="#ctx0" brushRef="#br0" timeOffset="36186.7271">9141 12476 37 0,'-23'19'18'0,"9"16"-21"0,12-25 24 16,-6 2-21-1,0-1 0-15,0-1 0 0,3-3 0 16,5-7 0 0,5-7 0-16,3-5 0 15,0-5 1-15,2-6-1 16,1-5 0-16,2 0 0 0,0 2 0 0,-2 4 0 16,0 6 0-16,-4 14 1 15,-1 9 0-15,-6 7 0 16,0 5 1-16,-3 2 1 15,0 5 0 1,1-3-1-16,2 3 1 16,0-7-1-16,2-5 0 15,1-7-1-15,2-2 1 16,3-10-1-16,3-9 0 16,2 0-1-16,6-7 1 15,7-10-2-15,1 5 1 16,-4 5 1-16,1 5 0 15,-5 6 0-15,-9 10 1 0,-2 5 0 16,-2 7 1-16,-4-3-1 16,-4 10 1-16,-4 0-6 15,1 0 1-15,0 2-11 16,-1-5 0-16,6-4-1 16,3-7 0-16</inkml:trace>
  <inkml:trace contextRef="#ctx0" brushRef="#br0" timeOffset="36598.8009">9483 12441 38 0,'-27'40'19'0,"-2"7"-23"16,24-35 35-16,-3 0-31 16,3-1 1-16,5-1 0 0,2-8 0 15,6-4-2-15,5-10 1 0,3-2 0 16,3-5 1-16,-1-4-1 15,-2-1 0-15,0 5-1 16,-3 5 1-16,-2 5 1 16,-3 6 0-16,-3 8 1 15,-2 2 0-15,-3 2 1 16,0 3 0-16,0 0 0 16,0-5 0-16,0 5-1 15,2-5 0-15,1-2-2 16,2-5 1-16,3 0-1 15,0-3 1 1,0-1-1-16,3-1 0 16,-1 0 0-16,1 5 0 0,-3 0 0 15,0 0 0-15,0 0 0 0,-3 10 0 16,-2 1-2-16,-3 3 0 16,-3 0-4-16,0 1 1 15,3-4-9 1,0-1 1-16</inkml:trace>
  <inkml:trace contextRef="#ctx0" brushRef="#br0" timeOffset="36929.2727">9665 12535 36 0,'6'17'18'0,"1"-1"-16"0,-1-14 25 0,4 3-27 15,4 0 0-15,-1-3 1 16,5 3 0-16,3-3-3 15,-2-2 0-15,2-2-3 16,0-3 0-16,-2 3-6 16,-3-3 1-16,-3 0 3 31,-34 62 7-31,53-114 2 16,-27 60 0-16,-3 4 6 15,-7 2 1-15,-3 3 6 16,-8 7 0-16,-7 11-7 15,-14 15 1-15,-6 9-4 16,-4 0 1-16,-1 5-6 16,0-14 1-16,1-3-11 15,2 0 0-15,5-16-6 16,11-12 1-16</inkml:trace>
  <inkml:trace contextRef="#ctx0" brushRef="#br0" timeOffset="37435.4587">10483 12361 36 0,'-13'7'18'0,"5"21"-12"0,5-16 19 15,-5 9-23-15,0 10 1 16,-5 4 2-16,5-2 0 15,3 0-7-15,2-2 1 0,3-3 4 16,0-7 0 0,3-7-4-16,2-7 0 15,3-9-6-15,0-5 0 0,5-7-6 32,0-5 0-32</inkml:trace>
  <inkml:trace contextRef="#ctx0" brushRef="#br0" timeOffset="37658.765">10612 12472 39 0,'-2'23'19'0,"7"10"-20"0,0-28 31 16,1-3-29-16,2 5 1 15,0-5 0-15,2-2 0 16,1-4-2-16,-3-6 0 16,0 3 3-16,-3 0 0 0,-2-4 0 15,-3 1 0-15,-8 3-1 16,-6 7 1-16,-2 0-1 15,-10 5 0-15,2-3-2 16,3 5 1-16,5 0-6 16,3 3 1-16,5-3-11 15,8 0 1-15</inkml:trace>
  <inkml:trace contextRef="#ctx0" brushRef="#br0" timeOffset="38048.0445">10827 12427 50 0,'-32'42'25'0,"11"-2"-25"0,18-23 39 16,1 1-37-16,-1 4 0 16,3-6 0-1,0 5 1-15,5-2-4 16,0-5 0-16,6-7 3 0,0-4 0 15,2-6-1-15,5-11 1 16,-2-14-2-16,3-10 1 16,-1-16-1-16,6-7 1 15,-3 0-1-15,-2-3 0 0,-3 6 0 16,-3 8 0-16,-2 10-1 16,-6 14 1-16,-5 12 0 15,-3 12 0-15,-7 14 0 16,-4 11 0-16,1 20 0 15,-3 15 0-15,0 3 0 16,3 3 0-16,3-10-5 0,4-2 1 31,6-5-9-31,6-12 1 0,-4 0-4 16,9-16 0-16</inkml:trace>
  <inkml:trace contextRef="#ctx0" brushRef="#br0" timeOffset="38344.8958">11163 12453 42 0,'-3'-14'21'0,"11"-19"-26"16,-5 21 37-16,-3-2-31 15,2-5 1-15,-2-4 0 16,0-1 1 0,-5 12-2-16,-6 12 0 15,-4 17 3-15,-9 11 0 16,-3 10 0-16,-2 9 1 15,5 2-1-15,11 0 1 16,13 3-2-16,13-5 0 16,14-9-2-16,-1-15 0 15,9-16-13-15,4-9 1 16,14-3-6-16,-5-4 1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7-06T01:11:43.552"/>
    </inkml:context>
    <inkml:brush xml:id="br0">
      <inkml:brushProperty name="width" value="0.05292" units="cm"/>
      <inkml:brushProperty name="height" value="0.05292" units="cm"/>
      <inkml:brushProperty name="color" value="#7030A0"/>
    </inkml:brush>
  </inkml:definitions>
  <inkml:trace contextRef="#ctx0" brushRef="#br0">20915 3368 30 0,'0'0'15'0,"-8"14"-6"0,6-7 15 15,-6 9-23-15,-5 5 0 16,2 8 1 0,0 1 0-16,3 5-2 15,6 1 0-15,4-1 2 16,9-4 1-16,5-8 0 16,8-6 1-16,5-13-1 15,3-6 1-15,5-10-1 16,2-16 0-16,6-10 0 15,8-9 0-15,0 3-3 0,-3 4 0 0,-5 2-5 16,-8 3 0-16,0 6-10 16,-10 6 1-16</inkml:trace>
  <inkml:trace contextRef="#ctx0" brushRef="#br0" timeOffset="379.2299">21016 3624 20 0,'-21'12'10'0,"10"-10"4"0,8-2 2 16,1 2-11-16,-1-4 0 15,1 2 3-15,-1-5 0 16,3-4-9-16,5-8 0 16,11-11 7-16,0-12 1 15,8-4-3-15,7-11 0 16,7-3-1 0,12-20 1-16,5 8-3 15,1 6 1-15,-8 3-1 16,-1 9 0-16,-4 3-1 15,-6 6 1-15,-3 1-4 16,-8 7 1-16,1 7-5 16,-9 2 0-16,4 5-8 15,-9 2 1-15</inkml:trace>
  <inkml:trace contextRef="#ctx0" brushRef="#br0" timeOffset="615.801">21460 2733 42 0,'-8'-17'21'0,"19"-23"-24"0,-6 28 34 0,6 3-30 15,5 0 0-15,8-1 3 16,5 5 0-16,8 8-5 16,0 4 1-16,0 2 2 15,-5 8 1-15,-6 4-1 16,-2 2 0-16,-14 3-2 15,-2 5 1-15,-5-3-6 16,-6-2 1-16,-5-3-9 16,8 1 0-16</inkml:trace>
  <inkml:trace contextRef="#ctx0" brushRef="#br0" timeOffset="1278.9431">20587 1660 39 0,'-47'-7'19'0,"-22"12"-19"16,50-5 25-16,-5 7-24 15,1 5 0-15,-1 2 1 16,3 2 1-16,5 3-4 0,5-3 0 0,6 3 2 15,5-9 1-15,5 1-2 16,6-11 1-16,7-7 0 16,14-2 0-16,8-10-1 15,5-2 1-15,-6-3-1 16,-4 1 1-16,-6 2-1 16,-3 4 0-16,-10 10 0 15,-5 7 0-15,-6 3-1 16,-5 4 1-16,-2 4 0 15,-6 4 1-15,2-1 0 16,1 0 0-16,0 2-2 16,5-6 0-16,2-1-4 15,4-2 1-15,-1-5-8 16,3-4 0-16</inkml:trace>
  <inkml:trace contextRef="#ctx0" brushRef="#br0" timeOffset="1466.5091">20812 1587 37 0,'-10'21'18'0,"-14"29"-17"0,16-34 27 0,-8 12-28 16,-3 12 1-16,1 15 0 16,-1-1 0-16,-2-3-3 15,3-1 1-15,4-6-3 16,4-1 1-16,5-8-8 15,5-7 1-15</inkml:trace>
  <inkml:trace contextRef="#ctx0" brushRef="#br0" timeOffset="1676.6163">20852 1648 30 0,'34'-11'15'0,"1"20"-12"0,-27-7 22 16,2 3-22-16,-5 2 0 15,-5 3 2-15,-5 4 1 16,-11 2-7-16,-5 8 0 16,-3 4 5-16,-5 2 0 15,0 3-3-15,0-7 1 16,3-2-6-16,2-5 0 16,8-8-8-16,8-6 0 15</inkml:trace>
  <inkml:trace contextRef="#ctx0" brushRef="#br0" timeOffset="1864.1056">21066 1749 41 0,'-8'15'20'0,"-8"15"-23"16,8-16 32-16,-5 3-29 15,-3 6 0-15,-2-4 0 16,-3 5 0-16,7-3-4 15,4-2 1-15,2-3-8 16,13-2 1-16</inkml:trace>
  <inkml:trace contextRef="#ctx0" brushRef="#br0" timeOffset="1993.3792">21116 1587 44 0,'-10'-47'22'0,"-1"17"-21"0,9 27 37 16,-4 3-38-16,1 0 1 15,0 3-4-15,-3 1 0 16,5 1-4-16,3 4 0 16,11 6-6-16,2-6 0 0</inkml:trace>
  <inkml:trace contextRef="#ctx0" brushRef="#br0" timeOffset="2411.8596">22005 1761 34 0,'-31'0'17'0,"-14"26"-18"16,31-19 27-16,-1 10-25 15,-7-1 1-15,1 5 1 16,3 0 0-16,4 5-4 0,4-2 0 16,5-3 2-1,7-5 1-15,9-4-4 0,-1-2 1 16,14-6-10-16,8-4 1 16</inkml:trace>
  <inkml:trace contextRef="#ctx0" brushRef="#br0" timeOffset="2778.0629">22238 1867 41 0,'-55'14'20'0,"-22"10"-18"0,56-15 31 0,-3 8-29 0,-2-1 0 16,4 3 1-16,1 2 0 16,5-2-7-16,0-3 0 15,14-6 5-15,2-1 0 16,8-4-2-16,5-3 0 15,5-7-1-15,20-6 1 16,6-8-1-16,7-9 0 16,-12-3-1-16,-2 5 1 15,-5 3-2-15,-5 6 1 16,-9 5 0-16,-5 8 0 0,-5 11 0 16,-8 5 1-16,0 6 0 15,0 8 0-15,-8 0 0 16,1 0 0-16,-4 2 0 15,3-7 1-15,3-2-1 16,-1-5 1-16,6-2-4 16,8-10 0-16,3-4-5 15,0-7 0-15,12-15-6 16,-2-16 0-16</inkml:trace>
  <inkml:trace contextRef="#ctx0" brushRef="#br0" timeOffset="2952.3106">22677 1460 36 0,'-15'-12'18'0,"9"41"-18"16,1-13 28-16,-6 8-27 16,-4 6 0-16,-15 10 0 15,1 7 1-15,3 17-3 0,-1 6 1 16,4 1-1-16,1-8 1 16,7-4-9-16,9-2 1 15,1 1-3-15,2-18 1 16</inkml:trace>
  <inkml:trace contextRef="#ctx0" brushRef="#br0" timeOffset="3127.0839">22868 1425 46 0,'-5'31'23'0,"-17"32"-31"0,15-35 46 16,-9 12-37-16,-5 7 1 15,-1 19 0 1,-7 12 0-16,-3-3-8 16,3-2 1-16,6 7-7 15,7-3 0-15</inkml:trace>
  <inkml:trace contextRef="#ctx0" brushRef="#br0" timeOffset="13767.8128">17034 926 22 0,'-3'0'11'0,"-2"29"-7"0,2-11 11 16,-5 13-14-16,-2 16 1 15,-1 0 2-15,-2 9 0 16,-6 15-4-16,4 2 0 16,-4 2 3-16,1-9 0 15,-4-5-1-15,4-7 1 16,5-9-2-16,2-10 0 15,6-14 0-15,5-9 0 0,8-12-1 16,10-14 1-16,3-19 0 16,6-14 0-16,2-2-1 15,0 9 1-15,0 9-1 16,-2 5 0-16,-4 12 0 16,-1 7 1-1,-7 9-1-15,-4 10 1 0,-6 7 0 16,-2 5 1-16,-3-1 0 15,0 5 0-15,0-2-1 16,0-7 0-16,3-7-3 16,2-8 0-16,8-8-8 15,3-13 1-15,3-2-3 16,4-4 1-16</inkml:trace>
  <inkml:trace contextRef="#ctx0" brushRef="#br0" timeOffset="13909.9051">17341 1423 27 0,'-3'23'13'0,"-2"-2"-15"0,0-11 23 16,-1 1-21-16,1 4 1 16,0-4-3-16,2 3 1 15,0-2-6-15,1-5 1 16,-1 0-1-16,8-7 0 16</inkml:trace>
  <inkml:trace contextRef="#ctx0" brushRef="#br0" timeOffset="14033.3379">17341 1286 38 0,'0'-23'19'0,"0"13"-29"0,0 10 41 0,0 3-31 16,0-1 1-16,2 3-10 15,4-1 0-15,-1 3 3 16,6 0 1-16</inkml:trace>
  <inkml:trace contextRef="#ctx0" brushRef="#br0" timeOffset="14373.4788">17484 1352 37 0,'-24'7'18'0,"-5"33"-19"0,21-26 31 15,-3-2-29-15,3 4 1 16,0 3 0 0,3-2 0-16,2-1-3 15,3-6 0-15,3 1 2 0,2-4 0 16,3-2-1-16,3-5 1 15,-1 0-1-15,1 0 0 0,0 0 0 16,-1 0 0-16,-2 5 0 16,-5 7 1-16,-3 9-2 15,-5 2 1-15,-3-2 1 16,-6 8 1-16,1-1 0 16,-3 5 1-16,3 2-1 15,-3-2 1-15,0 2-1 16,-2-9 1-16,2-5-4 15,5-9 0 1,3-12-5-16,6-12 0 0,7-16-8 16,11-5 0-16</inkml:trace>
  <inkml:trace contextRef="#ctx0" brushRef="#br0" timeOffset="14720.2932">17764 1122 36 0,'-5'25'18'0,"-35"53"-16"0,24-54 25 0,-8 16-26 16,-7 16 1-16,2 0 1 16,2-1 1-16,3-8-5 15,8-7 0-15,6-8 3 32,2-8 0-32,5-10 0 15,3-7 0-15,16-9-1 16,8-12 0-16,8-10 0 15,-1-4 0-15,-1 0 0 16,-4 4 0-16,-5 8-1 16,-2 6 0-16,-6 13 0 15,-5 6 1-15,-3 12 0 0,-7 12 1 16,-6-5-1-16,0 1 0 16,-3 1 0-16,3-4 1 15,3-2-6-15,2-6 1 0,6-3-8 16,5-8 0-16,5-7-4 0,6-15 1 15</inkml:trace>
  <inkml:trace contextRef="#ctx0" brushRef="#br0" timeOffset="14892.1406">17891 1477 47 0,'-10'4'23'0,"12"-1"-29"0,-2-3 46 0,5 2-40 15,3 0 1-15,3-2 1 16,10-2 0-16,3 0-7 15,5 2 1-15,-2-5-7 16,-1 7 1-16,6 3-3 16,-3 2 0-16</inkml:trace>
  <inkml:trace contextRef="#ctx0" brushRef="#br0" timeOffset="15268.0752">18227 1651 41 0,'-13'7'20'0,"10"-5"-24"0,3-2 38 16,6-5-33 0,2-6 1-1,2-6 1-15,6-13 1 16,2-8-5-16,4-9 0 15,4-2 3-15,6-1 0 0,-3-9-1 16,-5-2 0-16,-6 7-1 16,-4 7 0-16,-4 14 0 15,-5 12 0-15,-7 7-1 16,-9 14 1-16,-7 14-1 16,-1 5 1-16,3 4 0 15,0 8 0-15,1 9 0 16,-4 12 1-1,6 6 0-15,0-3 0 0,2-6 0 16,3-4 0-16,3-3-2 16,5-4 1-16,5-10-7 15,3-9 0-15,5-10-7 16,19-2 1-16</inkml:trace>
  <inkml:trace contextRef="#ctx0" brushRef="#br0" timeOffset="15605.4812">18579 1512 33 0,'-21'21'16'0,"21"12"-13"15,3-28 23-15,-3 4-24 0,5-2 1 0,0-7 0 16,0-4 1-16,3-6-5 16,3-9 0-16,0 0 3 15,-4-9 0-15,-1-2-1 16,-4 6 0-16,-2 1-1 15,-5 11 0-15,-3 12 0 16,-8 12 0-16,-2 4 1 16,-1 8 0-16,3-1 1 15,3 1 0-15,0 2 0 16,5-1 1-16,3-6 0 16,2-2 0-16,3-6-1 15,5 1 0-15,3-5-3 16,8-7 1-16,3-12-7 15,2-2 1-15,3 0-9 16,2-9 1-16</inkml:trace>
  <inkml:trace contextRef="#ctx0" brushRef="#br0" timeOffset="15856.5468">18748 1460 39 0,'-10'19'19'0,"2"7"-17"15,5-17 28-15,-2 5-27 16,-3 10 1-16,-3-1 1 0,6-1 0 16,0-1-7-16,2-2 1 15,3-5 4-15,3-5 1 16,2-7-2-16,6-6 0 16,5-3-1-16,7-10 0 15,1-11-4-15,0-7 1 16,2-8-5-16,-2 8 0 15,-3 2-5-15,-2 7 0 16,-3 10-3-16,-6 11 1 16</inkml:trace>
  <inkml:trace contextRef="#ctx0" brushRef="#br0" timeOffset="16162.6942">18907 1580 31 0,'-3'12'15'0,"22"4"-14"0,-11-13 29 31,8-17-27-31,0-3 0 15,0-9 0-15,-3-2 1 16,-3 2-6-16,-2 0 1 16,-2 12 4-16,-6-2 0 15,-6 11-1-15,-4 10 0 16,-3 11 1-16,-9 3 0 16,-1 9-1-1,-1 5 1-15,0-5 0 16,5 1 0-16,1 1-1 0,10 1 1 0,5-3-2 15,6-4 1-15,2-6-1 16,8-4 1-16,3-4-6 16,8-10 1-16,3-7-9 15,4-10 1-15,6-4-4 16,-5-12 0-16</inkml:trace>
  <inkml:trace contextRef="#ctx0" brushRef="#br0" timeOffset="16315.5258">19455 1067 49 0,'-3'0'24'0,"1"22"-27"0,-4-6 45 15,-2 12-41-15,-10 8 0 0,-9 13 1 16,-4 19 0-16,-9 19-6 16,3-4 1-16,5 20-11 15,8 8 1-15</inkml:trace>
  <inkml:trace contextRef="#ctx0" brushRef="#br0" timeOffset="19295.8406">19836 4569 22 0,'0'-4'11'0,"34"-8"-4"15,-18 7 9-15,8-4-12 16,29-5 1-16,18 0 2 16,19-1 0-16,40-1-9 15,18 4 1-15,29 3 5 16,22 11 1-16,4 5-3 15,14 3 1-15,0 1-2 16,11-4 0-16,-11 1-1 0,0-1 1 16,-19 0 1-16,-15-5 0 0,-11 0-3 15,-19-2 1-15,-7 0-6 16,-3 10 1-16,-11-6-7 16,-18 6 0-16</inkml:trace>
  <inkml:trace contextRef="#ctx0" brushRef="#br0" timeOffset="36250.4736">14602 6521 25 0,'-8'-14'12'0,"-18"31"-9"0,18-5 12 15,-5 4-14-15,-3 7 0 0,-3 1 3 16,-7 7 1-16,-8 1-5 16,-9 11 0-16,4 2 3 15,4 2 1-15,9 2-2 16,5-2 1-16,7-5-2 16,6-6 1-16,16-3-2 15,8-5 1-15,8-7 0 16,8-7 1-16,-3-7-1 15,3-7 1-15,2-7-4 16,0-5 1-16,1-7-10 0,10-9 1 16</inkml:trace>
  <inkml:trace contextRef="#ctx0" brushRef="#br0" timeOffset="36446.7043">14896 6566 28 0,'-16'38'14'0,"-13"30"-12"15,18-49 14-15,-2 9-16 16,-3 7 0-16,3 3 2 16,0-3 1-16,2 3-4 0,6-5 0 15,0-5-7-15,2-7 1 16</inkml:trace>
  <inkml:trace contextRef="#ctx0" brushRef="#br0" timeOffset="36740.4429">14880 6630 28 0,'-2'32'14'0,"-6"16"-8"0,8-34 19 0,0 9-24 16,0 8 1-16,2 2 0 15,1 2 1-15,0-4-4 16,2-6 1-16,0-6 2 16,0-2 1-16,3-15-1 15,0-9 0-15,3-17 1 16,-1-8 0-16,4-11-1 16,2-9 1-16,-1-9-2 15,-1-5 1-15,-1 5 0 16,-3 14 0-16,-4 10-4 15,-1 8 1-15,0 4-7 16,1 10 0-16,-1 11-5 16,0 6 1-16</inkml:trace>
  <inkml:trace contextRef="#ctx0" brushRef="#br0" timeOffset="37000.8621">15237 6408 31 0,'-21'40'15'0,"5"24"-10"0,11-45 22 16,-3 7-27-16,0 4 1 0,0 6 0 15,-2 1 1-15,4 8-2 16,1 0 0-16,2-5-1 15,3-3 1-15,0-2-5 16,3-6 1-16,0-11-7 16,2-6 1-16</inkml:trace>
  <inkml:trace contextRef="#ctx0" brushRef="#br0" timeOffset="37262.2886">15269 6441 26 0,'0'-14'13'0,"-5"24"-6"0,5-1 19 15,0 12-24-15,0 17 1 16,-5 0 1-16,2 9 0 16,-2 2-5-16,2 12 1 15,6-4 2-15,2-6 1 0,0-6 0 16,0-5 0-16,1-12 0 16,-1-7 0-16,3-14 0 15,0-16 0-15,0-17 0 16,0-9 1-16,2-10-2 15,4-4 1-15,-6-5-4 16,-1-5 0-16,1 10-5 16,0 4 1-16,0 12-10 15,3 9 0-15</inkml:trace>
  <inkml:trace contextRef="#ctx0" brushRef="#br0" timeOffset="37532.6307">15626 6634 41 0,'-13'-9'20'0,"10"7"-18"0,6 2 30 15,5 0-29-15,3 0 0 16,2-3 1-16,3 1 1 15,2-3-6-15,3-4 0 16,6-8 2 0,-1-2 0-16,1-2-6 15,-3-2 0-15,5-1-9 0,-8 1 1 0</inkml:trace>
  <inkml:trace contextRef="#ctx0" brushRef="#br0" timeOffset="37660.299">15785 6441 28 0,'-32'59'14'0,"3"40"-11"16,24-80 14-16,0 9-15 0,-3 0 1 16,0 12 0-16,5-2 1 15,3 2-7-15,0-3 1 16,3-6-6-16,5-3 1 16</inkml:trace>
  <inkml:trace contextRef="#ctx0" brushRef="#br0" timeOffset="37861.1346">15999 6357 36 0,'-8'14'18'0,"-18"54"-18"0,15-47 27 0,-4 12-27 16,-1 2 1-16,2 3 0 15,-1 4 1-15,1-2-3 16,1 5 1-16,2-3-4 0,1-6 1 0,2-8-8 15,5-7 1-15</inkml:trace>
  <inkml:trace contextRef="#ctx0" brushRef="#br0" timeOffset="38202.8774">15933 6310 37 0,'29'-21'18'0,"6"25"-17"15,-25 3 30-15,4 5-29 16,-1 7 0-16,3 7 1 15,-3 2 0-15,-3 3-3 32,1-1 0-32,-6 1 3 15,1-1 0-15,-6-1-1 0,-6-6 1 16,-7-2-1-16,-3-2 0 16,-5-3-1-16,-11-1 1 15,1-4-1-15,4-4 0 16,3 0-1-16,3 0 1 0,3 3-2 15,4-1 0-15,4 3 0 16,2 5 1-16,3-3 0 16,2 2 0-16,3 1 0 0,3-6 1 15,2 6 1-15,0-3 0 16,11 0-3-16,3-7 1 16,2-5-6-16,3-4 0 15,-1 0-9-15,12-5 0 16</inkml:trace>
  <inkml:trace contextRef="#ctx0" brushRef="#br0" timeOffset="38376.8248">16230 6413 38 0,'-16'12'19'0,"16"21"-22"0,0-14 26 0,-6 4-23 15,1 8 0-15,-3 2 1 16,-2 2 0-16,-1 3-2 31,0-3 0-31,3 7-3 16,3-6 1-16,0-4-7 0,2-6 1 0</inkml:trace>
  <inkml:trace contextRef="#ctx0" brushRef="#br0" timeOffset="38682.9764">16182 6399 36 0,'0'5'18'0,"8"37"-19"0,-5-25 31 16,-1 6-28-16,1 5 0 31,-1 3 1-31,4 2 1 16,-4 2-4-16,1 0 1 0,0 5 2 16,-1 3 1-16,1-8-1 15,0-4 1-15,-1-8-1 16,1-4 0-16,2-10-1 15,0-16 1-15,3-9-1 0,0-10 0 16,0-7-1 0,0-12 1-16,-2-16-3 0,-1 5 0 15,0 4-4-15,0 12 1 16,-2 9-7-16,0 6 0 16,10 13-5-16,-5 9 0 15</inkml:trace>
  <inkml:trace contextRef="#ctx0" brushRef="#br0" timeOffset="38901.792">16534 6326 39 0,'-5'14'19'0,"-6"38"-22"0,6-31 32 0,-6 14-29 16,0 13 1-16,-4-4 0 15,4 1 1-15,0 0-3 16,1-1 1-16,2 3 0 16,3-4 0-16,2-3-5 15,0-12 1-15,1-7-7 16,2-9 0-16</inkml:trace>
  <inkml:trace contextRef="#ctx0" brushRef="#br0" timeOffset="41308.1523">16547 6324 27 0,'-5'-5'13'0,"5"7"-6"0,2 3 18 0,1 2-23 16,0 14 1-16,2 12 2 15,3 12 0-15,0 7-6 16,0-5 0-16,2 2 5 16,1-6 1-16,2-4-2 15,0 4 1-15,3-13-1 16,-2-13 1-16,7-10-1 15,3-16 1-15,5-15-2 16,2-28 1-16,1-14-4 16,-3-11 1-16,-2-10-11 15,-6 0 0-15,-19 4-4 16,-15 13 0-16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7-06T01:13:03.227"/>
    </inkml:context>
    <inkml:brush xml:id="br0">
      <inkml:brushProperty name="width" value="0.05292" units="cm"/>
      <inkml:brushProperty name="height" value="0.05292" units="cm"/>
      <inkml:brushProperty name="color" value="#7030A0"/>
    </inkml:brush>
  </inkml:definitions>
  <inkml:trace contextRef="#ctx0" brushRef="#br0">20640 3702 20 0,'0'-15'10'0,"-10"4"-4"0,4 6 11 16,-2 0-14-16,-5 3 1 15,-5 9 2-15,-1 5 0 16,-10 2-7-16,3 5 0 16,-1 9 5-16,1 9 1 15,2 18-2-15,-3 3 0 16,4 4-1-16,-4 8 1 15,6 12 0 1,2 3 0-16,6 2-1 16,5-9 1-16,8-5 0 15,5-5 0-15,9-12-1 16,4-4 0-16,14-7-5 16,5-8 1-16,5-4-12 15,6-7 1-15</inkml:trace>
  <inkml:trace contextRef="#ctx0" brushRef="#br0" timeOffset="1347.3501">5009 4468 23 0,'-8'-14'11'0,"8"28"-8"0,0-9 11 16,0 4-13-16,0 5 1 16,2 3 0-16,1-1 1 15,2 6-3-15,3 6 1 16,3 9 2-16,2 17 0 16,0 15 0-16,-2 1 1 15,-3 3-1-15,-3 17 0 16,-5 6 0-16,-3-7 0 15,-5-6-1-15,-2-6 1 0,-3 3 0 16,-1 0 0-16,-1-5-5 16,-4-11 0-16,-2-10-10 15,-3-5 1-15</inkml:trace>
  <inkml:trace contextRef="#ctx0" brushRef="#br0" timeOffset="8836.7022">11155 3716 23 0,'-32'-12'11'0,"48"-14"-10"16,-11 17 12-16,3-6-11 15,0-1 1-15,5-5 2 16,9 0 1-16,-1-5-7 16,5 2 1-16,14 1 3 15,5 4 1-15,5 0-2 16,-5 0 1-16,-3 1-2 15,1-1 1-15,-6 0-2 16,0 2 0-16,-8 3-3 16,-5 3 1-16,-8 3-3 15,-8 8 0-15,-11 5-1 16,-8 7 0-16,-7 11 0 0,-11 10 0 16,-11 7 3-16,-10 10 1 15,7-3 3-15,6-5 0 0,8-2 2 16,8-5 1-16,8-6 1 15,8-3 0-15,13-8 0 16,7-4 0-16,7-4-2 16,4-8 1-16,0-4-1 15,1-5 0-15,-6 0-1 16,-5-3 0-16,-3-1 0 16,-2-1 0-16,-9 2-1 0,-7 6 0 15,-3-1 0-15,-8 5 0 16,-5 0-1-16,-8 5 1 15,3-1-1-15,2-1 1 16,8-3-5-16,5 0 0 16,14-5-7-16,5-2 0 15</inkml:trace>
  <inkml:trace contextRef="#ctx0" brushRef="#br0" timeOffset="9113.401">11623 3443 25 0,'3'-5'12'0,"-6"38"-6"0,3-19 13 0,-2 14-16 16,-1 10 0-16,-2 4 1 16,-1 5 1-16,1 0-7 15,2 5 1-15,1 5 4 16,-1-1 0-16,0-2-1 16,1-2 0-16,-4-10 0 15,1-4 0-15,-3-10 0 16,-2-7 0-16,-1-4 0 15,3-6 1-15,-2-4-1 16,-4-4 1 0,1-17-1-16,-3-10 1 0,-2-13-4 15,-3-6 0-15,10 6-4 16,3 1 0-16,8 8-9 16,11 5 1-16</inkml:trace>
  <inkml:trace contextRef="#ctx0" brushRef="#br0" timeOffset="9429.0766">11853 3539 27 0,'-29'3'13'0,"40"-6"-6"0,-6 1 13 16,6-5-18-16,2 0 1 16,5-5-1-16,4-2 1 0,-1-3-4 15,3-1 1 1,-3-1 1-16,0-2 1 15,0-1-5-15,-2 4 0 16,-4-6-7-16,-4-2 1 0</inkml:trace>
  <inkml:trace contextRef="#ctx0" brushRef="#br0" timeOffset="9750.5657">12020 3360 21 0,'-16'43'10'0,"6"42"-2"15,7-55 10-15,-5 15-15 0,0 2 0 16,-3 0 1-1,1 5 0-15,-6 2-6 0,5-3 1 16,1-4 3 0,-1-2 1-16,-2-5-2 0,-3-5 1 15,0-9-1 1,-2-5 0-16,-3-9 0 16,2-7 1-16,1-15-1 15,2-13 1-15,2-8-1 16,7 1 0-16,1 2 0 15,4-1 1-15,2 1-1 0,2 2 0 16,11 5 0-16,9 2 0 16,4-7 0-16,6 3 0 15,2 2-4 1,-2 0 1-16,2-1-8 0,3 6 1 16,-2-3-3-16,-9 0 1 15</inkml:trace>
  <inkml:trace contextRef="#ctx0" brushRef="#br0" timeOffset="10924.2147">12160 3694 18 0,'-5'-2'9'0,"0"28"-4"0,2-19 9 0,0 2-13 15,-2 6 1-15,0 1 0 16,0 3 0-16,-1 0-2 15,1-8 0-15,0-1 1 16,-1-3 1-16,4-2-1 16,-1-5 1-16,0-5-2 15,3-7 1-15,6-4-1 0,2-8 1 16,2-4-1-16,11-7 1 16,3-1 0-16,0-4 0 15,2 7 0-15,4 3 1 16,-4 2-1-16,0 9 0 15,-2 7 0-15,-5 7 0 16,-3 10 0 0,-3 9 1-16,0 7-1 15,-5 5 0-15,-3 2 0 0,-2 1 1 16,-3-6-1-16,0 1 1 16,0-1-1-16,-3 1 1 15,-5-3-3-15,1-2 1 16,-4-5-4-16,0 0 0 15,1-7-7-15,2-7 1 16</inkml:trace>
  <inkml:trace contextRef="#ctx0" brushRef="#br0" timeOffset="11106.8959">12163 3702 28 0,'-19'11'14'0,"17"3"-13"0,2-11 20 0,2-1-20 16,4-2 1-16,2-2 0 15,5-1 0-15,3-6-2 16,2-3 0-16,3-4 1 16,1-5 0-16,-4-8-5 15,1-4 1-15,-4-2-6 16,1-2 1-16</inkml:trace>
  <inkml:trace contextRef="#ctx0" brushRef="#br0" timeOffset="11414.7266">12369 3316 17 0,'-10'12'8'0,"-6"6"1"0,13-8 6 16,-5 4-14-16,0 7 0 16,-5 17 0-16,2 6 1 15,-2 10-2-15,0 1 0 0,-5-4 1 16,-1 3 1-16,0 3-1 16,4-1 0-1,1-11-1-15,1-5 1 0,3-7-1 16,-1-3 1-16,3-8 0 15,0-4 1 1,3-6 1 0,2-7 1-16,3-5 0 0,5-2 1 15,3-5-1-15,14-10 0 16,1-2 0-16,1-2 1 31,3 2-5-31,4 0 0 16,-2 1-10-16,1 1 0 15,-1 1-2-15,-3-13 1 0</inkml:trace>
  <inkml:trace contextRef="#ctx0" brushRef="#br0" timeOffset="12362.6506">12578 3513 31 0,'-18'-9'15'0,"23"0"-9"15,3 6 15-15,5-1-21 16,3-6 1-16,3 1 0 16,7-3 1-16,-2-5-2 15,8 1 0-15,-9 2 0 16,-1 0 0-16,-4 2-4 15,-2 3 1-15,-3 2-2 16,-5 4 0-16,-3 8 0 16,-5 4 0-16,-7 3 3 15,-4 12 0-15,-5 9 5 0,-2 11 1 16,-6 3 0-16,-8 0 1 31,0-4 0-31,8-3 0 16,6-5-3-16,5-7 1 0,2-4-2 15,11-8 0-15,8-9-4 16,5-9 1-16,6-5-4 16,5-12 0-16,2-14-2 15,3-5 1-15,-5-6 0 16,-3 4 0-16,-5 4 6 16,-3 15 1-16,-2 12 5 15,-6 16 0-15,-2 16 2 16,-6 17 1-16,-7 5-1 0,-4 9 1 15,-2 7-4-15,3 10 0 16,-3 2-2-16,3-10 0 16,3-2-2-16,2-6 0 15,5-13-6-15,0-9 1 16,3-10-6-16,3-9 1 16</inkml:trace>
  <inkml:trace contextRef="#ctx0" brushRef="#br0" timeOffset="12683.3082">12697 3657 34 0,'3'-7'17'0,"16"4"-21"15,-14 6 29-15,0-1-25 16,8 0 0-16,-2 3 1 16,-3 2 0-16,0 3-1 15,-6 4 0-15,-7-2 0 16,-3 4 1-16,-5 5 0 15,-8 3 1-15,-11 6-1 16,6 3 1-16,4-2-1 0,4-3 1 16,5-9 0-16,2-3 0 15,3-2-1-15,3-4 0 16,2-8 0-16,9-4 0 16,7-5 0-1,3-7 1-15,2-3-1 16,9-4 0-16,7-3-7 15,-2-1 0-15,5-6-6 16,-3 0 1-16</inkml:trace>
  <inkml:trace contextRef="#ctx0" brushRef="#br0" timeOffset="13035.1812">13078 3492 31 0,'-10'3'15'0,"4"4"-11"16,4-5 22-16,4 3-25 15,1 2 1-15,2 4 0 0,6 4 0 16,-3-1-3 0,-3 2 1-16,-2 1 2 0,-3 4 0 15,-5 0 0-15,-17 2 0 16,1 1 0-16,-3 0 1 16,-2-1-1-16,0 1 1 15,-1-6-4-15,3-4 1 16,3-6-6-16,3-11 1 15,4-6-5-15,4-5 0 0,4-5-1 16,6-2 1-16,6 2 6 16,4 7 0-16,1 7 7 15,2 8 0-15,0 6 4 16,3 1 1-16,3 4 0 16,5 5 1-16,2 2-5 15,3-3 0-15,3 4-11 16,5-8 0-16,0 0-4 15,-3-7 1-15</inkml:trace>
  <inkml:trace contextRef="#ctx0" brushRef="#br0" timeOffset="13212.7449">13645 3116 37 0,'-6'19'18'0,"6"9"-24"0,0-19 33 0,3 5-27 16,0 5 1-16,-1 0-3 16,1 2 1-16,0-4-8 15,-3-1 0-15</inkml:trace>
  <inkml:trace contextRef="#ctx0" brushRef="#br0" timeOffset="13398.5859">13327 3499 36 0,'-21'0'18'0,"18"10"-18"0,3-10 28 16,6 0-25-16,4-3 1 16,6-1 0-16,13-6 1 15,11-2-6-15,10 1 0 16,-5-3 2-16,-3-3 1 16,-2 1-7-1,0-1 1-15,-3 1-9 16,-5 6 1-16</inkml:trace>
  <inkml:trace contextRef="#ctx0" brushRef="#br0" timeOffset="13570.46">13676 3384 26 0,'-21'35'13'0,"8"26"-12"0,8-37 14 0,-3 7-14 16,-3 9 0-16,1-3 2 15,-1 1 0-15,0-1-4 16,1-1 1-16,2 1-7 15,3 3 1-15,2-9-1 16,0-5 0-16</inkml:trace>
  <inkml:trace contextRef="#ctx0" brushRef="#br0" timeOffset="13731.8802">13478 3654 38 0,'-3'-21'19'0,"6"5"-25"0,2 11 39 15,0 0-33-15,6 3 0 16,5 0 1-16,8 2 0 0,0-3-1 16,-1 3 1-16,1 0-4 15,5 0 0-15,-2 3-8 0,-3 1 1 16</inkml:trace>
  <inkml:trace contextRef="#ctx0" brushRef="#br0" timeOffset="13903.7783">13428 3918 41 0,'-59'14'20'0,"46"-7"-19"0,13-7 32 0,3-7-31 15,2-2 0-15,8-1 1 16,16-4 0-16,8-5-4 16,8-4 1-16,0-1-2 15,6-6 1-15,7-10-12 16,13 0 1-16</inkml:trace>
  <inkml:trace contextRef="#ctx0" brushRef="#br0" timeOffset="14260.062">14166 3283 33 0,'-45'56'16'0,"29"1"-12"16,13-48 16-16,1 5-18 15,-1 0 1-15,0-2 0 16,3-5 1-16,3-4-5 16,5-6 0-16,3-9 3 15,-1-6 1-15,3-4-2 16,1 1 1-16,-4-2-1 16,-5-3 1-16,-2 7-2 15,-8 10 1-15,-3 2-1 16,-3 9 0-16,1 3 0 15,-1-3 0-15,3 3-1 0,0-1 0 16,3 1 0-16,2-2 1 16,3-1 0-16,0-2 0 15,8 0 0-15,0 0 1 16,5 0-3-16,1-2 1 0,-1 2-7 16,-3 4 0-16,1 3-4 15,-6 7 0-15</inkml:trace>
  <inkml:trace contextRef="#ctx0" brushRef="#br0" timeOffset="14782.7616">14110 3549 30 0,'-26'44'15'0,"10"-13"-12"0,13-26 26 0,1-3-27 15,2 0 0 1,5-13 1 0,3-6 1-1,0 1-5-15,2-10 0 16,4 0 3-16,-1 5 0 0,3 2-1 15,-3 2 0-15,-2 3-1 16,-4 5 1-16,1 2-1 16,-8 7 0-16,0 5 0 15,-2 9 0-15,-1 7-1 16,0 7 1-16,-2 7 0 16,0 5 0-16,2-7 0 15,1 0 0-15,2 0 0 16,0-5 0-16,0-2-1 0,2-7 0 15,4-7-1-15,-1-8 1 16,3-6-1-16,0-5 0 16,0 0-1-16,-3-2 1 15,-2-1 0-15,-3 8 1 16,-3-3 0 0,-5 5 0-16,-5 3 1 15,-3 4 0-15,-3 7 1 16,1 2 1-16,-6 8 0 15,0 2 1-15,0 6 2 16,3 1 0-16,5-4 0 16,6-1 0-16,10-2-1 15,10-12 0-15,12-7-1 0,9-12 0 16,22-11-1-16,19-13 0 16,2-3-1-16,5-6 0 15,14 0-5-15,5-2 0 16,-8-4-11-16,-8 1 1 15</inkml:trace>
  <inkml:trace contextRef="#ctx0" brushRef="#br0" timeOffset="15022.5979">14470 3375 37 0,'-3'0'18'0,"14"2"-19"0,-6-2 21 16,3 0-20-16,3 0 1 15,5-2 1-15,2-3 0 16,3 0-4-16,6 0 1 16,2 1-4-16,-3 4 0 15,-4 0-5-15,-9 0 1 16</inkml:trace>
  <inkml:trace contextRef="#ctx0" brushRef="#br0" timeOffset="15448.7303">14486 3462 20 0,'-29'16'10'0,"-3"19"-11"0,27-30 13 0,-3 2-13 16,3 0 1-16,-1-2 0 16,4 0 0-1,2 2 0-15,2 0 0 16,1 7 0-16,0-5 1 15,-1 5 1-15,1 3 0 0,-3-1 0 16,0 3 0-16,-3 0 2 16,1-5 0-16,-4 0-1 15,1-4 0-15,2-1-1 0,1-2 1 16,2-5-1-16,5-2 0 16,0-4-2-16,6-6 1 15,-1-2-1-15,4-4 0 16,-4 0 0-16,3-1 0 15,1 1 0-15,-4 1 0 16,1 6 0-16,-3 4 1 16,-3 3 0-16,-2 7 0 15,-6 2 0-15,-2 12 1 16,0 4 1 0,-3-4 0-16,0 2-1 15,0-2 1-15,2 0-1 16,1-5 1-16,2 0-1 0,3-5 1 0,6-2-3 15,4-4 0-15,6-3-8 16,8-5 1-16,16 3-5 16,7-10 0-16</inkml:trace>
  <inkml:trace contextRef="#ctx0" brushRef="#br0" timeOffset="15612.9183">15068 3746 42 0,'-16'0'21'0,"19"21"-26"0,-3-14 36 15,2 8-31-15,4 1 0 32,7 5-22-32,11 7 1 0</inkml:trace>
  <inkml:trace contextRef="#ctx0" brushRef="#br0" timeOffset="18641.9283">15573 2982 25 0,'-13'-10'12'0,"8"6"-5"16,5 4 12-16,0 2-16 15,0 0 0-15,3 3 2 16,4 5 0-16,4-3-7 16,2 4 1-16,0 1 3 15,6 2 1-15,-3-2-2 16,0-3 0-16,-3 3-5 16,0 2 0-1,-2 3-7-15,-6-1 1 16</inkml:trace>
  <inkml:trace contextRef="#ctx0" brushRef="#br0" timeOffset="18828.8552">15391 3318 35 0,'-27'12'17'0,"19"-10"-16"16,8-2 27-16,3 3-27 16,5-3 1-16,5 0 0 15,3-5 1-15,13 5-3 16,8-5 0-16,11-7 2 15,-3-2 0-15,-3-2-4 16,-2-5 1-16,-6 2-8 16,1 0 0-16,-12 10-3 15,-1-1 1-15</inkml:trace>
  <inkml:trace contextRef="#ctx0" brushRef="#br0" timeOffset="19000.717">15735 3168 28 0,'-21'26'14'0,"-3"35"-13"0,13-47 24 15,-2 7-24-15,-3 7 0 16,0 5 0-16,0 2 1 16,3 1-2-16,0 4 0 15,2-3 0-15,1 3 0 16,-1-2-5-16,3-5 0 16,3-3-4-16,2-6 0 15</inkml:trace>
  <inkml:trace contextRef="#ctx0" brushRef="#br0" timeOffset="19184.5121">15462 3457 38 0,'3'-12'19'0,"37"-2"-23"0,-25 7 36 0,4 0-31 16,5 0 0-16,5 0 0 15,-3 0 1-15,1 0-3 16,-1 0 0-16,-2 4-4 0,0 6 0 15,-8 6-6-15,-6 8 0 16</inkml:trace>
  <inkml:trace contextRef="#ctx0" brushRef="#br0" timeOffset="19363.2944">15449 3739 37 0,'-45'7'18'0,"27"3"-13"15,15-10 29-15,3 0-30 16,0 0 0-16,5-3 1 15,6-1 0-15,15-1-7 16,9-7 1-16,12-9 1 0,1-5 0 16,5-12-11-1,5-4 0-15,11 0-3 0,-8 9 0 16</inkml:trace>
  <inkml:trace contextRef="#ctx0" brushRef="#br0" timeOffset="19529.2745">16267 3172 43 0,'-14'10'21'0,"12"4"-28"0,2-14 39 16,2 2-32-16,4-4 1 16,2 0 0-16,10-8 1 15,3-4-6-15,3-2 0 16,0-1-7-16,-3 3 1 15</inkml:trace>
  <inkml:trace contextRef="#ctx0" brushRef="#br0" timeOffset="19763.0771">16267 3012 37 0,'-35'29'18'0,"-7"41"-15"0,34-46 27 0,-3 4-27 16,1 5 1-16,-1-3 1 15,3 1 1-15,3-3-7 32,5-2 0-32,3-5 4 0,7 0 1 15,3-6-2-15,6-6 1 16,5-7-2-16,10-4 1 0,6-5-7 0,2-3 1 16,0 3-11-16,-7 3 1 15</inkml:trace>
  <inkml:trace contextRef="#ctx0" brushRef="#br0" timeOffset="20155.0642">16113 3737 31 0,'-8'19'15'0,"-2"-1"-10"0,7-8 14 16,-2 4-19-16,-3 0 1 15,2 0 0-15,4 5 0 0,-1-5-2 16,3-5 1-16,-2 3 1 16,2-7 0-16,5-10-1 15,0-4 1-15,6-10-1 16,-1-4 1-16,6-13-1 16,5-4 1-16,0-7 0 15,6 0 0-15,-1 5 1 16,6 4 0-16,0 8 0 15,-3 6 1-15,-3 8 0 16,-2 6 0-16,-3 10-1 16,-2 5 1-16,-6 7-1 15,-2 9 0-15,-9 5 0 16,-4 4 0-16,-9 3-3 16,-7-2 1-1,-1 2-5-15,-2 0 0 16,2-3-9-16,1 3 1 15</inkml:trace>
  <inkml:trace contextRef="#ctx0" brushRef="#br0" timeOffset="20416.0458">16190 3734 34 0,'3'-7'17'0,"23"-21"-17"16,-15 21 23-16,-1 2-23 15,3 1 0-15,9 1 1 16,-4 3 0-16,-2 3-3 15,-5 4 0-15,-4 5-2 16,-9 2 0-16,-6 2-2 16,-3 3 0-16,-5 2 1 15,-2 0 0-15,-3-4 5 16,0-8 1-16,2 3 5 16,3-7 1-16,3-1 3 15,2-1 0-15,6-3-2 16,8-5 0-16,7-2-5 15,11-3 1-15,11 1-16 0,5 7 1 0</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7-06T01:13:57.759"/>
    </inkml:context>
    <inkml:brush xml:id="br0">
      <inkml:brushProperty name="width" value="0.05292" units="cm"/>
      <inkml:brushProperty name="height" value="0.05292" units="cm"/>
      <inkml:brushProperty name="color" value="#7030A0"/>
    </inkml:brush>
  </inkml:definitions>
  <inkml:trace contextRef="#ctx0" brushRef="#br0">4133 12582 21 0,'-21'0'10'0,"2"21"-4"0,11-11 10 0,-5-1-14 16,-8 31 0-16,-14 21 4 16,9 19 0-16,-3 12-7 15,8 9 1-15,7 7 4 16,9-14 1-16,16 24-2 16,13-24 1-16,10-7-2 15,6-7 0-15,5-5-6 16,5-16 0-16,24-17-7 15,8-13 1-15</inkml:trace>
  <inkml:trace contextRef="#ctx0" brushRef="#br0" timeOffset="1840.9637">6771 12657 19 0,'-3'-2'9'0,"8"7"-4"0,1-10 9 16,2 12-12-16,10 19 0 15,3 16 3-15,0 12 0 16,1 5-6-16,-4-2 1 0,-5 25 4 15,-5-7 1 1,-5 5-2-16,-3 5 0 0,-8-15-1 16,-11 17 1-16,-2-14-1 15,0-9 0-15,-3-10-4 16,1-5 0-16,-1-4-8 31,0-12 0-31</inkml:trace>
  <inkml:trace contextRef="#ctx0" brushRef="#br0" timeOffset="4002.0719">19058 4607 12 0,'-11'-2'6'0,"6"-3"1"16,5 5 6-16,0 0-12 16,3-2 1-16,5-1 1 15,5-1 1-15,5-1-5 16,9 0 1-16,15 3 2 16,19 2 1-16,0-3-1 15,-6 1 0-15,20-3 0 16,52-2 0-16,-22 0 0 15,70 0 0 1,140 5 0-16,-3 4 1 16,19 1-1-16,-11 11 1 15,-40 0-2-15,-18 0 1 16,-29-2-1-16,-11-1 1 16,-15 1-1-16,-14 2 0 15,-26-4 0-15,-17-1 0 16,-23 5-2-16,-10 5 1 0,-27 5-10 15,-24 8 0-15</inkml:trace>
  <inkml:trace contextRef="#ctx0" brushRef="#br0" timeOffset="18996.8504">4191 7328 31 0,'-5'12'15'0,"21"-17"-12"0,-8 5 16 16,2-5-18-16,6-2 0 15,0 3 0-15,16 1 1 16,5 3-2-16,10-2 0 0,1 2 2 15,5-5 0-15,2-2-1 16,25-5 1-16,4 3-1 16,4-7 0-16,15 4 0 15,13 2 0-15,-5 1-1 16,19-3 1-16,8 0-1 16,-3 3 0-16,26 0 0 15,-5 2 0-15,16 2 0 16,0 3 0-1,151 2 0 1,-43 2 1-16,-10-2-1 16,-24 2 0-16,6-2 0 15,-25 0 1-15,11 0-1 16,-18 3 1-16,7 1 0 16,-15-1 0-16,8 1 0 15,-14 1 0-15,6-3 1 0,-16 3 0 16,5-3 0-16,-24 3 1 15,-2-2-2-15,-9-3 0 16,-23 0 0-16,-16 7 1 0,-5 2-2 16,-14 5 1-16,-7 0-1 15,-22 0 0 1,-15 3 1-16,-11-5 0 0,-11-3-4 0,-8 0 1 16,-10-2-6-16,-5 0 1 15,-6-2-7-15,-3-2 1 16</inkml:trace>
  <inkml:trace contextRef="#ctx0" brushRef="#br0" timeOffset="19401.9784">11144 7145 25 0,'-10'-5'12'0,"2"-7"-4"16,8 12 15-16,-3-2-21 16,3 2 0-16,0 0 1 15,5 5 1-15,3 2-5 16,0 7 1-16,3-3 3 15,2 4 1-15,3 6-1 16,2 7 1-16,-2 7-1 16,0 5 1-16,-3 0-1 15,-5 0 1-15,-2-2-1 16,-6-3 1-16,-3-2-2 0,-2-2 1 16,-6-6-1-16,-2-8 1 15,-6-1-4-15,-12-4 0 16,-12 0-10-1,-7-7 1 1,0-8-6-16,5-9 1 0</inkml:trace>
  <inkml:trace contextRef="#ctx0" brushRef="#br0" timeOffset="20294.9854">11628 7300 29 0,'-26'35'14'0,"-3"24"-13"15,18-45 14-15,3 5-13 16,0-5 1 0,3 0 0-16,5-2 1 0,5-3-5 15,3-2 0-15,0-4 3 16,6-6 1-16,-1-1-2 15,3-8 1 1,2-5-1-16,1 1 1 0,-1-3-1 16,-2 3 0-16,-3 2-1 15,-2 4 1-15,-3 1-2 0,-3 4 1 16,-5 5 1-16,3 5 1 16,-1 4-1-16,1-2 1 15,2 0 0-15,1 3 0 16,-1-3 1-16,11 0 0 15,0 0-3-15,0-5 0 16,-1 3-7-16,-4 0 0 16,2-1-5-16,-5 1 0 15</inkml:trace>
  <inkml:trace contextRef="#ctx0" brushRef="#br0" timeOffset="20675.2116">11480 7591 35 0,'0'-2'17'0,"-8"16"-17"0,6-9 28 0,-4 4-26 16,1 10 0-16,-3 5 1 15,3 4 1-15,0 0-6 16,-1 0 1-16,6-2 3 15,3-5 0-15,2-2-1 16,6-5 0-16,2-9-1 16,6-5 1-16,-1-5-1 15,1-6 1-15,-1-4 0 16,1-1 0-16,-1-3-1 16,-5 5 0-16,-2 2 0 15,-3 5 0-15,-5 7-1 16,-3 5 1-16,0 4 0 15,-3 5 1-15,0 1-1 16,1 1 1-16,2-2-5 16,2-4 1-16,1-10-9 15,5-3 0-15</inkml:trace>
  <inkml:trace contextRef="#ctx0" brushRef="#br0" timeOffset="20979.3467">11808 7549 31 0,'-37'14'15'0,"0"24"-8"0,27-29 18 16,-4 12-22-16,1 1 0 0,3-4-1 15,2 1 1-15,5-5-4 16,3-2 0-16,5-5 3 16,3-4 0-16,3-8-2 15,13-5 1 1,5 1-1-16,0-7 1 0,-3 1-1 15,1 4 1-15,-6 1-1 16,-5 3 0 0,-3 0 0-16,-2 2 1 15,-3 5 0-15,-3 0 0 0,-2 5-1 0,-1 0 0 16,-2 0-4-16,0-1 1 16,0 3-9-16,0 0 0 15</inkml:trace>
  <inkml:trace contextRef="#ctx0" brushRef="#br0" timeOffset="21336.938">11721 7770 28 0,'-13'5'14'0,"-3"7"-16"0,11-3 16 16,-6 5-14-16,-2 7 1 0,0-2 0 15,-1-2 1-15,4 1-2 16,-1-1 0-16,3-3 0 16,3-5 1-16,2-1-1 15,3-4 1-15,3-4-1 16,5-4 0-16,3-1-1 15,2-5 1-15,3-1 0 16,2-6 0-16,1 1 0 16,7-1 0-16,1 1 0 15,-4 4 0-15,1-2-2 0,-3 7 1 16,-2 0-7-16,-3 4 1 16</inkml:trace>
  <inkml:trace contextRef="#ctx0" brushRef="#br0" timeOffset="22015.2615">11718 7977 36 0,'-15'19'18'0,"-12"12"-22"0,19-24 33 0,0 4-29 16,0 6 1-16,0-3 0 15,3-5 0-15,2 3-3 16,3-7 1-16,3-3-2 15,5-4 0-15,3-8-2 16,-1-1 0-16,3 4 0 16,1 0 0-1,-1 2 2 1,-3 0 1-16,-2 8 4 16,-5 1 1-16,0 3 2 15,-3 0 0-15,-3 3 0 0,0-1 0 16,1 1-2-16,-1-3 0 15,3 0-2-15,0-5 0 0,0-2-1 16,0 0 1-16,8-7-1 31,-3 0 0-31,6 0 0 0,2 2 0 16,-2 3 1-16,-9 6 0 0,-4 8 0 0,-4 0 0 31,1 4 0-31,-3 1 1 16,0-3-3-16,3-5 1 15,2 1-11-15,3-15 0 16</inkml:trace>
  <inkml:trace contextRef="#ctx0" brushRef="#br0" timeOffset="22731.1112">12091 7589 29 0,'8'-7'14'0,"19"-12"-11"0,-19 12 14 15,13-2-15 1,3-1 0-16,8 1 1 16,-3 0 0-16,2-3-4 0,-4 2 1 0,-1 6-2 15,-10 4 1-15,-3 0-3 16,-7 4 0-16,-12 3-1 16,-2 3 0-16,-5 4 0 15,-8 5 1-15,-5 2 5 16,-1 7 0-16,3 3 4 15,6-1 1-15,5-4 0 16,2-7 1-16,3-3-1 16,3-6 0-16,5-8-2 15,2-6 0-15,9-11-2 16,0-1 0-16,2-5-5 16,0-5 1-16,0-2-9 15,-2-5 0-15</inkml:trace>
  <inkml:trace contextRef="#ctx0" brushRef="#br0" timeOffset="22902.7862">12282 7363 31 0,'-11'26'15'0,"3"33"-9"0,6-47 19 15,-6 7-23-15,3 6 0 16,-1 1 0-16,1 12 1 16,2 2-4-1,1 2 1-15,2-2 2 16,0 0 0-16,0-4-5 0,8-8 0 15,2-7-8-15,3-7 1 16</inkml:trace>
  <inkml:trace contextRef="#ctx0" brushRef="#br0" timeOffset="23141.0043">12465 7425 30 0,'15'-48'15'0,"22"16"-10"15,-26 27 18-15,0 0-20 16,12 3 0-16,-1 6 2 15,-1 4 0-15,-3 6-6 16,-2 7 0-16,-5 0 6 16,-3 3 0-16,-8 1-2 15,-11 4 0-15,-5 1 0 16,-2 5 1-16,-6 1-2 16,0 4 1-1,-2-5-6-15,2-7 1 16,3-9-7-16,2-17 1 15,1-6-7-15,-1-20 1 16</inkml:trace>
  <inkml:trace contextRef="#ctx0" brushRef="#br0" timeOffset="23278.6086">12467 7467 43 0,'16'16'21'0,"3"10"-18"0,-14-14 37 16,3 7-39-16,2 2 1 15,1 5 1-15,10 7 0 0,3-3-7 16,0-1 0-16,2-6-7 15,-2 3 0-15,8-5-3 16,-14-7 1-16</inkml:trace>
  <inkml:trace contextRef="#ctx0" brushRef="#br0" timeOffset="28484.4837">13010 7206 21 0,'-30'0'10'0,"23"2"-3"16,4 8 10-16,0 8-14 15,1 11 1-15,-1 1 0 16,0 1 0-16,3-1-6 16,6 1 1-16,4-10 4 15,9-7 0-15,5-9-2 16,-1-12 1-16,1-10-1 16,5-6 1-16,-5-10-1 15,-3 2 1-15,-5 3 0 16,-5 2 1-16,-9 5 0 15,-4 2 0-15,-6 5 0 0,-3 2 0 0,-2 5-1 16,-6 5 0-16,1 2 0 16,-1 5 0-16,6-3-2 15,5 0 0-15,8-2-4 16,5 0 0-16,9 0-9 16,2 0 0-16,7 0 0 0,1-4 0 15</inkml:trace>
  <inkml:trace contextRef="#ctx0" brushRef="#br0" timeOffset="28716.4813">13279 7189 29 0,'-2'14'14'0,"7"-7"-11"0,0-4 26 15,1-1-27-15,-1-4 1 16,3-3 0-16,2-2 1 16,4-5-5-16,-1-6 0 0,0-1 3 15,3-2 0-15,-5-1 0 16,-6 1 0-16,-2 2-1 15,-3 1 1-15,-3 6 0 16,-5 5 1-16,0 4-4 16,-3 8 0-16,1 5-3 15,-3 1 1-15,-1 6-8 16,1 2 1-16,3 4-3 16,2 3 0-16</inkml:trace>
  <inkml:trace contextRef="#ctx0" brushRef="#br0" timeOffset="29623.8636">13155 7436 27 0,'-18'26'13'0,"10"0"-14"15,2-19 23-15,1 2-20 16,0 3 1-16,-1 0 0 0,1 0 1 31,3-3-5-31,-1-4 0 16,0-3 3-16,3-2 0 15,3-7-1-15,2-5 1 16,6 1-1-16,2-8 1 0,6-7-1 16,-1-7 0-16,1 0-1 15,2 3 1-15,0-1 0 16,0 5 0-16,0 7-1 16,-2 5 0-16,-3 7 1 15,-3 9 0-15,-3 6-1 16,-2 1 1-16,-2 5 0 15,-6 7 0-15,-3 0-2 16,-2 3 1-16,-1-3-3 16,-2-4 1-16,1-3-2 0,-1-5 1 0,-3 0-2 15,3-2 1-15,0-9 1 16,3-3 0 0,2-4 1-16,3-3 0 0,3 1 1 15,2-1 0-15,0 2 1 16,1 3 1-16,2 3-1 31,-3 4 0-31,-2 4 1 16,-3 3 0-16,-3 5 1 15,-2 2 0-15,-1 0 0 0,-2 3 0 0,1-1 1 16,-1 1 0-16,2-1 0 16,1 1 0-16,0-3-1 15,-1-5 0-15,4-2-1 16,-1-2 1-16,3-3-1 15,-3-6 0-15,3-3-1 16,3-5 1-16,2 0-3 16,1-4 0-16,-4-6-3 0,1-1 1 15,0-1-1-15,-1 3 1 16,1 5 0-16,-3 4 0 16,0 12 2-16,0 5 1 15,0 6 3-15,-3 8 0 16,1 2-1-16,-4 5 1 15,4 2 0-15,-4 5 1 16,4 7-2-16,-1 10 1 16,-2-3-2-16,2 2 1 0,-7-6-3 15,2-6 1-15,0-4-2 16,0-7 0-16,-3-7-2 16,-2-10 1-16,-3-4-1 15,-2-5 0-15,-1-7 4 16,-7-5 0-16,2-2 4 15,8 2 1-15,3 3 2 32,7-1 1-32,12 3 0 15,2-4 0-15,5 1-2 16,5 1 1-16,4-3-2 16,4-4 0-16,0-8-4 15,1-2 1-15,5 0-7 0,2-7 0 16,16 0-6-1,-2-2 0-15</inkml:trace>
  <inkml:trace contextRef="#ctx0" brushRef="#br0" timeOffset="30106.482">13769 7093 36 0,'-21'2'18'0,"-3"15"-23"0,16-10 29 0,-3 5-24 16,-4 6 0-16,-9 8 1 16,-3 12 1-16,-2 7-2 15,-3 4 1-15,-5-4 0 16,6 2 1-16,7-5-1 16,5-4 1-16,3-8-1 15,3-2 1-15,5-2-2 16,0 0 1-16,3-2 0 15,0-10 0-15,-1 0-1 0,1-5 1 16,3-2 0-16,-1-11 0 16,0-3-1-16,6-8 1 15,5-6-1-15,10-5 0 16,11-4-1-16,3-1 1 16,3 1-1-16,-4 1 1 15,1 6-1-15,0 7 0 16,-3 1 1-16,3 8 0 0,-3 5 1 15,5 7 0-15,-2-1-1 16,-3 6 1 0,-5 2 0-16,-3-1 0 15,-5 3 1-15,-8 3 0 16,-8 2-4-16,-11 2 1 16,1-2-10-16,-6 0 0 15,-5-3-1-15,-1-4 0 16</inkml:trace>
  <inkml:trace contextRef="#ctx0" brushRef="#br0" timeOffset="30324.4812">13623 7617 34 0,'11'5'17'0,"5"-3"-19"0,-11-2 32 0,3-2-28 16,3-3 0-16,-3-2 0 15,2-2 1-15,-2-5-4 16,-3 2 1-16,-5 3 2 15,-2-1 1-15,-6 3-2 16,-3 5 0-16,1 4-1 16,-1 3 1-16,-2 0-1 15,5 2 0-15,3-3-3 16,5 1 1-16,2-5-10 16,6-5 0-16</inkml:trace>
  <inkml:trace contextRef="#ctx0" brushRef="#br0" timeOffset="30593.4836">14295 7175 35 0,'-42'10'17'0,"8"6"-14"0,23-9 23 0,-7 7-26 16,-4 12 1-16,-1 5 0 16,-6-1 0-16,-6 6-1 15,1-4 0-15,5-6-2 16,2-7 1-16,6-5-8 16,8-2 1-16,7-10-3 15,6 3 1-15</inkml:trace>
  <inkml:trace contextRef="#ctx0" brushRef="#br0" timeOffset="30749.7186">14044 7413 25 0,'13'-10'12'0,"-2"20"-5"16,-8-6 21-16,-3 8-25 15,-3 5 1-15,0 6 1 16,-5 8 0-16,-5 2-7 0,0 9 0 16,0 0 5-16,-1-2 0 15,6-9-6-15,3-5 1 16,5-7-9-1,8-10 0-15</inkml:trace>
  <inkml:trace contextRef="#ctx0" brushRef="#br0" timeOffset="31448.5805">14205 7293 40 0,'6'-19'20'0,"36"-21"-25"0,-29 33 30 0,3-2-25 16,3-1 1-16,-1 1-1 15,1 2 1-15,2-3-1 16,-3 3 1-16,-2 3-3 16,-5 4 1-16,-3 4-2 15,-8 6 1-15,-5 8-1 16,-3 8 0-16,-8 10 0 16,-3 1 0-16,-7-2 3 15,2 1 1-15,5-10 2 16,1-5 0-16,5-5 0 15,2-2 1-15,3-4-1 0,0-3 0 16,6-2-2 0,-1-8 1-16,8-6-1 15,1-8 0-15,7-9-5 16,-3-6 0-16,4-8-7 16,-1 4 1-16,-3 6 1 31,1 30 9-31,-14-19-3 15,6 7 1 1,-6 7 4-16,1 10 0 16,-4 7 7-16,-4 7 0 15,-3 7-7-15,-1 4 1 0,4 3-3 16,-1-2 1-16,3-5-1 16,0-1 0-16,3-3 0 0,0-6 0 15,2-2 0 1,0-4 1-16,3-8-1 0,6-2 0 15,2-5 0-15,5-2 1 16,5-5-1-16,4-2 1 16,-1-5-1-16,0 3 1 15,-3 0-1-15,4 4 1 16,-7-2-1-16,-1 4 0 16,-4 3-1-16,-2 2 1 15,0 5 0-15,-3 0 0 16,-5 3-1-16,6-1 1 0,-4 3 0 15,1 0 0-15,0-1 0 16,-3 6 1-16,0-6-2 16,0 3 1-16,0 1-5 15,0 1 1-15,0 0-5 16,2 3 0-16</inkml:trace>
  <inkml:trace contextRef="#ctx0" brushRef="#br0" timeOffset="31716.0201">14166 7641 27 0,'-13'0'13'0,"18"-2"-7"0,-5 2 20 0,5-5-25 0,3 2 1 16,3 1 0-16,2-5 1 15,11-2-4-15,0-3 1 16,2-7 2-16,-2 3 0 16,0 2-5-16,-3-3 1 15,-5-4-7-15,-3 2 0 16,-3 0-1-16,-2 5 0 16</inkml:trace>
  <inkml:trace contextRef="#ctx0" brushRef="#br0" timeOffset="31961.0342">14351 7469 26 0,'-16'24'13'0,"-2"-1"-14"0,15-13 25 0,0 6-20 16,-7 8 0-16,-3 13 1 16,-1-1 0-16,4 4-7 15,-1 2 0-15,1-2 5 16,-1-7 1-16,0 0-3 16,1-5 0-1,2-7-2-15,-3-4 0 16,6-8-1-16,-3-7 0 15,3-4-1-15,-1-5 1 0,4-5-1 16,2-2 0-16,2 0 2 16,4 0 1-16,-1 0 0 15,3 0 1-15,16-1 0 16,0-3 1-16,2-4-9 16,8-6 0-16</inkml:trace>
  <inkml:trace contextRef="#ctx0" brushRef="#br0" timeOffset="32494.5401">14602 7262 39 0,'-18'12'19'0,"26"-10"-24"16,-3-2 30-16,0-7-25 0,3-2 0 15,3-3 0-15,5-2 0 0,5-2 0 16,5-3 1-16,-2 0-4 16,-3-2 1-16,-2 0-7 15,-3 2 0-15,-6 0-1 16,-2 5 1-16,-5 4 2 31,10 8 7-31,-34 21 1 16,13 2 1-16,-3 10 7 15,1 9 0-15,-1 7 1 16,-7 9 0-16,2-4-6 16,0 2 1-16,0-5-2 15,0 1 1-15,0-3-1 16,3 0 1-16,0-7-1 15,2-7 0-15,1-7 0 16,2-10 0-16,-3-7-1 0,3-9 0 16,0-11-1-16,3-6 0 15,2-4-1-15,3-2 1 16,6-6-3-16,4 3 0 16,6-4-5-16,11-5 0 15,4-1-7-15,4-4 0 16</inkml:trace>
  <inkml:trace contextRef="#ctx0" brushRef="#br0" timeOffset="32941.7254">15005 7091 35 0,'2'-8'17'0,"3"6"-14"16,-5 2 24-16,-2 0-26 0,-3 5 1 15,-3 2 1-15,-3 7 0 16,-5 2-4-16,0 3 1 15,-2 10 2-15,-1-1 1 16,1 0 0-16,-1-2 0 16,3 0-1-16,6-3 1 0,2-6-1 15,5-3 1-15,6-7-2 16,5-5 1-16,2-4-1 16,4-8 1-16,1-4-1 15,4-9 1-15,2-1-2 16,6 1 1-16,-6-3-5 15,0 0 1-15,-3 3-5 16,1 1 0-16,-6-4-2 16,-8 10 1-16,1 0 0 15,-9 6 1-15,0 8 5 16,-4 4 1-16,-1 8 4 16,-3 6 1-16,0 8 1 15,1 8 1-15,2 11-1 16,-3 4 1-16,3 0-3 15,-2-5 1-15,-1 1-2 16,3-6 1-16,-2-4-3 16,4-7 1-16,1-7-4 0,0-7 0 15,2-8-7-15,1-8 0 16</inkml:trace>
  <inkml:trace contextRef="#ctx0" brushRef="#br0" timeOffset="33456.2345">14912 7203 24 0,'3'-4'12'0,"7"1"-8"0,-5 1 13 16,3 2-16-16,0 0 0 16,6 0 0-16,-7 2 0 15,4-2-1-15,0 3 0 16,-1-1 1-16,-2 3 1 16,0 2-1-16,-3 5 1 15,-2-1-1-15,-3 1 0 0,-3 2-1 16,-2-2 1-16,-3 2-1 15,-2-2 1-15,-4 0-1 16,1-3 0-16,0-2 0 16,0 2 0-1,2 1 0-15,3-3 0 0,3-5-1 0,2 1 1 16,1-3 0-16,4-5 0 16,4-2-1-16,-1-3 1 15,3 1-2-15,2-3 1 16,4 3-1-16,-4-3 0 15,1 3 0-15,-3 2 0 16,-3 2 0-16,-2 7 1 16,-6 3 1-16,-2 4 1 15,-1 8 0-15,-4-1 1 0,-1 3 1 32,-2 0 0-32,2 0 1 15,3 0 0-15,1-5-1 0,1-2 1 16,4-1-2-16,-1-4 1 15,6-4-3-15,2-3 1 16,5-5 0-16,4-4 0 16,2-3-1-16,-3 0 1 15,3 0-5-15,-3 1 0 16,-3 1-7-16,-2 3 0 16</inkml:trace>
  <inkml:trace contextRef="#ctx0" brushRef="#br0" timeOffset="33964.231">14878 7559 25 0,'-16'25'12'0,"-11"4"-6"0,22-25 13 0,0 3-17 16,-1 0 0-16,1-2 1 16,2 0 0-16,1-3-4 15,2-2 0-15,5-4 2 16,3-4 1-16,5-3-1 15,0-3 0-15,3-5 0 16,3 2 0-16,2 3-1 0,-2 0 1 16,-1 2 0-16,1 5 1 15,-4 3-2 1,-1-1 1-16,-4 5 0 0,-2 2 1 16,-5 3-1-16,-3 2 0 15,-3 5 0-15,-5 2 0 16,-2 0 0-16,-1-5 0 15,0 1 0-15,1 2 1 16,-1-3-2-16,3-4 1 16,3-1 0-16,0-4 0 15,0 0-1-15,2-2 0 16,3 0 0-16,0-3 0 0,3 0-1 16,-1 1 1-1,1-4 0-15,-3 8 0 16,0 0-1-16,0 5 1 0,0 0 0 15,-3 0 1-15,1 2 0 16,-1 0 1-16,3 2-1 16,0 1 0-16,0-1 1 15,0-2 1-15,0 0-4 16,3-2 0-16,2-5-12 16,5 0 0-16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7-06T01:18:10.223"/>
    </inkml:context>
    <inkml:brush xml:id="br0">
      <inkml:brushProperty name="width" value="0.05292" units="cm"/>
      <inkml:brushProperty name="height" value="0.05292" units="cm"/>
      <inkml:brushProperty name="color" value="#7030A0"/>
    </inkml:brush>
  </inkml:definitions>
  <inkml:trace contextRef="#ctx0" brushRef="#br0">8297 5066 29 0,'-5'-3'14'0,"24"-13"-5"0,-6 6 14 16,11 1-22-16,15-10 1 16,9 0 0-1,7-4 0-15,-4 2-3 16,2-5 0-16,-6 0 2 15,-4 5 1-15,-6 2-1 0,-8 5 0 16,-5 2-2-16,-9 7 0 16,-4 10-3-16,-8 4 0 15,-9 8-2-15,-7 6 1 16,-5 1-1-16,-9-3 1 16,-5-2 1-16,-2-3 0 0,2-1 3 15,3-4 0-15,8 1 2 16,3-3 0-16,2 1 1 15,5-1 1 1,6 3 0-16,2 0 1 16,0 2-1-16,1-5 0 15,-1 8-1-15,1 2 1 16,-1 2-1-16,0 7 0 16,1-5-2-16,-1-1 1 0,3-4-1 15,0-1 1-15,3-5-3 16,2-5 1-16,0-3-2 0,0-1 1 15,1-8-2-15,-4-2 0 16,-2 2 0 0,0-2 0-16,-5 0 0 15,0 0 1-15,-6 2 1 0,-5 3 0 16,3 2 1-16,0 5 1 16,0 4 1-16,-1 1 0 0,1 1 2 15,3-1 1-15,-1 2 0 16,3-3 0-16,0 0-1 15,3-2 0-15,0-2-1 16,2-7 1-16,0 2-2 16,3 0 0-16,0 2-1 15,3 5 0-15,0 0 0 16,-1 7 1-16,1 0-1 16,0 3 1-16,-1-3 0 15,1 0 1-15,-1 0-1 16,4 0 0-16,-4-2 0 15,4 0 0-15,-4-3 0 16,1 1 0-16,0-1 0 16,-1-2 0-16,-2-2-1 15,3 0 0-15,-3-5-5 16,8-5 1-16,0-5-7 0,13-6 1 16</inkml:trace>
  <inkml:trace contextRef="#ctx0" brushRef="#br0" timeOffset="351.0334">8747 4964 25 0,'5'-11'12'0,"-2"18"-9"0,-3-3 16 16,0 1-17-16,0 2 0 0,-3 3 1 16,1 1 1-16,-4 6-6 15,1 2 1-15,-3-3 3 16,0 5 0-16,0 0-2 15,3-2 1-15,0 0-1 32,2 0 0-32,1-5 0 15,2-5 1-15,0-2-2 0,2-2 1 0,3 0 0 16,1 0 0-16,2-1 0 16,0 3 0-16,0 3 0 15,-3-3 0-15,0 2 0 16,0-2 1-16,1 5 0 15,-4 2 0-15,1-4 0 16,-3-1 1-16,0-2-4 16,-3 7 0-16,-2-2-8 15,-3 2 1-15</inkml:trace>
  <inkml:trace contextRef="#ctx0" brushRef="#br0" timeOffset="540.4866">8348 5529 29 0,'-14'7'14'0,"17"-7"-10"16,2 0 19-16,3-5-20 15,5-2 0-15,9-2 0 16,15-5 1-16,8-3-5 16,2 1 0-16,1-3 3 15,-6-5 1-15,-2 6-7 0,-6 3 1 16,-5 4-7-1,-2 1 0-15</inkml:trace>
  <inkml:trace contextRef="#ctx0" brushRef="#br0" timeOffset="921.3676">8525 5515 25 0,'-56'12'12'0,"25"-5"-11"0,25 2 14 16,-2 5-14-16,3 7 1 15,0 5-1-15,5 0 0 16,2 0-2-16,6-5 1 16,11-2 0-16,5-7 1 15,2-5-2-15,1-5 1 16,2-7 0-16,2-6 0 16,-7-6 0-16,-5-2 1 0,-3 3 0 15,-3-3 1-15,-5 3 0 16,0 1 1-16,-3 4 0 15,-2-1 1-15,-3 5 0 16,0 2 0-16,2-2-1 16,-2 7 0-16,3-7-1 15,0 2 1-15,-3 5-1 16,5 0 1-16,0 3-2 16,1-3 1-16,-1-3 0 0,3 3 0 15,0-2-3-15,0 2 0 0,2 0-7 16,1-2 1-16,5-5-6 15,-3-7 0-15</inkml:trace>
  <inkml:trace contextRef="#ctx0" brushRef="#br0" timeOffset="1141.6365">9194 4623 39 0,'-21'19'19'0,"11"12"-25"16,10-26 33-16,2 2-28 15,3 7 1 1,1-3 0-16,2 1 1 16,2 0-6-16,1 0 1 0,-3 2-6 0,0 2 1 15</inkml:trace>
  <inkml:trace contextRef="#ctx0" brushRef="#br0" timeOffset="2030.6584">9104 4979 30 0,'-23'18'15'0,"-15"-27"-8"0,33 7 23 0,0 4-27 16,2-2 0-16,6 0 3 0,7-5 0 16,4 1-7-16,4-6 0 15,3-2 4-15,3-2 1 16,5-2-1-16,3-5 0 15,8-1-7-15,-1-1 1 16,-2 7-4 0,-5-1 0-16,-8 3-6 15,-8 5 0-15,-8 4-1 0,-11 7 0 0,-5 3 7 32,-16-31 7-17,3 92 2 1,-21-31 0-16,8 0 6 15,4-4 1-15,9-5 0 0,5-3 1 0,6-4-6 16,2-5 0-16,3-2-3 16,2-3 1-16,6-1-1 15,2-6 0-15,5-4-3 16,4-3 1-16,2-2-3 16,2-3 0-16,9 1-2 15,-1-3 1-15,-2 3-1 16,0-3 0-16,-8 3 2 15,-9 4 0-15,-7 5 3 16,-13 2 0-16,0 5 3 16,-8 3 0-16,0 4 1 15,-3 2 0-15,0 3 0 0,0 0 0 16,3 4 0 0,5 1 1-16,-2-3-1 15,4-2 1-15,4-7-1 16,5-3 1-16,2-2-1 15,6-4 1-15,2-13-2 16,5-4 1-16,6-2-1 16,3-8 0-16,2 3-1 15,8 0 1-15,3 0-4 16,-3 2 0-16,-5 2-3 0,-3 10 0 0,-8 0-1 16,-8 5 0-16,-7 4-1 15,-11 5 1-15,-6 5 2 16,3 7 1-16,-2 0 4 15,-1 6 1-15,3 1 2 16,6 7 0-16,2-12 1 16,5-2 0-16,3-7 0 15,3-5 0 1,5-5-2-16,0-11 1 0,10-3-2 16,1-4 0-16,-3 2-1 15,-3 2 1-15,0 0 0 16,-5 0 0-16,-5 5-1 15,-9 0 0-15,1 3-1 16,-8 4 1-16,2 2-1 16,1 0 1-16,2 3-2 15,-3 2 1-15,3 7-1 16,0-2 0-16,3 0-5 16,0 2 0-16,-1 2-6 15,6 1 0-15</inkml:trace>
  <inkml:trace contextRef="#ctx0" brushRef="#br0" timeOffset="2433.9622">9218 5362 39 0,'-13'5'19'0,"-16"23"-25"31,21-23 31-31,-5 4-24 0,2 5 0 15,-2 0-1-15,0 0 1 16,2 0-2-16,3-2 1 16,5-2 0-16,3-1 1 15,3-2-1-15,2-2 0 16,3-3 0-16,3-4 0 0,5-5 0 16,2-5 0-16,1-2 1 15,-1 0 0-15,3 2 1 16,-2 3 0-16,2-1 2 0,-5 3 0 15,-5 0 1-15,-6 2 0 16,-5 5-2-16,-3 0 1 16,1-2-1-16,-1 2 0 15,0 2-2-15,1-2 1 16,2 3-2 0,0-1 1-16,5-2-2 15,6 0 1-15,2 0-4 16,5-5 0-16,3-4-5 15,3-1 1-15,3-6-7 0,4 0 0 16</inkml:trace>
  <inkml:trace contextRef="#ctx0" brushRef="#br0" timeOffset="2890.768">9856 4793 38 0,'-32'9'19'15,"-16"26"-26"-15,30-16 31 0,-9 7-23 16,-2 7 0 0,-2 2 2-16,4 1 1 0,6-8-4 15,5 0 0-15,5-2 3 16,4-5 0-16,7-9 0 15,2-5 1-15,3-7-2 16,6 0 1-16,2-5 0 16,3-7 0-16,8-6-1 15,5-1 0-15,-5-7-4 16,0-2 0-16,-6-5-2 0,-5 5 1 16,-2 4-1-16,-6 8 0 15,-5 11-1-15,-8 12 0 16,-5 14 3-16,-3 3 0 15,3 9 2-15,0 2 0 16,2 10 1-16,1 11 0 0,2 5 0 16,-3-9 0-16,6 2 0 15,2-2 0-15,3-8 0 16,0 1 0-16,3-7-5 16,-1-10 1-16,4-9-7 15,2-10 0-15</inkml:trace>
  <inkml:trace contextRef="#ctx0" brushRef="#br0" timeOffset="3093.8815">9660 5282 35 0,'-13'-12'17'0,"-8"31"-13"15,13-5 25-15,-3 3-26 16,0 1 0-16,1 6 3 16,-1-3 1-16,3-2-9 15,3-3 1-15,5-4 5 0,3-2 0 16,2-8-2-16,6-7 1 15,2-2-6-15,5-7 1 16,11-14-5-16,6-10 0 16,5-4-7-16,-1-3 0 15</inkml:trace>
  <inkml:trace contextRef="#ctx0" brushRef="#br0" timeOffset="3328.4929">9932 5066 29 0,'0'2'14'0,"-2"14"-6"0,2-13 17 16,2 1-22-16,4-1 0 15,-1-1 2-15,3-2 0 0,0-5-6 16,0-2 1-16,0-2 4 31,0-5 1-31,-3 0-2 16,0 2 0-16,-5-4 0 0,-2-1 0 0,-6 1-2 16,0 4 1-16,0 5-1 15,-3 2 1-15,1 10-2 16,2 0 0-16,-3-1-4 15,3 3 1-15,0 3-6 16,8 1 1-16,3 1-7 16,5 2 1-16</inkml:trace>
  <inkml:trace contextRef="#ctx0" brushRef="#br0" timeOffset="3586.3825">10036 5115 34 0,'-14'5'17'0,"-1"-3"-19"0,9-2 26 0,-2 0-25 16,-2 5 1-16,-1-1 0 16,1 3 0-16,-1 1-1 15,0-4 1-15,-2 1-3 16,5 0 0-16,3-1-2 16,5 6 0-16,3-1 0 15,-1 5 0-15,1 0 2 16,0 5 0-16,-3 5 3 15,0 2 1-15,-3-1 0 16,0 1 1-16,1 3-5 16,-1-4 1-16,3-1-4 15,5-5 1-15</inkml:trace>
  <inkml:trace contextRef="#ctx0" brushRef="#br0" timeOffset="3749.9218">9877 5381 38 0,'-3'0'19'0,"30"-31"-27"0,-22 26 41 16,3-2-32-16,3 3 0 15,2-3 0 1,3 2 0-16,0 5-6 0,-1 2 0 0,1 3-5 16,-3 7 0-16</inkml:trace>
  <inkml:trace contextRef="#ctx0" brushRef="#br0" timeOffset="3927.2206">9792 5590 55 0,'-18'5'27'0,"12"-12"-31"0,9 7 52 0,5-5-47 16,8-7 1-16,10 3 0 15,3-8 0-15,8-4-9 16,8-2 1-16,16-1-9 15,19-9 1-15,-4-2-3 16,-7-7 1-16</inkml:trace>
  <inkml:trace contextRef="#ctx0" brushRef="#br0" timeOffset="4420.566">10337 4983 37 0,'-2'-9'18'0,"7"2"-20"0,0 7 34 0,6-5-30 16,5-4 0-16,5-3 1 15,5-2 0-15,19-7-3 16,3-1 0-16,2-6 2 31,-5 0 1-31,-3 0-6 16,-4 7 0-16,-9 4-9 0,-6 13 0 0</inkml:trace>
  <inkml:trace contextRef="#ctx0" brushRef="#br0" timeOffset="4593.3385">10438 5059 36 0,'-5'-8'18'0,"23"-10"-17"15,-13 11 23-15,3 2-24 16,3 0 1-16,10-2 0 15,3 0 1-15,2-2-3 16,3-3 1-16,1 0-4 16,-4 0 1-16,-5 3-7 15,-2 7 0-15</inkml:trace>
  <inkml:trace contextRef="#ctx0" brushRef="#br0" timeOffset="4924.7272">10499 5028 27 0,'-14'9'13'0,"1"5"-14"0,11-9 17 16,-4 2-16 0,1 3 0-16,0-3 0 15,-1 2 1-15,4 5-1 16,-1 3 0-16,-2 1-1 16,5 6 0-16,0-3-3 15,0 3 0-15,0 2-1 16,-3 2 0-16,1 0 1 15,-4-2 0-15,1-5 4 16,0-2 1-16,2 0 4 16,0-5 0-16,3-5 3 15,3 1 1-15,2-6-2 16,6-4 1-16,2 0-4 16,0-9 1-16,3-3-2 15,5-11 0-15,1-10-3 16,1-10 0-16,1 1-5 0,-3-5 0 15,-2-2-6-15,-3-13 0 16</inkml:trace>
  <inkml:trace contextRef="#ctx0" brushRef="#br0" timeOffset="5112.2987">10660 4739 28 0,'-3'-5'14'0,"-12"38"-11"0,9-17 20 16,-2 17-21-16,-5 7 0 15,-3 10 2-15,3 6 1 0,10 8-6 16,6-1 0-1,2-2 4-15,3-7 0 0,3-9-1 16,2-10 1-16,0-9-2 16,0-5 1-16,1-14-4 15,4-11 1 1,1-48-11 0,-1-12 1-16</inkml:trace>
  <inkml:trace contextRef="#ctx0" brushRef="#br0" timeOffset="5254.391">10761 4485 39 0,'-3'-10'19'0,"6"39"-20"0,-3-15 28 16,0-3-26-16,0 8 0 15,2 2 0-15,6 3 1 16,3-3-9-16,5 5 1 16,7 4-5-16,-4-1 1 15</inkml:trace>
  <inkml:trace contextRef="#ctx0" brushRef="#br0" timeOffset="5527.3011">10996 4882 36 0,'0'-2'18'0,"32"-5"-21"0,-19 0 29 15,3-3-26-15,5-6 1 16,3-8 0-16,2-2 1 16,3 1-7-16,1-6 1 15,-1 0-5-15,-3 1 0 16</inkml:trace>
  <inkml:trace contextRef="#ctx0" brushRef="#br0" timeOffset="5709.1981">11279 4560 29 0,'-21'56'14'0,"-3"67"-7"0,19-81 19 16,-6 17-24-16,1 9 0 15,-1 19 0-15,-2 5 0 16,2-10-3-16,6-7 1 15,0-4 0-15,2-1 0 16,0-6-5-16,3-10 0 16,0-9-6-16,3-17 1 0</inkml:trace>
  <inkml:trace contextRef="#ctx0" brushRef="#br0" timeOffset="5946.4459">11136 4884 34 0,'-21'8'17'0,"-8"43"-22"16,18-39 28-16,-4 2-21 15,-7 3 0-15,1-1 1 16,5 3 0-16,3 0-4 16,5-3 0-16,6-2 3 15,4 0 0-15,6 1-1 0,5-6 0 16,3-4-1-16,5-5 0 15,6-5-6-15,-1-4 1 16,1-3-6-16,7-2 1 16</inkml:trace>
  <inkml:trace contextRef="#ctx0" brushRef="#br0" timeOffset="6180.8076">11380 4899 33 0,'-24'14'16'0,"-5"2"-17"0,24-9 27 0,-6 5-25 15,0-3 1-15,-2 3 1 16,0 0 0-16,0 0-4 16,2 2 0-16,3-2 3 15,3-1 0-15,2-1-1 16,6-3 1-16,5-3-1 16,5-1 0-16,3-6 0 15,5-1 1-15,8-1-4 16,0-2 0-16,-5 2-8 15,-3 3 1-15,0 2-3 16,-5 2 1-16</inkml:trace>
  <inkml:trace contextRef="#ctx0" brushRef="#br0" timeOffset="6387.9342">11210 5171 36 0,'-8'-9'18'0,"-7"23"-26"16,9-7 35-16,-2 5-27 15,-5 9 1-15,-5 3-1 0,-6 4 1 16,-3 0-2-16,-2-4 0 16,5-6-6-1,9-1 1-15,9-3-3 16,12-5 0-16</inkml:trace>
  <inkml:trace contextRef="#ctx0" brushRef="#br0" timeOffset="6497.3851">11160 5336 40 0,'19'-7'20'0,"12"-7"-26"16,-23 14 40-16,6 2-34 15,-1 1 1-15,5 4-13 16,11-3 0-16,11 3 7 16,-3-4 0-16</inkml:trace>
  <inkml:trace contextRef="#ctx0" brushRef="#br0" timeOffset="6849.824">11888 4746 34 0,'-6'0'17'0,"12"14"-14"15,-1-5 27 1,0 3-28-16,3 2 0 15,3 5 0-15,2-3 1 16,3 1-4-16,-5-1 1 16,-1 1-4-16,-2-5 1 15,0-1-8-15,-3 8 0 16</inkml:trace>
  <inkml:trace contextRef="#ctx0" brushRef="#br0" timeOffset="7004.9649">11782 5026 35 0,'-37'9'17'0,"37"0"-14"0,0-6 24 0,3 1-26 16,-1 4 1-16,3-1 0 15,9 2 1-15,-1 3-6 16,3 2 1-16,0 2-8 16,0 13 0-16,2-4-1 15,-5 6 1-15</inkml:trace>
  <inkml:trace contextRef="#ctx0" brushRef="#br0" timeOffset="7161.2943">11835 5536 36 0,'-27'16'18'0,"6"-9"-18"15,19-7 36-15,-1 0-33 16,3-4 1-16,8-3 0 16,2-5 1-16,6-7-9 0,8-2 1 15,3-10-1-15,2-9 0 16,0-9-9-16,8-14 0 15</inkml:trace>
  <inkml:trace contextRef="#ctx0" brushRef="#br0" timeOffset="7363.1898">12152 4812 48 0,'-10'7'24'0,"10"2"-25"0,0-9 42 31,5 2-39-31,6 1 1 0,7-1 0 15,6-2 1-15,2-2-6 16,6-3 1-16,0-4 1 16,0-3 0-16,-6-2-6 15,-2-3 1-15,-3 6-11 16,-2-4 1-16</inkml:trace>
  <inkml:trace contextRef="#ctx0" brushRef="#br0" timeOffset="7532.513">12139 4943 29 0,'-24'54'14'0,"-15"22"-6"0,31-50 14 0,-3 16-22 15,0 5 1-15,-2 0 0 16,3 2 0-16,2-2-1 16,0-2 0-16,0-7-3 15,3-5 1-15,2 0-8 16,8-12 1-16</inkml:trace>
  <inkml:trace contextRef="#ctx0" brushRef="#br0" timeOffset="8135.1806">12314 4960 35 0,'-14'-3'17'0,"-4"18"-22"0,7-11 27 0,-4 3-20 16,-7 5 0-16,1 5 0 16,0 1 0-16,2 3-3 15,1-2 0-15,2 0 2 0,6 2 1 16,4-2-2-16,4-5 0 0,2-7 0 16,2-2 0-16,4-5 0 15,1-5 0-15,4-2 0 31,0 0 0-31,2-2-1 16,-3 2 1-16,-2 0-1 0,0 2 1 16,-2 3-1-16,-6-1 0 15,-3 3 0-15,0 3 0 16,-2-3 0-16,0 0 1 16,2 0 0-16,-2 0 0 15,2 0-1-15,0 0 1 16,1-3-1-16,-1 1 1 15,3 2-1-15,0-5 1 16,5-2 0-16,6 0 0 0,0 0-1 16,2 0 1-16,0 2 0 15,0 1 1-15,1-1 0 16,-1 0 0-16,3 5 0 16,0 0 0-16,-3 0 0 15,5 2 1-15,-2 1-1 16,-5-1 1-16,-1 3-1 15,-2 0 0-15,-2 2 0 16,-1 0 0-16,-2-3-1 16,-1 1 0-16,1 0-2 15,-3 0 0-15,0 2-4 16,-8-3 1-16,0 3-6 16,3 3 1-16</inkml:trace>
  <inkml:trace contextRef="#ctx0" brushRef="#br0" timeOffset="8548.0762">12232 5157 22 0,'2'-11'11'0,"1"-8"-9"0,2 14 15 16,1 3-17-16,2 2 0 0,2-3 1 15,1 3 0-15,-3 0-2 16,2 3 1-16,-5-1-2 16,1 3 1-16,-6-1-1 15,-3 8 0 1,-5 0-1-16,-2 2 0 15,-1-2 2-15,0 0 0 0,-7-1 3 0,-1 1 1 16,6-5 2-16,3 0 1 16,2 0 0-16,2-7 1 15,6 0-2-15,6-4 0 16,-1-1-2-16,3-5 1 16,2 1-3-16,1-5 0 15,2 5-3-15,1-6 1 16,-4 4-5-16,1 1 0 0,-3 1-5 15,0-1 1-15</inkml:trace>
  <inkml:trace contextRef="#ctx0" brushRef="#br0" timeOffset="8876.2558">12266 5155 27 0,'-21'23'13'0,"16"1"-10"16,2-12 20-16,-5 7-21 0,0 2 0 15,-2 5 1-15,2 2 1 16,0 2-5-16,0 6 0 15,2-6 3-15,1-2 1 16,0 3-2-16,2-5 0 16,1-5-1-1,-1-7 1-15,3-2-5 0,0-7 1 16,0-5-3-16,3-10 1 16,-1-6-1-16,-2-3 1 15,0 0 2-15,0 3 1 16,-2-3 5-16,-4 5 0 15,1 2 3-15,-3 5 0 16,-3 5 0-16,-2 2 1 16,0 0-3-16,0 2 0 15,0 0-3-15,2 1 1 0,3 1-7 16,3-1 0-16,-1-1-7 16,9 0 1-16</inkml:trace>
  <inkml:trace contextRef="#ctx0" brushRef="#br0" timeOffset="9126.2491">12176 5383 41 0,'13'-7'20'0,"22"7"-18"0,-30-2 34 0,0 2-32 15,3 4 1-15,3 1 1 16,-1 0 0-16,4-1-8 16,2 4 1-16,2-1 5 15,3 0 0-15,-2 0-2 16,-1 0 0-16,1 0-1 15,2 2 0-15,0 1 0 16,0-3 0-16,0 0-1 16,1 0 1-16,-4 0-6 15,1 2 1-15,-3-2-8 16,2 3 0-16,3 4-5 16,-5-5 0-16</inkml:trace>
  <inkml:trace contextRef="#ctx0" brushRef="#br0" timeOffset="13406.5389">6337 5437 17 0,'-11'-9'8'0,"14"-1"-1"0,-1 8 8 16,4 0-13-16,2-1 0 15,5 1 1-15,8 0 1 16,0 2-5-16,3 0 0 16,3 0 3-16,-4 0 1 15,-4 0-1-15,-1 4 1 16,-4 3-1-16,-6 3 1 16,-3 2-1-16,-5 2 1 0,-3 0-1 15,1 0 0-15,-4 0-1 16,1 0 1-16,2 5-1 15,-2-5 1-15,2 0-1 16,1 0 0-16,-1 3 0 16,0-1 0-16,1 1-1 15,2-3 1-15,-3-3-1 16,6-1 1-16,-1-3 0 16,4-5 0-1,2-2-4-15,0 0 0 0,0 3-8 16,5 4 0-16</inkml:trace>
  <inkml:trace contextRef="#ctx0" brushRef="#br0" timeOffset="13651.7555">6509 5856 34 0,'-6'0'17'0,"9"5"-15"0,-3-5 23 0,3 2-24 15,-1 0 1-15,6 1 0 16,0-1 1-16,0 0-4 16,3 1 1-16,-1-1 1 15,1 0 1-15,0-2-2 16,-4 0 0 0,1-2-7-16,0 0 1 0,3-1-5 15,0 1 0-15</inkml:trace>
  <inkml:trace contextRef="#ctx0" brushRef="#br0" timeOffset="14325.0737">5837 6324 19 0,'-8'-3'9'0,"10"-6"-3"0,-2 9 8 0,3-2-12 16,5-1 1-16,0 1 1 16,3 2 1-16,2 2-6 15,0 1 0-15,0 1 4 16,-2 1 1-16,-3 2-2 15,2 3 0-15,-7-3 0 16,-3 2 0-16,0 5-1 16,-3-2 1-16,-2 2-1 15,2 0 1-15,1 0-1 16,-1-2 1-16,0 0-1 16,3-5 0-16,0-2-1 15,0-1 1-15,3 3 0 0,0-2 0 16,2 2-3-16,0 0 0 15,1 5-8-15,-4 0 1 16,1 6-2-16,0-1 0 16</inkml:trace>
  <inkml:trace contextRef="#ctx0" brushRef="#br0" timeOffset="14469.5787">5913 6681 26 0,'-7'5'13'0,"4"-5"-9"16,3 0 22-16,0 2-24 15,0-2 1-15,3 3 0 0,-1-1 0 0,3-2-4 16,1 0 0-16,-1 0 2 16,6 0 0-16,-3-2-11 15,10 2 1-15</inkml:trace>
  <inkml:trace contextRef="#ctx0" brushRef="#br0" timeOffset="15244.4714">7977 6905 16 0,'-5'-7'8'0,"18"-7"-3"0,-8 9 8 0,3 5-11 16,3 0 1-16,5 0 1 0,5 5 1 16,-2 2-6-16,-1-3 0 15,-2 6 5-15,-3 2 0 16,-5 6-1-16,-3-1 1 16,-5 2-2-16,0 2 1 15,-2-2 0-15,-4 2 0 16,1 0-2-16,2 0 1 15,-2-2-1-15,-3 0 1 16,3-3-1-16,5-2 0 16,0 0 0-16,0-4 0 15,0-3 0-15,0 0 0 16,3-2-3-16,-1-1 1 0,4 1-10 16,1-3 0-16</inkml:trace>
  <inkml:trace contextRef="#ctx0" brushRef="#br0" timeOffset="15666.6851">8109 7504 30 0,'-13'-2'15'0,"5"0"-8"0,3-3 16 0,2 5-22 16,1-2 1-16,2 2 0 15,0 0 1-15,5-3-4 0,-5 3 0 0,8 0 2 16,0 0 0-16,2 0-1 16,1-2 1-16,2 2-1 15,-2 0 1-15,-3 0 0 16,-3 0 0-16,-5 0 0 16,0 0 1-16,0 0-1 15,-3 0 1-15,-2 0-1 16,0-2 1-16,-6 4-1 15,3-2 1-15,0 0-2 16,3 0 1-16,2 0-1 16,1 0 0-16,2 0 0 15,5 2 1-15,0-2-1 16,1 0 1 0,2 0-2-1,0 0 0-15,2 0-7 0,1 0 0 16,7 0-5-16,-7-7 1 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7-06T01:53:24.985"/>
    </inkml:context>
    <inkml:brush xml:id="br0">
      <inkml:brushProperty name="width" value="0.05292" units="cm"/>
      <inkml:brushProperty name="height" value="0.05292" units="cm"/>
      <inkml:brushProperty name="color" value="#7030A0"/>
    </inkml:brush>
  </inkml:definitions>
  <inkml:trace contextRef="#ctx0" brushRef="#br0">2744 3819 20 0,'-21'-19'10'0,"2"-2"-1"0,14 16 11 16,-3 1-15 0,0-1 1-16,0 3 2 15,-8 2 0-15,3 2-9 16,-3 5 0-16,-3 7 7 15,1 10 1-15,-6 9-4 0,-5 9 1 16,-8 14-2-16,-13 3 1 16,-1 2-3-16,6 5 0 15,6 5-4-15,-4 4 1 16,9-7-8-16,8-7 1 16,10 5-4-16,8 0 1 15</inkml:trace>
  <inkml:trace contextRef="#ctx0" brushRef="#br0" timeOffset="870.8045">2601 11387 21 0,'0'3'10'0,"8"8"0"0,-8-11 11 0,0 0-16 16,0 0 1-16,-5-2 5 16,-3-5 1-16,-3-5-14 15,-8-9 1-15,-7-9 9 16,-3-13 0-16,-13-6-3 15,-11-5 0-15,0-3-3 16,-5-1 1-16,-3-1-3 16,-8-12 0-16,-18-6-4 15,10-1 0-15,8-2-8 16,19-5 0 0,7-9-4-16,-17-23 0 15</inkml:trace>
  <inkml:trace contextRef="#ctx0" brushRef="#br0" timeOffset="1480.2208">1286 6700 35 0,'0'0'17'0,"8"21"-10"0,-8-11 18 0,2 9-22 16,4 11 0-16,-6 10 3 15,0 14 0-15,-6 3-7 16,4 1 0-16,2 4 4 15,-5 6 1-15,2 0-2 16,-2-7 1-16,2-9-2 16,3-12 0-16,-5-7-4 15,5-10 0-15,0-11-6 16,0-12 1-16,8-7-7 16,5-12 1-16</inkml:trace>
  <inkml:trace contextRef="#ctx0" brushRef="#br0" timeOffset="1792.701">1630 7173 29 0,'10'21'14'0,"12"-9"-10"0,-17-15 19 16,3-4-20-16,0-4 1 15,5-8 2-15,-5-5 0 16,3-9-6-16,-4-4 0 0,-1-3 6 15,-4 0 0 1,-4 7-1-16,-4 2 0 0,-1 12-1 16,-4 5 0-16,-10 10-2 15,-8 6 0-15,0 5-1 16,-3 2 1-16,3-1-2 16,5 1 0-16,3-4-1 15,13-3 0-15,8 0-5 16,8-2 1-16,0-7-5 15,13-9 1-15,0 4-7 16,3 0 1-16</inkml:trace>
  <inkml:trace contextRef="#ctx0" brushRef="#br0" timeOffset="2048.2956">1939 6975 36 0,'27'36'18'0,"5"-11"-18"0,-19-27 29 0,3-7-26 16,0-8 0-16,-1-6 4 15,4-10 0-15,-8-10-8 16,-3-4 1-16,-1 0 5 16,-1 0 1-16,-12 3-2 15,4 6 1-15,-19 7-2 16,-11 13 0-16,-13 8-1 16,0 13 1-16,0 4-2 15,8 0 1-15,0 0-4 16,8 0 0-16,5-3-7 15,11-4 1-15,5-2-9 16,8-10 0-16</inkml:trace>
  <inkml:trace contextRef="#ctx0" brushRef="#br0" timeOffset="2626.3139">2802 3756 30 0,'-21'-7'15'0,"0"-10"-7"0,18 10 15 16,-2-5-21-16,2 1 0 15,6-8 4-15,10-5 0 16,3-4-6-16,13-7 0 16,-5-3 5-16,7 3 0 15,4-3-1-15,18 3 0 16,8 2-5-16,10-7 0 16,0-5-13-16,1 3 1 15</inkml:trace>
  <inkml:trace contextRef="#ctx0" brushRef="#br0" timeOffset="3357.8404">8363 3702 36 0,'-10'-5'18'0,"-1"-19"-8"0,9 15 18 0,-4-5-23 16,-2-7 1-16,1-10 1 15,-4-4 0-15,-2-1-10 16,-6 1 1-16,-5 0 6 16,-5 4 0-16,-13 3-4 15,2-2 0-15,3-1-8 16,0 7 0-16,3 3-7 16,2 7 0-16</inkml:trace>
  <inkml:trace contextRef="#ctx0" brushRef="#br0" timeOffset="4092.7655">5662 2690 31 0,'-10'5'15'0,"-20"23"-11"0,20-16 18 16,-1 7-21-1,-2 7 1-15,2 4 0 16,1 5 1-16,2 3-4 16,5 7 1-16,3-3 2 15,6 3 0-15,9-5-1 16,7-5 0-16,1-7 0 0,1-4 0 15,3-12 0-15,-1-10 0 0,-5-9 0 16,0-10 1-16,-5-6 0 16,-2-1 1-16,-6 1 0 15,-3-1 1-15,-3 3-2 16,-4 2 1-16,-11 5-1 16,-14 5 1-16,-5 6-2 15,-2 8 0-15,2 5-1 16,6-1 1-16,5 3-1 15,2-3 0-15,8 1-4 16,6-8 0-16,10-2-4 16,11-2 1-16,11-6-5 15,5-1 0-15,5 0-2 16,2-3 0-16</inkml:trace>
  <inkml:trace contextRef="#ctx0" brushRef="#br0" timeOffset="4327.1245">6059 2914 34 0,'8'11'17'0,"-8"18"-21"0,0-22 34 16,3 0-29-16,2 0 0 16,5-2 2-16,1-5 1 15,5-5-4-15,0-5 1 16,0-1 3-16,-3-3 0 16,0-3 0-16,-5 1 1 15,0-6-1-15,-5 8 1 16,-9 3-2-16,-4 3 0 0,-6 1-1 15,-11 0 0-15,-7 3-3 16,0 1 1-16,-1 3-7 16,1 3 1-16,2 6-10 15,6 12 1-15</inkml:trace>
  <inkml:trace contextRef="#ctx0" brushRef="#br0" timeOffset="5574.8338">1712 7206 15 0,'-5'0'7'0,"2"2"-4"0,3-2 8 0,0 0-10 16,0-2 1-16,-5 2 0 15,2-3 1-15,3 1-4 16,-5 0 1-16,5-1 2 16,-8-1 1-16,8-1-1 15,-8 0 0-15,0 1-1 0,3-1 1 16,-3 0 0-16,0-2 0 15,0 0-1-15,0-2 1 16,3-1 0-16,2-2 1 16,-5 1-1-16,3-3 1 15,-1-5-1-15,4-5 1 16,-6 1-1-16,3-3 1 16,2 0-1-16,-5-2 1 0,3 2-2 15,-3 0 1-15,2 7-1 16,-2 3 1-16,6 4 0 15,-6 3 0-15,8 2-5 16,0 4 1-16,0 1-7 16,8 2 1-16,8 7-4 15,-3-5 0-15</inkml:trace>
  <inkml:trace contextRef="#ctx0" brushRef="#br0" timeOffset="6140.9947">2109 6954 22 0,'-24'-9'11'0,"8"-10"-6"0,11 5 15 16,-3-3-16-16,-5-6 0 15,2-1 1-15,-2-2 0 16,-8-4-7-16,-1 2 1 15,-1-5 4-15,-1-5 0 16,8 5-2-16,-3 5 0 16,9 2 0-16,2 3 0 15,0 4-1-15,0 5 0 16,5 2-1-16,6 5 1 16,5 2-5-16,3 5 1 15,2 0-6-15,8 2 0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7-06T02:06:17.668"/>
    </inkml:context>
    <inkml:brush xml:id="br0">
      <inkml:brushProperty name="width" value="0.05292" units="cm"/>
      <inkml:brushProperty name="height" value="0.05292" units="cm"/>
      <inkml:brushProperty name="color" value="#7030A0"/>
    </inkml:brush>
  </inkml:definitions>
  <inkml:trace contextRef="#ctx0" brushRef="#br0">12517 8184 25 0,'0'0'12'0,"-10"3"-11"0,10-6 13 0,-3 1-12 15,3 2 0-15,6 0 3 16,4 0 0-16,1-3-6 15,12-1 1-15,7-6 4 16,1-6 0-16,-2-8-2 16,3-2 1-1,-3-4-1-15,-5-3 0 0,-3-2-3 16,-5-5 1-16,-3-3-3 16,-5-1 1-16,-5 6-2 15,-8-4 1-15,-3 6-1 16,-5 8 0-16,-1 7 1 15,1 7 1-15,2 9 1 16,4 10 0-16,-1 11 1 16,2 17 0-16,1 7 1 15,-3 12 1-15,5 7 0 16,-2 14 1-16,-3 4-1 16,-8-6 1-16,6-3 0 15,-1-7 0-15,-2-2-2 16,2-7 1-16,1-5-1 15,-1-5 1-15,1-11-1 16,-1-3 1-16,0-9-1 16,1-10 1-16,-3-9-1 15,-1-7 0-15,4-7-1 0,5-2 1 16,-1-8-1-16,6 1 1 16,6-3-1-16,4-3 1 15,9-1-2-15,10-5 0 16,5-5-4-16,3-10 1 15,3 3-5-15,0 3 0 16,-1 4-3-16,1 4 1 16</inkml:trace>
  <inkml:trace contextRef="#ctx0" brushRef="#br0" timeOffset="290.2277">13092 7883 27 0,'-16'2'13'0,"-19"13"-9"0,25-13 25 0,-3 5-28 16,-3 5 0-16,-3 4 0 15,1 5 0-15,-4 1-2 16,1 1 1-16,3 5 1 16,2-2 0-16,0-2-1 15,3-1 0-15,5-2 0 16,3-2 0-16,-1-5 0 16,4 0 0-16,-1-2 0 15,3 5 0-15,0 1 0 16,0 4 0-16,0 3-1 0,3 1 1 15,-1 3 0-15,1-1 0 16,0 0 0 0,-1 0 0-16,1-4 0 0,2-8 1 0,0-6-3 15,1-10 0-15,2-5-8 16,0-7 1-16</inkml:trace>
  <inkml:trace contextRef="#ctx0" brushRef="#br0" timeOffset="477.6268">12949 8168 22 0,'-8'33'11'0,"5"28"-2"16,0-45 10-16,1 3-16 15,-1 5 0-15,3-1 0 16,0-2 0-16,3-4-5 0,2-3 1 16,0-5 2-16,3-4 0 15,0-7-6-15,3-8 1 16,5-4-5-16,2-5 0 15</inkml:trace>
  <inkml:trace contextRef="#ctx0" brushRef="#br0" timeOffset="650.8037">13092 8010 25 0,'-8'10'12'0,"16"25"-6"0,-6-21 19 0,1 12-23 15,0 4 0-15,2 8 0 16,3-3 1-16,0 1-4 15,5-1 0-15,3-7 0 16,0-2 1-16,-3-5-8 16,0-4 1-16,3-6-3 15,3-4 1-15</inkml:trace>
  <inkml:trace contextRef="#ctx0" brushRef="#br0" timeOffset="1396.9779">13650 7639 18 0,'-3'2'9'0,"1"-9"-11"0,2 7 14 16,0 0-11-16,0 0 1 0,0 0 1 15,0 0 0-15,0-3-3 16,0 1 1-16,-3 2 3 15,0 0 0-15,-2 2 0 16,-3 6 1-16,0 1-1 16,-2-2 0-16,-1 2 0 15,-2 1 0-15,-1-1-1 0,-1 3 0 16,-1 2-2-16,-8 3 1 16,0 1-1-16,0 4 0 15,0 6-1-15,3 0 1 16,0-2-2-16,3 0 1 15,2-5-3-15,5-5 0 16,3-4-4-16,6-5 0 16,2-2-5-16,2-5 1 15</inkml:trace>
  <inkml:trace contextRef="#ctx0" brushRef="#br0" timeOffset="1896.9707">13451 7855 25 0,'30'-14'12'0,"4"-12"-9"0,-23 19 18 0,2 0-20 16,3-3 0-16,-1 1 1 16,1 0 0-16,-2 2-3 15,-4 2 1-15,1 2 0 16,-3 3 0-16,-3 8-2 16,-2 6 0-16,-3 0-2 15,-3 5 1-15,-8 2-2 16,-2-2 1-16,-3 2 1 15,0-2 0-15,1-1 3 16,-1-1 0-16,5-3 3 16,3-2 0-16,3-3 2 15,5-2 0-15,3-2 1 0,2-5 1 16,5-3-2-16,1-1 0 16,2-6-2-16,0-1 1 15,1-8-3-15,-1 0 0 16,-3-5-3-16,1-1 1 15,0-4-3-15,-3-1 0 16,-3 2-1-16,-2 2 1 16,-1 7-1-16,-2 2 1 15,-2 10 2-15,-1 5 0 16,0 9 2-16,-2 12 1 0,-3 9 2 16,-5 7 0-16,0 10-1 15,-1 4 1-15,1 8-1 16,0 4 0-16,5 0 0 15,3-4 0-15,2-10-4 16,6-10 1-16,-1-6-5 16,6-10 0-16,5-7-4 15,6-16 1-15</inkml:trace>
  <inkml:trace contextRef="#ctx0" brushRef="#br0" timeOffset="2591.2037">13716 7860 26 0,'11'-38'13'0,"18"-14"-13"16,-21 40 22-16,0-2-22 16,2-2 0-16,3-1 0 0,3 1 1 15,0 2-3-15,-3 4 1 16,-5 6 0-16,-8 4 0 16,-5 7-1-16,-3 5 1 15,0 6 0-15,-5 1 0 16,0 5 1-16,-1-1 0 15,4 1 1-15,2-5 1 16,3-5 0-16,2-5 0 16,3-4 0-16,3-3 0 15,2-7 0-15,0-2 1 16,3 0-1 0,3-2 0-16,-1 2-1 15,6 2 0-15,-3 3-1 16,-2 7 1-16,-3 4-1 0,-13 10 1 15,-3 0-1-15,0 4 1 0,-5 3-1 16,2 0 1-16,0-3-1 16,3 1 1-16,1-3-2 15,1-2 1-15,4-7 0 16,-1-5 0-16,3-3-1 16,0-4 1-16,0 0 0 15,5-7 0-15,1-2 0 16,-1-3 0-16,0-2 0 15,0-2 1-15,1 1-1 16,-4 4 0-16,1 1-1 16,0 6 1-16,-1 4-1 0,1 7 0 31,0 7-1-31,2 2 1 0,3 12 0 16,-3 5 1-16,3 14 0 15,-8-4 1-15,0-1 0 16,-3-2 1-16,-2 0-1 15,-3-2 1-15,-2-8-1 16,2-4 0-16,0-9 0 16,-3-6 0-16,1-8-2 15,-1-8 1-15,0-7-2 16,3-4 1-16,0-5-1 16,3-3 0-16,3 1 0 15,2-3 0 1,15 0-7-1,17 0 0-15</inkml:trace>
  <inkml:trace contextRef="#ctx0" brushRef="#br0" timeOffset="3336.5992">14176 7599 31 0,'0'0'15'0,"-18"21"-11"15,13-7 22-15,-3 9-25 16,-3 8 0-16,-2 2 0 16,0 4 1-16,-1-6-3 15,4-5 1-15,2-3 1 16,3-6 0-16,-1-3-1 15,6-7 0-15,3-7 0 16,5-9 0-16,5-10 0 16,3-5 0-16,5-4 0 15,0-5 0-15,14 3-1 0,2 1 0 16,-3 6-1-16,-2 4 1 16,-8 5-1-16,-3 7 1 15,-8 9 0-15,-8 8 0 16,-10 11 2-16,-13 9 1 15,-6 3 0-15,-3 5 0 16,1 2 0-16,-1 2 1 16,1-4-2-16,2-5 1 15,6-7-2-15,2-3 0 16,2-4-2-16,7-10 1 0,1-4-3 16,4-5 0-1,2-5-2-15,2-6 1 16,4-1-1-16,-1-2 0 0,3 2 2 15,-3 3 0-15,3 4 3 0,-3 7 0 16,1 8 2-16,-1 4 1 16,0 9 2-16,-2 8 1 15,2 9-1-15,-2-3 1 0,2 3-2 16,0-2 0-16,1-5-1 16,-1-5 1-16,3-7-6 15,0-4 1-15,8-12-8 16,2-10 1-16</inkml:trace>
  <inkml:trace contextRef="#ctx0" brushRef="#br0" timeOffset="3680.2982">14467 7622 28 0,'-2'9'14'0,"4"34"-11"16,-2-29 20-16,0 9-23 15,0 3 0-15,0-2 1 16,3-3 0-16,2-2-1 0,3-5 0 16,0-7 1-1,3-7 0-15,2-12-1 0,0-4 1 16,3-8-2-16,0-6 0 16,-3-1-1-16,0 1 0 15,-2 1 0-15,-3 3 0 16,-3 8 2-16,-5 3 1 15,0 11 0-15,-2 8 1 16,-4 8 0-16,1 7 0 16,0 2 0-16,-1 5 0 15,1-2-4-15,3 1 1 16,-4-6-4-16,4-2 0 0,-1-5-4 16,3-5 0-16</inkml:trace>
  <inkml:trace contextRef="#ctx0" brushRef="#br0" timeOffset="3836.6084">14531 7535 22 0,'3'-12'11'0,"2"15"-8"15,-2 1 17-15,-1 6-20 16,-2 4 0-16,0 5 0 16,3 9 0-16,-3 2-3 15,2 3 0-15,-2 3-4 16,0-1 1-16</inkml:trace>
  <inkml:trace contextRef="#ctx0" brushRef="#br0" timeOffset="4425.7622">14549 7902 12 0,'16'-9'6'0,"5"-15"5"0,-15 17 5 16,2 5-14-16,-3-3 1 16,-2 0 3-16,-3 10 0 0,-3-3-7 15,-2 5 0-15,-3 3 4 16,-3 1 1-16,-7 4-2 16,2 1 0-16,0 3-2 15,3-3 1-15,-1-2-2 16,4-4 1-16,2-3-2 15,3-2 0-15,2-3 0 16,0 0 0-16,6 1 0 16,0-3 0-16,2 2 0 15,3 0 1-15,-3 3 0 16,3 2 1 0,-3 0 0-16,3 7 0 15,-5 7 0 1,0 3 1-16,-3-1-1 0,0 1 0 0,-3-3 0 15,3-2 0-15,-3-7 0 16,3-8 0-16,0-4 0 16,3-9 0-16,0-5 0 15,2-3 0-15,0-1 0 16,1 1 0-16,-4 5 0 16,1 3 0-16,-3 9 0 15,0 5 0-15,0 6 2 16,0 4 0-16,0-1 0 15,0 5 0-15,0-3-1 16,2-4 1-16,1-3 0 16,2-6 0-16,3-11-4 15,0-6 0-15,5-12-7 16,1-6 1-16,15-11-1 0,5-11 1 16</inkml:trace>
  <inkml:trace contextRef="#ctx0" brushRef="#br0" timeOffset="4897.9341">14864 7519 37 0,'-18'25'18'0,"-22"30"-25"0,30-37 39 0,-1 8-31 16,-2 10 0-16,2-4 1 16,1-1 1-16,7-3-4 15,3-4 1-15,5-5 1 16,8-3 1-16,3-4 0 15,3-5 0-15,-1-5-1 16,1 3 0-16,-1-3 1 16,1 1 0-16,-3-3 0 15,-3 4 0-15,0 1 1 16,-5 4 0-16,-3 6 0 16,-7 3 1-16,-3 8-2 15,-3 0 1 1,-3 5-1-16,-8 4 1 0,-2-2-4 15,-3-7 1-15,-7-12-6 16,-6-19 1-16,5-9-5 16,5-7 0-16,6-7-3 15,5 2 1-15,9 5 2 16,1 4 1-16,9 3 7 16,7 5 0-16,6 2 8 15,5 4 0-15,3 6 3 16,5 6 1-16,1 7-1 15,1 6 1-15,4 11-4 16,2 4 0-16,0 5-5 0,8 3 0 0,-8 0-8 16,2-5 1-16,1 0-9 15,0-7 1-15</inkml:trace>
  <inkml:trace contextRef="#ctx0" brushRef="#br0" timeOffset="15600.0312">12864 10122 17 0,'-5'0'8'0,"-1"-5"-2"0,6 5 8 16,-2 3-13-16,-1 1 0 15,-2 3 1-15,0 12 1 16,-3 7-4-16,-8 9 1 16,-8 10 2-16,-5 5 0 15,-11 1-1-15,0 6 1 16,6 4-1-16,2 2 0 16,3-4 0-16,5-7 0 15,3-10-2-15,5-4 1 16,3-12-2-16,5-7 0 0,3-8-6 15,8-8 1-15</inkml:trace>
  <inkml:trace contextRef="#ctx0" brushRef="#br0" timeOffset="15834.3949">12679 10505 23 0,'10'-9'11'0,"-2"21"-8"15,-5-8 16-15,2 8-18 16,1 9 1-16,-1 10 1 15,0 7 0-15,-2 6-4 16,-1-1 1-16,1 1 2 16,2-6 0-16,1-5-1 15,2-5 1-15,2-7-2 16,1-7 0-16,-3-9-3 16,0-7 0-16,0-10-6 15,0-9 1-15,-1-10-1 16,1-11 0-16</inkml:trace>
  <inkml:trace contextRef="#ctx0" brushRef="#br0" timeOffset="16603.3101">12883 10489 23 0,'8'9'11'0,"5"5"-12"0,-5-11 23 16,2-3-19-16,1-5 0 16,2-7 2-1,8-4 0-15,0-8-6 0,1-6 0 0,-4-8 4 16,-5-2 1-16,-5 0-2 15,-5 5 1-15,-11 9-1 16,-5 7 0-16,-3 12-1 16,-3 7 1-16,1 7-2 15,2 7 1-15,0 5 0 16,3 7 0-16,0-2-2 16,5-3 1-16,2 2-4 15,4 3 0-15,2 0-2 16,2 2 1-16,1-2-3 15,0 9 1-15,-3 10 0 16,0 0 1-16,0-1 3 16,-3-4 0-16,0-4 3 15,3-6 0 1,0-6 3-16,0-8 0 16,3-6 1-16,2-10 1 15,1-14 0-15,2-8 1 0,-1-11-3 16,4-4 1-16,-3 2-2 0,5 2 0 15,-2 0-1 1,-3 4 1-16,0 6-2 16,2 2 1-16,-7 4-1 15,0 8 1-15,-3 9-1 16,2 5 0-16,-2 6 0 16,3 13 0-16,2 6-1 15,0 13 0-15,1 6 0 16,-1-2 1-16,3 3 0 15,0-6 0-15,2-1 0 16,-2-6 0-16,6 1 0 16,-6-5 0-16,-3-3 0 0,0-11 1 15,-2-7-1 1,-6-7 1-16,-2-8 0 0,-3-6 0 0,-11-8-1 16,1-4 1-16,-1-5-1 15,1 8 0-15,2 1-1 16,0 3 1-16,3 5-1 15,2 4 1-15,3 5 0 16,0 2 0-16,6 1 0 16,2 1 0-16,2-1 1 15,4-3 0-15,2-3 1 0,10-1 0 16,9-3-1-16,2 0 1 16,2-5-3-16,7-5 0 15,-4-4-10-15,0-2 1 16,1-10-1-16,-4-7 0 15</inkml:trace>
  <inkml:trace contextRef="#ctx0" brushRef="#br0" timeOffset="17848.4302">13544 10197 21 0,'-34'10'10'0,"-1"-8"-7"16,19 3 16-16,0 4-18 15,1 5 0-15,1 5 2 16,1 12 1-16,3-3-4 16,2 3 0-16,2-1 2 15,4-2 0-15,2-2 0 16,0-5 0-16,2-4-1 15,1-5 0-15,2-8 0 16,1-6 0-16,7-7-1 16,0-3 1-16,3-7 0 15,2-7 0-15,-2-2-1 16,0 4 1-16,-3 1-1 0,-2 9 0 16,0 4 0-16,-3 13 0 15,-6 4 0-15,1 9 0 16,-3 3 0-16,-3 2 0 15,3 0 0-15,3-2 1 16,2-5-1-16,0-4 1 16,3-6-2-16,0-6 1 15,3-7-3-15,2-8 0 16,0-6-1-16,-2-6 0 0,-1-4-1 16,1-4 0-16,0-1 1 15,-1 10 0-15,1 2 3 16,2 3 1-16,0 4 1 15,0 5 1-15,3 4 1 16,-2 6 1-16,-1 1 0 16,-3 6 1-16,1 4-2 15,-3 4 1-15,-3 3-1 32,-2 5 0-32,-3 2-1 15,-3-2 0-15,1 2-1 16,-1-2 1-16,0-5-1 0,1-7 0 0,-1-4-1 15,0-6 0-15,3-4-1 16,0-7 1-16,3-2-2 16,0-3 1-16,2 0-1 15,-2 5 1-15,-1 5 0 16,-2 4 0-16,-2 7 0 16,-1 10 1-16,-5 9 0 15,-3 10 0-15,-2 6 0 16,-3 1 0-16,0-3-1 15,1 1 0-15,-1-6-2 16,-3-6 0-16,1-5-3 16,-1-3 1-16,3-7-2 15,3 3 0-15,0-7 2 16,5 0 0-16,0-3 2 0,5 0 1 31,3 10 4-31,0 7 1 16,0 2 1-16,3 3 1 15,0 1 0-15,-1 1 1 16,-2 2-2-16,0-6 1 16,0-6-3-16,0 1 1 15,0-6-1-15,3-8 0 16,-3-3-1-16,2-7 0 16,4-7-1-16,4-10 1 0,1-4 0 15,0-3 1-15,-1-2-1 16,3-2 1-16,3 2-1 15,0 5 0-15,0 2 0 16,-3 7 0-16,-2 7-1 16,-3 8 1-16,-3 8 0 15,-2 8 0-15,-6 9 0 16,-2 12 1-16,-6 7 0 16,1 3 0-16,-1-3 0 15,0-8 0-15,3-1-1 16,3-5 1-16,0-7-2 15,2-8 1-15,1-3-1 16,2-4 0-16,0-4 0 16,0 0 0-16,2-4 0 15,4 1 0-15,-4 3 1 16,3-2 0-16,1-1 0 16,2 1 0-16,0-5-4 0,0-5 1 15,2 1-7-15,6-11 1 16,0-3-5-16,5-8 0 15</inkml:trace>
  <inkml:trace contextRef="#ctx0" brushRef="#br0" timeOffset="18820.7147">14192 10228 23 0,'-10'-9'11'16,"4"4"-10"-16,4 5 14 0,-1 5-14 15,-2 4 0-15,0 3 1 16,-3 6 0-16,0 6-2 15,0-3 1-15,2-4 1 16,1 1 0-16,0-6-1 16,2-5 0-16,1-7 0 15,2-4 1-15,2-8-2 16,3-9 1-16,3-3-1 16,3-2 1-16,0 3 0 15,-1 4 0-15,1 10 0 16,-3 6 0-16,0 8-1 15,-6 7 1-15,1 6-1 0,-3 11 1 16,0 1-1-16,-5 1 1 16,-1-1-1-16,1 1 1 15,0-3-1-15,-1 0 1 16,1 1-1-16,0-1 0 16,2-5 0-16,1-4 0 15,2-2-1-15,0-3 1 16,2-5 0-16,1-4 0 15,2-5 0-15,0-7 0 16,3-5 0-16,0-4 1 0,0-8-3 16,8-2 0-16,3-11-2 15,-1-3 0-15,-5-5-1 16,1-2 1-16,-4 9-1 16,-4 1 1-16,-4 8 3 15,-2 13 1-15,-10 11 3 16,-1 15 0-16,-2 13 1 15,0 12 0-15,-1 8 0 16,-2 1 1-16,6 6-2 16,-3 6 0-16,5 1-1 15,0-6 0-15,2-6-1 16,4-7 0-16,2-8-4 16,0-4 1-16,5-12-8 15,0-9 0-15</inkml:trace>
  <inkml:trace contextRef="#ctx0" brushRef="#br0" timeOffset="19586.5405">14465 10228 22 0,'5'-33'11'0,"14"-7"-8"0,-11 40 11 16,-1-2-14-16,7-1 0 15,-1 1 1-15,3-3 1 16,0 5-2-16,0 0 0 15,-3 3 1-15,-3-1 0 16,-2 5 0-16,-5 0 1 0,-3 0-1 16,-5 5 0-16,-6 2-1 15,-2 7 0-15,-8 3 0 16,0 4 1-16,-1 5-2 16,-1-5 1-16,1-4-1 15,4-6 1-15,5-1-1 16,7-8 1-16,6-4 0 15,6-5 1-15,2-7 0 16,5-10 0-16,0-4 0 16,3-2 1-16,0-3-1 15,-3 7 1-15,-2 12-1 16,-3 7 1 0,-8 12-1-16,-6 11 0 15,-4 8-1-15,-4 4 1 16,1 3-1-16,-5 2 0 15,-4 2-1-15,4-11 1 0,2-8-1 16,3-6 1-16,5-8 0 16,3-7 0-16,5-6 0 15,2-1 0-15,1-2 0 16,5-2 0-16,0-3 0 0,-3 2 1 16,0 1-1-16,1 0 1 15,-1 1-1-15,-2 4 1 16,2 1-1-16,-2 6 0 15,2 4-1-15,-3 7 1 16,4 7 0-16,-1 10 1 16,0 6-1-16,1 6 1 0,-1-3 0 15,0 2 0-15,-2-2 0 16,0-5 0-16,-1-4 0 16,-2-5 1-16,0-5 0 15,-2-5 0-15,-1-2-1 16,-2-7 1-16,-3-4-3 15,-8-10 1-15,-5-5-2 16,-1-4 0-16,1 1-2 16,5 4 1-16,3-1 0 15,5 5 0-15,3 2 1 16,5 5 1-16,8-2 1 16,8-1 1-16,2 1-2 15,3-3 1-15,3-9-8 16,11-2 0-16</inkml:trace>
  <inkml:trace contextRef="#ctx0" brushRef="#br0" timeOffset="20766.8918">15031 10042 24 0,'8'-21'12'0,"-3"14"-3"15,-5 7 13-15,0 2-20 16,-2 5 0-16,-1 5 1 15,-5 9 1 1,-11 40-5 0,-2 5 1-16,-3-5 3 15,1 3 0-15,2-10-1 16,-3-5 0-16,0-11-2 16,5-7 1-16,3-8-5 15,6-14 1-15,5-6-3 0,7-8 0 16,9-9-2-16,-1-2 1 15,4-10 1-15,4-5 0 16,3-2 1-16,1 3 1 16,-4-1 4-16,1 5 1 15,-6 14 2-15,-5 12 1 16,-3 12 1-16,-5 9 0 16,-5 5 1-16,-3 9 1 15,-3 1-3-15,3 8 1 16,-2 6-3-16,2-1 1 0,0-4-2 15,0-5 0-15,3-5-2 16,2-4 1-16,0-5-5 16,3-8 1-16,0-3-6 15,0-6 0-15</inkml:trace>
  <inkml:trace contextRef="#ctx0" brushRef="#br0" timeOffset="21213.7288">14981 10484 18 0,'-16'0'9'0,"5"-7"-2"0,6 5 9 0,5 2-15 15,0 0 1-15,0 2 0 16,0 3 1-16,5 4-4 15,-2 5 1-15,0 5 2 16,-1 12 1-16,3 9-1 16,-2 7 0-16,2 0 0 15,1 2 0-15,2-4-1 16,0-5 1-16,0-5-2 16,2 0 1-1,11-2-5-15,-2-7 1 16,-1-5-6-16,1-11 1 0</inkml:trace>
  <inkml:trace contextRef="#ctx0" brushRef="#br0" timeOffset="22732.286">15309 10063 28 0,'-8'-26'14'0,"3"26"-16"16,2 5 21-16,0 2-19 15,-2 7 1-15,-3 3 2 16,0 4 0-16,0 2-3 16,0-1 0-16,0 1 2 15,3 3 1-15,0 2-2 16,2-2 1-16,0-2-2 16,1 1 1-16,2-3-1 15,0-4 1-15,2-3-1 16,1-4 0-16,0-1-1 15,-1-3 1-15,4-3 0 16,2-4 0-16,0 0 0 0,-1-7 0 16,1-7 0-16,3-4 1 15,0-4-1-15,2-4 1 16,0-4-1-16,6 4 1 16,-4-2-2-16,1 2 0 15,-2-2-2-15,-4 4 0 16,1 3 0-16,-6 2 0 15,-2 5-1-15,-3 2 0 16,-3 5 2-16,-2 7 1 0,-3 5 2 16,0 4 1-16,0 6 0 15,0 3 1-15,3 6-1 32,-1-1 1-32,1-1-1 15,2-4 1-15,1 4-2 16,2-11 0-16,0-4-1 15,0-2 0-15,0-7-2 16,0-10 1-16,-3-5-1 0,0-1 0 16,1-1 0-16,-1 0 0 15,1 3 0-15,-1 1 1 16,0 6 0-16,1 7 1 16,-1 4-1-16,3 7 1 15,0 8 0-15,0 2 0 16,0 4-1-16,0 1 1 15,0 6 0-15,0-4 0 16,-5 2 0-16,2-4 1 16,0-3-1-16,1-4 1 15,-1-6-1-15,3 1 0 0,0-7 0 16,3 2 0-16,2-12-1 16,6 3 0-16,-3-5 0 15,2-3 1-15,1 1 0 16,-1 2 0-16,-2 0 1 15,0 2 0-15,-3 5 1 16,-2 5 0-16,-3 4 1 16,-3 3 0-16,-4 2 0 15,-4 5 0-15,0 2 0 16,-2 0 0-16,0-2-2 16,-6 0 1-16,4-5-1 15,-1 0 0-15,2-5-1 16,4-1 1-16,2-1-1 15,5-3 0-15,1 1-1 16,4 2 1-16,4 2-1 16,-1 1 0-16,0 2 0 0,0 4 0 15,1 3 0-15,-1 2 1 16,-2-2 0-16,-1 2 1 16,-2-4-1-1,0-1 1-15,0-4 0 0,0 0 0 16,0-8-1-16,0-4 1 15,3-12-1-15,0-2 1 16,-1-7-1-16,4-2 0 16,-1-1 0-16,3 5 0 15,0 3 0-15,2 4 0 16,-4 5-1-16,-4 9 1 16,-2 13 0-16,-2 10 0 15,-1 6 1-15,-2 4 0 16,-6 1 0-16,6-6 0 15,-1-4 1-15,1-5 0 16,3-7-1-16,2-4 0 16,2-8 0-16,3-9 1 0,3-14-2 15,8-12 0-15,-3-17-3 16,6-4 1-16,2-7-2 16,11-9 0-16,2-10-2 15,-2 4 1-15,-3 6 0 16,-2 4 1-16,-9 12 4 15,-5 9 0-15,-5 10 3 0,-10 11 0 16,-4 13 0-16,-7 8 1 16,-5 10 0-16,-1 8 0 15,6 6-3-15,2 0 0 16,3 0-1-16,3 5 1 16,13-7-1-16,5-8 0 15,6 4 1-15,5-6 0 16,2 0 0-16,0 5 0 15,-4 1 1-15,-4 8 1 16,-2 1 0-16,-3-1 0 0,-5 3 0 16,-2 5 1-16,-4 2-1 15,-4 2 0-15,-6 7-1 16,-8-2 0-16,-5 2 0 16,-6-4 0-16,-5-5-3 15,3-9 1 1,3-13-5-16,-3-11 0 15,0-16-6-15,2-12 0 0,6-3-5 16,5-2 0-16</inkml:trace>
  <inkml:trace contextRef="#ctx0" brushRef="#br0" timeOffset="22863.7183">15401 10390 34 0,'19'-5'17'0,"10"34"-19"0,-8-20 27 0,3 8-25 15,5 1 1-15,6 1 1 16,-4 7 0-16,1 0-5 15,0 5 0-15,2 1-6 16,3-3 0-16</inkml:trace>
  <inkml:trace contextRef="#ctx0" brushRef="#br0" timeOffset="23020.0429">15894 10814 30 0,'10'16'15'0,"19"0"-16"0,-18-8 20 0,2 1-18 16,3 0 1-16,2 1 0 16,4-3 0-16,-1-3-12 15,0-1 1-15</inkml:trace>
  <inkml:trace contextRef="#ctx0" brushRef="#br0" timeOffset="23721.6623">16364 10096 24 0,'24'-2'12'0,"5"7"-10"15,-23-3 12-15,-1 3-12 16,0 2 1-16,-5 4 0 16,0 6 1-16,-5 4-5 15,-3 0 0 1,-13 5 3 0,0-5 1-16,2-7-2 15,6-2 0-15,8-2-2 0,7 6 0 16,4 0 1-16,2 6 1 15,2-1-1-15,1 7 0 16,-1 0 1-16,1 0 0 16,-3 1 1-16,0-3 0 15,-3 2-1-15,-2-5 0 16,-3-4 0-16,0-5 1 16,-3-9-4-16,-2-10 0 15,-3-4-7-15,0-12 1 16,0-8-2-16,-8-22 1 15</inkml:trace>
  <inkml:trace contextRef="#ctx0" brushRef="#br0" timeOffset="23893.5276">16256 10049 31 0,'-3'24'15'0,"-5"51"-13"16,8-42 29-16,-5 21-29 16,0 17 0-16,0 13 0 15,-1 15 0-15,1 0-3 16,2-3 1-16,1 3 2 15,2-14 0-15,0-8-2 16,2-18 0-16,4-19-4 16,2-14 0-16,-1-19-8 15,1-19 1-15</inkml:trace>
  <inkml:trace contextRef="#ctx0" brushRef="#br0" timeOffset="24311.5503">16745 9927 28 0,'24'-7'14'0,"-26"37"-5"0,-9-20 17 15,-2 6-25-15,-6 10 1 16,1 5 1-16,-3 9 0 16,-3 2-4-16,3-2 1 15,2-7 2-15,6-7 0 16,2-10-1-16,6-6 0 15,2-6-1-15,3-4 0 0,8-4 0 16,3-3 0-16,5-3-1 31,13 3 1-31,5 0-1 16,1 2 0-16,-4 5 0 0,-1 5 1 16,-9 5 0-16,-3 4 1 15,-5 4 0-15,-10 11 0 16,-11-1 1-16,-5 2 0 0,-11 6 0 15,0-1 1-15,0 0-1 16,-2 5 0-16,-3 3 0 16,2-8 0-16,1-7-4 15,2-11 1-15,0-15-5 16,1-11 0-16,4-8-6 16,6-4 1-16,8-3-3 15,2 1 1-15</inkml:trace>
  <inkml:trace contextRef="#ctx0" brushRef="#br0" timeOffset="24624.1037">16584 10414 35 0,'21'16'17'0,"8"8"-18"16,-21-20 35-16,6 3-34 15,7 1 1-15,8-4 1 16,0-1 0-16,3-1-2 16,-1 0 0-16,-1-2 0 15,-7 3 1-15,-4 1-5 16,-3 8 1-16,-6 0-3 0,-10 7 0 15,-8-1-1-15,-8 6 0 16,-13 0 1-16,-8-1 0 16,8 1 4-16,3-3 1 15,5-2 3-15,2-3 0 16,9-4 2-16,2 0 0 16,5-8 1-16,6-6 1 15,12-5-2-15,4 0 1 16,2-3-2-16,3 1 1 15,2-3-3-15,4 0 0 0,-4 1-5 16,-5-3 1-16,-2-1-7 16,-6 6 0-16</inkml:trace>
  <inkml:trace contextRef="#ctx0" brushRef="#br0" timeOffset="25061.4899">16669 10679 16 0,'-3'8'8'0,"-2"6"0"0,2-12 3 16,3 5-9-16,-2 2 0 16,-1 8 2-16,0-3 0 15,3 0-4-15,-2 0 0 0,2 3 4 16,2 2 0-1,4-1-1-15,1-1 0 0,7-1-1 16,7-2 1-16,3-4-1 16,5-6 0-16,-3-1-1 15,3-6 1-15,0-1-2 16,-7-6 1-16,-4-1-5 16,-5-6 1-16,1-2-7 15,-4-9 0-15</inkml:trace>
  <inkml:trace contextRef="#ctx0" brushRef="#br0" timeOffset="25224.969">16865 10496 28 0,'-11'28'14'0,"3"31"-9"16,5-33 19-16,-2 12-23 16,-5 6 0-16,4 8 0 15,1-3 1-15,2 5-2 16,3 1 0-16,3 1-3 0,2-9 1 0,3-7-7 31,5-9 0-31</inkml:trace>
  <inkml:trace contextRef="#ctx0" brushRef="#br0" timeOffset="26497.4439">17396 9946 30 0,'-5'2'15'0,"-3"12"-13"0,5-7 21 0,-2 3-21 16,-3 8 0-16,-8 6 0 15,-2 11 1-15,-9 5-4 16,9-9 1-16,-19 16 1 16,5-5 1-16,6-7-2 15,7-2 1-15,3-9-1 16,6-8 0-16,4-9-1 15,14-7 1-15,6-7 0 16,4-4 0-16,3-6-1 16,8 5 1-1,-5-6 0-15,-3 6 0 16,-5 7 0-16,-3 3 1 16,-2 11 0-16,-6 15 0 15,-7 2 0-15,-9 4 1 0,0 1 0 16,-4-1 0-16,1-4 0 15,4-5 0-15,2-4-1 16,3-5 0-16,5-5-1 16,2-5 0-16,6-2 0 15,3-5 1-15,2-2-1 16,0 0 0-16,-2 0 1 16,-1 2 0-16,-2 3-2 15,0 2 1-15,-2 2-3 16,-1 5 1-16,-3 0-2 15,-2 5 1-15,0 5-2 16,-2 4 0-16,-9 2 1 16,-2 3 1-16,-3 2 0 15,0 3 1-15,0-3 0 16,0-2 0-16,3-7 1 16,5 2 1-16,3-4-1 0,2-3 1 15,1-5 0-15,7-4 0 16,3-3 1-16,3-9 0 15,4-7-1-15,4-10 1 16,-1-8-9-16,4-4 1 16</inkml:trace>
  <inkml:trace contextRef="#ctx0" brushRef="#br0" timeOffset="26756.8046">17679 10004 42 0,'-5'-7'21'0,"-3"5"-23"16,6 2 37-16,-4 0-33 15,-2 5 0-15,-2 4 1 16,-14 10 1-16,0 5-5 16,-5 13 0-16,3 1 3 0,-1 9 1 15,1 2-2-15,2-2 1 16,3-4-5-16,2-10 1 0,6-5-3 15,2-9 0-15,6-8-4 16,2-6 0-16,3-5-6 16,6-14 1-16</inkml:trace>
  <inkml:trace contextRef="#ctx0" brushRef="#br0" timeOffset="26944.2933">17486 10230 30 0,'0'7'15'0,"0"38"-12"16,0-29 24-16,0 8-26 15,0 7 1-15,3 9 0 16,0 2 0-16,2 0-3 16,0 1 1-16,0-6 1 15,6-9 0-15,8-6-2 16,-4-13 1-16,1-9-6 16,3-9 1-16,-3-8-5 15,2-9 0-15</inkml:trace>
  <inkml:trace contextRef="#ctx0" brushRef="#br0" timeOffset="27131.7026">17722 10000 30 0,'10'28'15'0,"-7"24"-13"0,0-40 23 0,2 2-25 16,0 4 0-16,1 6 1 15,-1-5 1-15,3-5-5 16,-3 0 1-16,0 0-3 15,-5 0 0-15,0 3-4 16,-2 4 1-16</inkml:trace>
  <inkml:trace contextRef="#ctx0" brushRef="#br0" timeOffset="27921.3012">17497 10428 29 0,'3'-3'14'0,"12"-6"-10"0,1 4 25 15,5-4-28-15,3-3 0 16,5-2 1-16,0 0 0 16,-2 2-3-16,-3-2 1 0,-3 0 1 15,-3 7 1-15,-2-2-3 16,-2 1 1-16,-7 6-3 16,-1 7 0-16,-6 0 0 15,-3 6 0-15,-2 1-1 16,-8 5 1-16,-3-3 1 15,3-3 0-15,2-1 1 16,3-3 1-16,5-2-1 16,1-3 1-16,7-2-1 15,3-5 0-15,0-2 1 16,0 2 0-16,0 1 0 16,-3 4 0-16,0 4 0 15,-2 3 1-15,-8 5-1 16,-1 2 1-16,-2 3-1 15,1-1 0-15,-4 3 0 16,0-2 0-16,3-3-1 16,0 0 1-16,1-5 1 0,1 1 0 15,4-6 1-15,-1 3 0 16,3-4-1-16,0-1 1 16,0-2-1-16,5-5 1 15,3-4-2-15,0-5 1 16,3-7-4-16,-1 2 1 15,1-9-2-15,-1-3 1 16,-2 0-1-16,0 13 1 16,-2 1 0-16,-1 3 0 15,-5 16 4-15,-3 8 0 16,-2 2 1-16,2 4 1 0,-2 3 0 16,2 2 0-16,1 0 0 15,4-2 0-15,1-2-1 16,0 1 0-16,-1 3-2 15,-2-4 0-15,0-1-3 16,0 3 1-16,-5 0-1 16,0-5 0-16,-6-2 0 15,1 0 0-15,-4-5 2 16,1 0 0-16,0-3 4 16,0 1 1-16,5-2 1 15,2 1 0-15,6-1 2 16,3-1 1-16,8-2 0 15,7-2 0-15,3-5-3 16,1 2 1-16,-1-5-2 16,2 1 1-16,1 0-4 15,3-1 1-15,-3-2-7 16,-1 3 0-16,6 0-10 0,1-3 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Cite數有43次</a:t>
            </a:r>
            <a:endParaRPr/>
          </a:p>
          <a:p>
            <a:pPr marL="0" lvl="0" indent="0">
              <a:spcBef>
                <a:spcPts val="0"/>
              </a:spcBef>
              <a:spcAft>
                <a:spcPts val="0"/>
              </a:spcAft>
              <a:buNone/>
            </a:pPr>
            <a:r>
              <a:rPr lang="zh-TW"/>
              <a:t>由德國慕尼黑工業大學的團隊於2016年發表在澳洲的AI Conference上</a:t>
            </a:r>
            <a:endParaRPr/>
          </a:p>
          <a:p>
            <a:pPr marL="0" lvl="0" indent="0">
              <a:spcBef>
                <a:spcPts val="0"/>
              </a:spcBef>
              <a:spcAft>
                <a:spcPts val="0"/>
              </a:spcAft>
              <a:buNone/>
            </a:pPr>
            <a:r>
              <a:rPr lang="zh-TW"/>
              <a:t>Bojan Kolosnjaji, George Webster -&gt; PhD, Department of IT Security</a:t>
            </a:r>
            <a:endParaRPr/>
          </a:p>
          <a:p>
            <a:pPr marL="0" lvl="0" indent="0" rtl="0">
              <a:spcBef>
                <a:spcPts val="0"/>
              </a:spcBef>
              <a:spcAft>
                <a:spcPts val="0"/>
              </a:spcAft>
              <a:buNone/>
            </a:pPr>
            <a:r>
              <a:rPr lang="zh-TW"/>
              <a:t>Claudia Eckert -&gt; Professor , Department of IT Security</a:t>
            </a:r>
            <a:endParaRPr/>
          </a:p>
          <a:p>
            <a:pPr marL="0" lvl="0" indent="0">
              <a:spcBef>
                <a:spcPts val="0"/>
              </a:spcBef>
              <a:spcAft>
                <a:spcPts val="0"/>
              </a:spcAft>
              <a:buNone/>
            </a:pPr>
            <a:r>
              <a:rPr lang="zh-TW"/>
              <a:t>Apostolis Zarras -&gt; Assistant Professor in the Department of Data Science and Knowledge Engineering</a:t>
            </a:r>
            <a:endParaRPr/>
          </a:p>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首先，先介紹系統架構</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rtl="0">
              <a:spcBef>
                <a:spcPts val="0"/>
              </a:spcBef>
              <a:spcAft>
                <a:spcPts val="0"/>
              </a:spcAft>
              <a:buClr>
                <a:srgbClr val="695D46"/>
              </a:buClr>
              <a:buSzPts val="1200"/>
              <a:buFont typeface="Open Sans"/>
              <a:buAutoNum type="arabicParenR"/>
            </a:pPr>
            <a:r>
              <a:rPr lang="zh-TW" sz="1200">
                <a:solidFill>
                  <a:srgbClr val="695D46"/>
                </a:solidFill>
                <a:latin typeface="Open Sans"/>
                <a:ea typeface="Open Sans"/>
                <a:cs typeface="Open Sans"/>
                <a:sym typeface="Open Sans"/>
              </a:rPr>
              <a:t>選擇不同的來源以提供大量不同數量的樣本用於評估深度學習的模型。</a:t>
            </a:r>
            <a:endParaRPr sz="1200">
              <a:solidFill>
                <a:srgbClr val="695D46"/>
              </a:solidFill>
              <a:latin typeface="Open Sans"/>
              <a:ea typeface="Open Sans"/>
              <a:cs typeface="Open Sans"/>
              <a:sym typeface="Open Sans"/>
            </a:endParaRPr>
          </a:p>
          <a:p>
            <a:pPr marL="457200" lvl="0" indent="-304800" rtl="0">
              <a:spcBef>
                <a:spcPts val="0"/>
              </a:spcBef>
              <a:spcAft>
                <a:spcPts val="0"/>
              </a:spcAft>
              <a:buClr>
                <a:srgbClr val="695D46"/>
              </a:buClr>
              <a:buSzPts val="1200"/>
              <a:buFont typeface="Open Sans"/>
              <a:buAutoNum type="arabicParenR"/>
            </a:pPr>
            <a:r>
              <a:rPr lang="zh-TW" sz="1200">
                <a:solidFill>
                  <a:srgbClr val="695D46"/>
                </a:solidFill>
                <a:latin typeface="Open Sans"/>
                <a:ea typeface="Open Sans"/>
                <a:cs typeface="Open Sans"/>
                <a:sym typeface="Open Sans"/>
              </a:rPr>
              <a:t>發現各家防毒廠商給label的方式不同，所以得先做過一些處理才能確保ground truth的正確性</a:t>
            </a:r>
            <a:endParaRPr sz="1200">
              <a:solidFill>
                <a:srgbClr val="695D46"/>
              </a:solidFill>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其他資料就被丟掉</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因為要放進訓練模型前，API Call Sequence必須一樣，這邊論文僅提到將API Call Sequence的長度設在100，並沒有提到他是如何將之變成相同長度...</a:t>
            </a:r>
            <a:endParaRPr/>
          </a:p>
          <a:p>
            <a:pPr marL="0" lvl="0" indent="0">
              <a:spcBef>
                <a:spcPts val="0"/>
              </a:spcBef>
              <a:spcAft>
                <a:spcPts val="0"/>
              </a:spcAft>
              <a:buNone/>
            </a:pPr>
            <a:r>
              <a:rPr lang="zh-TW"/>
              <a:t>但在實務上，最簡單的方式就是將太長的API Call Sequence切成很多份，太短的API Call Sequence就用padding的方式</a:t>
            </a:r>
            <a:endParaRPr/>
          </a:p>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這是本篇論文的模型架構，我們可以看到最左邊是input data，接續為CNN和RNN，最後由softmax layer輸出該malware sample屬於10個家族的機率各為多少</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38000"/>
              </a:lnSpc>
              <a:spcBef>
                <a:spcPts val="0"/>
              </a:spcBef>
              <a:spcAft>
                <a:spcPts val="0"/>
              </a:spcAft>
              <a:buNone/>
            </a:pPr>
            <a:r>
              <a:rPr lang="zh-TW"/>
              <a:t>舉一個黑白照片的例子</a:t>
            </a:r>
            <a:endParaRPr/>
          </a:p>
          <a:p>
            <a:pPr marL="0" lvl="0" indent="457200" rtl="0">
              <a:lnSpc>
                <a:spcPct val="138000"/>
              </a:lnSpc>
              <a:spcBef>
                <a:spcPts val="0"/>
              </a:spcBef>
              <a:spcAft>
                <a:spcPts val="0"/>
              </a:spcAft>
              <a:buNone/>
            </a:pPr>
            <a:r>
              <a:rPr lang="zh-TW"/>
              <a:t>0 代表沒訊號：白色</a:t>
            </a:r>
            <a:endParaRPr/>
          </a:p>
          <a:p>
            <a:pPr marL="0" lvl="0" indent="457200" rtl="0">
              <a:lnSpc>
                <a:spcPct val="138000"/>
              </a:lnSpc>
              <a:spcBef>
                <a:spcPts val="0"/>
              </a:spcBef>
              <a:spcAft>
                <a:spcPts val="0"/>
              </a:spcAft>
              <a:buNone/>
            </a:pPr>
            <a:r>
              <a:rPr lang="zh-TW"/>
              <a:t>1 代表有訊號：黑色</a:t>
            </a:r>
            <a:endParaRPr/>
          </a:p>
          <a:p>
            <a:pPr marL="0" lvl="0" indent="0" rtl="0">
              <a:lnSpc>
                <a:spcPct val="138000"/>
              </a:lnSpc>
              <a:spcBef>
                <a:spcPts val="0"/>
              </a:spcBef>
              <a:spcAft>
                <a:spcPts val="0"/>
              </a:spcAft>
              <a:buNone/>
            </a:pPr>
            <a:r>
              <a:rPr lang="zh-TW"/>
              <a:t>上圖中有一張  6x6 的圖，以及有兩種 Filter  (Filter 1 , Filter 2)</a:t>
            </a:r>
            <a:endParaRPr/>
          </a:p>
          <a:p>
            <a:pPr marL="0" lvl="0" indent="0" rtl="0">
              <a:lnSpc>
                <a:spcPct val="138000"/>
              </a:lnSpc>
              <a:spcBef>
                <a:spcPts val="0"/>
              </a:spcBef>
              <a:spcAft>
                <a:spcPts val="0"/>
              </a:spcAft>
              <a:buNone/>
            </a:pPr>
            <a:r>
              <a:rPr lang="zh-TW"/>
              <a:t>我們的 Filter 大小為 3x3 要偵測圖中是否出現特定的形狀</a:t>
            </a:r>
            <a:endParaRPr/>
          </a:p>
          <a:p>
            <a:pPr marL="0" lvl="0" indent="0" rtl="0">
              <a:lnSpc>
                <a:spcPct val="138000"/>
              </a:lnSpc>
              <a:spcBef>
                <a:spcPts val="0"/>
              </a:spcBef>
              <a:spcAft>
                <a:spcPts val="0"/>
              </a:spcAft>
              <a:buNone/>
            </a:pPr>
            <a:r>
              <a:rPr lang="zh-TW"/>
              <a:t>Filter 1 斜對角左上到右下都是 1 ，其餘是 -1 ，所以  Filter 1 的功能是偵測圖中是否有符合 “左上到右下” 斜直線的形狀</a:t>
            </a:r>
            <a:endParaRPr/>
          </a:p>
          <a:p>
            <a:pPr marL="0" lvl="0" indent="0" rtl="0">
              <a:lnSpc>
                <a:spcPct val="138000"/>
              </a:lnSpc>
              <a:spcBef>
                <a:spcPts val="0"/>
              </a:spcBef>
              <a:spcAft>
                <a:spcPts val="0"/>
              </a:spcAft>
              <a:buNone/>
            </a:pPr>
            <a:r>
              <a:rPr lang="zh-TW"/>
              <a:t>Filter 2 中間由上到下都是 1 ，其餘是 -1 ，所以  Filter 2 的功能是偵測圖中是否有符合直線的形狀</a:t>
            </a:r>
            <a:endParaRPr/>
          </a:p>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highlight>
                  <a:srgbClr val="FFFFFF"/>
                </a:highlight>
              </a:rPr>
              <a:t>使用 Filter 在圖中運作原理如下：</a:t>
            </a:r>
            <a:endParaRPr>
              <a:highlight>
                <a:srgbClr val="FFFFFF"/>
              </a:highlight>
            </a:endParaRPr>
          </a:p>
          <a:p>
            <a:pPr marL="0" lvl="0" indent="0" rtl="0">
              <a:lnSpc>
                <a:spcPct val="120000"/>
              </a:lnSpc>
              <a:spcBef>
                <a:spcPts val="0"/>
              </a:spcBef>
              <a:spcAft>
                <a:spcPts val="0"/>
              </a:spcAft>
              <a:buNone/>
            </a:pPr>
            <a:r>
              <a:rPr lang="zh-TW"/>
              <a:t>將 3x3 大小的 Filter 1 疊到圖上左上角，圖中每一個 pixel 都跟對應到 Filter 1 上面的每個 pixel 相乘，最後全部相加，得到 1x1 + 1x1 + 1x1 + 其餘的都是 0 x(-1)  = 3</a:t>
            </a:r>
            <a:endParaRPr/>
          </a:p>
          <a:p>
            <a:pPr marL="0" lvl="0" indent="0" rtl="0">
              <a:lnSpc>
                <a:spcPct val="120000"/>
              </a:lnSpc>
              <a:spcBef>
                <a:spcPts val="0"/>
              </a:spcBef>
              <a:spcAft>
                <a:spcPts val="0"/>
              </a:spcAft>
              <a:buNone/>
            </a:pPr>
            <a:r>
              <a:rPr lang="zh-TW"/>
              <a:t>同理，Filter 1 往右移動</a:t>
            </a:r>
            <a:r>
              <a:rPr lang="zh-TW" b="1">
                <a:solidFill>
                  <a:srgbClr val="FF0000"/>
                </a:solidFill>
              </a:rPr>
              <a:t>一格 (stride = 1)</a:t>
            </a:r>
            <a:r>
              <a:rPr lang="zh-TW"/>
              <a:t>，並做相同的運算得到結果為 -1</a:t>
            </a:r>
            <a:endParaRPr/>
          </a:p>
          <a:p>
            <a:pPr marL="0" lvl="0" indent="0">
              <a:spcBef>
                <a:spcPts val="0"/>
              </a:spcBef>
              <a:spcAft>
                <a:spcPts val="0"/>
              </a:spcAft>
              <a:buNone/>
            </a:pPr>
            <a:endParaRPr>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None/>
            </a:pPr>
            <a:r>
              <a:rPr lang="zh-TW"/>
              <a:t>移動的格數，Filter 的大小都可以設定，假如我們每次移動為</a:t>
            </a:r>
            <a:r>
              <a:rPr lang="zh-TW" b="1">
                <a:solidFill>
                  <a:srgbClr val="FF0000"/>
                </a:solidFill>
              </a:rPr>
              <a:t>兩格 (stride = 2)</a:t>
            </a:r>
            <a:r>
              <a:rPr lang="zh-TW"/>
              <a:t>，則經過 Filter 1 運算：得到 1 x (-1) +  1 x (-1) + 1 x (-1) + 0 x 1 (三次) + 其餘都是 0 x (-1) = -3</a:t>
            </a:r>
            <a:endParaRPr/>
          </a:p>
          <a:p>
            <a:pPr marL="0" lvl="0" indent="0" rtl="0">
              <a:lnSpc>
                <a:spcPct val="120000"/>
              </a:lnSpc>
              <a:spcBef>
                <a:spcPts val="0"/>
              </a:spcBef>
              <a:spcAft>
                <a:spcPts val="0"/>
              </a:spcAft>
              <a:buNone/>
            </a:pPr>
            <a:r>
              <a:rPr lang="zh-TW"/>
              <a:t>移動後運算的結果為 -3</a:t>
            </a:r>
            <a:endParaRPr/>
          </a:p>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38000"/>
              </a:lnSpc>
              <a:spcBef>
                <a:spcPts val="0"/>
              </a:spcBef>
              <a:spcAft>
                <a:spcPts val="0"/>
              </a:spcAft>
              <a:buNone/>
            </a:pPr>
            <a:r>
              <a:rPr lang="zh-TW"/>
              <a:t>經過 Convolution 後，得到的結果當中，出現最大值的地方就是圖中最符合 Filter 要篩選的形狀之處！</a:t>
            </a:r>
            <a:endParaRPr/>
          </a:p>
          <a:p>
            <a:pPr marL="0" lvl="0" indent="0" rtl="0">
              <a:lnSpc>
                <a:spcPct val="138000"/>
              </a:lnSpc>
              <a:spcBef>
                <a:spcPts val="0"/>
              </a:spcBef>
              <a:spcAft>
                <a:spcPts val="0"/>
              </a:spcAft>
              <a:buNone/>
            </a:pPr>
            <a:r>
              <a:rPr lang="zh-TW"/>
              <a:t>大小為 6x6 的圖片，經過 3x3 的 Filter 1以 stride =1 的移動步伐做完 convolution 後，得到 4x4 的結果 “圖” ( 圖就是矩陣matrix )</a:t>
            </a:r>
            <a:endParaRPr/>
          </a:p>
          <a:p>
            <a:pPr marL="0" lvl="0" indent="1930400" rtl="0">
              <a:lnSpc>
                <a:spcPct val="115000"/>
              </a:lnSpc>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這是我今天的outline，首先我會在Introduction簡單說明這篇論文的動機和這篇論文的Contribution</a:t>
            </a:r>
            <a:endParaRPr/>
          </a:p>
          <a:p>
            <a:pPr marL="0" lvl="0" indent="0">
              <a:spcBef>
                <a:spcPts val="0"/>
              </a:spcBef>
              <a:spcAft>
                <a:spcPts val="0"/>
              </a:spcAft>
              <a:buNone/>
            </a:pPr>
            <a:r>
              <a:rPr lang="zh-TW"/>
              <a:t>再來會提到相同領域中，其他人是用哪些方法做相關的研究</a:t>
            </a:r>
            <a:endParaRPr/>
          </a:p>
          <a:p>
            <a:pPr marL="0" lvl="0" indent="0">
              <a:spcBef>
                <a:spcPts val="0"/>
              </a:spcBef>
              <a:spcAft>
                <a:spcPts val="0"/>
              </a:spcAft>
              <a:buNone/>
            </a:pPr>
            <a:r>
              <a:rPr lang="zh-TW"/>
              <a:t>再來就進到本篇論文的methodology 和 evaluation</a:t>
            </a:r>
            <a:endParaRPr/>
          </a:p>
          <a:p>
            <a:pPr marL="0" lvl="0" indent="0">
              <a:spcBef>
                <a:spcPts val="0"/>
              </a:spcBef>
              <a:spcAft>
                <a:spcPts val="0"/>
              </a:spcAft>
              <a:buNone/>
            </a:pPr>
            <a:r>
              <a:rPr lang="zh-TW"/>
              <a:t>最後簡單針對本篇論文做個總結</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38000"/>
              </a:lnSpc>
              <a:spcBef>
                <a:spcPts val="0"/>
              </a:spcBef>
              <a:spcAft>
                <a:spcPts val="0"/>
              </a:spcAft>
              <a:buNone/>
            </a:pPr>
            <a:r>
              <a:rPr lang="zh-TW"/>
              <a:t>同理，我們把 Filter 2 也在圖中運算完畢後，得到另一個結果圖 (藍色圓圈部分)</a:t>
            </a:r>
            <a:endParaRPr/>
          </a:p>
          <a:p>
            <a:pPr marL="0" lvl="0" indent="0" rtl="0">
              <a:lnSpc>
                <a:spcPct val="138000"/>
              </a:lnSpc>
              <a:spcBef>
                <a:spcPts val="0"/>
              </a:spcBef>
              <a:spcAft>
                <a:spcPts val="0"/>
              </a:spcAft>
              <a:buNone/>
            </a:pPr>
            <a:r>
              <a:rPr lang="zh-TW"/>
              <a:t>我們有兩個 Filter (大小都是 3x3) 就會產生兩張 Convolution 的結果 image (大小都是 4x4)</a:t>
            </a:r>
            <a:endParaRPr/>
          </a:p>
          <a:p>
            <a:pPr marL="0" lvl="0" indent="0" rtl="0">
              <a:lnSpc>
                <a:spcPct val="138000"/>
              </a:lnSpc>
              <a:spcBef>
                <a:spcPts val="0"/>
              </a:spcBef>
              <a:spcAft>
                <a:spcPts val="0"/>
              </a:spcAft>
              <a:buNone/>
            </a:pPr>
            <a:r>
              <a:rPr lang="zh-TW"/>
              <a:t>有很多 Filter 就會得到很多張 Convolution 的 image</a:t>
            </a:r>
            <a:endParaRPr/>
          </a:p>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38000"/>
              </a:lnSpc>
              <a:spcBef>
                <a:spcPts val="0"/>
              </a:spcBef>
              <a:spcAft>
                <a:spcPts val="0"/>
              </a:spcAft>
              <a:buNone/>
            </a:pPr>
            <a:r>
              <a:rPr lang="zh-TW"/>
              <a:t>Max Pooling 的原理很簡單，我們把剛剛 convolution 得到的結果圖，每四個 pixel 當成一個單位，挑出最大值的留下來，如此即可使用一個值代表四個值，達到降低解析度的結果，我們上例當中，我們想把 4x4 的圖片降為 2x2 的image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也就是說我們有張圖他是100*60*1(灰階非彩色)，那我們的filter想一次看三個api call，所以就會將filter的尺寸設為3*60，試圖從中擷取到這3個api call sequence中</a:t>
            </a:r>
            <a:endParaRPr/>
          </a:p>
          <a:p>
            <a:pPr marL="0" lvl="0" indent="0">
              <a:spcBef>
                <a:spcPts val="0"/>
              </a:spcBef>
              <a:spcAft>
                <a:spcPts val="0"/>
              </a:spcAft>
              <a:buNone/>
            </a:pPr>
            <a:r>
              <a:rPr lang="zh-TW"/>
              <a:t>找出一些pattern</a:t>
            </a:r>
            <a:endParaRPr/>
          </a:p>
          <a:p>
            <a:pPr marL="0" lvl="0" indent="0">
              <a:spcBef>
                <a:spcPts val="0"/>
              </a:spcBef>
              <a:spcAft>
                <a:spcPts val="0"/>
              </a:spcAft>
              <a:buNone/>
            </a:pPr>
            <a:endParaRPr/>
          </a:p>
          <a:p>
            <a:pPr marL="0" lvl="0" indent="0">
              <a:spcBef>
                <a:spcPts val="0"/>
              </a:spcBef>
              <a:spcAft>
                <a:spcPts val="0"/>
              </a:spcAft>
              <a:buNone/>
            </a:pPr>
            <a:r>
              <a:rPr lang="zh-TW"/>
              <a:t>As the results of convolution we take feature vectors of size 10 and 20 for the first and second convolution layer, for every input feature.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mean-pooling，即對鄰域内的特徵點只求平均，對特徵保留更好</a:t>
            </a:r>
            <a:endParaRPr/>
          </a:p>
          <a:p>
            <a:pPr marL="0" lvl="0" indent="0">
              <a:spcBef>
                <a:spcPts val="0"/>
              </a:spcBef>
              <a:spcAft>
                <a:spcPts val="0"/>
              </a:spcAft>
              <a:buNone/>
            </a:pPr>
            <a:r>
              <a:rPr lang="zh-TW"/>
              <a:t>那這邊會用mean-pooling是因為經由剛剛的max-pooling後，我們已經挑選到重要的pattern了，丟進softmax layer之前，在降維的同時保留這些重要的特徵。</a:t>
            </a:r>
            <a:endParaRPr/>
          </a:p>
          <a:p>
            <a:pPr marL="0" lvl="0" indent="0">
              <a:spcBef>
                <a:spcPts val="0"/>
              </a:spcBef>
              <a:spcAft>
                <a:spcPts val="0"/>
              </a:spcAft>
              <a:buNone/>
            </a:pPr>
            <a:endParaRPr/>
          </a:p>
          <a:p>
            <a:pPr marL="0" lvl="0" indent="0">
              <a:spcBef>
                <a:spcPts val="0"/>
              </a:spcBef>
              <a:spcAft>
                <a:spcPts val="0"/>
              </a:spcAft>
              <a:buNone/>
            </a:pPr>
            <a:r>
              <a:rPr lang="zh-TW"/>
              <a:t>Dropout則是透過在訓練的過程中隨機選取一定比例的訓練資料來訓練，避免模型在training data中overfit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Acc -&gt; 分類正確數量/該家族總mal sample數</a:t>
            </a:r>
            <a:endParaRPr/>
          </a:p>
          <a:p>
            <a:pPr marL="0" lvl="0" indent="0">
              <a:spcBef>
                <a:spcPts val="0"/>
              </a:spcBef>
              <a:spcAft>
                <a:spcPts val="0"/>
              </a:spcAft>
              <a:buNone/>
            </a:pPr>
            <a:r>
              <a:rPr lang="zh-TW"/>
              <a:t>Precision -&gt; 確實為A家族的數量/被判定為A家族的總mal sample數</a:t>
            </a:r>
            <a:endParaRPr/>
          </a:p>
          <a:p>
            <a:pPr marL="0" lvl="0" indent="0">
              <a:spcBef>
                <a:spcPts val="0"/>
              </a:spcBef>
              <a:spcAft>
                <a:spcPts val="0"/>
              </a:spcAft>
              <a:buNone/>
            </a:pPr>
            <a:r>
              <a:rPr lang="zh-TW"/>
              <a:t>Recall -&gt; 確實為A家族的數量/該家族總mal sample數</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在我們最後一次實驗中，作者們試圖說明神經網絡的內部抓取到的pattern similarity與5-gram之間的similarity是否呈現相關。</a:t>
            </a:r>
            <a:endParaRPr/>
          </a:p>
          <a:p>
            <a:pPr marL="0" lvl="0" indent="0">
              <a:spcBef>
                <a:spcPts val="0"/>
              </a:spcBef>
              <a:spcAft>
                <a:spcPts val="0"/>
              </a:spcAft>
              <a:buNone/>
            </a:pPr>
            <a:r>
              <a:rPr lang="zh-TW"/>
              <a:t>可從結果中看到6組API Call sequence只有1組是缺乏相關的，其他都是高度相關。</a:t>
            </a:r>
            <a:endParaRPr/>
          </a:p>
          <a:p>
            <a:pPr marL="0" lvl="0" indent="0">
              <a:spcBef>
                <a:spcPts val="0"/>
              </a:spcBef>
              <a:spcAft>
                <a:spcPts val="0"/>
              </a:spcAft>
              <a:buNone/>
            </a:pPr>
            <a:endParaRPr/>
          </a:p>
          <a:p>
            <a:pPr marL="0" lvl="0" indent="0">
              <a:spcBef>
                <a:spcPts val="0"/>
              </a:spcBef>
              <a:spcAft>
                <a:spcPts val="0"/>
              </a:spcAft>
              <a:buNone/>
            </a:pPr>
            <a:r>
              <a:rPr lang="zh-TW"/>
              <a:t> R 值相關程度之高低，在正負0.3之間（即0.3至-0.3之間）稱為低度相關；在正負0.3-0.6之間（即指介於0.3至0.6，-0.3至-0.6之間）稱為中度相關；而在正負0.6至0.9之間（即指在0.6至0.9，-0.6至-0.9之間）則稱為高度相關；若是R值為正負1，即表示完全相關。</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t-SNE 常用在資料視覺化降維，可確保在高維度的兩個vector在降成2維後一樣保持一定的距離關係</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AutoNum type="arabicPeriod"/>
            </a:pPr>
            <a:r>
              <a:rPr lang="zh-TW"/>
              <a:t>結合靜態與動態分析</a:t>
            </a:r>
            <a:endParaRPr/>
          </a:p>
          <a:p>
            <a:pPr marL="457200" lvl="0" indent="-298450" rtl="0">
              <a:spcBef>
                <a:spcPts val="0"/>
              </a:spcBef>
              <a:spcAft>
                <a:spcPts val="0"/>
              </a:spcAft>
              <a:buSzPts val="1100"/>
              <a:buAutoNum type="arabicPeriod"/>
            </a:pPr>
            <a:r>
              <a:rPr lang="zh-TW"/>
              <a:t>思考如何解決malware evasion的問題</a:t>
            </a:r>
            <a:endParaRPr/>
          </a:p>
          <a:p>
            <a:pPr marL="457200" lvl="0" indent="-298450" rtl="0">
              <a:spcBef>
                <a:spcPts val="0"/>
              </a:spcBef>
              <a:spcAft>
                <a:spcPts val="0"/>
              </a:spcAft>
              <a:buSzPts val="1100"/>
              <a:buAutoNum type="arabicPeriod"/>
            </a:pPr>
            <a:r>
              <a:rPr lang="zh-TW"/>
              <a:t>增加更多的資料、更多樣性的惡意程式</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簡單解釋壓縮、多型和混淆</a:t>
            </a:r>
            <a:endParaRPr/>
          </a:p>
          <a:p>
            <a:pPr marL="0" lvl="0" indent="0">
              <a:spcBef>
                <a:spcPts val="0"/>
              </a:spcBef>
              <a:spcAft>
                <a:spcPts val="0"/>
              </a:spcAft>
              <a:buNone/>
            </a:pPr>
            <a:r>
              <a:rPr lang="zh-TW"/>
              <a:t>compression -&gt; 惡意程式透過壓縮使逆向工程變得困難</a:t>
            </a:r>
            <a:endParaRPr/>
          </a:p>
          <a:p>
            <a:pPr marL="0" lvl="0" indent="0">
              <a:spcBef>
                <a:spcPts val="0"/>
              </a:spcBef>
              <a:spcAft>
                <a:spcPts val="0"/>
              </a:spcAft>
              <a:buNone/>
            </a:pPr>
            <a:r>
              <a:rPr lang="zh-TW"/>
              <a:t>polymorphism -&gt; 病毒藉著與不同的金鑰加密來改變外形，以躲避防毒偵測；啟動攻擊前再自我解密。</a:t>
            </a:r>
            <a:endParaRPr/>
          </a:p>
          <a:p>
            <a:pPr marL="0" lvl="0" indent="0">
              <a:spcBef>
                <a:spcPts val="0"/>
              </a:spcBef>
              <a:spcAft>
                <a:spcPts val="0"/>
              </a:spcAft>
              <a:buNone/>
            </a:pPr>
            <a:r>
              <a:rPr lang="zh-TW"/>
              <a:t>metamorphism -&gt; 病毒不是靠變形來躲避監視，而是實質地改變自己的內容。例如在原始碼中加入多餘的程式或調整程式順序後重新編譯，就產生變體病毒。</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在進到論文之前，先跟大家說明本篇論文的contribution，讓大家在鑽進去之前，有個大概的藍圖在腦海裡</a:t>
            </a:r>
            <a:endParaRPr/>
          </a:p>
          <a:p>
            <a:pPr marL="457200" lvl="0" indent="-298450" rtl="0">
              <a:spcBef>
                <a:spcPts val="0"/>
              </a:spcBef>
              <a:spcAft>
                <a:spcPts val="0"/>
              </a:spcAft>
              <a:buSzPts val="1100"/>
              <a:buAutoNum type="arabicPeriod"/>
            </a:pPr>
            <a:r>
              <a:rPr lang="zh-TW"/>
              <a:t>透過深度學習模型來分析動態分析的output(API Call sequence)，並在最後將惡意程式進行家族分類。</a:t>
            </a:r>
            <a:endParaRPr/>
          </a:p>
          <a:p>
            <a:pPr marL="457200" lvl="0" indent="-298450" rtl="0">
              <a:spcBef>
                <a:spcPts val="0"/>
              </a:spcBef>
              <a:spcAft>
                <a:spcPts val="0"/>
              </a:spcAft>
              <a:buSzPts val="1100"/>
              <a:buAutoNum type="arabicPeriod"/>
            </a:pPr>
            <a:r>
              <a:rPr lang="zh-TW"/>
              <a:t>結合了CNN與RNN 模型架構來做malware classification。</a:t>
            </a:r>
            <a:endParaRPr/>
          </a:p>
          <a:p>
            <a:pPr marL="457200" lvl="0" indent="-298450" rtl="0">
              <a:spcBef>
                <a:spcPts val="0"/>
              </a:spcBef>
              <a:spcAft>
                <a:spcPts val="0"/>
              </a:spcAft>
              <a:buSzPts val="1100"/>
              <a:buAutoNum type="arabicPeriod"/>
            </a:pPr>
            <a:r>
              <a:rPr lang="zh-TW"/>
              <a:t>調查並呈現NN中的中間產物，試圖說明這個模型在這個分類任務上是可信任的</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那在惡意程式分析相關的研究主要分為兩種，機器學習與深度學習</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zh-TW"/>
              <a:t>topic modeling 這原本的應用是在作文本分析，指的是從文件集當中抽取隱藏「主題」的技術方法。換句話說，topic modeling能自動抽取一篇文章或一段話所表達的「中心思想」。因此就有學者想透過這個方法來試著抽取每個惡意程式最重要的一段API Call Sequence，而在這個方法中parameter是沒有被放進來的。</a:t>
            </a:r>
            <a:endParaRPr/>
          </a:p>
          <a:p>
            <a:pPr marL="457200" lvl="0" indent="-298450">
              <a:spcBef>
                <a:spcPts val="0"/>
              </a:spcBef>
              <a:spcAft>
                <a:spcPts val="0"/>
              </a:spcAft>
              <a:buSzPts val="1100"/>
              <a:buChar char="●"/>
            </a:pPr>
            <a:endParaRPr/>
          </a:p>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feedforward neural network -&gt;在它內部，參數從輸入層向輸出層單向傳播。也就是指最簡單的深度學習架構</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Shape 18"/>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Shape 4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0.emf"/><Relationship Id="rId5" Type="http://schemas.openxmlformats.org/officeDocument/2006/relationships/customXml" Target="../ink/ink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customXml" Target="../ink/ink7.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emf"/><Relationship Id="rId5" Type="http://schemas.openxmlformats.org/officeDocument/2006/relationships/customXml" Target="../ink/ink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zh-TW" sz="3000"/>
              <a:t>Deep Learning for Classification of Malware System Call Sequences</a:t>
            </a:r>
            <a:endParaRPr sz="3000"/>
          </a:p>
        </p:txBody>
      </p:sp>
      <p:sp>
        <p:nvSpPr>
          <p:cNvPr id="67" name="Shape 67"/>
          <p:cNvSpPr txBox="1">
            <a:spLocks noGrp="1"/>
          </p:cNvSpPr>
          <p:nvPr>
            <p:ph type="subTitle" idx="1"/>
          </p:nvPr>
        </p:nvSpPr>
        <p:spPr>
          <a:xfrm>
            <a:off x="2136750" y="2774178"/>
            <a:ext cx="4870500" cy="97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sz="1100"/>
              <a:t>Bojan Kolosnjaji, George Webster, Apostolis Zarras,and Claudia Eckert</a:t>
            </a:r>
            <a:endParaRPr sz="1100"/>
          </a:p>
          <a:p>
            <a:pPr marL="0" lvl="0" indent="0">
              <a:spcBef>
                <a:spcPts val="0"/>
              </a:spcBef>
              <a:spcAft>
                <a:spcPts val="0"/>
              </a:spcAft>
              <a:buNone/>
            </a:pPr>
            <a:endParaRPr sz="1100"/>
          </a:p>
          <a:p>
            <a:pPr marL="0" lvl="0" indent="0">
              <a:spcBef>
                <a:spcPts val="0"/>
              </a:spcBef>
              <a:spcAft>
                <a:spcPts val="0"/>
              </a:spcAft>
              <a:buNone/>
            </a:pPr>
            <a:r>
              <a:rPr lang="zh-TW" sz="1100"/>
              <a:t>Techinal University of Munich, Munich, Germany</a:t>
            </a:r>
            <a:endParaRPr sz="1100"/>
          </a:p>
          <a:p>
            <a:pPr marL="0" lvl="0" indent="0">
              <a:spcBef>
                <a:spcPts val="0"/>
              </a:spcBef>
              <a:spcAft>
                <a:spcPts val="0"/>
              </a:spcAft>
              <a:buNone/>
            </a:pPr>
            <a:endParaRPr sz="1100"/>
          </a:p>
          <a:p>
            <a:pPr marL="0" lvl="0" indent="0">
              <a:spcBef>
                <a:spcPts val="0"/>
              </a:spcBef>
              <a:spcAft>
                <a:spcPts val="0"/>
              </a:spcAft>
              <a:buNone/>
            </a:pPr>
            <a:r>
              <a:rPr lang="zh-TW" sz="1100"/>
              <a:t>Australasian Joint Conference on Artificial Intelligence</a:t>
            </a:r>
            <a:endParaRPr sz="1100"/>
          </a:p>
          <a:p>
            <a:pPr marL="0" lvl="0" indent="0">
              <a:spcBef>
                <a:spcPts val="0"/>
              </a:spcBef>
              <a:spcAft>
                <a:spcPts val="0"/>
              </a:spcAft>
              <a:buNone/>
            </a:pPr>
            <a:endParaRPr sz="11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System Description</a:t>
            </a:r>
            <a:endParaRPr/>
          </a:p>
        </p:txBody>
      </p:sp>
      <p:sp>
        <p:nvSpPr>
          <p:cNvPr id="130" name="Shape 130"/>
          <p:cNvSpPr txBox="1">
            <a:spLocks noGrp="1"/>
          </p:cNvSpPr>
          <p:nvPr>
            <p:ph type="body" idx="1"/>
          </p:nvPr>
        </p:nvSpPr>
        <p:spPr>
          <a:xfrm>
            <a:off x="311700" y="1266325"/>
            <a:ext cx="52878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The executable files are acquired and input data is retrieved by executing malware in a</a:t>
            </a:r>
            <a:br>
              <a:rPr lang="zh-TW"/>
            </a:br>
            <a:r>
              <a:rPr lang="zh-TW"/>
              <a:t>protected environment(Cuckoo sandbox).</a:t>
            </a:r>
            <a:endParaRPr/>
          </a:p>
          <a:p>
            <a:pPr marL="457200" lvl="0" indent="-342900" rtl="0">
              <a:spcBef>
                <a:spcPts val="0"/>
              </a:spcBef>
              <a:spcAft>
                <a:spcPts val="0"/>
              </a:spcAft>
              <a:buSzPts val="1800"/>
              <a:buChar char="●"/>
            </a:pPr>
            <a:r>
              <a:rPr lang="zh-TW"/>
              <a:t>The results of these executions are preprocessed in order to get numerical feature vectors.</a:t>
            </a:r>
            <a:endParaRPr/>
          </a:p>
          <a:p>
            <a:pPr marL="457200" lvl="0" indent="-342900">
              <a:spcBef>
                <a:spcPts val="0"/>
              </a:spcBef>
              <a:spcAft>
                <a:spcPts val="0"/>
              </a:spcAft>
              <a:buSzPts val="1800"/>
              <a:buChar char="●"/>
            </a:pPr>
            <a:r>
              <a:rPr lang="zh-TW"/>
              <a:t>These vectors are then forwarded as inputs for neural networks, which in turn classify the malware into one of the predefined malware families.</a:t>
            </a:r>
            <a:endParaRPr/>
          </a:p>
        </p:txBody>
      </p:sp>
      <p:pic>
        <p:nvPicPr>
          <p:cNvPr id="131" name="Shape 131"/>
          <p:cNvPicPr preferRelativeResize="0"/>
          <p:nvPr/>
        </p:nvPicPr>
        <p:blipFill>
          <a:blip r:embed="rId3">
            <a:alphaModFix/>
          </a:blip>
          <a:stretch>
            <a:fillRect/>
          </a:stretch>
        </p:blipFill>
        <p:spPr>
          <a:xfrm>
            <a:off x="5707050" y="158703"/>
            <a:ext cx="3235600" cy="4574068"/>
          </a:xfrm>
          <a:prstGeom prst="rect">
            <a:avLst/>
          </a:prstGeom>
          <a:noFill/>
          <a:ln>
            <a:noFill/>
          </a:ln>
        </p:spPr>
      </p:pic>
      <p:sp>
        <p:nvSpPr>
          <p:cNvPr id="132" name="Shape 1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Dataset</a:t>
            </a:r>
            <a:endParaRPr/>
          </a:p>
        </p:txBody>
      </p:sp>
      <p:sp>
        <p:nvSpPr>
          <p:cNvPr id="138" name="Shape 1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Our malware collection consists of samples gathered from three primary</a:t>
            </a:r>
            <a:br>
              <a:rPr lang="zh-TW"/>
            </a:br>
            <a:r>
              <a:rPr lang="zh-TW"/>
              <a:t>sources: </a:t>
            </a:r>
            <a:endParaRPr/>
          </a:p>
          <a:p>
            <a:pPr marL="914400" lvl="1" indent="-317500" rtl="0">
              <a:spcBef>
                <a:spcPts val="0"/>
              </a:spcBef>
              <a:spcAft>
                <a:spcPts val="0"/>
              </a:spcAft>
              <a:buSzPts val="1400"/>
              <a:buChar char="○"/>
            </a:pPr>
            <a:r>
              <a:rPr lang="zh-TW"/>
              <a:t>Virus Share</a:t>
            </a:r>
            <a:endParaRPr/>
          </a:p>
          <a:p>
            <a:pPr marL="914400" lvl="1" indent="-317500" rtl="0">
              <a:spcBef>
                <a:spcPts val="0"/>
              </a:spcBef>
              <a:spcAft>
                <a:spcPts val="0"/>
              </a:spcAft>
              <a:buSzPts val="1400"/>
              <a:buChar char="○"/>
            </a:pPr>
            <a:r>
              <a:rPr lang="zh-TW"/>
              <a:t>Maltrieve</a:t>
            </a:r>
            <a:endParaRPr/>
          </a:p>
          <a:p>
            <a:pPr marL="914400" lvl="1" indent="-317500" rtl="0">
              <a:spcBef>
                <a:spcPts val="0"/>
              </a:spcBef>
              <a:spcAft>
                <a:spcPts val="0"/>
              </a:spcAft>
              <a:buSzPts val="1400"/>
              <a:buChar char="○"/>
            </a:pPr>
            <a:r>
              <a:rPr lang="zh-TW"/>
              <a:t>Private collections</a:t>
            </a:r>
            <a:endParaRPr/>
          </a:p>
          <a:p>
            <a:pPr marL="457200" lvl="0" indent="-342900" rtl="0">
              <a:spcBef>
                <a:spcPts val="0"/>
              </a:spcBef>
              <a:spcAft>
                <a:spcPts val="0"/>
              </a:spcAft>
              <a:buSzPts val="1800"/>
              <a:buChar char="●"/>
            </a:pPr>
            <a:r>
              <a:rPr lang="zh-TW"/>
              <a:t>We use kernel API call sequences as features, but as we are doing </a:t>
            </a:r>
            <a:r>
              <a:rPr lang="zh-TW">
                <a:solidFill>
                  <a:srgbClr val="FF0000"/>
                </a:solidFill>
              </a:rPr>
              <a:t>supervised learning</a:t>
            </a:r>
            <a:r>
              <a:rPr lang="zh-TW"/>
              <a:t>, we also </a:t>
            </a:r>
            <a:r>
              <a:rPr lang="zh-TW">
                <a:solidFill>
                  <a:srgbClr val="FF0000"/>
                </a:solidFill>
              </a:rPr>
              <a:t>need labels</a:t>
            </a:r>
            <a:r>
              <a:rPr lang="zh-TW"/>
              <a:t> for training. These labels are obtained using services of </a:t>
            </a:r>
            <a:r>
              <a:rPr lang="zh-TW">
                <a:solidFill>
                  <a:srgbClr val="FF0000"/>
                </a:solidFill>
              </a:rPr>
              <a:t>VirusTotal</a:t>
            </a:r>
            <a:r>
              <a:rPr lang="zh-TW"/>
              <a:t>.</a:t>
            </a:r>
            <a:endParaRPr/>
          </a:p>
          <a:p>
            <a:pPr marL="457200" lvl="0" indent="-342900">
              <a:spcBef>
                <a:spcPts val="0"/>
              </a:spcBef>
              <a:spcAft>
                <a:spcPts val="0"/>
              </a:spcAft>
              <a:buSzPts val="1800"/>
              <a:buChar char="●"/>
            </a:pPr>
            <a:r>
              <a:rPr lang="zh-TW"/>
              <a:t>Execute clustering on the signatures from different antivirus programs and obtain ground truth classes from the resulting clusters.</a:t>
            </a:r>
            <a:endParaRPr/>
          </a:p>
        </p:txBody>
      </p:sp>
      <p:sp>
        <p:nvSpPr>
          <p:cNvPr id="139" name="Shape 1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11</a:t>
            </a:fld>
            <a:endParaRPr/>
          </a:p>
        </p:txBody>
      </p:sp>
      <mc:AlternateContent xmlns:mc="http://schemas.openxmlformats.org/markup-compatibility/2006">
        <mc:Choice xmlns:p14="http://schemas.microsoft.com/office/powerpoint/2010/main" Requires="p14">
          <p:contentPart p14:bwMode="auto" r:id="rId3">
            <p14:nvContentPartPr>
              <p14:cNvPr id="2" name="筆跡 1"/>
              <p14:cNvContentPartPr/>
              <p14:nvPr/>
            </p14:nvContentPartPr>
            <p14:xfrm>
              <a:off x="2098440" y="1611000"/>
              <a:ext cx="2438640" cy="1090800"/>
            </p14:xfrm>
          </p:contentPart>
        </mc:Choice>
        <mc:Fallback>
          <p:pic>
            <p:nvPicPr>
              <p:cNvPr id="2" name="筆跡 1"/>
              <p:cNvPicPr/>
              <p:nvPr/>
            </p:nvPicPr>
            <p:blipFill>
              <a:blip r:embed="rId4"/>
              <a:stretch>
                <a:fillRect/>
              </a:stretch>
            </p:blipFill>
            <p:spPr>
              <a:xfrm>
                <a:off x="2094120" y="1605240"/>
                <a:ext cx="2449080" cy="110088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Signature Clustering</a:t>
            </a:r>
            <a:endParaRPr/>
          </a:p>
        </p:txBody>
      </p:sp>
      <p:sp>
        <p:nvSpPr>
          <p:cNvPr id="145" name="Shape 145"/>
          <p:cNvSpPr txBox="1">
            <a:spLocks noGrp="1"/>
          </p:cNvSpPr>
          <p:nvPr>
            <p:ph type="body" idx="1"/>
          </p:nvPr>
        </p:nvSpPr>
        <p:spPr>
          <a:xfrm>
            <a:off x="311700" y="14896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To each malware sample we attach a </a:t>
            </a:r>
            <a:r>
              <a:rPr lang="zh-TW">
                <a:solidFill>
                  <a:srgbClr val="FF0000"/>
                </a:solidFill>
              </a:rPr>
              <a:t>boolean vector</a:t>
            </a:r>
            <a:r>
              <a:rPr lang="zh-TW"/>
              <a:t> that contains information about presence or absence of different antivirus signatures.</a:t>
            </a:r>
            <a:endParaRPr/>
          </a:p>
          <a:p>
            <a:pPr marL="457200" lvl="0" indent="-342900" rtl="0">
              <a:spcBef>
                <a:spcPts val="0"/>
              </a:spcBef>
              <a:spcAft>
                <a:spcPts val="0"/>
              </a:spcAft>
              <a:buSzPts val="1800"/>
              <a:buChar char="●"/>
            </a:pPr>
            <a:r>
              <a:rPr lang="zh-TW"/>
              <a:t>Using a </a:t>
            </a:r>
            <a:r>
              <a:rPr lang="zh-TW">
                <a:solidFill>
                  <a:srgbClr val="666666"/>
                </a:solidFill>
              </a:rPr>
              <a:t>variant of cosine distance and DBSCAN</a:t>
            </a:r>
            <a:r>
              <a:rPr lang="zh-TW"/>
              <a:t> algorithm we cluster signature vectors in order to detect regions of high similarity.</a:t>
            </a:r>
            <a:endParaRPr/>
          </a:p>
          <a:p>
            <a:pPr marL="457200" lvl="0" indent="-342900" rtl="0">
              <a:spcBef>
                <a:spcPts val="0"/>
              </a:spcBef>
              <a:spcAft>
                <a:spcPts val="0"/>
              </a:spcAft>
              <a:buSzPts val="1800"/>
              <a:buChar char="●"/>
            </a:pPr>
            <a:r>
              <a:rPr lang="zh-TW"/>
              <a:t>Select the </a:t>
            </a:r>
            <a:r>
              <a:rPr lang="zh-TW">
                <a:solidFill>
                  <a:srgbClr val="FF0000"/>
                </a:solidFill>
              </a:rPr>
              <a:t>ten most populated clusters</a:t>
            </a:r>
            <a:r>
              <a:rPr lang="zh-TW"/>
              <a:t> and use them to create 10 classes for the evaluation of our methodology.</a:t>
            </a:r>
            <a:endParaRPr/>
          </a:p>
          <a:p>
            <a:pPr marL="914400" lvl="1" indent="-317500" rtl="0">
              <a:spcBef>
                <a:spcPts val="0"/>
              </a:spcBef>
              <a:spcAft>
                <a:spcPts val="0"/>
              </a:spcAft>
              <a:buSzPts val="1400"/>
              <a:buChar char="○"/>
            </a:pPr>
            <a:r>
              <a:rPr lang="zh-TW"/>
              <a:t>Malware Family Name: Kazy, Somoto, Zusy and other 7 family.</a:t>
            </a:r>
            <a:endParaRPr/>
          </a:p>
          <a:p>
            <a:pPr marL="457200" lvl="0" indent="-342900" rtl="0">
              <a:spcBef>
                <a:spcPts val="0"/>
              </a:spcBef>
              <a:spcAft>
                <a:spcPts val="0"/>
              </a:spcAft>
              <a:buSzPts val="1800"/>
              <a:buChar char="●"/>
            </a:pPr>
            <a:r>
              <a:rPr lang="zh-TW">
                <a:solidFill>
                  <a:srgbClr val="695D46"/>
                </a:solidFill>
              </a:rPr>
              <a:t>These ten clusters contain </a:t>
            </a:r>
            <a:r>
              <a:rPr lang="zh-TW">
                <a:solidFill>
                  <a:srgbClr val="FF0000"/>
                </a:solidFill>
              </a:rPr>
              <a:t>4753 malware samples</a:t>
            </a:r>
            <a:r>
              <a:rPr lang="zh-TW">
                <a:solidFill>
                  <a:srgbClr val="695D46"/>
                </a:solidFill>
              </a:rPr>
              <a:t> in total and cover most of our sample set.</a:t>
            </a:r>
            <a:endParaRPr/>
          </a:p>
        </p:txBody>
      </p:sp>
      <p:sp>
        <p:nvSpPr>
          <p:cNvPr id="146" name="Shape 1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12</a:t>
            </a:fld>
            <a:endParaRPr/>
          </a:p>
        </p:txBody>
      </p:sp>
      <p:graphicFrame>
        <p:nvGraphicFramePr>
          <p:cNvPr id="147" name="Shape 147"/>
          <p:cNvGraphicFramePr/>
          <p:nvPr/>
        </p:nvGraphicFramePr>
        <p:xfrm>
          <a:off x="6623738" y="69587"/>
          <a:ext cx="2118725" cy="1450680"/>
        </p:xfrm>
        <a:graphic>
          <a:graphicData uri="http://schemas.openxmlformats.org/drawingml/2006/table">
            <a:tbl>
              <a:tblPr>
                <a:noFill/>
                <a:tableStyleId>{E92C6D83-C73D-41AB-A46C-B211CE6FF8B4}</a:tableStyleId>
              </a:tblPr>
              <a:tblGrid>
                <a:gridCol w="414625">
                  <a:extLst>
                    <a:ext uri="{9D8B030D-6E8A-4147-A177-3AD203B41FA5}">
                      <a16:colId xmlns:a16="http://schemas.microsoft.com/office/drawing/2014/main" val="20000"/>
                    </a:ext>
                  </a:extLst>
                </a:gridCol>
                <a:gridCol w="625225">
                  <a:extLst>
                    <a:ext uri="{9D8B030D-6E8A-4147-A177-3AD203B41FA5}">
                      <a16:colId xmlns:a16="http://schemas.microsoft.com/office/drawing/2014/main" val="20001"/>
                    </a:ext>
                  </a:extLst>
                </a:gridCol>
                <a:gridCol w="696025">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275250">
                <a:tc gridSpan="4">
                  <a:txBody>
                    <a:bodyPr/>
                    <a:lstStyle/>
                    <a:p>
                      <a:pPr marL="0" marR="0" lvl="0" indent="0" algn="ctr" rtl="0">
                        <a:lnSpc>
                          <a:spcPct val="100000"/>
                        </a:lnSpc>
                        <a:spcBef>
                          <a:spcPts val="0"/>
                        </a:spcBef>
                        <a:spcAft>
                          <a:spcPts val="0"/>
                        </a:spcAft>
                        <a:buClr>
                          <a:srgbClr val="000000"/>
                        </a:buClr>
                        <a:buSzPts val="1300"/>
                        <a:buFont typeface="Arial"/>
                        <a:buNone/>
                      </a:pPr>
                      <a:r>
                        <a:rPr lang="zh-TW" sz="1300"/>
                        <a:t>Label</a:t>
                      </a:r>
                      <a:r>
                        <a:rPr lang="zh-TW" sz="1300" u="none" strike="noStrike" cap="none"/>
                        <a:t> Matrix</a:t>
                      </a:r>
                      <a:endParaRPr sz="1300" u="none" strike="noStrike" cap="none"/>
                    </a:p>
                  </a:txBody>
                  <a:tcPr marL="91425" marR="91425" marT="82275" marB="82275"/>
                </a:tc>
                <a:tc hMerge="1">
                  <a:txBody>
                    <a:bodyPr/>
                    <a:lstStyle/>
                    <a:p>
                      <a:endParaRPr lang="zh-TW"/>
                    </a:p>
                  </a:txBody>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245475">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a:t>label</a:t>
                      </a:r>
                      <a:r>
                        <a:rPr lang="zh-TW" sz="1300" u="none" strike="noStrike" cap="none"/>
                        <a:t>1</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None/>
                      </a:pPr>
                      <a:r>
                        <a:rPr lang="zh-TW" sz="1300"/>
                        <a:t>label2</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u="none" strike="noStrike" cap="none"/>
                        <a:t>...</a:t>
                      </a:r>
                      <a:endParaRPr sz="1300" u="none" strike="noStrike" cap="none"/>
                    </a:p>
                  </a:txBody>
                  <a:tcPr marL="91425" marR="91425" marT="82275" marB="82275"/>
                </a:tc>
                <a:extLst>
                  <a:ext uri="{0D108BD9-81ED-4DB2-BD59-A6C34878D82A}">
                    <a16:rowId xmlns:a16="http://schemas.microsoft.com/office/drawing/2014/main" val="10001"/>
                  </a:ext>
                </a:extLst>
              </a:tr>
              <a:tr h="245475">
                <a:tc>
                  <a:txBody>
                    <a:bodyPr/>
                    <a:lstStyle/>
                    <a:p>
                      <a:pPr marL="0" marR="0" lvl="0" indent="0" algn="l" rtl="0">
                        <a:lnSpc>
                          <a:spcPct val="100000"/>
                        </a:lnSpc>
                        <a:spcBef>
                          <a:spcPts val="0"/>
                        </a:spcBef>
                        <a:spcAft>
                          <a:spcPts val="0"/>
                        </a:spcAft>
                        <a:buClr>
                          <a:srgbClr val="000000"/>
                        </a:buClr>
                        <a:buSzPts val="1300"/>
                        <a:buFont typeface="Arial"/>
                        <a:buNone/>
                      </a:pPr>
                      <a:r>
                        <a:rPr lang="zh-TW" sz="1300" u="none" strike="noStrike" cap="none"/>
                        <a:t>m1</a:t>
                      </a:r>
                      <a:endParaRPr sz="1300" u="none" strike="noStrike" cap="none"/>
                    </a:p>
                  </a:txBody>
                  <a:tcPr marL="91425" marR="91425" marT="82275" marB="82275"/>
                </a:tc>
                <a:tc>
                  <a:txBody>
                    <a:bodyPr/>
                    <a:lstStyle/>
                    <a:p>
                      <a:pPr marL="0" marR="0" lvl="0" indent="0" algn="l" rtl="0">
                        <a:lnSpc>
                          <a:spcPct val="100000"/>
                        </a:lnSpc>
                        <a:spcBef>
                          <a:spcPts val="0"/>
                        </a:spcBef>
                        <a:spcAft>
                          <a:spcPts val="0"/>
                        </a:spcAft>
                        <a:buClr>
                          <a:srgbClr val="000000"/>
                        </a:buClr>
                        <a:buSzPts val="1300"/>
                        <a:buFont typeface="Arial"/>
                        <a:buNone/>
                      </a:pPr>
                      <a:r>
                        <a:rPr lang="zh-TW" sz="1300"/>
                        <a:t>1(</a:t>
                      </a:r>
                      <a:r>
                        <a:rPr lang="zh-TW" sz="1300" u="none" strike="noStrike" cap="none"/>
                        <a:t>v)</a:t>
                      </a:r>
                      <a:endParaRPr sz="1300" u="none" strike="noStrike" cap="none"/>
                    </a:p>
                  </a:txBody>
                  <a:tcPr marL="91425" marR="91425" marT="82275" marB="82275"/>
                </a:tc>
                <a:tc>
                  <a:txBody>
                    <a:bodyPr/>
                    <a:lstStyle/>
                    <a:p>
                      <a:pPr marL="0" lvl="0" indent="0" rtl="0">
                        <a:spcBef>
                          <a:spcPts val="0"/>
                        </a:spcBef>
                        <a:spcAft>
                          <a:spcPts val="0"/>
                        </a:spcAft>
                        <a:buClr>
                          <a:srgbClr val="000000"/>
                        </a:buClr>
                        <a:buSzPts val="1300"/>
                        <a:buFont typeface="Arial"/>
                        <a:buNone/>
                      </a:pPr>
                      <a:r>
                        <a:rPr lang="zh-TW" sz="1300"/>
                        <a:t>1(v)</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u="none" strike="noStrike" cap="none"/>
                        <a:t>...</a:t>
                      </a:r>
                      <a:endParaRPr sz="1300" u="none" strike="noStrike" cap="none"/>
                    </a:p>
                  </a:txBody>
                  <a:tcPr marL="91425" marR="91425" marT="82275" marB="82275"/>
                </a:tc>
                <a:extLst>
                  <a:ext uri="{0D108BD9-81ED-4DB2-BD59-A6C34878D82A}">
                    <a16:rowId xmlns:a16="http://schemas.microsoft.com/office/drawing/2014/main" val="10002"/>
                  </a:ext>
                </a:extLst>
              </a:tr>
              <a:tr h="330150">
                <a:tc>
                  <a:txBody>
                    <a:bodyPr/>
                    <a:lstStyle/>
                    <a:p>
                      <a:pPr marL="0" marR="0" lvl="0" indent="0" algn="l" rtl="0">
                        <a:lnSpc>
                          <a:spcPct val="100000"/>
                        </a:lnSpc>
                        <a:spcBef>
                          <a:spcPts val="0"/>
                        </a:spcBef>
                        <a:spcAft>
                          <a:spcPts val="0"/>
                        </a:spcAft>
                        <a:buClr>
                          <a:srgbClr val="000000"/>
                        </a:buClr>
                        <a:buSzPts val="1300"/>
                        <a:buFont typeface="Arial"/>
                        <a:buNone/>
                      </a:pPr>
                      <a:r>
                        <a:rPr lang="zh-TW" sz="1300" u="none" strike="noStrike" cap="none"/>
                        <a:t>m2</a:t>
                      </a:r>
                      <a:endParaRPr sz="1300" u="none" strike="noStrike" cap="none"/>
                    </a:p>
                  </a:txBody>
                  <a:tcPr marL="91425" marR="91425" marT="82275" marB="82275"/>
                </a:tc>
                <a:tc>
                  <a:txBody>
                    <a:bodyPr/>
                    <a:lstStyle/>
                    <a:p>
                      <a:pPr marL="0" marR="0" lvl="0" indent="0" algn="l" rtl="0">
                        <a:lnSpc>
                          <a:spcPct val="100000"/>
                        </a:lnSpc>
                        <a:spcBef>
                          <a:spcPts val="0"/>
                        </a:spcBef>
                        <a:spcAft>
                          <a:spcPts val="0"/>
                        </a:spcAft>
                        <a:buClr>
                          <a:srgbClr val="000000"/>
                        </a:buClr>
                        <a:buSzPts val="1300"/>
                        <a:buFont typeface="Arial"/>
                        <a:buNone/>
                      </a:pPr>
                      <a:r>
                        <a:rPr lang="zh-TW" sz="1300"/>
                        <a:t>0</a:t>
                      </a:r>
                      <a:endParaRPr sz="1300" u="none" strike="noStrike" cap="none"/>
                    </a:p>
                  </a:txBody>
                  <a:tcPr marL="91425" marR="91425" marT="82275" marB="82275"/>
                </a:tc>
                <a:tc>
                  <a:txBody>
                    <a:bodyPr/>
                    <a:lstStyle/>
                    <a:p>
                      <a:pPr marL="0" lvl="0" indent="0" rtl="0">
                        <a:spcBef>
                          <a:spcPts val="0"/>
                        </a:spcBef>
                        <a:spcAft>
                          <a:spcPts val="0"/>
                        </a:spcAft>
                        <a:buClr>
                          <a:srgbClr val="000000"/>
                        </a:buClr>
                        <a:buSzPts val="1300"/>
                        <a:buFont typeface="Arial"/>
                        <a:buNone/>
                      </a:pPr>
                      <a:r>
                        <a:rPr lang="zh-TW" sz="1300"/>
                        <a:t>1(v)</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u="none" strike="noStrike" cap="none"/>
                        <a:t>...</a:t>
                      </a:r>
                      <a:endParaRPr sz="1300" u="none" strike="noStrike" cap="none"/>
                    </a:p>
                  </a:txBody>
                  <a:tcPr marL="91425" marR="91425" marT="82275" marB="8227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Feature Preprocessing (1/2)</a:t>
            </a:r>
            <a:endParaRPr/>
          </a:p>
        </p:txBody>
      </p:sp>
      <p:sp>
        <p:nvSpPr>
          <p:cNvPr id="153" name="Shape 153"/>
          <p:cNvSpPr txBox="1">
            <a:spLocks noGrp="1"/>
          </p:cNvSpPr>
          <p:nvPr>
            <p:ph type="body" idx="1"/>
          </p:nvPr>
        </p:nvSpPr>
        <p:spPr>
          <a:xfrm>
            <a:off x="311700" y="1266325"/>
            <a:ext cx="69618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dirty="0"/>
              <a:t>Before using the API call sequences as inputs to neural networks, we need to </a:t>
            </a:r>
            <a:r>
              <a:rPr lang="zh-TW" dirty="0">
                <a:solidFill>
                  <a:srgbClr val="FF0000"/>
                </a:solidFill>
              </a:rPr>
              <a:t>remove redundant data</a:t>
            </a:r>
            <a:r>
              <a:rPr lang="zh-TW" dirty="0"/>
              <a:t> and </a:t>
            </a:r>
            <a:r>
              <a:rPr lang="zh-TW" dirty="0">
                <a:solidFill>
                  <a:srgbClr val="FF0000"/>
                </a:solidFill>
              </a:rPr>
              <a:t>convert the data to sequences of numerical feature vectors</a:t>
            </a:r>
            <a:r>
              <a:rPr lang="zh-TW" dirty="0"/>
              <a:t>.</a:t>
            </a:r>
            <a:endParaRPr dirty="0"/>
          </a:p>
          <a:p>
            <a:pPr marL="457200" lvl="0" indent="-342900" rtl="0">
              <a:spcBef>
                <a:spcPts val="0"/>
              </a:spcBef>
              <a:spcAft>
                <a:spcPts val="0"/>
              </a:spcAft>
              <a:buSzPts val="1800"/>
              <a:buChar char="●"/>
            </a:pPr>
            <a:r>
              <a:rPr lang="zh-TW" dirty="0"/>
              <a:t>First, we preprocess sequences by removing subsequences where one API call is </a:t>
            </a:r>
            <a:r>
              <a:rPr lang="zh-TW" dirty="0">
                <a:solidFill>
                  <a:srgbClr val="FF0000"/>
                </a:solidFill>
              </a:rPr>
              <a:t>repeated more than two times</a:t>
            </a:r>
            <a:r>
              <a:rPr lang="zh-TW" dirty="0"/>
              <a:t> in a row</a:t>
            </a:r>
            <a:r>
              <a:rPr lang="zh-TW" dirty="0" smtClean="0"/>
              <a:t>.</a:t>
            </a:r>
            <a:r>
              <a:rPr lang="zh-TW" altLang="en-US" dirty="0" smtClean="0"/>
              <a:t>給個</a:t>
            </a:r>
            <a:r>
              <a:rPr lang="zh-TW" altLang="en-US" dirty="0"/>
              <a:t>範例</a:t>
            </a:r>
            <a:endParaRPr dirty="0"/>
          </a:p>
          <a:p>
            <a:pPr marL="457200" lvl="0" indent="-342900" rtl="0">
              <a:spcBef>
                <a:spcPts val="0"/>
              </a:spcBef>
              <a:spcAft>
                <a:spcPts val="0"/>
              </a:spcAft>
              <a:buSzPts val="1800"/>
              <a:buChar char="●"/>
            </a:pPr>
            <a:r>
              <a:rPr lang="zh-TW" dirty="0"/>
              <a:t>Furthermore, we use </a:t>
            </a:r>
            <a:r>
              <a:rPr lang="zh-TW" dirty="0">
                <a:solidFill>
                  <a:srgbClr val="FF0000"/>
                </a:solidFill>
              </a:rPr>
              <a:t>one-hot encoding</a:t>
            </a:r>
            <a:r>
              <a:rPr lang="zh-TW" dirty="0"/>
              <a:t> to find a unique binary vector for every API call present in the dataset.</a:t>
            </a:r>
            <a:endParaRPr dirty="0"/>
          </a:p>
          <a:p>
            <a:pPr marL="0" lvl="0" indent="457200" rtl="0">
              <a:spcBef>
                <a:spcPts val="1600"/>
              </a:spcBef>
              <a:spcAft>
                <a:spcPts val="0"/>
              </a:spcAft>
              <a:buNone/>
            </a:pPr>
            <a:endParaRPr dirty="0">
              <a:solidFill>
                <a:srgbClr val="695D46"/>
              </a:solidFill>
            </a:endParaRPr>
          </a:p>
        </p:txBody>
      </p:sp>
      <p:sp>
        <p:nvSpPr>
          <p:cNvPr id="154" name="Shape 1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13</a:t>
            </a:fld>
            <a:endParaRPr/>
          </a:p>
        </p:txBody>
      </p:sp>
      <p:grpSp>
        <p:nvGrpSpPr>
          <p:cNvPr id="155" name="Shape 155"/>
          <p:cNvGrpSpPr/>
          <p:nvPr/>
        </p:nvGrpSpPr>
        <p:grpSpPr>
          <a:xfrm>
            <a:off x="7303639" y="185223"/>
            <a:ext cx="1564211" cy="2161025"/>
            <a:chOff x="7303639" y="185223"/>
            <a:chExt cx="1564211" cy="2161025"/>
          </a:xfrm>
        </p:grpSpPr>
        <p:pic>
          <p:nvPicPr>
            <p:cNvPr id="156" name="Shape 156"/>
            <p:cNvPicPr preferRelativeResize="0"/>
            <p:nvPr/>
          </p:nvPicPr>
          <p:blipFill>
            <a:blip r:embed="rId3">
              <a:alphaModFix/>
            </a:blip>
            <a:stretch>
              <a:fillRect/>
            </a:stretch>
          </p:blipFill>
          <p:spPr>
            <a:xfrm>
              <a:off x="7303639" y="185223"/>
              <a:ext cx="1528662" cy="2161025"/>
            </a:xfrm>
            <a:prstGeom prst="rect">
              <a:avLst/>
            </a:prstGeom>
            <a:noFill/>
            <a:ln>
              <a:noFill/>
            </a:ln>
          </p:spPr>
        </p:pic>
        <p:sp>
          <p:nvSpPr>
            <p:cNvPr id="157" name="Shape 157"/>
            <p:cNvSpPr/>
            <p:nvPr/>
          </p:nvSpPr>
          <p:spPr>
            <a:xfrm>
              <a:off x="7339350" y="997425"/>
              <a:ext cx="1528500" cy="327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158" name="Shape 158"/>
          <p:cNvGraphicFramePr/>
          <p:nvPr/>
        </p:nvGraphicFramePr>
        <p:xfrm>
          <a:off x="6902413" y="2987312"/>
          <a:ext cx="2118725" cy="1450680"/>
        </p:xfrm>
        <a:graphic>
          <a:graphicData uri="http://schemas.openxmlformats.org/drawingml/2006/table">
            <a:tbl>
              <a:tblPr>
                <a:noFill/>
                <a:tableStyleId>{E92C6D83-C73D-41AB-A46C-B211CE6FF8B4}</a:tableStyleId>
              </a:tblPr>
              <a:tblGrid>
                <a:gridCol w="414625">
                  <a:extLst>
                    <a:ext uri="{9D8B030D-6E8A-4147-A177-3AD203B41FA5}">
                      <a16:colId xmlns:a16="http://schemas.microsoft.com/office/drawing/2014/main" val="20000"/>
                    </a:ext>
                  </a:extLst>
                </a:gridCol>
                <a:gridCol w="625225">
                  <a:extLst>
                    <a:ext uri="{9D8B030D-6E8A-4147-A177-3AD203B41FA5}">
                      <a16:colId xmlns:a16="http://schemas.microsoft.com/office/drawing/2014/main" val="20001"/>
                    </a:ext>
                  </a:extLst>
                </a:gridCol>
                <a:gridCol w="696025">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275250">
                <a:tc gridSpan="4">
                  <a:txBody>
                    <a:bodyPr/>
                    <a:lstStyle/>
                    <a:p>
                      <a:pPr marL="0" marR="0" lvl="0" indent="0" algn="ctr" rtl="0">
                        <a:lnSpc>
                          <a:spcPct val="100000"/>
                        </a:lnSpc>
                        <a:spcBef>
                          <a:spcPts val="0"/>
                        </a:spcBef>
                        <a:spcAft>
                          <a:spcPts val="0"/>
                        </a:spcAft>
                        <a:buClr>
                          <a:srgbClr val="000000"/>
                        </a:buClr>
                        <a:buSzPts val="1300"/>
                        <a:buFont typeface="Arial"/>
                        <a:buNone/>
                      </a:pPr>
                      <a:r>
                        <a:rPr lang="zh-TW" sz="1300"/>
                        <a:t>API Call</a:t>
                      </a:r>
                      <a:r>
                        <a:rPr lang="zh-TW" sz="1300" u="none" strike="noStrike" cap="none"/>
                        <a:t> Matrix</a:t>
                      </a:r>
                      <a:endParaRPr sz="1300" u="none" strike="noStrike" cap="none"/>
                    </a:p>
                  </a:txBody>
                  <a:tcPr marL="91425" marR="91425" marT="82275" marB="82275"/>
                </a:tc>
                <a:tc hMerge="1">
                  <a:txBody>
                    <a:bodyPr/>
                    <a:lstStyle/>
                    <a:p>
                      <a:endParaRPr lang="zh-TW"/>
                    </a:p>
                  </a:txBody>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245475">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a:t>API</a:t>
                      </a:r>
                      <a:r>
                        <a:rPr lang="zh-TW" sz="1300" u="none" strike="noStrike" cap="none"/>
                        <a:t>1</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None/>
                      </a:pPr>
                      <a:r>
                        <a:rPr lang="zh-TW" sz="1300"/>
                        <a:t>API2</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u="none" strike="noStrike" cap="none"/>
                        <a:t>...</a:t>
                      </a:r>
                      <a:endParaRPr sz="1300" u="none" strike="noStrike" cap="none"/>
                    </a:p>
                  </a:txBody>
                  <a:tcPr marL="91425" marR="91425" marT="82275" marB="82275"/>
                </a:tc>
                <a:extLst>
                  <a:ext uri="{0D108BD9-81ED-4DB2-BD59-A6C34878D82A}">
                    <a16:rowId xmlns:a16="http://schemas.microsoft.com/office/drawing/2014/main" val="10001"/>
                  </a:ext>
                </a:extLst>
              </a:tr>
              <a:tr h="245475">
                <a:tc>
                  <a:txBody>
                    <a:bodyPr/>
                    <a:lstStyle/>
                    <a:p>
                      <a:pPr marL="0" marR="0" lvl="0" indent="0" algn="l" rtl="0">
                        <a:lnSpc>
                          <a:spcPct val="100000"/>
                        </a:lnSpc>
                        <a:spcBef>
                          <a:spcPts val="0"/>
                        </a:spcBef>
                        <a:spcAft>
                          <a:spcPts val="0"/>
                        </a:spcAft>
                        <a:buClr>
                          <a:srgbClr val="000000"/>
                        </a:buClr>
                        <a:buSzPts val="1300"/>
                        <a:buFont typeface="Arial"/>
                        <a:buNone/>
                      </a:pPr>
                      <a:r>
                        <a:rPr lang="zh-TW" sz="1300"/>
                        <a:t>t</a:t>
                      </a:r>
                      <a:r>
                        <a:rPr lang="zh-TW" sz="1300" u="none" strike="noStrike" cap="none"/>
                        <a:t>1</a:t>
                      </a:r>
                      <a:endParaRPr sz="1300" u="none" strike="noStrike" cap="none"/>
                    </a:p>
                  </a:txBody>
                  <a:tcPr marL="91425" marR="91425" marT="82275" marB="82275"/>
                </a:tc>
                <a:tc>
                  <a:txBody>
                    <a:bodyPr/>
                    <a:lstStyle/>
                    <a:p>
                      <a:pPr marL="0" marR="0" lvl="0" indent="0" algn="l" rtl="0">
                        <a:lnSpc>
                          <a:spcPct val="100000"/>
                        </a:lnSpc>
                        <a:spcBef>
                          <a:spcPts val="0"/>
                        </a:spcBef>
                        <a:spcAft>
                          <a:spcPts val="0"/>
                        </a:spcAft>
                        <a:buClr>
                          <a:srgbClr val="000000"/>
                        </a:buClr>
                        <a:buSzPts val="1300"/>
                        <a:buFont typeface="Arial"/>
                        <a:buNone/>
                      </a:pPr>
                      <a:r>
                        <a:rPr lang="zh-TW" sz="1300"/>
                        <a:t>1(</a:t>
                      </a:r>
                      <a:r>
                        <a:rPr lang="zh-TW" sz="1300" u="none" strike="noStrike" cap="none"/>
                        <a:t>v)</a:t>
                      </a:r>
                      <a:endParaRPr sz="1300" u="none" strike="noStrike" cap="none"/>
                    </a:p>
                  </a:txBody>
                  <a:tcPr marL="91425" marR="91425" marT="82275" marB="82275"/>
                </a:tc>
                <a:tc>
                  <a:txBody>
                    <a:bodyPr/>
                    <a:lstStyle/>
                    <a:p>
                      <a:pPr marL="0" lvl="0" indent="0" rtl="0">
                        <a:spcBef>
                          <a:spcPts val="0"/>
                        </a:spcBef>
                        <a:spcAft>
                          <a:spcPts val="0"/>
                        </a:spcAft>
                        <a:buClr>
                          <a:srgbClr val="000000"/>
                        </a:buClr>
                        <a:buSzPts val="1300"/>
                        <a:buFont typeface="Arial"/>
                        <a:buNone/>
                      </a:pPr>
                      <a:r>
                        <a:rPr lang="zh-TW" sz="1300"/>
                        <a:t>0</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u="none" strike="noStrike" cap="none"/>
                        <a:t>...</a:t>
                      </a:r>
                      <a:endParaRPr sz="1300" u="none" strike="noStrike" cap="none"/>
                    </a:p>
                  </a:txBody>
                  <a:tcPr marL="91425" marR="91425" marT="82275" marB="82275"/>
                </a:tc>
                <a:extLst>
                  <a:ext uri="{0D108BD9-81ED-4DB2-BD59-A6C34878D82A}">
                    <a16:rowId xmlns:a16="http://schemas.microsoft.com/office/drawing/2014/main" val="10002"/>
                  </a:ext>
                </a:extLst>
              </a:tr>
              <a:tr h="330150">
                <a:tc>
                  <a:txBody>
                    <a:bodyPr/>
                    <a:lstStyle/>
                    <a:p>
                      <a:pPr marL="0" marR="0" lvl="0" indent="0" algn="l" rtl="0">
                        <a:lnSpc>
                          <a:spcPct val="100000"/>
                        </a:lnSpc>
                        <a:spcBef>
                          <a:spcPts val="0"/>
                        </a:spcBef>
                        <a:spcAft>
                          <a:spcPts val="0"/>
                        </a:spcAft>
                        <a:buClr>
                          <a:srgbClr val="000000"/>
                        </a:buClr>
                        <a:buSzPts val="1300"/>
                        <a:buFont typeface="Arial"/>
                        <a:buNone/>
                      </a:pPr>
                      <a:r>
                        <a:rPr lang="zh-TW" sz="1300"/>
                        <a:t>t</a:t>
                      </a:r>
                      <a:r>
                        <a:rPr lang="zh-TW" sz="1300" u="none" strike="noStrike" cap="none"/>
                        <a:t>2</a:t>
                      </a:r>
                      <a:endParaRPr sz="1300" u="none" strike="noStrike" cap="none"/>
                    </a:p>
                  </a:txBody>
                  <a:tcPr marL="91425" marR="91425" marT="82275" marB="82275"/>
                </a:tc>
                <a:tc>
                  <a:txBody>
                    <a:bodyPr/>
                    <a:lstStyle/>
                    <a:p>
                      <a:pPr marL="0" marR="0" lvl="0" indent="0" algn="l" rtl="0">
                        <a:lnSpc>
                          <a:spcPct val="100000"/>
                        </a:lnSpc>
                        <a:spcBef>
                          <a:spcPts val="0"/>
                        </a:spcBef>
                        <a:spcAft>
                          <a:spcPts val="0"/>
                        </a:spcAft>
                        <a:buClr>
                          <a:srgbClr val="000000"/>
                        </a:buClr>
                        <a:buSzPts val="1300"/>
                        <a:buFont typeface="Arial"/>
                        <a:buNone/>
                      </a:pPr>
                      <a:r>
                        <a:rPr lang="zh-TW" sz="1300"/>
                        <a:t>0</a:t>
                      </a:r>
                      <a:endParaRPr sz="1300" u="none" strike="noStrike" cap="none"/>
                    </a:p>
                  </a:txBody>
                  <a:tcPr marL="91425" marR="91425" marT="82275" marB="82275"/>
                </a:tc>
                <a:tc>
                  <a:txBody>
                    <a:bodyPr/>
                    <a:lstStyle/>
                    <a:p>
                      <a:pPr marL="0" lvl="0" indent="0" rtl="0">
                        <a:spcBef>
                          <a:spcPts val="0"/>
                        </a:spcBef>
                        <a:spcAft>
                          <a:spcPts val="0"/>
                        </a:spcAft>
                        <a:buClr>
                          <a:srgbClr val="000000"/>
                        </a:buClr>
                        <a:buSzPts val="1300"/>
                        <a:buFont typeface="Arial"/>
                        <a:buNone/>
                      </a:pPr>
                      <a:r>
                        <a:rPr lang="zh-TW" sz="1300"/>
                        <a:t>1(v)</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u="none" strike="noStrike" cap="none"/>
                        <a:t>...</a:t>
                      </a:r>
                      <a:endParaRPr sz="1300" u="none" strike="noStrike" cap="none"/>
                    </a:p>
                  </a:txBody>
                  <a:tcPr marL="91425" marR="91425" marT="82275" marB="8227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Feature Preprocessing (2/2)</a:t>
            </a:r>
            <a:endParaRPr/>
          </a:p>
        </p:txBody>
      </p:sp>
      <p:sp>
        <p:nvSpPr>
          <p:cNvPr id="164" name="Shape 164"/>
          <p:cNvSpPr txBox="1">
            <a:spLocks noGrp="1"/>
          </p:cNvSpPr>
          <p:nvPr>
            <p:ph type="body" idx="1"/>
          </p:nvPr>
        </p:nvSpPr>
        <p:spPr>
          <a:xfrm>
            <a:off x="311700" y="1152425"/>
            <a:ext cx="69918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dirty="0"/>
              <a:t>Since our dictionary consists of only 60 distinct system calls, we do not face any challenge with the size of feature vectors.</a:t>
            </a:r>
            <a:endParaRPr dirty="0"/>
          </a:p>
          <a:p>
            <a:pPr marL="457200" lvl="0" indent="-342900" rtl="0">
              <a:spcBef>
                <a:spcPts val="0"/>
              </a:spcBef>
              <a:spcAft>
                <a:spcPts val="0"/>
              </a:spcAft>
              <a:buSzPts val="1800"/>
              <a:buChar char="●"/>
            </a:pPr>
            <a:r>
              <a:rPr lang="zh-TW" dirty="0"/>
              <a:t>The sequence length was </a:t>
            </a:r>
            <a:r>
              <a:rPr lang="zh-TW" dirty="0">
                <a:solidFill>
                  <a:srgbClr val="FF0000"/>
                </a:solidFill>
              </a:rPr>
              <a:t>limited to 100 vectors</a:t>
            </a:r>
            <a:r>
              <a:rPr lang="zh-TW" dirty="0"/>
              <a:t>.</a:t>
            </a:r>
            <a:endParaRPr dirty="0"/>
          </a:p>
          <a:p>
            <a:pPr marL="457200" lvl="0" indent="-342900" rtl="0">
              <a:spcBef>
                <a:spcPts val="0"/>
              </a:spcBef>
              <a:spcAft>
                <a:spcPts val="0"/>
              </a:spcAft>
              <a:buSzPts val="1800"/>
              <a:buChar char="●"/>
            </a:pPr>
            <a:r>
              <a:rPr lang="zh-TW" dirty="0"/>
              <a:t>Feature Preprocessing output data dimension: (N,100,60)</a:t>
            </a:r>
            <a:endParaRPr dirty="0"/>
          </a:p>
          <a:p>
            <a:pPr marL="0" lvl="0" indent="457200" rtl="0">
              <a:spcBef>
                <a:spcPts val="0"/>
              </a:spcBef>
              <a:spcAft>
                <a:spcPts val="0"/>
              </a:spcAft>
              <a:buNone/>
            </a:pPr>
            <a:r>
              <a:rPr lang="zh-TW" dirty="0"/>
              <a:t>N: # of malware sample</a:t>
            </a:r>
            <a:endParaRPr dirty="0"/>
          </a:p>
          <a:p>
            <a:pPr marL="0" lvl="0" indent="457200" rtl="0">
              <a:spcBef>
                <a:spcPts val="0"/>
              </a:spcBef>
              <a:spcAft>
                <a:spcPts val="0"/>
              </a:spcAft>
              <a:buNone/>
            </a:pPr>
            <a:r>
              <a:rPr lang="zh-TW" dirty="0"/>
              <a:t>100: api call sequence length</a:t>
            </a:r>
            <a:endParaRPr dirty="0"/>
          </a:p>
          <a:p>
            <a:pPr marL="0" lvl="0" indent="457200" rtl="0">
              <a:spcBef>
                <a:spcPts val="0"/>
              </a:spcBef>
              <a:spcAft>
                <a:spcPts val="0"/>
              </a:spcAft>
              <a:buNone/>
            </a:pPr>
            <a:r>
              <a:rPr lang="zh-TW" dirty="0"/>
              <a:t>60: distinct system call</a:t>
            </a:r>
            <a:endParaRPr dirty="0"/>
          </a:p>
          <a:p>
            <a:pPr marL="0" lvl="0" indent="457200" rtl="0">
              <a:spcBef>
                <a:spcPts val="0"/>
              </a:spcBef>
              <a:spcAft>
                <a:spcPts val="0"/>
              </a:spcAft>
              <a:buNone/>
            </a:pPr>
            <a:endParaRPr dirty="0"/>
          </a:p>
        </p:txBody>
      </p:sp>
      <p:sp>
        <p:nvSpPr>
          <p:cNvPr id="165" name="Shape 1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14</a:t>
            </a:fld>
            <a:endParaRPr/>
          </a:p>
        </p:txBody>
      </p:sp>
      <p:grpSp>
        <p:nvGrpSpPr>
          <p:cNvPr id="166" name="Shape 166"/>
          <p:cNvGrpSpPr/>
          <p:nvPr/>
        </p:nvGrpSpPr>
        <p:grpSpPr>
          <a:xfrm>
            <a:off x="7303639" y="185223"/>
            <a:ext cx="1564211" cy="2161025"/>
            <a:chOff x="7303639" y="185223"/>
            <a:chExt cx="1564211" cy="2161025"/>
          </a:xfrm>
        </p:grpSpPr>
        <p:pic>
          <p:nvPicPr>
            <p:cNvPr id="167" name="Shape 167"/>
            <p:cNvPicPr preferRelativeResize="0"/>
            <p:nvPr/>
          </p:nvPicPr>
          <p:blipFill>
            <a:blip r:embed="rId3">
              <a:alphaModFix/>
            </a:blip>
            <a:stretch>
              <a:fillRect/>
            </a:stretch>
          </p:blipFill>
          <p:spPr>
            <a:xfrm>
              <a:off x="7303639" y="185223"/>
              <a:ext cx="1528662" cy="2161025"/>
            </a:xfrm>
            <a:prstGeom prst="rect">
              <a:avLst/>
            </a:prstGeom>
            <a:noFill/>
            <a:ln>
              <a:noFill/>
            </a:ln>
          </p:spPr>
        </p:pic>
        <p:sp>
          <p:nvSpPr>
            <p:cNvPr id="168" name="Shape 168"/>
            <p:cNvSpPr/>
            <p:nvPr/>
          </p:nvSpPr>
          <p:spPr>
            <a:xfrm>
              <a:off x="7339350" y="997425"/>
              <a:ext cx="1528500" cy="327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169" name="Shape 169"/>
          <p:cNvGraphicFramePr/>
          <p:nvPr/>
        </p:nvGraphicFramePr>
        <p:xfrm>
          <a:off x="5587738" y="2825862"/>
          <a:ext cx="2884700" cy="2176020"/>
        </p:xfrm>
        <a:graphic>
          <a:graphicData uri="http://schemas.openxmlformats.org/drawingml/2006/table">
            <a:tbl>
              <a:tblPr>
                <a:noFill/>
                <a:tableStyleId>{E92C6D83-C73D-41AB-A46C-B211CE6FF8B4}</a:tableStyleId>
              </a:tblPr>
              <a:tblGrid>
                <a:gridCol w="580500">
                  <a:extLst>
                    <a:ext uri="{9D8B030D-6E8A-4147-A177-3AD203B41FA5}">
                      <a16:colId xmlns:a16="http://schemas.microsoft.com/office/drawing/2014/main" val="20000"/>
                    </a:ext>
                  </a:extLst>
                </a:gridCol>
                <a:gridCol w="562725">
                  <a:extLst>
                    <a:ext uri="{9D8B030D-6E8A-4147-A177-3AD203B41FA5}">
                      <a16:colId xmlns:a16="http://schemas.microsoft.com/office/drawing/2014/main" val="20001"/>
                    </a:ext>
                  </a:extLst>
                </a:gridCol>
                <a:gridCol w="611225">
                  <a:extLst>
                    <a:ext uri="{9D8B030D-6E8A-4147-A177-3AD203B41FA5}">
                      <a16:colId xmlns:a16="http://schemas.microsoft.com/office/drawing/2014/main" val="20002"/>
                    </a:ext>
                  </a:extLst>
                </a:gridCol>
                <a:gridCol w="386925">
                  <a:extLst>
                    <a:ext uri="{9D8B030D-6E8A-4147-A177-3AD203B41FA5}">
                      <a16:colId xmlns:a16="http://schemas.microsoft.com/office/drawing/2014/main" val="20003"/>
                    </a:ext>
                  </a:extLst>
                </a:gridCol>
                <a:gridCol w="743325">
                  <a:extLst>
                    <a:ext uri="{9D8B030D-6E8A-4147-A177-3AD203B41FA5}">
                      <a16:colId xmlns:a16="http://schemas.microsoft.com/office/drawing/2014/main" val="20004"/>
                    </a:ext>
                  </a:extLst>
                </a:gridCol>
              </a:tblGrid>
              <a:tr h="275250">
                <a:tc gridSpan="5">
                  <a:txBody>
                    <a:bodyPr/>
                    <a:lstStyle/>
                    <a:p>
                      <a:pPr marL="0" lvl="0" indent="0" algn="ctr" rtl="0">
                        <a:spcBef>
                          <a:spcPts val="0"/>
                        </a:spcBef>
                        <a:spcAft>
                          <a:spcPts val="0"/>
                        </a:spcAft>
                        <a:buNone/>
                      </a:pPr>
                      <a:r>
                        <a:rPr lang="zh-TW" sz="1300"/>
                        <a:t>API Call Matrix</a:t>
                      </a:r>
                      <a:endParaRPr sz="1300"/>
                    </a:p>
                  </a:txBody>
                  <a:tcPr marL="91425" marR="91425" marT="82275" marB="82275"/>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245475">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a:t>API</a:t>
                      </a:r>
                      <a:r>
                        <a:rPr lang="zh-TW" sz="1300" u="none" strike="noStrike" cap="none"/>
                        <a:t>1</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None/>
                      </a:pPr>
                      <a:r>
                        <a:rPr lang="zh-TW" sz="1300"/>
                        <a:t>API2</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u="none" strike="noStrike" cap="none"/>
                        <a:t>...</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None/>
                      </a:pPr>
                      <a:r>
                        <a:rPr lang="zh-TW" sz="1300"/>
                        <a:t>API60</a:t>
                      </a:r>
                      <a:endParaRPr sz="1300" u="none" strike="noStrike" cap="none"/>
                    </a:p>
                  </a:txBody>
                  <a:tcPr marL="91425" marR="91425" marT="82275" marB="82275"/>
                </a:tc>
                <a:extLst>
                  <a:ext uri="{0D108BD9-81ED-4DB2-BD59-A6C34878D82A}">
                    <a16:rowId xmlns:a16="http://schemas.microsoft.com/office/drawing/2014/main" val="10001"/>
                  </a:ext>
                </a:extLst>
              </a:tr>
              <a:tr h="245475">
                <a:tc>
                  <a:txBody>
                    <a:bodyPr/>
                    <a:lstStyle/>
                    <a:p>
                      <a:pPr marL="0" marR="0" lvl="0" indent="0" algn="l" rtl="0">
                        <a:lnSpc>
                          <a:spcPct val="100000"/>
                        </a:lnSpc>
                        <a:spcBef>
                          <a:spcPts val="0"/>
                        </a:spcBef>
                        <a:spcAft>
                          <a:spcPts val="0"/>
                        </a:spcAft>
                        <a:buClr>
                          <a:srgbClr val="000000"/>
                        </a:buClr>
                        <a:buSzPts val="1300"/>
                        <a:buFont typeface="Arial"/>
                        <a:buNone/>
                      </a:pPr>
                      <a:r>
                        <a:rPr lang="zh-TW" sz="1300"/>
                        <a:t>t</a:t>
                      </a:r>
                      <a:r>
                        <a:rPr lang="zh-TW" sz="1300" u="none" strike="noStrike" cap="none"/>
                        <a:t>1</a:t>
                      </a:r>
                      <a:endParaRPr sz="1300" u="none" strike="noStrike" cap="none"/>
                    </a:p>
                  </a:txBody>
                  <a:tcPr marL="91425" marR="91425" marT="82275" marB="82275"/>
                </a:tc>
                <a:tc>
                  <a:txBody>
                    <a:bodyPr/>
                    <a:lstStyle/>
                    <a:p>
                      <a:pPr marL="0" marR="0" lvl="0" indent="0" algn="l" rtl="0">
                        <a:lnSpc>
                          <a:spcPct val="100000"/>
                        </a:lnSpc>
                        <a:spcBef>
                          <a:spcPts val="0"/>
                        </a:spcBef>
                        <a:spcAft>
                          <a:spcPts val="0"/>
                        </a:spcAft>
                        <a:buClr>
                          <a:srgbClr val="000000"/>
                        </a:buClr>
                        <a:buSzPts val="1300"/>
                        <a:buFont typeface="Arial"/>
                        <a:buNone/>
                      </a:pPr>
                      <a:r>
                        <a:rPr lang="zh-TW" sz="1300"/>
                        <a:t>1(</a:t>
                      </a:r>
                      <a:r>
                        <a:rPr lang="zh-TW" sz="1300" u="none" strike="noStrike" cap="none"/>
                        <a:t>v)</a:t>
                      </a:r>
                      <a:endParaRPr sz="1300" u="none" strike="noStrike" cap="none"/>
                    </a:p>
                  </a:txBody>
                  <a:tcPr marL="91425" marR="91425" marT="82275" marB="82275"/>
                </a:tc>
                <a:tc>
                  <a:txBody>
                    <a:bodyPr/>
                    <a:lstStyle/>
                    <a:p>
                      <a:pPr marL="0" lvl="0" indent="0" rtl="0">
                        <a:spcBef>
                          <a:spcPts val="0"/>
                        </a:spcBef>
                        <a:spcAft>
                          <a:spcPts val="0"/>
                        </a:spcAft>
                        <a:buClr>
                          <a:srgbClr val="000000"/>
                        </a:buClr>
                        <a:buSzPts val="1300"/>
                        <a:buFont typeface="Arial"/>
                        <a:buNone/>
                      </a:pPr>
                      <a:r>
                        <a:rPr lang="zh-TW" sz="1300"/>
                        <a:t>0</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u="none" strike="noStrike" cap="none"/>
                        <a:t>...</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None/>
                      </a:pPr>
                      <a:r>
                        <a:rPr lang="zh-TW" sz="1300"/>
                        <a:t>0</a:t>
                      </a:r>
                      <a:endParaRPr sz="1300" u="none" strike="noStrike" cap="none"/>
                    </a:p>
                  </a:txBody>
                  <a:tcPr marL="91425" marR="91425" marT="82275" marB="82275"/>
                </a:tc>
                <a:extLst>
                  <a:ext uri="{0D108BD9-81ED-4DB2-BD59-A6C34878D82A}">
                    <a16:rowId xmlns:a16="http://schemas.microsoft.com/office/drawing/2014/main" val="10002"/>
                  </a:ext>
                </a:extLst>
              </a:tr>
              <a:tr h="330150">
                <a:tc>
                  <a:txBody>
                    <a:bodyPr/>
                    <a:lstStyle/>
                    <a:p>
                      <a:pPr marL="0" marR="0" lvl="0" indent="0" algn="l" rtl="0">
                        <a:lnSpc>
                          <a:spcPct val="100000"/>
                        </a:lnSpc>
                        <a:spcBef>
                          <a:spcPts val="0"/>
                        </a:spcBef>
                        <a:spcAft>
                          <a:spcPts val="0"/>
                        </a:spcAft>
                        <a:buClr>
                          <a:srgbClr val="000000"/>
                        </a:buClr>
                        <a:buSzPts val="1300"/>
                        <a:buFont typeface="Arial"/>
                        <a:buNone/>
                      </a:pPr>
                      <a:r>
                        <a:rPr lang="zh-TW" sz="1300"/>
                        <a:t>t</a:t>
                      </a:r>
                      <a:r>
                        <a:rPr lang="zh-TW" sz="1300" u="none" strike="noStrike" cap="none"/>
                        <a:t>2</a:t>
                      </a:r>
                      <a:endParaRPr sz="1300" u="none" strike="noStrike" cap="none"/>
                    </a:p>
                  </a:txBody>
                  <a:tcPr marL="91425" marR="91425" marT="82275" marB="82275"/>
                </a:tc>
                <a:tc>
                  <a:txBody>
                    <a:bodyPr/>
                    <a:lstStyle/>
                    <a:p>
                      <a:pPr marL="0" marR="0" lvl="0" indent="0" algn="l" rtl="0">
                        <a:lnSpc>
                          <a:spcPct val="100000"/>
                        </a:lnSpc>
                        <a:spcBef>
                          <a:spcPts val="0"/>
                        </a:spcBef>
                        <a:spcAft>
                          <a:spcPts val="0"/>
                        </a:spcAft>
                        <a:buClr>
                          <a:srgbClr val="000000"/>
                        </a:buClr>
                        <a:buSzPts val="1300"/>
                        <a:buFont typeface="Arial"/>
                        <a:buNone/>
                      </a:pPr>
                      <a:r>
                        <a:rPr lang="zh-TW" sz="1300"/>
                        <a:t>0</a:t>
                      </a:r>
                      <a:endParaRPr sz="1300" u="none" strike="noStrike" cap="none"/>
                    </a:p>
                  </a:txBody>
                  <a:tcPr marL="91425" marR="91425" marT="82275" marB="82275"/>
                </a:tc>
                <a:tc>
                  <a:txBody>
                    <a:bodyPr/>
                    <a:lstStyle/>
                    <a:p>
                      <a:pPr marL="0" lvl="0" indent="0" rtl="0">
                        <a:spcBef>
                          <a:spcPts val="0"/>
                        </a:spcBef>
                        <a:spcAft>
                          <a:spcPts val="0"/>
                        </a:spcAft>
                        <a:buClr>
                          <a:srgbClr val="000000"/>
                        </a:buClr>
                        <a:buSzPts val="1300"/>
                        <a:buFont typeface="Arial"/>
                        <a:buNone/>
                      </a:pPr>
                      <a:r>
                        <a:rPr lang="zh-TW" sz="1300"/>
                        <a:t>1(v)</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Clr>
                          <a:srgbClr val="000000"/>
                        </a:buClr>
                        <a:buSzPts val="1300"/>
                        <a:buFont typeface="Arial"/>
                        <a:buNone/>
                      </a:pPr>
                      <a:r>
                        <a:rPr lang="zh-TW" sz="1300" u="none" strike="noStrike" cap="none"/>
                        <a:t>...</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None/>
                      </a:pPr>
                      <a:r>
                        <a:rPr lang="zh-TW" sz="1300"/>
                        <a:t>0</a:t>
                      </a:r>
                      <a:endParaRPr sz="1300" u="none" strike="noStrike" cap="none"/>
                    </a:p>
                  </a:txBody>
                  <a:tcPr marL="91425" marR="91425" marT="82275" marB="82275"/>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None/>
                      </a:pPr>
                      <a:r>
                        <a:rPr lang="zh-TW" sz="1300"/>
                        <a:t>...</a:t>
                      </a:r>
                      <a:endParaRPr sz="1300"/>
                    </a:p>
                  </a:txBody>
                  <a:tcPr marL="91425" marR="91425" marT="82275" marB="82275"/>
                </a:tc>
                <a:tc>
                  <a:txBody>
                    <a:bodyPr/>
                    <a:lstStyle/>
                    <a:p>
                      <a:pPr marL="0" marR="0" lvl="0" indent="0" algn="l" rtl="0">
                        <a:lnSpc>
                          <a:spcPct val="100000"/>
                        </a:lnSpc>
                        <a:spcBef>
                          <a:spcPts val="0"/>
                        </a:spcBef>
                        <a:spcAft>
                          <a:spcPts val="0"/>
                        </a:spcAft>
                        <a:buNone/>
                      </a:pPr>
                      <a:r>
                        <a:rPr lang="zh-TW" sz="1300"/>
                        <a:t>...</a:t>
                      </a:r>
                      <a:endParaRPr sz="1300"/>
                    </a:p>
                  </a:txBody>
                  <a:tcPr marL="91425" marR="91425" marT="82275" marB="82275"/>
                </a:tc>
                <a:tc>
                  <a:txBody>
                    <a:bodyPr/>
                    <a:lstStyle/>
                    <a:p>
                      <a:pPr marL="0" lvl="0" indent="0" rtl="0">
                        <a:spcBef>
                          <a:spcPts val="0"/>
                        </a:spcBef>
                        <a:spcAft>
                          <a:spcPts val="0"/>
                        </a:spcAft>
                        <a:buNone/>
                      </a:pPr>
                      <a:r>
                        <a:rPr lang="zh-TW" sz="1300"/>
                        <a:t>...</a:t>
                      </a:r>
                      <a:endParaRPr sz="1300"/>
                    </a:p>
                  </a:txBody>
                  <a:tcPr marL="91425" marR="91425" marT="82275" marB="82275"/>
                </a:tc>
                <a:tc>
                  <a:txBody>
                    <a:bodyPr/>
                    <a:lstStyle/>
                    <a:p>
                      <a:pPr marL="0" marR="0" lvl="0" indent="0" algn="ctr" rtl="0">
                        <a:lnSpc>
                          <a:spcPct val="100000"/>
                        </a:lnSpc>
                        <a:spcBef>
                          <a:spcPts val="0"/>
                        </a:spcBef>
                        <a:spcAft>
                          <a:spcPts val="0"/>
                        </a:spcAft>
                        <a:buNone/>
                      </a:pPr>
                      <a:r>
                        <a:rPr lang="zh-TW" sz="1300"/>
                        <a:t>...</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None/>
                      </a:pPr>
                      <a:r>
                        <a:rPr lang="zh-TW" sz="1300"/>
                        <a:t>0</a:t>
                      </a:r>
                      <a:endParaRPr sz="1300"/>
                    </a:p>
                  </a:txBody>
                  <a:tcPr marL="91425" marR="91425" marT="82275" marB="82275"/>
                </a:tc>
                <a:extLst>
                  <a:ext uri="{0D108BD9-81ED-4DB2-BD59-A6C34878D82A}">
                    <a16:rowId xmlns:a16="http://schemas.microsoft.com/office/drawing/2014/main" val="10004"/>
                  </a:ext>
                </a:extLst>
              </a:tr>
              <a:tr h="0">
                <a:tc>
                  <a:txBody>
                    <a:bodyPr/>
                    <a:lstStyle/>
                    <a:p>
                      <a:pPr marL="0" marR="0" lvl="0" indent="0" algn="l" rtl="0">
                        <a:lnSpc>
                          <a:spcPct val="100000"/>
                        </a:lnSpc>
                        <a:spcBef>
                          <a:spcPts val="0"/>
                        </a:spcBef>
                        <a:spcAft>
                          <a:spcPts val="0"/>
                        </a:spcAft>
                        <a:buNone/>
                      </a:pPr>
                      <a:r>
                        <a:rPr lang="zh-TW" sz="1300"/>
                        <a:t>t100</a:t>
                      </a:r>
                      <a:endParaRPr sz="1300"/>
                    </a:p>
                  </a:txBody>
                  <a:tcPr marL="91425" marR="91425" marT="82275" marB="82275"/>
                </a:tc>
                <a:tc>
                  <a:txBody>
                    <a:bodyPr/>
                    <a:lstStyle/>
                    <a:p>
                      <a:pPr marL="0" marR="0" lvl="0" indent="0" algn="l" rtl="0">
                        <a:lnSpc>
                          <a:spcPct val="100000"/>
                        </a:lnSpc>
                        <a:spcBef>
                          <a:spcPts val="0"/>
                        </a:spcBef>
                        <a:spcAft>
                          <a:spcPts val="0"/>
                        </a:spcAft>
                        <a:buNone/>
                      </a:pPr>
                      <a:r>
                        <a:rPr lang="zh-TW" sz="1300"/>
                        <a:t>0</a:t>
                      </a:r>
                      <a:endParaRPr sz="1300"/>
                    </a:p>
                  </a:txBody>
                  <a:tcPr marL="91425" marR="91425" marT="82275" marB="82275"/>
                </a:tc>
                <a:tc>
                  <a:txBody>
                    <a:bodyPr/>
                    <a:lstStyle/>
                    <a:p>
                      <a:pPr marL="0" lvl="0" indent="0" rtl="0">
                        <a:spcBef>
                          <a:spcPts val="0"/>
                        </a:spcBef>
                        <a:spcAft>
                          <a:spcPts val="0"/>
                        </a:spcAft>
                        <a:buNone/>
                      </a:pPr>
                      <a:r>
                        <a:rPr lang="zh-TW" sz="1300"/>
                        <a:t>0</a:t>
                      </a:r>
                      <a:endParaRPr sz="1300"/>
                    </a:p>
                  </a:txBody>
                  <a:tcPr marL="91425" marR="91425" marT="82275" marB="82275"/>
                </a:tc>
                <a:tc>
                  <a:txBody>
                    <a:bodyPr/>
                    <a:lstStyle/>
                    <a:p>
                      <a:pPr marL="0" marR="0" lvl="0" indent="0" algn="ctr" rtl="0">
                        <a:lnSpc>
                          <a:spcPct val="100000"/>
                        </a:lnSpc>
                        <a:spcBef>
                          <a:spcPts val="0"/>
                        </a:spcBef>
                        <a:spcAft>
                          <a:spcPts val="0"/>
                        </a:spcAft>
                        <a:buNone/>
                      </a:pPr>
                      <a:r>
                        <a:rPr lang="zh-TW" sz="1300"/>
                        <a:t>...</a:t>
                      </a:r>
                      <a:endParaRPr sz="1300" u="none" strike="noStrike" cap="none"/>
                    </a:p>
                  </a:txBody>
                  <a:tcPr marL="91425" marR="91425" marT="82275" marB="82275"/>
                </a:tc>
                <a:tc>
                  <a:txBody>
                    <a:bodyPr/>
                    <a:lstStyle/>
                    <a:p>
                      <a:pPr marL="0" marR="0" lvl="0" indent="0" algn="ctr" rtl="0">
                        <a:lnSpc>
                          <a:spcPct val="100000"/>
                        </a:lnSpc>
                        <a:spcBef>
                          <a:spcPts val="0"/>
                        </a:spcBef>
                        <a:spcAft>
                          <a:spcPts val="0"/>
                        </a:spcAft>
                        <a:buNone/>
                      </a:pPr>
                      <a:r>
                        <a:rPr lang="zh-TW" sz="1300"/>
                        <a:t>1(v)</a:t>
                      </a:r>
                      <a:endParaRPr sz="1300"/>
                    </a:p>
                  </a:txBody>
                  <a:tcPr marL="91425" marR="91425" marT="82275" marB="8227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Deep Neural Network Architecture (1/4)</a:t>
            </a:r>
            <a:endParaRPr/>
          </a:p>
        </p:txBody>
      </p:sp>
      <p:sp>
        <p:nvSpPr>
          <p:cNvPr id="175" name="Shape 17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176" name="Shape 1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15</a:t>
            </a:fld>
            <a:endParaRPr/>
          </a:p>
        </p:txBody>
      </p:sp>
      <p:pic>
        <p:nvPicPr>
          <p:cNvPr id="177" name="Shape 177"/>
          <p:cNvPicPr preferRelativeResize="0"/>
          <p:nvPr/>
        </p:nvPicPr>
        <p:blipFill>
          <a:blip r:embed="rId3">
            <a:alphaModFix/>
          </a:blip>
          <a:stretch>
            <a:fillRect/>
          </a:stretch>
        </p:blipFill>
        <p:spPr>
          <a:xfrm>
            <a:off x="791600" y="1266325"/>
            <a:ext cx="6704375" cy="3408475"/>
          </a:xfrm>
          <a:prstGeom prst="rect">
            <a:avLst/>
          </a:prstGeom>
          <a:noFill/>
          <a:ln>
            <a:noFill/>
          </a:ln>
        </p:spPr>
      </p:pic>
      <p:pic>
        <p:nvPicPr>
          <p:cNvPr id="178" name="Shape 178"/>
          <p:cNvPicPr preferRelativeResize="0"/>
          <p:nvPr/>
        </p:nvPicPr>
        <p:blipFill>
          <a:blip r:embed="rId4">
            <a:alphaModFix/>
          </a:blip>
          <a:stretch>
            <a:fillRect/>
          </a:stretch>
        </p:blipFill>
        <p:spPr>
          <a:xfrm>
            <a:off x="7615339" y="-2"/>
            <a:ext cx="1528662" cy="2161025"/>
          </a:xfrm>
          <a:prstGeom prst="rect">
            <a:avLst/>
          </a:prstGeom>
          <a:noFill/>
          <a:ln>
            <a:noFill/>
          </a:ln>
        </p:spPr>
      </p:pic>
      <p:sp>
        <p:nvSpPr>
          <p:cNvPr id="179" name="Shape 179"/>
          <p:cNvSpPr/>
          <p:nvPr/>
        </p:nvSpPr>
        <p:spPr>
          <a:xfrm>
            <a:off x="7651975" y="1190975"/>
            <a:ext cx="1491900" cy="312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mc:AlternateContent xmlns:mc="http://schemas.openxmlformats.org/markup-compatibility/2006">
        <mc:Choice xmlns:p14="http://schemas.microsoft.com/office/powerpoint/2010/main" Requires="p14">
          <p:contentPart p14:bwMode="auto" r:id="rId5">
            <p14:nvContentPartPr>
              <p14:cNvPr id="2" name="筆跡 1"/>
              <p14:cNvContentPartPr/>
              <p14:nvPr/>
            </p14:nvContentPartPr>
            <p14:xfrm>
              <a:off x="458280" y="968400"/>
              <a:ext cx="2552760" cy="3136320"/>
            </p14:xfrm>
          </p:contentPart>
        </mc:Choice>
        <mc:Fallback>
          <p:pic>
            <p:nvPicPr>
              <p:cNvPr id="2" name="筆跡 1"/>
              <p:cNvPicPr/>
              <p:nvPr/>
            </p:nvPicPr>
            <p:blipFill>
              <a:blip r:embed="rId6"/>
              <a:stretch>
                <a:fillRect/>
              </a:stretch>
            </p:blipFill>
            <p:spPr>
              <a:xfrm>
                <a:off x="449640" y="964440"/>
                <a:ext cx="2565720" cy="314676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16</a:t>
            </a:fld>
            <a:endParaRPr/>
          </a:p>
        </p:txBody>
      </p:sp>
      <p:pic>
        <p:nvPicPr>
          <p:cNvPr id="185" name="Shape 185"/>
          <p:cNvPicPr preferRelativeResize="0"/>
          <p:nvPr/>
        </p:nvPicPr>
        <p:blipFill rotWithShape="1">
          <a:blip r:embed="rId3">
            <a:alphaModFix/>
          </a:blip>
          <a:srcRect t="2363" r="1234" b="2696"/>
          <a:stretch/>
        </p:blipFill>
        <p:spPr>
          <a:xfrm>
            <a:off x="1026050" y="-12"/>
            <a:ext cx="6978360" cy="50568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1" name="Shape 19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192" name="Shape 1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17</a:t>
            </a:fld>
            <a:endParaRPr/>
          </a:p>
        </p:txBody>
      </p:sp>
      <p:pic>
        <p:nvPicPr>
          <p:cNvPr id="193" name="Shape 193"/>
          <p:cNvPicPr preferRelativeResize="0"/>
          <p:nvPr/>
        </p:nvPicPr>
        <p:blipFill rotWithShape="1">
          <a:blip r:embed="rId3">
            <a:alphaModFix/>
          </a:blip>
          <a:srcRect b="9338"/>
          <a:stretch/>
        </p:blipFill>
        <p:spPr>
          <a:xfrm>
            <a:off x="858750" y="0"/>
            <a:ext cx="7426500" cy="49841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 name="Shape 19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200" name="Shape 2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18</a:t>
            </a:fld>
            <a:endParaRPr/>
          </a:p>
        </p:txBody>
      </p:sp>
      <p:pic>
        <p:nvPicPr>
          <p:cNvPr id="201" name="Shape 201"/>
          <p:cNvPicPr preferRelativeResize="0"/>
          <p:nvPr/>
        </p:nvPicPr>
        <p:blipFill>
          <a:blip r:embed="rId3">
            <a:alphaModFix/>
          </a:blip>
          <a:stretch>
            <a:fillRect/>
          </a:stretch>
        </p:blipFill>
        <p:spPr>
          <a:xfrm>
            <a:off x="957275" y="38100"/>
            <a:ext cx="7229475" cy="4961326"/>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7" name="Shape 20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208" name="Shape 2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19</a:t>
            </a:fld>
            <a:endParaRPr/>
          </a:p>
        </p:txBody>
      </p:sp>
      <p:pic>
        <p:nvPicPr>
          <p:cNvPr id="209" name="Shape 209"/>
          <p:cNvPicPr preferRelativeResize="0"/>
          <p:nvPr/>
        </p:nvPicPr>
        <p:blipFill>
          <a:blip r:embed="rId3">
            <a:alphaModFix/>
          </a:blip>
          <a:stretch>
            <a:fillRect/>
          </a:stretch>
        </p:blipFill>
        <p:spPr>
          <a:xfrm>
            <a:off x="1327300" y="0"/>
            <a:ext cx="6489400" cy="49599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Outline</a:t>
            </a:r>
            <a:endParaRPr/>
          </a:p>
        </p:txBody>
      </p:sp>
      <p:sp>
        <p:nvSpPr>
          <p:cNvPr id="73" name="Shape 7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Introduction</a:t>
            </a:r>
            <a:endParaRPr/>
          </a:p>
          <a:p>
            <a:pPr marL="457200" lvl="0" indent="-342900" rtl="0">
              <a:spcBef>
                <a:spcPts val="0"/>
              </a:spcBef>
              <a:spcAft>
                <a:spcPts val="0"/>
              </a:spcAft>
              <a:buSzPts val="1800"/>
              <a:buChar char="●"/>
            </a:pPr>
            <a:r>
              <a:rPr lang="zh-TW"/>
              <a:t>Related Work</a:t>
            </a:r>
            <a:endParaRPr/>
          </a:p>
          <a:p>
            <a:pPr marL="457200" lvl="0" indent="-342900" rtl="0">
              <a:spcBef>
                <a:spcPts val="0"/>
              </a:spcBef>
              <a:spcAft>
                <a:spcPts val="0"/>
              </a:spcAft>
              <a:buSzPts val="1800"/>
              <a:buChar char="●"/>
            </a:pPr>
            <a:r>
              <a:rPr lang="zh-TW"/>
              <a:t>Methodology</a:t>
            </a:r>
            <a:endParaRPr/>
          </a:p>
          <a:p>
            <a:pPr marL="457200" lvl="0" indent="-342900" rtl="0">
              <a:spcBef>
                <a:spcPts val="0"/>
              </a:spcBef>
              <a:spcAft>
                <a:spcPts val="0"/>
              </a:spcAft>
              <a:buSzPts val="1800"/>
              <a:buChar char="●"/>
            </a:pPr>
            <a:r>
              <a:rPr lang="zh-TW"/>
              <a:t>Evaluation</a:t>
            </a:r>
            <a:endParaRPr/>
          </a:p>
          <a:p>
            <a:pPr marL="457200" lvl="0" indent="-342900">
              <a:spcBef>
                <a:spcPts val="0"/>
              </a:spcBef>
              <a:spcAft>
                <a:spcPts val="0"/>
              </a:spcAft>
              <a:buSzPts val="1800"/>
              <a:buChar char="●"/>
            </a:pPr>
            <a:r>
              <a:rPr lang="zh-TW"/>
              <a:t>Conclusion &amp; Future Work</a:t>
            </a:r>
            <a:endParaRPr/>
          </a:p>
        </p:txBody>
      </p:sp>
      <p:sp>
        <p:nvSpPr>
          <p:cNvPr id="74" name="Shape 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5" name="Shape 2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216" name="Shape 2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20</a:t>
            </a:fld>
            <a:endParaRPr/>
          </a:p>
        </p:txBody>
      </p:sp>
      <p:pic>
        <p:nvPicPr>
          <p:cNvPr id="217" name="Shape 217"/>
          <p:cNvPicPr preferRelativeResize="0"/>
          <p:nvPr/>
        </p:nvPicPr>
        <p:blipFill>
          <a:blip r:embed="rId3">
            <a:alphaModFix/>
          </a:blip>
          <a:stretch>
            <a:fillRect/>
          </a:stretch>
        </p:blipFill>
        <p:spPr>
          <a:xfrm>
            <a:off x="1218300" y="0"/>
            <a:ext cx="6707400" cy="4959974"/>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3" name="Shape 2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224" name="Shape 2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21</a:t>
            </a:fld>
            <a:endParaRPr/>
          </a:p>
        </p:txBody>
      </p:sp>
      <p:pic>
        <p:nvPicPr>
          <p:cNvPr id="225" name="Shape 225"/>
          <p:cNvPicPr preferRelativeResize="0"/>
          <p:nvPr/>
        </p:nvPicPr>
        <p:blipFill rotWithShape="1">
          <a:blip r:embed="rId3">
            <a:alphaModFix/>
          </a:blip>
          <a:srcRect t="7175"/>
          <a:stretch/>
        </p:blipFill>
        <p:spPr>
          <a:xfrm>
            <a:off x="1086438" y="0"/>
            <a:ext cx="6971126" cy="49907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Deep Neural Network (2/4)</a:t>
            </a:r>
            <a:endParaRPr/>
          </a:p>
        </p:txBody>
      </p:sp>
      <p:sp>
        <p:nvSpPr>
          <p:cNvPr id="231" name="Shape 231"/>
          <p:cNvSpPr txBox="1">
            <a:spLocks noGrp="1"/>
          </p:cNvSpPr>
          <p:nvPr>
            <p:ph type="body" idx="1"/>
          </p:nvPr>
        </p:nvSpPr>
        <p:spPr>
          <a:xfrm>
            <a:off x="311700" y="1266325"/>
            <a:ext cx="60714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Input data dimension : (100,60,1)</a:t>
            </a:r>
            <a:endParaRPr/>
          </a:p>
          <a:p>
            <a:pPr marL="457200" lvl="0" indent="-342900" rtl="0">
              <a:spcBef>
                <a:spcPts val="0"/>
              </a:spcBef>
              <a:spcAft>
                <a:spcPts val="0"/>
              </a:spcAft>
              <a:buSzPts val="1800"/>
              <a:buChar char="●"/>
            </a:pPr>
            <a:r>
              <a:rPr lang="zh-TW"/>
              <a:t>We use </a:t>
            </a:r>
            <a:r>
              <a:rPr lang="zh-TW">
                <a:solidFill>
                  <a:srgbClr val="FF0000"/>
                </a:solidFill>
              </a:rPr>
              <a:t>convolution</a:t>
            </a:r>
            <a:r>
              <a:rPr lang="zh-TW"/>
              <a:t> </a:t>
            </a:r>
            <a:r>
              <a:rPr lang="zh-TW">
                <a:solidFill>
                  <a:srgbClr val="FF0000"/>
                </a:solidFill>
              </a:rPr>
              <a:t>filters of size 3×60</a:t>
            </a:r>
            <a:r>
              <a:rPr lang="zh-TW"/>
              <a:t>, which corresponds to 3-grams of instructions.</a:t>
            </a:r>
            <a:endParaRPr/>
          </a:p>
          <a:p>
            <a:pPr marL="457200" lvl="0" indent="-342900" rtl="0">
              <a:spcBef>
                <a:spcPts val="0"/>
              </a:spcBef>
              <a:spcAft>
                <a:spcPts val="0"/>
              </a:spcAft>
              <a:buSzPts val="1800"/>
              <a:buChar char="●"/>
            </a:pPr>
            <a:r>
              <a:rPr lang="zh-TW"/>
              <a:t>After each convolutional layer we use </a:t>
            </a:r>
            <a:r>
              <a:rPr lang="zh-TW">
                <a:solidFill>
                  <a:srgbClr val="FF0000"/>
                </a:solidFill>
              </a:rPr>
              <a:t>max-pooling</a:t>
            </a:r>
            <a:r>
              <a:rPr lang="zh-TW"/>
              <a:t> to reduce the dimensionality of data by a factor of two.</a:t>
            </a:r>
            <a:endParaRPr/>
          </a:p>
          <a:p>
            <a:pPr marL="0" lvl="0" indent="0" rtl="0">
              <a:spcBef>
                <a:spcPts val="1600"/>
              </a:spcBef>
              <a:spcAft>
                <a:spcPts val="1600"/>
              </a:spcAft>
              <a:buNone/>
            </a:pPr>
            <a:endParaRPr/>
          </a:p>
        </p:txBody>
      </p:sp>
      <p:sp>
        <p:nvSpPr>
          <p:cNvPr id="232" name="Shape 2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22</a:t>
            </a:fld>
            <a:endParaRPr/>
          </a:p>
        </p:txBody>
      </p:sp>
      <p:pic>
        <p:nvPicPr>
          <p:cNvPr id="233" name="Shape 233"/>
          <p:cNvPicPr preferRelativeResize="0"/>
          <p:nvPr/>
        </p:nvPicPr>
        <p:blipFill rotWithShape="1">
          <a:blip r:embed="rId3">
            <a:alphaModFix/>
          </a:blip>
          <a:srcRect b="8214"/>
          <a:stretch/>
        </p:blipFill>
        <p:spPr>
          <a:xfrm>
            <a:off x="6288600" y="0"/>
            <a:ext cx="2855400" cy="1332400"/>
          </a:xfrm>
          <a:prstGeom prst="rect">
            <a:avLst/>
          </a:prstGeom>
          <a:noFill/>
          <a:ln>
            <a:noFill/>
          </a:ln>
        </p:spPr>
      </p:pic>
      <p:sp>
        <p:nvSpPr>
          <p:cNvPr id="234" name="Shape 234"/>
          <p:cNvSpPr/>
          <p:nvPr/>
        </p:nvSpPr>
        <p:spPr>
          <a:xfrm>
            <a:off x="7391450" y="0"/>
            <a:ext cx="580500" cy="1266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35" name="Shape 235"/>
          <p:cNvPicPr preferRelativeResize="0"/>
          <p:nvPr/>
        </p:nvPicPr>
        <p:blipFill rotWithShape="1">
          <a:blip r:embed="rId4">
            <a:alphaModFix/>
          </a:blip>
          <a:srcRect l="7786" r="5309"/>
          <a:stretch/>
        </p:blipFill>
        <p:spPr>
          <a:xfrm>
            <a:off x="6827325" y="1332400"/>
            <a:ext cx="1078700" cy="3462099"/>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Deep Neural Network (3/4)</a:t>
            </a:r>
            <a:endParaRPr/>
          </a:p>
        </p:txBody>
      </p:sp>
      <p:sp>
        <p:nvSpPr>
          <p:cNvPr id="241" name="Shape 241"/>
          <p:cNvSpPr txBox="1">
            <a:spLocks noGrp="1"/>
          </p:cNvSpPr>
          <p:nvPr>
            <p:ph type="body" idx="1"/>
          </p:nvPr>
        </p:nvSpPr>
        <p:spPr>
          <a:xfrm>
            <a:off x="311700" y="145167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We forward each output of the convolutional filters as one vector, and </a:t>
            </a:r>
            <a:r>
              <a:rPr lang="zh-TW">
                <a:solidFill>
                  <a:srgbClr val="695D46"/>
                </a:solidFill>
              </a:rPr>
              <a:t>the resulting sequence is modeled using the LSTM cells.</a:t>
            </a:r>
            <a:endParaRPr/>
          </a:p>
          <a:p>
            <a:pPr marL="457200" lvl="0" indent="-342900" rtl="0">
              <a:spcBef>
                <a:spcPts val="0"/>
              </a:spcBef>
              <a:spcAft>
                <a:spcPts val="0"/>
              </a:spcAft>
              <a:buSzPts val="1800"/>
              <a:buChar char="●"/>
            </a:pPr>
            <a:r>
              <a:rPr lang="zh-TW"/>
              <a:t>We use LSTM cells, as they are flexible in terms of training, even though the </a:t>
            </a:r>
            <a:r>
              <a:rPr lang="zh-TW">
                <a:solidFill>
                  <a:srgbClr val="FF0000"/>
                </a:solidFill>
              </a:rPr>
              <a:t>maximal sequence length was limited to 100 vectors</a:t>
            </a:r>
            <a:r>
              <a:rPr lang="zh-TW"/>
              <a:t>.</a:t>
            </a:r>
            <a:endParaRPr/>
          </a:p>
          <a:p>
            <a:pPr marL="457200" lvl="0" indent="-342900" rtl="0">
              <a:spcBef>
                <a:spcPts val="0"/>
              </a:spcBef>
              <a:spcAft>
                <a:spcPts val="0"/>
              </a:spcAft>
              <a:buSzPts val="1800"/>
              <a:buChar char="●"/>
            </a:pPr>
            <a:r>
              <a:rPr lang="zh-TW"/>
              <a:t>Using the recurrent layer we are able to </a:t>
            </a:r>
            <a:r>
              <a:rPr lang="zh-TW">
                <a:solidFill>
                  <a:srgbClr val="FF0000"/>
                </a:solidFill>
              </a:rPr>
              <a:t>explicitly model the sequential dependencies</a:t>
            </a:r>
            <a:r>
              <a:rPr lang="zh-TW"/>
              <a:t> in the kernel API traces.</a:t>
            </a:r>
            <a:endParaRPr/>
          </a:p>
        </p:txBody>
      </p:sp>
      <p:sp>
        <p:nvSpPr>
          <p:cNvPr id="242" name="Shape 2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23</a:t>
            </a:fld>
            <a:endParaRPr/>
          </a:p>
        </p:txBody>
      </p:sp>
      <p:pic>
        <p:nvPicPr>
          <p:cNvPr id="243" name="Shape 243"/>
          <p:cNvPicPr preferRelativeResize="0"/>
          <p:nvPr/>
        </p:nvPicPr>
        <p:blipFill rotWithShape="1">
          <a:blip r:embed="rId3">
            <a:alphaModFix/>
          </a:blip>
          <a:srcRect b="8214"/>
          <a:stretch/>
        </p:blipFill>
        <p:spPr>
          <a:xfrm>
            <a:off x="6288600" y="0"/>
            <a:ext cx="2855400" cy="1332400"/>
          </a:xfrm>
          <a:prstGeom prst="rect">
            <a:avLst/>
          </a:prstGeom>
          <a:noFill/>
          <a:ln>
            <a:noFill/>
          </a:ln>
        </p:spPr>
      </p:pic>
      <p:sp>
        <p:nvSpPr>
          <p:cNvPr id="244" name="Shape 244"/>
          <p:cNvSpPr/>
          <p:nvPr/>
        </p:nvSpPr>
        <p:spPr>
          <a:xfrm>
            <a:off x="8005350" y="0"/>
            <a:ext cx="435600" cy="1266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Deep Neural Network (4/4)</a:t>
            </a:r>
            <a:endParaRPr/>
          </a:p>
        </p:txBody>
      </p:sp>
      <p:sp>
        <p:nvSpPr>
          <p:cNvPr id="250" name="Shape 250"/>
          <p:cNvSpPr txBox="1">
            <a:spLocks noGrp="1"/>
          </p:cNvSpPr>
          <p:nvPr>
            <p:ph type="body" idx="1"/>
          </p:nvPr>
        </p:nvSpPr>
        <p:spPr>
          <a:xfrm>
            <a:off x="311700" y="13605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solidFill>
                  <a:srgbClr val="FF0000"/>
                </a:solidFill>
              </a:rPr>
              <a:t>Mean-pooling</a:t>
            </a:r>
            <a:r>
              <a:rPr lang="zh-TW"/>
              <a:t> is used to extract features of highest importance from the</a:t>
            </a:r>
            <a:br>
              <a:rPr lang="zh-TW"/>
            </a:br>
            <a:r>
              <a:rPr lang="zh-TW"/>
              <a:t>LSTM output and reduce the complexity of further data processing.</a:t>
            </a:r>
            <a:endParaRPr/>
          </a:p>
          <a:p>
            <a:pPr marL="457200" lvl="0" indent="-342900" rtl="0">
              <a:spcBef>
                <a:spcPts val="0"/>
              </a:spcBef>
              <a:spcAft>
                <a:spcPts val="0"/>
              </a:spcAft>
              <a:buSzPts val="1800"/>
              <a:buChar char="●"/>
            </a:pPr>
            <a:r>
              <a:rPr lang="zh-TW"/>
              <a:t>Use </a:t>
            </a:r>
            <a:r>
              <a:rPr lang="zh-TW">
                <a:solidFill>
                  <a:srgbClr val="FF0000"/>
                </a:solidFill>
              </a:rPr>
              <a:t>Dropout</a:t>
            </a:r>
            <a:r>
              <a:rPr lang="zh-TW"/>
              <a:t> in order to </a:t>
            </a:r>
            <a:r>
              <a:rPr lang="zh-TW">
                <a:solidFill>
                  <a:srgbClr val="FF0000"/>
                </a:solidFill>
              </a:rPr>
              <a:t>prevent overfitting</a:t>
            </a:r>
            <a:r>
              <a:rPr lang="zh-TW"/>
              <a:t> and a softmax layer to output the label probabilities.</a:t>
            </a:r>
            <a:endParaRPr/>
          </a:p>
        </p:txBody>
      </p:sp>
      <p:sp>
        <p:nvSpPr>
          <p:cNvPr id="251" name="Shape 2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24</a:t>
            </a:fld>
            <a:endParaRPr/>
          </a:p>
        </p:txBody>
      </p:sp>
      <p:pic>
        <p:nvPicPr>
          <p:cNvPr id="252" name="Shape 252"/>
          <p:cNvPicPr preferRelativeResize="0"/>
          <p:nvPr/>
        </p:nvPicPr>
        <p:blipFill rotWithShape="1">
          <a:blip r:embed="rId3">
            <a:alphaModFix/>
          </a:blip>
          <a:srcRect b="9755"/>
          <a:stretch/>
        </p:blipFill>
        <p:spPr>
          <a:xfrm>
            <a:off x="6288600" y="0"/>
            <a:ext cx="2855400" cy="1310075"/>
          </a:xfrm>
          <a:prstGeom prst="rect">
            <a:avLst/>
          </a:prstGeom>
          <a:noFill/>
          <a:ln>
            <a:noFill/>
          </a:ln>
        </p:spPr>
      </p:pic>
      <p:sp>
        <p:nvSpPr>
          <p:cNvPr id="253" name="Shape 253"/>
          <p:cNvSpPr/>
          <p:nvPr/>
        </p:nvSpPr>
        <p:spPr>
          <a:xfrm>
            <a:off x="8332850" y="0"/>
            <a:ext cx="499500" cy="1266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54" name="Shape 254"/>
          <p:cNvPicPr preferRelativeResize="0"/>
          <p:nvPr/>
        </p:nvPicPr>
        <p:blipFill rotWithShape="1">
          <a:blip r:embed="rId4">
            <a:alphaModFix/>
          </a:blip>
          <a:srcRect l="35224" b="45802"/>
          <a:stretch/>
        </p:blipFill>
        <p:spPr>
          <a:xfrm>
            <a:off x="3632275" y="2844650"/>
            <a:ext cx="3928343" cy="1998325"/>
          </a:xfrm>
          <a:prstGeom prst="rect">
            <a:avLst/>
          </a:prstGeom>
          <a:noFill/>
          <a:ln>
            <a:noFill/>
          </a:ln>
        </p:spPr>
      </p:pic>
      <p:pic>
        <p:nvPicPr>
          <p:cNvPr id="255" name="Shape 255"/>
          <p:cNvPicPr preferRelativeResize="0"/>
          <p:nvPr/>
        </p:nvPicPr>
        <p:blipFill>
          <a:blip r:embed="rId5">
            <a:alphaModFix/>
          </a:blip>
          <a:stretch>
            <a:fillRect/>
          </a:stretch>
        </p:blipFill>
        <p:spPr>
          <a:xfrm>
            <a:off x="1409245" y="2779895"/>
            <a:ext cx="1759225" cy="2127825"/>
          </a:xfrm>
          <a:prstGeom prst="rect">
            <a:avLst/>
          </a:prstGeom>
          <a:noFill/>
          <a:ln>
            <a:noFill/>
          </a:ln>
        </p:spPr>
      </p:pic>
      <mc:AlternateContent xmlns:mc="http://schemas.openxmlformats.org/markup-compatibility/2006">
        <mc:Choice xmlns:p14="http://schemas.microsoft.com/office/powerpoint/2010/main" Requires="p14">
          <p:contentPart p14:bwMode="auto" r:id="rId6">
            <p14:nvContentPartPr>
              <p14:cNvPr id="2" name="筆跡 1"/>
              <p14:cNvContentPartPr/>
              <p14:nvPr/>
            </p14:nvContentPartPr>
            <p14:xfrm>
              <a:off x="4499640" y="2706840"/>
              <a:ext cx="1951200" cy="1281240"/>
            </p14:xfrm>
          </p:contentPart>
        </mc:Choice>
        <mc:Fallback>
          <p:pic>
            <p:nvPicPr>
              <p:cNvPr id="2" name="筆跡 1"/>
              <p:cNvPicPr/>
              <p:nvPr/>
            </p:nvPicPr>
            <p:blipFill>
              <a:blip r:embed="rId7"/>
              <a:stretch>
                <a:fillRect/>
              </a:stretch>
            </p:blipFill>
            <p:spPr>
              <a:xfrm>
                <a:off x="4494240" y="2702520"/>
                <a:ext cx="1963440" cy="129168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TW" sz="6000"/>
              <a:t>Evaluation</a:t>
            </a:r>
            <a:endParaRPr sz="6000"/>
          </a:p>
        </p:txBody>
      </p:sp>
      <p:sp>
        <p:nvSpPr>
          <p:cNvPr id="261" name="Shape 2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solidFill>
                  <a:schemeClr val="lt1"/>
                </a:solidFill>
              </a:rPr>
              <a:t>25</a:t>
            </a:fld>
            <a:endParaRPr>
              <a:solidFill>
                <a:schemeClr val="lt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Experiment 1</a:t>
            </a:r>
            <a:endParaRPr/>
          </a:p>
        </p:txBody>
      </p:sp>
      <p:sp>
        <p:nvSpPr>
          <p:cNvPr id="267" name="Shape 267"/>
          <p:cNvSpPr txBox="1">
            <a:spLocks noGrp="1"/>
          </p:cNvSpPr>
          <p:nvPr>
            <p:ph type="body" idx="1"/>
          </p:nvPr>
        </p:nvSpPr>
        <p:spPr>
          <a:xfrm>
            <a:off x="111650" y="1266325"/>
            <a:ext cx="41268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Evaluation metric: </a:t>
            </a:r>
            <a:endParaRPr/>
          </a:p>
          <a:p>
            <a:pPr marL="914400" lvl="1" indent="-317500" rtl="0">
              <a:spcBef>
                <a:spcPts val="0"/>
              </a:spcBef>
              <a:spcAft>
                <a:spcPts val="0"/>
              </a:spcAft>
              <a:buSzPts val="1400"/>
              <a:buChar char="○"/>
            </a:pPr>
            <a:r>
              <a:rPr lang="zh-TW"/>
              <a:t>Accuracy</a:t>
            </a:r>
            <a:endParaRPr/>
          </a:p>
          <a:p>
            <a:pPr marL="914400" lvl="1" indent="-317500" rtl="0">
              <a:spcBef>
                <a:spcPts val="0"/>
              </a:spcBef>
              <a:spcAft>
                <a:spcPts val="0"/>
              </a:spcAft>
              <a:buSzPts val="1400"/>
              <a:buChar char="○"/>
            </a:pPr>
            <a:r>
              <a:rPr lang="zh-TW"/>
              <a:t>Precision</a:t>
            </a:r>
            <a:endParaRPr/>
          </a:p>
          <a:p>
            <a:pPr marL="914400" lvl="1" indent="-317500" rtl="0">
              <a:spcBef>
                <a:spcPts val="0"/>
              </a:spcBef>
              <a:spcAft>
                <a:spcPts val="0"/>
              </a:spcAft>
              <a:buSzPts val="1400"/>
              <a:buChar char="○"/>
            </a:pPr>
            <a:r>
              <a:rPr lang="zh-TW"/>
              <a:t>Recall</a:t>
            </a:r>
            <a:endParaRPr/>
          </a:p>
          <a:p>
            <a:pPr marL="457200" lvl="0" indent="-342900" rtl="0">
              <a:spcBef>
                <a:spcPts val="0"/>
              </a:spcBef>
              <a:spcAft>
                <a:spcPts val="0"/>
              </a:spcAft>
              <a:buSzPts val="1800"/>
              <a:buChar char="●"/>
            </a:pPr>
            <a:r>
              <a:rPr lang="zh-TW"/>
              <a:t>Compare with Feedforward network and Convolutional network.</a:t>
            </a:r>
            <a:endParaRPr/>
          </a:p>
          <a:p>
            <a:pPr marL="457200" lvl="0" indent="-342900" rtl="0">
              <a:spcBef>
                <a:spcPts val="0"/>
              </a:spcBef>
              <a:spcAft>
                <a:spcPts val="0"/>
              </a:spcAft>
              <a:buSzPts val="1800"/>
              <a:buChar char="●"/>
            </a:pPr>
            <a:r>
              <a:rPr lang="zh-TW"/>
              <a:t>Mikey, which is very often confused for the family Zusy, because of very similar behavioral traces.</a:t>
            </a:r>
            <a:endParaRPr/>
          </a:p>
        </p:txBody>
      </p:sp>
      <p:sp>
        <p:nvSpPr>
          <p:cNvPr id="268" name="Shape 2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26</a:t>
            </a:fld>
            <a:endParaRPr/>
          </a:p>
        </p:txBody>
      </p:sp>
      <p:grpSp>
        <p:nvGrpSpPr>
          <p:cNvPr id="269" name="Shape 269"/>
          <p:cNvGrpSpPr/>
          <p:nvPr/>
        </p:nvGrpSpPr>
        <p:grpSpPr>
          <a:xfrm>
            <a:off x="4381575" y="1295413"/>
            <a:ext cx="4762425" cy="3244525"/>
            <a:chOff x="4381575" y="1295413"/>
            <a:chExt cx="4762425" cy="3244525"/>
          </a:xfrm>
        </p:grpSpPr>
        <p:pic>
          <p:nvPicPr>
            <p:cNvPr id="270" name="Shape 270"/>
            <p:cNvPicPr preferRelativeResize="0"/>
            <p:nvPr/>
          </p:nvPicPr>
          <p:blipFill>
            <a:blip r:embed="rId3">
              <a:alphaModFix/>
            </a:blip>
            <a:stretch>
              <a:fillRect/>
            </a:stretch>
          </p:blipFill>
          <p:spPr>
            <a:xfrm>
              <a:off x="4428225" y="1295413"/>
              <a:ext cx="4715775" cy="3244525"/>
            </a:xfrm>
            <a:prstGeom prst="rect">
              <a:avLst/>
            </a:prstGeom>
            <a:noFill/>
            <a:ln>
              <a:noFill/>
            </a:ln>
          </p:spPr>
        </p:pic>
        <p:sp>
          <p:nvSpPr>
            <p:cNvPr id="271" name="Shape 271"/>
            <p:cNvSpPr/>
            <p:nvPr/>
          </p:nvSpPr>
          <p:spPr>
            <a:xfrm>
              <a:off x="4381575" y="3433750"/>
              <a:ext cx="4715700" cy="263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72" name="Shape 272"/>
          <p:cNvSpPr/>
          <p:nvPr/>
        </p:nvSpPr>
        <p:spPr>
          <a:xfrm>
            <a:off x="4404938" y="4185850"/>
            <a:ext cx="4715700" cy="263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Experiment 2</a:t>
            </a:r>
            <a:endParaRPr/>
          </a:p>
        </p:txBody>
      </p:sp>
      <p:sp>
        <p:nvSpPr>
          <p:cNvPr id="278" name="Shape 278"/>
          <p:cNvSpPr txBox="1">
            <a:spLocks noGrp="1"/>
          </p:cNvSpPr>
          <p:nvPr>
            <p:ph type="body" idx="1"/>
          </p:nvPr>
        </p:nvSpPr>
        <p:spPr>
          <a:xfrm>
            <a:off x="141425" y="1266325"/>
            <a:ext cx="3885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Compare with Hidden Markov Method and Support Vector Machine.</a:t>
            </a:r>
            <a:endParaRPr/>
          </a:p>
          <a:p>
            <a:pPr marL="457200" lvl="0" indent="-342900">
              <a:spcBef>
                <a:spcPts val="0"/>
              </a:spcBef>
              <a:spcAft>
                <a:spcPts val="0"/>
              </a:spcAft>
              <a:buSzPts val="1800"/>
              <a:buChar char="●"/>
            </a:pPr>
            <a:r>
              <a:rPr lang="zh-TW"/>
              <a:t>The improvement is statistically significant comparison with the SVM.</a:t>
            </a:r>
            <a:endParaRPr/>
          </a:p>
        </p:txBody>
      </p:sp>
      <p:sp>
        <p:nvSpPr>
          <p:cNvPr id="279" name="Shape 2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27</a:t>
            </a:fld>
            <a:endParaRPr/>
          </a:p>
        </p:txBody>
      </p:sp>
      <p:pic>
        <p:nvPicPr>
          <p:cNvPr id="280" name="Shape 280"/>
          <p:cNvPicPr preferRelativeResize="0"/>
          <p:nvPr/>
        </p:nvPicPr>
        <p:blipFill>
          <a:blip r:embed="rId3">
            <a:alphaModFix/>
          </a:blip>
          <a:stretch>
            <a:fillRect/>
          </a:stretch>
        </p:blipFill>
        <p:spPr>
          <a:xfrm>
            <a:off x="4135450" y="1325087"/>
            <a:ext cx="5008550" cy="3076125"/>
          </a:xfrm>
          <a:prstGeom prst="rect">
            <a:avLst/>
          </a:prstGeom>
          <a:noFill/>
          <a:ln>
            <a:noFill/>
          </a:ln>
        </p:spPr>
      </p:pic>
      <p:sp>
        <p:nvSpPr>
          <p:cNvPr id="281" name="Shape 281"/>
          <p:cNvSpPr/>
          <p:nvPr/>
        </p:nvSpPr>
        <p:spPr>
          <a:xfrm>
            <a:off x="4135451" y="4070525"/>
            <a:ext cx="5008500" cy="263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Experiment 3 (1/2)</a:t>
            </a:r>
            <a:endParaRPr/>
          </a:p>
        </p:txBody>
      </p:sp>
      <p:sp>
        <p:nvSpPr>
          <p:cNvPr id="287" name="Shape 287"/>
          <p:cNvSpPr txBox="1">
            <a:spLocks noGrp="1"/>
          </p:cNvSpPr>
          <p:nvPr>
            <p:ph type="body" idx="1"/>
          </p:nvPr>
        </p:nvSpPr>
        <p:spPr>
          <a:xfrm>
            <a:off x="156325" y="1266325"/>
            <a:ext cx="38817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Visualize </a:t>
            </a:r>
            <a:r>
              <a:rPr lang="zh-TW">
                <a:solidFill>
                  <a:srgbClr val="FF0000"/>
                </a:solidFill>
              </a:rPr>
              <a:t>intermediate results</a:t>
            </a:r>
            <a:r>
              <a:rPr lang="zh-TW"/>
              <a:t> of the convolutional</a:t>
            </a:r>
            <a:br>
              <a:rPr lang="zh-TW"/>
            </a:br>
            <a:r>
              <a:rPr lang="zh-TW"/>
              <a:t>layer in the neural network trained on our dataset.</a:t>
            </a:r>
            <a:endParaRPr/>
          </a:p>
          <a:p>
            <a:pPr marL="457200" lvl="0" indent="-342900" rtl="0">
              <a:spcBef>
                <a:spcPts val="0"/>
              </a:spcBef>
              <a:spcAft>
                <a:spcPts val="0"/>
              </a:spcAft>
              <a:buSzPts val="1800"/>
              <a:buChar char="●"/>
            </a:pPr>
            <a:r>
              <a:rPr lang="zh-TW"/>
              <a:t>Table 3 displays the correlation of </a:t>
            </a:r>
            <a:r>
              <a:rPr lang="zh-TW">
                <a:solidFill>
                  <a:srgbClr val="FF0000"/>
                </a:solidFill>
              </a:rPr>
              <a:t>5-gram</a:t>
            </a:r>
            <a:r>
              <a:rPr lang="zh-TW"/>
              <a:t> similarity and similarity of results </a:t>
            </a:r>
            <a:r>
              <a:rPr lang="zh-TW">
                <a:solidFill>
                  <a:srgbClr val="FF0000"/>
                </a:solidFill>
              </a:rPr>
              <a:t>from convolutional filters</a:t>
            </a:r>
            <a:r>
              <a:rPr lang="zh-TW"/>
              <a:t>.</a:t>
            </a:r>
            <a:endParaRPr/>
          </a:p>
        </p:txBody>
      </p:sp>
      <p:sp>
        <p:nvSpPr>
          <p:cNvPr id="288" name="Shape 2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28</a:t>
            </a:fld>
            <a:endParaRPr/>
          </a:p>
        </p:txBody>
      </p:sp>
      <p:pic>
        <p:nvPicPr>
          <p:cNvPr id="289" name="Shape 289"/>
          <p:cNvPicPr preferRelativeResize="0"/>
          <p:nvPr/>
        </p:nvPicPr>
        <p:blipFill>
          <a:blip r:embed="rId3">
            <a:alphaModFix/>
          </a:blip>
          <a:stretch>
            <a:fillRect/>
          </a:stretch>
        </p:blipFill>
        <p:spPr>
          <a:xfrm>
            <a:off x="4038025" y="1380700"/>
            <a:ext cx="5105825" cy="3371850"/>
          </a:xfrm>
          <a:prstGeom prst="rect">
            <a:avLst/>
          </a:prstGeom>
          <a:noFill/>
          <a:ln>
            <a:noFill/>
          </a:ln>
        </p:spPr>
      </p:pic>
      <p:pic>
        <p:nvPicPr>
          <p:cNvPr id="290" name="Shape 290"/>
          <p:cNvPicPr preferRelativeResize="0"/>
          <p:nvPr/>
        </p:nvPicPr>
        <p:blipFill rotWithShape="1">
          <a:blip r:embed="rId4">
            <a:alphaModFix/>
          </a:blip>
          <a:srcRect b="10265"/>
          <a:stretch/>
        </p:blipFill>
        <p:spPr>
          <a:xfrm>
            <a:off x="5163238" y="78075"/>
            <a:ext cx="2855400" cy="1302625"/>
          </a:xfrm>
          <a:prstGeom prst="rect">
            <a:avLst/>
          </a:prstGeom>
          <a:noFill/>
          <a:ln>
            <a:noFill/>
          </a:ln>
        </p:spPr>
      </p:pic>
      <p:sp>
        <p:nvSpPr>
          <p:cNvPr id="291" name="Shape 291"/>
          <p:cNvSpPr/>
          <p:nvPr/>
        </p:nvSpPr>
        <p:spPr>
          <a:xfrm>
            <a:off x="6718350" y="78063"/>
            <a:ext cx="384600" cy="1251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4038025" y="4175425"/>
            <a:ext cx="5057100" cy="393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Experiment 3 (2/2)</a:t>
            </a:r>
            <a:endParaRPr/>
          </a:p>
        </p:txBody>
      </p:sp>
      <p:sp>
        <p:nvSpPr>
          <p:cNvPr id="298" name="Shape 298"/>
          <p:cNvSpPr txBox="1">
            <a:spLocks noGrp="1"/>
          </p:cNvSpPr>
          <p:nvPr>
            <p:ph type="body" idx="1"/>
          </p:nvPr>
        </p:nvSpPr>
        <p:spPr>
          <a:xfrm>
            <a:off x="0" y="1266325"/>
            <a:ext cx="44745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In the last layer the activation values </a:t>
            </a:r>
            <a:r>
              <a:rPr lang="zh-TW">
                <a:solidFill>
                  <a:srgbClr val="FF0000"/>
                </a:solidFill>
              </a:rPr>
              <a:t>should be able to totally separate</a:t>
            </a:r>
            <a:r>
              <a:rPr lang="zh-TW"/>
              <a:t> between different classes.</a:t>
            </a:r>
            <a:endParaRPr/>
          </a:p>
          <a:p>
            <a:pPr marL="457200" lvl="0" indent="-342900" rtl="0">
              <a:spcBef>
                <a:spcPts val="0"/>
              </a:spcBef>
              <a:spcAft>
                <a:spcPts val="0"/>
              </a:spcAft>
              <a:buSzPts val="1800"/>
              <a:buChar char="●"/>
            </a:pPr>
            <a:r>
              <a:rPr lang="zh-TW"/>
              <a:t>The neuron activation vectors are reduced to two-dimensional representation using the </a:t>
            </a:r>
            <a:r>
              <a:rPr lang="zh-TW">
                <a:solidFill>
                  <a:srgbClr val="FF0000"/>
                </a:solidFill>
              </a:rPr>
              <a:t>t-SNE(</a:t>
            </a:r>
            <a:r>
              <a:rPr lang="zh-TW" sz="1650">
                <a:solidFill>
                  <a:srgbClr val="FF0000"/>
                </a:solidFill>
                <a:latin typeface="Arial"/>
                <a:ea typeface="Arial"/>
                <a:cs typeface="Arial"/>
                <a:sym typeface="Arial"/>
              </a:rPr>
              <a:t>T-distributed Stochastic Neighbor Embedding</a:t>
            </a:r>
            <a:r>
              <a:rPr lang="zh-TW">
                <a:solidFill>
                  <a:srgbClr val="FF0000"/>
                </a:solidFill>
              </a:rPr>
              <a:t>)</a:t>
            </a:r>
            <a:r>
              <a:rPr lang="zh-TW">
                <a:solidFill>
                  <a:srgbClr val="666666"/>
                </a:solidFill>
              </a:rPr>
              <a:t> transformation</a:t>
            </a:r>
            <a:r>
              <a:rPr lang="zh-TW"/>
              <a:t>.</a:t>
            </a:r>
            <a:endParaRPr/>
          </a:p>
          <a:p>
            <a:pPr marL="457200" lvl="0" indent="-342900" rtl="0">
              <a:spcBef>
                <a:spcPts val="0"/>
              </a:spcBef>
              <a:spcAft>
                <a:spcPts val="0"/>
              </a:spcAft>
              <a:buSzPts val="1800"/>
              <a:buChar char="●"/>
            </a:pPr>
            <a:r>
              <a:rPr lang="zh-TW"/>
              <a:t>Figure 3 shows the results of</a:t>
            </a:r>
            <a:br>
              <a:rPr lang="zh-TW"/>
            </a:br>
            <a:r>
              <a:rPr lang="zh-TW"/>
              <a:t>clustering neuron activation values </a:t>
            </a:r>
            <a:r>
              <a:rPr lang="zh-TW">
                <a:solidFill>
                  <a:srgbClr val="FF0000"/>
                </a:solidFill>
              </a:rPr>
              <a:t>before the softmax layer</a:t>
            </a:r>
            <a:r>
              <a:rPr lang="zh-TW"/>
              <a:t>.</a:t>
            </a:r>
            <a:endParaRPr/>
          </a:p>
        </p:txBody>
      </p:sp>
      <p:sp>
        <p:nvSpPr>
          <p:cNvPr id="299" name="Shape 2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29</a:t>
            </a:fld>
            <a:endParaRPr/>
          </a:p>
        </p:txBody>
      </p:sp>
      <p:pic>
        <p:nvPicPr>
          <p:cNvPr id="300" name="Shape 300"/>
          <p:cNvPicPr preferRelativeResize="0"/>
          <p:nvPr/>
        </p:nvPicPr>
        <p:blipFill>
          <a:blip r:embed="rId3">
            <a:alphaModFix/>
          </a:blip>
          <a:stretch>
            <a:fillRect/>
          </a:stretch>
        </p:blipFill>
        <p:spPr>
          <a:xfrm>
            <a:off x="4474575" y="1266325"/>
            <a:ext cx="4613125" cy="24010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TW" sz="6000"/>
              <a:t>Introduction</a:t>
            </a:r>
            <a:endParaRPr sz="6000"/>
          </a:p>
        </p:txBody>
      </p:sp>
      <p:sp>
        <p:nvSpPr>
          <p:cNvPr id="80" name="Shape 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solidFill>
                  <a:schemeClr val="lt1"/>
                </a:solidFill>
              </a:rPr>
              <a:t>3</a:t>
            </a:fld>
            <a:endParaRPr>
              <a:solidFill>
                <a:schemeClr val="lt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zh-TW" sz="6000"/>
              <a:t>Conclusion &amp; Future Work</a:t>
            </a:r>
            <a:endParaRPr sz="6000"/>
          </a:p>
        </p:txBody>
      </p:sp>
      <p:sp>
        <p:nvSpPr>
          <p:cNvPr id="306" name="Shape 3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solidFill>
                  <a:schemeClr val="lt1"/>
                </a:solidFill>
              </a:rPr>
              <a:t>30</a:t>
            </a:fld>
            <a:endParaRPr>
              <a:solidFill>
                <a:schemeClr val="lt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Future Work</a:t>
            </a:r>
            <a:endParaRPr/>
          </a:p>
        </p:txBody>
      </p:sp>
      <p:sp>
        <p:nvSpPr>
          <p:cNvPr id="312" name="Shape 3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solidFill>
                  <a:schemeClr val="dk2"/>
                </a:solidFill>
              </a:rPr>
              <a:t>31</a:t>
            </a:fld>
            <a:endParaRPr>
              <a:solidFill>
                <a:schemeClr val="dk2"/>
              </a:solidFill>
            </a:endParaRPr>
          </a:p>
        </p:txBody>
      </p:sp>
      <p:sp>
        <p:nvSpPr>
          <p:cNvPr id="313" name="Shape 31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By joining static and dynamic analysis, we could unify the two approaches in looking at malware features.</a:t>
            </a:r>
            <a:endParaRPr/>
          </a:p>
          <a:p>
            <a:pPr marL="457200" lvl="0" indent="-342900" rtl="0">
              <a:spcBef>
                <a:spcPts val="0"/>
              </a:spcBef>
              <a:spcAft>
                <a:spcPts val="0"/>
              </a:spcAft>
              <a:buSzPts val="1800"/>
              <a:buChar char="●"/>
            </a:pPr>
            <a:r>
              <a:rPr lang="zh-TW"/>
              <a:t>One other limitation of our approach is that we do not consider evasion</a:t>
            </a:r>
            <a:br>
              <a:rPr lang="zh-TW"/>
            </a:br>
            <a:r>
              <a:rPr lang="zh-TW"/>
              <a:t>of malware detectors by inserting noise in the system call sequences. We plan to investigate the mitigation of this issue in the future.</a:t>
            </a:r>
            <a:endParaRPr/>
          </a:p>
          <a:p>
            <a:pPr marL="457200" lvl="0" indent="-342900" rtl="0">
              <a:spcBef>
                <a:spcPts val="0"/>
              </a:spcBef>
              <a:spcAft>
                <a:spcPts val="0"/>
              </a:spcAft>
              <a:buSzPts val="1800"/>
              <a:buChar char="●"/>
            </a:pPr>
            <a:r>
              <a:rPr lang="zh-TW"/>
              <a:t>Further improvement could exist </a:t>
            </a:r>
            <a:r>
              <a:rPr lang="zh-TW">
                <a:solidFill>
                  <a:srgbClr val="FF0000"/>
                </a:solidFill>
              </a:rPr>
              <a:t>if the dataset was larger</a:t>
            </a:r>
            <a:r>
              <a:rPr lang="zh-TW"/>
              <a:t> and </a:t>
            </a:r>
            <a:r>
              <a:rPr lang="zh-TW">
                <a:solidFill>
                  <a:srgbClr val="FF0000"/>
                </a:solidFill>
              </a:rPr>
              <a:t>if the malware sample set was more diverse</a:t>
            </a:r>
            <a:r>
              <a:rPr lang="zh-TW"/>
              <a:t>.</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Conclusion </a:t>
            </a:r>
            <a:endParaRPr/>
          </a:p>
        </p:txBody>
      </p:sp>
      <p:sp>
        <p:nvSpPr>
          <p:cNvPr id="319" name="Shape 3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Outperforms not only other simpler neural architectures, but also previously widely-used Hidden Markov Models and Support Vector Machines.</a:t>
            </a:r>
            <a:endParaRPr/>
          </a:p>
          <a:p>
            <a:pPr marL="457200" lvl="0" indent="-342900" rtl="0">
              <a:spcBef>
                <a:spcPts val="0"/>
              </a:spcBef>
              <a:spcAft>
                <a:spcPts val="0"/>
              </a:spcAft>
              <a:buSzPts val="1800"/>
              <a:buChar char="●"/>
            </a:pPr>
            <a:r>
              <a:rPr lang="zh-TW"/>
              <a:t>Pros &amp; cons :</a:t>
            </a:r>
            <a:endParaRPr/>
          </a:p>
          <a:p>
            <a:pPr marL="914400" lvl="1" indent="-317500" rtl="0">
              <a:spcBef>
                <a:spcPts val="0"/>
              </a:spcBef>
              <a:spcAft>
                <a:spcPts val="0"/>
              </a:spcAft>
              <a:buSzPts val="1400"/>
              <a:buChar char="○"/>
            </a:pPr>
            <a:r>
              <a:rPr lang="zh-TW"/>
              <a:t>選取ground truth(malware family name)、資料前處理的方法與我們的不同，我們可嘗試看看</a:t>
            </a:r>
            <a:endParaRPr/>
          </a:p>
          <a:p>
            <a:pPr marL="914400" lvl="1" indent="-317500" rtl="0">
              <a:spcBef>
                <a:spcPts val="0"/>
              </a:spcBef>
              <a:spcAft>
                <a:spcPts val="0"/>
              </a:spcAft>
              <a:buSzPts val="1400"/>
              <a:buChar char="○"/>
            </a:pPr>
            <a:r>
              <a:rPr lang="zh-TW"/>
              <a:t>這篇論文在描述實驗過程時相當簡略，有些細節並沒有交代清楚</a:t>
            </a:r>
            <a:endParaRPr/>
          </a:p>
          <a:p>
            <a:pPr marL="1371600" lvl="2" indent="-317500" rtl="0">
              <a:spcBef>
                <a:spcPts val="0"/>
              </a:spcBef>
              <a:spcAft>
                <a:spcPts val="0"/>
              </a:spcAft>
              <a:buSzPts val="1400"/>
              <a:buChar char="■"/>
            </a:pPr>
            <a:r>
              <a:rPr lang="zh-TW"/>
              <a:t>例如他的label set在做完clustering後，不知道是如何去定義label(family name)</a:t>
            </a:r>
            <a:endParaRPr/>
          </a:p>
          <a:p>
            <a:pPr marL="1371600" lvl="2" indent="-317500" rtl="0">
              <a:spcBef>
                <a:spcPts val="0"/>
              </a:spcBef>
              <a:spcAft>
                <a:spcPts val="0"/>
              </a:spcAft>
              <a:buSzPts val="1400"/>
              <a:buChar char="■"/>
            </a:pPr>
            <a:r>
              <a:rPr lang="zh-TW"/>
              <a:t>模型架構不清楚</a:t>
            </a:r>
            <a:endParaRPr/>
          </a:p>
          <a:p>
            <a:pPr marL="914400" lvl="1" indent="-317500" rtl="0">
              <a:spcBef>
                <a:spcPts val="0"/>
              </a:spcBef>
              <a:spcAft>
                <a:spcPts val="0"/>
              </a:spcAft>
              <a:buSzPts val="1400"/>
              <a:buChar char="○"/>
            </a:pPr>
            <a:r>
              <a:rPr lang="zh-TW"/>
              <a:t>Evaluation時，在實驗三時若有統計數據，相關性的結果會讓人更信服。</a:t>
            </a:r>
            <a:endParaRPr/>
          </a:p>
        </p:txBody>
      </p:sp>
      <p:sp>
        <p:nvSpPr>
          <p:cNvPr id="320" name="Shape 3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32</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Motivation</a:t>
            </a:r>
            <a:endParaRPr/>
          </a:p>
        </p:txBody>
      </p:sp>
      <p:sp>
        <p:nvSpPr>
          <p:cNvPr id="86" name="Shape 8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An increasing problem in large-scale malware detection and analysis is the high number of new malware samples.</a:t>
            </a:r>
            <a:endParaRPr/>
          </a:p>
          <a:p>
            <a:pPr marL="914400" lvl="1" indent="-317500" rtl="0">
              <a:spcBef>
                <a:spcPts val="0"/>
              </a:spcBef>
              <a:spcAft>
                <a:spcPts val="0"/>
              </a:spcAft>
              <a:buSzPts val="1400"/>
              <a:buChar char="○"/>
            </a:pPr>
            <a:r>
              <a:rPr lang="zh-TW"/>
              <a:t>Recent reports from </a:t>
            </a:r>
            <a:r>
              <a:rPr lang="zh-TW">
                <a:solidFill>
                  <a:srgbClr val="FF0000"/>
                </a:solidFill>
              </a:rPr>
              <a:t>McAfee</a:t>
            </a:r>
            <a:r>
              <a:rPr lang="zh-TW"/>
              <a:t> reveal that </a:t>
            </a:r>
            <a:r>
              <a:rPr lang="zh-TW">
                <a:solidFill>
                  <a:srgbClr val="FF0000"/>
                </a:solidFill>
              </a:rPr>
              <a:t>tens of thousands of new distinct samples</a:t>
            </a:r>
            <a:r>
              <a:rPr lang="zh-TW"/>
              <a:t> are being submitted on a daily basis.</a:t>
            </a:r>
            <a:endParaRPr/>
          </a:p>
          <a:p>
            <a:pPr marL="914400" lvl="1" indent="-317500" rtl="0">
              <a:spcBef>
                <a:spcPts val="0"/>
              </a:spcBef>
              <a:spcAft>
                <a:spcPts val="0"/>
              </a:spcAft>
              <a:buSzPts val="1400"/>
              <a:buChar char="○"/>
            </a:pPr>
            <a:r>
              <a:rPr lang="zh-TW"/>
              <a:t>Statistics page of </a:t>
            </a:r>
            <a:r>
              <a:rPr lang="zh-TW">
                <a:solidFill>
                  <a:srgbClr val="FF0000"/>
                </a:solidFill>
              </a:rPr>
              <a:t>VirusTotal </a:t>
            </a:r>
            <a:r>
              <a:rPr lang="zh-TW"/>
              <a:t>shows that, in just a single day, </a:t>
            </a:r>
            <a:r>
              <a:rPr lang="zh-TW">
                <a:solidFill>
                  <a:srgbClr val="FF0000"/>
                </a:solidFill>
              </a:rPr>
              <a:t>over a million</a:t>
            </a:r>
            <a:r>
              <a:rPr lang="zh-TW"/>
              <a:t> newly retrieved samples had to be analyzed.</a:t>
            </a:r>
            <a:endParaRPr/>
          </a:p>
          <a:p>
            <a:pPr marL="457200" lvl="0" indent="-342900" rtl="0">
              <a:spcBef>
                <a:spcPts val="0"/>
              </a:spcBef>
              <a:spcAft>
                <a:spcPts val="0"/>
              </a:spcAft>
              <a:buSzPts val="1800"/>
              <a:buChar char="●"/>
            </a:pPr>
            <a:r>
              <a:rPr lang="zh-TW"/>
              <a:t>Previous methodology like HMM(Hidden Markov Model) and SVM(Support Vector Machine) is not good enough.</a:t>
            </a:r>
            <a:endParaRPr/>
          </a:p>
          <a:p>
            <a:pPr marL="457200" lvl="0" indent="-342900" rtl="0">
              <a:spcBef>
                <a:spcPts val="0"/>
              </a:spcBef>
              <a:spcAft>
                <a:spcPts val="0"/>
              </a:spcAft>
              <a:buSzPts val="1800"/>
              <a:buChar char="●"/>
            </a:pPr>
            <a:r>
              <a:rPr lang="zh-TW"/>
              <a:t>Shortcoming of Static analysis </a:t>
            </a:r>
            <a:endParaRPr/>
          </a:p>
          <a:p>
            <a:pPr marL="914400" lvl="1" indent="-317500" rtl="0">
              <a:spcBef>
                <a:spcPts val="0"/>
              </a:spcBef>
              <a:spcAft>
                <a:spcPts val="0"/>
              </a:spcAft>
              <a:buSzPts val="1400"/>
              <a:buChar char="○"/>
            </a:pPr>
            <a:r>
              <a:rPr lang="zh-TW"/>
              <a:t>compression</a:t>
            </a:r>
            <a:endParaRPr/>
          </a:p>
          <a:p>
            <a:pPr marL="914400" lvl="1" indent="-317500" rtl="0">
              <a:spcBef>
                <a:spcPts val="0"/>
              </a:spcBef>
              <a:spcAft>
                <a:spcPts val="0"/>
              </a:spcAft>
              <a:buSzPts val="1400"/>
              <a:buChar char="○"/>
            </a:pPr>
            <a:r>
              <a:rPr lang="zh-TW"/>
              <a:t>polymorphism</a:t>
            </a:r>
            <a:endParaRPr/>
          </a:p>
          <a:p>
            <a:pPr marL="914400" lvl="1" indent="-317500">
              <a:spcBef>
                <a:spcPts val="0"/>
              </a:spcBef>
              <a:spcAft>
                <a:spcPts val="0"/>
              </a:spcAft>
              <a:buSzPts val="1400"/>
              <a:buChar char="○"/>
            </a:pPr>
            <a:r>
              <a:rPr lang="zh-TW"/>
              <a:t>metamorphism</a:t>
            </a:r>
            <a:endParaRPr/>
          </a:p>
        </p:txBody>
      </p:sp>
      <p:sp>
        <p:nvSpPr>
          <p:cNvPr id="87" name="Shape 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4</a:t>
            </a:fld>
            <a:endParaRPr/>
          </a:p>
        </p:txBody>
      </p:sp>
      <mc:AlternateContent xmlns:mc="http://schemas.openxmlformats.org/markup-compatibility/2006">
        <mc:Choice xmlns:p14="http://schemas.microsoft.com/office/powerpoint/2010/main" Requires="p14">
          <p:contentPart p14:bwMode="auto" r:id="rId3">
            <p14:nvContentPartPr>
              <p14:cNvPr id="2" name="筆跡 1"/>
              <p14:cNvContentPartPr/>
              <p14:nvPr/>
            </p14:nvContentPartPr>
            <p14:xfrm>
              <a:off x="2363040" y="3853800"/>
              <a:ext cx="1913040" cy="837720"/>
            </p14:xfrm>
          </p:contentPart>
        </mc:Choice>
        <mc:Fallback>
          <p:pic>
            <p:nvPicPr>
              <p:cNvPr id="2" name="筆跡 1"/>
              <p:cNvPicPr/>
              <p:nvPr/>
            </p:nvPicPr>
            <p:blipFill>
              <a:blip r:embed="rId4"/>
              <a:stretch>
                <a:fillRect/>
              </a:stretch>
            </p:blipFill>
            <p:spPr>
              <a:xfrm>
                <a:off x="2356200" y="3848400"/>
                <a:ext cx="1928880" cy="84960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Contribution</a:t>
            </a:r>
            <a:endParaRPr/>
          </a:p>
        </p:txBody>
      </p:sp>
      <p:sp>
        <p:nvSpPr>
          <p:cNvPr id="93" name="Shape 9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Construct </a:t>
            </a:r>
            <a:r>
              <a:rPr lang="zh-TW">
                <a:solidFill>
                  <a:srgbClr val="FF0000"/>
                </a:solidFill>
              </a:rPr>
              <a:t>deep neural networks</a:t>
            </a:r>
            <a:r>
              <a:rPr lang="zh-TW"/>
              <a:t> and apply them to </a:t>
            </a:r>
            <a:r>
              <a:rPr lang="zh-TW">
                <a:solidFill>
                  <a:srgbClr val="FF0000"/>
                </a:solidFill>
              </a:rPr>
              <a:t>analyze system call sequences</a:t>
            </a:r>
            <a:r>
              <a:rPr lang="zh-TW"/>
              <a:t>.</a:t>
            </a:r>
            <a:endParaRPr/>
          </a:p>
          <a:p>
            <a:pPr marL="457200" lvl="0" indent="-342900" rtl="0">
              <a:spcBef>
                <a:spcPts val="0"/>
              </a:spcBef>
              <a:spcAft>
                <a:spcPts val="0"/>
              </a:spcAft>
              <a:buSzPts val="1800"/>
              <a:buChar char="●"/>
            </a:pPr>
            <a:r>
              <a:rPr lang="zh-TW"/>
              <a:t>Combine convolutional and recurrent approaches to deep learning for optimizing malware classification.</a:t>
            </a:r>
            <a:endParaRPr/>
          </a:p>
          <a:p>
            <a:pPr marL="457200" lvl="0" indent="-342900" rtl="0">
              <a:spcBef>
                <a:spcPts val="0"/>
              </a:spcBef>
              <a:spcAft>
                <a:spcPts val="0"/>
              </a:spcAft>
              <a:buSzPts val="1800"/>
              <a:buChar char="●"/>
            </a:pPr>
            <a:r>
              <a:rPr lang="zh-TW"/>
              <a:t>Investigate </a:t>
            </a:r>
            <a:r>
              <a:rPr lang="zh-TW">
                <a:solidFill>
                  <a:srgbClr val="FF0000"/>
                </a:solidFill>
              </a:rPr>
              <a:t>neural unit activation patterns</a:t>
            </a:r>
            <a:r>
              <a:rPr lang="zh-TW"/>
              <a:t> and explain the performance improvement of our models by illustrating the inner workings of our neural network.</a:t>
            </a:r>
            <a:endParaRPr/>
          </a:p>
        </p:txBody>
      </p:sp>
      <p:sp>
        <p:nvSpPr>
          <p:cNvPr id="94" name="Shape 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5</a:t>
            </a:fld>
            <a:endParaRPr/>
          </a:p>
        </p:txBody>
      </p:sp>
      <mc:AlternateContent xmlns:mc="http://schemas.openxmlformats.org/markup-compatibility/2006">
        <mc:Choice xmlns:p14="http://schemas.microsoft.com/office/powerpoint/2010/main" Requires="p14">
          <p:contentPart p14:bwMode="auto" r:id="rId3">
            <p14:nvContentPartPr>
              <p14:cNvPr id="2" name="筆跡 1"/>
              <p14:cNvContentPartPr/>
              <p14:nvPr/>
            </p14:nvContentPartPr>
            <p14:xfrm>
              <a:off x="5135760" y="333360"/>
              <a:ext cx="3259080" cy="2213640"/>
            </p14:xfrm>
          </p:contentPart>
        </mc:Choice>
        <mc:Fallback>
          <p:pic>
            <p:nvPicPr>
              <p:cNvPr id="2" name="筆跡 1"/>
              <p:cNvPicPr/>
              <p:nvPr/>
            </p:nvPicPr>
            <p:blipFill>
              <a:blip r:embed="rId4"/>
              <a:stretch>
                <a:fillRect/>
              </a:stretch>
            </p:blipFill>
            <p:spPr>
              <a:xfrm>
                <a:off x="5128920" y="329040"/>
                <a:ext cx="3271680" cy="222516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zh-TW" sz="6000"/>
              <a:t>Related Work</a:t>
            </a:r>
            <a:endParaRPr sz="6000"/>
          </a:p>
        </p:txBody>
      </p:sp>
      <p:sp>
        <p:nvSpPr>
          <p:cNvPr id="100" name="Shape 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solidFill>
                  <a:schemeClr val="lt1"/>
                </a:solidFill>
              </a:rPr>
              <a:t>6</a:t>
            </a:fld>
            <a:endParaRPr>
              <a:solidFill>
                <a:schemeClr val="lt1"/>
              </a:solidFill>
            </a:endParaRPr>
          </a:p>
        </p:txBody>
      </p:sp>
      <p:sp>
        <p:nvSpPr>
          <p:cNvPr id="101" name="Shape 101"/>
          <p:cNvSpPr txBox="1"/>
          <p:nvPr/>
        </p:nvSpPr>
        <p:spPr>
          <a:xfrm>
            <a:off x="311700" y="3064800"/>
            <a:ext cx="8571300" cy="1945500"/>
          </a:xfrm>
          <a:prstGeom prst="rect">
            <a:avLst/>
          </a:prstGeom>
          <a:noFill/>
          <a:ln>
            <a:noFill/>
          </a:ln>
        </p:spPr>
        <p:txBody>
          <a:bodyPr spcFirstLastPara="1" wrap="square" lIns="91425" tIns="91425" rIns="91425" bIns="91425" anchor="t" anchorCtr="0">
            <a:noAutofit/>
          </a:bodyPr>
          <a:lstStyle/>
          <a:p>
            <a:pPr marL="457200" lvl="0" indent="-419100" rtl="0">
              <a:spcBef>
                <a:spcPts val="0"/>
              </a:spcBef>
              <a:spcAft>
                <a:spcPts val="0"/>
              </a:spcAft>
              <a:buClr>
                <a:schemeClr val="lt1"/>
              </a:buClr>
              <a:buSzPts val="3000"/>
              <a:buFont typeface="PT Sans Narrow"/>
              <a:buAutoNum type="arabicPeriod"/>
            </a:pPr>
            <a:r>
              <a:rPr lang="zh-TW" sz="3000" b="1">
                <a:solidFill>
                  <a:schemeClr val="lt1"/>
                </a:solidFill>
                <a:latin typeface="PT Sans Narrow"/>
                <a:ea typeface="PT Sans Narrow"/>
                <a:cs typeface="PT Sans Narrow"/>
                <a:sym typeface="PT Sans Narrow"/>
              </a:rPr>
              <a:t>Machine Learning Methods for Malware Detection</a:t>
            </a:r>
            <a:endParaRPr sz="3000" b="1">
              <a:solidFill>
                <a:schemeClr val="lt1"/>
              </a:solidFill>
              <a:latin typeface="PT Sans Narrow"/>
              <a:ea typeface="PT Sans Narrow"/>
              <a:cs typeface="PT Sans Narrow"/>
              <a:sym typeface="PT Sans Narrow"/>
            </a:endParaRPr>
          </a:p>
          <a:p>
            <a:pPr marL="457200" lvl="0" indent="-419100" rtl="0">
              <a:spcBef>
                <a:spcPts val="0"/>
              </a:spcBef>
              <a:spcAft>
                <a:spcPts val="0"/>
              </a:spcAft>
              <a:buClr>
                <a:schemeClr val="lt1"/>
              </a:buClr>
              <a:buSzPts val="3000"/>
              <a:buFont typeface="PT Sans Narrow"/>
              <a:buAutoNum type="arabicPeriod"/>
            </a:pPr>
            <a:r>
              <a:rPr lang="zh-TW" sz="3000" b="1">
                <a:solidFill>
                  <a:schemeClr val="lt1"/>
                </a:solidFill>
                <a:latin typeface="PT Sans Narrow"/>
                <a:ea typeface="PT Sans Narrow"/>
                <a:cs typeface="PT Sans Narrow"/>
                <a:sym typeface="PT Sans Narrow"/>
              </a:rPr>
              <a:t>Neural Networks for Malware Detection and Classification</a:t>
            </a:r>
            <a:endParaRPr sz="3000" b="1">
              <a:solidFill>
                <a:schemeClr val="lt1"/>
              </a:solidFill>
              <a:latin typeface="PT Sans Narrow"/>
              <a:ea typeface="PT Sans Narrow"/>
              <a:cs typeface="PT Sans Narrow"/>
              <a:sym typeface="PT Sans Narrow"/>
            </a:endParaRPr>
          </a:p>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Machine Learning Methods for Malware Detection</a:t>
            </a:r>
            <a:endParaRPr/>
          </a:p>
        </p:txBody>
      </p:sp>
      <p:sp>
        <p:nvSpPr>
          <p:cNvPr id="107" name="Shape 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solidFill>
                  <a:schemeClr val="dk2"/>
                </a:solidFill>
              </a:rPr>
              <a:t>7</a:t>
            </a:fld>
            <a:endParaRPr>
              <a:solidFill>
                <a:schemeClr val="dk2"/>
              </a:solidFill>
            </a:endParaRPr>
          </a:p>
        </p:txBody>
      </p:sp>
      <p:sp>
        <p:nvSpPr>
          <p:cNvPr id="108" name="Shape 10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An example of this is given by recent application of </a:t>
            </a:r>
            <a:r>
              <a:rPr lang="zh-TW">
                <a:solidFill>
                  <a:srgbClr val="FF0000"/>
                </a:solidFill>
              </a:rPr>
              <a:t>statistical topic modeling approaches</a:t>
            </a:r>
            <a:r>
              <a:rPr lang="zh-TW"/>
              <a:t> to the classification of system call sequences, which was further extended with a </a:t>
            </a:r>
            <a:r>
              <a:rPr lang="zh-TW">
                <a:solidFill>
                  <a:srgbClr val="FF0000"/>
                </a:solidFill>
              </a:rPr>
              <a:t>nonparametric methodology</a:t>
            </a:r>
            <a:r>
              <a:rPr lang="zh-TW"/>
              <a:t>.</a:t>
            </a:r>
            <a:endParaRPr/>
          </a:p>
          <a:p>
            <a:pPr marL="457200" lvl="0" indent="-342900" rtl="0">
              <a:spcBef>
                <a:spcPts val="0"/>
              </a:spcBef>
              <a:spcAft>
                <a:spcPts val="0"/>
              </a:spcAft>
              <a:buSzPts val="1800"/>
              <a:buChar char="●"/>
            </a:pPr>
            <a:r>
              <a:rPr lang="zh-TW"/>
              <a:t>Support vector machines(SVM) with string kernels represent an another interesting sequence-aware approach.</a:t>
            </a:r>
            <a:endParaRPr/>
          </a:p>
        </p:txBody>
      </p:sp>
      <mc:AlternateContent xmlns:mc="http://schemas.openxmlformats.org/markup-compatibility/2006">
        <mc:Choice xmlns:p14="http://schemas.microsoft.com/office/powerpoint/2010/main" Requires="p14">
          <p:contentPart p14:bwMode="auto" r:id="rId3">
            <p14:nvContentPartPr>
              <p14:cNvPr id="2" name="筆跡 1"/>
              <p14:cNvContentPartPr/>
              <p14:nvPr/>
            </p14:nvContentPartPr>
            <p14:xfrm>
              <a:off x="1783080" y="1068480"/>
              <a:ext cx="5647680" cy="990720"/>
            </p14:xfrm>
          </p:contentPart>
        </mc:Choice>
        <mc:Fallback>
          <p:pic>
            <p:nvPicPr>
              <p:cNvPr id="2" name="筆跡 1"/>
              <p:cNvPicPr/>
              <p:nvPr/>
            </p:nvPicPr>
            <p:blipFill>
              <a:blip r:embed="rId4"/>
              <a:stretch>
                <a:fillRect/>
              </a:stretch>
            </p:blipFill>
            <p:spPr>
              <a:xfrm>
                <a:off x="1776960" y="1062720"/>
                <a:ext cx="5657760" cy="100260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sz="3200"/>
              <a:t>Neural Networks for Malware Detection and Classification</a:t>
            </a:r>
            <a:endParaRPr sz="3200"/>
          </a:p>
        </p:txBody>
      </p:sp>
      <p:sp>
        <p:nvSpPr>
          <p:cNvPr id="114" name="Shape 1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solidFill>
                  <a:schemeClr val="dk2"/>
                </a:solidFill>
              </a:rPr>
              <a:t>8</a:t>
            </a:fld>
            <a:endParaRPr>
              <a:solidFill>
                <a:schemeClr val="dk2"/>
              </a:solidFill>
            </a:endParaRPr>
          </a:p>
        </p:txBody>
      </p:sp>
      <p:sp>
        <p:nvSpPr>
          <p:cNvPr id="115" name="Shape 1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Saxe et al. used </a:t>
            </a:r>
            <a:r>
              <a:rPr lang="zh-TW">
                <a:solidFill>
                  <a:srgbClr val="FF0000"/>
                </a:solidFill>
              </a:rPr>
              <a:t>feedforward neural networks</a:t>
            </a:r>
            <a:r>
              <a:rPr lang="zh-TW"/>
              <a:t> to classify </a:t>
            </a:r>
            <a:r>
              <a:rPr lang="zh-TW">
                <a:solidFill>
                  <a:srgbClr val="FF0000"/>
                </a:solidFill>
              </a:rPr>
              <a:t>static analysis</a:t>
            </a:r>
            <a:r>
              <a:rPr lang="zh-TW"/>
              <a:t> results.</a:t>
            </a:r>
            <a:endParaRPr/>
          </a:p>
          <a:p>
            <a:pPr marL="457200" lvl="0" indent="-342900" rtl="0">
              <a:spcBef>
                <a:spcPts val="0"/>
              </a:spcBef>
              <a:spcAft>
                <a:spcPts val="0"/>
              </a:spcAft>
              <a:buSzPts val="1800"/>
              <a:buChar char="●"/>
            </a:pPr>
            <a:r>
              <a:rPr lang="zh-TW"/>
              <a:t>Pascanu et al. use </a:t>
            </a:r>
            <a:r>
              <a:rPr lang="zh-TW">
                <a:solidFill>
                  <a:srgbClr val="FF0000"/>
                </a:solidFill>
              </a:rPr>
              <a:t>recurrent networks</a:t>
            </a:r>
            <a:r>
              <a:rPr lang="zh-TW"/>
              <a:t> for modeling system call sequences, in order to construct a “language model” for malware. </a:t>
            </a:r>
            <a:endParaRPr/>
          </a:p>
        </p:txBody>
      </p:sp>
      <p:pic>
        <p:nvPicPr>
          <p:cNvPr id="116" name="Shape 116"/>
          <p:cNvPicPr preferRelativeResize="0"/>
          <p:nvPr/>
        </p:nvPicPr>
        <p:blipFill>
          <a:blip r:embed="rId3">
            <a:alphaModFix/>
          </a:blip>
          <a:stretch>
            <a:fillRect/>
          </a:stretch>
        </p:blipFill>
        <p:spPr>
          <a:xfrm>
            <a:off x="389250" y="2666075"/>
            <a:ext cx="4036850" cy="2270726"/>
          </a:xfrm>
          <a:prstGeom prst="rect">
            <a:avLst/>
          </a:prstGeom>
          <a:noFill/>
          <a:ln>
            <a:noFill/>
          </a:ln>
        </p:spPr>
      </p:pic>
      <p:pic>
        <p:nvPicPr>
          <p:cNvPr id="117" name="Shape 117"/>
          <p:cNvPicPr preferRelativeResize="0"/>
          <p:nvPr/>
        </p:nvPicPr>
        <p:blipFill>
          <a:blip r:embed="rId4">
            <a:alphaModFix/>
          </a:blip>
          <a:stretch>
            <a:fillRect/>
          </a:stretch>
        </p:blipFill>
        <p:spPr>
          <a:xfrm>
            <a:off x="4426094" y="2666064"/>
            <a:ext cx="4662500" cy="2018611"/>
          </a:xfrm>
          <a:prstGeom prst="rect">
            <a:avLst/>
          </a:prstGeom>
          <a:noFill/>
          <a:ln>
            <a:noFill/>
          </a:ln>
        </p:spPr>
      </p:pic>
      <p:sp>
        <p:nvSpPr>
          <p:cNvPr id="118" name="Shape 118"/>
          <p:cNvSpPr txBox="1"/>
          <p:nvPr/>
        </p:nvSpPr>
        <p:spPr>
          <a:xfrm>
            <a:off x="5994800" y="4569025"/>
            <a:ext cx="2140200" cy="258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TW"/>
              <a:t>Recurrent network</a:t>
            </a:r>
            <a:endParaRPr/>
          </a:p>
        </p:txBody>
      </p:sp>
      <mc:AlternateContent xmlns:mc="http://schemas.openxmlformats.org/markup-compatibility/2006">
        <mc:Choice xmlns:p14="http://schemas.microsoft.com/office/powerpoint/2010/main" Requires="p14">
          <p:contentPart p14:bwMode="auto" r:id="rId5">
            <p14:nvContentPartPr>
              <p14:cNvPr id="2" name="筆跡 1"/>
              <p14:cNvContentPartPr/>
              <p14:nvPr/>
            </p14:nvContentPartPr>
            <p14:xfrm>
              <a:off x="1411560" y="1636560"/>
              <a:ext cx="6942240" cy="3325320"/>
            </p14:xfrm>
          </p:contentPart>
        </mc:Choice>
        <mc:Fallback>
          <p:pic>
            <p:nvPicPr>
              <p:cNvPr id="2" name="筆跡 1"/>
              <p:cNvPicPr/>
              <p:nvPr/>
            </p:nvPicPr>
            <p:blipFill>
              <a:blip r:embed="rId6"/>
              <a:stretch>
                <a:fillRect/>
              </a:stretch>
            </p:blipFill>
            <p:spPr>
              <a:xfrm>
                <a:off x="1404720" y="1630440"/>
                <a:ext cx="6954840" cy="333720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TW" sz="6000"/>
              <a:t>Methodology</a:t>
            </a:r>
            <a:endParaRPr sz="6000"/>
          </a:p>
        </p:txBody>
      </p:sp>
      <p:sp>
        <p:nvSpPr>
          <p:cNvPr id="124" name="Shape 1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solidFill>
                  <a:schemeClr val="lt1"/>
                </a:solidFill>
              </a:rPr>
              <a:t>9</a:t>
            </a:fld>
            <a:endParaRPr>
              <a:solidFill>
                <a:schemeClr val="lt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40696</TotalTime>
  <Words>3128</Words>
  <Application>Microsoft Office PowerPoint</Application>
  <PresentationFormat>如螢幕大小 (16:9)</PresentationFormat>
  <Paragraphs>252</Paragraphs>
  <Slides>32</Slides>
  <Notes>32</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32</vt:i4>
      </vt:variant>
    </vt:vector>
  </HeadingPairs>
  <TitlesOfParts>
    <vt:vector size="36" baseType="lpstr">
      <vt:lpstr>Arial</vt:lpstr>
      <vt:lpstr>PT Sans Narrow</vt:lpstr>
      <vt:lpstr>Open Sans</vt:lpstr>
      <vt:lpstr>Tropic</vt:lpstr>
      <vt:lpstr>Deep Learning for Classification of Malware System Call Sequences</vt:lpstr>
      <vt:lpstr>Outline</vt:lpstr>
      <vt:lpstr>Introduction</vt:lpstr>
      <vt:lpstr>Motivation</vt:lpstr>
      <vt:lpstr>Contribution</vt:lpstr>
      <vt:lpstr>Related Work</vt:lpstr>
      <vt:lpstr>Machine Learning Methods for Malware Detection</vt:lpstr>
      <vt:lpstr>Neural Networks for Malware Detection and Classification</vt:lpstr>
      <vt:lpstr>Methodology</vt:lpstr>
      <vt:lpstr>System Description</vt:lpstr>
      <vt:lpstr>Dataset</vt:lpstr>
      <vt:lpstr>Signature Clustering</vt:lpstr>
      <vt:lpstr>Feature Preprocessing (1/2)</vt:lpstr>
      <vt:lpstr>Feature Preprocessing (2/2)</vt:lpstr>
      <vt:lpstr>Deep Neural Network Architecture (1/4)</vt:lpstr>
      <vt:lpstr>PowerPoint 簡報</vt:lpstr>
      <vt:lpstr>PowerPoint 簡報</vt:lpstr>
      <vt:lpstr>PowerPoint 簡報</vt:lpstr>
      <vt:lpstr>PowerPoint 簡報</vt:lpstr>
      <vt:lpstr>PowerPoint 簡報</vt:lpstr>
      <vt:lpstr>PowerPoint 簡報</vt:lpstr>
      <vt:lpstr>Deep Neural Network (2/4)</vt:lpstr>
      <vt:lpstr>Deep Neural Network (3/4)</vt:lpstr>
      <vt:lpstr>Deep Neural Network (4/4)</vt:lpstr>
      <vt:lpstr>Evaluation</vt:lpstr>
      <vt:lpstr>Experiment 1</vt:lpstr>
      <vt:lpstr>Experiment 2</vt:lpstr>
      <vt:lpstr>Experiment 3 (1/2)</vt:lpstr>
      <vt:lpstr>Experiment 3 (2/2)</vt:lpstr>
      <vt:lpstr>Conclusion &amp; Future Work</vt:lpstr>
      <vt:lpstr>Future Work</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Classification of Malware System Call Sequences</dc:title>
  <cp:lastModifiedBy>Leo Chen</cp:lastModifiedBy>
  <cp:revision>3</cp:revision>
  <dcterms:modified xsi:type="dcterms:W3CDTF">2018-08-03T07:38:03Z</dcterms:modified>
</cp:coreProperties>
</file>