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6.xml" ContentType="application/vnd.openxmlformats-officedocument.presentationml.notesSlide+xml"/>
  <Override PartName="/ppt/ink/ink12.xml" ContentType="application/inkml+xml"/>
  <Override PartName="/ppt/ink/ink13.xml" ContentType="application/inkml+xml"/>
  <Override PartName="/ppt/notesSlides/notesSlide7.xml" ContentType="application/vnd.openxmlformats-officedocument.presentationml.notesSlide+xml"/>
  <Override PartName="/ppt/ink/ink14.xml" ContentType="application/inkml+xml"/>
  <Override PartName="/ppt/notesSlides/notesSlide8.xml" ContentType="application/vnd.openxmlformats-officedocument.presentationml.notesSlide+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83" r:id="rId5"/>
    <p:sldId id="259" r:id="rId6"/>
    <p:sldId id="260" r:id="rId7"/>
    <p:sldId id="261" r:id="rId8"/>
    <p:sldId id="262" r:id="rId9"/>
    <p:sldId id="263" r:id="rId10"/>
    <p:sldId id="264" r:id="rId11"/>
    <p:sldId id="265" r:id="rId12"/>
    <p:sldId id="281" r:id="rId13"/>
    <p:sldId id="266" r:id="rId14"/>
    <p:sldId id="282" r:id="rId15"/>
    <p:sldId id="267" r:id="rId16"/>
    <p:sldId id="280" r:id="rId17"/>
    <p:sldId id="268" r:id="rId18"/>
    <p:sldId id="269" r:id="rId19"/>
    <p:sldId id="270" r:id="rId20"/>
    <p:sldId id="272" r:id="rId21"/>
    <p:sldId id="274" r:id="rId22"/>
    <p:sldId id="273" r:id="rId23"/>
    <p:sldId id="284" r:id="rId24"/>
    <p:sldId id="275" r:id="rId25"/>
    <p:sldId id="276" r:id="rId26"/>
    <p:sldId id="285" r:id="rId27"/>
    <p:sldId id="277" r:id="rId28"/>
    <p:sldId id="279" r:id="rId29"/>
    <p:sldId id="286" r:id="rId30"/>
    <p:sldId id="278" r:id="rId31"/>
  </p:sldIdLst>
  <p:sldSz cx="12192000" cy="6858000"/>
  <p:notesSz cx="9928225" cy="67976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7030A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85" autoAdjust="0"/>
  </p:normalViewPr>
  <p:slideViewPr>
    <p:cSldViewPr>
      <p:cViewPr varScale="1">
        <p:scale>
          <a:sx n="92" d="100"/>
          <a:sy n="92" d="100"/>
        </p:scale>
        <p:origin x="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8:46:17.880"/>
    </inkml:context>
    <inkml:brush xml:id="br0">
      <inkml:brushProperty name="width" value="0.05292" units="cm"/>
      <inkml:brushProperty name="height" value="0.05292" units="cm"/>
      <inkml:brushProperty name="color" value="#7030A0"/>
    </inkml:brush>
  </inkml:definitions>
  <inkml:trace contextRef="#ctx0" brushRef="#br0">10629 6431 22 0,'-10'-12'11'0,"-12"24"1"0,15-12 12 16,-3 3-21-16,-8 4 0 16,-3 2 1-16,-4 13 1 0,-13 9-6 15,-15-3 0 1,-7 13 3-16,3 3 1 16,1 0-2-16,10-6 1 15,7 2-7-15,11-2 1 0,10-3-7 16,11 5 0-16</inkml:trace>
  <inkml:trace contextRef="#ctx0" brushRef="#br0" timeOffset="541.5115">10506 8626 26 0,'-7'3'13'0,"3"-6"-3"0,1 0 16 0,-1-3-24 16,-3-10 0-16,0 0 2 16,0-2 0-16,-7-7-5 15,-7-10 0-15,-11-3 3 16,-7-2 0-16,-3-17-3 15,-4 1 0-15,-3 9-10 16,-4 6 1-16,7 3-2 16,7 7 1-16</inkml:trace>
  <inkml:trace contextRef="#ctx0" brushRef="#br0" timeOffset="1063.8553">9373 7428 24 0,'-17'-18'12'0,"3"46"-6"0,6-13 21 0,-2 7-25 16,-4 7 0-16,-7 2 1 16,-4 10 1-16,7-7-5 15,4-2 1-15,7-1 2 16,7-3 1-16,7-6-2 15,4-3 1-15,3-13-1 16,4-3 0-16,-1-9 0 16,4-16 0-16,8-6-1 15,-1-10 1-15,0-3-1 16,0-9 1-16,-3 10-1 16,-7 8 0-16,-4 13 0 15,-4 13 1-15,-3 15-1 16,-3 7 0-16,-1 9 1 0,-3 7 0 15,-3-1 0-15,-1 3 0 16,4-8-2-16,0-1 0 16,4 0-4-16,-1-6 1 15,1-7-8-15,-1-3 0 16</inkml:trace>
  <inkml:trace contextRef="#ctx0" brushRef="#br0" timeOffset="1247.5229">9719 7447 27 0,'4'41'13'0,"-15"47"-7"0,4-60 15 0,-4 6-20 16,1 20 0-16,-1 5-1 16,1 13 1-16,3 4-5 15,-1-1 0-15,5-6-4 16,3-13 0-16</inkml:trace>
  <inkml:trace contextRef="#ctx0" brushRef="#br0" timeOffset="1502.5019">9779 7425 32 0,'21'6'16'0,"18"1"-18"0,-28 8 26 15,-1 1-23-15,1 6 0 16,-4 3 1-16,0 3 1 16,-7 1-4-16,-4 5 1 15,-3-3 2-15,-3-5 0 16,-8-11-1-16,0 4 0 16,-3-6-3-16,-3-7 0 15,2-6-6-15,1-6 1 16,11-7-4-16,6-3 1 0</inkml:trace>
  <inkml:trace contextRef="#ctx0" brushRef="#br0" timeOffset="1699.6841">10040 7193 30 0,'-7'28'15'0,"-11"23"-14"16,15-30 28-16,-4 20-28 15,3 13 1-15,-3 5-1 16,0 7 1-16,0-13-4 16,4-3 0-16,-1-9-5 15,4-3 0-15,4-7-3 16,3-3 0-16</inkml:trace>
  <inkml:trace contextRef="#ctx0" brushRef="#br0" timeOffset="1904.0419">10255 7403 38 0,'-24'3'19'0,"-15"66"-23"0,28-56 37 16,1 9-32-16,-1 3 1 16,0 6 1-16,4 1 1 15,4-4-5-15,6-3 0 16,4-6 3-16,4-4 0 15,10-5-4-15,7-10 1 16,4-6-12-16,7-4 1 0</inkml:trace>
  <inkml:trace contextRef="#ctx0" brushRef="#br0" timeOffset="2449.078">10562 6622 30 0,'-17'-6'15'0,"13"-3"-7"0,4 9 16 0,7-10-22 16,4-2 0-16,6-7 0 15,8-6 1-15,7-3-4 16,10-10 0-16,11-3 3 16,3 4 0-16,4-1-6 15,18 4 0-15,7 2-7 16,17 7 1-16</inkml:trace>
  <inkml:trace contextRef="#ctx0" brushRef="#br0" timeOffset="2957.4734">13353 6365 38 0,'-14'-25'19'0,"3"-19"-20"0,7 38 30 15,-3-7-28-15,0-5 1 16,-3-11-1-16,-4 4 1 16,0 0-3-16,-1 3 1 15,1 0-1-15,-7-3 1 16,-7 0-11-16,-11 6 0 16</inkml:trace>
  <inkml:trace contextRef="#ctx0" brushRef="#br0" timeOffset="3273.6679">11483 6102 23 0,'0'-6'11'0,"3"9"0"16,-3-3 6-16,0 0-14 15,0 6 1-15,-3 10 0 16,-1 6 0-16,1 9-6 16,-8 3 1-16,4 14 2 15,0-5 1-15,4-2-5 16,-1-6 0-16,-3-1-5 15,4-9 0-15,-1-6-2 16,0-10 1-16</inkml:trace>
  <inkml:trace contextRef="#ctx0" brushRef="#br0" timeOffset="3499.8724">11504 6092 29 0,'28'-18'14'0,"-10"-11"-13"0,-11 29 27 16,4 7-27-16,3 2 0 0,0-3 0 15,-4 1 1 1,1 2-2-16,-4 4 0 0,-7 5 2 16,-4 1 0-1,1 0-1-15,-8 0 1 0,1-3-1 16,-4-4 0-16,7 1-2 16,-4-7 1-16,-3 0-5 15,3-3 1-15,1-3-7 16,6 0 1-16</inkml:trace>
  <inkml:trace contextRef="#ctx0" brushRef="#br0" timeOffset="3828.0194">11934 6146 26 0,'4'0'13'0,"24"6"-10"16,-21-6 16-16,0-3-17 0,0 0 0 15,4-3 2 1,-4-4 0-16,-3 4-6 16,-4 0 1-16,-4 2 3 0,-7-2 0 15,-6 3-1 1,-8-3 0-16,0 6 0 0,-6 3 0 16,6 6 0-16,0 4 1 15,8 3-1-15,-1-1 1 16,7 1-1-16,4 0 1 15,4-4-1-15,6 4 0 16,8-7-1-16,3-3 1 16,11-2-2-16,-8-1 1 15,22-6-6-15,7-7 0 16,-7-2-5-16,3-7 0 16</inkml:trace>
  <inkml:trace contextRef="#ctx0" brushRef="#br0" timeOffset="4096.8031">12143 6133 28 0,'-25'25'14'0,"7"29"-7"0,15-45 20 0,-1 7-25 16,-3 3 0-16,0-4 1 15,4 1 0-15,-1-4-4 16,4-5 1-16,0-1 2 15,4-9 1-15,-1-7-2 16,1-2 1-16,3-4-1 16,3-9 0-16,4 3 0 0,4-3 0 15,3 3-1-15,0 0 0 16,4 10-3-16,-4 2 1 16,0-2-10-16,1 5 0 15</inkml:trace>
  <inkml:trace contextRef="#ctx0" brushRef="#br0" timeOffset="4547.7307">12432 6114 31 0,'-39'7'15'0,"14"24"-12"0,22-25 18 0,-1 1-22 15,4-1 1-15,4 0 0 16,3-3 1-16,3-3-1 16,8-3 0-16,3-3 0 15,0 0 0-15,1-1 0 16,-1 1 0-16,-4 3 0 16,-2 3 0-16,-1 0 1 15,-4 0 0-15,-3 3 0 16,0 0 1-16,-3 0 0 15,-1 0 1-15,1 1-1 0,3-1 0 16,0-3-1 0,4 0 1-16,-1-3-2 15,1-4 1-15,-1 4-1 16,1 0 0-16,0 3 0 16,-1 0 1-16,-3 3-1 0,0 3 1 15,-3 4 0 1,-4-1 0-16,3 1 0 0,-3-1 1 15,0-3-3-15,0 1 1 16,4-4-5-16,-4-3 0 16,7-7-7-16,7-2 0 15</inkml:trace>
  <inkml:trace contextRef="#ctx0" brushRef="#br0" timeOffset="4685.0973">12813 6086 29 0,'-7'6'14'0,"-11"10"-13"0,15-10 18 0,-1 7-18 16,1 3 0-16,-1 2-9 16,-3 1 0-16,4-3 4 15,3 3 0-15</inkml:trace>
  <inkml:trace contextRef="#ctx0" brushRef="#br0" timeOffset="4834.7216">12883 6027 37 0,'-3'-25'18'0,"3"15"-20"16,0 10 34-16,0 0-33 15,0 0 1-15,3 0-7 0,4 3 0 16,1 4 0-16,-1 2 0 16</inkml:trace>
  <inkml:trace contextRef="#ctx0" brushRef="#br0" timeOffset="5133.4391">13169 6039 36 0,'-28'13'18'0,"-18"-1"-18"0,32-9 28 0,-4 4-27 16,1-7 0-16,3 3 0 15,3 6 0-15,0 1-2 16,4-1 0-16,7 4 1 15,4 2 1-15,3 4-2 16,0 0 1-16,0 0 1 16,0-4 0-16,-3 1 0 15,-1 0 0-15,-3 6 0 16,-3-10 0-16,-4 1 1 16,-4-1 0-16,0-2-3 15,1-10 0-15,3-7-8 16,0 1 1-16,10-10-4 15,4-5 1-15</inkml:trace>
  <inkml:trace contextRef="#ctx0" brushRef="#br0" timeOffset="5463.9234">13282 5995 38 0,'-14'13'19'0,"-7"-1"-22"0,14-5 35 15,-4 2-32-15,4 4 1 16,0-7-1-16,0 0 1 16,3 0-2-16,1 1 1 15,-1-1 0-15,4-3 0 16,-3 0 0-16,3 0 0 0,0 0-1 16,0 4 1-1,3 2 0-15,1 4 0 16,-1-1 0-16,-3 4 1 15,4-4 0-15,-4 1 0 0,0 0 0 16,-4-1 1-16,1-3-1 16,-1 1 1-16,1-1-1 15,-1-2 0-15,1-1-5 16,-1-3 1-16,1-3-9 16,6-6 0-16</inkml:trace>
  <inkml:trace contextRef="#ctx0" brushRef="#br0" timeOffset="5629.2073">13346 6099 33 0,'-4'15'16'0,"-3"20"-18"0,7-26 21 16,-4 4-19-16,1 3 1 15,-4-1-14-15,3-2 1 16,1 2 9-16,6-2 1 15</inkml:trace>
  <inkml:trace contextRef="#ctx0" brushRef="#br0" timeOffset="5792.0704">13458 5939 42 0,'0'-22'21'0,"-3"0"-29"0,3 22 42 0,0-3-34 16,0 3 0-16,0 0-3 15,3 0 1-15,5 6-5 16,-1 0 0-16,7 10-4 16,3 0 0-16</inkml:trace>
  <inkml:trace contextRef="#ctx0" brushRef="#br0" timeOffset="6007.1346">13543 6190 27 0,'-7'31'13'0,"4"-15"-8"16,3-16 21-1,10-10-23 1,1-2 1-16,-1-1 0 16,-3-2 1-16,-7-1-7 0,-3 0 1 15,-4 7 3-15,-4-4 1 16,-3 1-3-16,0 2 1 16,3 1-4-1,1 3 1-15,3-4-7 16,3 7 1-16,4-3-3 15,7 6 0-15</inkml:trace>
  <inkml:trace contextRef="#ctx0" brushRef="#br0" timeOffset="6275.9424">13649 6165 28 0,'-14'25'14'0,"-7"9"-6"0,17-28 23 0,1 4-30 15,-1-4 1-15,1 0 1 16,3-6 0-16,7 4-4 15,7-8 0-15,3-5 2 16,1-4 1-16,0-2-1 16,-1-4 0-16,1 0-1 15,0 3 0-15,-1 4 0 16,1 3 0-16,0 2 0 16,-4 7 0-16,-4 3 0 15,-3 7 0-15,0 2 0 16,-3 4 1-16,-4 0-4 15,0-4 1-15,0-2-10 16,0-1 1-16</inkml:trace>
  <inkml:trace contextRef="#ctx0" brushRef="#br0" timeOffset="6590.9046">14037 6080 39 0,'-3'9'19'0,"-8"-6"-18"0,7-3 27 16,-3 0-27-16,-3 4 1 16,-1 5 0-16,1 4 0 15,-1 2-3-15,0 1 0 16,4 3 2-16,4 3 1 0,-1-4-1 16,4 4 0-1,4 10 1-15,-1-7 0 0,1 0 1 16,-1 0 0-16,-3-3 0 15,0-3 0-15,-7 0-1 16,-3-1 0-16,-4-2 0 16,-7-6 0-1,-1-4-2-15,-2 0 0 0,-1-6-10 16,-3 3 0-16,-8-9-5 16,-9-10 0-16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35:49.187"/>
    </inkml:context>
    <inkml:brush xml:id="br0">
      <inkml:brushProperty name="width" value="0.05292" units="cm"/>
      <inkml:brushProperty name="height" value="0.05292" units="cm"/>
      <inkml:brushProperty name="color" value="#7030A0"/>
    </inkml:brush>
  </inkml:definitions>
  <inkml:trace contextRef="#ctx0" brushRef="#br0">4653 11223 9 0,'14'-7'4'0,"14"11"-1"0,-6-1 5 16,23 6-5-16,5-3 0 0,24 4 1 15,25 9 1-15,28-1-6 16,31-5 0-16,26-1 4 16,14-2 0-16,10-7-1 15,14-16 0-15,4 4-1 16,3-7 1-16,0 1-1 15,-6-1 1-15,-22-3-1 16,-11 7 1-16,-17 9-2 16,-28 3 0-16,-25 9-7 15,-39 16 1-15</inkml:trace>
  <inkml:trace contextRef="#ctx0" brushRef="#br0" timeOffset="33161.7868">5295 10893 29 0,'0'0'14'0,"-28"-40"-7"16,21 36 15-16,-4 11-20 15,-3 8 0-15,-7 17 1 0,-7 15 0 16,-7 25-4-16,-4 3 1 16,7 22 2-16,0 10 0 15,0 6-2-15,4-10 1 16,11-18-9 0,3-32 1-16,14-9-4 0,7-9 1 15</inkml:trace>
  <inkml:trace contextRef="#ctx0" brushRef="#br0" timeOffset="33344.9254">5126 11238 26 0,'7'-66'13'0,"14"26"-6"0,-14 37 19 0,0 3-23 15,4 6 0-15,3 3 0 16,7 4 1 0,7-1-5-16,8 1 0 0,6-4 4 15,-7 4 1-15,-3-1-6 16,0 7 1-16,-15-6-6 15,-3 12 0-15,-3 9-4 16,-11 10 0-16</inkml:trace>
  <inkml:trace contextRef="#ctx0" brushRef="#br0" timeOffset="33568.8637">5151 11693 24 0,'-53'25'12'0,"35"-19"-8"16,18-6 17-16,0 0-19 15,4-6 0-15,10-3 2 16,3-4 0-16,8 4-6 0,14-1 1 15,7 4 3-15,3 3 1 16,0 6-2-16,-10 6 1 16,0 13-1-16,-11 16 0 15,-3-3 0-15,0-14 1 16,-8 11-1-16,-6 9 1 16,-4 9-2-16,-7-6 1 15,0-7-7-15,-4-8 1 16,1-11-6-16,-1-11 1 15</inkml:trace>
  <inkml:trace contextRef="#ctx0" brushRef="#br0" timeOffset="33736.1736">5419 11687 31 0,'0'6'15'0,"-32"60"-12"0,21-41 24 0,-3-9-26 15,-10 21 0-15,-1 17 0 16,-3 11 1-16,6-11-2 15,8-7 0-15,-3-6-3 16,13-13 0-16,8-16-7 16,17-9 1-16</inkml:trace>
  <inkml:trace contextRef="#ctx0" brushRef="#br0" timeOffset="34231.1365">5810 11038 34 0,'-17'15'17'0,"27"-5"-18"0,4-10 25 15,4 0-24-15,10 0 1 16,4 0-1-16,3 0 1 16,-10 6-1-16,-4 0 1 15,-3 7 0-15,-8 12 0 16,-3 6 0-16,-3-3 1 15,-11 16-1-15,-7 3 0 16,-7 0-2-16,-8 4 1 0,-6-7-2 16,-4-10 1-1,7-12-2-15,4-6 1 16,7-10-1-16,3-6 0 16,8-9 0-16,6-7 1 15,4 3 0-15,7-6 1 0,11 1 0 16,3-4 0-16,4 0 0 15,3 6 1-15,0 4 0 16,4 2 1-16,-11 7 0 16,-3 3 0-16,-8 16 0 15,-6 9 1-15,-8 9-2 16,-10 10 1-16,-7-3-1 16,-3 3 0-16,-5 0-1 15,12-7 0-15,3-2 0 16,3-10 1-16,0-9 1 15,4-10 0-15,7-12 0 16,0-4 0-16,7-12-9 0,0-9 1 16</inkml:trace>
  <inkml:trace contextRef="#ctx0" brushRef="#br0" timeOffset="34666.5549">5853 11185 19 0,'-15'72'9'0,"-13"25"-2"0,21-62 7 16,0 21-13-16,0 1 0 16,-4 9 0-16,4 3 1 15,0-29-2-15,4 11 0 0,3-4 1 16,-4-10 0-16,4-9-2 16,0-9 1-16,0-6-1 15,0-13 1-15,4 3-2 16,3-9 1-1,3-7-1-15,5-9 1 0,9-6 1 16,1-3 0-16,3 5 0 16,4 5 1-16,-4-1 0 15,-3 3 1-15,-4 6-1 16,-7 10 1-16,-3 3 1 16,-1 13 0-16,-3 12-1 15,-7 9 1-15,-7-6-1 16,-3 19 1-16,-4 10 0 15,-8 9 1-15,1-10-2 16,4-15 0-16,3-10 0 16,3-2 0-16,11-14-1 15,4-15 1-15,6-22-1 16,8-15 0-16,3-10-4 0,0-19 1 16,4-19-9-1,3-9 0-15</inkml:trace>
  <inkml:trace contextRef="#ctx0" brushRef="#br0" timeOffset="35222.8825">6237 11078 29 0,'-14'22'14'0,"7"0"-8"0,7-12 16 0,0 2-22 16,3 1 0 0,5-1 1-16,2 1 1 0,4-7-2 15,0-3 0-15,0-3-3 16,8-3 1-16,-1 0-4 15,0-3 0-15,4-1-1 16,-8 1 0-16,1 3 0 16,-11 6 0-16,-11 7 5 15,-10 8 0-15,0 1 5 16,-3 13 0-16,-5 8 2 16,5 7 1-16,-1-3 0 15,0 0 0-15,8-9-2 16,3-7 0-16,3-12-2 15,8-4 1-15,3-9-2 16,3-6 1-16,8-6-2 16,0-1 0-16,3 1 1 0,0-4 0 15,-3 4-1 1,-4 9 1-16,0 0-1 16,-7 6 1-16,-3 4 0 15,-4-1 0-15,-4 4-1 0,1-1 0 16,-1-2 0-16,0-4 1 15,1-6-1-15,-8-6 0 16,4-7-1-16,-3-9 0 16,3-6 0-16,0-4 0 15,0 1-1-15,-1 0 0 16,5 3 0-16,-1 6 0 16,1 12 1-16,-4 4 0 15,3 22 0-15,1 21 1 0,-1 26 0 16,1 15 1-16,-1 13 0 15,1 54 0-15,3 18-9 16,3 12 1-16</inkml:trace>
  <inkml:trace contextRef="#ctx0" brushRef="#br0" timeOffset="36362.269">6918 10937 25 0,'-39'-19'12'0,"25"26"-9"0,14-7 15 16,0 0-18-16,0 0 1 15,7 6 0-15,7 0 1 0,7 4-2 16,1-1 1-16,6 1 1 15,-4 2 0 1,1-3-3-16,-4 4 1 16,-7 9-8-16,-6-6 1 0</inkml:trace>
  <inkml:trace contextRef="#ctx0" brushRef="#br0" timeOffset="36677.8388">6826 11285 22 0,'-31'13'11'0,"6"-10"-4"16,21-3 11-16,4 0-18 15,0 0 0-15,4 0 1 16,6-3 0-16,8-3-1 16,0 2 0-16,6 1 1 15,5 3 1-15,6 3-1 16,-3-3 1-16,-4 7-1 0,-3 5 0 16,-4 13 0-16,-7 0 0 15,-7 10-1 1,-11 9 0-16,-3 0 1 15,-7 3 0-15,4 0 0 0,3 6 1 16,3-6 0-16,8-6 0 16,6-7 1-16,1-5 0 15,-1-7-2-15,4-7 1 16,4-5 0-16,3-10 0 16,-3-16-4-16,3-18 1 15,4-7-10-15,3-16 0 16</inkml:trace>
  <inkml:trace contextRef="#ctx0" brushRef="#br0" timeOffset="36845.1598">7370 10884 36 0,'0'0'18'0,"7"22"-15"0,-4-13 24 0,1 4-27 16,3 3 1-16,0-1 0 15,7 1 1-15,0 3-2 16,0-4 1-16,4 4-3 15,-4-3 1-15,0-4-10 16,-3-5 1-16</inkml:trace>
  <inkml:trace contextRef="#ctx0" brushRef="#br0" timeOffset="37157.4137">7246 11474 28 0,'-32'62'14'0,"8"-15"-6"0,20-37 15 16,1-4-21-1,-1 0 0-15,4-6 1 0,0 0 0 16,4-9-4-16,3-7 0 16,3-9 3-16,4-6 0 15,7-16-1-15,8 6 0 16,2-3 0-16,12-6 0 16,6-4 0-16,8 14 0 15,-4-1-1-15,-11 6 1 16,4 7-1-16,-7 6 0 15,-1 7 0-15,-2 8 0 16,-8 7 0-16,-3 0 1 0,-8 3 0 16,-3 10 1-16,-7 9-1 15,-7 6 0-15,-3 4-4 16,-8 8 0-16,-3 10-9 16,-4 1 1-16</inkml:trace>
  <inkml:trace contextRef="#ctx0" brushRef="#br0" timeOffset="37861.6775">7408 11599 28 0,'-10'-19'14'0,"20"-6"-8"16,-3 12 14-16,8 1-19 15,-1-4 0-15,3 1 0 16,8-1 1-16,7 3-3 0,-4 4 1 16,0 0 1-1,-3 2 0-15,-4 7-4 16,-3 7 1-16,-4 5-2 15,-7 1 1-15,-7 15-2 0,-7 0 1 16,-7 0 0-16,-4 4 0 16,0 2 3-16,1-6 1 15,3-3 1-15,-4-3 1 16,0-3 0-16,4-3 1 16,0-4 0-16,4-5 1 15,2-7-2-15,1-7 1 16,7-5-2-16,11-4 1 15,3 4-1-15,4-4 0 16,3-3-1-16,-3 0 1 16,-1-3-1-16,1 0 0 0,-1 7 0 15,1-1 1-15,-4 7-1 16,-3 2 1-16,-4 4-1 16,-4 10 1-16,1-1-1 15,-4 6 0-15,-4 1-1 16,1-1 1-16,-1 1 0 15,1-4 0-15,3-2-1 16,0-4 1-16,0 0 0 16,0 0 0-16,3-9 0 15,4-4 0-15,0 1 0 16,1 3 0-16,-5-4 0 16,-3 10 0-16,4 3 0 15,-4 7 1-15,0-7-1 16,0 6 0-16,0 7-1 0,0 3 1 15,-7 3 0-15,-1 3 0 16,1 0-1 0,0-3 1-16,0-3 1 15,-3 0 0-15,3-1 0 0,0-5 0 16,3 0 0-16,1-1 0 16,-1-3 0-16,8-5 0 15,-1-1-1-15,1-3 1 16,6-3-1-16,1-1 0 15,-1-2 1-15,-3 3 0 0,4 0-6 16,3 3 1 0,11-6-6-16,-1-7 0 15</inkml:trace>
  <inkml:trace contextRef="#ctx0" brushRef="#br0" timeOffset="38570.8979">8192 11091 26 0,'-29'12'13'0,"-2"23"-11"0,20-19 18 0,-3 9-18 15,-4-3 0-15,4 6 0 16,0 0 1-16,10 0-4 16,1-6 0-16,3 3 3 15,3-12 0-15,5-1-1 16,2-5 0-16,4-7-1 16,4-7 1-16,3 1 0 15,-3-6 0-15,-1 2-1 16,1 4 0-16,-7 6-1 15,-1 0 1-15,-3 9 0 16,0 1 0-16,-3 5 0 16,-1 1 1-16,-3 3 0 0,4-6 0 15,-1-1 0 1,1-3 1-16,-1-5 0 16,-3-4 0-16,7-16-3 0,4-6 0 15,3 0-4-15,7-3 0 16,4-10-6-16,3 1 0 15</inkml:trace>
  <inkml:trace contextRef="#ctx0" brushRef="#br0" timeOffset="38824.2314">8548 11053 27 0,'-25'16'13'0,"-3"31"-8"0,17-31 19 0,1 9-22 16,-1 0 0-16,1-3 0 15,3-6 1-15,-1-1-4 16,5 1 0-16,3-4 3 15,0-5 0-15,7-4-1 16,0 0 0-16,4-3 0 16,-1-3 0-16,4-3 0 15,4-4 0-15,3-2-1 16,-3-1 1-16,3 4 0 16,-3-1 0-16,-4 4-1 15,0 3 0-15,-7 6-4 16,-4 3 1-16,-6 7-8 15,-4-1 0-15</inkml:trace>
  <inkml:trace contextRef="#ctx0" brushRef="#br0" timeOffset="39168.2228">8389 11564 19 0,'-3'32'9'0,"-5"-1"-1"0,8-28 5 15,-3 7-13-15,-4 5 0 16,0 4 1-16,0 0 0 0,3-3-2 16,1-4 1-16,-1-2 0 15,4-7 1-15,4-9-1 16,3-10 1-16,3 3-1 16,4-6 1-1,4-9 0-15,3 0 1 0,-3-3 0 16,3 6 0-16,0-1 0 15,4 1 0-15,0 7 0 16,-4 5 1-16,0 4-1 16,-3 6 0-1,-8 15-1 1,-3 7 1-16,-7 6-5 16,-3 0 1-16,-4-6-7 15,-4-3 0-15</inkml:trace>
  <inkml:trace contextRef="#ctx0" brushRef="#br0" timeOffset="39487.2953">8477 11652 16 0,'0'-9'8'0,"14"18"-3"0,-10-15 5 16,3-3-10-16,0 2 0 16,4 1 0-16,-1 3 1 15,1 3-2-15,-1 3 1 16,-6 3-1-16,-1-3 1 15,-6 7-2-15,-1 2 0 16,-3 4 0-16,-3 3 0 16,-1 0 1-16,1 0 1 15,-1-4 2-15,0-2 0 16,1-4 2-16,3-3 1 0,3 1-1 16,1-7 1-16,3 0-1 15,7-7 0-15,3-2-3 16,1-7 1-16,3 1-1 15,4-4 1-15,3 6-4 16,3 4 1-16,-2-1-7 16,-1 1 0-16</inkml:trace>
  <inkml:trace contextRef="#ctx0" brushRef="#br0" timeOffset="39664.3578">8382 12044 27 0,'-11'10'13'0,"22"-7"-11"16,-7-6 18-16,3-1-18 0,7-8 0 15,0-4 0-15,3-3 1 16,1-2-6-16,3-1 0 16,4-4-5-16,0 1 1 15</inkml:trace>
  <inkml:trace contextRef="#ctx0" brushRef="#br0" timeOffset="39814.3933">8502 12050 26 0,'-11'48'13'0,"-3"17"-15"0,14-58 17 0,-3 5-15 16,3 1 1-16,0-1-4 15,3-2 0-15,1-7-2 16,6-3 0-16</inkml:trace>
  <inkml:trace contextRef="#ctx0" brushRef="#br0" timeOffset="39981.2777">8714 11840 30 0,'-11'0'15'0,"15"32"-14"16,-4-20 26-16,-4 13-27 15,1 10 1-15,-1 3-1 16,0 2 1-16,4-2-1 15,4-10 0-15,3 0-6 16,4-6 0-16,3-3-4 16,7-6 1-16</inkml:trace>
  <inkml:trace contextRef="#ctx0" brushRef="#br0" timeOffset="40460.5549">9049 11439 38 0,'-32'0'19'0,"28"0"-24"0,4 0 35 0,0 0-30 16,4 3 1 0,0-3 0-16,6 0 1 0,4-6-2 15,7 0 0-15,1-1-3 16,2 4 1-16,-3 3-4 15,-3 3 0-15,-4 4-2 16,-7 2 0 0,-10 7 0-16,-11 3 0 0,-4 12 7 15,-3 0 0-15,-4-9 5 16,0 0 1-16,4 0 2 16,0 3 0-16,3-6 0 15,8-3 0-15,-1-1-4 16,8-2 0-16,-1 3-2 15,4-1 1-15,4 1-2 16,3 3 0-16,0 0 0 16,0-4 1-16,0 4-1 0,0 3 1 15,-3 6-1-15,-1 4 1 16,1-1-1 0,-1-3 0-16,1-6 0 0,-1-3 0 15,1-10 0-15,3-6 0 16,0-9-2-16,3-9 0 15,4-14-9-15,4 1 1 16</inkml:trace>
  <inkml:trace contextRef="#ctx0" brushRef="#br0" timeOffset="40630.7894">9352 11279 38 0,'-3'3'19'0,"10"3"-22"0,-7-6 30 0,7-3-27 15,0-6 1-15,3-4 1 16,8-9 0-16,7-6-5 16,-1 3 0-16,1-3-7 15,0 0 1-15</inkml:trace>
  <inkml:trace contextRef="#ctx0" brushRef="#br0" timeOffset="41164.8337">9476 11094 30 0,'-39'57'15'0,"14"30"-12"0,15-62 18 16,2 10-20-16,1 9 0 15,0 3 0 1,0 3 0-16,4-6-1 0,-1-3 0 16,-3-1 1-16,4-5 0 15,-1-1-1-15,1-5 0 16,-1-7 0-16,1-4 1 15,-1-2-2-15,0-3 1 16,4-7 0-16,4-3 0 16,0-9 0-16,3-7 0 15,7 1-1-15,7-7 1 16,11-6 0-16,-4-3 1 16,0-7-1-16,-3 10 1 15,-8 6-1-15,-2 7 0 16,-5 2 0-16,-6 10 0 0,-8 13 1 15,-6 9 0-15,-5 3 0 16,1 12 0-16,0 7 1 16,4-6 1-16,3 6-1 15,7 0 1-15,3-3 0 16,4-10 0-16,4-6-1 16,3-6 0-16,0-16-1 15,4-19 1-15,3 4-1 16,3-7 1-16,8-9-2 15,0-1 1-15,0 4-1 16,-4 7 0-16,-7 5 0 16,0 13 0-16,-3 9-1 15,-8 10 1-15,1 0 0 0,-4 12 1 16,0 4-4 0,0-1 1-16,0 10-11 0,7-6 0 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40:44.578"/>
    </inkml:context>
    <inkml:brush xml:id="br0">
      <inkml:brushProperty name="width" value="0.05292" units="cm"/>
      <inkml:brushProperty name="height" value="0.05292" units="cm"/>
      <inkml:brushProperty name="color" value="#7030A0"/>
    </inkml:brush>
  </inkml:definitions>
  <inkml:trace contextRef="#ctx0" brushRef="#br0">22906 8353 1 0,'-39'-37'0'0,"14"40"1"15,22-9 1-15,3-4-3 16,0-2 1-1,14-13 0 1,7-1 1-16,7-2-1 16,11-3 0-16,3-10 0 15,8 0 0-15,10 7 0 16,3-1 1-16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39:51.595"/>
    </inkml:context>
    <inkml:brush xml:id="br0">
      <inkml:brushProperty name="width" value="0.05292" units="cm"/>
      <inkml:brushProperty name="height" value="0.05292" units="cm"/>
      <inkml:brushProperty name="color" value="#7030A0"/>
    </inkml:brush>
  </inkml:definitions>
  <inkml:trace contextRef="#ctx0" brushRef="#br0">9973 12668 18 0,'-18'-9'9'0,"-10"25"-4"0,21-10 10 0,-7 3-13 16,-4 7 0-16,-13 6 1 16,-8 12 1-16,0 16-4 15,0-6 0-15,7 10 3 16,4 5 1-16,7 10-1 15,10-9 0-15,8-10-1 16,14-9 1-16,6-10-2 16,11-9 0-16,8-6 0 15,-5-10 0-15,1-22 0 16,3-12 0-16,-3-16-1 16,-4-3 1-16,1 3-1 0,-8 4 1 15,-4 2-1-15,-2 10 1 16,-5 9-2-16,-3 16 1 15,-3 6 0 1,-1 22 0-16,-3 13 0 0,-3 21 0 16,-1 1 0-16,-3 9 0 31,-3 28 3-31,-8 10 0 16,4-7 0-16,0-6 1 15,-15-9 0-15,8-7 0 16,-10-15-1-16,-1-13 1 0,-3-12-3 15,-1-16 1-15,1-13-2 16,0-12 1-16,3-10-2 16,7 1 1-16,11-17-5 15,7-8 0-15,7-13-5 16,7-10 1-16,18 16-6 16,14-15 1-16</inkml:trace>
  <inkml:trace contextRef="#ctx0" brushRef="#br0" timeOffset="329.0474">10354 13167 28 0,'-18'66'14'0,"-6"-13"-9"15,24-47 20-15,3 1-24 0,4-1 0 16,4-12 0-16,3-7 1 15,4-9-3-15,-4-6 1 16,0-4 1-16,-4-5 0 16,1-7 0-16,-7 3 0 15,-4 13 1-15,-11 9 0 16,-3 3 0-16,-7 10 0 0,-4 0-1 16,-7 12 1-1,0 13-1-15,4 3 0 16,7 0-1-16,3-6 1 15,8-4-3-15,6-2 0 16,15-10-5-16,10-10 1 0,11-2-6 16,3-10 1-16</inkml:trace>
  <inkml:trace contextRef="#ctx0" brushRef="#br0" timeOffset="930.9875">10513 12976 25 0,'14'0'12'0,"-7"84"-2"15,-7-62 16-15,0 6-23 16,0 1 1-16,0-4 0 15,3-3 1-15,5-7-7 16,-1-8 1-16,3-14 5 16,1-2 1-16,-4-10-2 15,-7-3 0-15,-4-3 0 16,-6-3 0-16,-4 0-1 0,-4 3 0 16,0 9-1-1,4 0 1-15,0 4-2 16,0 2 1-16,7 4-2 0,3 6 1 15,1-3-4-15,3 3 1 16,7 0-5-16,11-3 0 16,10 0-2-16,4-1 0 15,3-2-1-15,0 6 0 16,0 3 5-16,-3-3 0 16,-4-3 6-16,-3 3 0 15,-7 0 5-15,-8 16 0 0,-6 3 3 16,-8 6 0-1,1 0 0-15,-4 0 0 0,3-6-2 16,1 3 0-16,3-7-3 16,3-5 1-16,11-7-2 15,4-16 1-15,0-5-2 16,-1-8 0-16,4 1-1 16,0 0 1-16,1 6-1 15,-1 7 0-15,0 12 0 16,-7 3 0-16,0 10 0 15,-7 12 1-15,0 6 0 16,-3 16 1-16,-8-6-1 16,1-10 1-16,-11 29 0 15,-7 2 1-15,-4-14-1 16,-7 5 0-16,7-9-1 16,1-10 0-16,6-9-3 15,4-12 1-15,3-19-5 16,4-4 0-16,4-27-7 0,13-17 0 15,15-24-3-15,3-13 1 16</inkml:trace>
  <inkml:trace contextRef="#ctx0" brushRef="#br0" timeOffset="1109.0429">11141 12449 34 0,'24'-25'17'0,"5"15"-13"0,-26 17 30 15,-3 11-32-15,0 23 1 16,-7 16 1-16,-3-1 1 15,-8 16-6-15,-3 3 0 0,3 16 4 16,-3-3 0-16,0 0-5 16,7-16 0-16,3-9-6 15,4-16 0-15,3-13-6 16,15-12 1-16</inkml:trace>
  <inkml:trace contextRef="#ctx0" brushRef="#br0" timeOffset="1394.4108">11261 12979 35 0,'7'-16'17'0,"17"19"-18"16,-9-3 28-16,2-6-25 15,1-4 0-15,3-5 0 16,-3-7 1-16,-1 0-4 16,1-3 0-16,-8 6 2 15,-6 3 1-15,-8 1-1 16,-13 2 1-16,-4 22 1 0,-1 13 0 15,-2 0 1 1,3 16 1-16,3 15 0 0,4-2 0 16,7 2-1-16,7-9 1 15,7-4-2-15,11-11 0 16,10-17-3-16,7-9 0 16,0-12-7-16,4-10 0 15,3-9-10-15,15-13 1 16</inkml:trace>
  <inkml:trace contextRef="#ctx0" brushRef="#br0" timeOffset="2384.6219">11984 12653 17 0,'-4'6'8'0,"11"-6"4"0,4 6-3 16,-4 4-8-16,4 2 1 16,-1 1 1-16,1-1 1 15,-1-2-5 1,1 2 0-16,-4 1 3 0,0-1 0 16,0 1-1-16,-3-1 0 15,-1 1-1-15,-6 2 1 16,-4 1 0-16,-4 0 0 15,0 0-1-15,-6-1 1 16,-1-2-1-16,4-1 0 16,-4 1 0-16,4-1 0 15,4 1-1-15,6-1 0 0,1 4 1 16,3 3 0-16,7 6 0 16,3 3 1-1,1 4 0-15,-1 8 1 0,-2 1 0 16,-5-3 1-16,-3 6 0 15,-3 6 1-15,-1-3-1 16,-3 3 0-16,0 3-1 16,0-9 1-16,3-3-2 15,1-6 1-15,3-10-5 16,3-13 1-16,8-12-7 16,-1-16 0-16,8-9-3 15,7-18 1-15</inkml:trace>
  <inkml:trace contextRef="#ctx0" brushRef="#br0" timeOffset="2598.3697">12298 12759 21 0,'21'-15'10'0,"28"24"-9"0,-31-9 15 16,14 0-14-16,0 0 0 16,-1 9 1-16,1 10 0 15,-7 6-4-15,-4 7 0 16,-3-7 2-16,-4 6 1 15,-4 4-1-15,-3-4 1 16,-3 0-3-16,-4-6 1 16,-4-3-4-16,-3-9 0 15,-3-4-4-15,-1-12 1 16</inkml:trace>
  <inkml:trace contextRef="#ctx0" brushRef="#br0" timeOffset="2763.1096">12601 12806 20 0,'7'-6'10'15,"0"9"-6"-15,-7 0 15 0,-3 10-17 16,-8-1 1-16,-3 7 1 16,-7 0 0-16,-4 12-5 15,-10 10 0-15,0 3 3 16,-4 3 0-16,0 0-5 16,4-6 0-16,7-13-6 15,3-3 1-15</inkml:trace>
  <inkml:trace contextRef="#ctx0" brushRef="#br0" timeOffset="3183.2112">12347 12988 23 0,'14'0'11'0,"29"6"-10"0,-29-2 16 16,0 2-17-16,4 3 0 16,-1 1 1-16,1 5 0 31,-4 17-5-31,-3-1 0 15,-11 0 0-15,-4 10 0 16,-7-13-1-16,-10 4 1 0,0 5 2 16,0 1 1-1,-4 3 4-15,4-4 0 16,7-5 2-16,0-10 0 0,7 0 0 16,3-7 0-16,4-5-3 15,4-1 1-15,3-3-1 16,7 1 1-16,11-7 0 15,-1-3 0-15,1-4 0 16,0 1 0-16,-4 0 0 16,-3 3 0-16,-4-1-1 15,0 8 1-15,-4-1-1 16,-3 0 0-16,0 3-1 16,0-3 1-16,1 4-2 15,-1-7 1-15,0 3-5 16,3-10 0-16,1-8-6 15,-1-10 0-15,8-7-2 16,10-15 1-16</inkml:trace>
  <inkml:trace contextRef="#ctx0" brushRef="#br0" timeOffset="3408.0711">13074 12725 29 0,'-53'-3'14'0,"28"21"-20"0,22-14 27 0,-1-1-18 15,4-3 1-15,0 3 0 16,4 0 0-16,10 0-6 16,4 0 1-16,3-3 0 15,3-6 0-15,1 0-8 16,0-7 1-16</inkml:trace>
  <inkml:trace contextRef="#ctx0" brushRef="#br0" timeOffset="3647.2263">13275 12643 29 0,'-35'44'14'15,"-1"50"-9"-15,26-56 20 0,-11 15-22 16,-15 16 0-16,-9 9 1 15,-8 26 0-15,-4-7-6 0,8 7 1 16,-4-7 3-16,7 0 0 16,7-19-2-1,8-9 1-15,6-12-2 16,7-16 0-16,8-13-4 16,10-12 0-16,7-23-4 0,3-24 0 15,4-19-2-15,4-13 1 16</inkml:trace>
  <inkml:trace contextRef="#ctx0" brushRef="#br0" timeOffset="4217.6849">12936 13098 22 0,'32'-63'11'0,"32"10"-11"0,-50 43 20 15,7 1-19-15,0 0 1 0,0-1 1 16,-7 4 1-16,0 3-6 16,1 0 1-16,2 3 3 15,-3 0 0-15,0 3-1 16,1 0 1-16,-8 3-2 15,0-3 1-15,-4 7 0 16,-6 2 1-16,-1 4-2 16,-3 6 0-16,-4 0 0 15,1 3 1-15,-1-3-1 16,-3 3 1-16,0 0-1 16,4-6 1-16,2 3 0 15,5-3 0-15,3-4-1 16,3 1 1-16,5 0-1 15,2-4 1-15,-3 4-1 16,0-7 0-16,0 4 0 16,4-1 0-16,-1 7 0 15,1 3 1-15,0 0-1 0,-4 3 1 16,0 3-1-16,-4-9 1 16,-3 3-1-1,-3 0 1-15,-1 6-1 0,-3-3 1 16,0-3-2-16,-4-3 0 15,-3-3-1-15,-3-13 1 16,-4-16-1-16,3 1 1 16,4-1-1-16,3 1 1 15,8-7 0-15,3-3 0 16,3 0 1-16,1 3 0 0,3 1-2 16,-4 2 1-16,4 6 0 15,0-2 0 1,1 9 0-16,2 0 0 0,-3 3 1 15,-3 3 0-15,3 0 0 16,0-3 0-16,3 0-4 16,4-6 0-16,8-1-4 15,9-5 1-15</inkml:trace>
  <inkml:trace contextRef="#ctx0" brushRef="#br0" timeOffset="4700.358">13794 12712 28 0,'-36'47'14'0,"22"-22"-17"0,14-15 23 15,0 2-17-15,0 10 1 16,0-3 0-16,4-3 0 16,3-4-6-16,3-2 1 15,5-7 3-15,2-6 1 16,4-10-2-16,0-3 0 16,1-2-1-16,-5-1 1 0,-3 3-1 15,-7 4 0-15,-7 2 0 16,-7 7 1-16,-7 0-1 15,-3 0 0 1,-1 6 0-16,-3 3 0 0,3 4 0 16,4-1 1-16,4-3-1 15,2 0 1-15,5-6 0 16,3 0 0-16,7-9 0 16,7 0 0-16,4-4-1 15,3 7 1-15,4 0-2 16,-1-1 1-16,1 1-4 15,0 3 0-15,-8 6-3 16,-6-3 1-16,-8 9-5 16,-6 10 1-16</inkml:trace>
  <inkml:trace contextRef="#ctx0" brushRef="#br0" timeOffset="5241.2757">13751 13101 26 0,'-28'56'13'0,"-7"-21"-12"0,31-35 21 15,-3 0-20-15,4 0 1 16,3 3-1-16,0-9 1 15,3-4-4-15,8-5 0 16,-1-1 2-16,-3-6 1 16,4 0-2-16,0 0 0 15,-1 6 0-15,1 4 0 16,-1 3 0-16,1 9 0 16,0 6 0-16,-4 6 1 15,-4 7-1-15,-3 13 0 16,0-4-1-16,-3 6 1 15,-1-2 0-15,1-1 0 0,-1 3 0 16,4-2 0-16,0-4 0 16,0-3 0-16,0-3 0 15,4-6 1-15,-1-10-1 16,4-6 0-16,4-13-1 16,3-5 1-16,0 2-2 15,4 0 1-15,-4-6-1 16,0 0 0-16,-4 4 0 15,-6-1 1-15,-4 3 0 16,-4 10 0-16,-6 9 2 16,-8 6 0-16,0 4 1 15,-3 9 0-15,4 9 1 0,-4 7 1 16,-1-1 2-16,-2 11 0 16,2-8 0-1,5 1 1-15,3-6-2 16,7-7 1-16,10-6-1 15,8-10 0-15,3-12-2 16,7-9 0-16,14-10-2 0,15-12 1 16,10-13-5-16,17 0 0 15,1-3-9-15,7-10 0 16,3 1-5-16,11-16 1 16</inkml:trace>
  <inkml:trace contextRef="#ctx0" brushRef="#br0" timeOffset="6019.1055">14619 13060 21 0,'-53'-15'10'0,"21"27"-9"0,25-6 11 0,-3 7-11 16,-4 3 0-16,0 12 1 15,3 9 0-15,0-5-3 16,4-4 1-16,4 0 1 16,3 0 0-16,3-6-1 15,1-6 1-15,3-7-1 16,4-9 0-16,3-3 0 15,3-15 1-15,12-11-1 16,2-15 1-16,8-12-1 16,-4-10 1-16,-3-3-1 15,0 0 0-15,-4-3 1 16,-7 3 0-16,-3 9 0 16,-4 13 1-16,-3 7-1 0,-4 11 1 15,0 14 0-15,0 8 0 16,0 7-1-16,-7 13 0 15,-4 12 0 1,-6 6 0 0,-15 57 0-16,4 6 0 15,0-3 0-15,-1-19 0 16,8-9-3-16,11-6 1 16,6-14-6-16,8-8 1 15,7-4-3-15,6-9 0 16</inkml:trace>
  <inkml:trace contextRef="#ctx0" brushRef="#br0" timeOffset="6364.4873">14993 13076 23 0,'-28'12'11'0,"0"54"-13"15,17-44 19-15,-7 3-15 16,4-3 1-16,4 7 3 15,-1-1 1-15,4 0-9 16,0-6 1-16,3-6 4 16,1-4 0-16,3-9-1 15,3-9 0-15,8 0-2 16,3-10 0-16,4-9 0 16,3-10 1-16,4-2-1 15,-4-1 1-15,-4 1-1 16,1 8 0-16,-4 1 0 0,-3 12 0 15,-4 10-1-15,0 9 1 16,-4 10 0-16,-3 6 1 16,-3 3-2-16,-1 3 1 15,1 0-4-15,3-6 0 16,3 3-5-16,1-7 0 16</inkml:trace>
  <inkml:trace contextRef="#ctx0" brushRef="#br0" timeOffset="6680.4677">15148 13204 17 0,'-10'22'8'0,"-8"25"-1"0,15-37 7 0,-5-4-10 16,1 4 0-16,0-1 2 16,0 0 0-16,7-2-8 15,4-7 0-15,6-7 5 16,5 7 1-16,6-9-3 15,7-4 0-15,4-5-1 16,-1 2 1-16,1 0-1 16,-4 1 0-16,-3 5 0 15,-7 4 0-15,-1 0 0 16,-3 9 0-16,-3 3 0 16,-4 7 0-16,-3 2 0 0,-4-2 0 15,0 2-2-15,0 1 0 16,0 0-5-1,0-4 1-15,0-2-3 16,7-7 1-16</inkml:trace>
  <inkml:trace contextRef="#ctx0" brushRef="#br0" timeOffset="7038.9808">15586 13120 21 0,'-14'9'10'0,"-4"29"-10"0,11-22 17 15,-4 5-14-15,-3 1 0 16,-3 0 2-16,2 0 0 0,5-3-6 16,3-3 0-16,3-7 4 15,4-6 0-15,7-6-2 16,4 3 1-16,3 0-2 16,0 0 1-16,0-3-1 15,0 3 1-15,1 3-1 16,-5-3 0-16,1 3 0 15,-4 4 0-15,-4 5 0 16,-6 4 0-16,-4 3 0 16,-4 6 0-16,-3 3 1 15,-4 0 0-15,-3 4-1 16,-4 2 1-16,4-3 0 16,0 1 0-16,-7-4-1 15,7-6 0-15,7-13-5 16,3-2 0-16,8-20-5 0,6-3 1 15</inkml:trace>
  <inkml:trace contextRef="#ctx0" brushRef="#br0" timeOffset="7716.0663">15720 13277 16 0,'39'-29'8'0,"-4"1"-2"0,-28 19 6 15,0-1-10-15,-3 1 1 16,-4 3 0-16,-8 6 1 0,-2 3-4 15,-15 9 0 1,0 7 4-16,-3 0 1 0,-3 3-2 16,-1 6 0-16,7 0 0 15,4 1 0 1,7-7-2-16,7-4 1 0,3-2-1 16,4-3 0-16,4-10-1 15,3-6 0-15,7-10-1 16,4-6 0-16,-1 0-3 15,8 1 0-15,3-4-4 16,4 0 1-16,-4 3-2 16,0 9 1-16,-3 7 1 15,-4-3 0-15,-3 6 6 16,-8 13 0-16,-6-4 5 16,-4 7 1-16,-4 6 2 15,-3 3 1-15,0-3 0 16,0-4 0-16,4-5-4 0,-1 3 1 15,8-10-2-15,-4-6 1 16,7-6-3 0,3-13 0-16,1 0-2 0,3 7 0 15,0-10-3-15,0-4 1 16,4 5-5-16,3-1 0 16,-3 6-2-16,3 0 0 15,-4 10 4 1,-24 44 6-1,29-67 3-15,-12 42 0 16,1-1 4-16,-1-2 0 16,-3-4 2-16,4-3 1 0,0-9-6 15,3 0 1 1,0-10-3-16,0 4 0 0,-4-1-2 16,-2-3 1-16,-5 1-1 15,-6 2 1-15,-5 4-1 16,-2 6 1-16,-1 3-2 15,-3 3 1-15,0 3-4 16,-4 3 1-16,4 7-4 16,4 0 0-16,3-4-4 15,3 1 1-15</inkml:trace>
  <inkml:trace contextRef="#ctx0" brushRef="#br0" timeOffset="8003.0811">16161 13236 27 0,'3'16'13'0,"4"24"-9"16,-7-37 24-16,4 4-27 16,-4-7 1-16,7 0 0 0,0 0 0 15,4 6-3-15,-1-6 1 16,1 0 1-16,3-9 0 16,3-1-1-16,1 4 1 15,-4-4-1-15,4 7 0 16,-4 6 0-16,-3 7 0 15,-1-4 0-15,1 0 0 16,-4 1 0-16,-4-1 0 16,1 3 0-16,-1 1 0 15,1-1-3-15,-1-3 1 0,4 1-8 16,1-4 0-16,2 0 0 16,1-3 0-16</inkml:trace>
  <inkml:trace contextRef="#ctx0" brushRef="#br0" timeOffset="8330.9571">16574 13092 26 0,'-8'6'13'0,"-2"0"-16"16,6 0 26-16,-3 1-20 16,-3 2 1-16,-1 10 1 0,1 3 1 15,-1-6-8 1,4 5 1-16,3-5 4 15,1 3 0-15,3-3-1 16,0-4 0-16,0 1-1 0,3-1 0 16,4 4 1-16,0 0 1 15,1 2 0 1,-5 1 0-16,1 3 0 16,-4 3 1-16,0 0-1 0,-4-9 0 15,1 6-1-15,-1-6 0 16,0 3-2-16,-3-7 0 15,0-6-5-15,0-9 0 16,-3 3-9-16,3-6 0 16,0-10-1-16,0-12 1 0</inkml:trace>
  <inkml:trace contextRef="#ctx0" brushRef="#br0" timeOffset="8931.5815">17099 13223 20 0,'-7'10'10'0,"-14"40"-8"0,14-41 16 15,-4 7-15-15,-6 9 0 0,-15 6 3 16,-10-2 1-16,-1 2-8 16,4-15 0-16,4-1 5 15,7-5 0-15,3-17-2 16,11-18 1-16,7 0-2 15,7-19 0-15,11-15-1 16,17-7 0-16,7 3 0 16,4 4 0-16,0-1 0 15,3 13 0-15,0 13 0 16,4 18 1-16,-3 19 0 16,-5 16 1-16,-9 15-1 15,-8 20 1-15,-11 8-1 16,-6 14 0-16,-11-1-4 15,0 10 1-15,-7 2-9 16,3 7 0-16</inkml:trace>
  <inkml:trace contextRef="#ctx0" brushRef="#br0" timeOffset="121461.4683">21142 5221 21 0,'4'-44'10'0,"20"9"-8"16,-10 23 20-16,7-1-21 16,8 1 1-16,6 5 1 15,-3 4 1-15,-4 6-5 16,0 4 1-16,-3 2 3 15,0 7 0-15,-4 6-1 16,0 6 1-16,-7 3-2 16,-7 7 1-16,-7 0-1 15,-7 12 1-15,0-3-1 16,-4-10 0-16,-13 1 0 0,-1-3 0 16,0-7-3-16,1-6 1 15,2-10-5-15,-2-2 0 16,6-7-5-1,4-3 1-15</inkml:trace>
  <inkml:trace contextRef="#ctx0" brushRef="#br0" timeOffset="121936.4745">20415 6716 16 0,'-10'0'8'0,"20"-28"2"0,-3 19 8 15,4-10-14-15,7-9 0 16,3-13 2 0,3-12 1-16,8-10-9 0,10-12 1 15,11 3 5-15,7-10 1 16,-7-3-2-16,4-9 0 15,6 7-2-15,4-7 1 16,4 15-1-16,-1 13 0 16,-3-3-1-16,-7 10 1 15,-7 12-1-15,-14 9 0 16,-7 4 0-16,-7 8 0 16,-4 8 0-16,-4 2 1 15,-3 3-2-15,-3 7 1 16,-4-3-2-16,-3 6 0 0,-1-1-6 15,1-2 1-15,-4 6-5 16,0 0 1-16</inkml:trace>
  <inkml:trace contextRef="#ctx0" brushRef="#br0" timeOffset="122510.5938">21721 4870 15 0,'3'-13'7'0,"11"-3"3"16,-7 10 6-16,11-3-14 15,3-4 1-15,4-3 3 16,3 1 0-16,0-4-8 16,-7 0 1-16,1-3 4 15,-1 3 0-15,3 0-1 16,-6 1 0-16,-4 5-5 16,0 1 0-16,-3 8-6 0,-4 1 1 15</inkml:trace>
  <inkml:trace contextRef="#ctx0" brushRef="#br0" timeOffset="122824.6706">21922 4562 21 0,'-7'13'10'0,"3"24"-3"0,8-12 11 16,-4 16-16-16,-4 13 1 0,-3 8 1 15,-7 10 1-15,-4 13-7 16,-3 6 1-1,0 0 4-15,0 0 0 16,0-19-1-16,-1-6 0 0,5-10-1 16,-1-9 1-16,4-9-1 15,0-13 1-15,0-6 0 16,3-13 0-16,1-6-1 16,3-3 1-16,3-13-1 15,8-3 0-15,3-6 0 16,3-3 0-16,4-9-3 15,7 2 0-15,4-9-4 16,10 3 0-16,8 1-6 16,-4-4 1-16</inkml:trace>
  <inkml:trace contextRef="#ctx0" brushRef="#br0" timeOffset="123155.5601">22518 4594 26 0,'14'-19'13'0,"-18"12"-10"0,4 7 17 15,-10 10-18-15,-11 9 0 16,-8 15 0-16,-13 13 1 16,0 7-4-16,-4 2 0 15,0-12 2-15,4-3 1 16,6-4-2-16,8-5 1 16,7-4-1-16,3-3 1 15,8-6-1-15,3 0 0 16,3-4 0-16,4 1 0 0,0-4 0 15,4 1 0-15,-1 0 0 16,1-4 0-16,-1 16-1 16,1-3 1-16,-1 3 0 15,-3 6 0-15,0 4 0 16,-3 3 0-16,-4-4 0 16,0 4 1-16,0-10-4 15,0-3 0-15,3-9-6 16,1-1 0-16</inkml:trace>
  <inkml:trace contextRef="#ctx0" brushRef="#br0" timeOffset="123333.69">22327 4995 22 0,'0'6'11'0,"-7"60"-4"0,4-44 12 15,-1 13-17-15,-3 8 0 16,0 11 0-16,0 2 0 15,0-3-3-15,0-9 1 16,3-6-2-16,1-7 1 16,-1-6-8-16,4-6 1 15</inkml:trace>
  <inkml:trace contextRef="#ctx0" brushRef="#br0" timeOffset="123546.6557">22504 4942 27 0,'14'18'13'0,"-7"36"-9"0,-4-32 20 0,-3 15-23 15,0 14 1-15,4 5-1 16,-4 4 1-16,3 5-3 16,1-5 1-16,3-7-1 15,0-3 1-15,0-6-8 16,0-3 0-16,7-10-1 15,0-5 0-15</inkml:trace>
  <inkml:trace contextRef="#ctx0" brushRef="#br0" timeOffset="124312.0323">22832 4819 10 0,'7'7'5'0,"7"30"5"0,-7-27 3 16,4 2-11-16,-1 4 0 16,4 0 1-16,0-4 1 15,8-3-5-15,2-5 1 16,-3-1 2-16,1-6 1 15,-1-4-2-15,0-2 1 0,0-10 0 16,-3 0 0 0,-1 1-1-16,1-11 1 15,-4-2-1-15,0-7 1 0,-3-2-1 16,-4 8 1-16,-4 4-2 16,1 3 1-16,-4 3-3 15,-4 0 1-15,-3 3-3 16,0 3 1-16,-3 4-5 15,3 3 0-15,0-1-1 16,0 4 1-16</inkml:trace>
  <inkml:trace contextRef="#ctx0" brushRef="#br0" timeOffset="124475.3565">23072 4468 16 0,'0'13'8'0,"-4"31"-5"0,1-32 15 15,-1 19-17 1,1 13 0-16,-5 13 0 0,-2 6 0 16,-4-1-3-16,-7 4 1 15,3-3-4-15,0 6 0 16</inkml:trace>
  <inkml:trace contextRef="#ctx0" brushRef="#br0" timeOffset="124791.6886">22740 5330 11 0,'0'57'5'0,"7"24"7"0,-3-68 2 0,3 3-11 15,3 2 0-15,8 4 3 16,7-3 1-16,3-3-8 15,11-7 0-15,-1-6 5 16,-2-9 0-16,-5 0-1 16,1-13 0-16,-4-9-2 15,-3 0 1-15,-4-7-1 16,-3-9 0-16,-7-6-2 16,-4 0 1-16,-4 9-3 15,-3 7 1-15,0 2-4 16,0 7 1-16,-3 3-5 15,-1 3 1-15</inkml:trace>
  <inkml:trace contextRef="#ctx0" brushRef="#br0" timeOffset="127841.978">23474 4728 17 0,'-7'-3'8'0,"14"-3"-4"15,0 3 10-15,3 3-13 16,5 0 1-16,2 0 0 15,4 0 0-15,-3 0-3 16,0 0 1-16,-1-3-1 16,1 0 1-16,3-4-6 15,-3-2 0-15</inkml:trace>
  <inkml:trace contextRef="#ctx0" brushRef="#br0" timeOffset="128050.4652">23654 4594 12 0,'-25'34'6'0,"11"32"3"0,7-47 4 16,0 3-11-16,0 9 1 15,0 0 0-15,3-6 1 16,4 4-5-16,0-4 0 16,4-6 3-16,3-1 1 15,0-8-3-15,0-1 1 0,0-6-4 16,0-6 0-16,4-6-4 15,-1-7 1-15</inkml:trace>
  <inkml:trace contextRef="#ctx0" brushRef="#br0" timeOffset="128216.3328">23707 4725 13 0,'-7'25'6'0,"-7"13"2"15,10-29 6-15,-3 7-13 16,0 9 0-16,0 0 1 15,0 0 0-15,-4-3-3 16,1 0 1-16,-1 0-1 16,4-3 1-16,0-3-6 15,3-4 1-15</inkml:trace>
  <inkml:trace contextRef="#ctx0" brushRef="#br0" timeOffset="128830.174">23954 4600 6 0,'-4'-6'3'0,"15"2"5"0,-11 4-3 16,7 0-3-1,3 4 1-15,1 5 1 16,-1-3 0-16,1 7-5 16,0-1 0-16,-4 7 4 15,-4-3 0-15,-3 3-1 0,-3 3 0 16,-1 0 0-16,-6-1 0 15,3 5 0-15,-1-8 0 16,5-2-1-16,-1 0 0 16,1-4 0-16,3 4 0 15,3 0 0-15,1-1 0 16,-1 4-1-16,-3-3 0 16,0-1 1-16,-3 1 0 15,-1 3-1-15,1 3 1 16,-1 0 0-16,1 0 1 0,-4 3-1 15,0-9 0-15,-4 6-4 16,-6-7 0 0,2-2-5-16,1-4 1 0</inkml:trace>
  <inkml:trace contextRef="#ctx0" brushRef="#br0" timeOffset="128947.3205">23851 5014 10 0,'18'-10'5'0,"21"-8"-1"16,-25 18 0-16,14-4-10 16,0-2 1-16</inkml:trace>
  <inkml:trace contextRef="#ctx0" brushRef="#br0" timeOffset="129192.235">24673 4474 15 0,'-3'4'7'0,"-11"21"-3"0,7-16 14 16,-8 4-16-16,-6-1 1 16,-3 16 0-16,-5 7 0 15,-6 6-4-15,-4 6 0 16,-10 3 3-16,0 3 0 15,3-9-4-15,7 0 0 16,4-6-5-16,3-4 0 0</inkml:trace>
  <inkml:trace contextRef="#ctx0" brushRef="#br0" timeOffset="129356.3434">24303 4844 16 0,'21'13'8'0,"-7"31"-4"0,-10-32 8 0,-1 1-12 16,1-1 1-16,3 1 0 15,0 3 0-15,3-4-7 16,1 1 1-16</inkml:trace>
  <inkml:trace contextRef="#ctx0" brushRef="#br0" timeOffset="129744.9545">24871 4753 19 0,'-18'38'9'0,"-10"-3"-5"0,21-29 13 16,-7 3-17-16,0 4 1 15,0-4 0-15,-4-2 0 0,0-4-1 16,4-3 0-16,0-10 0 16,7-2 0-1,4-10 0-15,6-10 1 0,4-5-2 16,0-1 1-16,7 7-1 16,7 6 1-16,4 3 0 15,3 6 1-15,1 7-1 16,-1 2 1-16,0 11 0 15,-3 5 1-15,-4 7-1 16,0 6 1-16,-7-4-1 16,-3 7 0-16,-1-3-1 15,-3-3 1-15,0 3-8 16,-3-6 0-16,3 0-1 16,-3-4 1-16</inkml:trace>
  <inkml:trace contextRef="#ctx0" brushRef="#br0" timeOffset="131787.5092">24670 6591 13 0,'0'0'6'16,"7"-16"3"-16,-4 10 6 0,8-3-13 16,-4-1 0-16,4-18 1 15,-4 6 1-15,14-22-5 16,-4 10 1-16,29-20 3 16,-10 14 0-16,34-26 0 15,-13 12 0-15,27-8-1 16,-20 12 1-16,38-35-1 15,-24 19 0-15,31 0-1 0,-24 16 1 16,-4 0-1-16,-18 12 0 16,4-3-1-1,-14 10 1-15,0 3-1 16,-14 9 1-16,-4 0-1 0,-7 7 1 16,-6-4-2-16,-5 4 1 15,1 2-5-15,-7 4 1 16,-11 6-6-16,0 0 0 15</inkml:trace>
  <inkml:trace contextRef="#ctx0" brushRef="#br0" timeOffset="132055.4842">25830 5509 14 0,'7'-31'7'0,"18"31"4"0,-18 0 2 0,7 0-12 16,0 0 1-16,8 3 2 15,-5 0 0-15,11 10-5 16,-10-4 0-16,3-3 3 16,-3 1 0-16,0-1 0 15,-4 0 0-15,0 7-1 16,-4-4 1-16,-3-9-1 16,-3 0 1-16,-8 22-1 15,4-3 1-15,-10 3-3 16,-1-6 0-16,-6 2-7 15,2 1 1-15,1-6-2 16,4-4 0-16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42:59.909"/>
    </inkml:context>
    <inkml:brush xml:id="br0">
      <inkml:brushProperty name="width" value="0.05292" units="cm"/>
      <inkml:brushProperty name="height" value="0.05292" units="cm"/>
      <inkml:brushProperty name="color" value="#7030A0"/>
    </inkml:brush>
  </inkml:definitions>
  <inkml:trace contextRef="#ctx0" brushRef="#br0">26374 4572 12 0,'-4'-10'6'0,"8"23"-1"16,3-13 6-16,3 3-10 15,4 0 0-15,4 6 0 16,3 7 1-16,4 3-3 0,-7 6 1 16,-4 3 1-16,-4-6 1 15,-13 6-1-15,-8 10 1 16,-6-3-1-16,-5 2 1 16,-2-5-1-16,6-7 1 15,7 0-1-15,4-7 0 16,4 1 0-16,3 0 0 15,3 3 1-15,4 6 1 16,0 10 0-16,-3 15 0 16,-4 7 0-16,-4-1 0 0,-6 1-1 15,-1 3 1-15,1-4-2 16,-4-2 0 0,0-10 0-16,3-10 0 0,4-5-1 15,0-7 1-15,10-6-4 16,8-7 1-16,0-12-8 15,10-15 1-15,17-7-1 16,12-16 0-16</inkml:trace>
  <inkml:trace contextRef="#ctx0" brushRef="#br0" timeOffset="284.4044">27118 4713 25 0,'-60'72'12'0,"21"-9"-12"16,36-51 23-16,3-2-21 0,7-1 1 16,3 0 0-16,12-2 1 15,6-7-6-15,4-13 1 16,-1-6 3-16,1-6 1 16,-4-3-2-16,-7-3 0 15,-10-7 0-15,-11 7 0 16,-14 5 0-16,-11 8 1 15,-10 8-2-15,-4 10 1 16,0 7-2-16,8 5 0 16,-1 7-4-16,0 3 0 15,4 0-5-15,3 9 0 16</inkml:trace>
  <inkml:trace contextRef="#ctx0" brushRef="#br0" timeOffset="975.1166">26857 5017 26 0,'-21'12'13'0,"3"-5"-12"0,18-7 19 0,4 0-18 16,6 0 1-16,8 0-1 15,3-3 1-15,4-4-4 16,10 1 0-16,11 3 2 16,0 0 0-16,-4 6-1 15,-3 3 0-15,-7 4 0 16,-8 5 1-16,-10 7-1 15,-10-3 0-15,-11 9 0 16,-11 7 1-16,-6 2-1 16,-5-2 1-16,1-1-1 15,0-5 1-15,3-4-3 0,-3-10 0 16,-4 1-1-16,-7-13 0 16,4-3 0-16,0-6 0 15,7-7 0 1,-1 1 0-16,5-1 1 0,3 4 1 15,7 3 1-15,-1 2 1 16,8 8 0-16,4 2 1 16,6 3 1-16,11 1 0 15,11 2 0-15,7-6 1 16,0-2-1-16,-1-8 0 16,5-2-1-16,2-9 1 0,1-4-5 15,-3-6 1-15,-8 0-3 16,-4 3 1-16,-6-4-2 15,-7 1 0-15,-8 7 0 16,-6 8 0 0,-8 10 2-16,-10 6 1 0,-4 13 2 15,1 16 1-15,-12 2 0 16,-17 10 1-16,0 4 0 16,4-7 1-16,3-4-1 15,4 1 1-15,3-3-2 16,7-4 0-16,8-9 0 15,10-3 1-15,10-9-1 16,11-7 1-16,7-9-1 16,7-7 0-16,11 1 0 15,3 3 0-15,8-4-2 0,-5 4 1 16,-9 0-1 0,-5 6 0-16,1 0 1 15,-4 3 0-15,0 0-5 16,1 3 1-16,6 1-4 0,4-1 1 15</inkml:trace>
  <inkml:trace contextRef="#ctx0" brushRef="#br0" timeOffset="1606.8838">27700 4785 22 0,'4'-10'11'0,"-1"10"-7"0,-3 0 15 16,0 0-16-16,0 0 0 0,4 0 1 16,-1 4 1-16,4 5-6 15,-3 0 0-15,3 4 4 16,-4 3 0-16,1-1-2 16,-1 1 1-16,5 6-1 15,-1-3 1-15,3-4-5 16,4 1 0-16,4-7-7 15,10 1 1-15</inkml:trace>
  <inkml:trace contextRef="#ctx0" brushRef="#br0" timeOffset="2087.0314">28286 4763 22 0,'-11'-3'11'0,"-24"25"-5"0,24-16 11 16,-10 7-16-16,-7 5 0 15,-4 4 0-15,-10 7 1 16,-11-4-2-16,-4-7 0 16,-3 4 1-16,1 0 1 15,13-3-1-15,3-3 0 16,8-4-1-16,10-2 0 16,11-1-1-16,7-3 0 0,11-6 0 15,10 0 1 1,3-3 0-16,8 0 0 15,7 3 1-15,7 0 0 0,0 0 0 16,-8 0 0-16,1 0 0 16,-4 0 0-16,-3 3-1 15,-7 4 0-15,-8 2-2 16,-6 7 1-16,-4-1-1 16,-7 1 0-16,-15 6-1 15,-13 3 1-15,-11 3 0 16,-3 7 0-16,-4 2 2 15,7-5 0-15,7-7-1 16,8-3 1-16,6-7 0 16,7-2 1-16,4 0-1 15,11-13 1-15,6-10-1 16,11-9 1-16,4-9-1 16,10-6 1-16,4-4-3 0,10-9 1 15,4 0-6 1,0-10 0-16</inkml:trace>
  <inkml:trace contextRef="#ctx0" brushRef="#br0" timeOffset="2249.204">28067 4697 21 0,'-4'0'10'0,"-20"41"-7"0,13-19 15 15,-10 9-17-15,-14 10 0 16,-11 6 1-16,-3 12 1 16,-8 20-3-16,4 12 0 0,4-7 2 15,3-8 1-15,7-4-3 16,7-3 0-16,11-13-5 15,11-9 0 1,10-15-3-16,17-10 0 16</inkml:trace>
  <inkml:trace contextRef="#ctx0" brushRef="#br0" timeOffset="2431.952">28314 4954 26 0,'-35'28'13'0,"-50"70"-17"16,64-76 23-16,0 15-19 16,-4 1 0-16,7 9 0 15,4-6 1-15,4-7-2 16,3-12 0-16,7-16-6 16,7-12 1-16</inkml:trace>
  <inkml:trace contextRef="#ctx0" brushRef="#br0" timeOffset="2714.8011">28600 4669 24 0,'-14'41'12'0,"-4"31"-9"0,4-50 18 16,0 12-18-16,-14 7 0 16,-8 15 2-16,-6 20 0 15,-7 18-6-15,3 3 1 0,-7-6 4 16,3 0 0-1,8-3-1-15,3-10 0 16,11-6 0-16,3-19 1 16,1-6-2-16,2-12 1 15,-2-23 0 1,6-15 0-16,0-6-5 16,4-10 0-16,4-6-6 15,6-9 0-15,8 2-5 16,3 1 0-16</inkml:trace>
  <inkml:trace contextRef="#ctx0" brushRef="#br0" timeOffset="5255.1652">29062 4732 23 0,'-11'-41'11'0,"54"28"-7"0,-36 13 11 0,3 3-14 15,1 7 1-15,3 9 2 16,4 6 0-16,-4 6-5 0,0 7 0 15,-7 2 3 1,-7-8 1-16,-4 2-2 16,-10 4 1-16,4-4-2 0,6 1 1 15,-6-1 0-15,-1-2 0 16,0-7-1 0,4-9 1-16,0-4-1 15,7 1 1-15,0-4-1 0,0 0 0 16,0-5-2-16,0-1 1 15,7 0-3-15,-3-3 1 16,-1 3-7-16,-3 3 1 16</inkml:trace>
  <inkml:trace contextRef="#ctx0" brushRef="#br0" timeOffset="5900.0842">28815 5167 21 0,'-14'-15'10'0,"14"18"-4"16,0-3 12-16,10-3-15 15,8-4 1-15,7 1 1 16,14 0 1-16,10-3-8 16,11-4 0-16,7 0 5 15,3-2 0-15,1-1-2 16,-4 0 1-16,-3 10-3 15,3 0 1-15,-7 0-4 16,-18 2 0-16,-3 1-4 16,-11 3 0-16,-10 3-2 15,-15 4 0-15</inkml:trace>
  <inkml:trace contextRef="#ctx0" brushRef="#br0" timeOffset="6214.9588">29087 5202 18 0,'-57'28'9'0,"1"-9"-6"0,49-19 16 15,-4 3-18-15,7-3 0 16,4 0 1-16,11-3 1 16,3 0-4-16,7-3 1 15,8 2 1-15,-5-5 0 16,4 0 0-16,1 5 0 16,-1 1-2-16,-3 6 1 15,-8 4 0-15,-6 5 1 0,-8 4 0 16,-6 6 0-16,-4 3 0 15,-4 3 1-15,1-3-1 16,6 7 1-16,-3-7-1 16,4-6 1-16,-1-1-1 15,4-5 0-15,7-4 0 16,4-6 0-16,6-3-4 16,4-6 1-16,-3 3-4 15,-4-3 0-15,-7-1-4 16,-3 1 1-16</inkml:trace>
  <inkml:trace contextRef="#ctx0" brushRef="#br0" timeOffset="6456.0771">28875 5421 21 0,'-35'10'10'0,"10"12"-7"0,21-19 16 16,1-3-19-16,6 3 1 15,4 0 0-15,4 0 1 16,3-6-2-16,4 3 0 15,3-3 1-15,14 0 0 16,0 0-1-16,4-4 0 16,-7 1-1-16,-4 0 0 15,-7 3 0-15,-6 6 0 16,-1-3-2-16,-4 3 1 16,-3 0-2-16,0-3 0 15,0 0-2-15,4 0 0 0</inkml:trace>
  <inkml:trace contextRef="#ctx0" brushRef="#br0" timeOffset="6638.2866">29489 5318 19 0,'-4'0'9'0,"-6"3"-8"0,6 0 16 0,1 3-17 15,-1 4 1-15,-3-1 0 16,0 4 0-16,7-7-2 15,0 4 1-15,0-4-3 16,7 3 1-16,-7 1-4 16,7-4 1-16</inkml:trace>
  <inkml:trace contextRef="#ctx0" brushRef="#br0" timeOffset="6844.4289">28653 5722 27 0,'-18'7'13'0,"32"-14"-9"0,-3 7 24 15,10-3-27-15,7 0 1 16,11-3-1-16,0 0 1 16,7-1-2-16,-4 1 0 15,11-3-1-15,0-4 1 0,-4 1-10 16,-3-4 1-16</inkml:trace>
  <inkml:trace contextRef="#ctx0" brushRef="#br0" timeOffset="7023.4874">29111 5594 29 0,'-17'9'14'0,"-19"16"-9"16,22-15 18-16,-7 9-23 15,0 6 1-15,-4 12 0 16,-3 4 0-16,3 9-3 16,1 7 0-16,2-10-7 15,8 9 1-15</inkml:trace>
  <inkml:trace contextRef="#ctx0" brushRef="#br0" timeOffset="7189.717">29037 6136 30 0,'-7'0'15'0,"7"0"-15"0,0 0 22 15,0 4-23-15,0 2 0 16,0 0-5-16,0 3 1 16,4 4 0-16,3-4 0 15</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44:04.453"/>
    </inkml:context>
    <inkml:brush xml:id="br0">
      <inkml:brushProperty name="width" value="0.05292" units="cm"/>
      <inkml:brushProperty name="height" value="0.05292" units="cm"/>
      <inkml:brushProperty name="color" value="#7030A0"/>
    </inkml:brush>
  </inkml:definitions>
  <inkml:trace contextRef="#ctx0" brushRef="#br0">7161 14989 38 0,'0'0'19'0,"11"53"-18"0,-7-31 20 16,3 6-21-16,0-3 1 15,0 7 0-15,0 2 1 16,-4 10-2-16,1-3 0 15,-4-7 0-15,-4-2 0 0,1-4-2 16,-4-6 1-16,0-16-2 16,0-12 0-16,-8-13-1 15,-6-6 0-15,-7-3 0 16,0 12 1-16,3 4 1 16,8 2 0-16,2 1 2 15,5-1 0-15,10 1 2 16,7-4 0-16,7-2-1 15,7-4 1-15,-3-13 0 16,10-2 1-16,7 3-1 16,11-7 0-16,4-6-5 15,6 0 0-15,4 0-5 16,0-3 0-16</inkml:trace>
  <inkml:trace contextRef="#ctx0" brushRef="#br0" timeOffset="598.9944">7190 15048 20 0,'-11'10'10'0,"-3"-10"-6"0,14-3 11 16,-4-1-14-16,1-2 1 16,-1-6 0-16,1 2 2 15,10-31-3 1,0-9 2-16,0-16 0 16,7 10-1-16,4-4 1 15,-1-2-1-15,5 5 0 16,-1 10-1-16,3 10 0 15,1-1 0-15,-4 7 0 16,0-1-4-16,1 13 0 16,6 4-6-16,0 5 0 15</inkml:trace>
  <inkml:trace contextRef="#ctx0" brushRef="#br0" timeOffset="1377.9417">7627 15008 13 0,'-25'12'6'0,"29"48"6"0,-1-45-1 15,4 4-10-15,4-3 1 16,0-4 1-16,-1 1 0 16,4-4-4-16,0 4 1 15,8-10 2-15,-1-9 0 16,3-10-1-16,1-9 1 15,0-6-1-15,-4 6 0 16,0-4-1-16,-7 11 1 16,0 2 0-16,-3 3 1 0,-4 4-1 15,-7 9 1-15,0 0 0 16,-3 6 0-16,-5 10 0 16,1 6 0-16,0 3-2 15,4 0 1-15,-1-3 0 16,4-3 0-16,4-7-3 15,3-5 0-15,7-14-4 16,0-8 1-16,7-7-4 16,-3-3 0-16,7 3-1 15,-1 6 1-15,1-3 3 16,-4 3 0-16,-3 10 6 16,-8-3 0-16,-3 9 5 15,-3 9 1-15,0 4 1 16,-8 2 0-16,0 4-1 15,1-6 0-15,3-1-3 16,3-9 0-16,8-6-1 0,3-6 1 16,7-7-3-16,0 4 1 15,1-4-1-15,-1-3 1 16,-4 0-1-16,1 1 0 16,0 2 0-16,-4 3 1 15,0 7 0-15,-3 0 1 16,-1 9-1-16,-3 6 1 15,-3-2 1-15,-4 5 0 16,0 7-2-16,-4 3 1 16,1 0-3-16,-1 0 1 15,4-3-7-15,-3-4 1 16,3-5-4-16,7-7 1 0</inkml:trace>
  <inkml:trace contextRef="#ctx0" brushRef="#br0" timeOffset="1606.9467">8523 14647 21 0,'-3'-9'10'0,"3"59"-5"0,-4-35 14 0,1 14-15 16,-5 11 0-16,-2 4 2 16,-1 0 0-16,1 6-9 15,3-6 1-15,3-3 5 16,4-6 1-16,4-7-3 15,3-9 1-15,0-7-1 16,3-9 0-16,1-6-3 16,0-9 0-16,3-10-8 15,3 0 0-15</inkml:trace>
  <inkml:trace contextRef="#ctx0" brushRef="#br0" timeOffset="1771.9132">8530 14782 28 0,'-10'9'14'0,"27"7"-8"0,-10-16 18 16,4 0-24-16,6 0 1 0,1-6 0 16,7-7 1-16,3-6-2 15,0-6 0 1,-3-3-2-16,-4-3 1 16,4-7-8-16,0-6 0 0</inkml:trace>
  <inkml:trace contextRef="#ctx0" brushRef="#br0" timeOffset="1936.9008">8886 14343 30 0,'-28'75'15'0,"4"-9"-11"16,16-35 21-16,5 16-24 16,-4 13 0-16,0-1 0 15,0 7 1-15,0-6-6 16,3-1 1-16,1-2-6 15,3-13 0-15</inkml:trace>
  <inkml:trace contextRef="#ctx0" brushRef="#br0" timeOffset="2293.0417">9035 14659 25 0,'-14'26'12'0,"-4"68"-11"0,11-69 13 15,-4 9-14-15,1 4 1 16,-1 9 0-16,4-3 1 16,0-7-3-16,3-5 1 15,4-13 1-15,4-10 0 16,3-15-1-16,4-10 0 0,3-9-1 16,3-13 1-16,-3-6-1 15,1-12 1-15,-5 3 1 16,1-1 1-16,-4 1 2 15,-7 6 1-15,0 6 0 16,-4 4 1-16,-3 8 0 16,-3 11 0-16,-1 5-2 15,0 7 0-15,1 9-2 16,-1 3 1-16,1 7-3 16,3-1 0-16,0 4-7 15,7-7 1-15,3 4-7 16,8-1 0-16</inkml:trace>
  <inkml:trace contextRef="#ctx0" brushRef="#br0" timeOffset="2639.1495">9246 14697 25 0,'-10'28'12'0,"13"26"-3"0,-6-42 13 16,-4 10-20-16,-7 6 1 15,3-6 1-15,0-3 0 16,8 0-6-16,3-10 1 15,0-9 3-15,7-3 0 16,7-12-1-16,4-1 0 16,-1-9-1-16,4-13 1 15,-3 4-1-15,-4 2 1 16,0 7-1-16,0 6 0 0,1 4-1 16,-5 5 1-16,1 10 0 15,-4 7 0-15,-4 8 0 16,-3 10 0-16,0 4 1 15,-7 5 0 1,4 1 0-16,-4-4 0 0,3 0 0 16,-3 1 0-16,4-7-3 15,-1-6 0-15,4-7-5 16,0-9 0-16,4 0-5 16,3-9 1-16</inkml:trace>
  <inkml:trace contextRef="#ctx0" brushRef="#br0" timeOffset="2984.1836">9493 14659 20 0,'7'-12'10'0,"-10"31"-4"0,-1-7 12 16,1 10-15-16,-4 10 1 15,-4 5 2-15,-3 7 1 16,3-9-8-16,1-1 0 31,3 7 5-31,3-13 0 16,4-6-1-16,4-13 0 15,3-5-2-15,3-11 1 16,1 1-1-16,3-6 0 16,0-1-1-16,0-3 1 0,0 4-1 15,1-1 0 1,-5 4-1-16,-3-1 1 16,0 10 0-16,0 13 0 15,0-1 0-15,-3 1 1 16,-1-4-1-16,1 4 1 0,-4 0 0 15,0-1 1-15,0-3-5 16,3-5 1-16,-3-4-5 16,7 0 0-16,-3-10-5 15,3-9 1-15</inkml:trace>
  <inkml:trace contextRef="#ctx0" brushRef="#br0" timeOffset="3134.3053">9726 14462 30 0,'0'-16'15'0,"7"38"-8"15,-10-6 23-15,-1 12-28 16,1 13 0-16,-1 22 1 16,-10 15 0-16,0 7-4 0,3 9 1 15,4-3-6-15,14 3 0 16,11-6-5 0,-4-16 0-16</inkml:trace>
  <inkml:trace contextRef="#ctx0" brushRef="#br0" timeOffset="3991.5865">10174 14625 24 0,'-21'0'12'0,"32"-3"-6"0,-4 0 12 0,10-4-15 16,11-2 0-16,8-4 0 15,3 4 1-15,-4-7-5 16,0-2 0-16,0-1 3 15,8 0 0-15,-4 0-4 16,-8 0 1-16,-3 13-5 16,-3 0 1-16,-7-4-4 15,-8 1 0-15,-6 0 0 0,-8-1 0 16,-3 4 4-16,-3 3 0 16,-4 3 6-1,-4 9 0-15,-3 16 4 16,3 13 0-16,-3 3 0 0,3 15 1 15,1 7-2 1,-1 0 1-16,4-4-3 0,0-15 0 16,10-3-5-16,1-10 1 15,6-3-4-15,8-9 0 16</inkml:trace>
  <inkml:trace contextRef="#ctx0" brushRef="#br0" timeOffset="4274.2714">10615 14628 18 0,'-11'47'9'0,"8"50"-6"0,-1-72 13 0,-3 7-13 16,-3-4 0-16,3 3 1 16,0 1 0-16,0-10-5 15,3-7 0-15,1-5 4 16,3-10 0-16,3-3-1 15,4-10 0-15,4-12-1 16,-1-9 0-16,1-1-1 16,3-3 1-16,4-2-1 15,-1 11 1-15,4 4-3 16,1 3 0-16,2 7-3 0,1 2 0 16,0 4-4-1,-4 2 0-15</inkml:trace>
  <inkml:trace contextRef="#ctx0" brushRef="#br0" timeOffset="4564.1478">10869 14728 12 0,'0'13'6'0,"11"-26"3"0,-8 10 5 16,1-3-13-16,3-10 1 15,3 4 0-15,4-4 1 16,-6-3-4-16,-5 4 0 16,1-1 2-16,-8 3 1 0,1 10-1 15,-8 6 1-15,-7 7 0 16,-3 9 1-16,-4 12 0 15,1 7 0 1,-1 2 0-16,7 4 1 16,4-3-1-16,4-10 0 0,6 4-2 15,4-10 1-15,4-3-1 16,6-6 0-16,11-7 0 16,4-9 0-16,7-3-1 15,0-16 1-15,-4-3-4 16,4-9 0-16,-8-10-7 15,1-6 0-15</inkml:trace>
  <inkml:trace contextRef="#ctx0" brushRef="#br0" timeOffset="4909.2655">11067 14550 12 0,'0'12'6'0,"7"1"4"0,0-13-2 16,0 0-8-16,7-3 1 15,0-4 0-15,4-2 1 16,3-4-3-16,0-2 0 16,-3-1 1-16,-1 0 1 15,-3-2 0-15,-7 2 0 16,-3 10 0-16,-4-4 1 16,-7 4 0-16,-7 6 0 15,-7 9 0-15,-4 13 0 16,-3 10 1-16,-1 8 0 0,5 17 1 15,3 2 1 1,3 4-2-16,4-9 1 16,3-4-1-16,8-6 1 15,-1-7-2-15,4-12 0 0,11-12-1 16,10-4 1-16,11-12-5 16,10-16 1-16,18-12-8 15,-3-16 0-15</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53:18.190"/>
    </inkml:context>
    <inkml:brush xml:id="br0">
      <inkml:brushProperty name="width" value="0.05292" units="cm"/>
      <inkml:brushProperty name="height" value="0.05292" units="cm"/>
      <inkml:brushProperty name="color" value="#7030A0"/>
    </inkml:brush>
  </inkml:definitions>
  <inkml:trace contextRef="#ctx0" brushRef="#br0">10322 16375 22 0,'14'-25'11'0,"15"-10"-8"16,-19 45 16-16,1-4-16 16,-1 0 1-16,8-9 2 15,-4 12 1-15,0 20-9 16,-3 18 1-16,-4 0 5 15,-4 9 1-15,1 10-2 16,-4 3 0-16,0-6 0 0,-4-23 0 16,1 4 0-16,-1-3 1 15,4-3-1-15,-3-7 1 16,-4-12-2-16,-7-7 1 16,0-2-2-16,-15-10 1 15,5-3-1-15,-5-7 0 16,1 4-1-16,3-3 1 15,1 6-2-15,-1-4 1 16,4 1-5-16,3 0 1 16,1-7-9-16,-1 19 1 0,7-21-3 15,-6-10 0-15</inkml:trace>
  <inkml:trace contextRef="#ctx0" brushRef="#br0" timeOffset="480.4206">9994 13766 11 0,'-14'-10'5'0,"-11"61"7"0,18-36 2 16,0 17-11-16,-3 15 0 15,6 28 1-15,-3 28 1 0,0 17-5 16,0 27 0 0,3 22 4-16,4 16 1 0,0 28-2 15,15 13 1 1,6-6-1-16,7 9 1 16,14-51-2-16,8 11 1 0,10-23-1 15,7-16 0-15,-7-12 0 16,-4-22 0-16,1-44-2 15,6 1 1-15,-3-1-3 16,0-10 0-16,3-8-10 16,1-14 1-16</inkml:trace>
  <inkml:trace contextRef="#ctx0" brushRef="#br0" timeOffset="2822.2717">10643 16641 25 0,'-14'3'12'15,"21"-15"-3"-15,0 15 12 0,4-6-19 16,7 3 0-16,6 0 0 16,12 3 1-16,2-6-4 15,8-3 1 1,4-23 1-1,-8 1 1-15,-7 3-5 16,-10-6 1-16,-7-1-3 16,-11 1 0-16,-7 0-1 15,0 9 1-15,-7 3 0 16,-8 3 0-16,-2 10 5 16,-8 12 0-16,-3 13 3 15,0 19 0-15,-4 9 1 16,4-3 0-16,-1 6 0 0,5 6 0 15,3 4-2-15,3-4 1 16,4-21-1-16,0-7 0 16,0 6-1-16,-1 1 0 15,1-1-1-15,0-2 1 16,0-7-1-16,0-6 1 16,0 0-1-16,0-13 1 15,0 0-2-15,3-6 1 16,4-6 0-16,4-4 0 0,3-5 1 15,7-4 0-15,3-3 0 16,8 25 0-16,3-6 0 16,7-3 1-16,11-4-1 15,7-5 0-15,7-4 0 16,-7 3 0-16,-8-3-1 16,-2 0 0-16,-1 1-4 15,-7 2 0-15,-3 3-6 16,-4-2 1-16,-3 8-2 15,-4-5 0-15</inkml:trace>
  <inkml:trace contextRef="#ctx0" brushRef="#br0" timeOffset="3333.8864">11007 16651 20 0,'-18'9'10'0,"15"10"-5"0,3-16 16 16,-8 6-18-16,1 1 0 15,-3 2 1-15,-4 10 1 16,-4 3-6-16,-7 4 0 15,-3 2 3-15,-4-22 1 16,1 17-2-16,-1 11 1 16,0 1-1-16,0 9 0 15,4-3-1-15,3-3 0 16,8-16-1-16,3-3 1 16,3-7 0-16,4-2 1 0,4-1-1 15,3-2 0-15,7-7 0 16,3-13 1-16,4-8-1 15,4-1 1-15,7-9-1 16,6 3 1-16,-2 3-1 16,2 6 0-16,-2 0 0 15,-5 7 1-15,-3 9-1 16,-3 9 0-16,-7 16 0 16,-4 10 1-16,-4-4 0 15,-6 10 0-15,-4 6 0 16,-7 3 1-16,-4 3-1 15,-7-6 1-15,1-9 1 16,2-7 0-16,1-27-1 16,-3 5 1-16,-1 0-1 15,0 1 0-15,0-1 0 16,1-9 0-16,-5-3-1 16,1 19 0-16,4-7-3 15,6 1 1-15,4-7-4 0,7-3 1 16,10-10-5-16,8 1 1 15,10-10-7-15,11-9 1 16</inkml:trace>
  <inkml:trace contextRef="#ctx0" brushRef="#br0" timeOffset="3636.4877">11501 16500 28 0,'-18'-6'14'0,"18"15"-11"0,0-9 20 0,7 0-21 16,0-3 0-16,4 0 0 15,-1-3 1-15,4-4-4 16,4-2 0-16,0-1 3 16,3-2 0-16,0-1-4 15,-3 0 0-15,-4 4-8 16,-7 2 1-16</inkml:trace>
  <inkml:trace contextRef="#ctx0" brushRef="#br0" timeOffset="4084.7953">11483 16478 24 0,'-49'25'12'0,"-15"41"-6"0,46-50 14 16,1-7-17-16,-1 7 1 16,0 0 1-16,4-1 1 15,4 1-8-15,3 0 0 16,7-1 5-16,7-5 1 16,10-4-3-16,12-3 0 15,9-3 0-15,-2-6 0 16,6-4 0-16,-3-2 0 15,3 3-1-15,-3-1 1 16,0 1-1-16,-11 9 1 0,-3 0-1 16,-8 9 1-16,-6 4 0 15,-11 9 0-15,-7 3-1 16,-7-3 0-16,-4 0-3 16,-3 0 1-16,0-4-5 15,-11-5 1-15,-10-4-4 16,-8-6 1-16,1-3 2 15,0-3 0-15,10 0 4 16,7 3 1-16,4 3 4 16,3 0 0-16,7 13 4 15,4-10 1-15,4 16-2 16,3 16 1-16,-4 15-3 16,1 7 0-16,-5 9-1 15,5 3 1-15,-1-9-3 16,1-4 0-16,3-15-6 15,3-9 1-15,4-10-5 0,7-16 1 16</inkml:trace>
  <inkml:trace contextRef="#ctx0" brushRef="#br0" timeOffset="4895.0058">11321 16867 34 0,'17'-19'17'0,"36"-9"-23"0,-35 19 29 16,3-4-23-16,0 1 0 0,-3-1 0 15,-8 4 1-15,5-1-1 16,-5 4 0-16,-3 3 0 16,0 6 0-16,0 6-1 15,-3 7 0-15,-8 0 0 16,-3 3 0-16,-3 2 1 16,-1-8 0-16,0-7 1 15,1 7 1-15,3-4 0 16,3-3 0-16,1-2 0 15,3-11 1-15,0 7-2 16,10 0 0-16,-3-3-2 16,0 3 1-16,4 3-3 15,-4 4 0-15,-3 2-2 16,-4 7 0-16,-4 3 0 16,-3 2 0-16,0 5 2 15,-4 2 0-15,-3-3 3 16,-3-9 1-16,-1-1 2 15,4-8 0-15,-4 2 0 0,8-9 0 16,10 0-1-16,0-9 1 16,7 2-2-16,7-5 1 15,7-1-2-15,-3 1 1 16,3-1-1-16,-7 4 0 16,0 2 0-16,0 4 0 15,-3 6 0-15,-4 7 1 16,-4 15-1-16,-3 3 1 15,-3 3-1-15,-8-5 0 16,1-1 1-16,-8-7 0 0,4 1-1 16,-4-3 1-16,4-4 0 15,4-2 0-15,2-4 0 16,5-3 0 0,3-3-1-16,7-3 0 0,4-6 0 15,6-4 0-15,-3-2-1 16,0 5 1-16,-3 1 0 15,-4 9 0-15,0 6 0 16,0 3 0-16,-10 4 0 16,-8 15 0-16,-7 4 1 15,-6 8 0-15,-4-2 1 16,-4-7 0-16,7 4 0 16,7-10 1-16,4-6-1 15,4-4 1-15,6-2-1 16,11-4 0-16,7-9-1 15,8 0 1-15,2-3-2 16,12-6 1-16,-12-7 0 0,1-3 1 16,0 0-2-16,-1-3 0 15,1 1-4-15,0 2 1 16,-1-3-10-16,5 3 1 16</inkml:trace>
  <inkml:trace contextRef="#ctx0" brushRef="#br0" timeOffset="5885.2997">12287 16644 29 0,'-10'-6'14'0,"-11"9"-6"0,13-3 14 0,-2 0-21 16,-8 10 1-16,-6 12 1 15,-1 12 0-15,-10 7-4 16,-4-7 0-16,-4 10 2 15,-2 0 1-15,6-3-2 16,7-7 1-16,4-8-4 16,17-4 0-16,15-16-5 15,17-6 1-15,7-10-3 16,4-15 0-16</inkml:trace>
  <inkml:trace contextRef="#ctx0" brushRef="#br0" timeOffset="6125.7475">12315 16745 22 0,'36'-44'11'0,"-22"22"-7"0,-14 22 17 15,-4 3-21-15,-10 13 1 16,-7 6-1-16,-11 6 1 16,-3-9-2-16,3 15 1 15,-3 4 0-15,0-1 1 16,-1-5-1-16,8-1 0 16,7-3 0-16,3 4 0 15,8 2 0-15,3-5 0 16,3 2 1-16,4 0 0 15,7 10 0-15,0-3 0 16,0-4-1-16,0-3 1 16,1-5-3-16,-1-4 0 15,0-10-6-15,-4-9 0 0</inkml:trace>
  <inkml:trace contextRef="#ctx0" brushRef="#br0" timeOffset="6755.4967">12231 16845 23 0,'32'-16'11'0,"28"-31"-7"0,-43 38 16 0,15-4-20 16,0 7 0-16,3 3 0 15,-7 3 1-15,-3 3 0 16,-4 3 1-16,-7 1-1 16,-7 8 1-16,-7 1 0 15,-7 0 0-15,-7-1-1 16,-4-5 1-16,-3-7-1 15,0 10 0-15,0-4-1 16,-4-6 1-16,8-3-1 16,-1-3 1-16,4-3-2 15,3-7 1-15,4-3-1 0,4 4 1 16,3-1-1-16,0 4 1 16,0 9-1-16,0 6 0 15,0 10 1 1,-4-7 0-16,1 13 0 0,-1 13 1 15,1 12 1-15,-5 16 0 16,1-16-1-16,0 3 1 16,4 0-1-16,-1-3 1 15,4-9-1-15,4-7 0 16,-1-9-2-16,4-6 1 16,4-16-4-16,3-7 1 0,11-12-4 15,-1 1 1-15,5-11-4 16,6-5 1-16,-10-7 4 15,-4 0 0-15,0-2 5 16,-7 11 0-16,-3 1 4 16,-4 18 1-16,-7 1 3 15,-4 15 0-15,-3 6-2 16,0 4 0-16,-3 12-1 16,-5 13 0-16,5-10-1 15,3 3 0-15,3 0-2 16,4-5 1-16,7 2-1 15,4-9 1-15,3-7-2 16,4-9 1-16,-1-3-4 16,1-9 0-16,3-4-8 0,4-18 1 15,7 0-4-15,-1-16 0 16</inkml:trace>
  <inkml:trace contextRef="#ctx0" brushRef="#br0" timeOffset="7386.9039">13183 16293 27 0,'-7'-3'13'0,"11"13"-12"0,-8-10 21 0,-3 0-19 16,-3 9 0-16,-4 13 1 16,-8 6 0-16,-2 10-5 15,-5-7 1-15,5 0 3 16,-1 7 0-16,4-7-2 15,7-9 1-15,3-6-1 16,4 0 1-16,7-4-2 16,7-9 1-16,7 10-2 15,4-7 1-15,3 0 0 0,4 1 1 16,3-4-1-16,-7 0 1 16,-3 3 0-1,-4 4 0-15,-3-1 1 0,-4 13 0 16,-7 3 0-16,-4 0 0 15,-10 3 0-15,-7-12 0 16,-11 9-3-16,-3 3 0 16,-4-6-3-16,0-6 0 15,0-7-4-15,-3-9 0 16,10 0-3-16,11-3 0 16,7-9 2-16,10-4 1 0,8-3 5 15,7-3 1-15,6 4 4 16,4-1 1-1,0 3 3-15,8 7 1 0,-1 2-1 16,4 4 1-16,-1 3-5 16,1-3 1-16,-4 0-5 15,-3 0 0-15,-4-7-7 16,0 7 0-16</inkml:trace>
  <inkml:trace contextRef="#ctx0" brushRef="#br0" timeOffset="7700.8938">13240 16682 29 0,'-7'9'14'0,"-14"10"-11"16,17-9 22-16,-3 2-23 16,0 7 1-16,-11 3 1 15,1 3 1-15,-1-6-6 0,4 0 0 16,7 3 4-16,0 3 0 16,10-3-1-16,4 3 0 15,4-3-1-15,3 0 0 16,0 0 0-16,0 0 1 15,0-4 0-15,0 8 0 16,-3 2-1-16,-4-6 1 16,-3 3-1-16,-4 3 1 15,-4 3-1-15,-3 4 0 16,0 2-1-16,-11 4 1 16,1-9-2-16,-15-1 0 0,-10-3-3 15,-1-9 0-15,-3 0-8 16,-3-16 1-16,7-9-3 15,6-10 1-15</inkml:trace>
  <inkml:trace contextRef="#ctx0" brushRef="#br0" timeOffset="7824.1397">12845 17225 31 0,'31'-10'15'16,"22"4"-11"-16,-35 3 26 0,0 3-29 16,6 3 1-16,5 3-1 15,-5 4 1-15,1 2-5 16,-7 1 0-16,-1-4-7 15,1 4 0-15</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8:48:35.249"/>
    </inkml:context>
    <inkml:brush xml:id="br0">
      <inkml:brushProperty name="width" value="0.05292" units="cm"/>
      <inkml:brushProperty name="height" value="0.05292" units="cm"/>
      <inkml:brushProperty name="color" value="#7030A0"/>
    </inkml:brush>
    <inkml:context xml:id="ctx1">
      <inkml:inkSource xml:id="inkSrc12">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25.28058" units="1/cm"/>
          <inkml:channelProperty channel="T" name="resolution" value="1" units="1/dev"/>
        </inkml:channelProperties>
      </inkml:inkSource>
      <inkml:timestamp xml:id="ts1" timeString="2018-09-21T08:48:41.290"/>
    </inkml:context>
  </inkml:definitions>
  <inkml:trace contextRef="#ctx0" brushRef="#br0">14810 4763 2 0,'-25'6'1'0,"11"38"6"0,10-28 1 16,-3 9-4-16,0 3 0 15,-3 13 1-15,-1 6 1 16,-3 16-8-16,3 9 1 16,-3 0 4-16,-3 9 1 0,-1-12-3 15,4-12 1-15,-7 12-1 16,3 0 0-16,0 3-1 16,1-6 0-16,3-19-2 15,3-6 1-15,0-13-5 16,4-13 1-16</inkml:trace>
  <inkml:trace contextRef="#ctx0" brushRef="#br0" timeOffset="796.8416">14806 4926 11 0,'39'-47'5'0,"14"16"4"16,-36 27 3-16,15 4-10 15,-4 7 0-15,4 5 1 0,-4 7 0 16,-3 0-4 0,-4 9 1-16,-7 10 2 15,-7-1 0-15,-7 20 0 0,-10-1 0 16,-8 4-1-16,-10 6 1 16,-7-7 0-16,-1-2 0 15,1-13-1-15,-4-10 1 16,4-9-1-16,7-9 1 15,7-4-1-15,7-5 0 0,7-1-3 16,10 0 1-16,4 0 0 16,0 4 0-16,7 2 1 15,4 4 0-15,7 3 0 16,3 6 1 0,4 0 1-16,-8-6 1 0,-6 12-1 15,-4 1 1-15,-7 2-1 16,-7 1 0-16,-11 2-1 15,-6-2 1-15,-4-1-1 16,-4 1 1-16,-3-10-1 16,-4-3 0-16,-3-16-2 15,3-12 0-15,0-13-2 16,11-9 0-16,14-4-3 16,11-2 0-16,10 6-2 15,7-1 0-15,4 4 1 0,6 7 0 16,8 2 2-1,7 0 0-15,3 4 2 16,1 2 1-16,-1 4 4 16,0 0 0-16,1-1 1 15,-4 1 1-15,-7-3 0 0,-8-10 1 16,1 0-2-16,-4 3 1 16,-7 1-2-16,-3-1 0 15,-7-3-1-15,-8 0 0 16,-3 4-1-16,-7 8 1 15,-11 7-1-15,-10 4 1 0,-7 8 0 16,-4 13 1-16,4 7 0 16,3 5 0-1,4 10 0-15,7-3 0 16,7 0 0-16,7-6 0 0,7-4-1 16,3-6 0-16,11-2 0 15,7-11 0-15,8-5 0 16,6-10 0-16,0-7-2 15,0-11 0-15,4-14-6 16,4-2 1-16,6-4-4 16,-7 0 1-16</inkml:trace>
  <inkml:trace contextRef="#ctx0" brushRef="#br0" timeOffset="1143.2901">15614 5566 12 0,'-35'15'6'0,"-8"51"4"15,33-50 4-15,-1 6-12 16,1 9 1-16,-1 1 1 16,4-7 0-16,3 0-6 0,8-10 1 15,3-5 3-15,4-10 1 16,6-13-2-16,4-9 1 16,4 0-2-16,3-6 1 15,4-3-1-15,3-4 1 16,1 4-1-16,-1 6 0 15,-3 9-1-15,-4 4 1 16,-10 5 0-16,-1 4 0 16,-3 6 1-16,-3 4 0 15,-4 5 0-15,0 4 0 16,-7 0 0-16,0-1 0 0,-4 1 1 16,4 0 0-1,0-1-2-15,0-5 1 16,0-1-6-16,4-6 1 0,3-3-5 15,7-6 1-15</inkml:trace>
  <inkml:trace contextRef="#ctx0" brushRef="#br0" timeOffset="1292.4977">16034 5478 18 0,'-7'3'9'0,"3"41"-9"15,4-41 9-15,-3 10-8 16,-1 2 1-16,1 10-1 15,-1 0 1-15,1 1-2 16,-1 8 0-16,0 0-5 16,4-2 1-16</inkml:trace>
  <inkml:trace contextRef="#ctx0" brushRef="#br0" timeOffset="1458.0532">16062 5406 21 0,'-7'-63'10'0,"0"25"-5"0,7 26 15 16,0 2-20-16,0-2 0 16,0 9 0-16,0 0 0 15,0 3-1-15,7 9 0 16,0 4-6-16,4-4 0 16</inkml:trace>
  <inkml:trace contextRef="#ctx0" brushRef="#br0" timeOffset="1833.9839">16320 5425 24 0,'-15'12'12'0,"-23"16"-9"15,27-15 17-15,-3-1-17 16,-7 7 0-16,3 6 0 16,0 0 1-16,8 0-6 15,-1 1 1-15,8-8 3 16,3-2 0-16,7-3-2 15,0-7 1-15,3-6-1 16,1-3 1-16,3 0 0 16,4-4 0-16,-1 4-1 15,-2 3 0-15,2 10 0 16,-3-1 0-16,-3 4 0 16,-4 8 0-16,-4 8-1 0,-3 5 1 15,-3-2 0-15,-11 2 1 16,0-3 0-16,-4 7 0 15,-3 0 0-15,-4-4 0 16,1-9 0-16,-1-9 0 16,4-4-1-16,3 1 0 15,4-7-4-15,3-15 0 0,4-10-7 16,11-6 1-16</inkml:trace>
  <inkml:trace contextRef="#ctx0" brushRef="#br0" timeOffset="2179.1166">16461 5591 24 0,'-11'28'12'0,"-17"22"-8"16,21-44 14-16,0 4-16 16,3-7 0-16,1 3 0 15,6 0 1-15,4-6-4 16,4-3 0-16,6-6 2 15,-6-7 1-15,3-6-2 16,0 0 1-16,4 4-1 16,3 2 0-16,0-3 0 15,4 7 0-15,-4-1 0 16,0 10 1-16,-3 0-1 0,-4 3 1 16,-3 6 0-1,-8 7 1-15,-6 8-1 16,-1 5 1-16,-7-4-1 0,1 6 1 15,-1 3-1-15,4-9 1 16,0 0-5-16,4-6 0 16,3-7-7-16,3-9 0 15</inkml:trace>
  <inkml:trace contextRef="#ctx0" brushRef="#br0" timeOffset="2356.017">17036 5218 17 0,'0'6'8'0,"7"-3"0"0,-7-3 4 0,3 13-12 15,1-7 0-15,-1 0 0 16,4 0 1-16,0-3-4 16,0 7 0-16,1-4-3 15,2 7 1-15</inkml:trace>
  <inkml:trace contextRef="#ctx0" brushRef="#br0" timeOffset="2535.9725">16940 5584 31 0,'-17'19'15'0,"24"-3"-19"0,-4-13 30 15,4 0-26-15,7 0 0 16,1-3 0-16,-1 0 1 15,0-3-8-15,0 0 0 16,11 0-2-16,3-3 1 16</inkml:trace>
  <inkml:trace contextRef="#ctx0" brushRef="#br0" timeOffset="3167.8142">17706 4863 16 0,'14'0'8'0,"21"16"-3"0,-24-7 11 16,-1 4-14-16,5 3 0 16,-5-1 1-16,1-2 0 15,-4 2-4-15,-4 4 1 16,-3 0 3-16,-7 3 0 0,-3 0-1 16,-4 0 0-16,-1-10-1 15,1-2 1-15,4-4-1 16,3 0 0-16,3-2-2 15,1 2 0-15,3 3 1 16,3 7 0-16,1 12 0 16,3 7 1-16,0-4 0 15,0 10 0-15,0 0 2 16,-7 6 0-16,0-13-1 16,-4 1 0-16,-6-1 0 15,-4 4 0-15,-4-7 0 16,0-3 0-16,1-3-1 15,-1-6 0-15,4-6-4 16,0-13 1-16,7-13-9 16,3-6 1-16</inkml:trace>
  <inkml:trace contextRef="#ctx0" brushRef="#br0" timeOffset="3381.2082">18161 4935 24 0,'0'16'12'0,"-11"25"-6"0,8-22 10 16,-4 12-13-16,-7 19 0 15,-7 13 2-15,-4 0 0 16,0 6-7-16,-3-13 1 16,3 0 3-16,4-5 1 15,7-7-7-15,3-10 1 0,8-6-6 16,10-9 0-16</inkml:trace>
  <inkml:trace contextRef="#ctx0" brushRef="#br0" timeOffset="3831.4638">18210 5124 28 0,'-21'43'14'0,"4"67"-14"0,13-85 21 0,-3 10-18 15,-4 12 0-15,1-10 0 16,3-2 0-16,3-7-4 16,4-3 0-16,0-9 3 15,7-13 0-15,7-6-1 16,8-19 0-16,2-13 0 16,8-8 0-16,3-14 0 15,4 4 0-15,-7 6-2 16,0 6 1-16,-4 10-1 15,-3 9 1-15,-1 9 0 0,-10 10 0 16,0 12 0-16,-3 16 1 16,-4 7 0-16,-3 2 1 15,-4 7 0-15,-4 0 1 16,1 3-1-16,-1-10 1 16,0-2-1-16,1-7 0 15,-1-3 0-15,4-7 0 16,11-5 0-16,3-7 0 0,7-13-1 15,4-11 0 1,3-11 0-16,-3-12 1 16,3-9-1-16,0-7 0 0,4 1-5 15,0 5 1-15,3 4-11 16,0 6 0-16</inkml:trace>
  <inkml:trace contextRef="#ctx1" brushRef="#br0">2074 16494 0,'0'0'15,"0"0"1,0 0 0,0 0-1</inkml:trace>
  <inkml:trace contextRef="#ctx0" brushRef="#br0" timeOffset="6307.482">20207 4854 18 0,'-3'12'9'0,"-33"51"-7"16,26-50 10-16,-8 18-11 15,-3 10 1-15,0 28-1 16,-4 12 1-16,-7-2-3 15,1-10 1-15,2 0 1 16,8-13 1-16,7-9-3 16,7-12 0-16,7-17-5 15,7-11 1-15</inkml:trace>
  <inkml:trace contextRef="#ctx0" brushRef="#br0" timeOffset="6681.286">20281 4832 16 0,'18'0'8'0,"-11"41"-3"0,-7-23 9 16,-4 4-12-16,-3 13 0 15,0 6 1-15,0 3 1 16,4 9-5-16,-1 0 0 0,4-6 3 16,0-6 0-16,4-10-1 15,3-6 0 1,3-12 0-16,-3-7 1 0,4-18-1 15,3-20 0-15,11-2 0 16,7-10 1-16,6-3-2 16,8 9 1-16,-7 7-2 15,0 0 1-15,0 12-1 16,-8 9 0-16,-2 7 1 16,-12 0 0-16,-6 9 0 15,-8 10 1-15,-6 9 0 16,-4 13 1-16,-7 9 0 15,-8 3 0-15,1 3-1 16,0-6 0-16,3-6-4 16,8-3 0-16,6-10-6 15,8-9 0-15</inkml:trace>
  <inkml:trace contextRef="#ctx0" brushRef="#br0" timeOffset="7044.1175">20839 5258 19 0,'7'-25'9'0,"-21"41"-5"0,10-10 9 16,-10 7-11-16,-7 9 1 0,-8 9 2 16,-2 7 1-16,3-1-7 15,3-2 0 1,7-4 4-16,4 1 1 16,11-7-2-16,6-7 1 0,4-2-2 15,7-6 0-15,11-7 0 16,3-6 0-16,4-1-1 15,-4-8 1-15,0-7-1 16,1-3 1-16,-5 0-1 16,-3 3 1-16,-3 7-1 15,-4 5 0-15,-3 7-1 16,-8 10 1-16,-6 2 0 16,-4 7 0-16,0 6-1 15,0 0 1-15,0 4 0 16,0-4 1-16,-1-3-1 15,5-7 0-15,3-2-3 16,0-4 0-16,3-12-7 16,8-9 1-16</inkml:trace>
  <inkml:trace contextRef="#ctx0" brushRef="#br0" timeOffset="7238.9041">21220 5051 20 0,'0'29'10'0,"-18"33"-4"0,11-37 10 16,0 16-14-16,-7 0 1 16,0 9-1-16,0-3 1 0,-1-6-4 15,5-3 1-15,3-4 0 16,0-3 1-16,7-6-6 16,0-6 0-16,7-6-3 15,3-4 1-15</inkml:trace>
  <inkml:trace contextRef="#ctx0" brushRef="#br0" timeOffset="7388.7568">21431 5349 19 0,'0'7'9'0,"-7"43"-11"16,7-31 15-16,-7 2-14 16,-3 1 1-16,-1 4 0 15,0-1 0-15,1 3-1 16,-1-3 1-16,1 0-5 15,3-6 1-15</inkml:trace>
  <inkml:trace contextRef="#ctx0" brushRef="#br0" timeOffset="7542.3483">21357 5340 22 0,'-10'-25'11'0,"13"12"-13"0,-3 13 18 16,4-6-16-16,3 3 0 15,3 3 0-15,1 3 1 16,-1 0-7-16,1 3 0 16</inkml:trace>
  <inkml:trace contextRef="#ctx0" brushRef="#br0" timeOffset="7761.2218">21555 5393 25 0,'-14'16'12'0,"-15"15"-9"0,22-21 19 0,-3 2-20 16,-1 7 0-16,1-6 1 16,-1 2 0-16,4 4-4 15,0 0 1-15,3 0 1 16,-3-1 1-16,7-2-1 16,7-3 0-16,0-7 0 15,0-3 0-15,4-6-4 16,3-3 0-16,4-7-7 15,3 1 1-15</inkml:trace>
  <inkml:trace contextRef="#ctx0" brushRef="#br0" timeOffset="7888.2508">21639 5515 14 0,'-14'16'7'0,"-7"19"-2"15,18-26 2-15,-1 4-7 0,1 2 1 16,-5 1-9-16,5-3 0 15</inkml:trace>
  <inkml:trace contextRef="#ctx0" brushRef="#br0" timeOffset="8230.2675">21696 5343 21 0,'10'-31'10'0,"5"2"-11"0,-15 29 17 0,3-3-16 16,-3 3 0-16,7 7 1 15,4 5 0-15,-4 4-1 16,0 3 0-16,0 9 0 16,0 0 0-16,0 0 0 15,0-3 0-15,-3 0-1 16,3-3 1-16,-4-3 1 16,4-3 0-16,-3-4 0 15,3-2 1-15,0-7 0 16,3-3 0-16,1-6 0 15,0-1 0-15,-4-5-1 16,0-1 1-16,-4-5-1 16,-3 2 0-16,-3 0 0 15,-1 0 0-15,1 1-3 16,-1 9 1-16,4-1-7 16,4-2 0-16,3 3-1 0,0 2 1 15</inkml:trace>
  <inkml:trace contextRef="#ctx0" brushRef="#br0" timeOffset="8560.743">21932 5522 20 0,'-10'25'10'0,"-4"-9"-6"0,10-10 19 15,0 0-20-15,1 3 0 16,3 1 1-16,0-1 1 16,3 1-7-16,1-4 1 0,3 0 4 15,4-3 0 1,-1-3-2-16,4-6 1 15,-3-3-1-15,-1-4 0 16,5 4-1-16,-1-4 1 0,0 4-1 16,0 3 1-16,0-4-2 15,0 7 1-15,-3-3 0 16,-4 6 0-16,-4 3 0 16,-3 3 1-16,0 7-1 15,-3-1 1-15,3 1 0 16,0-1 0-16,0 1-1 15,0-1 1-15,0-2-1 16,0-1 1-16,3-6-6 16,4-3 1-16,0-6-7 15,8-3 1-15</inkml:trace>
  <inkml:trace contextRef="#ctx0" brushRef="#br0" timeOffset="8873.6408">22338 5475 26 0,'-18'-3'13'0,"-6"21"-9"0,20-14 16 16,-7 2-18-16,1-3 0 15,-1 3 0-15,1-3 1 16,3 0-4-16,3-3 0 16,1 4 3-16,-1-1 0 15,4 3-1-15,4 7 0 0,-1 2 0 16,1 4 0-16,-1 3 0 15,1 0 1-15,-1-6-1 16,-3-4 1-16,0 13 0 16,-3-9 0-1,-4 3-1-15,0 3 1 0,-4-7-1 16,0-2 1-16,-3-1-2 16,0-5 1-16,4-7-6 15,3-10 1-15,3-5-8 16,11-4 1-16</inkml:trace>
  <inkml:trace contextRef="#ctx0" brushRef="#br0" timeOffset="9040.1817">22542 5428 25 0,'0'-7'12'0,"22"-2"-11"0,-15 9 13 31,3 6-14-31,1 4 1 16,-4-1-14-16,0 0 1 16</inkml:trace>
  <inkml:trace contextRef="#ctx0" brushRef="#br0" timeOffset="9223.3922">22521 5606 36 0,'-3'7'18'0,"-1"-1"-23"0,4-3 33 0,0 0-28 16,4 4 1-16,-1-1 0 15,1 0 0-15,3 7-7 16,0-7 1-16,7 3-5 16,7 1 1-16</inkml:trace>
  <inkml:trace contextRef="#ctx0" brushRef="#br0" timeOffset="12194.0223">23491 5014 12 0,'0'0'6'0,"4"-7"1"0,-4 7 0 0,0 0-7 16,-4 0 1-1,-3 4 1-15,-3 2 0 16,-1 0-2-16,1 4 0 0,-8-1 2 16,0 7 0-1,-3-1-1-15,-3 1 1 0,-5-3-1 16,1 2 1-16,3 4-1 15,4 0 0-15,4-3 0 16,2-1 0-16,5-2-1 16,3 2 1-16,3-2-1 15,4 3 0-15,7-1 0 16,0 4 0-16,4 3 0 16,0 6 0-16,3 4 0 15,-4-1 1-15,1 0 0 16,-1-6 0-16,1-3 0 15,0 4 1-15,-1-1-1 16,1 3 1-16,-1-3 0 16,-3 0 0-1,-10 3 0-15,-1-3 0 16,-3 4-1 0,-7-4 1-16,0 0-1 15,-7-3 1-15,-4 0-2 0,-7-4 1 16,4-2-1-16,0 0 1 15,0-10-1-15,0-12 1 16,3-7-4-16,7-9 1 16,8 3-3-16,6-2 0 15,4-5-5-15,4-2 1 0</inkml:trace>
  <inkml:trace contextRef="#ctx0" brushRef="#br0" timeOffset="12525.5877">23319 5149 11 0,'-11'-7'5'16,"11"-2"-1"-16,0 9 3 0,7-6-4 16,0 3 1-16,0-4 1 15,4 4 1-15,3 0-8 16,0 0 1-16,4 0 5 15,6 3 0-15,5 0-2 16,6 3 0-16,-3 0-1 16,-4 0 1-16,-4 0-1 15,1 0 1-15,0 1-1 16,-4-1 1-16,0-3-1 16,0 0 0-16,-3 0 0 0,0 0 1 15,-4-3-4-15,0-1 1 16,0 1-7-16,4-3 1 15,-1 3-2-15,-3 3 1 16</inkml:trace>
  <inkml:trace contextRef="#ctx0" brushRef="#br0" timeOffset="12975.8242">23742 5807 18 0,'-7'-3'9'0,"21"-6"-12"0,-10 15 15 15,-1 3-10-15,4 1 1 16,0-1 0-16,0 0 0 16,0 1-4-16,0 2 0 15,0-2 3-15,0-4 1 16,0-3-3-16,4 0 0 0,0-12-6 16,3-4 0-16</inkml:trace>
  <inkml:trace contextRef="#ctx0" brushRef="#br0" timeOffset="13426.0551">24490 4998 18 0,'-4'-9'9'0,"8"18"-3"15,-4 0 10-15,-7 13-14 16,-7 13 0-16,-4 12 3 15,-7 16 1-15,1 6-7 16,-1-7 1-16,0 4 3 16,8-3 1-16,2-7-1 15,5 4 0-15,6-4-2 16,4 1 1-16,4-10-2 16,3-6 1-16,4-13 0 15,3-3 0-15,0-12-1 16,3-10 1-16,5-13 0 0,-1 1 0 15,-4-10-1 1,5 0 1-16,-8 0-1 0,-4-3 1 16,-3 0-1-16,-7 4 1 15,-7 2-2-15,-10 7 1 16,-12 2 0-16,-6 14 0 16,-4 2-1-16,0 7 1 15,8 2 0-15,3-2 0 0,3 3-1 16,11-13 1-16,7 4-4 15,0-7 1 1,14-9-7-16,10-4 1 0,15-6-2 16,7-6 1-16</inkml:trace>
  <inkml:trace contextRef="#ctx0" brushRef="#br0" timeOffset="13752.4929">25460 4719 17 0,'-35'16'8'0,"6"15"-2"0,22-22 13 16,0 10-17-16,-3 3 0 15,-4 10 3-15,-4 2 0 16,0 13-6-16,-6 13 0 16,-5 15 3-16,-6 0 1 15,-7 7-1-15,0-13 0 16,-1 3-1-16,1-3 0 16,7-10-1-16,6-2 1 15,8-7-4-15,4-9 0 16,6-4-6-16,4-12 0 15</inkml:trace>
  <inkml:trace contextRef="#ctx0" brushRef="#br0" timeOffset="14128.8081">25612 5136 23 0,'3'-9'11'0,"8"-4"-5"15,-11 13 13-15,0 0-16 16,-4 0 0-16,1 3 1 16,-4 4 1-16,-4-1-6 15,-7 3 0-15,-3 7 4 16,-7 3 0-16,-7 6-1 16,-4 3 0-16,0 3-1 15,4-6 1-15,0-3-1 0,-1 0 1 16,1-3-1-1,7 0 1-15,7-3-1 0,0-1 0 16,3 4 1-16,11 0 0 16,7 3 0-16,7-6 0 15,11-1 0-15,-1-2 0 16,11-1 0-16,11 1 1 0,3-4-2 16,11 1 0-1,-3-1-8-15,10 7 0 16,0 3-7-16,-4 3 1 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8:51:13.974"/>
    </inkml:context>
    <inkml:brush xml:id="br0">
      <inkml:brushProperty name="width" value="0.05292" units="cm"/>
      <inkml:brushProperty name="height" value="0.05292" units="cm"/>
      <inkml:brushProperty name="color" value="#7030A0"/>
    </inkml:brush>
  </inkml:definitions>
  <inkml:trace contextRef="#ctx0" brushRef="#br0">9176 9021 16 0,'-36'-6'8'0,"-9"31"-3"0,34-19 9 15,-10 16-13-15,-4 16 1 16,-7 18 2-16,1 17 0 15,-1 8-5-15,4 26 1 16,-1 21 3-16,12-2 1 16,13-4-2-16,15-9 1 15,7 3-1-15,17 0 0 16,4-25-3-16,17-13 1 16,11-15-9-16,4-19 1 0</inkml:trace>
  <inkml:trace contextRef="#ctx0" brushRef="#br0" timeOffset="734.6081">12732 8874 12 0,'-11'-13'6'0,"18"-9"1"16,-3 19 0-16,-1 0-5 16,4 6 1-16,0 4 2 0,4 2 1 15,3 16-6 1,7 13 0-16,0 28 4 0,1 15 1 15,-8 7-1-15,-4 18 0 16,-6-2-1-16,-8 6 0 16,-10-1-1-16,-7-5 0 15,-7-7-4-15,0-9 1 16,-1-16-8-16,8-19 0 16</inkml:trace>
  <inkml:trace contextRef="#ctx0" brushRef="#br0" timeOffset="7387.1325">9204 10053 8 0,'-11'6'4'0,"1"-6"0"0,3 3 5 16,0 1-7-16,-7 5 1 0,-4 7 1 16,-3 2 1-1,-4 20-6-15,7-13 0 16,-24 50 4-16,-4 13 1 15,7 13-2-15,4 30 0 16,-4 20 0-16,15-4 0 0,2 38-1 16,12-9 0-1,6-16 0-15,11-32 1 0,15-15 0 16,13-16 0-16,14-15-8 16,22-16 1-16,13-10-2 15,1-31 0-15</inkml:trace>
  <inkml:trace contextRef="#ctx0" brushRef="#br0" timeOffset="8526.5026">13631 10307 18 0,'85'91'9'0,"-36"56"-4"0,-31-100 12 0,3 29-15 16,-7 21 1-16,-10 16 3 15,-8-7 0-15,-6 17-7 16,-8 5 0-16,-14 7 5 16,-10-19 0-16,-14 16-5 15,-4 6 1-15,-4-16-9 16,8-3 1-16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08:07.801"/>
    </inkml:context>
    <inkml:brush xml:id="br0">
      <inkml:brushProperty name="width" value="0.05292" units="cm"/>
      <inkml:brushProperty name="height" value="0.05292" units="cm"/>
      <inkml:brushProperty name="color" value="#7030A0"/>
    </inkml:brush>
  </inkml:definitions>
  <inkml:trace contextRef="#ctx0" brushRef="#br0">2932 13590 36 0,'0'0'18'0,"38"-3"-19"0,-24-3 19 15,22 3-18 1,13 9 0-16,1 0-1 15,-12 0 0-15,5 10 2 0,-5 6 0 16,-9 3 0-16,2 7 1 16,-13 5 1-16,-7-9 0 15,-8 7 0-15,-6 2 1 16,-4 4-1-16,3 0 1 16,-10-3-1-16,-7-4 0 15,-7 1-1-15,-8-10 0 16,8-6-1-16,0-7 1 15,7-3-3-15,0-5 0 16,14-1-5-16,7-3 0 16,10-7-7-16,11-2 0 15</inkml:trace>
  <inkml:trace contextRef="#ctx0" brushRef="#br0" timeOffset="627.442">3037 13568 18 0,'-17'-22'9'0,"6"0"2"16,4 22 3-16,4-3-12 16,3 6 1-16,-7 10 2 15,3-7 0-15,4-9-5 16,4-10 0-16,3-8 4 16,3-8 0-16,11 1-2 15,1 0 1-15,9 3-1 16,5 6 0-16,-1 3-1 0,0 1 0 15,-14-7 0-15,7 3 1 16,1 0-5-16,2 3 0 16,-6 1-8-16,3 8 1 15</inkml:trace>
  <inkml:trace contextRef="#ctx0" brushRef="#br0" timeOffset="1079.3289">3785 13437 27 0,'-17'3'13'0,"-12"19"-7"16,26-13 15-16,-15 7-19 0,1-10 0 15,-5 13 2-15,5 9 0 16,3 6-6-16,3 4 1 16,11 3 3-16,0 0 1 15,4-1-2-15,6-14 0 16,4-5-1-16,8-2 1 16,-8-3-1-16,10-7 0 15,1-6-8-15,-4-9 0 16,7-3-2-16,4-7 0 15</inkml:trace>
  <inkml:trace contextRef="#ctx0" brushRef="#br0" timeOffset="1473.7171">3979 13562 39 0,'-38'19'19'0,"6"-13"-21"15,28 10 36-15,-6 3-33 16,-4 6 1-16,7 3-1 16,3 3 1-16,4-3-3 15,0-6 1-15,4-6 1 16,3-3 0-16,7-13 0 16,7-16 1-16,-7-6-1 15,11-13 1-15,-4-8-1 16,-4 21 0-16,5 0 0 15,-1 0 0-15,-4 6-1 16,5 7 0-16,-12 5 0 16,1-5 0-16,-4 15 0 0,-7 16 0 15,0 7 0-15,-4 2 1 16,1 0 0 0,-1 4 0-16,1-13-2 0,3-3 1 15,0-10-5-15,3-9 1 16,4-25-8-16,0-22 1 15,11 9-3-15,-4-28 1 16</inkml:trace>
  <inkml:trace contextRef="#ctx0" brushRef="#br0" timeOffset="1637.9062">4329 12894 41 0,'0'-9'20'0,"0"46"-24"0,0-27 40 0,-4 24-34 15,-7 26 1-15,-10 12 1 16,-10 25 0-16,2-19-5 15,1 17 0-15,7 14 1 16,7-18 1-16,10-9-7 16,15-10 0-16,10-13-7 15,7-18 0-15</inkml:trace>
  <inkml:trace contextRef="#ctx0" brushRef="#br0" timeOffset="1919.9336">4505 13546 41 0,'7'-3'20'0,"4"0"-23"16,-11-10 33-16,3-5-30 15,-3-7 0-15,-3-1 1 0,-4 1 0 16,-4 7-1 0,-7 5 0-16,4 22 1 15,-3 13 0-15,-1-6 2 0,4 25 0 16,-7 15 0-16,0 16 0 15,6-3 1-15,5 4 0 16,6-11-1-16,8-5 1 16,3-13-2-16,0-13 1 15,4-9-4-15,10-16 0 0,10-15-13 16,19-13 0-16,3-10-2 16,3-24 1-16</inkml:trace>
  <inkml:trace contextRef="#ctx0" brushRef="#br0" timeOffset="2566.0384">5341 13330 26 0,'-46'38'13'0,"0"71"-11"0,36-90 17 0,3 12-17 16,3 13 1-1,4 10-1-15,4-4 1 0,13 0-4 16,1-6 1-16,10-6 2 15,0-10 0-15,4-13-1 16,-4-11 1-16,8-30 0 16,-1-21 0-16,-3-3-1 15,-1-28 1-15,-2-4 0 16,-5-27 0-16,-13-11-1 16,-4-11 0-16,4 12-1 15,-8 9 1-15,1 25-1 16,-1 16 1-16,-3 19-1 15,0 25 1-15,-7 22-1 16,-7 28 1-16,-4 25 0 16,1 25 1-16,3 19-1 15,-4 22 0-15,4-28-1 16,7 19 1-16,3 9 0 16,4-16 1-16,0-12-5 0,7-16 0 15,4-15-9-15,14-20 0 16</inkml:trace>
  <inkml:trace contextRef="#ctx0" brushRef="#br0" timeOffset="2882.1207">5778 13524 36 0,'-21'88'18'0,"4"60"-14"0,17-123 22 16,7 0-26-16,7-7 0 0,7-5 1 15,14-7 1-15,-3-12-2 16,3-16 1-16,1-19 0 16,-8-15 1-16,-11 9 0 15,-2-3 1-15,-8-1 0 16,-14 4 0-16,-8 10-1 16,-9 9 1-16,-8 15-1 15,-7 13 0 1,-7 16-1-1,11-7 1-15,10 4-5 16,11 2 0-16,11-2-8 16,6-4 0-16,15 1-3 15,7-4 0-15</inkml:trace>
  <inkml:trace contextRef="#ctx0" brushRef="#br0" timeOffset="3227.4745">6064 13578 37 0,'-17'62'18'0,"13"51"-18"0,4-91 31 16,-3 3-31-16,3 0 1 15,3-6 0-15,1-6 1 16,6-10-2-16,8-6 0 16,7-19 1-16,6-10 1 15,1-5-2-15,0-7 1 0,0 0-1 16,-8 13 1-16,-3 9-1 15,-3 12 1-15,-11 13 0 16,-3 22 0-16,-4 10 1 16,-4 9 0-16,4-13 1 15,0-9 0-15,4-3 0 16,-1-6 0-16,4-1-1 16,4-6 0-16,3-12-1 15,7-6 1-15,4-17-3 16,7-8 1-16,-4-17-7 15,3 10 1-15,1 4-9 16,7-4 0-16</inkml:trace>
  <inkml:trace contextRef="#ctx0" brushRef="#br0" timeOffset="3510.4817">6618 13587 44 0,'-18'56'22'0,"8"42"-17"0,3-73 32 15,-4-3-35-15,8 0 0 16,-4-7 0-16,7-2 1 16,3-4-4-16,4-15 0 15,4-16 2-15,6-16 1 16,5-5-2-16,6-1 1 0,7 3-1 16,0 6 1-1,1 7-1-15,-5 12 0 16,1 4 0-16,-7 9 0 0,-4 18 0 15,-7 17 0-15,-10 15 1 16,-1-3 1 0,-3 9-5-16,4-3 0 0,10-6-12 15,11-9 0-15</inkml:trace>
  <inkml:trace contextRef="#ctx0" brushRef="#br0" timeOffset="4083.4699">8075 12938 34 0,'-32'19'17'0,"-24"6"-13"16,42-9 15-16,-4 12-18 16,1 0 0-16,2-3 0 15,5 6 0-15,6 4-2 16,4-1 1-16,7-5 0 15,4 5 1-15,0 10 0 16,-1 3 0-16,1 3 0 16,-4 19 1-16,-7 3 0 15,-4 0 0-15,-6 7 0 16,-4 2 0-16,-4-5 0 16,-3-23 1-16,3 0-5 15,4-9 1-15,0-9-11 16,3-20 1-16,1-5-1 15</inkml:trace>
  <inkml:trace contextRef="#ctx0" brushRef="#br0" timeOffset="4444.3321">7719 13722 38 0,'0'-16'19'0,"17"-9"-25"0,-2 16 37 16,2-1-31-16,11-9 1 16,11 7 1-16,14-4 0 15,14-6-5-15,-3 3 1 16,-11 10-4-16,-4 3 0 0,0-4-4 15,-6 10 0-15,-5 10 4 16,-9 12 1 0,-8 9 5-16,-11 19 0 0,-10 0 7 15,-3 4 0-15,-4 2 6 16,0-6 0-16,3-9-5 16,1-9 0-16,6-14-3 15,4-15 0-15,4-15-2 16,-1-4 0-16,1-6-2 15,0-6 0-15,-8 0 0 16,-6 6 0-16,-8-3 0 16,-7 9 0-16,1 4 0 15,-8 5 0-15,0 7 0 16,1 3 0-16,3 4-3 16,6-1 0-16,15 0-4 15,11-6 0-15,0-6-9 0,10-3 0 16</inkml:trace>
  <inkml:trace contextRef="#ctx0" brushRef="#br0" timeOffset="4696.6933">8692 13712 39 0,'-14'60'19'0,"-17"37"-16"0,20-65 26 16,-3 8-24-16,-4-2 0 0,1 3 2 15,2 0 1-15,5-7-10 16,-1-9 1-1,1-12 6-15,3-16 1 0,3-7-3 16,11-6 0-16,11-12-1 16,14-13 1-1,6-2-2-15,1-1 1 0,7-7-1 16,0 4 0-16,3 0-4 16,4 0 1-16,4 3-11 15,10 10 1-15,-7 9-5 16,-7-3 0-16</inkml:trace>
  <inkml:trace contextRef="#ctx0" brushRef="#br0" timeOffset="11483.7926">10255 13691 22 0,'-24'-13'11'0,"9"7"-5"15,8-1 12-15,0 1-14 16,-7 6 0-16,-3 6 2 0,2 1 1 15,-20 18-8 1,-7 16 0-16,3-4 6 16,4 7 0-16,3 0-1 0,4 0 1 15,7-3-2-15,10 6 0 16,0-3-1-16,11-7 1 16,0-9-1-16,11-6 0 15,3-9-1-15,14-13 0 16,8-16-4-16,6-3 1 15,11-6-7-15,3-6 1 16,-3 0-6-16,-7-1 1 16</inkml:trace>
  <inkml:trace contextRef="#ctx0" brushRef="#br0" timeOffset="11708.9864">10414 13869 35 0,'-18'22'17'0,"-6"6"-14"0,20-18 28 0,1-1-30 15,3 1 1-15,0-4 3 16,7-6 0-16,0-6-6 15,3-7 1-15,1 1 3 16,-4-4 0-16,4-6 0 16,-11 0 0-16,-11 0-2 15,-3 3 1-15,-4 0-1 16,-10 10 1-16,-4 3-1 16,4 6 0-16,3-3-2 15,8 12 1-15,6-3-5 16,8 1 0-16,17-11-10 15,14 4 1-15</inkml:trace>
  <inkml:trace contextRef="#ctx0" brushRef="#br0" timeOffset="12114.0982">10615 13844 37 0,'-46'44'18'0,"-3"28"-13"0,42-59 22 0,0-4-26 16,0-3 0-1,7-6-1-15,7-9 1 16,7-10-2-16,7 0 1 16,11-6 0-16,3 0 1 15,4 0-1-15,3 6 0 0,-10 4 0 16,-4 2 0-16,-10 13 0 16,-8 6 1-16,-6 4-1 15,-4-4 1-15,0 0 1 16,0 1 0-16,3-1 0 15,8-3 0-15,3 0 0 16,7-3 0-16,7-3-1 16,1-3 0-16,-8-1-1 15,7-2 1-15,-3 0-2 16,-4 5 1-16,0 8 0 16,-3 5 1-16,-8-3-1 15,-3 7 1-15,-3 6 0 16,-8 6 0-16,1 0 1 15,-1-3 0-15,1-3-6 0,-1-7 1 16,4-6-11-16,0-6 1 16</inkml:trace>
  <inkml:trace contextRef="#ctx0" brushRef="#br0" timeOffset="12312.4606">11229 13637 29 0,'-4'6'14'0,"-6"60"-2"0,6-44 11 15,-6 10-21-15,-8 18 1 0,-3 9 0 16,0 17 0-16,0 15-4 16,-4-7 0-16,4 1 3 15,3-7 1 1,4-6-2-16,3-15 0 0,4-16-4 16,4-19 1-16,6-22-10 15,4-13 1-15</inkml:trace>
  <inkml:trace contextRef="#ctx0" brushRef="#br0" timeOffset="12504.7922">11236 13647 25 0,'21'-41'12'0,"4"57"-1"15,-18-4 10-15,0 7-19 16,0 9 1-16,-7 16 2 16,-4-9 0-16,-3 8-6 15,-3 8 0-15,-4-8 4 16,-7 5 1-16,-4-1-1 15,0-4 0-15,4-8-3 16,0-7 0-16,10-15-6 16,8-10 1-16,10-6-7 15,10-7 1-15</inkml:trace>
  <inkml:trace contextRef="#ctx0" brushRef="#br0" timeOffset="12835.8814">11582 13778 36 0,'-21'22'18'0,"-4"41"-17"0,11-41 28 16,-7 9-27-16,-4 4 1 15,4 2-1-15,7 4 1 0,7-9-4 16,7-7 0-16,3-7 3 16,4-11 0-16,4-14-1 15,6-5 0-15,-3-13 0 16,4-10 1-16,3-2 0 15,0-1 0-15,4 7-2 16,-4 2 1-16,-3 11-1 16,-4 11 0-16,-7 7-1 15,-3 4 0-15,-8 11 0 16,1 10 0-16,-5 4 0 16,1-4 1-16,4 0-2 15,-1-6 0-15,4 2-8 16,4-5 1-16,10-6-4 15,4-17 1-15</inkml:trace>
  <inkml:trace contextRef="#ctx0" brushRef="#br0" timeOffset="13050.2744">11871 13985 36 0,'-46'79'18'0,"7"-23"-16"0,32-37 32 16,0 0-31-16,0 0 1 15,4-7 0-15,-1-6 0 16,4-6-5-16,7-18 0 16,4-4 3-16,3-16 1 0,7-6-5 15,11 0 1-15,3-6-9 16,7 0 1 0,4 0-5-16,-3 12 1 0</inkml:trace>
  <inkml:trace contextRef="#ctx0" brushRef="#br0" timeOffset="13451.8191">12210 13788 35 0,'-4'12'17'0,"1"7"-17"0,-1-10 29 0,-3 4-29 16,0 6 1 0,0 9 0-16,0 7 0 0,0-4-2 15,0 3 0-15,3 4-9 16,4-3 0-16</inkml:trace>
  <inkml:trace contextRef="#ctx0" brushRef="#br0" timeOffset="13618.1089">12185 13468 43 0,'-18'-16'21'16,"11"13"-26"-16,7 3 34 0,0 0-30 15,4 6 1-15,3 1-21 16,7 2 0-16,7-3 21 16,0 10 0-16</inkml:trace>
  <inkml:trace contextRef="#ctx0" brushRef="#br0" timeOffset="13902.0843">12510 13618 44 0,'-46'29'22'0,"-39"15"-28"0,71-35 44 16,-4 7-37-16,1-1 1 16,2 7-2-16,8 0 0 15,4-6-1-15,6 3 1 16,8-1 0-16,7 4 0 16,6 4-1-16,5-1 1 0,-1 0 1 15,-4 0 1-15,-9 0 0 16,-5-6 0-16,-10 6 0 15,-7 0 0-15,-7-9 1 16,-7 2 0-16,-4-2-3 16,-3-3 1-16,3-7-6 15,4-16 0-15,7-2-10 16,14-13 1-16</inkml:trace>
  <inkml:trace contextRef="#ctx0" brushRef="#br0" timeOffset="14173.2281">12644 13929 47 0,'0'47'23'0,"7"0"-22"15,-4-41 35-15,4 0-35 0,4-2 1 16,3-11 1-16,7-8 0 16,0-17-4-16,4 7 0 15,-4-9 3-15,-3-10 0 16,-11 0-1-16,-11-3 0 15,-10 3 0-15,-7 9 0 16,-4 7 0-16,1 16 1 16,-1 9-3-16,4 3 1 15,-4 9-5-15,11 4 0 16,10 5-10-16,8-2 1 16,10 6-2-16,7-13 1 0</inkml:trace>
  <inkml:trace contextRef="#ctx0" brushRef="#br0" timeOffset="14440.4422">12954 13816 44 0,'0'41'22'0,"-14"-10"-23"16,10-15 43-16,-3 3-39 15,-3-1 0-15,-1-5 1 16,4-7 0-16,7-6-6 16,7-15 1-1,39-26 3 1,-4 3 0-16,1 4-2 15,-8 5 1-15,4 1-1 16,0 6 1-16,-4 10-1 16,0 12 1-16,-7 12 0 15,-3 7 0-15,-11 12 0 16,-7 16 1-16,-7 0 0 16,0 10 1-16,-3 6-6 15,-1-7 1-15,1 1-15 0,3-4 1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02:43.915"/>
    </inkml:context>
    <inkml:brush xml:id="br0">
      <inkml:brushProperty name="width" value="0.05292" units="cm"/>
      <inkml:brushProperty name="height" value="0.05292" units="cm"/>
      <inkml:brushProperty name="color" value="#7030A0"/>
    </inkml:brush>
  </inkml:definitions>
  <inkml:trace contextRef="#ctx0" brushRef="#br0">24617 5534 21 0,'-25'0'10'0,"32"-6"-3"0,-3 0 11 16,3-4-14-16,10-2 0 15,5-4 1-15,2 0 1 0,5 7-8 16,6-16 0-16,4-6 5 16,3-1 1-16,-3 4-3 15,0-10 1 1,-4 7-1-16,-3 0 1 0,-15-1-3 16,-10 7 1-1,-10 3-1-15,-15 10 1 0,-21 18-2 16,-3 0 1-16,-4 48-1 15,-10-26 0-15,-4-6 0 16,3 22 1-16,8 3 1 16,10-10 1-16,7-2-1 15,8-1 1-15,2 1 0 16,8 6 1-16,4-7 0 16,3-3 1-16,7 4-2 15,3-1 1-15,8-2-1 16,10-13 1-16,11-10-3 15,10-9 0-15,-3-13-9 16,7 1 0-16,10-7-1 0,-3-3 1 16</inkml:trace>
  <inkml:trace contextRef="#ctx0" brushRef="#br0" timeOffset="330.3496">25082 5274 34 0,'-17'-25'17'0,"24"16"-20"0,0 9 33 15,4-7-30-15,3 1 1 16,14 9 0-16,4-19 1 0,-4-2-2 16,4-4 0-16,-1-10 0 15,1 4 0-15,-4 0-3 16,-7 3 0 0,-6 6-1-16,-15 6 1 0,-7 1-1 15,-8 12 0-15,-13 12 1 16,-11 10 0-16,-3 13 3 15,-4 6 1-15,4 12 1 16,3 0 0-16,4 7 1 16,3-10 0-16,7 3 0 15,4-6 1-15,11-3-2 16,10-6 1-16,10-7-1 16,8-9 0-16,14-6-3 15,17-10 1-15,0-12-10 16,8-7 0-16</inkml:trace>
  <inkml:trace contextRef="#ctx0" brushRef="#br0" timeOffset="829.0129">25919 5017 25 0,'-7'-19'12'0,"3"10"-1"0,0 6 11 0,-3 3-21 16,-7 6 1-16,4 9 1 16,-11 1 0-16,-15 6-4 15,-6 6 0-15,-4 7 3 16,-3 2 0-16,3 1-2 16,7-3 1-16,7-10-3 15,11-3 0-15,7-7-2 16,7 1 1-16,7-3-1 15,3-4 1-15,1 3-1 16,0 1 0-16,-1 6 4 16,-3 0 1-16,0-7 1 15,-3 16 0-15,-1-6 1 16,-3 0 0-16,0 3 0 16,0 0 0-16,0 1-6 0,0-4 0 15,3-4-6-15,4-2 1 16</inkml:trace>
  <inkml:trace contextRef="#ctx0" brushRef="#br0" timeOffset="1233.1838">25749 5343 27 0,'18'-25'13'0,"14"22"-11"0,-25-16 18 0,3 0-19 16,8-9 1-16,7 6-1 15,6 3 1-15,5 3-3 16,-1 4 1-16,-3 6 1 15,-11 3 0-15,-7 12-1 16,-14 0 1-16,-11 7-1 16,-10 12 0-16,-7 7 0 15,-4-1 1-15,-3 10 0 16,-4-12 1-16,4 2 0 16,7-15 0-16,6-10-1 15,5 7 1-15,6-4-1 16,8 1 1-16,6 0-2 15,11-7 0-15,0 3 0 16,-3-6 1-16,0 7-1 16,-4-1 1-16,0 1 0 0,-4 2 0 15,-3 4 0-15,4-1 1 16,-8 1 0-16,-6 3 1 16,-8-3-1-16,-7-4 0 15,-3 4-2-15,0-7 0 16,-4-2-4-16,7-1 0 15,8-12-9-15,6-10 1 16</inkml:trace>
  <inkml:trace contextRef="#ctx0" brushRef="#br0" timeOffset="1366.8056">25710 5512 38 0,'-3'29'19'0,"6"-11"-20"0,1-11 29 0,3 2-28 15,4 0 1-15,-1 1 1 16,8-1 0-16,-4 16-7 15,-3-21 0-15,3-4-6 16,7 0 1-16</inkml:trace>
  <inkml:trace contextRef="#ctx0" brushRef="#br0" timeOffset="1535.274">26102 5340 26 0,'-7'0'13'0,"3"44"-13"16,4-44 14-16,0 6-14 16,4 0 1-16,3 1-7 0,0-4 1 15,0-6 1-15,4-4 0 16</inkml:trace>
  <inkml:trace contextRef="#ctx0" brushRef="#br0" timeOffset="1787.6488">26356 5042 28 0,'7'-22'14'0,"-10"28"-14"0,3 1 25 16,-7 21-24-16,-4-9 0 16,-3 15 2-16,-4 19 0 15,-10 13-3-15,0 0 0 0,-4 16 3 16,-3-1 0-16,-1 32 0 16,5-25 1-16,-1-3-1 15,0-13 0 1,0-16 0-16,4-15 0 15,4-10 0-15,-1 4 0 0,11-20-1 16,3-21 1-16,4-22-5 16,4-29 0-16,10-2-11 15,17-13 0-15,8 6-1 16,-7-6 0-16</inkml:trace>
  <inkml:trace contextRef="#ctx0" brushRef="#br0" timeOffset="2237.0279">26776 5001 34 0,'-25'79'17'0,"18"-45"-19"0,14-28 31 0,7 1-28 15,7-1 1-15,8 3 0 16,-1-9 0 0,4-6-3-16,6-6 1 15,8-7 1-15,-7-3 1 0,-7 0-1 16,-15 3 0-16,-9 6-1 15,-19 7 1-15,-10 9-1 16,-4 10 0-16,-7 6 0 16,-6-4 0-16,6 1 0 15,4-3 1-15,10-1-1 16,4-2 0-16,7-7 1 16,10 3 0-16,8 0 0 15,7-3 0-15,-1-12-2 16,4 9 1-16,0 0-6 15,1 0 0 1</inkml:trace>
  <inkml:trace contextRef="#ctx0" brushRef="#br0" timeOffset="2778.456">26659 5450 38 0,'-24'0'19'0,"20"3"-13"0,4-3 19 16,7-7-25-16,4 1 1 15,6-6 0-15,12-1 1 16,6-6-2-16,4 1 0 16,-4-4 0-16,-3 0 1 15,-4-13-3-15,-3 23 1 16,-8 8-2-16,-3 4 1 16,-6 0-1-16,-5 4 1 15,-3 5-1-15,0 4 1 0,-7 5 1 16,-7-2 1-16,0 9 0 15,-4 0 1-15,-3 0-1 16,0 0 1-16,-4 7 0 16,4 2 0-16,3 1-1 15,4-4 1-15,4-3-1 16,6-6 1-16,4-3-3 16,0-3 0-16,7-7-1 15,4-6 0-15,3-6 0 16,3-9 1-16,-2-10-1 15,-5 0 0-15,1 9 5 16,-4-3 0-16,-7 4 1 16,-7 6 0-16,-11-1 1 15,-3 7 0-15,-4 10 0 16,-6 5 1-16,-1 7-2 16,-4 0 1-16,5 7-1 0,-1 2 1 15,7 0-1-15,8 4 1 16,6-4-1-16,8-6 0 15,10-9-1-15,10-4 0 16,11-5-1 0,22-17 1-16,10-2-7 0,7-13 1 15,18 3-11-15,-8-10 1 16</inkml:trace>
  <inkml:trace contextRef="#ctx0" brushRef="#br0" timeOffset="3440.1986">27619 4979 27 0,'-4'7'13'0,"-20"-1"-2"0,13-6 8 15,-6 6-18 1,-1 7 1-16,-10 5 0 0,-8 1 0 15,-2 0-3-15,6-6 0 16,7-7 2-16,8 3 1 16,9-2-2-16,12-4 1 15,10-3-1-15,7 0 1 16,0 0-1-16,8 3 0 16,6 0-1-16,0 6 1 15,-3-2 1-15,-7 2 0 16,-8 13 0-16,-6 3 1 0,-11 6 0 15,-7 1 0-15,-11-1 0 16,-3 4 1-16,-14-1-1 16,-11 4 1-16,-11-7-1 15,1-6 1-15,3-9-4 16,7 3 0-16,7-4-4 16,11-18 0-16,7-9-5 15,10-7 0-15,8-6-1 16,3 3 1-16,3 0 5 15,1 3 0-15,3 7 6 16,-3 2 1-16,3 7 4 16,0 3 0-16,3 3 0 15,4 10 1-15,11-7-3 16,7 3 0-16,7 4-8 16,-1-4 1-16,1 4-6 0,11-1 0 15</inkml:trace>
  <inkml:trace contextRef="#ctx0" brushRef="#br0" timeOffset="3753.6103">27788 5421 35 0,'-42'4'17'0,"-39"17"-18"0,56-14 29 16,-7 5-26-16,-6-2 0 16,-8 2 0-16,0-2 1 15,4-4-4-15,13-3 0 16,12 0 2-16,10 0 1 0,7 4-2 15,14 5 1-15,0 4-1 16,3 3 0-16,5-1 0 16,2 4 1-16,-2-3-1 15,-8 3 1-15,-4 6 1 16,-3 1 1-16,-7-1-1 16,-7 6 1-16,-3 1-1 15,-12-7 1-15,-13-6-2 16,-4-3 1-16,-3-3-6 15,3-13 1-15,0-10-9 16,4-11 1-16,7-8-3 16,7-2 0-16</inkml:trace>
  <inkml:trace contextRef="#ctx0" brushRef="#br0" timeOffset="3861.2279">27171 5707 34 0,'7'3'17'0,"7"16"-21"0,-3-19 32 15,3 9-28-15,7-9 1 16,11-6-8-16,10 0 1 15,0-1-1-15,8 1 1 16</inkml:trace>
  <inkml:trace contextRef="#ctx0" brushRef="#br0" timeOffset="4040.2262">28081 5550 38 0,'-14'0'19'0,"-7"-6"-23"0,17 3 33 0,-6 6-29 15,-8-3 0-15,-10 0 1 16,-4 0 0-16,4-3-3 16,0 3 1-16,7 0-7 15,6-16 1-15,15-6-4 16,11-13 1-16</inkml:trace>
  <inkml:trace contextRef="#ctx0" brushRef="#br0" timeOffset="4219.2471">28272 5061 39 0,'0'9'19'0,"-25"38"-20"16,14-34 36-16,-10 18-34 15,-4 13 1-15,-3 6 1 16,0 10 1-16,0-7-5 16,0 0 1-16,-4 1 1 15,11-4 0-15,3-6-5 16,7 0 1-16,8 0-10 15,6-7 0-15</inkml:trace>
  <inkml:trace contextRef="#ctx0" brushRef="#br0" timeOffset="4339.7826">28131 5566 38 0,'24'-29'19'0,"29"26"-21"0,-39 3 26 16,4 0-24-16,3-3 1 15,0 0-6-15,0 3 0 16,1 3-3-16,-1 3 1 0</inkml:trace>
  <inkml:trace contextRef="#ctx0" brushRef="#br0" timeOffset="4518.9588">28254 5707 41 0,'-53'19'20'0,"-10"46"-17"0,45-49 33 0,-3 3-32 16,-11 6 0-16,-17-3 1 15,-8 3 1-15,-17 0-8 16,-4 6 0-16,4-5 5 15,0-1 1-15,4-7-3 16,10-2 1-16,10-10-6 16,8-6 0-16,10 0-12 15,4-12 1-15</inkml:trace>
  <inkml:trace contextRef="#ctx0" brushRef="#br0" timeOffset="8755.7403">18281 5102 10 0,'-11'-19'5'0,"4"3"5"0,7 10 5 0,-3-4-13 16,-1 4 0-16,-3 0 1 16,4 0 0-16,-4-1-4 15,3 4 0-15,1 0 3 16,3 3 0-16,0 0-1 15,0 0 1-15,0 3-4 16,0 7 1-16,-4 2-6 16,0 7 1-16</inkml:trace>
  <inkml:trace contextRef="#ctx0" brushRef="#br0" timeOffset="9221.2492">18126 5421 11 0,'-7'57'5'0,"-18"-7"4"0,18-34 2 16,-4 12-10-16,-6 6 1 16,-1 17 1-16,-7 5 0 15,1 4-4-15,-1-1 1 16,4-9 2-16,-7-3 0 0,3 0-1 16,0-6 1-1,4-6-1-15,-4-4 1 16,4-9-1-16,0-3 0 0,0-10 0 15,0-9 0-15,3-9 0 16,0 3 0-16,8-10-1 16,-1-3 0-16,4 0 0 15,0-6 0-15,4 3 0 16,3-3 0-16,0 3 1 16,7-6 0-16,3 9 0 15,4-3 0-15,4 7 0 16,7-1 1-16,3 6-1 15,4 4 0-15,3 3-1 16,4-3 1-16,0 3-1 16,-1-4 1-16,-6 4 0 15,-4 0 0-15,-3-6-1 16,-7-4 1-16,-1-3 1 16,1-2 0-16,-4 2-2 15,4-6 1-15,3-3-5 0,4 0 0 16,-1 0-6-16,8-3 1 15</inkml:trace>
  <inkml:trace contextRef="#ctx0" brushRef="#br0" timeOffset="10240.0564">18602 5155 4 0,'-7'9'2'16,"3"41"9"-16,8-34-10 0,3 0 0 15,4-1 0-15,-1-2 1 16,4-4 0-16,0-9-2 15,0-9 1-15,4-10 1 16,3-3 0-16,0 0 0 16,-3 0 0-16,-4 0 0 15,-7 4 0-15,-10 2-2 16,-8 10 1-16,-3 6-1 16,-4 3 1-16,-6 6-1 15,-8 7 0-15,0 3 0 16,8-4 1-16,6-2-1 0,7-1 1 15,8-5-1 1,3-4 1-16,10-3 0 16,8-3 0-16,0 0-1 0,-1-10 1 15,4 0 0-15,4 4 1 16,-4 3-1-16,-3 3 0 16,-4 3 0-16,-7 6 0 15,-7 6 0-15,-3 14 1 16,-8 2-2-16,-3 3 1 15,-11 4-1-15,-10-1 0 16,-7 4 0-16,3-4 0 0,7-9-1 16,4-6 1-16,7-6-1 15,6-1 0-15,8-5 0 16,7-7 1-16,15-7-1 16,6-2 1-16,7-7-1 15,4 0 1-15,-4 1 0 16,-7 2 0-16,0 1 0 15,-3 5 0-15,0 4 0 16,-8 10 0-16,-3 2 0 16,-3 10 0-16,-4 3 0 15,-4-3 1-15,1 6-1 16,-8 6 0-16,0 0 0 16,-3-2 1-16,0-1-2 15,4 0 1-15,-1 0 0 16,4-6 0-16,4-6 0 0,3-7 1 15,7-6-1-15,3-6 1 16,4-3-1 0,-3-7 1-16,-1 1-1 15,-3-1 0-15,-3 1 0 0,0-1 0 16,-4 7 0-16,-8 6 0 16,-9 6-1-16,-11 7 1 15,-4-4 0-15,0 10 0 16,0 0 1-16,4 6 0 15,3 0-1-15,8-9 1 16,3 3 0-16,0-4 0 0,10-2 1 16,4 2 0-16,7-5-1 15,7-4 1-15,7-9 0 16,8 0 0-16,9-10 0 16,-2-2 1-16,3-7-1 15,6 3 0-15,5 3-2 16,-4 7 1-16,-4-1-7 15,-3 4 0-15,-4 6-4 16,4 0 0-16</inkml:trace>
  <inkml:trace contextRef="#ctx0" brushRef="#br0" timeOffset="12309.1913">19142 5318 12 0,'-21'-13'6'0,"17"-5"-2"16,4 18 7-16,7-7-10 15,7 4 0-15,7-3 1 0,1-4 1 16,6 4-4 0,11-13 1-16,10 1 2 15,4-1 0-15,-7-3 0 16,7 0 1-16,-8 0-5 16,-6 0 1-16,-7 3-4 0,-11 0 0 15</inkml:trace>
  <inkml:trace contextRef="#ctx0" brushRef="#br0" timeOffset="12461.1256">19339 5221 17 0,'-74'97'8'0,"11"16"-6"0,34-91 10 0,-6 6-12 15,-4 10 0-15,4-1 1 16,7-5 1 0,7-7-2-16,3-3 0 0,7 3 1 15,4-13 0-15,7-5-6 16,7-4 1-16</inkml:trace>
  <inkml:trace contextRef="#ctx0" brushRef="#br0" timeOffset="12895.935">19022 5710 5 0,'0'3'2'0,"10"13"9"15,-6-19-6-15,6-4-5 0,8 1 1 16,7-3 1 0,7-4 1-16,-8-6-3 15,4-9 0-15,11 6 2 16,7 0 1-16,0-3-1 0,0 0 0 16,-7 0-2-16,-4 3 1 15,-3 6 0 1,-11 4 0-16,-7 2-1 0,-7 13 1 15,-11 10-1-15,-6-4 0 16,-15 10 0-16,-7 6 1 16,1 7-1-16,-1 5 1 15,4-2 0-15,3 12 0 16,0-3 1-16,4-7 0 0,4-5 0 16,2-4 0-16,8-6 0 15,4-3 1-15,3-4-1 16,0-5 1-16,7-7-1 15,3-6 0-15,12-10 0 16,6-6 1-16,11-6-3 16,3-3 0-16,4 0-9 15,10 0 1-15</inkml:trace>
  <inkml:trace contextRef="#ctx0" brushRef="#br0" timeOffset="13109.0642">19925 5080 18 0,'-4'-19'9'0,"-10"53"-3"15,7-18 4-15,-7 25-9 16,-4 15 1-16,1 13 0 0,-11 0 1 16,-4 3-4-16,4-9 1 15,6 3 2 1,8-3 0-16,7-4-2 0,4-15 1 15,6-9-8-15,4-17 1 16</inkml:trace>
  <inkml:trace contextRef="#ctx0" brushRef="#br0" timeOffset="13496.8604">20027 5120 13 0,'-3'4'6'0,"-22"46"1"0,18-28 3 0,0 6-8 15,-4 6 0-15,1 7 1 16,-1 0 0-16,1 3-4 16,-5-13 0-16,8-3 3 15,0-3 0-15,4-9-1 16,6-3 0-16,4-4 0 16,11-6 0-16,3-15 0 15,4-13 0-15,3-13-1 16,4-12 1-16,3 6-1 15,-3 9 1-15,-7 1-2 16,-4 9 1-16,-4 6 0 16,-3 13 1-16,-3 9 0 15,-4 9 0-15,-3 4 0 16,3 3 1-16,-4 12-1 16,-3 4 1-16,-3 2-1 15,-4-2 1-15,0-4 0 0,-4 4 0 16,0 2-1-16,4-2 1 15,7-7-3-15,0-3 0 16,7-6-8-16,4-3 0 16</inkml:trace>
  <inkml:trace contextRef="#ctx0" brushRef="#br0" timeOffset="14367.9722">19075 5550 10 0,'14'6'5'0,"-11"-18"3"0,-3 15-4 16,-3 9-2-16,-1 13 0 15,-3 10 1-15,0 25 0 0,4 2-3 16,-8 1 0-16,8 0-2 15,6-4 0 1,4 4-3-16,11-7 1 0</inkml:trace>
  <inkml:trace contextRef="#ctx0" brushRef="#br0" timeOffset="15106.0336">20782 5120 17 0,'-42'10'8'0,"-29"15"-7"0,54-19 14 0,-8 4-14 16,-3 5 0-16,-1 4 0 16,8-6 0-16,4-4-2 15,6-3 1-15,8 1 0 16,6-7 1-16,11 3-1 16,4-3 0-16,3 3 0 15,7 3 0-15,4 7 0 0,0-1 0 16,-4 4 1-1,-7 3 0-15,-7-1 2 0,-7 11 0 16,-10-4 0-16,-11 6 1 16,-8-9-1-16,-6 3 1 15,-7 3-2-15,-7 7 1 16,-4-1-2-16,0-2 1 0,11 2-1 16,-1-2 1-1,8-10-2-15,7-13 0 16,7-6-5-16,7-6 0 0,3-13-5 15,4-9 1 1</inkml:trace>
  <inkml:trace contextRef="#ctx0" brushRef="#br0" timeOffset="15523.4899">20440 5472 18 0,'11'-26'9'0,"-1"33"-7"0,-3-7 10 0,0 0-12 16,7 3 1-16,4 3 1 15,3-3 0-15,7 7-2 16,8 2 0-16,6 1 0 15,4-4 0-15,-4 1-1 16,-7-4 0-16,-3-3-2 16,-7 0 0-16,-7-6 1 15,-4 6 0-15,-7 0 2 16,-11 0 0-16,-10-3 2 16,-14 4 0-16,-7-4 2 0,-4 3 0 15,0 3-1-15,0-3 1 16,7 3-2-1,8 4 1-15,6 2-2 16,7 4 0-16,8 3-1 16,3 0 0-16,11-4 0 0,-1 10 0 15,4 4 0-15,0-1 0 16,-3-3 2-16,0-3 0 16,-8 3 0-16,-3 0 0 15,-3-3 0-15,-8 3 1 16,-3 0-1-16,-7-3 1 15,-4 3-1-15,-3 0 0 16,-1-6-4-16,5-9 1 0,3-7-8 16,3-3 1-16,0-10-2 15,8-5 0-15</inkml:trace>
  <inkml:trace contextRef="#ctx0" brushRef="#br0" timeOffset="15631.644">20401 5832 16 0,'7'-9'8'0,"14"12"-5"16,-7-3 11-16,1 0-14 15,6-13 0-15,7 7 1 16,4-3 1-16,7-1-8 16,10-5 1-16</inkml:trace>
  <inkml:trace contextRef="#ctx0" brushRef="#br0" timeOffset="15841.8973">21301 5299 23 0,'-11'0'11'0,"-38"41"-11"0,35-35 17 16,-11 7-17-16,-7 6 1 15,-10 2 0-15,-4 8 1 16,4-4-2-16,-4 0 0 16,3-3 1-16,5-3 1 15,9-4-4-15,12-2 0 16,10-7-5-16,10-6 1 0</inkml:trace>
  <inkml:trace contextRef="#ctx0" brushRef="#br0" timeOffset="16039.2607">21424 5042 20 0,'0'9'10'0,"0"35"-5"0,-3-34 12 0,-8 12-16 16,-7 12 0-16,1 10 1 15,-8 3 0-15,-7 6-2 16,8 1 1-16,2-10 0 16,5-4 0-16,3 1-7 15,3-6 0-15,4-4-2 16,0-6 1-16</inkml:trace>
  <inkml:trace contextRef="#ctx0" brushRef="#br0" timeOffset="16307.649">21378 5478 17 0,'11'-10'8'0,"-4"-2"-7"0,-7 12 13 16,7 0-13-16,0 0 0 16,0 9 0-16,0-2 1 15,4 5-3-15,3-2 1 16,-7-1 0-16,0-3 1 16,-7 7 0-16,-4 2 1 15,-3 7 0-15,-10 3 0 16,-8 1 1-16,-14 2 1 15,-7 13-1-15,-10 2 1 16,-11 1-1-16,0 0 1 16,3-6-1-16,-6-10 0 0,-4-3-1 15,7-3 0-15,10-6-2 16,11-1 0-16,4-8-10 16,7 2 0-16</inkml:trace>
  <inkml:trace contextRef="#ctx0" brushRef="#br0" timeOffset="33753.873">22034 5017 17 0,'-14'-13'8'0,"0"32"-1"15,7-9 9-15,4 5-14 16,-11 7 1-16,-8 6 0 0,-9 4 1 15,-1 2-5-15,0 4 1 16,0 0 3-16,4-1 1 16,7-12-2-1,3 0 1-15,4-3 0 16,7-3 0-16,4-3-1 0,10-1 0 16,10-5 0-16,15 2 1 15,7-15-1-15,0 0 0 16,3-9-1-16,11-10 1 15,0-10 0-15,-7 1 0 16,0-4-4-16,-8 7 1 0,-6 0-4 16,-7 0 1-16,-7 6-2 15,-11 9 1-15,-7 7-2 16,-11 6 0-16,-7 13 3 16,-6 15 0-1,-5 6 3-15,5 1 1 0,3 6 0 16,-1 9 1-16,5-3 2 15,-1 9 1-15,4 10 0 16,0 9 1-16,3 4 1 16,-6-4 0-16,-4-3 0 15,-4-15 0-15,-3-4-1 16,3-3 1-16,4-12-1 16,0-7 0-16,-1-9-1 15,1-10 1-15,-3-8-2 16,-8-8 0-16,-3 4-2 0,3-15 1 15,0-7-8 1,4-3 1-16,10 12-11 16,8-2 0-16</inkml:trace>
  <inkml:trace contextRef="#ctx0" brushRef="#br0" timeOffset="117450.881">13892 16105 24 0,'0'0'12'0,"-10"-16"1"15,6 16 12-15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09:04.761"/>
    </inkml:context>
    <inkml:brush xml:id="br0">
      <inkml:brushProperty name="width" value="0.05292" units="cm"/>
      <inkml:brushProperty name="height" value="0.05292" units="cm"/>
      <inkml:brushProperty name="color" value="#7030A0"/>
    </inkml:brush>
  </inkml:definitions>
  <inkml:trace contextRef="#ctx0" brushRef="#br0">26416 7980 16 0,'0'0'8'0,"18"28"-7"0,-15-15 8 16,4 6-9-16,-3 6 1 15,-4-3 2-15,-7 3 0 16,-4 0-3-16,1 6 0 15,-12-2 2-15,-9-7 1 0,-5-4-2 16,1-5 1-16,3-4-1 16,4-2 1-1,7-1-2-15,7-3 0 0,3 0 0 16,4 3 0-16,4 1 0 16,3 2 0-16,7 0 0 15,10 1 0-15,5 2 0 16,-1 1 0-16,0-4 0 15,-4-2 1-15,1 2-1 16,-7-3 1-16,-11 4 0 16,-7 2 0-16,-11 4-1 15,-7 0 1-15,-3-4 0 16,-7 7 0-16,0-3 0 16,6-1 1-16,5-2 0 15,6-4 1-15,14-12-4 16,12 0 1-16,9-6-8 15,18-10 1-15</inkml:trace>
  <inkml:trace contextRef="#ctx0" brushRef="#br0" timeOffset="286.7979">26684 8300 17 0,'-3'25'8'0,"13"-31"-3"0,-3 3 5 16,0 3-10-16,4-3 1 15,7-4 0-15,-1 10 0 0,1-3-1 16,-4-3 1 0,-4-6 1-16,-6-4 0 15,-4-2-1-15,-11-1 1 0,-3 0-1 16,-3 1 1-16,-8 5-2 16,0-2 1-16,1 2 0 15,2 1 0-15,8 3-1 16,4 3 1-16,6-4-1 15,11 4 0-15,7-3-5 16,8 0 0-16,9-1-2 16,8 4 0-16</inkml:trace>
  <inkml:trace contextRef="#ctx0" brushRef="#br0" timeOffset="557.2773">27062 8112 18 0,'-4'31'9'0,"-21"19"-6"16,18-34 14-16,-3 3-17 0,-1-3 1 15,1-1 0-15,3-5 0 16,3-4-1 0,4 0 0-16,4 1 1 15,6-1 0-15,4-9-1 16,4-7 1-16,3-5 0 0,-3-7 0 16,-4-3-1-16,-4-1 1 15,-3 8-1-15,-7-1 0 16,-3 3 0-16,-1 4 0 15,1-1 0-15,-1 4 1 16,1 9-1-16,3 0 1 16,7 0-6-16,7-7 1 15,4 7-3-15,3 0 0 0</inkml:trace>
  <inkml:trace contextRef="#ctx0" brushRef="#br0" timeOffset="750.1965">27372 8193 18 0,'7'13'9'15,"0"3"-4"-15,-7-16 12 0,0 0-16 16,7 0 1-16,4-7 0 16,-1-2 1-16,4-7-4 15,-3-2 1-15,0-8 3 16,-1 1 0-16,-6-6-1 16,-4 0 1-16,-11 2-1 15,4 7 1-15,-3 4-3 16,-5 2 1-16,-2 0-10 15,-4 7 1-15</inkml:trace>
  <inkml:trace contextRef="#ctx0" brushRef="#br0" timeOffset="1861.3572">23361 8266 4 0,'28'-16'2'0,"46"10"6"16,-53 9-12-16,8 0 3 0,-5 0 0 15,-6 3 0-15,-4 4 1 16,0 2 1-16,-7-9 1 16,-10 4 0-16,-11 2 0 15,-11 4 1-15,-7 2 1 16,-3 7 0-16,-7-3 1 15,3 0-2-15,7-3 0 16,7-4-1-16,11-2 1 16,11-7-1-16,10-3 0 0,10-7 0 15,22 1 0-15,11-3-2 16,10-7 1-16,7 0-2 16,3 1 1-16,-3 5-1 15,-10 1 0 1,-12-1-2-16,-9 7 1 0,-8 6 0 15,-10 7 1-15,-11-1 0 16,-7 4 1-16,-4-1 0 16,1-2 1-16,-1-1 0 15,4-3 1-15,7-6-1 16,7-9 1-16,7-4-1 16,22 1 0-16,-1-7-1 15,-3-6 1-15,-4 0-1 16,-7 3 0-16,-6 3 0 15,-5 3 0-15,-6 4 0 16,-8 6 0-16,-3 6 0 16,-3 0 0-16,-1 3 0 15,-3 3 0-15,4 0 1 16,3-3 0-16,7 4 0 0,0-1 0 16,10-6 0-1,12-3 0-15,6-3 0 0,7-4 0 16,1 7-1-1,-5 0 0-15,-6 3-1 0,-7 3 0 16,-11 3-1-16,-7 7 1 16,-7-1 0-16,-7-5 0 15,-7 2 0-15,0-3 0 16,3 4 1-16,4-4 0 0,4-3 0 16,6 0 1-1,8-3-1-15,6 0 0 0,4-9 1 16,11-4 0-16,-4-2 0 15,1 5 0-15,-8-2 0 16,-4-1 1-16,-6 1 0 16,-7-1 1-16,-4 1-1 15,-8-4 0-15,-2 0 0 16,-1 1 1-16,1-1-2 16,-1 10 1-16,4-4-6 15,0 7 0-15,0 9-5 16,-7-9 0-16</inkml:trace>
  <inkml:trace contextRef="#ctx0" brushRef="#br0" timeOffset="3438.4489">25989 10128 11 0,'-3'-25'5'0,"31"19"-5"0,-14 9 5 15,0 3-5-15,4 4 0 16,-1 5 3-16,1 10 1 16,-4 4-4-16,-3 2 1 15,-8 7 1-15,-3-7 1 0,-7 0 0 16,-7 4 0 0,-7-7-2-16,-7-3 1 15,-4 0-1-15,4-6 0 16,3-9 0-16,0-7 0 0,11 0-1 15,4 3 1-15,3-6-1 16,3 3 0-16,4 0 0 16,7 4 0-16,0 2-1 15,4 0 1-15,-1-2 0 16,4-1 1-16,-3 3-1 16,-4 4 1-16,-3-1 0 15,-8 4 1-15,-3 0-1 16,-11 3 1-16,-3-1-1 15,0 1 1-15,3-6-1 16,1-1 1-16,-1-2 0 16,0-7 0-16,8-3-3 15,6-6 0-15,4-4-7 16,4-5 1-16</inkml:trace>
  <inkml:trace contextRef="#ctx0" brushRef="#br0" timeOffset="3675.277">26257 10539 19 0,'36'3'9'0,"-8"0"-6"0,-21-3 9 15,0 0-10-15,-4-3 0 16,-3 3 1-16,0-3 0 0,-3 3-4 16,-4 0 0-16,-4-3 2 15,1-3 1 1,-4-4-2-16,-1-2 1 15,5-4-1-15,-1 0 1 16,8 1-2-16,10-4 1 0,3 3-3 16,12 0 1-16,-1 7-5 15,0 3 1-15</inkml:trace>
  <inkml:trace contextRef="#ctx0" brushRef="#br0" timeOffset="4049.9206">26529 10473 22 0,'-4'10'11'0,"-17"18"-10"15,18-25 17-15,-4 0-17 16,0 0 0-16,3-6 0 16,1 0 0-16,3-3-2 15,7-1 1-15,3-5 0 16,4 2 1-16,4 1-1 16,3 3 1-16,0 0-1 0,0 2 0 15,1 4 0-15,-1 4 0 16,0 2-1-1,-3 3 1-15,-1 1-1 0,-3-1 1 16,0 0-1-16,-3-2 1 16,0-1-1-16,-1-3 1 15,1 0 0-15,-1 0 1 16,8 0 0-16,3-3 0 16,4-3 0-16,-4-9 0 15,4-7 0-15,-4-3 0 0,-4 0 1 16,-6-9 0-1,-4 3-1-15,-3-1 1 16,-4 4 0-16,-4 3 0 0,-3 7-7 16,-14-1 0-16,-7 13-4 15,-22 3 1-15</inkml:trace>
  <inkml:trace contextRef="#ctx0" brushRef="#br0" timeOffset="4760.4555">22652 10599 12 0,'35'-22'6'0,"39"9"-7"16,-53 13 3-16,4 0-3 16,7 3 1-16,-4 7 0 15,0 2 1-15,-3 1-1 16,-11 2 1-16,-10 7 1 0,-15 0 0 15,-7 10 0 1,-6 12 0-16,-12-4 1 16,-2 4 0-16,-1-3-1 0,0-6 1 15,4-1-1-15,3-3 0 16,11-6 0-16,3-9 0 16,8-6-1-16,10-1 0 15,10-15 0-15,11-1 1 16,15-5-3-16,9-7 1 15,19-3-6-15,-1-3 0 0</inkml:trace>
  <inkml:trace contextRef="#ctx0" brushRef="#br0" timeOffset="5060.0283">23350 10912 12 0,'-17'22'6'0,"-4"-12"2"0,17-7 3 0,0 0-10 15,1-3 1-15,-1 3 0 16,1-6 0-16,6-7-3 16,4-2 0-16,4-10 2 15,3-6 0-15,0-4-1 16,0 7 1-16,-3 0-1 16,0 0 0-16,-4 6-1 15,-7 4 1-15,-7 5 0 16,-4 7 1-16,-7 3-1 15,-3 6 0-15,-4 7 0 0,4 6 1 16,0 3 0 0,7 0 0-16,3-4-3 15,8 1 1-15,6-6-5 16,8-4 1-16</inkml:trace>
  <inkml:trace contextRef="#ctx0" brushRef="#br0" timeOffset="5388.3969">23855 10780 10 0,'0'51'5'0,"0"-11"3"0,0-30 2 0,3 2-9 16,1 1 0-16,-1-4 0 16,1-2 1-16,-1-4-3 15,5-6 1-15,-1-7 1 16,3-9 1-16,1-9-2 15,-1-3 1-15,-3-1 0 16,-3-2 0-16,-4 3 0 16,-4-4 1-16,-3 7-1 15,-3 6 0-15,-8 6 0 16,0 4 0-16,-3 5-1 16,0 4 1-16,0 3-1 15,3 3 1-15,4 4-1 16,4-1 1-16,3 0-6 15,7 1 1-15,3 2-2 16,8 0 0-16</inkml:trace>
  <inkml:trace contextRef="#ctx0" brushRef="#br0" timeOffset="5658.4671">24183 10605 16 0,'-7'22'8'0,"7"12"-4"0,3-24 11 0,-3-1-14 15,0 1 1 1,0 8-1-16,0 4 1 16,4-3-3-16,-1-3 0 15,1-4 2-15,3-2 1 0,0-4-1 16,0-9 0-16,0-7 0 16,0-2 1-16,0 3-1 15,-3-4 1-15,-4-3-1 16,-4-2 0-16,-3 2 1 15,-3 3 0-15,3 4-1 16,-11 3 0-16,-7 6-9 16,-6 9 1-16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15:36.943"/>
    </inkml:context>
    <inkml:brush xml:id="br0">
      <inkml:brushProperty name="width" value="0.05292" units="cm"/>
      <inkml:brushProperty name="height" value="0.05292" units="cm"/>
      <inkml:brushProperty name="color" value="#7030A0"/>
    </inkml:brush>
  </inkml:definitions>
  <inkml:trace contextRef="#ctx0" brushRef="#br0">21209 11536 25 0,'-32'-37'12'0,"25"33"-11"0,4 8 13 0,-4 8-13 15,0 10 0-15,-4 0 3 16,0 9 0-16,-3 13-5 16,0 0 1-16,0-3 3 15,3 0 0-15,4-10-1 16,0-6 0-16,4-6-1 15,3-16 1-15,3-3-2 16,8-12 1-16,3-14-1 16,7-8 1-16,4 6 0 15,7-4 0-15,-1 1-1 16,-2 9 1-16,-5 10 0 16,-3 8 0-16,-6 8 0 15,-1-1 1-15,-4 6-1 16,1 4 1-16,-4-4-1 15,4 0 1-15,3-2-1 16,0-4 0-16,0-6-1 16,0-7 1-16,4 1-1 0,3-7 1 15,3-3 1-15,1-6 0 16,0 3 0-16,-4 7 0 16,-3 2 0-16,-4 4 1 15,-4 6-1-15,1 6 1 16,-4 3-2-16,-3 7 1 15,-1 2-2-15,1-2 1 16,-1-4-1-16,4-3 0 16,0 4-5-16,4-7 0 15,3 0-10-15,4 0 1 16</inkml:trace>
  <inkml:trace contextRef="#ctx0" brushRef="#br0" timeOffset="405.7331">21893 11640 35 0,'-49'22'17'0,"-36"44"-12"0,64-45 20 0,-7 8-24 16,0-1 0-16,3 0 1 16,4 0 0-16,7-3-3 15,3-6 1-15,8-3 2 16,3-10 0-16,7-9-1 15,3-13 0-15,4 1 0 0,4-10 1 16,3-10-1 0,11-6 1-16,3-3-1 15,0 1 0-15,-3 5 0 0,-7 10 0 16,-7 12 0-16,-8 19 1 16,-10 7-1-16,-3 12 0 15,-4 12 0-15,0 4 1 16,-1 9-1-16,5 0 1 15,3-3-2-15,3-4 1 16,1-2-3-16,3-19 0 16,4-7-3-16,3-15 0 15,-4-12-5-15,4-17 0 0,-3-18-5 16,0-10 1 0</inkml:trace>
  <inkml:trace contextRef="#ctx0" brushRef="#br0" timeOffset="536.8895">22020 11129 34 0,'39'-88'17'0,"0"50"-18"0,-32 38 30 0,-7 10-27 16,-3 11 0-16,-5 17 0 16,-2 15 1-16,-1 20-4 15,1 5 1-15,-1 7 1 16,1-7 1-16,2-3-4 16,5-6 1-16,3-12-10 15,7-7 0-15</inkml:trace>
  <inkml:trace contextRef="#ctx0" brushRef="#br0" timeOffset="716.8457">22200 11474 31 0,'-3'-7'15'0,"-8"42"-9"0,4-16 17 16,-7 6-23-16,0 9 0 15,0 13 0-15,3 0 1 16,8-6-2-16,3 0 1 15,3-7-4-15,4-2 0 16,7-4-5-16,1-3 0 0</inkml:trace>
  <inkml:trace contextRef="#ctx0" brushRef="#br0" timeOffset="871.4869">22190 11201 47 0,'0'-35'23'0,"-11"26"-32"15,11 6 44-15,0 3-36 16,0 3 1-16,7 3-9 16,0 3 1-16,7 4 0 15,4 9 1-15</inkml:trace>
  <inkml:trace contextRef="#ctx0" brushRef="#br0" timeOffset="1140.4643">22525 11539 33 0,'-14'-9'16'0,"-32"31"-12"0,39-10 22 16,-11 4-24-16,1 0 1 15,-5 9 1-15,8 3 0 16,4 0-5-16,6 1 0 15,8-4 3-15,3-7 0 16,3-2 0-16,4 0 0 16,4-7-3-16,7-3 1 0,-8-6-5 15,-2 0 0 1,-1-3-7-16,7 0 0 16</inkml:trace>
  <inkml:trace contextRef="#ctx0" brushRef="#br0" timeOffset="1289.5206">22546 11655 27 0,'-7'7'13'16,"0"24"-12"-16,7-18 16 0,0 2-17 15,0 4 0-15,0 0 0 16,0 0 0-16,0-1-3 16,0-5 1-16,3-7-5 15,1-3 0-15</inkml:trace>
  <inkml:trace contextRef="#ctx0" brushRef="#br0" timeOffset="1424.1414">22539 11448 38 0,'-11'-53'19'0,"15"-32"-24"0,-4 76 37 15,3 0-32 1,-3-1 0-16,4 4-2 16,3 3 0-16,4 3-6 0,-1 3 0 15,8 9-2-15,3 4 0 16</inkml:trace>
  <inkml:trace contextRef="#ctx0" brushRef="#br0" timeOffset="1681.1068">22631 11728 39 0,'-4'25'19'0,"15"-22"-25"0,-4-10 37 0,0-5-31 16,3-4 0-16,5 4 0 15,-1-10 1-15,0-3-1 16,-4 3 1-16,-3-7 0 15,-3 11 1-15,-8 2 0 16,-3 3 0-16,-3 4-1 16,-4 3 1-16,0 3-2 15,3 3 1-15,0 0-1 16,4 6 1-16,4-3-4 16,3 0 0-16,3-3-5 15,4 0 0-15,4 6-4 16,7-2 0-16</inkml:trace>
  <inkml:trace contextRef="#ctx0" brushRef="#br0" timeOffset="1940.2954">22751 11596 33 0,'-14'34'16'0,"10"-18"-14"16,4-10 28-16,4 4-30 16,3-1 1-16,3 0 1 0,4 1 0 15,4-4-3-15,0-6 1 16,6-3 1-16,1-3 1 15,3-1-2-15,-3 1 1 16,0 0-1-16,-1 3 1 16,-6 3-1-16,-4 0 1 15,-7 6-1-15,-3 7 0 16,-1 2 0-16,-3 4 1 0,0 0-1 16,0 0 0-16,0-4-5 15,0-2 1-15,0-4-8 16,4 1 1-1</inkml:trace>
  <inkml:trace contextRef="#ctx0" brushRef="#br0" timeOffset="2281.2747">23118 11574 40 0,'7'-16'20'0,"-7"7"-24"15,-4 12 33-15,1 0-28 16,-5 10 0-16,1 2 1 15,0-2 1-15,0-1-4 16,0-2 1-16,7-4 1 16,0 0 0-16,0-3 0 15,4 1 0-15,-1-1-1 16,4 0 0-16,0-3 1 16,4 3 0-16,-4 3 1 0,0 7 1 15,-3 2 0-15,-4 11 0 16,-4-1 1-16,-3 0 0 15,0 3-1-15,0 0 1 16,-7 0-2 0,-4-3 0-16,-3-6-3 0,-4-9 0 15,4-7-6-15,0-9 1 16,3-4-10-16,11-2 0 16</inkml:trace>
  <inkml:trace contextRef="#ctx0" brushRef="#br0" timeOffset="3017.6392">23530 11226 28 0,'0'-16'14'0,"-14"54"-7"0,11-19 12 0,-1 15-18 16,-3 19 0-16,-7 10 0 15,-4 6 1-15,-3 6-3 16,0 4 1-16,3-7 1 16,4-9 0-16,0-4 0 15,0-15 0-15,3-13-1 16,1-6 1-16,3-21-1 15,0-23 1-15,0-19-1 16,3-12 0-16,8-10 0 16,3-9 0-16,7-12 0 15,14-1 1-15,11 4 0 16,10 9 0-16,-10 6 0 16,0 10 1-16,-4 18-1 15,0 17 1-15,-3 18-1 16,-4 12 1-16,-3 26-2 15,-7 18 1-15,-8 10 0 0,-6 0 1 16,-4 9-2-16,-4 7 1 16,1-4-2-16,3-6 1 15,0-12-6-15,0-13 0 16,0-3-6-16,3-16 0 16</inkml:trace>
  <inkml:trace contextRef="#ctx0" brushRef="#br0" timeOffset="3347.6528">23449 11627 38 0,'4'0'19'0,"42"-19"-24"0,-32 13 32 0,3-3-27 16,4 2 1-16,-3-2 0 16,0 3 0-16,-1-1-2 15,1 4 1-15,0 6-1 16,-8 4 1-16,-3 5-1 15,-7-2 1-15,-3 5-1 16,-1 7 0-16,-6 0 0 16,-4 0 1-16,-4 0 0 15,0 0 0-15,4-3-1 16,4-7 1-16,2-2 0 16,5-4 0-16,3-3 0 15,7-6 0-15,4-3-2 16,-1-7 0-16,1-5-6 15,-4 2 1-15,3 0-2 16,5-3 0-16</inkml:trace>
  <inkml:trace contextRef="#ctx0" brushRef="#br0" timeOffset="3464.8978">23636 11495 27 0,'-7'16'13'0,"-14"34"-12"0,10-31 25 0,1 3-26 15,-4 16 1-15,-4 2-1 16,4 8 1-16,7 2-3 15,3-6 1 1,4-4-7-16,11-2 0 16</inkml:trace>
  <inkml:trace contextRef="#ctx0" brushRef="#br0" timeOffset="4054.2061">23940 11336 30 0,'0'-13'15'0,"24"-15"-11"0,-17 25 22 16,7-4-26-1,0-2 0-15,4 0 0 16,3-1 0-16,4-2 0 16,0-1 1-16,-4 4-1 0,-7-1 1 15,0 4-3-15,-3 3 0 16,-4 6 0-16,-4 3 1 16,1 7-2-16,-8 6 1 15,-6 9 0-15,-12 13 0 16,-2 6 3-16,-8 6 1 15,0-3 1-15,4-6 0 0,3-3 1 16,8-4 0 0,6-2 0-16,4-13 0 15,0-10-2-15,14-8 0 16,4-4-1-16,6-10 1 0,8-9-2 16,0-12 1-16,3 3-1 15,0 3 1-15,-7 0-1 16,-7 9 0-16,1 10 0 15,-5 6 0-15,-3 6 0 16,-3 10 0-16,-4 2-1 16,0 4 1-16,-4 3 0 15,1 0 0-15,-1 4-1 16,4-4 0-16,-3-3-3 16,3-3 0-16,0-4-3 15,0-2 0-15,-4-7-5 16,1-3 1-16</inkml:trace>
  <inkml:trace contextRef="#ctx0" brushRef="#br0" timeOffset="4608.199">24028 11630 21 0,'-14'19'10'0,"-15"0"-9"0,26-3 14 16,-4 9-15-16,0 0 1 16,3 6-1-16,1 4 1 15,-1 2-1-15,1 1 0 16,-1-7 0-16,-3 4 0 0,4-10-3 15,-1-6 1 1,0-7-1-16,1-6 0 0,-1-9 0 16,-3-6 0-16,0-7 1 15,4-6 0-15,3 0 4 16,0-6 1-16,7 0 1 16,3 0 1-16,1 3-1 15,3 6 1-15,0 6-2 16,0 7 1-16,-3 9-3 15,-4 6 1-15,-7 1 0 16,-7 9 0-16,0 9 1 16,-4 3 1-16,1 4 0 15,-1-4 0-15,-3-3 0 16,7-6 1-16,3-3-3 16,1-3 1-16,3-7-2 15,3-9 0-15,1-6-1 16,7-7 1-16,10-5-2 15,0-7 0-15,4-4-4 16,3-5 0-16,0-7-4 16,-3 7 0-16,-4-1-4 0,0 4 1 15,-3 2 4 1,31 51 8 0,-88-47 0-16,43 35 0 15,-1 5 5-15,1 1 0 16,-1 3 3-16,1-7 0 15,-1 1-7-15,4-10 1 0,1-3-4 16,-1-3 0 0,3-13-6-16,1-6 1 15</inkml:trace>
  <inkml:trace contextRef="#ctx0" brushRef="#br0" timeOffset="4955.3543">24345 11216 35 0,'-3'-15'17'0,"-1"30"-21"0,4-5 30 0,-3-1-25 16,-1 10 1-16,4 9 2 16,0 13 0-16,0 0-4 15,0 3 0-15,-3 6 3 16,-1-3 1-16,0 6-1 16,1 0 0-16,-1 1-1 15,4-7 0-15,0 3-1 16,0-3 1-16,0-3-1 15,-3-3 0-15,-1-4 0 16,-3-8 1-16,0-4-1 16,-3-3 0-16,-1-7 0 15,-3 1 0-15,0-4-1 0,3-5 1 16,1-7-2-16,-1-3 1 16,1-4-4-16,3 1 1 15,3 3-6-15,4-3 1 16,4 6-7-16,10 0 1 15</inkml:trace>
  <inkml:trace contextRef="#ctx0" brushRef="#br0" timeOffset="5473.156">24645 11546 24 0,'4'0'12'0,"-8"0"-7"15,4 6 13-15,-3 3-16 16,-1 4 0-16,0 3 2 15,-3 2 1-15,0 11-5 16,-3 2 0-16,-1 0 3 0,-6 7 1 16,-1-4-2-16,4-2 1 15,-4-1-1-15,1-3 0 16,-1-6 0 0,0-6 0-16,1-10-1 15,-1-12 0-15,11-13-1 0,7-15 1 16,3-7-1-16,12-6 1 15,6-3-1-15,0-4 0 16,4 4 0-16,-1 6 0 16,1 7 0-16,-4 5 0 15,0 14 0-15,0 8 0 16,-3 13 0-16,0 10 1 16,-4 9 0-16,-7 9 1 0,0 10-1 15,0 9 1-15,-3-3-1 16,-1 3 1-16,4-3-7 15,-3-6 1-15,3-3-9 16,10-7 0-16</inkml:trace>
  <inkml:trace contextRef="#ctx0" brushRef="#br0">26543 11066 28 0,'-14'-6'14'0,"7"6"-12"0,3 0 14 0,-3 3-16 16,-3 3 1-16,-4 7 1 16,-1 15 1-16,1 6-4 15,-3 23 1-15,6 9 2 16,1 15 0-16,-8-9-1 15,0 0 0-15,1-6-1 16,3-13 1-16,3-9-1 16,0-9 1-16,4-10-1 15,4-12 1-15,3-10 0 16,7-10 0-16,3-8-1 16,1-1 1-16,3 0-1 0,0-2 1 15,4 5-1 1,-4 4 0-16,0 5 0 15,-3 8 0-15,-4-1 1 16,-4 0 0-16,-3 6 1 0,-3 1 0 16</inkml:trace>
  <inkml:trace contextRef="#ctx0" brushRef="#br0" timeOffset="9472.8337">26959 11665 28 0,'-21'6'14'0,"11"35"-16"0,10-32 19 0,-4 1-16 16,0-1 0-16,8-3 1 15,-4-3 1-15,0-3-4 16,7-9 1-16,4-10 2 15,10 4 0-15,0-4-1 16,7-3 0-16,0-3-1 16,-3 6 1-16,0 0 0 15,-8 10 0-15,1 9 0 16,-11 9 1-16,-3 0 0 16,-8 13 0-16,1 7 0 15,-4 5 0-15,0-2-1 16,3-1 1-16,0-3-4 15,4-3 1-15,8-6-9 16,-1-10 0-16,3-2-1 0,1-7 0 16</inkml:trace>
  <inkml:trace contextRef="#ctx0" brushRef="#br0" timeOffset="9589.6908">27319 11596 23 0,'-25'47'11'0,"4"-25"-25"0,18-10 20 16,-1 7-13-16,1 3 1 16</inkml:trace>
  <inkml:trace contextRef="#ctx0" brushRef="#br0" timeOffset="9725.6636">27263 11517 26 0,'-11'-53'13'0,"15"12"-19"15,-4 32 26-15,3 3-27 16,1-1 1-16,10 11-7 16,7 2 1-16</inkml:trace>
  <inkml:trace contextRef="#ctx0" brushRef="#br0" timeOffset="10088.8098">27559 11583 39 0,'-32'41'19'0,"-7"-3"-24"16,29-23 39-16,-8 10-33 16,-6 1 0-16,2 5 0 0,5 6 0 15,6-5-1-15,8-4 0 16,10-3 0-16,3-12 1 16,4-7-1-16,0-12 1 31,25-26-1-31,-7 1 1 0,-4 6-1 15,-7 6 0-15,-6 10 2 16,-8 12 0-16,-7 6 0 16,-11 7 1-16,-3 12 0 15,0 7 1-15,-7 2-1 16,-11 1 1-16,-14 0-3 16,0-4 1-16,4-3-1 15,3-2 0-15,7-11-5 16,1-8 0-16,6-10-4 15,11-3 0-15,7-7-7 16,10 1 0-16</inkml:trace>
  <inkml:trace contextRef="#ctx0" brushRef="#br0" timeOffset="11413.6081">26691 11809 18 0,'-3'-16'9'0,"27"-40"0"0,-13 37 4 0,7 3-13 16,-1-6 0-16,4-3 1 16,-3 0 1-16,-7 3-2 15,-8 7 0-15,-10 5 1 16,-14 13 1-16,-7 10 1 16,-8 6 0-16,-9 12 0 15,-8 10 0-15,3 9 0 16,8 10 0-16,10-1 0 15,0 1 0-15,4-10-2 16,14 0 1-16,3-9-1 0,11-10 0 16,11-12 0-16,14-3 0 15,17-13-7 1,7-6 1-16,33-10-5 16,2-9 0-16</inkml:trace>
  <inkml:trace contextRef="#ctx0" brushRef="#br0" timeOffset="12099.9028">27644 11684 25 0,'-11'9'12'0,"1"32"-12"0,6-26 16 0,-3 4-15 16,0-3 0-1,0 0 1-15,0-4 0 0,3 1-2 16,4-10 1-16,4 0 1 15,3-6 1-15,3-10-1 16,8-6 1-16,0-6-1 16,6 0 0-16,1 3-2 15,0 4 1-15,3 5 0 16,-7 7 0-16,0 12 0 16,-10 10 0-16,-4 9 0 15,-4 0 0-15,-3 3 0 16,0 7 1-16,-3-1-1 15,3-6 0-15,3-3-5 16,12-3 1-16,2-12-8 0,8-7 1 16</inkml:trace>
  <inkml:trace contextRef="#ctx0" brushRef="#br0" timeOffset="12564.9518">28265 11276 27 0,'-15'0'13'0,"1"38"-9"0,7-20 15 0,-7 14-17 16,4 9 0-16,-15 6 1 15,0 15 0-15,1 10-4 16,-1 10 0-16,7-4 2 16,8-6 0-16,-1-12-1 15,4-10 1-15,3-18-1 16,1-17 0-16,3-15 0 16,7-28 0-16,11-25-1 15,10-4 1-15,7-18-1 16,4-13 1-16,7-6-1 15,7 6 1-15,7 10 0 16,-7 12 1-16,-11 10 0 16,7 15 0-16,-6 19 0 15,-8 19 1-15,-7 15-1 16,-7 23 1-16,-7 18-1 16,-10 10 0-16,-8 0-1 0,-3 6 0 15,0 0-5-15,0 3 0 16,0 0-5-16,0-13 0 15</inkml:trace>
  <inkml:trace contextRef="#ctx0" brushRef="#br0" timeOffset="12862.2646">28325 11640 28 0,'0'-16'14'0,"24"-15"-14"0,-10 21 20 0,4 1-19 16,3-1 1-16,0 7-1 15,4 0 1-15,3 3-4 16,-10 6 0-16,-4 10-1 16,-3 0 0-16,-8 9-4 15,-10 0 0-15,-7 3 1 16,-11 4 0-16,-7-4 5 16,1-3 0-16,-1 3 4 15,0-6 0-15,4-6 4 16,7-7 1-16,3-3-2 15,8-6 1-15,3 0-5 16,7 0 1-16,7-6-4 16,3-6 0-16,4-7-8 0,0-6 1 15</inkml:trace>
  <inkml:trace contextRef="#ctx0" brushRef="#br0" timeOffset="13033.1928">28536 11442 35 0,'-10'3'17'0,"-22"57"-20"0,21-35 28 32,-31 44-24-32,7 9 0 15,10-6-3-15,11-9 1 16,7-10-8-16,17-12 1 0,15-9-1 16,7-23 1-16</inkml:trace>
  <inkml:trace contextRef="#ctx0" brushRef="#br0" timeOffset="13228.5898">28878 11273 35 0,'-10'15'17'0,"24"-8"-23"15,-7-7 35-15,4 0-29 16,6-7 1-16,8 4-2 15,10-3 0-15,-10 3-3 16,3 0 1-16,-7 3-6 16,0 0 0-16</inkml:trace>
  <inkml:trace contextRef="#ctx0" brushRef="#br0" timeOffset="13541.4931">29108 11332 24 0,'-21'29'12'0,"-22"15"-3"0,33-32 16 15,-4 4-24-15,-4 3 1 16,7-1 0-16,-3-2 0 15,0-3-3-15,3 2 0 16,11-2 2-16,0-4 1 16,11-3-2-16,-4-2 1 15,7-1-1-15,4-3 1 16,3-10-1-16,4 1 1 16,-11-4-1-16,3 1 1 15,-2-4-1-15,-8 10 0 16,3 3 0-16,-10 3 0 15,7 0 0-15,-3 6 1 0,-1 3-1 16,-3 4 0-16,4-7 0 16,-4 10 1-16,0 0-1 15,0-1 1-15,0-2-2 16,0-1 0-16,0 4-4 16,-4 3 1-16,-3-7-7 15,0-2 1-15</inkml:trace>
  <inkml:trace contextRef="#ctx0" brushRef="#br0" timeOffset="13691.1789">28991 11564 22 0,'-10'22'11'0,"-15"19"-10"16,25-38 12-16,-4 13-13 0,1 9 1 16,-4 3-1-16,0 1 1 15,0 2-2-15,0 3 0 16,0-2-5-1,0-4 0-15</inkml:trace>
  <inkml:trace contextRef="#ctx0" brushRef="#br0" timeOffset="13974.4872">28857 11809 23 0,'-3'-31'11'0,"6"-1"-7"0,1 23 17 0,-1 0-21 16,1-1 1-1,-1 4-1-15,4 3 1 16,-3 6-1-16,3 3 0 0,-3 4 0 15,-4 5 0-15,0 4 1 16,0 0 1-16,-11 6 0 16,4 6 1-16,-7 1 0 15,0 2 0-15,0 1 0 16,-1-4 1-16,5-3-2 16,3-3 0-16,3 0-1 15,4-6 0-15,4-6 0 16,6-10 0-16,1-6-2 15,10-10 0-15,11-6-4 16,3-15 0-16,7-7-6 16,-3-3 0-16</inkml:trace>
  <inkml:trace contextRef="#ctx0" brushRef="#br0" timeOffset="14128.4345">29249 11521 35 0,'-4'-4'17'0,"-10"45"-22"16,4-25 28-16,6 0-23 0,-3 5 1 15,0 8-1-15,0-4 1 16,3-3-4-16,4-3 1 16,4-10-5-16,3-9 1 15,4-9-3-15,3-4 1 16</inkml:trace>
  <inkml:trace contextRef="#ctx0" brushRef="#br0" timeOffset="14381.8145">29432 11182 27 0,'18'-28'13'0,"-18"37"-16"0,0 4 25 0,0 5-20 16,-4 17 1 0,-3 12 1-16,-3 19 1 0,-1 0-5 15,-6 15 0-15,2 4 4 16,-2 9 0-16,-1-6-1 16,-3 0 1-16,7-10-1 15,-4-15 1-15,1-16-1 16,2-7 1-16,1-8-1 15,-7-7 0-15,11-6-1 16,-5-10 1-16,1 1-5 16,0-14 0-16,7-11-6 15,-3-7 1-15,3-3-8 16,3-7 1-16</inkml:trace>
  <inkml:trace contextRef="#ctx0" brushRef="#br0" timeOffset="15687.3643">29746 11599 26 0,'-7'-16'13'0,"18"7"-13"0,-11 9 15 0,0 3-15 16,-4 6 1-16,-3 4 2 15,4-1 1-15,-8 14-4 16,0-1 0-16,-3 3 2 16,-7 0 1-16,0-3-1 15,0 0 1-15,0-12-1 16,0-4 0-16,-4-3-1 16,11-2 1-16,-4-11-1 15,4-8 0-15,7-7 0 16,7 0 0-16,11-6 0 15,3-1 0-15,3-5-1 16,11-7 1-16,-6 7-1 0,2 8 1 16,1 11 0-16,7 12 0 15,-4 9-1 1,-7 13 1-16,-7 0-1 16,-7 9 1-16,-7 13 0 0,-3-1 0 15,-1 11-4-15,1-4 0 16,3-4-9-16,7-2 1 15</inkml:trace>
  <inkml:trace contextRef="#ctx0" brushRef="#br0" timeOffset="20417.0957">30233 11477 33 0,'-7'-22'16'0,"25"-19"-10"15,-15 41 16-15,-3-3-22 16,7 3 1-16,-3 9 2 15,-4 10 0-15,-4 12-3 16,-3 10 0-16,-3 12 2 16,-12 16 0-16,1 10 0 15,-7 2 0-15,-4 1-2 16,4-10 1-16,0-9-1 16,7-7 1-16,7-12-2 15,3-9 1-15,4-17-3 0,7-11 0 16,11-14-3-16,6-15 0 15,-3-15-1 1,11-23 1-16,-4-9 0 16,0-3 1-16,0 3 2 0,-3 0 1 15,-4 16 3-15,0 3 1 16,0 9 2-16,-3 6 0 16,10 13 0-16,-3 13 1 15,-1 6-1-15,-2 6 0 16,-5 10-2-16,-3-1 1 15,-7 1-2-15,-3 2 0 16,-4 7 0-16,0 0 1 0,-4 0-2 16,0 0 1-16,4-3 0 15,0-6 0-15,0-4-2 16,0-6 0-16,-3-3-4 16,10-6 0-16,-4 0-6 15,4-1 1-15</inkml:trace>
  <inkml:trace contextRef="#ctx0" brushRef="#br0" timeOffset="20717.014">30554 11649 28 0,'32'6'14'0,"45"-40"-13"16,-55 15 19-16,-1-3-19 0,-4 0 1 16,1-3 0-16,-7 3 0 15,-8 3-3-15,4 4 1 16,-14 5 1-1,-7 7 0-15,-18 6 0 16,-6 10 1-16,-1 6 0 0,-7 6 0 16,7 0 0-16,-3-3 1 15,10 0-1-15,4 6 1 16,7-6-1-16,10 0 0 16,4-7 0-16,7-2 0 15,11-4-1-15,10-5 0 0,3-11-3 16,8-2 1-16,7-1-10 15,3 1 1-15,4-3-3 16,4-1 1-16</inkml:trace>
  <inkml:trace contextRef="#ctx0" brushRef="#br0" timeOffset="20954.9431">30893 11539 33 0,'-4'35'16'0,"8"9"-17"16,-4-41 29-16,-4 6-28 15,-3 4 1-15,-3 3 0 16,-1-1 0-16,0-2 0 16,-6-4 0-16,10-3 2 15,-4-6 1-15,1-6-1 16,6-3 1-16,4-10-1 16,4-6 0-16,3-10-2 15,7 4 1-15,0 0-4 16,7 2 0-16,4 1-9 15,3 9 0-15,0 10-2 0,-7 0 1 16</inkml:trace>
  <inkml:trace contextRef="#ctx0" brushRef="#br0" timeOffset="21377.6126">31164 11564 35 0,'4'10'17'0,"-11"-16"-22"0,0 2 30 16,7 4-25-16,0 0 1 16,0 0-1-16,3-9 0 0,8 0 0 15,3-1 0-15,4 1 0 16,-1 3 1-16,-3-1656-1 16,8 3311 1-16,-12-1649 0 15,1 6 0-15,-8 7 0 16,-6 9 1-16,-1-3 0 15,-3-1 1-15,4 1-1 16,-4-3 1-16,7-4-1 16,0-2 0-16,7-4-1 15,7-6 0-15,0 0-1 16,0-3 1-16,11-6-1 16,-1-1 1-16,-2 4 0 15,2-7 0-15,-3 10 0 16,-6 0 0-16,-1 6 0 15,-11 3 1-15,-3 4-1 16,0-4 0-16,-7 4-5 16,-3-1 1-16,-1 4-8 0,7-4 0 15,-3 3-2-15,14-5 0 16</inkml:trace>
  <inkml:trace contextRef="#ctx0" brushRef="#br0" timeOffset="21530.7504">31598 11596 42 0,'4'3'21'0,"-4"3"-29"0,-4 0 41 0,-6 7-33 16,-8 3 0-16,4 6-6 15,-11 6 1-15,4 0-2 16,7 3 1-16,0 1-5 16,10-10 0-16</inkml:trace>
  <inkml:trace contextRef="#ctx0" brushRef="#br0" timeOffset="21676.5928">31627 11383 52 0,'10'-38'26'0,"-10"-15"-40"16,-7 49 55-16,7 1-50 16,-11 3 1-16,8 3-12 15,-11 7 0-15,14 2 21 16,0 14 1-16</inkml:trace>
  <inkml:trace contextRef="#ctx0" brushRef="#br0" timeOffset="22187.8005">31976 11379 39 0,'3'-25'19'0,"-3"25"-23"0,-3 0 36 0,-15 7-33 16,8 5 1-16,-8 1 0 16,4 2 0-16,-4 7 0 15,8-3 0-15,3-3 0 16,3 0 1-16,-3 2 0 16,7 1 0-16,0 0 0 15,7 0 0-15,-7 0 1 16,0-1 0-16,0 4 0 15,0 3 1-15,0 4 0 0,0-1 0 16,-7 0 0-16,-4 0 0 16,1 4-1-1,-11-4 1-15,-8 0-2 16,-2-3 0-16,2-3-3 16,1-6 0-16,4-10-4 0,2-9 1 15,8-10-6-15,11-2 0 16,6-1-4-16,15-6 1 15</inkml:trace>
  <inkml:trace contextRef="#ctx0" brushRef="#br0" timeOffset="22488.2874">32233 11436 42 0,'25'-22'21'16,"-7"9"-22"-16,-18 7 39 0,0 6-38 15,-18 10 1-15,4 2 0 16,-11 7 0-16,-7 6-2 15,-6 3 1-15,-1 7 0 16,7-10 1-16,11-3-2 16,3-10 1-16,8 1-1 15,-1-4 1-15,11 4-1 16,7-4 1-16,-3 4-1 16,6-4 1-16,1 4 1 15,-4 2 1-15,4 1-1 16,-11 0 0-16,-4-1 0 15,-3 4 1-15,-4 0-1 16,-6-3 1-16,6-4-7 16,1-2 1-16,-1-4-10 15,4 0 0-15</inkml:trace>
  <inkml:trace contextRef="#ctx0" brushRef="#br0" timeOffset="22638.5166">32276 11680 45 0,'3'7'22'0,"15"5"-25"0,-18-5 34 16,-11 8-35-16,-6 7 1 15,-5 0-7-15,1 6 0 0,4 7 5 16,-5-1 0-16</inkml:trace>
  <inkml:trace contextRef="#ctx0" brushRef="#br0" timeOffset="22802.7823">32396 11521 54 0,'17'-35'27'0,"-13"1"-38"15,-4 34 52-15,0 3-42 16,0 0 0-16,0 9-8 16,0 7 1-16,0 3 3 15,0 3 0-15,0 3-9 16,7 1 1-16</inkml:trace>
  <inkml:trace contextRef="#ctx0" brushRef="#br0" timeOffset="23178.83">32456 11840 33 0,'7'13'16'0,"3"-22"-11"15,-10 9 27-15,4-7-31 0,-4 1 1 16,7-3 0-16,-4-4 0 16,4-6-3-16,-3-3 0 15,10 3-3-15,-3 1 1 16,-1 2-4-16,1 3 1 15,-1 4-1-15,1 3 0 32,17 6 5-32,-7-3 0 15,0 3 5-15,1-4 1 16,-5 4 2-16,4 0 0 16,-10 0 0-16,0 4 0 15,-1-1-5-15,4 0 1 0,0 0-1 16,4 0 0-16,10-3 0 15,4-6 0-15,7 0 1 16,-7-1 1-16,10 7 0 16,-3 7 0-16,-11 11 0 15,0 8 1-15,-17 14-1 16,-8 14 1-16,-3 5-2 16,-10 13 0-16,-1-3-7 15,1 3 1-15,6 1-11 16,-14 5 1-16</inkml:trace>
  <inkml:trace contextRef="#ctx0" brushRef="#br0" timeOffset="24412.891">24963 11314 21 0,'-4'43'10'0,"8"61"-4"16,-8-70 10-16,-3 1-16 16,-4 12 1-16,1 9 0 15,3-2 0-15,0-1-1 16,0-3 0-16,0-3 0 16,0-9 0-16,-1-7-7 15,5-6 0-15</inkml:trace>
  <inkml:trace contextRef="#ctx0" brushRef="#br0" timeOffset="24633.72">24881 11448 27 0,'15'-53'13'0,"16"9"-5"0,-17 32 19 0,8-1-25 16,-5 1 0-16,1 5 0 16,-4 7 1-1,-3 13-4-15,-4 3 0 16,-7 5 2-16,-4 8 0 0,-3 2-1 15,-4 4 1-15,-3 8-1 16,-3-11 1-16,3-10-3 16,3-3 0-16,0-7-7 15,8-9 1-15,10-3-3 16,4-6 0-16</inkml:trace>
  <inkml:trace contextRef="#ctx0" brushRef="#br0" timeOffset="24912.5944">25213 11411 38 0,'25'-35'19'0,"-1"-5"-23"16,-20 27 38-16,-1-9-33 15,1 0 1-15,0 0-1 16,-4 3 1-16,0 4-2 16,-8 2 0-16,-6 10 2 0,-7 6 0 15,-3 7-1-15,2 2 0 16,5 4 0-1,6 6 1-15,1 0-1 0,10 6 1 16,7 0-1-16,0-3 0 16,7-6 0-16,0-3 1 15,4-4-4-15,-4-2 1 16,0-7-7-16,0 0 0 0,3 3-6 16,5-6 1-16</inkml:trace>
  <inkml:trace contextRef="#ctx0" brushRef="#br0" timeOffset="25102.5844">25312 11386 27 0,'-7'31'13'0,"7"10"-6"0,0-35 17 0,0 4-22 16,0-1 0-16,0-3 2 16,0 0 1-16,0-6-6 15,3-3 1-15,4-9 3 16,0-16 0-16,4-7-3 15,3 4 0-15,0-4-8 16,4-2 0-16,3 8-4 16,0 7 1-16</inkml:trace>
  <inkml:trace contextRef="#ctx0" brushRef="#br0" timeOffset="25507.7269">25580 11310 24 0,'-11'10'12'0,"8"-29"-11"0,3 19 18 16,3-3-17-16,4-3 0 15,0-7 1-15,4-3 0 16,7-2-4-16,-1-4 0 0,1 3 3 16,0 3 0-1,-1 4-2-15,-3 5 1 16,-7 10-1-16,-7 7 1 15,-10 6 0-15,3 6 1 0,-4 6 0 16,1 3 0-16,-1-3 0 16,4-3 0-16,7-9 0 15,7-10 1-15,7-6-2 16,4-6 1-16,6-10-2 16,1-2 1-16,-7-1-1 15,-1 0 1-15,1 3-1 16,-4 7 0-16,-3 3 0 15,-1 9 0-15,-3 3-1 16,-3 7 1-16,-1 8 0 16,-3-2 0-16,4 0-3 15,-1-3 0-15,1-4-8 16,0-2 0-16</inkml:trace>
  <inkml:trace contextRef="#ctx0" brushRef="#br0" timeOffset="25671.6847">25982 11238 31 0,'0'10'15'0,"-10"15"-11"0,10-13 20 15,-4 7-25-15,0 13 1 16,1-1 0-16,3 0 0 16,0-6-2-16,0 0 0 15,0-6-8-15,0-3 1 16</inkml:trace>
  <inkml:trace contextRef="#ctx0" brushRef="#br0" timeOffset="25806.4547">25972 11144 34 0,'-8'-47'17'0,"19"44"-18"0,-11 3 28 0,0 0-27 16,0 0 0-16,7-6-6 15,4 6 1-15,-1-3-2 16,4 3 0-16</inkml:trace>
  <inkml:trace contextRef="#ctx0" brushRef="#br0" timeOffset="26105.4808">26204 11088 39 0,'-28'3'19'0,"3"19"-22"15,18-16 33-15,-3 4-31 0,-1-1 1 16,1 0-1-16,3-2 0 15,3-1 1-15,4-3 1 16,4 0-1 0,-1 0 0-16,4 0 0 0,0 1 0 15,0-1 0-15,0 3 1 32,0 7 0-32,0 2 1 15,-7-2 0-15,0-4 0 16,0 4-1-16,-3-4 1 0,-1 1-3 15,4-7 1-15,0 0-9 16,4-9 1 0,-1-4-4-16,8-6 0 0</inkml:trace>
  <inkml:trace contextRef="#ctx0" brushRef="#br0" timeOffset="26406.4508">26384 10956 39 0,'-3'-3'19'0,"-8"28"-26"16,8-22 35-16,-4 7-28 16,-4 2 0-16,0 1 0 15,1 2 0-15,6-2 0 16,1-1 0-16,3-2 0 16,3-4 0-16,-3 0 0 15,4 1 1-15,-1-1 0 0,1 3 1 16,-1 4 0-16,1 3 0 15,-4-1 1 1,0 1 1-16,-4 0-2 16,1 2 1-16,-1-2-1 15,-3 3 1-15,4-3-4 0,-1-4 1 16,1-2-7-16,-1-4 0 16,4-6-6-16,7-10 0 15</inkml:trace>
  <inkml:trace contextRef="#ctx0" brushRef="#br0" timeOffset="26555.4264">26391 11107 26 0,'-7'6'13'0,"4"25"-14"0,3-21 15 0,0-1-15 16,0 4 0-16,0-4-6 15,0-3 0-15,0-3 4 16,3-9 1-16</inkml:trace>
  <inkml:trace contextRef="#ctx0" brushRef="#br0" timeOffset="26808.3966">26458 10934 25 0,'4'-19'12'0,"-1"29"-17"16,1-7 23-16,-1 3-18 16,1 7 0-16,0 2-2 15,3 7 0-15,0 0 2 16,0-3 0-16,0-6 0 15,-4-4 1-15,1 0 2 0,-4-2 1 16,0-1 2-16,0-3 0 16,0 0 0-16,0-3 1 15,3-6-2-15,1-3 1 16,-1-4-4-16,1-3 0 16,-1 1-3-16,1 5 0 15,-1-2-6-15,5 5 1 16,-1 4-6-16,3 10 1 15</inkml:trace>
  <inkml:trace contextRef="#ctx0" brushRef="#br0" timeOffset="27092.3706">26659 11063 34 0,'0'19'17'0,"0"-4"-14"16,-3-18 28-16,3 3-31 16,0 0 1-16,0 0 1 15,7 0 1-15,4 0-3 16,-1-6 0-16,8-7 2 15,-1-2 1-15,12-1 0 16,-5 0 1-16,1-3-1 16,-4 10 1-16,0 0 0 15,-3 9 1-15,-4 3-2 16,-3 12 0-16,-4 7-1 16,-7 3 1-16,0 7-3 15,-7 2 0-15,-4 4-6 16,4 0 0-16,-4 2-10 15,4-2 0-15</inkml:trace>
  <inkml:trace contextRef="#ctx0" brushRef="#br0" timeOffset="31990.7504">22535 6419 31 0,'0'0'15'0,"-21"31"-10"15,14-19 16-15,-7 7-20 16,-11 6 0-16,-6 7 0 16,2-7 1-16,8-6-2 15,4-7 0-15,6-2 1 16,11-7 1-16,11-13-2 0,10-8 1 15,7-11 0 1,0-15 0-16,0-9-1 16,4 6 0-16,7-3 0 0,0 3 0 15,-4 9 0-15,-7 7 0 16,-3 12-1-16,-7 13 1 16,-8 12 0-16,-6 3 1 15,-4 20-1-15,0 5 1 0,3 4 0 16,4-7 0-16,4-3 1 15,7-9 0 1,10-6-1-16,11-4 0 16,3-9 1-16,0-3 0 15,-3-6 0-15,-4-1 1 0,-6-2-1 16,-8 2 0-16,-4 10 0 16,-6 3 0-16,0 7 0 15,-4 5 0-15,-7 1-1 16,-7 3 0-16,-1 3 0 15,1 3 1-15,4-3-5 16,3-6 1-16,3-1-5 16,8-5 0-16,0-4-8 15,10-6 1-15</inkml:trace>
  <inkml:trace contextRef="#ctx0" brushRef="#br0" timeOffset="32320.0353">23343 6372 38 0,'-7'-19'19'0,"-46"56"-18"0,36-24 28 16,-8 9-28-16,-3 3 0 16,0 6 0-16,6 4 1 15,5-1-3-15,3-9 1 16,3-3 1-16,8-9 0 16,3-4-1-16,10-6 1 15,8-12-1-15,6-10 1 16,5-6-1-16,-1-6 1 15,4-1-1-15,-4 1 1 16,0 6-2-16,-7 6 1 0,-7 13 0 16,-3 12 0-16,-11 13 0 15,-4 6 0 1,-13 25 1 0,-1 0 0-16,4-9-3 15,7-9 0-15,3-11-7 16,8-11 0-16,7-13-3 15,3-7 0-15</inkml:trace>
  <inkml:trace contextRef="#ctx0" brushRef="#br0" timeOffset="32485.6661">23636 5992 35 0,'0'0'17'0,"-10"57"-20"0,2-32 31 15,-9 12-28-15,-8 20 1 16,0 12 0-1,-6 12 1-15,2-9-3 16,5 0 1-16,6-3-4 0,4-3 0 16,18-3-6-16,10-7 1 15</inkml:trace>
  <inkml:trace contextRef="#ctx0" brushRef="#br0" timeOffset="32666.6494">23753 6378 36 0,'-22'-22'18'0,"8"50"-23"0,7-15 29 0,0 9-24 16,-7 9 1-16,0 7-1 15,3-1 1-15,4 7-2 16,4-6 1-16,-1-4-6 16,1-6 1-16,3-6-4 15,7-6 0-15</inkml:trace>
  <inkml:trace contextRef="#ctx0" brushRef="#br0" timeOffset="32787.7392">23714 6312 34 0,'-11'-72'17'0,"8"19"-18"15,3 43 30-15,0 1-30 16,0 2 1-16,0 7-1 16,3 7 0-16,4 2-8 15,4 4 0-15</inkml:trace>
  <inkml:trace contextRef="#ctx0" brushRef="#br0" timeOffset="32998.7239">23904 6422 37 0,'-24'9'18'0,"-8"22"-19"0,21-18 28 16,-3 3-27-16,0 6 1 15,3 0 0-15,4 6 0 16,4-12-2-16,6-4 1 15,4-3 1-15,4 4 0 16,7-7-1-16,-1-12 1 16,1-7-7-16,3-5 1 0,4-4-5 15,3-3 0-15</inkml:trace>
  <inkml:trace contextRef="#ctx0" brushRef="#br0" timeOffset="33102.6945">23992 6484 27 0,'-28'44'13'0,"0"28"-13"0,24-62 18 0,1-1-18 16,-1 1 0-16,4 2-14 16,0 1 0-16</inkml:trace>
  <inkml:trace contextRef="#ctx0" brushRef="#br0" timeOffset="33266.6531">24035 6268 42 0,'-11'-31'21'0,"4"6"-28"16,7 21 39-16,0 4-33 0,0 0 0 15,7 4-9-15,4-1 1 16,3 3 3-16,3 3 1 16</inkml:trace>
  <inkml:trace contextRef="#ctx0" brushRef="#br0" timeOffset="33576.532">24176 6528 42 0,'-18'41'21'0,"-6"12"-26"0,20-46 37 0,4-1-31 16,4 0 0-16,6-3 0 16,-3-3 1-16,4 0-3 15,6-12 1-15,5-10 1 16,2-6 1-16,1-4-1 15,-4-8 1-15,-7 5-1 16,-3 4 0-16,-11 6 0 16,-4 9 0-16,-6 13-1 15,-4 6 0-15,-1 9 0 16,1 10 0-16,-3 3-1 16,-1 4 1-16,4-4-3 15,7-6 0-15,3 3-4 16,4-7 0-16,4-8-6 15,7-4 0-15</inkml:trace>
  <inkml:trace contextRef="#ctx0" brushRef="#br0" timeOffset="33929.4583">24451 6434 30 0,'-21'25'15'0,"14"-6"-9"0,3-13 21 16,1 7-25-16,-1 6 1 0,1 3 0 16,3 3 1-16,3-6-5 15,4-7 1 1,4-2 2-16,3-4 1 0,7-6-2 16,0-10 0-16,8-5 0 15,2-4 1-15,-3-9-1 16,4 0 0-16,-7-4 0 15,-4 7 0-15,-3 3 0 16,-4 10 0-16,-4 12-1 16,1 12 0-16,-4 4 0 15,-7 12 1-15,-7 0-1 16,0 7 1-16,0 2-2 16,-4-2 0-16,4-4-4 15,0-3 1-15,4-6-9 16,6 0 0-16</inkml:trace>
  <inkml:trace contextRef="#ctx0" brushRef="#br0" timeOffset="34252.4632">24938 6318 46 0,'3'-25'23'0,"-24"31"-27"0,14-2 36 16,-7 5-30-16,-4 4 0 15,-3 8 0-15,0 5 1 16,3-1-4-16,4 0 0 16,7 0 2-16,4 0 0 0,3-3-1 15,3 0 1 1,4 0-1-16,0 3 0 16,-3-6 0-16,-1-7 0 0,1 4 0 15,-4 0 1-15,-4-1 0 16,-3 4 0-16,-3 3 0 15,-4 0 0-15,0 0-1 16,3-3 1-16,0 6-5 16,-3-10 0-16,0 1-10 15,7-6 0-15</inkml:trace>
  <inkml:trace contextRef="#ctx0" brushRef="#br0" timeOffset="35733.8239">25238 6108 26 0,'-7'-16'13'0,"10"38"-9"0,-3-6 14 0,-3 9-15 16,-4 19 0-16,-4 19 1 15,-10 6 0-15,-7-3-6 16,-4 9 1-16,-3 3 3 16,-1-9 1-16,8-3-2 15,0-16 1-15,7-9-1 16,3-10 0-16,4-18-1 16,3-13 1-16,11-19-1 15,11-12 1-15,3-19-1 0,4-19 0 16,10-16 0-16,0 3 0 15,14 1-1-15,4 9 0 16,4 3 1-16,3 6 0 16,7 10 0-16,-4 15 1 15,1 16-1-15,3 13 0 16,-11 12 1-16,-10 13 0 16,-8 15-1-16,-9 13 1 15,-8 9-1-15,-11 10 1 16,-6 6-1-16,-4-10 1 15,-4 1-1-15,-3 0 1 16,0-1-5-16,-4-12 1 0,1-12-8 16,2-7 0-16</inkml:trace>
  <inkml:trace contextRef="#ctx0" brushRef="#br0" timeOffset="36045.1501">25291 6437 38 0,'7'-15'19'0,"35"-4"-23"0,-24 16 29 16,6-3-25-1,5 2 1-15,-1 4 0 16,4 4 0-16,-8 5-4 16,-3 3 1-16,-6 4-2 0,-8 3 1 15,-4 6-1 1,-10 3 0-16,-11 4-1 15,-6-4 0-15,-8-9 2 0,-3-4 1 16,6-2 3-16,5-7 0 16,6 0 1-16,4-2 1 15,7-11 0-15,3 1 0 16,4-3 0-16,4-4 0 16,3-3-5-16,4-6 1 0,3-6-7 15,3 3 0 1</inkml:trace>
  <inkml:trace contextRef="#ctx0" brushRef="#br0" timeOffset="36211.4398">25471 6328 35 0,'-32'66'17'16,"-7"28"-20"-16,25-63 30 0,-4 7-27 16,1 9 0-16,2 3 1 15,5 3 0-15,-1-3-1 16,8-9 0-16,6-10-4 15,8-12 1-15,10-13-6 16,14-12 0-16</inkml:trace>
  <inkml:trace contextRef="#ctx0" brushRef="#br0" timeOffset="36674.4382">25880 6243 35 0,'7'0'17'0,"21"0"-19"0,-17 0 28 16,3 0-26-16,10-3 0 16,5 0 0-16,-1-4 0 15,4-2 0-15,-1 3 0 16,-6-1 0-16,-4 1 1 16,-7 6-1-16,-7 0 1 15,-7 6-1-15,-7 4 1 0,-10 6-1 16,-8 12 0-16,-7 3 0 15,4 1 1-15,0-1 0 16,7-3 0-16,3-3 0 16,11-9 0-16,3-4 0 15,8-5 1-15,3-7-1 16,7-10 0-16,4 1 0 16,-1-1 0-16,5-5-1 15,-5 5 1-15,1-2-1 16,-4 6 0-16,-3 6-1 15,-4 3 0-15,-4 0 0 16,-3 9 0-16,0-2 0 16,-3 2 0-16,-1 4 0 15,4 0 1-15,0 2-1 16,0-5 1-16,0 3-3 16,0-4 1-16,0-2-5 15,-3-1 1-15,-1-3-5 16,1-6 1-16</inkml:trace>
  <inkml:trace contextRef="#ctx0" brushRef="#br0" timeOffset="37082.3355">26021 6535 18 0,'-18'31'9'0,"-13"35"-5"0,20-50 11 16,-3 9-14-16,3 3 0 0,1 0 0 15,-1-6 0-15,4-6-2 16,0-7 1-16,7 0 1 15,0-9 1-15,7-9-2 16,4-10 0 0,-1-3 1-16,4 3 1 0,7 1 0 15,-3-4 0-15,0-3-1 16,-4 6 1-16,0 6 0 16,-3 7 0-16,-4 6-1 15,-7 9 1-15,-4-2-1 16,-3 2 1-16,-4 7 0 15,1 6 0-15,-4 3 1 16,3 0 0-16,1-6-1 16,-1-4 1-16,4 1-2 15,-4 0 1-15,8-7-2 16,3 1 1-16,3-10 0 16,8 0 0-16,0-7 0 15,3-5 0-15,7-7-3 16,3-3 1-16,1 3-8 15,3 3 1-15,4-5-4 0,3-5 0 16</inkml:trace>
  <inkml:trace contextRef="#ctx0" brushRef="#br0" timeOffset="37199.393">26324 6522 23 0,'-7'13'11'0,"-14"37"-8"0,14-38 15 16,3-2-18-16,1 2 0 0,3 1 0 15,3-4 0 1,5-2-2-16,2-4 1 15,4-3-6-15,0-7 0 16</inkml:trace>
  <inkml:trace contextRef="#ctx0" brushRef="#br0" timeOffset="37472.9398">26529 6096 26 0,'-4'3'13'16,"-6"47"-11"-16,6-31 20 0,-3 3-19 15,4 15 0-15,-1 13 1 16,1 1 1-16,-8 11-6 16,-3-5 0-16,3 6 4 15,-6 6 1-15,6-4-2 16,1-5 1-16,2-7-2 16,-2-6 1-16,-1-9-1 15,-3 0 1-15,0-13-1 16,-4-3 1-16,1-13-3 15,3-9 1-15,3-9-5 16,4-13 0-16,7-10-7 0,7-5 0 16</inkml:trace>
  <inkml:trace contextRef="#ctx0" brushRef="#br0" timeOffset="37990.0429">26910 6265 33 0,'-14'0'16'0,"-4"50"-15"16,11-28 24-16,-7 9-23 15,-11 13 0-15,4 3 1 16,0-3 1-16,0 3-5 16,-4-3 1-16,0-6 3 15,-3-7 1-15,3-6-2 16,-3-9 1-16,0-13-1 0,0-12 1 15,7-7-2-15,10-18 1 16,4-17-2-16,11-21 1 16,10 3-2-1,10 3 1-15,8 7-1 0,7 12 1 16,10 9-1-16,-3 19 1 16,-7 16 0-16,-7 13 0 15,-8 18 0-15,-2 13 1 16,-5 9 0-16,-6 6 1 15,-4-3-3-15,-4 1 1 16,1-1-6-16,-1-12 1 0,1-7-9 16,7-5 1-16</inkml:trace>
  <inkml:trace contextRef="#ctx0" brushRef="#br0" timeOffset="38357.1837">27383 6108 36 0,'-7'-12'18'0,"-8"21"-19"16,5 0 25-16,-8 7-25 15,-6 6 1-15,-5 3 0 16,-2 3 1-16,-1 1-1 16,7-4 1-16,7-7 0 15,8-8 0-15,10-10-1 0,7-3 1 16,7-4-1-1,0 1 1-15,0-3-1 16,4-1 0-16,3-2 0 16,0 6 1-16,0 2 0 0,1 4 0 15,-8 7 1-15,-4 2 0 16,-3 13 0-16,-10 6 0 16,-4 4-1-16,-11 8 1 15,-3 7-1-15,-7 0 1 16,-4 1-1-16,-3 5 0 0,-1-6-3 15,-2-3 0 1,6-10-6-16,7-12 0 31</inkml:trace>
  <inkml:trace contextRef="#ctx0" brushRef="#br0" timeOffset="38477.1527">27086 6450 34 0,'-3'6'17'0,"10"7"-13"0,-4-7 15 0,4 3-19 15,0 1 1-15,8 2-11 16,-1 1 0-16,3-7 5 16,8 4 1-16</inkml:trace>
  <inkml:trace contextRef="#ctx0" brushRef="#br0" timeOffset="38779.1341">27418 6478 38 0,'-14'-3'19'0,"-21"38"-24"16,20-26 34-16,-6 7-29 16,0 2 1-16,3 1-1 0,4-6 1 15,7-1-1-15,4 1 0 16,6-4 0-16,8-2 1 16,6-1 0-16,5 0 0 15,-1 0 0-15,0 4 0 16,-3-1 0-16,-4 4 1 15,-4 2 0-15,-6 4 1 16,-8 0-1-16,-6 3 0 16,-4 6 0-16,-4-3 0 15,-3 7-1-15,-7 2 1 0,-1-2-5 16,-2-1 1-16,-1-9-11 16,4 0 0-16</inkml:trace>
  <inkml:trace contextRef="#ctx0" brushRef="#br0" timeOffset="38928.109">27224 6669 45 0,'10'16'22'0,"-17"53"-26"16,7-56 32-16,-3 12-28 16,3 3 1-16,3-6-10 15,4 0 0-15,11 0 2 16,0-6 0-16</inkml:trace>
  <inkml:trace contextRef="#ctx0" brushRef="#br0" timeOffset="39511.8857">27757 6748 27 0,'-22'34'13'0,"-9"26"-13"0,20-41 16 0,-7 6-16 16,1 3 1-16,-4-3-1 16,3 0 1-1,4-6-1-15,0-3 0 16,7-10-7-16,3-9 0 0</inkml:trace>
  <inkml:trace contextRef="#ctx0" brushRef="#br0" timeOffset="39693.9809">27989 6434 35 0,'32'-15'17'0,"-7"-1"-19"15,-8 10 29-15,8-4-26 16,10-9 0-16,8 7 0 16,3-7 1-16,3 3-3 15,0 1 1-15,-3-1-2 16,-7 3 1-16,-4 1-9 15,1 3 0-15</inkml:trace>
  <inkml:trace contextRef="#ctx0" brushRef="#br0" timeOffset="39900.8397">28533 6296 39 0,'-25'32'19'0,"-28"21"-24"0,32-37 31 15,-7 6-26-15,-4 6 1 16,-7 9-1-16,-3-2 1 16,3-1-2-16,0-5 1 15,18-7-2-15,3-7 0 16,11-5-8-16,7-7 1 0,7 0-1 16,4-6 0-16</inkml:trace>
  <inkml:trace contextRef="#ctx0" brushRef="#br0" timeOffset="40038.4999">28289 6585 24 0,'7'3'12'0,"-14"19"-12"16,4-16 23-16,-1 0-21 16,-6 10 0-16,-1 6 0 15,0 3 1-15,1 0-4 16,3-3 1-16,0-6-2 16,3-4 0-16,4-2-6 15,7-4 0-15</inkml:trace>
  <inkml:trace contextRef="#ctx0" brushRef="#br0" timeOffset="40188.2302">28325 6597 31 0,'0'13'15'0,"-4"6"-16"0,4-13 24 16,-4 0-23-16,1 4 0 16,3-1 1-1,3 0 0-15,1 1-8 0,-4-4 0 16,4 4-2-16,-4-1 1 15</inkml:trace>
  <inkml:trace contextRef="#ctx0" brushRef="#br0" timeOffset="40774.2766">27887 6437 31 0,'-14'0'15'0,"53"-15"-21"0,-29 12 28 0,4-1-23 16,4 1 1-16,3 3 0 15,-3 3 0-15,3 1 0 16,-3 2 0-16,-4 6 0 16,3 4 0-16,-9 3 0 15,-8 6 0-15,-4 0 1 16,-7 3 0-16,1-3 0 15,-4 0 0-15,-4-3 0 16,0 0 1-16,4-6-1 16,4-3 1-16,-1-4-2 15,1-3 1-15,6 1-1 0,1-4 1 16,3 0 0 0,0 0 0-16,0 0-1 15,3 0 1-15,4 0-1 16,7 0 0-16,-7 1 0 0,0-1 1 15,0 0-1-15,4 3 0 16,-7 0 0-16,-1 7 0 16,-6 0 0-16,-5 12 1 15,-2 0-1-15,-8 9 1 16,-3 1 0-16,-4-4 0 0,4-3 0 16,7 0 0-16,4-6 0 15,2-6 1 1,8 0-1-16,8-4 1 15,6-5-1-15,7-1 1 0,3-9-1 16,5-10 0-16,2 1 0 16,5-13 0-16,6-10-3 15,4 4 0-15,7-7-10 16,7 0 0-16</inkml:trace>
  <inkml:trace contextRef="#ctx0" brushRef="#br0" timeOffset="40984.4409">28603 6378 36 0,'-3'3'18'0,"31"-19"-16"16,-17 4 24-16,6-1-25 0,4-2 1 15,0 2-1-15,1 0 1 16,-1 4-3-16,0 0 1 15,0-1 1-15,4-2 0 16,-4-4-4-16,0 0 0 16,4 1-8-16,-7-1 0 15</inkml:trace>
  <inkml:trace contextRef="#ctx0" brushRef="#br0" timeOffset="42141.3736">28586 6469 29 0,'-7'28'14'0,"-1"3"-13"16,8-21 17-16,-3 5-18 15,-1 1 0-15,1 0 0 16,-4-1 1-16,7-5-1 16,0-1 0-16,0-2 0 15,10-7 0-15,-3-13-3 16,4-6 1-16,3-3-3 0,4-12 1 16,7-1-2-1,-1-2 1-15,4-1 1 16,1 4 1-16,-5 5 5 15,1 4 1-15,-4 3 2 0,-3 7 0 16,-8 8 1-16,-6 7 0 16,-4 13-1-16,-11 9 1 15,-3 6-4-15,-3 0 1 16,-1 4-1-16,-3-1 0 31,3-3 0-31,4-9 0 16,0-10-1-16,7-9 0 15,0-6 0-15,3 0 0 16,1-4-1-16,6-2 0 0,1-1 0 16,3-2 0-16,3 2 0 15,1-3 0-15,0 7 0 16,-8 3 1-16,8-4-1 16,-8 10 0-16,1 7 0 15,-4 2 1-15,-4 4-1 16,-3 2 0-16,-3 4 0 15,-4 3 0-15,-1 3 0 16,1-3 0-16,0 0 0 16,4 3 0-16,3-12 0 15,3-1 1-15,4-2-2 16,0-4 1-16,0 0-2 16,0-3 1-16,-3 0-1 15,-1 1 1-15,0 2-1 0,-3-3 0 16,0 6 0-16,0 1 0 15,0 2 1-15,0 1 1 16,4-1-1-16,-1-2 1 16,4-4 1-16,-3 0 0 15,3-6 0 1,0-6 1-16,7-3-1 0,0-1 1 16,3 4-1-16,1 0 1 15,3-4-1-15,-3 4 0 16,-1-3-1-16,-3 6 0 15,0 3 0-15,0 3 1 0,0 0-1 16,0 3 0-16,-3 3-1 16,3 7 1-16,0 3 0 15,-3 3 0-15,3-3 0 16,-4 9 0-16,8 0-1 16,-8-3 1-16,1 0 0 15,-1-6 0-15,1-3 0 16,-1-7 1-16,4-6-1 15,-7-3 0-15,0 0 0 16,-3-6 1-16,-4 0-1 16,-7 3 1-16,-7 3-2 15,-8 3 1-15,1 9 1 16,-7 7 0-16,-4 3 0 16,-3 0 1-16,3 3 0 15,7-3 1-15,15-3-1 16,13 0 1-16,18-10-1 15,11-3 1-15,3-2-1 16,11-11 0-16,10-8-1 0,11-4 1 16,0-13-3-16,18-5 1 15,-8-1-5-15,1-6 1 16,17-9-10-16,-7 15 0 16</inkml:trace>
  <inkml:trace contextRef="#ctx0" brushRef="#br0" timeOffset="43026.0541">29429 6011 21 0,'-11'-3'10'0,"4"6"2"0,7 3 4 16,-3 4-12-16,-4 2 0 16,-4 20 0-16,-7 5 1 15,-3 26-7-15,-4 9 1 16,-6 10 4-16,-5-7 1 16,5-3-3-16,2-3 1 15,1-10-1-15,4-15 0 16,6-9 0-16,7-10 0 15,11-16-1-15,0-9 1 16,7-12-1-16,11-7 0 16,10-9 0-16,15 0 0 0,-1 2 0 15,0 5 0-15,8 5 0 16,-8 10 0-16,0 6 0 16,-10 9 1-16,-14 4 0 15,-8-1 1-15,-10 7-1 16,-10 3 0-16,-8 3 1 15,-10 3 0-15,-7 0 0 16,-1 1 0-16,1-7-2 16,7-7 0-16,7-5-4 15,6-7 1-15,12-10-4 16,10-2 1-16,4-3-1 16,13-1 0-16,1 0 1 15,17-2 0-15,4 2 2 16,-14 4 1-16,24-4 3 15,-3-6 1-15,-3-2 1 16,6-8 1-16,-7 1 0 16,-3 0 1-16,-7 0 0 0,-11 6 1 15,-10 0-2-15,-14 3 0 16,-15 6-1-16,-7 7 0 16,-13 9 0-16,-5 7 1 15,-17 5-1-15,-3 10 0 16,-1 7 0-16,5-4 0 15,6 0-1-15,3 7 1 0,15-1-1 16,7-2 0-16,14-4 0 16,18-6 0-16,10-10-1 15,21-5 1-15,4-11-5 16,14-11 0 0,10-4-8-16,4 0 0 0</inkml:trace>
  <inkml:trace contextRef="#ctx0" brushRef="#br0" timeOffset="43400.5225">30127 6441 37 0,'-24'34'18'0,"-12"-3"-19"16,26-18 24-16,-8 9-23 15,-3 0 0-15,0-3 1 0,3-4 1 16,-3-2-2 0,21-4 1-16,0-2 0 15,14-4 0-15,7-16 0 0,4-6 1 16,14-6-1-16,-4-6 0 16,0 0 0-16,-3-1 0 15,-4 4 0-15,0 9 0 16,-6 3 0-16,-1 13 1 15,-11 16 0-15,-6 3 0 16,-8 9-1-16,-3 3 0 16,0 6-1-16,-10 4 1 0,-5-4-2 15,8 1 0-15,0-4-6 16,4-9 1-16,-1-3-7 16,22-6 0-16</inkml:trace>
  <inkml:trace contextRef="#ctx0" brushRef="#br0" timeOffset="43538.7814">30438 6444 35 0,'7'-13'17'15,"3"-9"-19"-15,-10 25 27 0,-3 7-25 16,-8 5 1-16,-3 14-7 16,-7 2 0-16,0 0-1 15,0 1 1-15</inkml:trace>
  <inkml:trace contextRef="#ctx0" brushRef="#br0" timeOffset="43702.7386">30505 6299 38 0,'7'-69'19'0,"3"10"-20"0,-6 49 31 15,-4 1-31-15,-4 3 1 16,-3 6-15-16,7 3 1 15,-3 9 11-15,-4 4 0 16</inkml:trace>
  <inkml:trace contextRef="#ctx0" brushRef="#br0" timeOffset="44094.162">30586 6437 43 0,'-74'41'21'0,"7"9"-29"16,53-25 39-16,-11-3-31 15,11-6 0-15,0 3 0 16,3-3 0-16,1-4 0 16,17-2 0-16,3-7 1 15,8-3 0-15,7-7-1 16,3-2 0-16,7-7 0 15,-3 1 1-15,0 5-1 16,-4 7 1-16,-7 3-2 16,-7 13 1-16,-7-1 0 15,-7 10 0-15,-3 6 0 0,-12 7 0 16,-6-1 0-16,-3 10 1 16,-12 0-1-16,5 3 1 15,-12-3-1-15,-3 3 1 16,8-6-2-16,9-4 1 15,5-11-5-15,6-11 1 16,7-5-8-16,4-10 0 16</inkml:trace>
  <inkml:trace contextRef="#ctx0" brushRef="#br0" timeOffset="44421.6658">30674 6563 38 0,'0'0'19'0,"-21"22"-23"0,14-10 31 0,-7-2-27 16,-4-4 0-16,11 0 1 15,0 1 1-15,10-4-2 16,8-10 0-16,7-8 1 16,10-4 1-16,-3-6-1 15,6-3 1-15,-2 3-1 16,-1-7 0-16,0 4-1 15,0 6 1-15,-7 3-1 16,-6 10 1-16,-1 9-1 16,-11 9 1-16,-6 10-1 15,-11 3 1-15,3 9-1 0,-3 4 0 16,3-1-5-16,1-5 1 16,3-1-8-16,7-3 1 15</inkml:trace>
  <inkml:trace contextRef="#ctx0" brushRef="#br0" timeOffset="45190.04">31274 6102 29 0,'7'-3'14'0,"3"34"-14"0,-3-18 17 0,-7 9-17 15,-7 15 1-15,-7 13-1 16,-10 7 1 0,-8 9-1-16,4-4 1 0,-8 1 1 15,-2 3 0-15,-1-13-1 16,7-12 1-16,4-10-1 15,10-12 1-15,11-19-2 16,11-9 1-16,10-23-1 16,7-15 0-16,14-15 0 15,7-14 0-15,8-2 0 16,-8 3 1-16,8 6 1 16,10 0 0-16,-4 12 0 15,-3 10 1-15,-4 10-1 16,1 8 0-16,-11 11-1 15,-1 11 1-15,-6 11-2 16,-4 14 1-16,-7 4 0 0,-10 13 0 16,7 6-1-1,-15 12 1-15,-6 6-1 16,-8 14 1-16,-7-4 0 16,4-7 1-16,-10 1-4 0,2 3 0 15,1-10-9-15,4-12 1 16,3 0-3-16,-1-16 1 15</inkml:trace>
  <inkml:trace contextRef="#ctx0" brushRef="#br0" timeOffset="45400.7552">31203 6422 39 0,'-10'-13'19'0,"55"-21"-25"0,-30 21 37 0,2-9-31 15,4 3 0-15,15-3 0 16,-1-3 1-16,11 3-1 16,-4 0 0-16,0 7-2 15,-13 5 0-15,2 10-5 16,-13 7 1-16,-7 5-4 16,-4 26 0-16</inkml:trace>
  <inkml:trace contextRef="#ctx0" brushRef="#br0" timeOffset="45550.6579">31362 6626 35 0,'-25'28'17'0,"18"-22"-19"16,7-6 30-16,0 0-28 15,0 0 0-15,11-3 1 0,6-6 0 16,-2-4-4-16,9-6 1 16,1-3-8-16,0-3 1 15,-1 0-1-15,1 0 1 16</inkml:trace>
  <inkml:trace contextRef="#ctx0" brushRef="#br0" timeOffset="45698.6153">31616 6143 36 0,'-18'37'18'0,"-10"57"-26"0,18-62 37 15,-8 12-29-15,-7 15 1 0,-10-2-8 16,3-1 0-16,4 4 1 15,14-10 0-15</inkml:trace>
  <inkml:trace contextRef="#ctx0" brushRef="#br0" timeOffset="46195.5119">31986 6052 41 0,'32'-13'20'0,"18"-6"-25"0,-33 13 35 15,4-3-31 1,8 2 1-16,-5-5-3 16,12-1 1-16,-15 4 1 0,0 3 1 15,-11-4-4-15,1 10 1 16,-11 10-1-16,-11 2 1 15,-3 10 0-15,-10 0 1 16,-8 6 1-16,-7 7 1 16,0 2 2-16,-3 4 0 15,10 3 1-15,4-6 1 16,0-1-1-16,14-5 1 16,0-10-2-16,14-10 1 15,0-9-2-15,7-6 1 16,10-9-2-16,4-4 1 0,1-3-1 15,-1-3 1-15,7-3-1 16,-7 6 1-16,-3 0-1 16,-4 7 0-16,0 3-1 15,-3 5 1-15,-1 8 0 16,-6 5 0-16,6 3 0 16,-3 4 0-16,-7-3-1 15,7 9 1-15,-7-4-4 16,0 1 0-16,0-3-7 15,-7 0 1-15</inkml:trace>
  <inkml:trace contextRef="#ctx0" brushRef="#br0" timeOffset="46362.6009">32050 6268 28 0,'0'-3'14'0,"14"22"-13"0,-10-10 18 16,-4 10-19-16,0 9 0 15,-11 7-1-15,4 5 1 16,-14 7-3-16,7-6 0 16,-4-3-5-16,0 6 1 0</inkml:trace>
  <inkml:trace contextRef="#ctx0" brushRef="#br0" timeOffset="46688.8101">31916 6560 34 0,'32'-38'17'0,"10"19"-24"15,-28 13 31-15,-3 6-28 16,-8 3 1-16,4 0-2 16,-7 7 1-16,-7 2 8 15,4 13 0-15,-8-3-3 16,-3-3 1-16,0 6 2 15,-4 0 0-15,8 3 1 16,3 1 0-16,3-4-2 16,-3 0 0-16,7-9-2 15,0-4 1-15,7-3-2 16,-3-2 1-16,10-7-2 16,0-10 0-16,7-5-4 15,-3-10 1-15,10 3-5 0,-7-13 0 16,7-6-3-16,-3-3 1 15</inkml:trace>
  <inkml:trace contextRef="#ctx0" brushRef="#br0" timeOffset="46824.9697">32297 6296 37 0,'21'19'18'0,"-21"-3"-26"0,0-4 37 16,-4 10-30-16,-3 3 0 16,-14 4-1-16,4 2 0 0,2 0 0 15,-2-2 1-15,6-11-5 16,4-11 0-16,7-1-3 15,7-12 1-15</inkml:trace>
  <inkml:trace contextRef="#ctx0" brushRef="#br0" timeOffset="47066.0702">32473 6080 30 0,'32'-38'15'0,"-11"32"-12"16,-21 15 27-16,0 4-30 15,-10 6 1-15,-1 12 0 16,4 10 0-16,-7 15-1 15,3 7 1-15,-13 0 1 16,2 6 1-16,1-3 0 16,-7-1 0-16,3 1 0 15,-3-9 0-15,0-1-1 16,0-6 0-16,3 1-1 16,0-11 1-16,4-8-4 15,10-10 1-15,1-10-5 16,-1-12 0-16,4-9-7 15,7-7 0-15</inkml:trace>
  <inkml:trace contextRef="#ctx0" brushRef="#br0" timeOffset="47499.8964">33024 6130 40 0,'-22'47'20'0,"1"66"-25"0,4-78 31 0,-12 15-27 16,-9 9 0-16,-5 4-2 15,-6 6 1-15,-1-9 2 16,1-1 1-16,7-6-1 15,-4-9 0-15,11-12 1 16,-1-13 0-16,15-23 1 16,7-14 1-16,7-17-1 15,14-28 0-15,7-15-1 16,25-19 0-16,3 0-1 16,18 18 1-16,-3 16 0 15,-4 7 0-15,3 12 1 0,-3 16 0 16,7 12 0-1,-4 7 1-15,-6 21-2 16,-18 20 0-16,-4 21-4 16,-18 25 1-16,-17 13-6 0,-3 19 0 31</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27:22.392"/>
    </inkml:context>
    <inkml:brush xml:id="br0">
      <inkml:brushProperty name="width" value="0.05292" units="cm"/>
      <inkml:brushProperty name="height" value="0.05292" units="cm"/>
      <inkml:brushProperty name="color" value="#7030A0"/>
    </inkml:brush>
  </inkml:definitions>
  <inkml:trace contextRef="#ctx0" brushRef="#br0">12037 3662 11 0,'3'-12'5'0,"4"21"5"0,0 0 5 16,-7 13-14-16,0 16 1 15,-10 25 0-15,-1 31 1 16,-3 19-4-16,-14 15 1 16,-4 13 1-16,4 7 1 15,-4-7-1-15,7-3 0 16,4-10 0-16,4-8 0 0,3-20-1 16,3-12 1-1,4-22-1-15,7-22 0 16,0-26-4-16,3-15 0 0,1-24-3 15,0-33 0-15</inkml:trace>
  <inkml:trace contextRef="#ctx0" brushRef="#br0" timeOffset="273.8704">11850 3879 20 0,'32'-44'10'0,"28"6"-9"15,-43 26 15-15,8 2-15 16,0 4 0-16,3 6 1 15,-4 16 1-15,1 2-3 16,-4 11 1-16,-3 14 2 16,-4 1 0-16,-7 16-1 0,-3-4 1 15,-8 1-1 1,-6-1 1-16,-5-2-2 16,-2-11 0-16,-4-5 1 15,-4-7 0-15,0-18-1 0,4-16 0 16,3-13-4-16,4-12 0 15,11-10-5-15,10-6 1 16,11 1-3-16,3 2 0 16</inkml:trace>
  <inkml:trace contextRef="#ctx0" brushRef="#br0" timeOffset="768.0157">12351 4192 21 0,'-18'94'10'0,"-10"-15"-6"0,21-70 18 0,0 0-20 16,0-2 1-16,3-1 0 16,4-12 0-16,7-13-4 15,4-9 0-15,3-16 3 16,11-13 0-16,10 1-2 16,11-10 1-16,0 13-3 15,-8 6 0-15,-2 3-3 16,-5 9 1-16,-2 13-3 15,-8 13 1-15,-7 9-1 16,-3 12 0-16,-8 10 2 16,-3 10 1-16,4 5 5 15,-1-2 1-15,4-4 2 16,0-6 0-16,7 0 1 16,0-12 0-16,4-7-1 15,0-12 1-15,-1-7-4 0,1-2 1 16,0-4-1-16,-8-3 1 15,-6 6-2-15,-11 4 1 16,-7 9-1-16,-8 6 1 16,1 16-1-16,0 9 0 15,-4 9 1-15,1 10 0 16,-5 1 0-16,5-8 0 16,6 1 0-16,11 0 1 15,7 0 0-15,7-7 0 16,4-9-1-16,3-6 1 0,11-13-6 15,10-12 1-15,7-7-6 16,15 4 1-16</inkml:trace>
  <inkml:trace contextRef="#ctx0" brushRef="#br0" timeOffset="975.9638">13137 4045 17 0,'-45'47'8'0,"-8"41"3"16,42-70 5-16,1 11-14 16,-1-1 1-16,7 0 1 0,8-3 1 15,7-9-6-15,6-4 0 16,4-12 4-16,8-6 0 16,-1-10-6-1,0-12 1-15,4-13-6 16,7-2 0-16</inkml:trace>
  <inkml:trace contextRef="#ctx0" brushRef="#br0" timeOffset="1111.3954">13367 3951 20 0,'-25'37'10'0,"-3"29"-9"0,21-41 11 16,0 10-12-16,-4 6 1 16,-3 12 0-16,0-9 0 15,3 3-4-15,1-3 0 0,3-4-2 16,14-8 0-16</inkml:trace>
  <inkml:trace contextRef="#ctx0" brushRef="#br0" timeOffset="1277.5572">13381 3806 36 0,'-28'-72'18'0,"10"32"-23"0,14 33 36 0,1 1-32 16,3 6 1-16,0 0-1 15,7 3 0-15,4 0-5 16,3 4 0-16,7 2-4 16,4 0 0-16</inkml:trace>
  <inkml:trace contextRef="#ctx0" brushRef="#br0" timeOffset="1578.9562">13702 3822 29 0,'-32'38'14'0,"-42"-10"-18"0,56-19 24 16,1 4-20-16,-1-1 0 15,4 4-1-15,3 0 1 16,4 3 0-16,7-7 0 16,4 1 0-16,7-1 0 0,3 4 0 15,0 3 0 1,3 0 0-16,1 3 1 15,-4 0 1-15,0 3 0 0,-7 6 0 16,-7-3 0 0,-3 0 0-16,-8 4 0 0,-3-4 0 15,0-3 0-15,0-6-5 16,7-10 0-16,7-6-7 16,10-12 1-16</inkml:trace>
  <inkml:trace contextRef="#ctx0" brushRef="#br0" timeOffset="1743.4088">13787 3976 26 0,'-11'22'13'0,"-7"40"-15"16,15-36 18-16,-1 5-16 16,1 7 1-16,-4 5-1 0,3-2 1 15,1-3-7 1,-1-7 0-16,4-3-1 15,11-9 1-15</inkml:trace>
  <inkml:trace contextRef="#ctx0" brushRef="#br0" timeOffset="1895.5182">13780 3825 34 0,'-8'-50'17'0,"-2"12"-22"0,10 32 35 15,0 6-30-15,0-6 0 16,0 6-1-16,3 0 1 0,4 3-5 15,4 10 1 1,3 5-6-16,7 4 1 0</inkml:trace>
  <inkml:trace contextRef="#ctx0" brushRef="#br0" timeOffset="2090.1269">13984 4283 34 0,'4'19'17'0,"-1"-28"-18"0,1-1 29 0,3-6-27 15,0-6 0-15,0-15 0 16,0 2 1-16,-4-5-2 16,-6 5 0-16,-4 4 1 15,-4 3 0-15,-3 6 0 16,0 6 0-16,0 6-5 16,3 4 1-16,4 3-8 15,7 3 0-15</inkml:trace>
  <inkml:trace contextRef="#ctx0" brushRef="#br0" timeOffset="2373.5481">14143 4086 31 0,'-7'37'15'0,"-21"23"-8"0,21-48 21 16,-1 4-27-16,-2-3 1 16,3-4 0-16,7-3 0 15,10-6-3-15,5-12 1 16,6-7 1-16,3-6 0 15,8-10-1-15,-7 7 1 0,3-3-1 16,0-1 1-16,4 7-1 16,0 6 0-16,-4 13 0 15,-3 9 0-15,-8 4 1 16,-6 18 0-16,-4 12 0 16,-3 7 0-16,-4 9-1 15,0-9 0-15,3-3-5 16,8-9 0-16,3-7-7 15,10-7 0-15</inkml:trace>
  <inkml:trace contextRef="#ctx0" brushRef="#br0" timeOffset="2660.9974">14933 3233 23 0,'-25'12'11'0,"15"20"-7"0,10-23 10 15,3 0-14-15,4 4 0 16,4 3 1-16,7-1 0 0,-1 4-1 15,1 0 0 1,0 0-4-16,-4-4 1 16,-4 7-4-16,1 3 1 15</inkml:trace>
  <inkml:trace contextRef="#ctx0" brushRef="#br0" timeOffset="2825.1031">14803 3712 31 0,'-15'0'15'0,"33"-3"-15"15,-11 6 29-15,4-3-28 16,3-3 1-16,11-3 0 16,6-7 1-16,15-9-4 15,0-3 0 1,28-9-8 0,-14 6 0-16</inkml:trace>
  <inkml:trace contextRef="#ctx0" brushRef="#br0" timeOffset="3035.2373">15109 3756 24 0,'-56'69'12'0,"0"-15"0"0,49-42 9 16,-1 4-20-16,8-4 1 15,0-2 2-15,8-7 0 16,6-9-5-16,3-4 1 16,4-9 2-16,1-6 1 15,-1-6-2-15,-7 6 1 16,-4 0-1-16,-6 6 0 15,-4 3-2-15,-4 7 0 0,-3 9-4 16,-3 12 0-16,-8 7-6 16,-3 6 0-1</inkml:trace>
  <inkml:trace contextRef="#ctx0" brushRef="#br0" timeOffset="3319.3051">14855 4321 24 0,'-14'31'12'0,"7"-12"-7"16,7-16 14-16,0 3-16 16,0-3 0-16,0-3 1 15,0 0 0-15,4-12-5 16,6-1 0-16,12-12 3 16,6 0 1-16,14-6-2 15,0 3 1-15,11-1-1 0,4-5 1 16,-1 6-1-1,-6 9 0-15,-8 13 0 16,-7 6 0-16,-6 12 0 16,-5 7 0-16,-6 0-1 0,-8 6 0 15,-6 3-4-15,-8 7 0 16,-13-4-7-16,-8 0 1 16</inkml:trace>
  <inkml:trace contextRef="#ctx0" brushRef="#br0" timeOffset="3529.0049">15046 4506 26 0,'21'-3'13'0,"14"-16"-2"0,-24 13 15 0,0-4-24 16,-1-2 0-16,-3 5 2 16,-7 7 0-16,0-9-6 15,-3 3 1-15,-4 2 3 16,-4 1 0-16,0 0-2 15,4 0 0-15,7 3-5 16,7-3 0-16,11-6-6 16,17-1 0-16</inkml:trace>
  <inkml:trace contextRef="#ctx0" brushRef="#br0" timeOffset="3933.9893">15642 4017 29 0,'4'0'14'0,"56"12"-4"0,-32-12 19 0,14 3-24 16,4-3 1-16,18 3 2 16,17 1 1-16,7 5-12 15,4-3 0-15,-8 4 7 16,1-7 1-16,-4-6-3 15,0 3 0-15,-7-4-3 16,-3 1 1-16,-11 0-4 16,-4-3 0-16,-10 3-6 15,-14-3 0-15,-11 2-5 16,-7-5 0-16</inkml:trace>
  <inkml:trace contextRef="#ctx0" brushRef="#br0" timeOffset="4192.2241">16644 3866 25 0,'-3'-9'12'0,"17"2"-9"0,-11 11 16 16,4-1-15-16,4 0 1 15,3 3 2-15,4 0 1 16,-1 4-10-16,4 5 0 16,1 4 7-16,2 3 0 15,1-3-2-15,0 3 1 16,-4 3-2-16,-7 0 1 15,-4 0 0-15,-6 3 0 16,-8 1-1-16,-13-1 1 16,-8 3-2-16,-3-3 1 15,-4-2-5-15,0-8 1 0,4 1-13 16,7-6 1-16</inkml:trace>
  <inkml:trace contextRef="#ctx0" brushRef="#br0" timeOffset="14505.6597">17515 3342 9 0,'11'13'4'0,"10"9"-1"0,-14-16 5 15,4 4-6-15,-1-1 0 16,5 0 1-16,2 4 0 0,1-4-4 15,-1 1 0 1,-2-1 3-16,-5 1 0 0,-3 5-1 16,-7 4 1-1,-3 6-1-15,-4 0 1 0,-4 7-1 16,0-4 1-16,1 0-1 16,-1-6 0-16,1 3-1 15,-1 0 1-15,4-9-1 16,0-7 1-16,3 1-2 15,4-4 1-15,0-3 0 16,0 0 1-16,0 7-1 16,4-7 0-16,-4 0 0 15,4 3 0-15,-4 4 0 16,0 2 1-16,0 4-2 16,-4-4 1-16,0 7-1 15,-3 9 1-15,0 1 0 16,0 2 0-16,4 10 0 15,3-1 1-15,0 1 0 16,0-3 0-16,3-1 0 16,4-2 0-16,-3-7 0 0,-1-3 1 15,1-3-1-15,-1-3 0 16,1-6 0-16,3-1 1 16,0-6-1-16,0-2 1 15,4-1-2-15,-1-10 1 16,1 1-7-16,3-13 0 15,7 0-3-15,4-9 1 16</inkml:trace>
  <inkml:trace contextRef="#ctx0" brushRef="#br0" timeOffset="15238.0775">17999 3499 13 0,'-18'35'6'0,"29"18"2"16,-4-47 8-16,3 7-15 16,8-1 1-16,0-2 2 15,3-4 0-15,-4-9-5 16,1-13 1-16,3-6 2 15,0-3 0-15,1-6 0 16,-1-1 1-16,-7-2-2 16,-4 3 1-16,-6 2-1 15,-8 11 0-15,-3 2 0 0,-7 10 0 16,4 9 0-16,-8 6 0 16,-7 4-1-1,-3 2 1-15,-4 10-3 0,1-3 0 16,-1 7-7-16,4 2 1 15</inkml:trace>
  <inkml:trace contextRef="#ctx0" brushRef="#br0" timeOffset="15556.1127">17847 3794 16 0,'-18'19'8'0,"-3"9"-1"0,14-19 5 0,0 13-11 15,-3 3 1-15,2 0 1 16,5 1 0-16,3-4-3 15,7-7 0-15,7-2 3 16,7-7 0-16,11-9-1 16,7-7 0-16,10-5 0 15,-6-7 0-15,-5 3-1 16,1 0 1-16,0 0-2 16,0 7 0-16,-7 2 0 15,-4 10 0-15,-7 0 0 16,-3 0 0-16,-8 10 0 15,-3 2 1-15,-7 7-1 16,-3 3 1-16,-8 6-4 16,-3 7 1-16,-4 9-6 15,-3 0 0-15,-11 3-1 16,-10 3 0-16</inkml:trace>
  <inkml:trace contextRef="#ctx0" brushRef="#br0" timeOffset="15869.1727">17776 4412 21 0,'-17'-7'10'0,"20"26"-9"0,1-25 19 0,6 0-18 15,5 6 1 1,2-7 0-16,4-2 1 16,11-10-5-16,7 0 0 15,3-6 3-15,-3-3 1 16,-4 0-4-16,1-7 0 0,-1 4-1 16,-7 6 0-16,-3 6 0 15,-4 0 0-15,-7 16-2 16,-7 9 1-16,-7 13 2 15,-7 6 1-15,0 7 1 16,-7 2 0 0,-18 16 2-1,4-6 1-15,7-3 0 16,7-7 0-16,3-8 0 16,11-4 0-16,7-10-1 15,11-6 0-15,-1-15-3 16,15-4 0-16,11-15-10 15,9-9 1-15</inkml:trace>
  <inkml:trace contextRef="#ctx0" brushRef="#br0" timeOffset="16067.2662">18740 3512 30 0,'-11'31'15'0,"18"35"-16"0,-3-60 18 0,3 7-17 16,0-1 0-16,7-2-1 16,0-4 1-1,7-3-6-15,4-3 1 16,3-3-2-16,0-6 0 16</inkml:trace>
  <inkml:trace contextRef="#ctx0" brushRef="#br0" timeOffset="16470.6571">19099 3543 19 0,'-42'38'9'0,"-29"31"-8"16,54-51 14-16,-11 11-14 16,-15 5 1-16,1 1 1 15,7 2 1-15,-4-2-5 16,4 2 1-16,6-8 3 16,8-7 0-16,7-7 0 15,7-2 0-15,7-7-1 16,4-9 0-16,10-10-1 15,10-5 1-15,12 2-1 16,6-6 0-16,4-9 0 16,7 2 0-16,3 7-2 15,-6 7 0-15,-8 2-2 0,-7 10 1 16,-10 3-2 0,-14 13 1-16,-15 2-1 15,-17 4 1-15,-7 9 0 0,-11 13 1 16,-7-3 1-16,-3 3 1 15,10 2 0-15,3 1 1 16,8-9 0-16,7-4 1 16,7-6-1-16,3-3 1 15,8-12 0-15,3-7 1 16,7-6-1-16,3-13 0 16,8-9-2-16,3-3 0 0,8-7-8 15,-5-6 1-15</inkml:trace>
  <inkml:trace contextRef="#ctx0" brushRef="#br0" timeOffset="16652.7783">18972 3643 23 0,'-28'63'11'0,"-25"37"-7"16,36-78 13-16,-8 19-16 15,0 9 1-15,1 10 0 16,2 6 0-16,5 0-2 15,-1-1 0-15,4-11-2 16,3-10 1-16,8-10-7 16,3-9 1-16</inkml:trace>
  <inkml:trace contextRef="#ctx0" brushRef="#br0" timeOffset="16833.7718">19212 3904 24 0,'-14'22'12'0,"-3"25"-14"0,13-35 17 16,-3 7-15-16,0 9 0 15,0-3 1-15,0-3 0 16,3-3-2-16,1-6 1 0,3-7-6 16,7-12 0-16</inkml:trace>
  <inkml:trace contextRef="#ctx0" brushRef="#br0" timeOffset="17069.0966">19427 3490 20 0,'4'-7'10'0,"-8"20"-8"0,1 0 14 0,-1 15-13 16,-3 16 0-16,-10 15 3 16,-4 1 1-16,-4 12-9 15,0 16 1-15,8 6 5 16,-1-6 0-16,0-7-1 15,1-9 0-15,-5-9-2 16,5-10 1-16,3-12-1 16,0-10 1-16,3-9-1 15,7-12 1-15,4-7-4 16,8-12 1-16,-1-13-10 0,3-10 1 16</inkml:trace>
  <inkml:trace contextRef="#ctx0" brushRef="#br0" timeOffset="17551.4899">20232 3480 23 0,'-46'3'11'0,"-10"26"-9"16,38-17 9-16,-7 13-11 15,-7 10 0-15,-6-1 0 16,2 4 1-16,1-7-2 16,0 1 1-16,10-4 0 15,4-3 0-15,3 0 0 16,1 6 0-16,-1 7 0 16,0 0 1-16,1 9 0 0,3 6 0 15,3 0 1-15,4-6 0 16,0-3 0-16,0 0 1 15,0-3-1-15,0-3 1 16,-4-4-1 0,4-9 0-16,0-9-5 0,0 3 1 15,0-7-6-15,7-2 0 16</inkml:trace>
  <inkml:trace contextRef="#ctx0" brushRef="#br0" timeOffset="18196.5232">20320 3731 21 0,'-18'28'10'0,"-28"-9"-6"0,32-6 12 0,-7-1-15 16,0 4 0-16,0 9 0 16,0 6 1-16,0 4-2 15,3-1 0-15,0 10 3 16,4 3 0-16,4 0-1 15,3-6 1-15,3 0-1 16,0-10 1-16,1-2-1 16,3-8 1-16,0-2-2 15,0-6 1-15,3-7-4 16,5-6 0-16,-1-6-8 16,0-7 0-16</inkml:trace>
  <inkml:trace contextRef="#ctx0" brushRef="#br0" timeOffset="18514.0725">20161 4001 21 0,'7'-10'10'0,"14"1"-3"0,-17 6 9 16,3 0-15-16,4-3 1 15,-1-1 0-15,4-2 0 16,-3-1-3-16,3 1 1 16,0 0 1-16,-3-1 1 15,-1 4-4-15,-3 3 1 16,-3 6-2-16,-4 6 1 15,-7 7-1-15,0 3 1 16,-4 3 0-16,4 6 0 0,0 0 3 16,4 0 1-16,3 1 1 15,0-4 0-15,3-3 0 16,4-3 1-16,0-1-1 16,4-5 0-16,-1-4-1 15,-3-9 1-15,4-6-3 16,3 0 1-16,0-4-7 15,0 4 1-15,0 6-5 16,1 6 1-16</inkml:trace>
  <inkml:trace contextRef="#ctx0" brushRef="#br0" timeOffset="18694.1622">20313 4371 24 0,'-28'38'12'0,"3"-23"-4"15,18-15 19-15,0 3-24 16,0 0 0-16,0 1 1 0,3-1 1 15,8 0-7 1,3-3 1-16,7 0 4 16,0-6 0-16,4 2-2 0,3-5 1 15,4 0-6-15,3-4 0 16,4-3-7-16,-1 1 0 16</inkml:trace>
  <inkml:trace contextRef="#ctx0" brushRef="#br0" timeOffset="36228.3037">17219 5036 29 0,'0'0'14'0,"18"50"-13"0,-8-41 15 16,4 4-16-16,1-1 0 16,-1-5 2-16,3-4 1 15,1 6-3-15,-4 1 0 16,-7-7 0-16,-7 6 0 0,-3 7-1 15,-8-4 0 1,-3 7-1-16,-7 0 0 16,0-6 0-16,3-1 0 0,4-3 1 15,7 1 0-15,7-4 0 16,7-3 1-16,3 7-1 16,4-1 1-16,4 10-1 15,0 3 1-15,3 9 0 16,-10 4 0-16,-8 2 0 15,-3 7 0-15,-3 0 1 16,-5 3 0-16,-2 3 1 16,-1 1 1-16,1-8-1 15,3 1 1-15,0-9-1 16,3-4 1-16,1-12-1 16,3-6 1-16,7-17-3 15,7-8 1-15,7-10-10 16,11-9 1-16</inkml:trace>
  <inkml:trace contextRef="#ctx0" brushRef="#br0" timeOffset="36422.3958">17688 5083 23 0,'4'-35'11'0,"38"-2"-10"0,-28 27 10 0,11 4-12 15,3 0 1 1,15-1 0-16,6 4 1 16,4-3-2-16,-7 3 1 0,-4-7-6 15,4 4 1-15</inkml:trace>
  <inkml:trace contextRef="#ctx0" brushRef="#br0" timeOffset="36937.2867">18136 5070 12 0,'-7'10'6'0,"7"8"0"0,-3-14 4 0,-1 2-10 16,-3 0 0-16,-3 7 0 15,-1 2 1-15,-3 10-6 16,-7 10 1-16</inkml:trace>
  <inkml:trace contextRef="#ctx0" brushRef="#br0" timeOffset="37115.2265">17755 5500 19 0,'-24'28'9'0,"-1"-22"-3"0,25-6 14 16,0 0-19-16,0 0 0 16,7-3 1-1,7-3 0-15,4-7-3 16,-1-2 1-16,5-10 2 0,-1-1 0 16,-4 1-3-16,1-9 0 15,-4-7-6-15,-3-3 1 16,-4 10-2-16,-4 2 1 15</inkml:trace>
  <inkml:trace contextRef="#ctx0" brushRef="#br0" timeOffset="37430.81">17819 5145 17 0,'-21'26'8'0,"-1"93"-4"0,22-107 14 0,-17 42-16 16,-4 5 0-16,-1 4 1 16,-2 9 0-16,3 6-4 15,3 7 0-15,4-7 3 16,-4-15 0-16,4-6 0 15,7-7 0-15,4-16-4 16,3-12 0-16,0-6-2 16,0-16 1-16,10-19-2 15,1-9 1-15,3-16-1 16,3-6 1-16,5 6 5 16,2 0 0-16,5 0 2 15,2 0 0-15,5 7 1 16,6 5 0-16,0 7-1 15,1 6 0-15,-1-6-2 16,-7 6 1-16,-7 7-4 16,-6 6 0-16,-12-7-5 15,-10 13 0-15,-3 3-1 0,-11-3 1 16</inkml:trace>
  <inkml:trace contextRef="#ctx0" brushRef="#br0" timeOffset="37746.2587">17801 5700 18 0,'-35'51'9'0,"7"55"-7"0,24-87 18 0,1 3-20 15,-1 3 1 1,1-3 1-16,-1 0 0 16,0-6-3-16,4-7 1 0,0-9 1 15,0 0 1-15,8-9-1 16,2-7 0-16,4-12-1 16,7-7 1-16,4-5 0 15,7 2 0-15,7 3-1 16,3 4 1-16,0 6-1 15,-6 6 0-15,-8 7 0 16,-3 8 0-16,-4 4 0 16,-7 7 1-16,-4 15 0 15,-3 3 0-15,-3 0 0 16,-8 3 0-16,-3 3 0 16,-3-2 0-16,-4-1-3 15,-4-6 0-15,4-6-4 16,0-7 0-16,3-9-3 15,1-9 1-15</inkml:trace>
  <inkml:trace contextRef="#ctx0" brushRef="#br0" timeOffset="38030.6919">17974 5700 14 0,'0'7'7'0,"-18"8"-1"0,11 1 10 16,0 6-13-16,-10 6 0 15,3 7 3-15,-4-1 1 16,0 1-9-16,4-4 1 15,0-6 5-15,3 3 0 16,4-9-2-16,4-6 0 16,6-1-1-16,4-12 0 0,4-9-1 15,14-7 1 1,3-3-1-16,7-3 1 16,-3-3-1-16,-4 3 0 0,-7 10 0 15,1 3 1-15,-8 2-1 16,-4 7 0-16,-3 3 0 15,4 1 0-15,-1-1-2 16,1-3 0-16,0 0-8 16,-1-3 1-16</inkml:trace>
  <inkml:trace contextRef="#ctx0" brushRef="#br0" timeOffset="38272.6963">18598 5192 33 0,'-28'41'16'0,"14"13"-19"0,18-42 24 16,3 1-21-16,3-1 1 15,8-2-4-15,3-4 1 16,4-9-6-16,7-10 1 0</inkml:trace>
  <inkml:trace contextRef="#ctx0" brushRef="#br0" timeOffset="38509.7112">18930 5127 18 0,'-42'28'9'0,"-29"82"0"0,54-85 7 0,-5 3-14 15,-2 13 1-15,-5-4 1 16,1-5 1-16,0-7-6 16,3-3 1-16,4 0 3 15,7-7 1-15,3 1-2 16,8-3 0-16,10-7-1 16,4-3 0-16,3-6 0 15,3 0 0-15,8-10-1 16,3-3 0-16,4 1-4 15,-4 5 0-15,-3 4-6 16,-11 9 0-16</inkml:trace>
  <inkml:trace contextRef="#ctx0" brushRef="#br0" timeOffset="38644.969">18690 5719 18 0,'-10'22'9'0,"6"6"-6"0,4-28 7 15,0 0-10-15,0-9 0 16,4-3 1-16,3-4 0 15,0-9-4-15,7-13 0 16,3 4-2-16,8-17 0 16</inkml:trace>
  <inkml:trace contextRef="#ctx0" brushRef="#br0" timeOffset="38840.914">18821 5102 21 0,'-25'12'10'0,"7"7"-7"0,15-3 18 0,-4 15-19 16,-4 16 0-16,-3 16 1 16,-4 12 0-16,-3-3-4 15,-3 22 0-15,-1-6 2 16,7 3 1-16,4-13-5 16,7-12 0-16,7-16-6 15,11-12 1-15</inkml:trace>
  <inkml:trace contextRef="#ctx0" brushRef="#br0" timeOffset="39023.094">19128 5305 26 0,'-14'69'13'0,"-22"3"-17"0,22-56 21 16,4 9-18-16,-1 3 1 15,0 1-11-15,4-4 1 16,4-6 9-16,10-7 0 0</inkml:trace>
  <inkml:trace contextRef="#ctx0" brushRef="#br0" timeOffset="39275.3922">19315 4904 28 0,'-4'3'14'0,"-14"54"-14"0,11-35 28 0,0 12-26 16,0 32 0-16,-7 12 1 16,-4 10 1-16,-3 9-5 15,-7 10 0-15,3-4 3 16,-6 1 0-16,2-7-1 16,1-22 1-16,4-12-1 15,6-7 1-15,4-15-1 16,3-13 0-16,8-15-2 15,6-4 0-15,11-24-8 16,7-20 0-16,8-12-2 16,10-15 0-16</inkml:trace>
  <inkml:trace contextRef="#ctx0" brushRef="#br0" timeOffset="39712.9632">20193 4989 27 0,'-21'3'13'0,"-25"-6"-16"0,32 12 21 0,-7 7-18 15,-11 12 1-15,-7 10 2 16,-3 2 0-16,3 1-3 16,4 0 0-16,10-7 1 15,4 4 1-15,0-7-2 16,3 4 1-16,0 6-1 15,4-10 1-15,4 7-1 16,-1-1 1-16,1 1 0 16,-1 3 1-16,4-10 0 15,-4 4 0-15,4 5-1 16,0-12 0-16,4 4-3 16,3-7 0-16,3-9-7 0,-3-10 0 15</inkml:trace>
  <inkml:trace contextRef="#ctx0" brushRef="#br0" timeOffset="39952.7815">19784 5506 29 0,'-4'9'14'0,"4"17"-7"0,0-20 18 0,0 3-24 15,0 7 1-15,0 0 0 16,0 2 0-16,0-2-3 15,0 0 1-15,0-4 1 16,0 1 0-16,0-1-1 16,0 4 1-16,4-10-3 15,-4 4 1-15,3-1-5 16,-3 4 0-16,4 2-4 16,-1-2 0-16</inkml:trace>
  <inkml:trace contextRef="#ctx0" brushRef="#br0" timeOffset="40642.4461">20345 5177 18 0,'-11'9'9'0,"4"1"-3"0,7-7 10 15,-7 12-13-15,-7 4 0 16,-7 6 3-1,-8 4 0-15,-2 2-7 16,-1 13 0-16,4-7 5 16,0-2 1-16,6-1-2 0,1 4 1 15,7-3-2-15,4-1 0 16,2-6 0-16,1-3 1 16,4-6-2-16,3 3 1 15,3-9 0-15,4-4 0 16,1-3-2-16,-1-3 0 15,3-3-4-15,1-3 1 0,3-6-9 16,-4 0 0-16</inkml:trace>
  <inkml:trace contextRef="#ctx0" brushRef="#br0" timeOffset="40940.489">20140 5547 27 0,'0'-3'13'0,"25"-16"-6"0,-15 13 14 0,1-10-20 16,7 3 0-16,-1-2-1 15,4-7 1-15,-3 3-5 16,0-3 0-16,-8 6-4 16,1 7 0-16,-4 6-1 15,-4 6 1-15,-3 9 3 32,22-55 5-32,-54 121 3 15,25-47 0-15,0-2 7 16,7-4 0-16,0-7 1 15,3-2 1-15,1-3-7 16,3-7 0-16,0-3-2 0,0-6 0 16,0-3-3-16,0-1 1 15,4 1-7-15,-1 0 1 16,1 6-7-16,-1 3 1 16</inkml:trace>
  <inkml:trace contextRef="#ctx0" brushRef="#br0" timeOffset="41093.5967">20235 5823 44 0,'-10'9'22'0,"34"-18"-25"0,-20-1 39 0,3-2-35 15,4-1 1-15,3 1 0 16,-7-4 0-16,3 0-6 16,1 1 0-16,3 2-8 15,7 1 0-15</inkml:trace>
  <inkml:trace contextRef="#ctx0" brushRef="#br0" timeOffset="42190.4827">12453 5434 18 0,'-25'53'9'0,"-21"29"-10"0,36-51 10 15,-4 10-7-15,0 9 1 16,-4-9 3-16,4 0 0 16,3-13-6-16,4-9 0 15,0-7 4-15,7-12 0 16,7-19-1-16,11-9 1 15,14-13-3-15,14-6 1 16,14-12-2-16,-11-1 1 16,4 1 0-16,0-1 0 0,0 7-4 15,-4 12 0-15,-7 16-6 16,-6 15 0-16</inkml:trace>
  <inkml:trace contextRef="#ctx0" brushRef="#br0" timeOffset="42490.0083">12852 5512 22 0,'-21'38'11'0,"13"-13"-6"0,12-22 12 0,3 0-15 16,0-6 0-16,4-6 2 16,3 3 0-16,7-13-5 15,11-6 1-15,-4-7 2 16,-3 4 1-16,-4 0-2 16,-4 6 1-16,-6 0-1 15,-11 6 0-15,-11 10-1 16,-10 9 0-16,-7 7 0 0,-7 18 1 15,-11 0 0 1,4 0 0-16,6 7-1 16,5 2 1-16,6 1 0 0,4-7 1 15,7 4-1-15,7-4 0 16,7-3 0-16,10-6 0 16,8-6 0-16,14-13 0 15,6-9-3-15,15 0 1 16,11-7-10-16,-4-3 1 15</inkml:trace>
  <inkml:trace contextRef="#ctx0" brushRef="#br0" timeOffset="42713.9465">13487 5299 22 0,'-25'6'11'0,"-3"19"-5"0,17-12 8 0,-13 15-11 15,-1 4 1-15,-3-1 1 16,-1 7 0-16,8-1-7 16,0 4 1-16,3-10 3 15,8 4 1-15,3-7-2 16,3-3 0-16,11-9-4 0,7-7 1 16,8-6-7-1,9-3 0-15</inkml:trace>
  <inkml:trace contextRef="#ctx0" brushRef="#br0" timeOffset="43122.1777">13776 5406 19 0,'-21'0'9'0,"-4"22"-1"0,11-10 8 0,-7 10-15 15,-7-3 0 1,-4 3 3-16,4 6 0 16,3 0-4-16,7 1 0 15,4-4 2-15,7-6 1 16,7-4-1-16,11-2 0 0,6-13-1 16,8-13 0-16,7-6 0 15,-4 1 0-15,0-11-2 16,4-5 1-16,-4-1-1 15,-3 10 0-15,-4 10 0 16,-3 5 1-16,-8 13-1 16,-6 13 0-16,-8 0 1 15,1 9 0-15,-4 6 0 16,0 0 0-16,0 7 0 16,0 3 0-16,3-7-1 15,1-5 0-15,3-7-6 16,0-10 0-16,7-9-2 15,7-15 1-15</inkml:trace>
  <inkml:trace contextRef="#ctx0" brushRef="#br0" timeOffset="43301.2068">14210 5001 24 0,'-11'10'12'0,"-10"65"-16"0,14-50 22 16,-3 19-18-16,-12 9 1 15,-2 16 1-15,-1 0 0 16,4 6-3-16,3-12 1 0,4 6 0 16,7-9 0-1,3-4-6-15,4-15 0 16</inkml:trace>
  <inkml:trace contextRef="#ctx0" brushRef="#br0" timeOffset="43479.0555">14355 5033 29 0,'-8'-22'14'0,"5"53"-12"16,-1-9 23-16,-3 19-25 15,0 18 1-15,-7 13 0 16,-3 4 1-16,-5 2-2 16,8-6 0-16,7-6-3 15,7-3 0-15,7-10-6 16,7-9 1-16</inkml:trace>
  <inkml:trace contextRef="#ctx0" brushRef="#br0" timeOffset="43662.2571">14930 4904 30 0,'-11'25'15'0,"4"25"-21"0,7-40 23 16,0 5-20-16,-4 4 0 16,4 3-11-16,-3 3 1 0</inkml:trace>
  <inkml:trace contextRef="#ctx0" brushRef="#br0" timeOffset="43826.3388">14683 5393 34 0,'3'0'17'0,"25"-15"-19"0,-10 5 31 0,0-9-28 16,-1 0 0-16,4-6 0 15,4-9 1-15,3 3-6 16,4 2 0-16,-4 4-6 16,1 6 1-16</inkml:trace>
  <inkml:trace contextRef="#ctx0" brushRef="#br0" timeOffset="44023.4512">14781 5525 30 0,'-35'25'15'0,"25"-6"-11"0,10-19 20 15,0 0-23-15,3-3 1 16,8-4 0-16,6-2 0 16,1-7-3-16,0-12 1 15,6 0 1-15,-3 3 0 16,-3 3-2-16,-4 3 0 15,-3 0-4-15,-4 4 0 16,-4 2-6-16,-3 16 1 16</inkml:trace>
  <inkml:trace contextRef="#ctx0" brushRef="#br0" timeOffset="44290.4237">14591 5886 31 0,'-14'15'15'0,"17"-12"-13"16,1-6 25-16,10-6-26 16,7-4 1-16,4-9 1 15,7-3 0-15,-1 6-4 16,1-3 1-16,0 4 2 16,3 2 0-16,0 7-1 15,1 2 0-15,-5 7 0 16,-2 10 0-16,-12 8-2 15,-3 4 1-15,-7 4-4 16,-10 2 0-16,-4-3-6 16,-4-3 0-16,-3 3-1 15,7-9 0-15</inkml:trace>
  <inkml:trace contextRef="#ctx0" brushRef="#br0" timeOffset="44472.547">15011 5854 31 0,'31'-19'15'0,"-13"-15"-9"0,-14 21 29 16,-4 4-34-16,-4 3 1 16,-6 2-1-16,-5 8 1 15,-2 5-3-15,-1 4 0 16,0-1 1-16,4 4 0 0,4-10-5 16,3 0 0-16,7-3-6 15,14-6 0-15</inkml:trace>
  <inkml:trace contextRef="#ctx0" brushRef="#br0" timeOffset="44772.5871">15512 5581 40 0,'-7'10'20'0,"24"-1"-20"16,-6-9 33-16,3 3-30 15,7 4 1-15,7-1 0 0,15 3 1 16,6-2-7-16,0-1 1 16,4-3 4-16,7 0 0 15,4-6-3 1,3-3 0-16,-7-1-4 0,-7-5 1 15,-4-4-9-15,-7 4 0 16,-3-7-3-16,-11-6 1 16</inkml:trace>
  <inkml:trace contextRef="#ctx0" brushRef="#br0" timeOffset="45012.263">16108 5255 35 0,'-21'-6'17'0,"24"12"-18"0,1-3 31 0,6 7-27 16,4 2 0-16,4 7 3 15,3 3 1-15,7 0-8 16,1 13 0-16,-1-1 5 16,0-3 1-16,-3 4-2 15,0 2 1-15,-4 1-2 16,-7-7 1-16,-7 4-1 16,-14 6 1-16,-4-10-2 15,-10 0 0-15,-11-2-4 16,-10-4 0-16,-4-3-13 15,4 6 1-15</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8-09-21T09:34:25.938"/>
    </inkml:context>
    <inkml:brush xml:id="br0">
      <inkml:brushProperty name="width" value="0.05292" units="cm"/>
      <inkml:brushProperty name="height" value="0.05292" units="cm"/>
      <inkml:brushProperty name="color" value="#7030A0"/>
    </inkml:brush>
  </inkml:definitions>
  <inkml:trace contextRef="#ctx0" brushRef="#br0">6350 3355 30 0,'0'0'15'0,"123"-28"-10"0,-98 15 15 0,10-9-20 16,15-9 1-16,6-4 0 15,8-2 1-15,-1-4-3 16,1-6 1-16,-11 9-4 16,-4 4 1-16,-24-1-6 15,-11-2 0-15</inkml:trace>
  <inkml:trace contextRef="#ctx0" brushRef="#br0" timeOffset="283.4746">6622 2881 16 0,'-29'76'8'0,"19"102"-4"0,3-127 6 15,0 14-9-15,7 26 1 16,0 10 2 0,0 5 0-16,0 7-4 15,0-25 0-15,3 9 4 16,-3-3 0-16,-3-12 0 0,-1-4 0 16,1-6 0-16,-4-18 0 15,-4-17-1-15,0-18 1 16,1-22-2-16,3-13 0 15,0-15 0-15,0-10 0 16,7 7-1-16,3-4 1 16,8-6-2-16,6 0 1 15,-2 0-4-15,6-6 1 16,10-3-5-16,8-7 0 16,4-2-4-16,2 2 0 0</inkml:trace>
  <inkml:trace contextRef="#ctx0" brushRef="#br0" timeOffset="585.263">7232 2900 24 0,'-11'22'12'0,"15"79"-10"15,-4-64 16-15,-4 16-17 0,-3 16 0 16,0 7 0-16,4 12 1 16,-1-7-2-16,-3 7 0 15,0-7 1-15,0-12 0 16,0-3-4-16,0-9 1 15,3-13-6-15,1-7 1 16</inkml:trace>
  <inkml:trace contextRef="#ctx0" brushRef="#br0" timeOffset="898.8033">6876 3490 24 0,'7'-7'12'0,"53"14"-12"0,-39-7 17 0,4-7-17 15,6-5 0-15,-6-4 0 16,3-6 1-16,0-3-1 16,1 6 1-16,-5 4-2 15,-2 2 1-15,-12 13-1 16,-3 13 0-16,-10 9 0 16,-4 0 0-16,0 12 0 15,-1 4 1-15,-6-1 1 16,4-5 1-16,-1-1 0 15,1-9 1-15,3-6 0 16,3-7 0-16,0-6-1 16,8-15 1-16,3-7-2 15,0-9 0-15,7-7-7 0,4-2 0 16,10-4-3-16,4 3 1 16</inkml:trace>
  <inkml:trace contextRef="#ctx0" brushRef="#br0" timeOffset="1216.0639">7486 2775 28 0,'-35'12'14'0,"6"76"-20"0,22-60 25 0,0 16-18 15,-7 19 1-15,4 3 2 16,-1 9 1-16,8-3-6 16,3 3 1-16,7-2 2 15,0-8 1-15,3-8-1 16,11-7 0-16,1-12-2 16,2-7 1-16,4-15 0 15,4-13 1-15,-4-9-3 16,1-10 1-16,-5-9-8 15,-6-7 0-15,0 1-2 16,-11-3 1-16</inkml:trace>
  <inkml:trace contextRef="#ctx0" brushRef="#br0" timeOffset="1471.303">7616 3057 21 0,'-7'6'10'0,"0"32"-9"0,-3-22 16 15,-4 9-15-15,-11 9 0 16,-3 4 3-16,3 6 0 16,0 6-5-16,8-12 0 15,-1-4 4-15,8-6 0 16,2-3-1-16,8-6 1 16,4-6-2-16,7-7 0 15,6-3-1-15,8 0 1 0,7-6-2 16,6-6 0-16,-6-4-8 15,0-6 1-15,7 0-3 16,0 1 0-16</inkml:trace>
  <inkml:trace contextRef="#ctx0" brushRef="#br0" timeOffset="2023.9384">8072 3129 26 0,'-4'3'13'0,"-38"7"-14"0,31-1 20 0,-3 4-18 15,-4 9 1-15,-6 3 2 16,-1-7 0-16,-3 4-5 16,0 7 0-16,6-7 3 15,5-4 1-15,6-2-2 16,8 0 0-16,6 3-1 16,4-1 0-16,7-2-1 15,4 6 1-15,0 0 0 16,3 3 0-16,-4 10 1 15,-2-1 0-15,-8 4 0 16,-4-4 1-16,-3 4 0 16,-3 6 0-16,-4-10-1 15,-4-9 1-15,0-3-3 16,1-6 1-16,-4-4-10 16,7-15 0-16</inkml:trace>
  <inkml:trace contextRef="#ctx0" brushRef="#br0" timeOffset="2326.1627">8107 3405 27 0,'-14'35'13'0,"14"18"-4"0,0-37 13 16,3 6-21-16,8-1 1 16,3 1 0-16,4-6 1 15,3-6-4-15,-4-10 0 0,1-10 2 16,0-9 1-1,3-3-2-15,4-3 1 16,-1-3-1-16,-3 0 1 0,-3 3-1 16,-4 6 0-16,-3 6 0 15,-4 10 1-15,-4 13-1 16,-3 5 1-16,-3 7-1 16,-4 6 1-16,0 4-1 15,3-7 0-15,4 3-6 16,0-9 1-16,7-6-6 15,4-10 1-15</inkml:trace>
  <inkml:trace contextRef="#ctx0" brushRef="#br0" timeOffset="2503.618">8640 3295 28 0,'-4'41'14'0,"-28"53"-14"0,22-59 21 16,-4 15-19-16,-4 22 0 15,0 0 0-15,-3 10 0 16,3-7-3-16,8 6 0 16,-1-8-2-16,4-11 1 15,4-8-7-15,6-17 1 16</inkml:trace>
  <inkml:trace contextRef="#ctx0" brushRef="#br0" timeOffset="2749.76">8611 3346 24 0,'7'-41'12'0,"15"25"-14"0,-15 13 17 0,0 9-15 15,0 10 0-15,-4 6 1 16,1 9 1-16,-1 4-2 16,1 2 0-16,-1 4 1 15,-3-3 1-15,7-4-1 16,-3-2 0-16,-1-10-1 15,1-4 1-15,0-5-2 16,-4-7 1-16,0-3-5 16,-8-9 1-16,1 6-3 15,-3-9 0-15</inkml:trace>
  <inkml:trace contextRef="#ctx0" brushRef="#br0" timeOffset="3213.0081">8925 3189 21 0,'-7'-10'10'0,"7"23"-9"0,0-1 17 0,-3 10-16 16,-8 7 0-16,4 14 3 15,0 8 0-15,0 18-6 16,-4 6 0-16,-3 10 4 16,0-10 0-16,4 0-1 15,-1-9 1-15,-3-3-5 16,3-4 0-16,4-15-5 0,0-16 1 15,4-15-3-15,3-13 1 16</inkml:trace>
  <inkml:trace contextRef="#ctx0" brushRef="#br0" timeOffset="3407.1877">8897 3324 24 0,'25'-4'12'0,"14"14"-11"0,-29 2 20 16,1 13-18-16,-1 1 0 15,-3 11 2-15,-3 7 0 0,-4 0-7 16,-4 6 1-16,-6-6 4 16,-8 3 0-16,-3-9-2 15,0-4 1-15,3-18-7 16,1-10 0-16,2-18-5 16,12-20 1-16</inkml:trace>
  <inkml:trace contextRef="#ctx0" brushRef="#br0" timeOffset="3634.266">9066 3396 27 0,'11'25'13'0,"7"-3"-6"15,-11-19 18-15,3 0-24 16,4 0 1-16,0-6 0 16,1-3 1-16,-1-4-4 15,-4-2 1-15,1-7 2 0,-8 0 0 16,-6 0-1-16,-8 1 1 15,-6-1-2-15,-5 3 1 16,1 7-2 0,4 12 0-16,-1 0-4 0,7 0 0 15,8-3-6-15,3 0 0 16</inkml:trace>
  <inkml:trace contextRef="#ctx0" brushRef="#br0" timeOffset="3828.4244">9292 3371 27 0,'-14'43'13'0,"-4"11"-7"0,15-45 19 16,-1 7-23-16,-3 3 0 0,7-7 1 15,0-5 0-15,0-4-4 16,4-16 0-16,-1 1 3 16,8-7 0-16,0-9-1 15,3-1 0-15,-4-2-8 16,4-7 1-16,7 4-4 15,4 6 0-15</inkml:trace>
  <inkml:trace contextRef="#ctx0" brushRef="#br0" timeOffset="3979.604">9529 3248 25 0,'0'3'12'0,"10"1"-11"0,-3-8 16 15,0-8-17-15,4-1 1 16,3-5 0-1,0-4 0-15,4-4-6 0,-4-2 1 16,3 0-3-16,-2 0 1 16</inkml:trace>
  <inkml:trace contextRef="#ctx0" brushRef="#br0" timeOffset="4142.5697">9578 3063 35 0,'-14'41'17'0,"3"37"-19"0,8-52 34 16,3 2-30-16,-4 9 0 15,8 4 0-15,6-3 0 0,4-1-3 16,11-8 1-16,10-1 1 16,11-9 1-1,0-7-7-15,7-9 0 16,18-9-6-16,6-10 0 0</inkml:trace>
  <inkml:trace contextRef="#ctx0" brushRef="#br0" timeOffset="4443.6656">10336 2891 37 0,'-21'31'18'0,"21"54"-18"16,4-60 28-16,-4 16-27 16,-4 9 1-16,1 13 0 0,-4 6 1 15,3 12-4-15,1 1 0 16,-4 2 3-16,-4-5 0 16,0-20-3-16,4-9 1 15,4-12-6-15,-1-10 0 16,4-6-6-16,0-22 1 15</inkml:trace>
  <inkml:trace contextRef="#ctx0" brushRef="#br0" timeOffset="4579.1506">10245 3346 29 0,'-21'-22'14'0,"-8"22"-9"0,22 0 19 0,-3 6-24 16,-4 6 1-16,-8 10 0 15,1 3 1-15,-4-3-3 16,4 7 1-16,4-1-9 15,3-6 1-15</inkml:trace>
  <inkml:trace contextRef="#ctx0" brushRef="#br0" timeOffset="4759.1622">10400 3320 39 0,'21'-15'19'0,"-3"24"-17"16,-11-9 29-16,3 3-31 15,1 4 1-15,3 5 0 16,4 7 0-16,3 6-2 0,0-3 0 16,4 3-9-16,-1 0 1 15,-2 6-3-15,-8-5 1 16</inkml:trace>
  <inkml:trace contextRef="#ctx0" brushRef="#br0" timeOffset="5117.2005">11053 3280 36 0,'-25'50'18'0,"4"16"-23"0,14-51 33 0,-7 14-27 16,-8 2 1-16,-2 0 0 15,-1 1 1-15,-3-4-4 16,-1-9 1-16,5-19 2 15,3-19 0-15,7-9-1 16,6-16 0-16,12-6-1 16,14-7 0-16,10 1-1 15,4 2 0-15,-1 4 1 16,5 6 0-16,2 16 0 16,5 9 1-16,-1 10 0 15,-3 15 0-15,-7 13 1 16,-8 15 0-16,-6 7-1 15,-7 16 1-15,-4-4-1 16,0 3 0-16,-4 1-8 0,4-7 1 16,0-3-6-16,-3-3 0 15</inkml:trace>
  <inkml:trace contextRef="#ctx0" brushRef="#br0" timeOffset="5555.0624">11553 3110 29 0,'15'0'14'0,"62"-12"-11"16,-49 6 18-16,11 2-21 0,14-2 1 15,4 3 0-15,3-3 1 16,0-1-2-16,-4-8 0 16,-3 5-3-16,-7 1 1 15,-7 6-7-15,-11 12 1 16</inkml:trace>
  <inkml:trace contextRef="#ctx0" brushRef="#br0" timeOffset="5750.3437">11458 3612 35 0,'-42'22'17'0,"70"3"-17"0,-10-25 28 0,6 0-26 15,12-3 0-15,10 0 1 16,10-3 0-16,11-1-4 15,11-5 1-15,-4-10 2 16,0-6 0-16,-4-1-6 16,-6 4 0-16,-8 0-7 15,-10 3 0-15</inkml:trace>
  <inkml:trace contextRef="#ctx0" brushRef="#br0" timeOffset="5915.4155">11807 3440 28 0,'-31'65'14'0,"17"61"-15"0,10-95 16 15,-3 13-15 1,-4 0 1-16,1 3-1 0,3 0 1 16,3-6-9-16,4-13 1 15</inkml:trace>
  <inkml:trace contextRef="#ctx0" brushRef="#br0" timeOffset="6109.5602">12093 3204 35 0,'0'25'17'0,"-7"44"-21"0,4-37 29 0,-8 18-24 15,-7 16 0-15,-6 12 1 16,-4 4 0-16,3 2-2 15,4-8 0-15,3 2-4 16,4-6 1-16,17-6-7 16,4-22 1-16</inkml:trace>
  <inkml:trace contextRef="#ctx0" brushRef="#br0" timeOffset="6336.0199">12569 3236 43 0,'-28'15'21'0,"46"17"-30"0,-4-26 38 15,0 0-28-15,-3-3 0 16,3 1 1 0,3-1 0-16,8-6-3 0,7-7 1 15,7-9 0-15,3-6 0 16,0-3-8-16,4-6 0 15,4-4-3-15,-12-6 0 16</inkml:trace>
  <inkml:trace contextRef="#ctx0" brushRef="#br0" timeOffset="6532.2325">12816 3066 30 0,'-52'51'15'0,"20"30"-12"0,25-62 25 0,-4 12-25 16,4 10 0-16,0 0 1 15,3 3 1-15,4 6-7 16,8-6 1-16,2-7 4 16,8-2 0-16,3-7-1 15,4-15 1-15,3-10-6 16,4-13 1-16,3-12-10 16,-3-6 0-16</inkml:trace>
  <inkml:trace contextRef="#ctx0" brushRef="#br0" timeOffset="6707.8608">13035 3092 36 0,'-17'37'18'0,"-19"51"-16"0,26-63 23 15,-8 19-24 1,-7 6 0-16,-3 19 1 0,-4 6 0 16,-3 1-3-16,3-4 1 15,8-13 0-15,2-5 0 16,5-10-8-1,3-7 0-15,14-12-3 0,7-12 0 16</inkml:trace>
  <inkml:trace contextRef="#ctx0" brushRef="#br0" timeOffset="7086.9637">13402 2800 38 0,'-3'9'19'0,"-19"57"-23"0,12-44 35 0,-8 22-28 16,-10 16 0-16,0 5 3 16,3 1 0-16,4 0-8 15,3-6 1-15,8-4 4 16,3-12 1-16,3-9-2 16,0-10 0-16,8-13-1 15,7-9 0-15,6-15-4 16,8-10 1-16,3-13-5 15,4-9 1-15,-7 4-2 16,-4-1 0-16,-4 10 0 16,-2 12 0-16,-5 6 5 15,-3 10 1-15,0 12 5 16,-3 10 0-16,-1 3 2 16,1 0 0-16,-1 10 0 0,4-4 0 15,0 3-2-15,4-3 0 16,0-6-5-1,-1-6 0-15,4-4-9 0,0-2 1 16</inkml:trace>
  <inkml:trace contextRef="#ctx0" brushRef="#br0" timeOffset="7324.1482">13399 3521 34 0,'-32'38'17'0,"35"28"-16"0,1-54 22 0,3 4-21 16,0-1 0-1,4 4 1-15,3-3 1 0,3 0-5 16,4-7 0-16,4-3 3 16,-4-6 1-16,0-9-2 15,-3-4 0-15,-4 1 0 16,-14-10 0-16,-7 0 0 16,-3-6 1-16,-8 0-1 15,-7 2 1-15,-3 11-6 16,-7 18 0-16,-1 19-8 15,-16 6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2231" cy="341458"/>
          </a:xfrm>
          <a:prstGeom prst="rect">
            <a:avLst/>
          </a:prstGeom>
        </p:spPr>
        <p:txBody>
          <a:bodyPr vert="horz" lIns="80284" tIns="40142" rIns="80284" bIns="40142" rtlCol="0"/>
          <a:lstStyle>
            <a:lvl1pPr algn="l">
              <a:defRPr sz="1100"/>
            </a:lvl1pPr>
          </a:lstStyle>
          <a:p>
            <a:endParaRPr lang="zh-TW" altLang="en-US"/>
          </a:p>
        </p:txBody>
      </p:sp>
      <p:sp>
        <p:nvSpPr>
          <p:cNvPr id="3" name="日期版面配置區 2"/>
          <p:cNvSpPr>
            <a:spLocks noGrp="1"/>
          </p:cNvSpPr>
          <p:nvPr>
            <p:ph type="dt" idx="1"/>
          </p:nvPr>
        </p:nvSpPr>
        <p:spPr>
          <a:xfrm>
            <a:off x="5623409" y="0"/>
            <a:ext cx="4302231" cy="341458"/>
          </a:xfrm>
          <a:prstGeom prst="rect">
            <a:avLst/>
          </a:prstGeom>
        </p:spPr>
        <p:txBody>
          <a:bodyPr vert="horz" lIns="80284" tIns="40142" rIns="80284" bIns="40142" rtlCol="0"/>
          <a:lstStyle>
            <a:lvl1pPr algn="r">
              <a:defRPr sz="1100"/>
            </a:lvl1pPr>
          </a:lstStyle>
          <a:p>
            <a:fld id="{B05CB766-6F8D-4679-8E4D-374297BE29F4}" type="datetimeFigureOut">
              <a:rPr lang="zh-TW" altLang="en-US" smtClean="0"/>
              <a:t>2018/9/21</a:t>
            </a:fld>
            <a:endParaRPr lang="zh-TW" altLang="en-US"/>
          </a:p>
        </p:txBody>
      </p:sp>
      <p:sp>
        <p:nvSpPr>
          <p:cNvPr id="4" name="投影片圖像版面配置區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80284" tIns="40142" rIns="80284" bIns="40142" rtlCol="0" anchor="ctr"/>
          <a:lstStyle/>
          <a:p>
            <a:endParaRPr lang="zh-TW" altLang="en-US"/>
          </a:p>
        </p:txBody>
      </p:sp>
      <p:sp>
        <p:nvSpPr>
          <p:cNvPr id="5" name="備忘稿版面配置區 4"/>
          <p:cNvSpPr>
            <a:spLocks noGrp="1"/>
          </p:cNvSpPr>
          <p:nvPr>
            <p:ph type="body" sz="quarter" idx="3"/>
          </p:nvPr>
        </p:nvSpPr>
        <p:spPr>
          <a:xfrm>
            <a:off x="992823" y="3271382"/>
            <a:ext cx="7942580" cy="2676584"/>
          </a:xfrm>
          <a:prstGeom prst="rect">
            <a:avLst/>
          </a:prstGeom>
        </p:spPr>
        <p:txBody>
          <a:bodyPr vert="horz" lIns="80284" tIns="40142" rIns="80284" bIns="40142"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6456219"/>
            <a:ext cx="4302231" cy="341457"/>
          </a:xfrm>
          <a:prstGeom prst="rect">
            <a:avLst/>
          </a:prstGeom>
        </p:spPr>
        <p:txBody>
          <a:bodyPr vert="horz" lIns="80284" tIns="40142" rIns="80284" bIns="40142" rtlCol="0" anchor="b"/>
          <a:lstStyle>
            <a:lvl1pPr algn="l">
              <a:defRPr sz="1100"/>
            </a:lvl1pPr>
          </a:lstStyle>
          <a:p>
            <a:endParaRPr lang="zh-TW" altLang="en-US"/>
          </a:p>
        </p:txBody>
      </p:sp>
      <p:sp>
        <p:nvSpPr>
          <p:cNvPr id="7" name="投影片編號版面配置區 6"/>
          <p:cNvSpPr>
            <a:spLocks noGrp="1"/>
          </p:cNvSpPr>
          <p:nvPr>
            <p:ph type="sldNum" sz="quarter" idx="5"/>
          </p:nvPr>
        </p:nvSpPr>
        <p:spPr>
          <a:xfrm>
            <a:off x="5623409" y="6456219"/>
            <a:ext cx="4302231" cy="341457"/>
          </a:xfrm>
          <a:prstGeom prst="rect">
            <a:avLst/>
          </a:prstGeom>
        </p:spPr>
        <p:txBody>
          <a:bodyPr vert="horz" lIns="80284" tIns="40142" rIns="80284" bIns="40142" rtlCol="0" anchor="b"/>
          <a:lstStyle>
            <a:lvl1pPr algn="r">
              <a:defRPr sz="1100"/>
            </a:lvl1pPr>
          </a:lstStyle>
          <a:p>
            <a:fld id="{57D3D039-30E8-43D2-B9CA-D74400B571ED}" type="slidenum">
              <a:rPr lang="zh-TW" altLang="en-US" smtClean="0"/>
              <a:t>‹#›</a:t>
            </a:fld>
            <a:endParaRPr lang="zh-TW" altLang="en-US"/>
          </a:p>
        </p:txBody>
      </p:sp>
    </p:spTree>
    <p:extLst>
      <p:ext uri="{BB962C8B-B14F-4D97-AF65-F5344CB8AC3E}">
        <p14:creationId xmlns:p14="http://schemas.microsoft.com/office/powerpoint/2010/main" val="400907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802843"/>
            <a:endParaRPr lang="en-US" altLang="zh-TW" sz="1100" dirty="0">
              <a:latin typeface="Arial"/>
              <a:cs typeface="Arial"/>
            </a:endParaRPr>
          </a:p>
          <a:p>
            <a:endParaRPr lang="zh-TW" altLang="en-US" dirty="0"/>
          </a:p>
        </p:txBody>
      </p:sp>
      <p:sp>
        <p:nvSpPr>
          <p:cNvPr id="4" name="投影片編號版面配置區 3"/>
          <p:cNvSpPr>
            <a:spLocks noGrp="1"/>
          </p:cNvSpPr>
          <p:nvPr>
            <p:ph type="sldNum" sz="quarter" idx="10"/>
          </p:nvPr>
        </p:nvSpPr>
        <p:spPr/>
        <p:txBody>
          <a:bodyPr/>
          <a:lstStyle/>
          <a:p>
            <a:fld id="{57D3D039-30E8-43D2-B9CA-D74400B571ED}" type="slidenum">
              <a:rPr lang="zh-TW" altLang="en-US" smtClean="0"/>
              <a:t>3</a:t>
            </a:fld>
            <a:endParaRPr lang="zh-TW" altLang="en-US"/>
          </a:p>
        </p:txBody>
      </p:sp>
    </p:spTree>
    <p:extLst>
      <p:ext uri="{BB962C8B-B14F-4D97-AF65-F5344CB8AC3E}">
        <p14:creationId xmlns:p14="http://schemas.microsoft.com/office/powerpoint/2010/main" val="12046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0593" marR="3035751">
              <a:lnSpc>
                <a:spcPct val="120000"/>
              </a:lnSpc>
              <a:spcBef>
                <a:spcPts val="88"/>
              </a:spcBef>
              <a:tabLst>
                <a:tab pos="211861" algn="l"/>
              </a:tabLst>
            </a:pPr>
            <a:r>
              <a:rPr lang="en-US" altLang="zh-TW" sz="1100" dirty="0">
                <a:latin typeface="Times New Roman" panose="02020603050405020304" pitchFamily="18" charset="0"/>
                <a:cs typeface="Times New Roman" panose="02020603050405020304" pitchFamily="18" charset="0"/>
              </a:rPr>
              <a:t>An approach that extracts signiﬁcant Permissions from apps and uses the extracted information to effectively detect malware using supervised learning </a:t>
            </a:r>
            <a:endParaRPr lang="en-US" altLang="zh-TW" sz="1100" dirty="0">
              <a:latin typeface="Arial"/>
              <a:cs typeface="Arial"/>
            </a:endParaRPr>
          </a:p>
          <a:p>
            <a:endParaRPr lang="zh-TW" altLang="en-US" dirty="0"/>
          </a:p>
        </p:txBody>
      </p:sp>
      <p:sp>
        <p:nvSpPr>
          <p:cNvPr id="4" name="投影片編號版面配置區 3"/>
          <p:cNvSpPr>
            <a:spLocks noGrp="1"/>
          </p:cNvSpPr>
          <p:nvPr>
            <p:ph type="sldNum" sz="quarter" idx="10"/>
          </p:nvPr>
        </p:nvSpPr>
        <p:spPr/>
        <p:txBody>
          <a:bodyPr/>
          <a:lstStyle/>
          <a:p>
            <a:fld id="{57D3D039-30E8-43D2-B9CA-D74400B571ED}" type="slidenum">
              <a:rPr lang="zh-TW" altLang="en-US" smtClean="0"/>
              <a:t>4</a:t>
            </a:fld>
            <a:endParaRPr lang="zh-TW" altLang="en-US"/>
          </a:p>
        </p:txBody>
      </p:sp>
    </p:spTree>
    <p:extLst>
      <p:ext uri="{BB962C8B-B14F-4D97-AF65-F5344CB8AC3E}">
        <p14:creationId xmlns:p14="http://schemas.microsoft.com/office/powerpoint/2010/main" val="381205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7D3D039-30E8-43D2-B9CA-D74400B571ED}" type="slidenum">
              <a:rPr lang="zh-TW" altLang="en-US" smtClean="0"/>
              <a:t>7</a:t>
            </a:fld>
            <a:endParaRPr lang="zh-TW" altLang="en-US"/>
          </a:p>
        </p:txBody>
      </p:sp>
    </p:spTree>
    <p:extLst>
      <p:ext uri="{BB962C8B-B14F-4D97-AF65-F5344CB8AC3E}">
        <p14:creationId xmlns:p14="http://schemas.microsoft.com/office/powerpoint/2010/main" val="1257603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100" spc="-53" dirty="0">
                <a:latin typeface="Times New Roman"/>
                <a:cs typeface="Times New Roman"/>
              </a:rPr>
              <a:t>Skewed models:  </a:t>
            </a:r>
            <a:r>
              <a:rPr lang="en-US" altLang="zh-TW" sz="1100" dirty="0"/>
              <a:t>f</a:t>
            </a:r>
            <a:r>
              <a:rPr lang="en-US" altLang="zh-TW" dirty="0" smtClean="0"/>
              <a:t>or example, in the case where the size of matrix M is 10 and the size of matrix B is 1000, after applying supervised machine learning techniques for classiﬁcation, the classiﬁcation models mainly skew towards capturing the characteristics of matrix B, thereby aﬀecting classiﬁcation accuracy.</a:t>
            </a:r>
            <a:endParaRPr lang="zh-TW" altLang="en-US" dirty="0"/>
          </a:p>
        </p:txBody>
      </p:sp>
      <p:sp>
        <p:nvSpPr>
          <p:cNvPr id="4" name="投影片編號版面配置區 3"/>
          <p:cNvSpPr>
            <a:spLocks noGrp="1"/>
          </p:cNvSpPr>
          <p:nvPr>
            <p:ph type="sldNum" sz="quarter" idx="10"/>
          </p:nvPr>
        </p:nvSpPr>
        <p:spPr/>
        <p:txBody>
          <a:bodyPr/>
          <a:lstStyle/>
          <a:p>
            <a:fld id="{57D3D039-30E8-43D2-B9CA-D74400B571ED}" type="slidenum">
              <a:rPr lang="zh-TW" altLang="en-US" smtClean="0"/>
              <a:t>8</a:t>
            </a:fld>
            <a:endParaRPr lang="zh-TW" altLang="en-US"/>
          </a:p>
        </p:txBody>
      </p:sp>
    </p:spTree>
    <p:extLst>
      <p:ext uri="{BB962C8B-B14F-4D97-AF65-F5344CB8AC3E}">
        <p14:creationId xmlns:p14="http://schemas.microsoft.com/office/powerpoint/2010/main" val="263966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7D3D039-30E8-43D2-B9CA-D74400B571ED}" type="slidenum">
              <a:rPr lang="zh-TW" altLang="en-US" smtClean="0"/>
              <a:t>11</a:t>
            </a:fld>
            <a:endParaRPr lang="zh-TW" altLang="en-US"/>
          </a:p>
        </p:txBody>
      </p:sp>
    </p:spTree>
    <p:extLst>
      <p:ext uri="{BB962C8B-B14F-4D97-AF65-F5344CB8AC3E}">
        <p14:creationId xmlns:p14="http://schemas.microsoft.com/office/powerpoint/2010/main" val="317757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7D3D039-30E8-43D2-B9CA-D74400B571ED}" type="slidenum">
              <a:rPr lang="zh-TW" altLang="en-US" smtClean="0"/>
              <a:t>20</a:t>
            </a:fld>
            <a:endParaRPr lang="zh-TW" altLang="en-US"/>
          </a:p>
        </p:txBody>
      </p:sp>
    </p:spTree>
    <p:extLst>
      <p:ext uri="{BB962C8B-B14F-4D97-AF65-F5344CB8AC3E}">
        <p14:creationId xmlns:p14="http://schemas.microsoft.com/office/powerpoint/2010/main" val="9037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7D3D039-30E8-43D2-B9CA-D74400B571ED}" type="slidenum">
              <a:rPr lang="zh-TW" altLang="en-US" smtClean="0"/>
              <a:t>21</a:t>
            </a:fld>
            <a:endParaRPr lang="zh-TW" altLang="en-US"/>
          </a:p>
        </p:txBody>
      </p:sp>
    </p:spTree>
    <p:extLst>
      <p:ext uri="{BB962C8B-B14F-4D97-AF65-F5344CB8AC3E}">
        <p14:creationId xmlns:p14="http://schemas.microsoft.com/office/powerpoint/2010/main" val="1310284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7D3D039-30E8-43D2-B9CA-D74400B571ED}" type="slidenum">
              <a:rPr lang="zh-TW" altLang="en-US" smtClean="0"/>
              <a:t>24</a:t>
            </a:fld>
            <a:endParaRPr lang="zh-TW" altLang="en-US"/>
          </a:p>
        </p:txBody>
      </p:sp>
    </p:spTree>
    <p:extLst>
      <p:ext uri="{BB962C8B-B14F-4D97-AF65-F5344CB8AC3E}">
        <p14:creationId xmlns:p14="http://schemas.microsoft.com/office/powerpoint/2010/main" val="37817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9/21/2018</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9/21/2018</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9/21/2018</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9/21/2018</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9/21/2018</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99677" y="1085071"/>
            <a:ext cx="7192645" cy="574039"/>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54395" y="2228195"/>
            <a:ext cx="10283208" cy="389191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9/21/2018</a:t>
            </a:fld>
            <a:endParaRPr lang="en-US"/>
          </a:p>
        </p:txBody>
      </p:sp>
      <p:sp>
        <p:nvSpPr>
          <p:cNvPr id="6" name="Holder 6"/>
          <p:cNvSpPr>
            <a:spLocks noGrp="1"/>
          </p:cNvSpPr>
          <p:nvPr>
            <p:ph type="sldNum" sz="quarter" idx="7"/>
          </p:nvPr>
        </p:nvSpPr>
        <p:spPr>
          <a:xfrm>
            <a:off x="11734800" y="6518910"/>
            <a:ext cx="190500" cy="167639"/>
          </a:xfrm>
          <a:prstGeom prst="rect">
            <a:avLst/>
          </a:prstGeom>
        </p:spPr>
        <p:txBody>
          <a:bodyPr wrap="square" lIns="0" tIns="0" rIns="0" bIns="0">
            <a:spAutoFit/>
          </a:bodyPr>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15.png"/><Relationship Id="rId7" Type="http://schemas.openxmlformats.org/officeDocument/2006/relationships/image" Target="../media/image19.emf"/><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8.emf"/><Relationship Id="rId4" Type="http://schemas.openxmlformats.org/officeDocument/2006/relationships/customXml" Target="../ink/ink5.xml"/><Relationship Id="rId9" Type="http://schemas.openxmlformats.org/officeDocument/2006/relationships/image" Target="../media/image2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9.emf"/><Relationship Id="rId4" Type="http://schemas.openxmlformats.org/officeDocument/2006/relationships/customXml" Target="../ink/ink12.xml"/></Relationships>
</file>

<file path=ppt/slides/_rels/slide2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emf"/><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4.jpg"/><Relationship Id="rId7"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customXml" Target="../ink/ink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0" y="990600"/>
            <a:ext cx="9626820" cy="1304708"/>
          </a:xfrm>
          <a:prstGeom prst="rect">
            <a:avLst/>
          </a:prstGeom>
        </p:spPr>
        <p:txBody>
          <a:bodyPr wrap="square" lIns="0" tIns="0" rIns="0" bIns="0">
            <a:noAutofit/>
          </a:bodyPr>
          <a:lstStyle>
            <a:lvl1pPr>
              <a:defRPr sz="3600" b="0" i="0">
                <a:solidFill>
                  <a:schemeClr val="tx1"/>
                </a:solidFill>
                <a:latin typeface="Times New Roman"/>
                <a:ea typeface="+mj-ea"/>
                <a:cs typeface="Times New Roman"/>
              </a:defRPr>
            </a:lvl1pPr>
          </a:lstStyle>
          <a:p>
            <a:pPr algn="ctr">
              <a:lnSpc>
                <a:spcPts val="5000"/>
              </a:lnSpc>
            </a:pPr>
            <a:r>
              <a:rPr lang="en-US" altLang="zh-TW" kern="0" spc="-5" dirty="0">
                <a:solidFill>
                  <a:prstClr val="black"/>
                </a:solidFill>
              </a:rPr>
              <a:t>Signiﬁcant Permission Identiﬁcation for Machine-Learning-Based Android Malware Detection</a:t>
            </a:r>
            <a:endParaRPr lang="en-US" altLang="zh-TW" sz="4400" b="1" kern="0" spc="-10" dirty="0"/>
          </a:p>
        </p:txBody>
      </p:sp>
      <p:sp>
        <p:nvSpPr>
          <p:cNvPr id="7" name="Subtitle 5"/>
          <p:cNvSpPr txBox="1">
            <a:spLocks/>
          </p:cNvSpPr>
          <p:nvPr/>
        </p:nvSpPr>
        <p:spPr>
          <a:xfrm>
            <a:off x="2514600" y="3048000"/>
            <a:ext cx="7696200" cy="3140968"/>
          </a:xfrm>
          <a:prstGeom prst="rect">
            <a:avLst/>
          </a:prstGeom>
        </p:spPr>
        <p:txBody>
          <a:bodyPr wrap="square" lIns="0" tIns="0" rIns="0" bIns="0">
            <a:normAutofit fontScale="85000" lnSpcReduction="10000"/>
          </a:bodyPr>
          <a:lstStyle>
            <a:lvl1pPr marL="0">
              <a:defRPr sz="24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lnSpc>
                <a:spcPct val="150000"/>
              </a:lnSpc>
              <a:defRPr/>
            </a:pPr>
            <a:r>
              <a:rPr lang="en-US" b="1" i="1" kern="0" dirty="0" smtClean="0"/>
              <a:t>Authors</a:t>
            </a:r>
            <a:r>
              <a:rPr lang="en-US" i="1" kern="0" dirty="0" smtClean="0"/>
              <a:t>: </a:t>
            </a:r>
            <a:r>
              <a:rPr lang="it-IT" altLang="zh-TW" kern="0" dirty="0"/>
              <a:t>Jin </a:t>
            </a:r>
            <a:r>
              <a:rPr lang="it-IT" altLang="zh-TW" kern="0" dirty="0" smtClean="0"/>
              <a:t>Li</a:t>
            </a:r>
            <a:r>
              <a:rPr lang="en-US" altLang="zh-TW" kern="0" spc="-15" dirty="0">
                <a:cs typeface="Calibri"/>
              </a:rPr>
              <a:t>*</a:t>
            </a:r>
            <a:r>
              <a:rPr lang="it-IT" altLang="zh-TW" kern="0" dirty="0" smtClean="0"/>
              <a:t>, </a:t>
            </a:r>
            <a:r>
              <a:rPr lang="it-IT" altLang="zh-TW" kern="0" dirty="0"/>
              <a:t>Lichao </a:t>
            </a:r>
            <a:r>
              <a:rPr lang="it-IT" altLang="zh-TW" kern="0" dirty="0" smtClean="0"/>
              <a:t>Sun</a:t>
            </a:r>
            <a:r>
              <a:rPr lang="en-US" altLang="zh-TW" kern="0" baseline="30000" dirty="0"/>
              <a:t>@</a:t>
            </a:r>
            <a:r>
              <a:rPr lang="it-IT" altLang="zh-TW" kern="0" dirty="0" smtClean="0"/>
              <a:t>, </a:t>
            </a:r>
            <a:r>
              <a:rPr lang="it-IT" altLang="zh-TW" kern="0" dirty="0"/>
              <a:t>Qiben </a:t>
            </a:r>
            <a:r>
              <a:rPr lang="it-IT" altLang="zh-TW" kern="0" dirty="0" smtClean="0"/>
              <a:t>Yan</a:t>
            </a:r>
            <a:r>
              <a:rPr lang="en-US" altLang="zh-TW" kern="0" spc="-15" baseline="30000" dirty="0">
                <a:cs typeface="Calibri"/>
              </a:rPr>
              <a:t>#</a:t>
            </a:r>
            <a:r>
              <a:rPr lang="en-US" altLang="zh-TW" kern="0" dirty="0" smtClean="0"/>
              <a:t>, </a:t>
            </a:r>
            <a:r>
              <a:rPr lang="en-US" altLang="zh-TW" kern="0" dirty="0" err="1"/>
              <a:t>Zhiqiang</a:t>
            </a:r>
            <a:r>
              <a:rPr lang="en-US" altLang="zh-TW" kern="0" dirty="0"/>
              <a:t> </a:t>
            </a:r>
            <a:r>
              <a:rPr lang="en-US" altLang="zh-TW" kern="0" dirty="0" smtClean="0"/>
              <a:t>Li</a:t>
            </a:r>
            <a:r>
              <a:rPr lang="en-US" altLang="zh-TW" kern="0" spc="-15" baseline="30000" dirty="0">
                <a:cs typeface="Calibri"/>
              </a:rPr>
              <a:t>#</a:t>
            </a:r>
            <a:r>
              <a:rPr lang="en-US" altLang="zh-TW" kern="0" dirty="0" smtClean="0"/>
              <a:t>, </a:t>
            </a:r>
            <a:r>
              <a:rPr lang="en-US" altLang="zh-TW" kern="0" dirty="0" err="1"/>
              <a:t>Witawas</a:t>
            </a:r>
            <a:r>
              <a:rPr lang="en-US" altLang="zh-TW" kern="0" dirty="0"/>
              <a:t> </a:t>
            </a:r>
            <a:r>
              <a:rPr lang="en-US" altLang="zh-TW" kern="0" dirty="0" err="1" smtClean="0"/>
              <a:t>Srisa</a:t>
            </a:r>
            <a:r>
              <a:rPr lang="en-US" altLang="zh-TW" kern="0" dirty="0" smtClean="0"/>
              <a:t>-an</a:t>
            </a:r>
            <a:r>
              <a:rPr lang="en-US" altLang="zh-TW" kern="0" spc="-15" baseline="30000" dirty="0">
                <a:cs typeface="Calibri"/>
              </a:rPr>
              <a:t>#</a:t>
            </a:r>
            <a:r>
              <a:rPr lang="en-US" altLang="zh-TW" kern="0" dirty="0" smtClean="0"/>
              <a:t>, </a:t>
            </a:r>
            <a:r>
              <a:rPr lang="en-US" altLang="zh-TW" kern="0" dirty="0"/>
              <a:t>and  </a:t>
            </a:r>
            <a:r>
              <a:rPr lang="en-US" altLang="zh-TW" kern="0" dirty="0" err="1"/>
              <a:t>Heng</a:t>
            </a:r>
            <a:r>
              <a:rPr lang="en-US" altLang="zh-TW" kern="0" dirty="0"/>
              <a:t> </a:t>
            </a:r>
            <a:r>
              <a:rPr lang="en-US" altLang="zh-TW" kern="0" dirty="0" smtClean="0"/>
              <a:t>Ye</a:t>
            </a:r>
            <a:r>
              <a:rPr lang="en-US" altLang="zh-TW" kern="0" baseline="30000" dirty="0" smtClean="0"/>
              <a:t>^ </a:t>
            </a:r>
          </a:p>
          <a:p>
            <a:pPr algn="ctr">
              <a:lnSpc>
                <a:spcPct val="150000"/>
              </a:lnSpc>
              <a:defRPr/>
            </a:pPr>
            <a:r>
              <a:rPr lang="en-US" altLang="zh-TW" kern="0" spc="-15" dirty="0" smtClean="0">
                <a:latin typeface="Calibri"/>
                <a:cs typeface="Calibri"/>
              </a:rPr>
              <a:t>(</a:t>
            </a:r>
            <a:r>
              <a:rPr lang="en-US" altLang="zh-TW" kern="0" spc="-15" dirty="0">
                <a:cs typeface="Calibri"/>
              </a:rPr>
              <a:t>*</a:t>
            </a:r>
            <a:r>
              <a:rPr lang="en-US" altLang="zh-TW" kern="0" dirty="0" smtClean="0"/>
              <a:t> </a:t>
            </a:r>
            <a:r>
              <a:rPr lang="en-US" altLang="zh-TW" kern="0" dirty="0"/>
              <a:t>Guangzhou </a:t>
            </a:r>
            <a:r>
              <a:rPr lang="en-US" altLang="zh-TW" kern="0" dirty="0" smtClean="0"/>
              <a:t>University,</a:t>
            </a:r>
            <a:r>
              <a:rPr lang="en-US" altLang="zh-TW" kern="0" baseline="30000" dirty="0"/>
              <a:t> @ </a:t>
            </a:r>
            <a:r>
              <a:rPr lang="en-US" altLang="zh-TW" kern="0" spc="-15" dirty="0" smtClean="0">
                <a:cs typeface="Calibri"/>
              </a:rPr>
              <a:t>University </a:t>
            </a:r>
            <a:r>
              <a:rPr lang="en-US" altLang="zh-TW" kern="0" spc="-15" dirty="0">
                <a:cs typeface="Calibri"/>
              </a:rPr>
              <a:t>of</a:t>
            </a:r>
          </a:p>
          <a:p>
            <a:pPr algn="ctr">
              <a:lnSpc>
                <a:spcPct val="150000"/>
              </a:lnSpc>
              <a:defRPr/>
            </a:pPr>
            <a:r>
              <a:rPr lang="en-US" altLang="zh-TW" kern="0" spc="-15" dirty="0">
                <a:cs typeface="Calibri"/>
              </a:rPr>
              <a:t>Illinois at Chicago, </a:t>
            </a:r>
            <a:r>
              <a:rPr lang="en-US" altLang="zh-TW" kern="0" spc="-15" baseline="30000" dirty="0" smtClean="0">
                <a:cs typeface="Calibri"/>
              </a:rPr>
              <a:t>#</a:t>
            </a:r>
            <a:r>
              <a:rPr lang="en-US" altLang="zh-TW" kern="0" dirty="0"/>
              <a:t> University of Nebraska–Lincoln</a:t>
            </a:r>
            <a:r>
              <a:rPr lang="en-US" altLang="zh-TW" kern="0" spc="-15" dirty="0" smtClean="0">
                <a:cs typeface="Calibri"/>
              </a:rPr>
              <a:t>, </a:t>
            </a:r>
            <a:r>
              <a:rPr lang="en-US" altLang="zh-TW" kern="0" baseline="30000" dirty="0" smtClean="0"/>
              <a:t>^</a:t>
            </a:r>
            <a:r>
              <a:rPr lang="en-US" altLang="zh-TW" kern="0" spc="-15" dirty="0" smtClean="0">
                <a:cs typeface="Calibri"/>
              </a:rPr>
              <a:t>Beijing </a:t>
            </a:r>
            <a:r>
              <a:rPr lang="en-US" altLang="zh-TW" kern="0" spc="-15" dirty="0" err="1">
                <a:cs typeface="Calibri"/>
              </a:rPr>
              <a:t>Jiaotong</a:t>
            </a:r>
            <a:r>
              <a:rPr lang="en-US" altLang="zh-TW" kern="0" spc="-15" dirty="0">
                <a:cs typeface="Calibri"/>
              </a:rPr>
              <a:t> University</a:t>
            </a:r>
            <a:r>
              <a:rPr lang="en-US" altLang="zh-TW" kern="0" dirty="0" smtClean="0">
                <a:latin typeface="Calibri"/>
                <a:cs typeface="Calibri"/>
              </a:rPr>
              <a:t>)</a:t>
            </a:r>
          </a:p>
          <a:p>
            <a:pPr algn="ctr">
              <a:lnSpc>
                <a:spcPct val="120000"/>
              </a:lnSpc>
              <a:defRPr/>
            </a:pPr>
            <a:endParaRPr lang="en-US" altLang="zh-TW" kern="0" dirty="0" smtClean="0">
              <a:latin typeface="Calibri"/>
              <a:cs typeface="Calibri"/>
            </a:endParaRPr>
          </a:p>
          <a:p>
            <a:pPr algn="ctr">
              <a:lnSpc>
                <a:spcPct val="120000"/>
              </a:lnSpc>
            </a:pPr>
            <a:r>
              <a:rPr lang="en-US" kern="0" dirty="0" smtClean="0">
                <a:solidFill>
                  <a:srgbClr val="0000CC"/>
                </a:solidFill>
              </a:rPr>
              <a:t>From: </a:t>
            </a:r>
            <a:r>
              <a:rPr lang="en-US" kern="0" dirty="0">
                <a:solidFill>
                  <a:srgbClr val="0000CC"/>
                </a:solidFill>
              </a:rPr>
              <a:t>IEEE TRANSACTIONS ON INDUSTRIAL INFORMATICS, VOL. 14, NO. 7, JULY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6550" y="1085071"/>
            <a:ext cx="8978900" cy="574040"/>
          </a:xfrm>
          <a:prstGeom prst="rect">
            <a:avLst/>
          </a:prstGeom>
        </p:spPr>
        <p:txBody>
          <a:bodyPr vert="horz" wrap="square" lIns="0" tIns="12700" rIns="0" bIns="0" rtlCol="0">
            <a:spAutoFit/>
          </a:bodyPr>
          <a:lstStyle/>
          <a:p>
            <a:pPr marL="12700">
              <a:lnSpc>
                <a:spcPct val="100000"/>
              </a:lnSpc>
              <a:spcBef>
                <a:spcPts val="100"/>
              </a:spcBef>
            </a:pPr>
            <a:r>
              <a:rPr spc="-5" dirty="0"/>
              <a:t>Permission Ranking with Negative Rate</a:t>
            </a:r>
            <a:r>
              <a:rPr spc="25" dirty="0"/>
              <a:t> </a:t>
            </a:r>
            <a:r>
              <a:rPr spc="-5" dirty="0"/>
              <a:t>(PRNR)</a:t>
            </a:r>
          </a:p>
        </p:txBody>
      </p:sp>
      <p:sp>
        <p:nvSpPr>
          <p:cNvPr id="3" name="object 3"/>
          <p:cNvSpPr txBox="1"/>
          <p:nvPr/>
        </p:nvSpPr>
        <p:spPr>
          <a:xfrm>
            <a:off x="967114" y="2299337"/>
            <a:ext cx="4572000" cy="3288080"/>
          </a:xfrm>
          <a:prstGeom prst="rect">
            <a:avLst/>
          </a:prstGeom>
        </p:spPr>
        <p:txBody>
          <a:bodyPr vert="horz" wrap="square" lIns="0" tIns="109220" rIns="0" bIns="0" rtlCol="0">
            <a:spAutoFit/>
          </a:bodyPr>
          <a:lstStyle/>
          <a:p>
            <a:pPr marL="38100">
              <a:lnSpc>
                <a:spcPct val="100000"/>
              </a:lnSpc>
              <a:spcBef>
                <a:spcPts val="860"/>
              </a:spcBef>
              <a:buChar char="•"/>
              <a:tabLst>
                <a:tab pos="266065" algn="l"/>
                <a:tab pos="266700" algn="l"/>
              </a:tabLst>
            </a:pPr>
            <a:r>
              <a:rPr sz="2200" spc="-5" dirty="0">
                <a:latin typeface="Arial"/>
                <a:cs typeface="Arial"/>
              </a:rPr>
              <a:t>R(P</a:t>
            </a:r>
            <a:r>
              <a:rPr sz="2175" spc="-7" baseline="-21072" dirty="0">
                <a:latin typeface="Arial"/>
                <a:cs typeface="Arial"/>
              </a:rPr>
              <a:t>i</a:t>
            </a:r>
            <a:r>
              <a:rPr sz="2200" spc="-5" dirty="0">
                <a:latin typeface="Arial"/>
                <a:cs typeface="Arial"/>
              </a:rPr>
              <a:t>) </a:t>
            </a:r>
            <a:r>
              <a:rPr sz="2200" dirty="0">
                <a:latin typeface="Arial"/>
                <a:cs typeface="Arial"/>
              </a:rPr>
              <a:t>=</a:t>
            </a:r>
            <a:r>
              <a:rPr sz="2200" spc="5" dirty="0">
                <a:latin typeface="Arial"/>
                <a:cs typeface="Arial"/>
              </a:rPr>
              <a:t> </a:t>
            </a:r>
            <a:r>
              <a:rPr sz="2200" dirty="0">
                <a:latin typeface="Arial"/>
                <a:cs typeface="Arial"/>
              </a:rPr>
              <a:t>[-1,1]</a:t>
            </a:r>
          </a:p>
          <a:p>
            <a:pPr marL="494665" lvl="1">
              <a:lnSpc>
                <a:spcPct val="100000"/>
              </a:lnSpc>
              <a:spcBef>
                <a:spcPts val="760"/>
              </a:spcBef>
              <a:buChar char="•"/>
              <a:tabLst>
                <a:tab pos="723265" algn="l"/>
                <a:tab pos="723900" algn="l"/>
              </a:tabLst>
            </a:pPr>
            <a:r>
              <a:rPr sz="2200" dirty="0">
                <a:latin typeface="Arial"/>
                <a:cs typeface="Arial"/>
              </a:rPr>
              <a:t>-1 means </a:t>
            </a:r>
            <a:r>
              <a:rPr sz="2200" spc="-5" dirty="0">
                <a:latin typeface="Arial"/>
                <a:cs typeface="Arial"/>
              </a:rPr>
              <a:t>non-risky</a:t>
            </a:r>
            <a:r>
              <a:rPr sz="2200" spc="-20" dirty="0">
                <a:latin typeface="Arial"/>
                <a:cs typeface="Arial"/>
              </a:rPr>
              <a:t> </a:t>
            </a:r>
            <a:r>
              <a:rPr sz="2200" spc="-5" dirty="0">
                <a:latin typeface="Arial"/>
                <a:cs typeface="Arial"/>
              </a:rPr>
              <a:t>permission</a:t>
            </a:r>
            <a:endParaRPr sz="2200" dirty="0">
              <a:latin typeface="Arial"/>
              <a:cs typeface="Arial"/>
            </a:endParaRPr>
          </a:p>
          <a:p>
            <a:pPr marL="494665" lvl="1">
              <a:lnSpc>
                <a:spcPct val="100000"/>
              </a:lnSpc>
              <a:spcBef>
                <a:spcPts val="790"/>
              </a:spcBef>
              <a:buChar char="•"/>
              <a:tabLst>
                <a:tab pos="723265" algn="l"/>
                <a:tab pos="723900" algn="l"/>
              </a:tabLst>
            </a:pPr>
            <a:r>
              <a:rPr sz="2200" dirty="0">
                <a:latin typeface="Arial"/>
                <a:cs typeface="Arial"/>
              </a:rPr>
              <a:t>1 means </a:t>
            </a:r>
            <a:r>
              <a:rPr sz="2200" spc="-5" dirty="0">
                <a:latin typeface="Arial"/>
                <a:cs typeface="Arial"/>
              </a:rPr>
              <a:t>risky</a:t>
            </a:r>
            <a:r>
              <a:rPr sz="2200" spc="-10" dirty="0">
                <a:latin typeface="Arial"/>
                <a:cs typeface="Arial"/>
              </a:rPr>
              <a:t> </a:t>
            </a:r>
            <a:r>
              <a:rPr sz="2200" spc="-5" dirty="0">
                <a:latin typeface="Arial"/>
                <a:cs typeface="Arial"/>
              </a:rPr>
              <a:t>permission</a:t>
            </a:r>
            <a:endParaRPr sz="2200" dirty="0">
              <a:latin typeface="Arial"/>
              <a:cs typeface="Arial"/>
            </a:endParaRPr>
          </a:p>
          <a:p>
            <a:pPr marL="494665" lvl="1">
              <a:lnSpc>
                <a:spcPct val="100000"/>
              </a:lnSpc>
              <a:spcBef>
                <a:spcPts val="760"/>
              </a:spcBef>
              <a:buChar char="•"/>
              <a:tabLst>
                <a:tab pos="723265" algn="l"/>
                <a:tab pos="723900" algn="l"/>
              </a:tabLst>
            </a:pPr>
            <a:r>
              <a:rPr sz="2200" dirty="0">
                <a:latin typeface="Arial"/>
                <a:cs typeface="Arial"/>
              </a:rPr>
              <a:t>0 means </a:t>
            </a:r>
            <a:r>
              <a:rPr sz="2200" spc="-5" dirty="0">
                <a:latin typeface="Arial"/>
                <a:cs typeface="Arial"/>
              </a:rPr>
              <a:t>lowest</a:t>
            </a:r>
            <a:r>
              <a:rPr sz="2200" spc="-15" dirty="0">
                <a:latin typeface="Arial"/>
                <a:cs typeface="Arial"/>
              </a:rPr>
              <a:t> </a:t>
            </a:r>
            <a:r>
              <a:rPr sz="2200" spc="-5" dirty="0">
                <a:latin typeface="Arial"/>
                <a:cs typeface="Arial"/>
              </a:rPr>
              <a:t>impact</a:t>
            </a:r>
            <a:endParaRPr sz="2200" dirty="0">
              <a:latin typeface="Arial"/>
              <a:cs typeface="Arial"/>
            </a:endParaRPr>
          </a:p>
          <a:p>
            <a:pPr marL="38100">
              <a:lnSpc>
                <a:spcPct val="100000"/>
              </a:lnSpc>
              <a:spcBef>
                <a:spcPts val="1260"/>
              </a:spcBef>
              <a:buChar char="•"/>
              <a:tabLst>
                <a:tab pos="266065" algn="l"/>
                <a:tab pos="266700" algn="l"/>
              </a:tabLst>
            </a:pPr>
            <a:r>
              <a:rPr lang="en-US" sz="2200" dirty="0" smtClean="0">
                <a:latin typeface="Arial"/>
                <a:cs typeface="Arial"/>
              </a:rPr>
              <a:t>Benign ranking list: </a:t>
            </a:r>
            <a:r>
              <a:rPr sz="2200" dirty="0" smtClean="0">
                <a:latin typeface="Arial"/>
                <a:cs typeface="Arial"/>
              </a:rPr>
              <a:t>-1 </a:t>
            </a:r>
            <a:r>
              <a:rPr sz="2200" dirty="0">
                <a:latin typeface="Arial"/>
                <a:cs typeface="Arial"/>
              </a:rPr>
              <a:t>to</a:t>
            </a:r>
            <a:r>
              <a:rPr sz="2200" spc="-100" dirty="0">
                <a:latin typeface="Arial"/>
                <a:cs typeface="Arial"/>
              </a:rPr>
              <a:t> </a:t>
            </a:r>
            <a:r>
              <a:rPr sz="2200" dirty="0">
                <a:latin typeface="Arial"/>
                <a:cs typeface="Arial"/>
              </a:rPr>
              <a:t>0</a:t>
            </a:r>
          </a:p>
          <a:p>
            <a:pPr marL="38100">
              <a:lnSpc>
                <a:spcPct val="100000"/>
              </a:lnSpc>
              <a:spcBef>
                <a:spcPts val="1260"/>
              </a:spcBef>
              <a:buChar char="•"/>
              <a:tabLst>
                <a:tab pos="266065" algn="l"/>
                <a:tab pos="266700" algn="l"/>
              </a:tabLst>
            </a:pPr>
            <a:r>
              <a:rPr lang="en-US" sz="2200" dirty="0" smtClean="0">
                <a:latin typeface="Arial"/>
                <a:cs typeface="Arial"/>
              </a:rPr>
              <a:t>Malicious ranking list: 1</a:t>
            </a:r>
            <a:r>
              <a:rPr sz="2200" dirty="0" smtClean="0">
                <a:latin typeface="Arial"/>
                <a:cs typeface="Arial"/>
              </a:rPr>
              <a:t> </a:t>
            </a:r>
            <a:r>
              <a:rPr sz="2200" dirty="0">
                <a:latin typeface="Arial"/>
                <a:cs typeface="Arial"/>
              </a:rPr>
              <a:t>to</a:t>
            </a:r>
            <a:r>
              <a:rPr sz="2200" spc="-100" dirty="0">
                <a:latin typeface="Arial"/>
                <a:cs typeface="Arial"/>
              </a:rPr>
              <a:t> </a:t>
            </a:r>
            <a:r>
              <a:rPr lang="en-US" sz="2200" dirty="0" smtClean="0">
                <a:latin typeface="Arial"/>
                <a:cs typeface="Arial"/>
              </a:rPr>
              <a:t>0</a:t>
            </a:r>
            <a:endParaRPr sz="2200" dirty="0">
              <a:latin typeface="Arial"/>
              <a:cs typeface="Arial"/>
            </a:endParaRPr>
          </a:p>
          <a:p>
            <a:pPr marL="38100" lvl="1">
              <a:spcBef>
                <a:spcPts val="1260"/>
              </a:spcBef>
              <a:buFontTx/>
              <a:buChar char="•"/>
              <a:tabLst>
                <a:tab pos="266065" algn="l"/>
                <a:tab pos="266700" algn="l"/>
              </a:tabLst>
            </a:pPr>
            <a:r>
              <a:rPr lang="en-US" altLang="zh-TW" sz="2200" spc="-5" dirty="0" smtClean="0">
                <a:latin typeface="Arial"/>
                <a:cs typeface="Arial"/>
              </a:rPr>
              <a:t>Reduce: n</a:t>
            </a:r>
            <a:r>
              <a:rPr sz="2200" spc="-5" dirty="0" smtClean="0">
                <a:latin typeface="Arial"/>
                <a:cs typeface="Arial"/>
              </a:rPr>
              <a:t>ear</a:t>
            </a:r>
            <a:r>
              <a:rPr sz="2200" spc="-80" dirty="0" smtClean="0">
                <a:latin typeface="Arial"/>
                <a:cs typeface="Arial"/>
              </a:rPr>
              <a:t> </a:t>
            </a:r>
            <a:r>
              <a:rPr sz="2200" dirty="0" smtClean="0">
                <a:latin typeface="Arial"/>
                <a:cs typeface="Arial"/>
              </a:rPr>
              <a:t>0</a:t>
            </a:r>
            <a:endParaRPr sz="2200" dirty="0">
              <a:latin typeface="Arial"/>
              <a:cs typeface="Arial"/>
            </a:endParaRPr>
          </a:p>
        </p:txBody>
      </p:sp>
      <p:sp>
        <p:nvSpPr>
          <p:cNvPr id="4" name="object 4"/>
          <p:cNvSpPr/>
          <p:nvPr/>
        </p:nvSpPr>
        <p:spPr>
          <a:xfrm>
            <a:off x="6248400" y="2438400"/>
            <a:ext cx="4157133"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1582400" y="6257579"/>
            <a:ext cx="338773" cy="154529"/>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10</a:t>
            </a:fld>
            <a:endParaRPr sz="1000" dirty="0">
              <a:latin typeface="Arial"/>
              <a:cs typeface="Arial"/>
            </a:endParaRPr>
          </a:p>
        </p:txBody>
      </p:sp>
      <mc:AlternateContent xmlns:mc="http://schemas.openxmlformats.org/markup-compatibility/2006" xmlns:a14="http://schemas.microsoft.com/office/drawing/2010/main">
        <mc:Choice Requires="a14">
          <p:sp>
            <p:nvSpPr>
              <p:cNvPr id="6" name="矩形 5"/>
              <p:cNvSpPr/>
              <p:nvPr/>
            </p:nvSpPr>
            <p:spPr>
              <a:xfrm>
                <a:off x="5410200" y="4343400"/>
                <a:ext cx="6096000" cy="2068708"/>
              </a:xfrm>
              <a:prstGeom prst="rect">
                <a:avLst/>
              </a:prstGeom>
            </p:spPr>
            <p:txBody>
              <a:bodyPr>
                <a:spAutoFit/>
              </a:bodyPr>
              <a:lstStyle/>
              <a:p>
                <a:r>
                  <a:rPr lang="en-US" altLang="zh-TW" b="1" dirty="0" smtClean="0"/>
                  <a:t>R(P j ) :</a:t>
                </a:r>
                <a:r>
                  <a:rPr lang="en-US" altLang="zh-TW" dirty="0" smtClean="0"/>
                  <a:t>represents the rate of the </a:t>
                </a:r>
                <a:r>
                  <a:rPr lang="en-US" altLang="zh-TW" i="1" dirty="0" smtClean="0"/>
                  <a:t>j </a:t>
                </a:r>
                <a:r>
                  <a:rPr lang="en-US" altLang="zh-TW" dirty="0" err="1" smtClean="0"/>
                  <a:t>th</a:t>
                </a:r>
                <a:r>
                  <a:rPr lang="en-US" altLang="zh-TW" dirty="0" smtClean="0"/>
                  <a:t> permission.</a:t>
                </a:r>
              </a:p>
              <a:p>
                <a:endParaRPr lang="en-US" altLang="zh-TW" dirty="0" smtClean="0"/>
              </a:p>
              <a:p>
                <a:r>
                  <a:rPr lang="en-US" altLang="zh-TW" b="1" dirty="0" smtClean="0"/>
                  <a:t>S </a:t>
                </a:r>
                <a:r>
                  <a:rPr lang="en-US" altLang="zh-TW" b="1" baseline="-25000" dirty="0"/>
                  <a:t>B</a:t>
                </a:r>
                <a:r>
                  <a:rPr lang="en-US" altLang="zh-TW" b="1" dirty="0"/>
                  <a:t> (P </a:t>
                </a:r>
                <a:r>
                  <a:rPr lang="en-US" altLang="zh-TW" b="1" baseline="-25000" dirty="0"/>
                  <a:t>j</a:t>
                </a:r>
                <a:r>
                  <a:rPr lang="en-US" altLang="zh-TW" b="1" dirty="0"/>
                  <a:t> ) </a:t>
                </a:r>
                <a:r>
                  <a:rPr lang="en-US" altLang="zh-TW" dirty="0"/>
                  <a:t>:the support of the </a:t>
                </a:r>
                <a:r>
                  <a:rPr lang="en-US" altLang="zh-TW" i="1" dirty="0"/>
                  <a:t>j </a:t>
                </a:r>
                <a:r>
                  <a:rPr lang="en-US" altLang="zh-TW" dirty="0" err="1"/>
                  <a:t>th</a:t>
                </a:r>
                <a:r>
                  <a:rPr lang="en-US" altLang="zh-TW" dirty="0"/>
                  <a:t> permission in benign matrix </a:t>
                </a:r>
                <a:endParaRPr lang="en-US" altLang="zh-TW" dirty="0" smtClean="0"/>
              </a:p>
              <a:p>
                <a:endParaRPr lang="en-US" altLang="zh-TW" dirty="0"/>
              </a:p>
              <a:p>
                <a14:m>
                  <m:oMath xmlns:m="http://schemas.openxmlformats.org/officeDocument/2006/math">
                    <m:nary>
                      <m:naryPr>
                        <m:chr m:val="∑"/>
                        <m:ctrlPr>
                          <a:rPr lang="pt-BR" altLang="zh-TW" b="1" i="1" smtClean="0">
                            <a:latin typeface="Cambria Math" panose="02040503050406030204" pitchFamily="18" charset="0"/>
                          </a:rPr>
                        </m:ctrlPr>
                      </m:naryPr>
                      <m:sub>
                        <m:r>
                          <m:rPr>
                            <m:brk m:alnAt="23"/>
                          </m:rPr>
                          <a:rPr lang="en-US" altLang="zh-TW" b="1" i="1">
                            <a:latin typeface="Cambria Math" panose="02040503050406030204" pitchFamily="18" charset="0"/>
                          </a:rPr>
                          <m:t>𝒊</m:t>
                        </m:r>
                      </m:sub>
                      <m:sup/>
                      <m:e>
                        <m:r>
                          <a:rPr lang="en-US" altLang="zh-TW" b="1" i="1" smtClean="0">
                            <a:latin typeface="Cambria Math" panose="02040503050406030204" pitchFamily="18" charset="0"/>
                          </a:rPr>
                          <m:t>𝑴</m:t>
                        </m:r>
                        <m:r>
                          <a:rPr lang="en-US" altLang="zh-TW" b="1" i="1" baseline="-25000">
                            <a:latin typeface="Cambria Math" panose="02040503050406030204" pitchFamily="18" charset="0"/>
                          </a:rPr>
                          <m:t>𝒊𝒋</m:t>
                        </m:r>
                      </m:e>
                    </m:nary>
                  </m:oMath>
                </a14:m>
                <a:r>
                  <a:rPr lang="en-US" altLang="zh-TW" dirty="0"/>
                  <a:t>:  the total number of </a:t>
                </a:r>
                <a:r>
                  <a:rPr lang="zh-TW" altLang="en-US" dirty="0"/>
                  <a:t>the </a:t>
                </a:r>
                <a:r>
                  <a:rPr lang="zh-TW" altLang="en-US" i="1" dirty="0"/>
                  <a:t>j</a:t>
                </a:r>
                <a:r>
                  <a:rPr lang="zh-TW" altLang="en-US" dirty="0"/>
                  <a:t> th permission is requested by the </a:t>
                </a:r>
                <a:r>
                  <a:rPr lang="en-US" altLang="zh-TW" dirty="0" smtClean="0"/>
                  <a:t>malicious</a:t>
                </a:r>
                <a:r>
                  <a:rPr lang="zh-TW" altLang="en-US" dirty="0" smtClean="0"/>
                  <a:t> </a:t>
                </a:r>
                <a:r>
                  <a:rPr lang="zh-TW" altLang="en-US" dirty="0"/>
                  <a:t>app </a:t>
                </a:r>
                <a:r>
                  <a:rPr lang="en-US" altLang="zh-TW" dirty="0" smtClean="0"/>
                  <a:t>dataset</a:t>
                </a:r>
              </a:p>
              <a:p>
                <a:endParaRPr lang="en-US" altLang="zh-TW" dirty="0"/>
              </a:p>
            </p:txBody>
          </p:sp>
        </mc:Choice>
        <mc:Fallback xmlns="">
          <p:sp>
            <p:nvSpPr>
              <p:cNvPr id="6" name="矩形 5"/>
              <p:cNvSpPr>
                <a:spLocks noRot="1" noChangeAspect="1" noMove="1" noResize="1" noEditPoints="1" noAdjustHandles="1" noChangeArrowheads="1" noChangeShapeType="1" noTextEdit="1"/>
              </p:cNvSpPr>
              <p:nvPr/>
            </p:nvSpPr>
            <p:spPr>
              <a:xfrm>
                <a:off x="5410200" y="4343400"/>
                <a:ext cx="6096000" cy="2068708"/>
              </a:xfrm>
              <a:prstGeom prst="rect">
                <a:avLst/>
              </a:prstGeom>
              <a:blipFill>
                <a:blip r:embed="rId3"/>
                <a:stretch>
                  <a:fillRect l="-5600" t="-1770" b="-5605"/>
                </a:stretch>
              </a:blipFill>
            </p:spPr>
            <p:txBody>
              <a:bodyPr/>
              <a:lstStyle/>
              <a:p>
                <a:r>
                  <a:rPr lang="zh-TW" alt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7" name="筆跡 6"/>
              <p14:cNvContentPartPr/>
              <p14:nvPr/>
            </p14:nvContentPartPr>
            <p14:xfrm>
              <a:off x="4996080" y="1792440"/>
              <a:ext cx="5208840" cy="4005720"/>
            </p14:xfrm>
          </p:contentPart>
        </mc:Choice>
        <mc:Fallback>
          <p:pic>
            <p:nvPicPr>
              <p:cNvPr id="7" name="筆跡 6"/>
              <p:cNvPicPr/>
              <p:nvPr/>
            </p:nvPicPr>
            <p:blipFill>
              <a:blip r:embed="rId5"/>
              <a:stretch>
                <a:fillRect/>
              </a:stretch>
            </p:blipFill>
            <p:spPr>
              <a:xfrm>
                <a:off x="4989600" y="1788480"/>
                <a:ext cx="5220720" cy="401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筆跡 7"/>
              <p14:cNvContentPartPr/>
              <p14:nvPr/>
            </p14:nvContentPartPr>
            <p14:xfrm>
              <a:off x="8142120" y="2861640"/>
              <a:ext cx="1745280" cy="1106640"/>
            </p14:xfrm>
          </p:contentPart>
        </mc:Choice>
        <mc:Fallback>
          <p:pic>
            <p:nvPicPr>
              <p:cNvPr id="8" name="筆跡 7"/>
              <p:cNvPicPr/>
              <p:nvPr/>
            </p:nvPicPr>
            <p:blipFill>
              <a:blip r:embed="rId7"/>
              <a:stretch>
                <a:fillRect/>
              </a:stretch>
            </p:blipFill>
            <p:spPr>
              <a:xfrm>
                <a:off x="8136720" y="2856240"/>
                <a:ext cx="1756800" cy="111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筆跡 8"/>
              <p14:cNvContentPartPr/>
              <p14:nvPr/>
            </p14:nvContentPartPr>
            <p14:xfrm>
              <a:off x="7581960" y="2141280"/>
              <a:ext cx="4342320" cy="2267280"/>
            </p14:xfrm>
          </p:contentPart>
        </mc:Choice>
        <mc:Fallback>
          <p:pic>
            <p:nvPicPr>
              <p:cNvPr id="9" name="筆跡 8"/>
              <p:cNvPicPr/>
              <p:nvPr/>
            </p:nvPicPr>
            <p:blipFill>
              <a:blip r:embed="rId9"/>
              <a:stretch>
                <a:fillRect/>
              </a:stretch>
            </p:blipFill>
            <p:spPr>
              <a:xfrm>
                <a:off x="7575480" y="2134800"/>
                <a:ext cx="4356720" cy="228060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7950" y="1085071"/>
            <a:ext cx="6896100" cy="574040"/>
          </a:xfrm>
          <a:prstGeom prst="rect">
            <a:avLst/>
          </a:prstGeom>
        </p:spPr>
        <p:txBody>
          <a:bodyPr vert="horz" wrap="square" lIns="0" tIns="12700" rIns="0" bIns="0" rtlCol="0">
            <a:spAutoFit/>
          </a:bodyPr>
          <a:lstStyle/>
          <a:p>
            <a:pPr marL="12700">
              <a:lnSpc>
                <a:spcPct val="100000"/>
              </a:lnSpc>
              <a:spcBef>
                <a:spcPts val="100"/>
              </a:spcBef>
            </a:pPr>
            <a:r>
              <a:rPr spc="-5" dirty="0"/>
              <a:t>Permission Incremental System</a:t>
            </a:r>
            <a:r>
              <a:rPr dirty="0"/>
              <a:t> </a:t>
            </a:r>
            <a:r>
              <a:rPr spc="-5" dirty="0"/>
              <a:t>(PIS)</a:t>
            </a:r>
          </a:p>
        </p:txBody>
      </p:sp>
      <p:sp>
        <p:nvSpPr>
          <p:cNvPr id="3" name="object 3"/>
          <p:cNvSpPr txBox="1">
            <a:spLocks noGrp="1"/>
          </p:cNvSpPr>
          <p:nvPr>
            <p:ph type="body" idx="1"/>
          </p:nvPr>
        </p:nvSpPr>
        <p:spPr>
          <a:xfrm>
            <a:off x="990600" y="2057400"/>
            <a:ext cx="10628005" cy="4494820"/>
          </a:xfrm>
          <a:prstGeom prst="rect">
            <a:avLst/>
          </a:prstGeom>
        </p:spPr>
        <p:txBody>
          <a:bodyPr vert="horz" wrap="square" lIns="0" tIns="209550" rIns="0" bIns="0" rtlCol="0">
            <a:spAutoFit/>
          </a:bodyPr>
          <a:lstStyle/>
          <a:p>
            <a:pPr marL="279400" indent="-228600">
              <a:lnSpc>
                <a:spcPct val="100000"/>
              </a:lnSpc>
              <a:spcBef>
                <a:spcPts val="1650"/>
              </a:spcBef>
              <a:buFont typeface="Arial"/>
              <a:buChar char="•"/>
              <a:tabLst>
                <a:tab pos="279400" algn="l"/>
              </a:tabLst>
            </a:pPr>
            <a:r>
              <a:rPr spc="-60" dirty="0"/>
              <a:t>Two </a:t>
            </a:r>
            <a:r>
              <a:rPr spc="-5" dirty="0"/>
              <a:t>sorted permission </a:t>
            </a:r>
            <a:r>
              <a:rPr spc="-5" dirty="0" smtClean="0"/>
              <a:t>lists</a:t>
            </a:r>
            <a:r>
              <a:rPr lang="en-US" spc="-5" dirty="0" smtClean="0"/>
              <a:t>(</a:t>
            </a:r>
            <a:r>
              <a:rPr lang="en-US" dirty="0">
                <a:latin typeface="Arial"/>
                <a:cs typeface="Arial"/>
              </a:rPr>
              <a:t>b</a:t>
            </a:r>
            <a:r>
              <a:rPr lang="en-US" altLang="zh-TW" dirty="0" smtClean="0">
                <a:latin typeface="Arial"/>
                <a:cs typeface="Arial"/>
              </a:rPr>
              <a:t>enign and malicious ranking </a:t>
            </a:r>
            <a:r>
              <a:rPr lang="en-US" altLang="zh-TW" dirty="0">
                <a:latin typeface="Arial"/>
                <a:cs typeface="Arial"/>
              </a:rPr>
              <a:t>list</a:t>
            </a:r>
            <a:r>
              <a:rPr lang="en-US" spc="-5" dirty="0" smtClean="0"/>
              <a:t>)</a:t>
            </a:r>
            <a:r>
              <a:rPr spc="-5" dirty="0" smtClean="0"/>
              <a:t> </a:t>
            </a:r>
            <a:r>
              <a:rPr spc="-5" dirty="0"/>
              <a:t>based </a:t>
            </a:r>
            <a:r>
              <a:rPr dirty="0"/>
              <a:t>on</a:t>
            </a:r>
            <a:r>
              <a:rPr spc="75" dirty="0"/>
              <a:t> </a:t>
            </a:r>
            <a:r>
              <a:rPr dirty="0" smtClean="0"/>
              <a:t>PRNR</a:t>
            </a:r>
            <a:endParaRPr lang="en-US" dirty="0" smtClean="0"/>
          </a:p>
          <a:p>
            <a:pPr marL="279400" indent="-228600">
              <a:lnSpc>
                <a:spcPct val="100000"/>
              </a:lnSpc>
              <a:spcBef>
                <a:spcPts val="1650"/>
              </a:spcBef>
              <a:buFont typeface="Arial"/>
              <a:buChar char="•"/>
              <a:tabLst>
                <a:tab pos="279400" algn="l"/>
              </a:tabLst>
            </a:pPr>
            <a:r>
              <a:rPr lang="en-US" dirty="0" smtClean="0"/>
              <a:t>PIS procedure</a:t>
            </a:r>
            <a:endParaRPr dirty="0"/>
          </a:p>
          <a:p>
            <a:pPr marL="508000" lvl="1">
              <a:spcBef>
                <a:spcPts val="1585"/>
              </a:spcBef>
              <a:buFont typeface="Arial"/>
              <a:buChar char="•"/>
              <a:tabLst>
                <a:tab pos="279400" algn="l"/>
              </a:tabLst>
            </a:pPr>
            <a:r>
              <a:rPr lang="en-US" altLang="zh-TW" sz="2000" spc="-5" dirty="0" smtClean="0">
                <a:latin typeface="Times New Roman" panose="02020603050405020304" pitchFamily="18" charset="0"/>
                <a:cs typeface="Times New Roman" panose="02020603050405020304" pitchFamily="18" charset="0"/>
              </a:rPr>
              <a:t>Choose </a:t>
            </a:r>
            <a:r>
              <a:rPr lang="en-US" altLang="zh-TW" sz="2000" spc="-5" dirty="0">
                <a:latin typeface="Times New Roman" panose="02020603050405020304" pitchFamily="18" charset="0"/>
                <a:cs typeface="Times New Roman" panose="02020603050405020304" pitchFamily="18" charset="0"/>
              </a:rPr>
              <a:t>the top permissions in benign and malware permission lists and evaluate  malware detection</a:t>
            </a:r>
          </a:p>
          <a:p>
            <a:pPr marL="508000" lvl="1">
              <a:spcBef>
                <a:spcPts val="1585"/>
              </a:spcBef>
              <a:buFont typeface="Arial"/>
              <a:buChar char="•"/>
              <a:tabLst>
                <a:tab pos="279400" algn="l"/>
              </a:tabLst>
            </a:pPr>
            <a:r>
              <a:rPr sz="2000" spc="-5" dirty="0" smtClean="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top three permissions in both lists and evaluate malware</a:t>
            </a:r>
            <a:r>
              <a:rPr sz="2000" spc="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detection</a:t>
            </a:r>
          </a:p>
          <a:p>
            <a:pPr marL="508000" lvl="1">
              <a:spcBef>
                <a:spcPts val="1555"/>
              </a:spcBef>
              <a:buFont typeface="Arial"/>
              <a:buChar char="•"/>
              <a:tabLst>
                <a:tab pos="279400" algn="l"/>
              </a:tabLst>
            </a:pPr>
            <a:r>
              <a:rPr sz="2000" spc="-5" dirty="0">
                <a:solidFill>
                  <a:srgbClr val="0000CC"/>
                </a:solidFill>
                <a:latin typeface="Times New Roman" panose="02020603050405020304" pitchFamily="18" charset="0"/>
                <a:cs typeface="Times New Roman" panose="02020603050405020304" pitchFamily="18" charset="0"/>
              </a:rPr>
              <a:t>Repeat until </a:t>
            </a:r>
            <a:r>
              <a:rPr sz="2000" spc="-5" dirty="0" smtClean="0">
                <a:solidFill>
                  <a:srgbClr val="0000CC"/>
                </a:solidFill>
                <a:latin typeface="Times New Roman" panose="02020603050405020304" pitchFamily="18" charset="0"/>
                <a:cs typeface="Times New Roman" panose="02020603050405020304" pitchFamily="18" charset="0"/>
              </a:rPr>
              <a:t>f-measure </a:t>
            </a:r>
            <a:r>
              <a:rPr lang="en-US" sz="2000" spc="-5" dirty="0" smtClean="0">
                <a:solidFill>
                  <a:srgbClr val="0000CC"/>
                </a:solidFill>
                <a:latin typeface="Times New Roman" panose="02020603050405020304" pitchFamily="18" charset="0"/>
                <a:cs typeface="Times New Roman" panose="02020603050405020304" pitchFamily="18" charset="0"/>
              </a:rPr>
              <a:t>(2 precision*recall/ precision=recall)</a:t>
            </a:r>
            <a:r>
              <a:rPr sz="2000" spc="-5" dirty="0" smtClean="0">
                <a:solidFill>
                  <a:srgbClr val="0000CC"/>
                </a:solidFill>
                <a:latin typeface="Times New Roman" panose="02020603050405020304" pitchFamily="18" charset="0"/>
                <a:cs typeface="Times New Roman" panose="02020603050405020304" pitchFamily="18" charset="0"/>
              </a:rPr>
              <a:t>becomes </a:t>
            </a:r>
            <a:r>
              <a:rPr sz="2000" spc="-5" dirty="0">
                <a:solidFill>
                  <a:srgbClr val="0000CC"/>
                </a:solidFill>
                <a:latin typeface="Times New Roman" panose="02020603050405020304" pitchFamily="18" charset="0"/>
                <a:cs typeface="Times New Roman" panose="02020603050405020304" pitchFamily="18" charset="0"/>
              </a:rPr>
              <a:t>stable</a:t>
            </a:r>
          </a:p>
          <a:p>
            <a:pPr marL="50800">
              <a:lnSpc>
                <a:spcPct val="100000"/>
              </a:lnSpc>
              <a:spcBef>
                <a:spcPts val="1585"/>
              </a:spcBef>
              <a:buFont typeface="Arial"/>
              <a:buChar char="•"/>
              <a:tabLst>
                <a:tab pos="279400" algn="l"/>
              </a:tabLst>
            </a:pPr>
            <a:r>
              <a:rPr spc="-5" dirty="0"/>
              <a:t>Remove </a:t>
            </a:r>
            <a:r>
              <a:rPr dirty="0"/>
              <a:t>40 </a:t>
            </a:r>
            <a:r>
              <a:rPr spc="-5" dirty="0"/>
              <a:t>insignificant permissions </a:t>
            </a:r>
            <a:r>
              <a:rPr dirty="0"/>
              <a:t>from </a:t>
            </a:r>
            <a:r>
              <a:rPr spc="-5" dirty="0"/>
              <a:t>the total </a:t>
            </a:r>
            <a:r>
              <a:rPr dirty="0"/>
              <a:t>of 135</a:t>
            </a:r>
            <a:r>
              <a:rPr spc="10" dirty="0"/>
              <a:t> </a:t>
            </a:r>
            <a:r>
              <a:rPr spc="-5" dirty="0"/>
              <a:t>permissions</a:t>
            </a:r>
          </a:p>
          <a:p>
            <a:pPr marL="25400">
              <a:lnSpc>
                <a:spcPct val="100000"/>
              </a:lnSpc>
              <a:spcBef>
                <a:spcPts val="50"/>
              </a:spcBef>
            </a:pPr>
            <a:endParaRPr sz="2200" dirty="0"/>
          </a:p>
          <a:p>
            <a:pPr marL="6320790">
              <a:lnSpc>
                <a:spcPct val="100000"/>
              </a:lnSpc>
            </a:pPr>
            <a:endParaRPr lang="en-US" sz="1800" spc="-5" dirty="0">
              <a:solidFill>
                <a:srgbClr val="FF0000"/>
              </a:solidFill>
              <a:latin typeface="Arial"/>
              <a:cs typeface="Arial"/>
            </a:endParaRPr>
          </a:p>
          <a:p>
            <a:pPr marL="6320790">
              <a:lnSpc>
                <a:spcPct val="100000"/>
              </a:lnSpc>
            </a:pPr>
            <a:r>
              <a:rPr sz="1800" spc="-5" dirty="0" smtClean="0">
                <a:solidFill>
                  <a:srgbClr val="FF0000"/>
                </a:solidFill>
                <a:latin typeface="Arial"/>
                <a:cs typeface="Arial"/>
              </a:rPr>
              <a:t>Remaining </a:t>
            </a:r>
            <a:r>
              <a:rPr sz="1800" spc="-5" dirty="0">
                <a:solidFill>
                  <a:srgbClr val="FF0000"/>
                </a:solidFill>
                <a:latin typeface="Arial"/>
                <a:cs typeface="Arial"/>
              </a:rPr>
              <a:t>Permission </a:t>
            </a:r>
            <a:r>
              <a:rPr sz="1800" dirty="0">
                <a:solidFill>
                  <a:srgbClr val="FF0000"/>
                </a:solidFill>
                <a:latin typeface="Arial"/>
                <a:cs typeface="Arial"/>
              </a:rPr>
              <a:t>: </a:t>
            </a:r>
            <a:r>
              <a:rPr sz="1800" spc="-5" dirty="0">
                <a:solidFill>
                  <a:srgbClr val="FF0000"/>
                </a:solidFill>
                <a:latin typeface="Arial"/>
                <a:cs typeface="Arial"/>
              </a:rPr>
              <a:t>135 </a:t>
            </a:r>
            <a:r>
              <a:rPr sz="1800" dirty="0">
                <a:solidFill>
                  <a:srgbClr val="FF0000"/>
                </a:solidFill>
                <a:latin typeface="Arial"/>
                <a:cs typeface="Arial"/>
              </a:rPr>
              <a:t>– </a:t>
            </a:r>
            <a:r>
              <a:rPr sz="1800" spc="-5" dirty="0">
                <a:solidFill>
                  <a:srgbClr val="FF0000"/>
                </a:solidFill>
                <a:latin typeface="Arial"/>
                <a:cs typeface="Arial"/>
              </a:rPr>
              <a:t>40 </a:t>
            </a:r>
            <a:r>
              <a:rPr sz="1800" dirty="0">
                <a:solidFill>
                  <a:srgbClr val="FF0000"/>
                </a:solidFill>
                <a:latin typeface="Arial"/>
                <a:cs typeface="Arial"/>
              </a:rPr>
              <a:t>=</a:t>
            </a:r>
            <a:r>
              <a:rPr sz="1800" spc="-30" dirty="0">
                <a:solidFill>
                  <a:srgbClr val="FF0000"/>
                </a:solidFill>
                <a:latin typeface="Arial"/>
                <a:cs typeface="Arial"/>
              </a:rPr>
              <a:t> </a:t>
            </a:r>
            <a:r>
              <a:rPr sz="1800" spc="-225" dirty="0" smtClean="0">
                <a:solidFill>
                  <a:srgbClr val="FF0000"/>
                </a:solidFill>
                <a:latin typeface="Arial"/>
                <a:cs typeface="Arial"/>
              </a:rPr>
              <a:t>95</a:t>
            </a:r>
            <a:r>
              <a:rPr lang="en-US" sz="1800" spc="-225" dirty="0" smtClean="0">
                <a:solidFill>
                  <a:srgbClr val="FF0000"/>
                </a:solidFill>
                <a:latin typeface="Arial"/>
                <a:cs typeface="Arial"/>
              </a:rPr>
              <a:t>          </a:t>
            </a:r>
            <a:r>
              <a:rPr lang="en-US" sz="1500" spc="-337" baseline="-22222" dirty="0" smtClean="0">
                <a:latin typeface="Arial"/>
                <a:cs typeface="Arial"/>
              </a:rPr>
              <a:t>11</a:t>
            </a:r>
            <a:endParaRPr sz="1500" baseline="-22222" dirty="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3932" y="547806"/>
            <a:ext cx="10972800" cy="1107996"/>
          </a:xfrm>
        </p:spPr>
        <p:txBody>
          <a:bodyPr/>
          <a:lstStyle/>
          <a:p>
            <a:r>
              <a:rPr lang="en-US" altLang="zh-TW" dirty="0"/>
              <a:t> Malware classiﬁcation performance of the PIS with PRNR</a:t>
            </a:r>
            <a:endParaRPr lang="zh-TW" altLang="en-US" dirty="0"/>
          </a:p>
        </p:txBody>
      </p:sp>
      <p:pic>
        <p:nvPicPr>
          <p:cNvPr id="4" name="圖片 3"/>
          <p:cNvPicPr>
            <a:picLocks noChangeAspect="1"/>
          </p:cNvPicPr>
          <p:nvPr/>
        </p:nvPicPr>
        <p:blipFill>
          <a:blip r:embed="rId2"/>
          <a:stretch>
            <a:fillRect/>
          </a:stretch>
        </p:blipFill>
        <p:spPr>
          <a:xfrm>
            <a:off x="609599" y="1828800"/>
            <a:ext cx="11201402" cy="4648200"/>
          </a:xfrm>
          <a:prstGeom prst="rect">
            <a:avLst/>
          </a:prstGeom>
        </p:spPr>
      </p:pic>
      <p:sp>
        <p:nvSpPr>
          <p:cNvPr id="5" name="橢圓 4"/>
          <p:cNvSpPr/>
          <p:nvPr/>
        </p:nvSpPr>
        <p:spPr>
          <a:xfrm>
            <a:off x="8001000" y="25908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p:nvPr/>
        </p:nvCxnSpPr>
        <p:spPr>
          <a:xfrm>
            <a:off x="8153400" y="2819400"/>
            <a:ext cx="0" cy="262800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 name="筆跡 2"/>
              <p14:cNvContentPartPr/>
              <p14:nvPr/>
            </p14:nvContentPartPr>
            <p14:xfrm>
              <a:off x="4249440" y="1163880"/>
              <a:ext cx="3102840" cy="1012680"/>
            </p14:xfrm>
          </p:contentPart>
        </mc:Choice>
        <mc:Fallback>
          <p:pic>
            <p:nvPicPr>
              <p:cNvPr id="3" name="筆跡 2"/>
              <p:cNvPicPr/>
              <p:nvPr/>
            </p:nvPicPr>
            <p:blipFill>
              <a:blip r:embed="rId4"/>
              <a:stretch>
                <a:fillRect/>
              </a:stretch>
            </p:blipFill>
            <p:spPr>
              <a:xfrm>
                <a:off x="4244040" y="1160280"/>
                <a:ext cx="3114000" cy="1023480"/>
              </a:xfrm>
              <a:prstGeom prst="rect">
                <a:avLst/>
              </a:prstGeom>
            </p:spPr>
          </p:pic>
        </mc:Fallback>
      </mc:AlternateContent>
    </p:spTree>
    <p:extLst>
      <p:ext uri="{BB962C8B-B14F-4D97-AF65-F5344CB8AC3E}">
        <p14:creationId xmlns:p14="http://schemas.microsoft.com/office/powerpoint/2010/main" val="206478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2500" y="1085071"/>
            <a:ext cx="7747000" cy="574040"/>
          </a:xfrm>
          <a:prstGeom prst="rect">
            <a:avLst/>
          </a:prstGeom>
        </p:spPr>
        <p:txBody>
          <a:bodyPr vert="horz" wrap="square" lIns="0" tIns="12700" rIns="0" bIns="0" rtlCol="0">
            <a:spAutoFit/>
          </a:bodyPr>
          <a:lstStyle/>
          <a:p>
            <a:pPr marL="12700">
              <a:lnSpc>
                <a:spcPct val="100000"/>
              </a:lnSpc>
              <a:spcBef>
                <a:spcPts val="100"/>
              </a:spcBef>
            </a:pPr>
            <a:r>
              <a:rPr spc="-5" dirty="0"/>
              <a:t>Support Based Permission Ranking</a:t>
            </a:r>
            <a:r>
              <a:rPr spc="10" dirty="0"/>
              <a:t> </a:t>
            </a:r>
            <a:r>
              <a:rPr spc="-5" dirty="0"/>
              <a:t>(SPR)</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13</a:t>
            </a:fld>
            <a:endParaRPr dirty="0"/>
          </a:p>
        </p:txBody>
      </p:sp>
      <p:sp>
        <p:nvSpPr>
          <p:cNvPr id="3" name="object 3"/>
          <p:cNvSpPr txBox="1"/>
          <p:nvPr/>
        </p:nvSpPr>
        <p:spPr>
          <a:xfrm>
            <a:off x="992514" y="2228195"/>
            <a:ext cx="10285086" cy="3581750"/>
          </a:xfrm>
          <a:prstGeom prst="rect">
            <a:avLst/>
          </a:prstGeom>
        </p:spPr>
        <p:txBody>
          <a:bodyPr vert="horz" wrap="square" lIns="0" tIns="209550" rIns="0" bIns="0" rtlCol="0">
            <a:spAutoFit/>
          </a:bodyPr>
          <a:lstStyle/>
          <a:p>
            <a:pPr marL="12700">
              <a:lnSpc>
                <a:spcPct val="100000"/>
              </a:lnSpc>
              <a:spcBef>
                <a:spcPts val="1650"/>
              </a:spcBef>
              <a:buFont typeface="Arial"/>
              <a:buChar char="•"/>
              <a:tabLst>
                <a:tab pos="241300" algn="l"/>
              </a:tabLst>
            </a:pPr>
            <a:r>
              <a:rPr sz="2800" dirty="0">
                <a:latin typeface="Times New Roman"/>
                <a:cs typeface="Times New Roman"/>
              </a:rPr>
              <a:t>Prune </a:t>
            </a:r>
            <a:r>
              <a:rPr sz="2800" spc="-5" dirty="0">
                <a:latin typeface="Times New Roman"/>
                <a:cs typeface="Times New Roman"/>
              </a:rPr>
              <a:t>permissions with low</a:t>
            </a:r>
            <a:r>
              <a:rPr sz="2800" dirty="0">
                <a:latin typeface="Times New Roman"/>
                <a:cs typeface="Times New Roman"/>
              </a:rPr>
              <a:t> </a:t>
            </a:r>
            <a:r>
              <a:rPr sz="2800" spc="-5" dirty="0" smtClean="0">
                <a:latin typeface="Times New Roman"/>
                <a:cs typeface="Times New Roman"/>
              </a:rPr>
              <a:t>impact</a:t>
            </a:r>
            <a:endParaRPr lang="en-US" sz="2800" spc="-5" dirty="0" smtClean="0">
              <a:latin typeface="Times New Roman"/>
              <a:cs typeface="Times New Roman"/>
            </a:endParaRPr>
          </a:p>
          <a:p>
            <a:pPr marL="12700" lvl="1">
              <a:spcBef>
                <a:spcPts val="1650"/>
              </a:spcBef>
              <a:buFont typeface="Arial"/>
              <a:buChar char="•"/>
              <a:tabLst>
                <a:tab pos="241300" algn="l"/>
              </a:tabLst>
            </a:pPr>
            <a:r>
              <a:rPr lang="en-US" altLang="zh-TW" sz="2800" spc="-5" dirty="0" smtClean="0">
                <a:latin typeface="Times New Roman"/>
                <a:cs typeface="Times New Roman"/>
              </a:rPr>
              <a:t>Use PIS to ﬁnd the least number of permissions </a:t>
            </a:r>
            <a:r>
              <a:rPr lang="en-US" altLang="zh-TW" sz="2800" spc="-5" dirty="0" smtClean="0">
                <a:solidFill>
                  <a:srgbClr val="0000CC"/>
                </a:solidFill>
                <a:latin typeface="Times New Roman"/>
                <a:cs typeface="Times New Roman"/>
              </a:rPr>
              <a:t>with high support while yielding good accuracy</a:t>
            </a:r>
            <a:endParaRPr lang="en-US" altLang="zh-TW" sz="2800" dirty="0" smtClean="0">
              <a:solidFill>
                <a:srgbClr val="0000CC"/>
              </a:solidFill>
              <a:latin typeface="Times New Roman"/>
              <a:cs typeface="Times New Roman"/>
            </a:endParaRPr>
          </a:p>
          <a:p>
            <a:pPr marL="12700">
              <a:lnSpc>
                <a:spcPct val="100000"/>
              </a:lnSpc>
              <a:spcBef>
                <a:spcPts val="1525"/>
              </a:spcBef>
              <a:buFont typeface="Arial"/>
              <a:buChar char="•"/>
              <a:tabLst>
                <a:tab pos="241300" algn="l"/>
              </a:tabLst>
            </a:pPr>
            <a:r>
              <a:rPr sz="2800" spc="-5" dirty="0" smtClean="0">
                <a:latin typeface="Times New Roman"/>
                <a:cs typeface="Times New Roman"/>
              </a:rPr>
              <a:t>Remove </a:t>
            </a:r>
            <a:r>
              <a:rPr sz="2800" dirty="0" smtClean="0">
                <a:latin typeface="Times New Roman"/>
                <a:cs typeface="Times New Roman"/>
              </a:rPr>
              <a:t>70 </a:t>
            </a:r>
            <a:r>
              <a:rPr sz="2800" spc="-5" dirty="0" smtClean="0">
                <a:latin typeface="Times New Roman"/>
                <a:cs typeface="Times New Roman"/>
              </a:rPr>
              <a:t>more</a:t>
            </a:r>
            <a:r>
              <a:rPr sz="2800" spc="-10" dirty="0" smtClean="0">
                <a:latin typeface="Times New Roman"/>
                <a:cs typeface="Times New Roman"/>
              </a:rPr>
              <a:t> </a:t>
            </a:r>
            <a:r>
              <a:rPr sz="2800" spc="-5" dirty="0" smtClean="0">
                <a:latin typeface="Times New Roman"/>
                <a:cs typeface="Times New Roman"/>
              </a:rPr>
              <a:t>permissions</a:t>
            </a:r>
            <a:endParaRPr lang="en-US" sz="2800" spc="-5" dirty="0" smtClean="0">
              <a:latin typeface="Times New Roman"/>
              <a:cs typeface="Times New Roman"/>
            </a:endParaRPr>
          </a:p>
          <a:p>
            <a:pPr marL="5648325">
              <a:lnSpc>
                <a:spcPct val="100000"/>
              </a:lnSpc>
              <a:spcBef>
                <a:spcPts val="2255"/>
              </a:spcBef>
            </a:pPr>
            <a:endParaRPr lang="en-US" sz="2400" spc="-5" dirty="0">
              <a:latin typeface="Times New Roman"/>
              <a:cs typeface="Times New Roman"/>
            </a:endParaRPr>
          </a:p>
          <a:p>
            <a:pPr marL="5648325">
              <a:lnSpc>
                <a:spcPct val="100000"/>
              </a:lnSpc>
              <a:spcBef>
                <a:spcPts val="2255"/>
              </a:spcBef>
            </a:pPr>
            <a:r>
              <a:rPr sz="1800" spc="-5" dirty="0" smtClean="0">
                <a:solidFill>
                  <a:srgbClr val="FF0000"/>
                </a:solidFill>
                <a:latin typeface="Arial"/>
                <a:cs typeface="Arial"/>
              </a:rPr>
              <a:t>Remaining </a:t>
            </a:r>
            <a:r>
              <a:rPr sz="1800" spc="-5" dirty="0">
                <a:solidFill>
                  <a:srgbClr val="FF0000"/>
                </a:solidFill>
                <a:latin typeface="Arial"/>
                <a:cs typeface="Arial"/>
              </a:rPr>
              <a:t>Permission: 135 </a:t>
            </a:r>
            <a:r>
              <a:rPr lang="en-US" dirty="0" smtClean="0">
                <a:solidFill>
                  <a:srgbClr val="FF0000"/>
                </a:solidFill>
                <a:latin typeface="Arial"/>
                <a:cs typeface="Arial"/>
              </a:rPr>
              <a:t>– </a:t>
            </a:r>
            <a:r>
              <a:rPr sz="1800" spc="-5" dirty="0" smtClean="0">
                <a:solidFill>
                  <a:srgbClr val="FF0000"/>
                </a:solidFill>
                <a:latin typeface="Arial"/>
                <a:cs typeface="Arial"/>
              </a:rPr>
              <a:t>40</a:t>
            </a:r>
            <a:r>
              <a:rPr lang="en-US" sz="1800" spc="-5" dirty="0" smtClean="0">
                <a:solidFill>
                  <a:srgbClr val="FF0000"/>
                </a:solidFill>
                <a:latin typeface="Arial"/>
                <a:cs typeface="Arial"/>
              </a:rPr>
              <a:t> </a:t>
            </a:r>
            <a:r>
              <a:rPr sz="1800" spc="-5" dirty="0" smtClean="0">
                <a:solidFill>
                  <a:srgbClr val="FF0000"/>
                </a:solidFill>
                <a:latin typeface="Arial"/>
                <a:cs typeface="Arial"/>
              </a:rPr>
              <a:t>- </a:t>
            </a:r>
            <a:r>
              <a:rPr sz="1800" spc="-5" dirty="0">
                <a:solidFill>
                  <a:srgbClr val="FF0000"/>
                </a:solidFill>
                <a:latin typeface="Arial"/>
                <a:cs typeface="Arial"/>
              </a:rPr>
              <a:t>70 </a:t>
            </a:r>
            <a:r>
              <a:rPr sz="1800" dirty="0">
                <a:solidFill>
                  <a:srgbClr val="FF0000"/>
                </a:solidFill>
                <a:latin typeface="Arial"/>
                <a:cs typeface="Arial"/>
              </a:rPr>
              <a:t>=</a:t>
            </a:r>
            <a:r>
              <a:rPr sz="1800" spc="-30" dirty="0">
                <a:solidFill>
                  <a:srgbClr val="FF0000"/>
                </a:solidFill>
                <a:latin typeface="Arial"/>
                <a:cs typeface="Arial"/>
              </a:rPr>
              <a:t> </a:t>
            </a:r>
            <a:r>
              <a:rPr sz="1800" spc="-5" dirty="0">
                <a:solidFill>
                  <a:srgbClr val="FF0000"/>
                </a:solidFill>
                <a:latin typeface="Arial"/>
                <a:cs typeface="Arial"/>
              </a:rPr>
              <a:t>25</a:t>
            </a:r>
            <a:endParaRPr sz="1800" dirty="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3932" y="547806"/>
            <a:ext cx="10972800" cy="553998"/>
          </a:xfrm>
        </p:spPr>
        <p:txBody>
          <a:bodyPr/>
          <a:lstStyle/>
          <a:p>
            <a:r>
              <a:rPr lang="en-US" altLang="zh-TW" dirty="0"/>
              <a:t> Malware classiﬁcation performance of the PIS with </a:t>
            </a:r>
            <a:r>
              <a:rPr lang="en-US" altLang="zh-TW" dirty="0" smtClean="0"/>
              <a:t>SPR</a:t>
            </a:r>
            <a:endParaRPr lang="zh-TW" altLang="en-US" dirty="0"/>
          </a:p>
        </p:txBody>
      </p:sp>
      <p:pic>
        <p:nvPicPr>
          <p:cNvPr id="3" name="圖片 2"/>
          <p:cNvPicPr>
            <a:picLocks noChangeAspect="1"/>
          </p:cNvPicPr>
          <p:nvPr/>
        </p:nvPicPr>
        <p:blipFill>
          <a:blip r:embed="rId2"/>
          <a:stretch>
            <a:fillRect/>
          </a:stretch>
        </p:blipFill>
        <p:spPr>
          <a:xfrm>
            <a:off x="685800" y="1524000"/>
            <a:ext cx="10870932" cy="5029200"/>
          </a:xfrm>
          <a:prstGeom prst="rect">
            <a:avLst/>
          </a:prstGeom>
        </p:spPr>
      </p:pic>
      <p:sp>
        <p:nvSpPr>
          <p:cNvPr id="5" name="橢圓 4"/>
          <p:cNvSpPr/>
          <p:nvPr/>
        </p:nvSpPr>
        <p:spPr>
          <a:xfrm>
            <a:off x="5486400" y="1981200"/>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a:off x="5638800" y="2286000"/>
            <a:ext cx="0" cy="304800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 name="筆跡 3"/>
              <p14:cNvContentPartPr/>
              <p14:nvPr/>
            </p14:nvContentPartPr>
            <p14:xfrm>
              <a:off x="2286000" y="999000"/>
              <a:ext cx="2592360" cy="543240"/>
            </p14:xfrm>
          </p:contentPart>
        </mc:Choice>
        <mc:Fallback>
          <p:pic>
            <p:nvPicPr>
              <p:cNvPr id="4" name="筆跡 3"/>
              <p:cNvPicPr/>
              <p:nvPr/>
            </p:nvPicPr>
            <p:blipFill>
              <a:blip r:embed="rId4"/>
              <a:stretch>
                <a:fillRect/>
              </a:stretch>
            </p:blipFill>
            <p:spPr>
              <a:xfrm>
                <a:off x="2280960" y="995040"/>
                <a:ext cx="2604960" cy="554040"/>
              </a:xfrm>
              <a:prstGeom prst="rect">
                <a:avLst/>
              </a:prstGeom>
            </p:spPr>
          </p:pic>
        </mc:Fallback>
      </mc:AlternateContent>
    </p:spTree>
    <p:extLst>
      <p:ext uri="{BB962C8B-B14F-4D97-AF65-F5344CB8AC3E}">
        <p14:creationId xmlns:p14="http://schemas.microsoft.com/office/powerpoint/2010/main" val="1900323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4322" y="1085071"/>
            <a:ext cx="9563100" cy="574040"/>
          </a:xfrm>
          <a:prstGeom prst="rect">
            <a:avLst/>
          </a:prstGeom>
        </p:spPr>
        <p:txBody>
          <a:bodyPr vert="horz" wrap="square" lIns="0" tIns="12700" rIns="0" bIns="0" rtlCol="0">
            <a:spAutoFit/>
          </a:bodyPr>
          <a:lstStyle/>
          <a:p>
            <a:pPr marL="12700">
              <a:lnSpc>
                <a:spcPct val="100000"/>
              </a:lnSpc>
              <a:spcBef>
                <a:spcPts val="100"/>
              </a:spcBef>
            </a:pPr>
            <a:r>
              <a:rPr spc="-5" dirty="0"/>
              <a:t>Permission Mining with Association Rules</a:t>
            </a:r>
            <a:r>
              <a:rPr spc="-185" dirty="0"/>
              <a:t> </a:t>
            </a:r>
            <a:r>
              <a:rPr spc="-5" dirty="0"/>
              <a:t>(PMAR)</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15</a:t>
            </a:fld>
            <a:endParaRPr dirty="0"/>
          </a:p>
        </p:txBody>
      </p:sp>
      <p:sp>
        <p:nvSpPr>
          <p:cNvPr id="3" name="object 3"/>
          <p:cNvSpPr txBox="1"/>
          <p:nvPr/>
        </p:nvSpPr>
        <p:spPr>
          <a:xfrm>
            <a:off x="992514" y="2279530"/>
            <a:ext cx="11047086" cy="3807453"/>
          </a:xfrm>
          <a:prstGeom prst="rect">
            <a:avLst/>
          </a:prstGeom>
        </p:spPr>
        <p:txBody>
          <a:bodyPr vert="horz" wrap="square" lIns="0" tIns="158750" rIns="0" bIns="0" rtlCol="0">
            <a:spAutoFit/>
          </a:bodyPr>
          <a:lstStyle/>
          <a:p>
            <a:pPr marL="12700">
              <a:lnSpc>
                <a:spcPct val="100000"/>
              </a:lnSpc>
              <a:spcBef>
                <a:spcPts val="1250"/>
              </a:spcBef>
              <a:buFont typeface="Arial"/>
              <a:buChar char="•"/>
              <a:tabLst>
                <a:tab pos="241300" algn="l"/>
              </a:tabLst>
            </a:pPr>
            <a:r>
              <a:rPr sz="2800" spc="-5" dirty="0">
                <a:latin typeface="Times New Roman"/>
                <a:cs typeface="Times New Roman"/>
              </a:rPr>
              <a:t>Some permissions are always used</a:t>
            </a:r>
            <a:r>
              <a:rPr sz="2800" spc="10" dirty="0">
                <a:latin typeface="Times New Roman"/>
                <a:cs typeface="Times New Roman"/>
              </a:rPr>
              <a:t> </a:t>
            </a:r>
            <a:r>
              <a:rPr sz="2800" spc="-5" dirty="0">
                <a:latin typeface="Times New Roman"/>
                <a:cs typeface="Times New Roman"/>
              </a:rPr>
              <a:t>together</a:t>
            </a:r>
            <a:endParaRPr sz="2800" dirty="0">
              <a:latin typeface="Times New Roman"/>
              <a:cs typeface="Times New Roman"/>
            </a:endParaRPr>
          </a:p>
          <a:p>
            <a:pPr marL="469265" lvl="1">
              <a:lnSpc>
                <a:spcPct val="100000"/>
              </a:lnSpc>
              <a:spcBef>
                <a:spcPts val="1050"/>
              </a:spcBef>
              <a:buFont typeface="Arial"/>
              <a:buChar char="•"/>
              <a:tabLst>
                <a:tab pos="697865" algn="l"/>
                <a:tab pos="698500" algn="l"/>
              </a:tabLst>
            </a:pPr>
            <a:r>
              <a:rPr sz="2400" spc="-90" dirty="0">
                <a:latin typeface="Times New Roman"/>
                <a:cs typeface="Times New Roman"/>
              </a:rPr>
              <a:t>We </a:t>
            </a:r>
            <a:r>
              <a:rPr sz="2400" spc="-5" dirty="0">
                <a:latin typeface="Times New Roman"/>
                <a:cs typeface="Times New Roman"/>
              </a:rPr>
              <a:t>can use </a:t>
            </a:r>
            <a:r>
              <a:rPr sz="2400" dirty="0">
                <a:latin typeface="Times New Roman"/>
                <a:cs typeface="Times New Roman"/>
              </a:rPr>
              <a:t>the one </a:t>
            </a:r>
            <a:r>
              <a:rPr sz="2400" spc="-5" dirty="0">
                <a:latin typeface="Times New Roman"/>
                <a:cs typeface="Times New Roman"/>
              </a:rPr>
              <a:t>with higher support </a:t>
            </a:r>
            <a:r>
              <a:rPr sz="2400" dirty="0">
                <a:latin typeface="Times New Roman"/>
                <a:cs typeface="Times New Roman"/>
              </a:rPr>
              <a:t>to </a:t>
            </a:r>
            <a:r>
              <a:rPr sz="2400" spc="-5" dirty="0">
                <a:latin typeface="Times New Roman"/>
                <a:cs typeface="Times New Roman"/>
              </a:rPr>
              <a:t>represent</a:t>
            </a:r>
            <a:r>
              <a:rPr sz="2400" spc="90" dirty="0">
                <a:latin typeface="Times New Roman"/>
                <a:cs typeface="Times New Roman"/>
              </a:rPr>
              <a:t> </a:t>
            </a:r>
            <a:r>
              <a:rPr sz="2400" dirty="0">
                <a:latin typeface="Times New Roman"/>
                <a:cs typeface="Times New Roman"/>
              </a:rPr>
              <a:t>both</a:t>
            </a:r>
          </a:p>
          <a:p>
            <a:pPr marL="12700">
              <a:lnSpc>
                <a:spcPct val="100000"/>
              </a:lnSpc>
              <a:spcBef>
                <a:spcPts val="1530"/>
              </a:spcBef>
              <a:buFont typeface="Arial"/>
              <a:buChar char="•"/>
              <a:tabLst>
                <a:tab pos="241300" algn="l"/>
              </a:tabLst>
            </a:pPr>
            <a:r>
              <a:rPr sz="2800" dirty="0">
                <a:latin typeface="Times New Roman"/>
                <a:cs typeface="Times New Roman"/>
              </a:rPr>
              <a:t>Use </a:t>
            </a:r>
            <a:r>
              <a:rPr sz="2800" i="1" spc="-5" dirty="0">
                <a:latin typeface="Times New Roman"/>
                <a:cs typeface="Times New Roman"/>
              </a:rPr>
              <a:t>Apriori</a:t>
            </a:r>
            <a:r>
              <a:rPr sz="2800" spc="-5" dirty="0">
                <a:latin typeface="Times New Roman"/>
                <a:cs typeface="Times New Roman"/>
              </a:rPr>
              <a:t> with </a:t>
            </a:r>
            <a:r>
              <a:rPr sz="2800" dirty="0">
                <a:latin typeface="Times New Roman"/>
                <a:cs typeface="Times New Roman"/>
              </a:rPr>
              <a:t>95% </a:t>
            </a:r>
            <a:r>
              <a:rPr sz="2800" spc="-5" dirty="0">
                <a:latin typeface="Times New Roman"/>
                <a:cs typeface="Times New Roman"/>
              </a:rPr>
              <a:t>minimum confidence and </a:t>
            </a:r>
            <a:r>
              <a:rPr sz="2800" dirty="0">
                <a:latin typeface="Times New Roman"/>
                <a:cs typeface="Times New Roman"/>
              </a:rPr>
              <a:t>3% </a:t>
            </a:r>
            <a:r>
              <a:rPr sz="2800" spc="-5" dirty="0">
                <a:latin typeface="Times New Roman"/>
                <a:cs typeface="Times New Roman"/>
              </a:rPr>
              <a:t>minimum</a:t>
            </a:r>
            <a:r>
              <a:rPr sz="2800" spc="-135" dirty="0">
                <a:latin typeface="Times New Roman"/>
                <a:cs typeface="Times New Roman"/>
              </a:rPr>
              <a:t> </a:t>
            </a:r>
            <a:r>
              <a:rPr sz="2800" dirty="0">
                <a:latin typeface="Times New Roman"/>
                <a:cs typeface="Times New Roman"/>
              </a:rPr>
              <a:t>support</a:t>
            </a:r>
          </a:p>
          <a:p>
            <a:pPr marL="12700">
              <a:lnSpc>
                <a:spcPct val="100000"/>
              </a:lnSpc>
              <a:spcBef>
                <a:spcPts val="1585"/>
              </a:spcBef>
              <a:buFont typeface="Arial"/>
              <a:buChar char="•"/>
              <a:tabLst>
                <a:tab pos="241300" algn="l"/>
              </a:tabLst>
            </a:pPr>
            <a:r>
              <a:rPr sz="2800" spc="-5" dirty="0">
                <a:latin typeface="Times New Roman"/>
                <a:cs typeface="Times New Roman"/>
              </a:rPr>
              <a:t>Remove </a:t>
            </a:r>
            <a:r>
              <a:rPr sz="2800" dirty="0">
                <a:latin typeface="Times New Roman"/>
                <a:cs typeface="Times New Roman"/>
              </a:rPr>
              <a:t>3 </a:t>
            </a:r>
            <a:r>
              <a:rPr sz="2800" spc="-5" dirty="0">
                <a:latin typeface="Times New Roman"/>
                <a:cs typeface="Times New Roman"/>
              </a:rPr>
              <a:t>additional</a:t>
            </a:r>
            <a:r>
              <a:rPr sz="2800" spc="-10" dirty="0">
                <a:latin typeface="Times New Roman"/>
                <a:cs typeface="Times New Roman"/>
              </a:rPr>
              <a:t> </a:t>
            </a:r>
            <a:r>
              <a:rPr sz="2800" spc="-5" dirty="0">
                <a:latin typeface="Times New Roman"/>
                <a:cs typeface="Times New Roman"/>
              </a:rPr>
              <a:t>permissions</a:t>
            </a:r>
            <a:endParaRPr sz="2800" dirty="0">
              <a:latin typeface="Times New Roman"/>
              <a:cs typeface="Times New Roman"/>
            </a:endParaRPr>
          </a:p>
          <a:p>
            <a:pPr marL="5882005">
              <a:lnSpc>
                <a:spcPct val="100000"/>
              </a:lnSpc>
            </a:pPr>
            <a:endParaRPr lang="en-US" sz="1800" spc="-5" dirty="0" smtClean="0">
              <a:solidFill>
                <a:srgbClr val="FF0000"/>
              </a:solidFill>
              <a:latin typeface="Arial"/>
              <a:cs typeface="Arial"/>
            </a:endParaRPr>
          </a:p>
          <a:p>
            <a:pPr marL="5882005">
              <a:lnSpc>
                <a:spcPct val="100000"/>
              </a:lnSpc>
            </a:pPr>
            <a:endParaRPr lang="en-US" spc="-5" dirty="0">
              <a:solidFill>
                <a:srgbClr val="FF0000"/>
              </a:solidFill>
              <a:latin typeface="Arial"/>
              <a:cs typeface="Arial"/>
            </a:endParaRPr>
          </a:p>
          <a:p>
            <a:pPr marL="5882005">
              <a:lnSpc>
                <a:spcPct val="100000"/>
              </a:lnSpc>
            </a:pPr>
            <a:endParaRPr lang="en-US" sz="1800" spc="-5" dirty="0" smtClean="0">
              <a:solidFill>
                <a:srgbClr val="FF0000"/>
              </a:solidFill>
              <a:latin typeface="Arial"/>
              <a:cs typeface="Arial"/>
            </a:endParaRPr>
          </a:p>
          <a:p>
            <a:pPr marL="5882005">
              <a:lnSpc>
                <a:spcPct val="100000"/>
              </a:lnSpc>
            </a:pPr>
            <a:endParaRPr lang="en-US" spc="-5" dirty="0">
              <a:solidFill>
                <a:srgbClr val="FF0000"/>
              </a:solidFill>
              <a:latin typeface="Arial"/>
              <a:cs typeface="Arial"/>
            </a:endParaRPr>
          </a:p>
          <a:p>
            <a:pPr marL="5882005">
              <a:lnSpc>
                <a:spcPct val="100000"/>
              </a:lnSpc>
            </a:pPr>
            <a:r>
              <a:rPr sz="1800" spc="-5" dirty="0" smtClean="0">
                <a:solidFill>
                  <a:srgbClr val="FF0000"/>
                </a:solidFill>
                <a:latin typeface="Arial"/>
                <a:cs typeface="Arial"/>
              </a:rPr>
              <a:t>Remaining </a:t>
            </a:r>
            <a:r>
              <a:rPr sz="1800" spc="-5" dirty="0">
                <a:solidFill>
                  <a:srgbClr val="FF0000"/>
                </a:solidFill>
                <a:latin typeface="Arial"/>
                <a:cs typeface="Arial"/>
              </a:rPr>
              <a:t>Permission: 135 </a:t>
            </a:r>
            <a:r>
              <a:rPr sz="1800" dirty="0">
                <a:solidFill>
                  <a:srgbClr val="FF0000"/>
                </a:solidFill>
                <a:latin typeface="Arial"/>
                <a:cs typeface="Arial"/>
              </a:rPr>
              <a:t>– </a:t>
            </a:r>
            <a:r>
              <a:rPr sz="1800" spc="-5" dirty="0">
                <a:solidFill>
                  <a:srgbClr val="FF0000"/>
                </a:solidFill>
                <a:latin typeface="Arial"/>
                <a:cs typeface="Arial"/>
              </a:rPr>
              <a:t>40 </a:t>
            </a:r>
            <a:r>
              <a:rPr lang="en-US" altLang="zh-TW" sz="1800" dirty="0" smtClean="0">
                <a:solidFill>
                  <a:srgbClr val="FF0000"/>
                </a:solidFill>
                <a:latin typeface="Arial"/>
                <a:cs typeface="Arial"/>
              </a:rPr>
              <a:t>–</a:t>
            </a:r>
            <a:r>
              <a:rPr sz="1800" dirty="0" smtClean="0">
                <a:solidFill>
                  <a:srgbClr val="FF0000"/>
                </a:solidFill>
                <a:latin typeface="Arial"/>
                <a:cs typeface="Arial"/>
              </a:rPr>
              <a:t> </a:t>
            </a:r>
            <a:r>
              <a:rPr sz="1800" spc="-5" dirty="0" smtClean="0">
                <a:solidFill>
                  <a:srgbClr val="FF0000"/>
                </a:solidFill>
                <a:latin typeface="Arial"/>
                <a:cs typeface="Arial"/>
              </a:rPr>
              <a:t>70</a:t>
            </a:r>
            <a:r>
              <a:rPr lang="en-US" altLang="zh-TW" dirty="0">
                <a:solidFill>
                  <a:srgbClr val="FF0000"/>
                </a:solidFill>
                <a:latin typeface="Arial"/>
                <a:cs typeface="Arial"/>
              </a:rPr>
              <a:t> – </a:t>
            </a:r>
            <a:r>
              <a:rPr lang="en-US" sz="1800" spc="-5" dirty="0" smtClean="0">
                <a:solidFill>
                  <a:srgbClr val="FF0000"/>
                </a:solidFill>
                <a:latin typeface="Arial"/>
                <a:cs typeface="Arial"/>
              </a:rPr>
              <a:t>3</a:t>
            </a:r>
            <a:r>
              <a:rPr sz="1800" spc="-5" dirty="0" smtClean="0">
                <a:solidFill>
                  <a:srgbClr val="FF0000"/>
                </a:solidFill>
                <a:latin typeface="Arial"/>
                <a:cs typeface="Arial"/>
              </a:rPr>
              <a:t> </a:t>
            </a:r>
            <a:r>
              <a:rPr sz="1800" dirty="0">
                <a:solidFill>
                  <a:srgbClr val="FF0000"/>
                </a:solidFill>
                <a:latin typeface="Arial"/>
                <a:cs typeface="Arial"/>
              </a:rPr>
              <a:t>=</a:t>
            </a:r>
            <a:r>
              <a:rPr sz="1800" spc="-30" dirty="0">
                <a:solidFill>
                  <a:srgbClr val="FF0000"/>
                </a:solidFill>
                <a:latin typeface="Arial"/>
                <a:cs typeface="Arial"/>
              </a:rPr>
              <a:t> </a:t>
            </a:r>
            <a:r>
              <a:rPr sz="1800" spc="-5" dirty="0" smtClean="0">
                <a:solidFill>
                  <a:srgbClr val="FF0000"/>
                </a:solidFill>
                <a:latin typeface="Arial"/>
                <a:cs typeface="Arial"/>
              </a:rPr>
              <a:t>2</a:t>
            </a:r>
            <a:r>
              <a:rPr lang="en-US" sz="1800" spc="-5" dirty="0" smtClean="0">
                <a:solidFill>
                  <a:srgbClr val="FF0000"/>
                </a:solidFill>
                <a:latin typeface="Arial"/>
                <a:cs typeface="Arial"/>
              </a:rPr>
              <a:t>2</a:t>
            </a:r>
            <a:endParaRPr sz="1800" dirty="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5" name="筆跡 4"/>
              <p14:cNvContentPartPr/>
              <p14:nvPr/>
            </p14:nvContentPartPr>
            <p14:xfrm>
              <a:off x="1675080" y="3905640"/>
              <a:ext cx="1863360" cy="493920"/>
            </p14:xfrm>
          </p:contentPart>
        </mc:Choice>
        <mc:Fallback>
          <p:pic>
            <p:nvPicPr>
              <p:cNvPr id="5" name="筆跡 4"/>
              <p:cNvPicPr/>
              <p:nvPr/>
            </p:nvPicPr>
            <p:blipFill>
              <a:blip r:embed="rId3"/>
              <a:stretch>
                <a:fillRect/>
              </a:stretch>
            </p:blipFill>
            <p:spPr>
              <a:xfrm>
                <a:off x="1672200" y="3899160"/>
                <a:ext cx="1872720" cy="50508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56676" y="609600"/>
            <a:ext cx="9463723" cy="553998"/>
          </a:xfrm>
        </p:spPr>
        <p:txBody>
          <a:bodyPr/>
          <a:lstStyle/>
          <a:p>
            <a:r>
              <a:rPr lang="en-US" altLang="zh-TW" dirty="0" smtClean="0"/>
              <a:t>Signiﬁcant Permissions </a:t>
            </a:r>
            <a:r>
              <a:rPr lang="en-US" altLang="zh-TW" dirty="0"/>
              <a:t>G</a:t>
            </a:r>
            <a:r>
              <a:rPr lang="en-US" altLang="zh-TW" dirty="0" smtClean="0"/>
              <a:t>enerated by MLDP</a:t>
            </a:r>
            <a:endParaRPr lang="zh-TW" altLang="en-US" dirty="0"/>
          </a:p>
        </p:txBody>
      </p:sp>
      <p:pic>
        <p:nvPicPr>
          <p:cNvPr id="4" name="圖片 3"/>
          <p:cNvPicPr>
            <a:picLocks noChangeAspect="1"/>
          </p:cNvPicPr>
          <p:nvPr/>
        </p:nvPicPr>
        <p:blipFill>
          <a:blip r:embed="rId2"/>
          <a:stretch>
            <a:fillRect/>
          </a:stretch>
        </p:blipFill>
        <p:spPr>
          <a:xfrm>
            <a:off x="1210733" y="1905000"/>
            <a:ext cx="9601199" cy="3886200"/>
          </a:xfrm>
          <a:prstGeom prst="rect">
            <a:avLst/>
          </a:prstGeom>
        </p:spPr>
      </p:pic>
    </p:spTree>
    <p:extLst>
      <p:ext uri="{BB962C8B-B14F-4D97-AF65-F5344CB8AC3E}">
        <p14:creationId xmlns:p14="http://schemas.microsoft.com/office/powerpoint/2010/main" val="277803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92700" y="1085071"/>
            <a:ext cx="2006600" cy="574040"/>
          </a:xfrm>
          <a:prstGeom prst="rect">
            <a:avLst/>
          </a:prstGeom>
        </p:spPr>
        <p:txBody>
          <a:bodyPr vert="horz" wrap="square" lIns="0" tIns="12700" rIns="0" bIns="0" rtlCol="0">
            <a:spAutoFit/>
          </a:bodyPr>
          <a:lstStyle/>
          <a:p>
            <a:pPr marL="12700">
              <a:lnSpc>
                <a:spcPct val="100000"/>
              </a:lnSpc>
              <a:spcBef>
                <a:spcPts val="100"/>
              </a:spcBef>
            </a:pPr>
            <a:r>
              <a:rPr spc="-5" dirty="0"/>
              <a:t>Evaluation</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17</a:t>
            </a:fld>
            <a:endParaRPr dirty="0"/>
          </a:p>
        </p:txBody>
      </p:sp>
      <p:sp>
        <p:nvSpPr>
          <p:cNvPr id="3" name="object 3"/>
          <p:cNvSpPr txBox="1"/>
          <p:nvPr/>
        </p:nvSpPr>
        <p:spPr>
          <a:xfrm>
            <a:off x="992514" y="2228195"/>
            <a:ext cx="9794240" cy="2286635"/>
          </a:xfrm>
          <a:prstGeom prst="rect">
            <a:avLst/>
          </a:prstGeom>
        </p:spPr>
        <p:txBody>
          <a:bodyPr vert="horz" wrap="square" lIns="0" tIns="209550" rIns="0" bIns="0" rtlCol="0">
            <a:spAutoFit/>
          </a:bodyPr>
          <a:lstStyle/>
          <a:p>
            <a:pPr marL="12700">
              <a:lnSpc>
                <a:spcPct val="100000"/>
              </a:lnSpc>
              <a:spcBef>
                <a:spcPts val="1650"/>
              </a:spcBef>
              <a:buFont typeface="Arial"/>
              <a:buChar char="•"/>
              <a:tabLst>
                <a:tab pos="241300" algn="l"/>
              </a:tabLst>
            </a:pPr>
            <a:r>
              <a:rPr sz="2400" spc="-5" dirty="0">
                <a:latin typeface="Times New Roman"/>
                <a:cs typeface="Times New Roman"/>
              </a:rPr>
              <a:t>Data</a:t>
            </a:r>
            <a:r>
              <a:rPr sz="2400" spc="-10" dirty="0">
                <a:latin typeface="Times New Roman"/>
                <a:cs typeface="Times New Roman"/>
              </a:rPr>
              <a:t> </a:t>
            </a:r>
            <a:r>
              <a:rPr sz="2400" spc="-5" dirty="0">
                <a:latin typeface="Times New Roman"/>
                <a:cs typeface="Times New Roman"/>
              </a:rPr>
              <a:t>Set</a:t>
            </a:r>
            <a:endParaRPr sz="2400">
              <a:latin typeface="Times New Roman"/>
              <a:cs typeface="Times New Roman"/>
            </a:endParaRPr>
          </a:p>
          <a:p>
            <a:pPr marL="12700">
              <a:lnSpc>
                <a:spcPct val="100000"/>
              </a:lnSpc>
              <a:spcBef>
                <a:spcPts val="1555"/>
              </a:spcBef>
              <a:buFont typeface="Arial"/>
              <a:buChar char="•"/>
              <a:tabLst>
                <a:tab pos="241300" algn="l"/>
              </a:tabLst>
            </a:pPr>
            <a:r>
              <a:rPr sz="2400" spc="-5" dirty="0">
                <a:latin typeface="Times New Roman"/>
                <a:cs typeface="Times New Roman"/>
              </a:rPr>
              <a:t>MLDP</a:t>
            </a:r>
            <a:r>
              <a:rPr sz="2400" spc="-95" dirty="0">
                <a:latin typeface="Times New Roman"/>
                <a:cs typeface="Times New Roman"/>
              </a:rPr>
              <a:t> </a:t>
            </a:r>
            <a:r>
              <a:rPr sz="2400" spc="-10" dirty="0">
                <a:latin typeface="Times New Roman"/>
                <a:cs typeface="Times New Roman"/>
              </a:rPr>
              <a:t>Effectiveness</a:t>
            </a:r>
            <a:endParaRPr sz="2400">
              <a:latin typeface="Times New Roman"/>
              <a:cs typeface="Times New Roman"/>
            </a:endParaRPr>
          </a:p>
          <a:p>
            <a:pPr marL="12700">
              <a:lnSpc>
                <a:spcPct val="100000"/>
              </a:lnSpc>
              <a:spcBef>
                <a:spcPts val="1585"/>
              </a:spcBef>
              <a:buFont typeface="Arial"/>
              <a:buChar char="•"/>
              <a:tabLst>
                <a:tab pos="241300" algn="l"/>
              </a:tabLst>
            </a:pPr>
            <a:r>
              <a:rPr sz="2400" spc="-5" dirty="0">
                <a:latin typeface="Times New Roman"/>
                <a:cs typeface="Times New Roman"/>
              </a:rPr>
              <a:t>Malware Detection Performance with </a:t>
            </a:r>
            <a:r>
              <a:rPr sz="2400" spc="-10" dirty="0">
                <a:latin typeface="Times New Roman"/>
                <a:cs typeface="Times New Roman"/>
              </a:rPr>
              <a:t>Different </a:t>
            </a:r>
            <a:r>
              <a:rPr sz="2400" spc="-5" dirty="0">
                <a:latin typeface="Times New Roman"/>
                <a:cs typeface="Times New Roman"/>
              </a:rPr>
              <a:t>Machine Learning</a:t>
            </a:r>
            <a:r>
              <a:rPr sz="2400" spc="-45" dirty="0">
                <a:latin typeface="Times New Roman"/>
                <a:cs typeface="Times New Roman"/>
              </a:rPr>
              <a:t> </a:t>
            </a:r>
            <a:r>
              <a:rPr sz="2400" spc="-5" dirty="0">
                <a:latin typeface="Times New Roman"/>
                <a:cs typeface="Times New Roman"/>
              </a:rPr>
              <a:t>Algorithms</a:t>
            </a:r>
            <a:endParaRPr sz="2400">
              <a:latin typeface="Times New Roman"/>
              <a:cs typeface="Times New Roman"/>
            </a:endParaRPr>
          </a:p>
          <a:p>
            <a:pPr marL="12700">
              <a:lnSpc>
                <a:spcPct val="100000"/>
              </a:lnSpc>
              <a:spcBef>
                <a:spcPts val="1590"/>
              </a:spcBef>
              <a:buFont typeface="Arial"/>
              <a:buChar char="•"/>
              <a:tabLst>
                <a:tab pos="241300" algn="l"/>
              </a:tabLst>
            </a:pPr>
            <a:r>
              <a:rPr sz="2400" spc="-5" dirty="0">
                <a:latin typeface="Times New Roman"/>
                <a:cs typeface="Times New Roman"/>
              </a:rPr>
              <a:t>Comparison with Other</a:t>
            </a:r>
            <a:r>
              <a:rPr sz="2400" spc="-130" dirty="0">
                <a:latin typeface="Times New Roman"/>
                <a:cs typeface="Times New Roman"/>
              </a:rPr>
              <a:t> </a:t>
            </a:r>
            <a:r>
              <a:rPr sz="2400" spc="-5" dirty="0">
                <a:latin typeface="Times New Roman"/>
                <a:cs typeface="Times New Roman"/>
              </a:rPr>
              <a:t>Approaches</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0050" y="1085071"/>
            <a:ext cx="3771900" cy="574040"/>
          </a:xfrm>
          <a:prstGeom prst="rect">
            <a:avLst/>
          </a:prstGeom>
        </p:spPr>
        <p:txBody>
          <a:bodyPr vert="horz" wrap="square" lIns="0" tIns="12700" rIns="0" bIns="0" rtlCol="0">
            <a:spAutoFit/>
          </a:bodyPr>
          <a:lstStyle/>
          <a:p>
            <a:pPr marL="12700">
              <a:lnSpc>
                <a:spcPct val="100000"/>
              </a:lnSpc>
              <a:spcBef>
                <a:spcPts val="100"/>
              </a:spcBef>
            </a:pPr>
            <a:r>
              <a:rPr spc="-5" dirty="0"/>
              <a:t>Evaluation</a:t>
            </a:r>
            <a:r>
              <a:rPr spc="-35" dirty="0"/>
              <a:t> </a:t>
            </a:r>
            <a:r>
              <a:rPr spc="-5" dirty="0"/>
              <a:t>Criterion</a:t>
            </a: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18</a:t>
            </a:fld>
            <a:endParaRPr dirty="0"/>
          </a:p>
        </p:txBody>
      </p:sp>
      <p:sp>
        <p:nvSpPr>
          <p:cNvPr id="3" name="object 3"/>
          <p:cNvSpPr txBox="1"/>
          <p:nvPr/>
        </p:nvSpPr>
        <p:spPr>
          <a:xfrm>
            <a:off x="1132403" y="2108273"/>
            <a:ext cx="1915597" cy="1718945"/>
          </a:xfrm>
          <a:prstGeom prst="rect">
            <a:avLst/>
          </a:prstGeom>
        </p:spPr>
        <p:txBody>
          <a:bodyPr vert="horz" wrap="square" lIns="0" tIns="209550" rIns="0" bIns="0" rtlCol="0">
            <a:spAutoFit/>
          </a:bodyPr>
          <a:lstStyle/>
          <a:p>
            <a:pPr marL="12700">
              <a:lnSpc>
                <a:spcPct val="100000"/>
              </a:lnSpc>
              <a:spcBef>
                <a:spcPts val="1650"/>
              </a:spcBef>
              <a:buFont typeface="Arial"/>
              <a:buChar char="•"/>
              <a:tabLst>
                <a:tab pos="241300" algn="l"/>
              </a:tabLst>
            </a:pPr>
            <a:r>
              <a:rPr sz="2400" spc="-5" dirty="0">
                <a:latin typeface="Times New Roman"/>
                <a:cs typeface="Times New Roman"/>
              </a:rPr>
              <a:t>Precision</a:t>
            </a:r>
            <a:endParaRPr sz="2400" dirty="0">
              <a:latin typeface="Times New Roman"/>
              <a:cs typeface="Times New Roman"/>
            </a:endParaRPr>
          </a:p>
          <a:p>
            <a:pPr marL="12700">
              <a:lnSpc>
                <a:spcPct val="100000"/>
              </a:lnSpc>
              <a:spcBef>
                <a:spcPts val="1555"/>
              </a:spcBef>
              <a:buFont typeface="Arial"/>
              <a:buChar char="•"/>
              <a:tabLst>
                <a:tab pos="241300" algn="l"/>
              </a:tabLst>
            </a:pPr>
            <a:r>
              <a:rPr sz="2400" spc="-5" dirty="0">
                <a:latin typeface="Times New Roman"/>
                <a:cs typeface="Times New Roman"/>
              </a:rPr>
              <a:t>Recall</a:t>
            </a:r>
            <a:endParaRPr sz="2400" dirty="0">
              <a:latin typeface="Times New Roman"/>
              <a:cs typeface="Times New Roman"/>
            </a:endParaRPr>
          </a:p>
          <a:p>
            <a:pPr marL="12700">
              <a:lnSpc>
                <a:spcPct val="100000"/>
              </a:lnSpc>
              <a:spcBef>
                <a:spcPts val="1585"/>
              </a:spcBef>
              <a:buFont typeface="Arial"/>
              <a:buChar char="•"/>
              <a:tabLst>
                <a:tab pos="241300" algn="l"/>
              </a:tabLst>
            </a:pPr>
            <a:r>
              <a:rPr sz="2400" spc="-5" dirty="0">
                <a:latin typeface="Times New Roman"/>
                <a:cs typeface="Times New Roman"/>
              </a:rPr>
              <a:t>F-Measure</a:t>
            </a:r>
            <a:endParaRPr sz="2400" dirty="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113710296"/>
              </p:ext>
            </p:extLst>
          </p:nvPr>
        </p:nvGraphicFramePr>
        <p:xfrm>
          <a:off x="4343397" y="1996668"/>
          <a:ext cx="6705602" cy="4225810"/>
        </p:xfrm>
        <a:graphic>
          <a:graphicData uri="http://schemas.openxmlformats.org/drawingml/2006/table">
            <a:tbl>
              <a:tblPr firstRow="1" bandRow="1">
                <a:tableStyleId>{2D5ABB26-0587-4C30-8999-92F81FD0307C}</a:tableStyleId>
              </a:tblPr>
              <a:tblGrid>
                <a:gridCol w="1676401">
                  <a:extLst>
                    <a:ext uri="{9D8B030D-6E8A-4147-A177-3AD203B41FA5}">
                      <a16:colId xmlns:a16="http://schemas.microsoft.com/office/drawing/2014/main" val="20000"/>
                    </a:ext>
                  </a:extLst>
                </a:gridCol>
                <a:gridCol w="1676401">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gridCol w="1676399">
                  <a:extLst>
                    <a:ext uri="{9D8B030D-6E8A-4147-A177-3AD203B41FA5}">
                      <a16:colId xmlns:a16="http://schemas.microsoft.com/office/drawing/2014/main" val="20003"/>
                    </a:ext>
                  </a:extLst>
                </a:gridCol>
              </a:tblGrid>
              <a:tr h="287020">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gridSpan="2">
                  <a:txBody>
                    <a:bodyPr/>
                    <a:lstStyle/>
                    <a:p>
                      <a:pPr marL="823594">
                        <a:lnSpc>
                          <a:spcPts val="2125"/>
                        </a:lnSpc>
                      </a:pPr>
                      <a:r>
                        <a:rPr sz="1800" spc="-5" dirty="0">
                          <a:latin typeface="Times New Roman"/>
                          <a:cs typeface="Times New Roman"/>
                        </a:rPr>
                        <a:t>prediction</a:t>
                      </a:r>
                      <a:endParaRPr sz="1800" dirty="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hMerge="1">
                  <a:txBody>
                    <a:bodyPr/>
                    <a:lstStyle/>
                    <a:p>
                      <a:endParaRPr/>
                    </a:p>
                  </a:txBody>
                  <a:tcPr marL="0" marR="0" marT="0" marB="0"/>
                </a:tc>
                <a:extLst>
                  <a:ext uri="{0D108BD9-81ED-4DB2-BD59-A6C34878D82A}">
                    <a16:rowId xmlns:a16="http://schemas.microsoft.com/office/drawing/2014/main" val="10000"/>
                  </a:ext>
                </a:extLst>
              </a:tr>
              <a:tr h="287020">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malicious</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benign</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1"/>
                  </a:ext>
                </a:extLst>
              </a:tr>
              <a:tr h="287020">
                <a:tc rowSpan="2">
                  <a:txBody>
                    <a:bodyPr/>
                    <a:lstStyle/>
                    <a:p>
                      <a:pPr marL="370205">
                        <a:lnSpc>
                          <a:spcPct val="100000"/>
                        </a:lnSpc>
                        <a:spcBef>
                          <a:spcPts val="1095"/>
                        </a:spcBef>
                      </a:pPr>
                      <a:r>
                        <a:rPr sz="1800" spc="-5" dirty="0">
                          <a:latin typeface="Times New Roman"/>
                          <a:cs typeface="Times New Roman"/>
                        </a:rPr>
                        <a:t>actual</a:t>
                      </a:r>
                      <a:endParaRPr sz="1800">
                        <a:latin typeface="Times New Roman"/>
                        <a:cs typeface="Times New Roman"/>
                      </a:endParaRPr>
                    </a:p>
                  </a:txBody>
                  <a:tcPr marL="0" marR="0" marT="1390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malicious</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dirty="0">
                          <a:latin typeface="Times New Roman"/>
                          <a:cs typeface="Times New Roman"/>
                        </a:rPr>
                        <a:t>TP</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FN</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2"/>
                  </a:ext>
                </a:extLst>
              </a:tr>
              <a:tr h="287020">
                <a:tc vMerge="1">
                  <a:txBody>
                    <a:bodyPr/>
                    <a:lstStyle/>
                    <a:p>
                      <a:endParaRPr/>
                    </a:p>
                  </a:txBody>
                  <a:tcPr marL="0" marR="0" marT="1390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benign</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FP</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dirty="0">
                          <a:latin typeface="Times New Roman"/>
                          <a:cs typeface="Times New Roman"/>
                        </a:rPr>
                        <a:t>TN</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3"/>
                  </a:ext>
                </a:extLst>
              </a:tr>
              <a:tr h="287020">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4"/>
                  </a:ext>
                </a:extLst>
              </a:tr>
              <a:tr h="534295">
                <a:tc gridSpan="4">
                  <a:txBody>
                    <a:bodyPr/>
                    <a:lstStyle/>
                    <a:p>
                      <a:pPr>
                        <a:lnSpc>
                          <a:spcPct val="100000"/>
                        </a:lnSpc>
                        <a:spcBef>
                          <a:spcPts val="25"/>
                        </a:spcBef>
                      </a:pPr>
                      <a:endParaRPr sz="1700" dirty="0">
                        <a:latin typeface="Times New Roman"/>
                        <a:cs typeface="Times New Roman"/>
                      </a:endParaRPr>
                    </a:p>
                    <a:p>
                      <a:pPr marL="307340">
                        <a:lnSpc>
                          <a:spcPts val="2125"/>
                        </a:lnSpc>
                      </a:pPr>
                      <a:r>
                        <a:rPr sz="1800" dirty="0">
                          <a:latin typeface="Times New Roman"/>
                          <a:cs typeface="Times New Roman"/>
                        </a:rPr>
                        <a:t>200 apps (100 </a:t>
                      </a:r>
                      <a:r>
                        <a:rPr sz="1800" spc="-5" dirty="0">
                          <a:latin typeface="Times New Roman"/>
                          <a:cs typeface="Times New Roman"/>
                        </a:rPr>
                        <a:t>malicious </a:t>
                      </a:r>
                      <a:r>
                        <a:rPr sz="1800" dirty="0">
                          <a:latin typeface="Times New Roman"/>
                          <a:cs typeface="Times New Roman"/>
                        </a:rPr>
                        <a:t>apps + 100 </a:t>
                      </a:r>
                      <a:r>
                        <a:rPr sz="1800" spc="-5" dirty="0">
                          <a:latin typeface="Times New Roman"/>
                          <a:cs typeface="Times New Roman"/>
                        </a:rPr>
                        <a:t>benign</a:t>
                      </a:r>
                      <a:r>
                        <a:rPr sz="1800" spc="-35" dirty="0">
                          <a:latin typeface="Times New Roman"/>
                          <a:cs typeface="Times New Roman"/>
                        </a:rPr>
                        <a:t> </a:t>
                      </a:r>
                      <a:r>
                        <a:rPr sz="1800" spc="-5" dirty="0">
                          <a:latin typeface="Times New Roman"/>
                          <a:cs typeface="Times New Roman"/>
                        </a:rPr>
                        <a:t>apps)</a:t>
                      </a:r>
                      <a:endParaRPr sz="1800" dirty="0">
                        <a:latin typeface="Times New Roman"/>
                        <a:cs typeface="Times New Roman"/>
                      </a:endParaRP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287020">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gridSpan="2">
                  <a:txBody>
                    <a:bodyPr/>
                    <a:lstStyle/>
                    <a:p>
                      <a:pPr marL="823594">
                        <a:lnSpc>
                          <a:spcPts val="2125"/>
                        </a:lnSpc>
                      </a:pPr>
                      <a:r>
                        <a:rPr sz="1800" spc="-5" dirty="0">
                          <a:latin typeface="Times New Roman"/>
                          <a:cs typeface="Times New Roman"/>
                        </a:rPr>
                        <a:t>prediction</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hMerge="1">
                  <a:txBody>
                    <a:bodyPr/>
                    <a:lstStyle/>
                    <a:p>
                      <a:endParaRPr/>
                    </a:p>
                  </a:txBody>
                  <a:tcPr marL="0" marR="0" marT="0" marB="0"/>
                </a:tc>
                <a:extLst>
                  <a:ext uri="{0D108BD9-81ED-4DB2-BD59-A6C34878D82A}">
                    <a16:rowId xmlns:a16="http://schemas.microsoft.com/office/drawing/2014/main" val="10006"/>
                  </a:ext>
                </a:extLst>
              </a:tr>
              <a:tr h="287020">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malicious</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benign</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7"/>
                  </a:ext>
                </a:extLst>
              </a:tr>
              <a:tr h="287020">
                <a:tc rowSpan="2">
                  <a:txBody>
                    <a:bodyPr/>
                    <a:lstStyle/>
                    <a:p>
                      <a:pPr marL="370205">
                        <a:lnSpc>
                          <a:spcPct val="100000"/>
                        </a:lnSpc>
                        <a:spcBef>
                          <a:spcPts val="1095"/>
                        </a:spcBef>
                      </a:pPr>
                      <a:r>
                        <a:rPr sz="1800" spc="-5" dirty="0">
                          <a:latin typeface="Times New Roman"/>
                          <a:cs typeface="Times New Roman"/>
                        </a:rPr>
                        <a:t>actual</a:t>
                      </a:r>
                      <a:endParaRPr sz="1800">
                        <a:latin typeface="Times New Roman"/>
                        <a:cs typeface="Times New Roman"/>
                      </a:endParaRPr>
                    </a:p>
                  </a:txBody>
                  <a:tcPr marL="0" marR="0" marT="1390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malicious</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dirty="0">
                          <a:latin typeface="Times New Roman"/>
                          <a:cs typeface="Times New Roman"/>
                        </a:rPr>
                        <a:t>85</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dirty="0">
                          <a:latin typeface="Times New Roman"/>
                          <a:cs typeface="Times New Roman"/>
                        </a:rPr>
                        <a:t>15</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8"/>
                  </a:ext>
                </a:extLst>
              </a:tr>
              <a:tr h="287020">
                <a:tc vMerge="1">
                  <a:txBody>
                    <a:bodyPr/>
                    <a:lstStyle/>
                    <a:p>
                      <a:endParaRPr/>
                    </a:p>
                  </a:txBody>
                  <a:tcPr marL="0" marR="0" marT="1390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spc="-5" dirty="0">
                          <a:latin typeface="Times New Roman"/>
                          <a:cs typeface="Times New Roman"/>
                        </a:rPr>
                        <a:t>benign</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dirty="0">
                          <a:latin typeface="Times New Roman"/>
                          <a:cs typeface="Times New Roman"/>
                        </a:rPr>
                        <a:t>5</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ts val="2125"/>
                        </a:lnSpc>
                      </a:pPr>
                      <a:r>
                        <a:rPr sz="1800" dirty="0">
                          <a:latin typeface="Times New Roman"/>
                          <a:cs typeface="Times New Roman"/>
                        </a:rPr>
                        <a:t>95</a:t>
                      </a: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9"/>
                  </a:ext>
                </a:extLst>
              </a:tr>
              <a:tr h="287020">
                <a:tc gridSpan="4">
                  <a:txBody>
                    <a:bodyPr/>
                    <a:lstStyle/>
                    <a:p>
                      <a:pPr algn="ctr">
                        <a:lnSpc>
                          <a:spcPts val="2125"/>
                        </a:lnSpc>
                        <a:spcBef>
                          <a:spcPts val="30"/>
                        </a:spcBef>
                      </a:pPr>
                      <a:r>
                        <a:rPr sz="1800" spc="-5" dirty="0">
                          <a:latin typeface="Times New Roman"/>
                          <a:cs typeface="Times New Roman"/>
                        </a:rPr>
                        <a:t>Precision </a:t>
                      </a:r>
                      <a:r>
                        <a:rPr sz="1800" dirty="0">
                          <a:latin typeface="Times New Roman"/>
                          <a:cs typeface="Times New Roman"/>
                        </a:rPr>
                        <a:t>=</a:t>
                      </a:r>
                      <a:r>
                        <a:rPr sz="1800" spc="-40" dirty="0">
                          <a:latin typeface="Times New Roman"/>
                          <a:cs typeface="Times New Roman"/>
                        </a:rPr>
                        <a:t> </a:t>
                      </a:r>
                      <a:r>
                        <a:rPr sz="1800" spc="-5" dirty="0">
                          <a:latin typeface="Times New Roman"/>
                          <a:cs typeface="Times New Roman"/>
                        </a:rPr>
                        <a:t>TP/(TP+FP)=94.4%</a:t>
                      </a:r>
                      <a:endParaRPr sz="1800" dirty="0">
                        <a:latin typeface="Times New Roman"/>
                        <a:cs typeface="Times New Roman"/>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0"/>
                  </a:ext>
                </a:extLst>
              </a:tr>
              <a:tr h="287020">
                <a:tc gridSpan="4">
                  <a:txBody>
                    <a:bodyPr/>
                    <a:lstStyle/>
                    <a:p>
                      <a:pPr algn="ctr">
                        <a:lnSpc>
                          <a:spcPts val="2125"/>
                        </a:lnSpc>
                        <a:spcBef>
                          <a:spcPts val="30"/>
                        </a:spcBef>
                      </a:pPr>
                      <a:r>
                        <a:rPr sz="1800" spc="-5" dirty="0">
                          <a:latin typeface="Times New Roman"/>
                          <a:cs typeface="Times New Roman"/>
                        </a:rPr>
                        <a:t>Recall </a:t>
                      </a:r>
                      <a:r>
                        <a:rPr sz="1800" dirty="0">
                          <a:latin typeface="Times New Roman"/>
                          <a:cs typeface="Times New Roman"/>
                        </a:rPr>
                        <a:t>=</a:t>
                      </a:r>
                      <a:r>
                        <a:rPr sz="1800" spc="-45" dirty="0">
                          <a:latin typeface="Times New Roman"/>
                          <a:cs typeface="Times New Roman"/>
                        </a:rPr>
                        <a:t> </a:t>
                      </a:r>
                      <a:r>
                        <a:rPr sz="1800" spc="-5" dirty="0">
                          <a:latin typeface="Times New Roman"/>
                          <a:cs typeface="Times New Roman"/>
                        </a:rPr>
                        <a:t>TP/(TP+FN)=85%</a:t>
                      </a:r>
                      <a:endParaRPr sz="1800">
                        <a:latin typeface="Times New Roman"/>
                        <a:cs typeface="Times New Roman"/>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1"/>
                  </a:ext>
                </a:extLst>
              </a:tr>
              <a:tr h="534295">
                <a:tc gridSpan="4">
                  <a:txBody>
                    <a:bodyPr/>
                    <a:lstStyle/>
                    <a:p>
                      <a:pPr>
                        <a:lnSpc>
                          <a:spcPct val="100000"/>
                        </a:lnSpc>
                        <a:spcBef>
                          <a:spcPts val="25"/>
                        </a:spcBef>
                      </a:pPr>
                      <a:endParaRPr sz="1700" dirty="0">
                        <a:latin typeface="Times New Roman"/>
                        <a:cs typeface="Times New Roman"/>
                      </a:endParaRPr>
                    </a:p>
                    <a:p>
                      <a:pPr marL="121285">
                        <a:lnSpc>
                          <a:spcPts val="2125"/>
                        </a:lnSpc>
                      </a:pPr>
                      <a:r>
                        <a:rPr sz="1800" spc="-5" dirty="0">
                          <a:latin typeface="Times New Roman"/>
                          <a:cs typeface="Times New Roman"/>
                        </a:rPr>
                        <a:t>FM </a:t>
                      </a:r>
                      <a:r>
                        <a:rPr sz="1800" dirty="0">
                          <a:latin typeface="Times New Roman"/>
                          <a:cs typeface="Times New Roman"/>
                        </a:rPr>
                        <a:t>= </a:t>
                      </a:r>
                      <a:r>
                        <a:rPr sz="1800" spc="-5" dirty="0">
                          <a:latin typeface="Times New Roman"/>
                          <a:cs typeface="Times New Roman"/>
                        </a:rPr>
                        <a:t>2*Precision*Recall/(Precision+Recall)=</a:t>
                      </a:r>
                      <a:r>
                        <a:rPr sz="1800" dirty="0">
                          <a:latin typeface="Times New Roman"/>
                          <a:cs typeface="Times New Roman"/>
                        </a:rPr>
                        <a:t> 89.7%</a:t>
                      </a:r>
                    </a:p>
                  </a:txBody>
                  <a:tcPr marL="0" marR="0" marT="31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mc:AlternateContent xmlns:mc="http://schemas.openxmlformats.org/markup-compatibility/2006">
        <mc:Choice xmlns:p14="http://schemas.microsoft.com/office/powerpoint/2010/main" Requires="p14">
          <p:contentPart p14:bwMode="auto" r:id="rId2">
            <p14:nvContentPartPr>
              <p14:cNvPr id="6" name="筆跡 5"/>
              <p14:cNvContentPartPr/>
              <p14:nvPr/>
            </p14:nvContentPartPr>
            <p14:xfrm>
              <a:off x="8222040" y="2890800"/>
              <a:ext cx="114480" cy="116640"/>
            </p14:xfrm>
          </p:contentPart>
        </mc:Choice>
        <mc:Fallback>
          <p:pic>
            <p:nvPicPr>
              <p:cNvPr id="6" name="筆跡 5"/>
              <p:cNvPicPr/>
              <p:nvPr/>
            </p:nvPicPr>
            <p:blipFill>
              <a:blip r:embed="rId3"/>
              <a:stretch>
                <a:fillRect/>
              </a:stretch>
            </p:blipFill>
            <p:spPr>
              <a:xfrm>
                <a:off x="8219520" y="2888280"/>
                <a:ext cx="119520" cy="12168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0" y="1085071"/>
            <a:ext cx="1587500" cy="574040"/>
          </a:xfrm>
          <a:prstGeom prst="rect">
            <a:avLst/>
          </a:prstGeom>
        </p:spPr>
        <p:txBody>
          <a:bodyPr vert="horz" wrap="square" lIns="0" tIns="12700" rIns="0" bIns="0" rtlCol="0">
            <a:spAutoFit/>
          </a:bodyPr>
          <a:lstStyle/>
          <a:p>
            <a:pPr marL="12700">
              <a:lnSpc>
                <a:spcPct val="100000"/>
              </a:lnSpc>
              <a:spcBef>
                <a:spcPts val="100"/>
              </a:spcBef>
            </a:pPr>
            <a:r>
              <a:rPr spc="-5" dirty="0"/>
              <a:t>Data</a:t>
            </a:r>
            <a:r>
              <a:rPr spc="-75" dirty="0"/>
              <a:t> </a:t>
            </a:r>
            <a:r>
              <a:rPr spc="-5" dirty="0"/>
              <a:t>Set</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19</a:t>
            </a:fld>
            <a:endParaRPr dirty="0"/>
          </a:p>
        </p:txBody>
      </p:sp>
      <p:sp>
        <p:nvSpPr>
          <p:cNvPr id="3" name="object 3"/>
          <p:cNvSpPr txBox="1"/>
          <p:nvPr/>
        </p:nvSpPr>
        <p:spPr>
          <a:xfrm>
            <a:off x="992514" y="2228195"/>
            <a:ext cx="9368155" cy="2531975"/>
          </a:xfrm>
          <a:prstGeom prst="rect">
            <a:avLst/>
          </a:prstGeom>
        </p:spPr>
        <p:txBody>
          <a:bodyPr vert="horz" wrap="square" lIns="0" tIns="209550" rIns="0" bIns="0" rtlCol="0">
            <a:spAutoFit/>
          </a:bodyPr>
          <a:lstStyle/>
          <a:p>
            <a:pPr marL="241300" indent="-228600">
              <a:lnSpc>
                <a:spcPct val="100000"/>
              </a:lnSpc>
              <a:spcBef>
                <a:spcPts val="1650"/>
              </a:spcBef>
              <a:buFont typeface="Arial"/>
              <a:buChar char="•"/>
              <a:tabLst>
                <a:tab pos="241300" algn="l"/>
              </a:tabLst>
            </a:pPr>
            <a:r>
              <a:rPr sz="2400" dirty="0" smtClean="0">
                <a:latin typeface="Times New Roman"/>
                <a:cs typeface="Times New Roman"/>
              </a:rPr>
              <a:t>5,494 </a:t>
            </a:r>
            <a:r>
              <a:rPr sz="2400" spc="-5" dirty="0">
                <a:latin typeface="Times New Roman"/>
                <a:cs typeface="Times New Roman"/>
              </a:rPr>
              <a:t>malicious</a:t>
            </a:r>
            <a:r>
              <a:rPr sz="2400" dirty="0">
                <a:latin typeface="Times New Roman"/>
                <a:cs typeface="Times New Roman"/>
              </a:rPr>
              <a:t> </a:t>
            </a:r>
            <a:r>
              <a:rPr sz="2400" spc="-5" dirty="0" smtClean="0">
                <a:latin typeface="Times New Roman"/>
                <a:cs typeface="Times New Roman"/>
              </a:rPr>
              <a:t>applications</a:t>
            </a:r>
            <a:r>
              <a:rPr lang="en-US" sz="2400" spc="-5" dirty="0" smtClean="0">
                <a:latin typeface="Times New Roman"/>
                <a:cs typeface="Times New Roman"/>
              </a:rPr>
              <a:t>, </a:t>
            </a:r>
            <a:r>
              <a:rPr sz="2400" dirty="0" smtClean="0">
                <a:latin typeface="Times New Roman"/>
                <a:cs typeface="Times New Roman"/>
              </a:rPr>
              <a:t>310,926 </a:t>
            </a:r>
            <a:r>
              <a:rPr sz="2400" spc="-5" dirty="0">
                <a:latin typeface="Times New Roman"/>
                <a:cs typeface="Times New Roman"/>
              </a:rPr>
              <a:t>benign </a:t>
            </a:r>
            <a:r>
              <a:rPr sz="2400" spc="-5" dirty="0" smtClean="0">
                <a:latin typeface="Times New Roman"/>
                <a:cs typeface="Times New Roman"/>
              </a:rPr>
              <a:t>applications</a:t>
            </a:r>
            <a:r>
              <a:rPr lang="en-US" sz="2400" spc="-5" dirty="0" smtClean="0">
                <a:latin typeface="Times New Roman"/>
                <a:cs typeface="Times New Roman"/>
              </a:rPr>
              <a:t>, downloaded from Google play store in June 2013</a:t>
            </a:r>
          </a:p>
          <a:p>
            <a:pPr marL="241300" indent="-228600">
              <a:lnSpc>
                <a:spcPct val="100000"/>
              </a:lnSpc>
              <a:spcBef>
                <a:spcPts val="1585"/>
              </a:spcBef>
              <a:buFont typeface="Arial"/>
              <a:buChar char="•"/>
              <a:tabLst>
                <a:tab pos="241300" algn="l"/>
              </a:tabLst>
            </a:pPr>
            <a:r>
              <a:rPr sz="2400" spc="-5" dirty="0" smtClean="0">
                <a:latin typeface="Times New Roman"/>
                <a:cs typeface="Times New Roman"/>
              </a:rPr>
              <a:t>Extract </a:t>
            </a:r>
            <a:r>
              <a:rPr sz="2400" spc="-5" dirty="0">
                <a:latin typeface="Times New Roman"/>
                <a:cs typeface="Times New Roman"/>
              </a:rPr>
              <a:t>permission information </a:t>
            </a:r>
            <a:r>
              <a:rPr sz="2400" dirty="0">
                <a:latin typeface="Times New Roman"/>
                <a:cs typeface="Times New Roman"/>
              </a:rPr>
              <a:t>from </a:t>
            </a:r>
            <a:r>
              <a:rPr sz="2400" spc="-5" dirty="0">
                <a:latin typeface="Times New Roman"/>
                <a:cs typeface="Times New Roman"/>
              </a:rPr>
              <a:t>the Android Manifest file </a:t>
            </a:r>
            <a:r>
              <a:rPr sz="2400" dirty="0">
                <a:latin typeface="Times New Roman"/>
                <a:cs typeface="Times New Roman"/>
              </a:rPr>
              <a:t>of </a:t>
            </a:r>
            <a:r>
              <a:rPr sz="2400" spc="-5" dirty="0">
                <a:latin typeface="Times New Roman"/>
                <a:cs typeface="Times New Roman"/>
              </a:rPr>
              <a:t>each</a:t>
            </a:r>
            <a:r>
              <a:rPr sz="2400" spc="-65" dirty="0">
                <a:latin typeface="Times New Roman"/>
                <a:cs typeface="Times New Roman"/>
              </a:rPr>
              <a:t> </a:t>
            </a:r>
            <a:r>
              <a:rPr sz="2400" spc="-5" dirty="0">
                <a:latin typeface="Times New Roman"/>
                <a:cs typeface="Times New Roman"/>
              </a:rPr>
              <a:t>app</a:t>
            </a:r>
            <a:endParaRPr sz="2400" dirty="0">
              <a:latin typeface="Times New Roman"/>
              <a:cs typeface="Times New Roman"/>
            </a:endParaRPr>
          </a:p>
          <a:p>
            <a:pPr marL="241300" marR="346710" indent="-228600">
              <a:lnSpc>
                <a:spcPct val="119200"/>
              </a:lnSpc>
              <a:spcBef>
                <a:spcPts val="1035"/>
              </a:spcBef>
              <a:buFont typeface="Arial"/>
              <a:buChar char="•"/>
              <a:tabLst>
                <a:tab pos="241300" algn="l"/>
              </a:tabLst>
            </a:pPr>
            <a:r>
              <a:rPr sz="2400" dirty="0">
                <a:latin typeface="Times New Roman"/>
                <a:cs typeface="Times New Roman"/>
              </a:rPr>
              <a:t>One </a:t>
            </a:r>
            <a:r>
              <a:rPr sz="2400" spc="-5" dirty="0">
                <a:latin typeface="Times New Roman"/>
                <a:cs typeface="Times New Roman"/>
              </a:rPr>
              <a:t>vector represent an app with </a:t>
            </a:r>
            <a:r>
              <a:rPr sz="2400" dirty="0">
                <a:latin typeface="Times New Roman"/>
                <a:cs typeface="Times New Roman"/>
              </a:rPr>
              <a:t>1s </a:t>
            </a:r>
            <a:r>
              <a:rPr sz="2400" spc="-5" dirty="0">
                <a:latin typeface="Times New Roman"/>
                <a:cs typeface="Times New Roman"/>
              </a:rPr>
              <a:t>and </a:t>
            </a:r>
            <a:r>
              <a:rPr sz="2400" dirty="0">
                <a:latin typeface="Times New Roman"/>
                <a:cs typeface="Times New Roman"/>
              </a:rPr>
              <a:t>0s, </a:t>
            </a:r>
            <a:r>
              <a:rPr sz="2400" spc="-5" dirty="0">
                <a:latin typeface="Times New Roman"/>
                <a:cs typeface="Times New Roman"/>
              </a:rPr>
              <a:t>where </a:t>
            </a:r>
            <a:r>
              <a:rPr sz="2400" dirty="0">
                <a:latin typeface="Times New Roman"/>
                <a:cs typeface="Times New Roman"/>
              </a:rPr>
              <a:t>1 </a:t>
            </a:r>
            <a:r>
              <a:rPr sz="2400" spc="-5" dirty="0">
                <a:latin typeface="Times New Roman"/>
                <a:cs typeface="Times New Roman"/>
              </a:rPr>
              <a:t>represents required  permission and </a:t>
            </a:r>
            <a:r>
              <a:rPr sz="2400" dirty="0">
                <a:latin typeface="Times New Roman"/>
                <a:cs typeface="Times New Roman"/>
              </a:rPr>
              <a:t>0</a:t>
            </a:r>
            <a:r>
              <a:rPr sz="2400" spc="5" dirty="0">
                <a:latin typeface="Times New Roman"/>
                <a:cs typeface="Times New Roman"/>
              </a:rPr>
              <a:t> </a:t>
            </a:r>
            <a:r>
              <a:rPr sz="2400" spc="-5" dirty="0">
                <a:latin typeface="Times New Roman"/>
                <a:cs typeface="Times New Roman"/>
              </a:rPr>
              <a:t>otherwise</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2048" y="879412"/>
            <a:ext cx="2248535" cy="574040"/>
          </a:xfrm>
          <a:prstGeom prst="rect">
            <a:avLst/>
          </a:prstGeom>
        </p:spPr>
        <p:txBody>
          <a:bodyPr vert="horz" wrap="square" lIns="0" tIns="12700" rIns="0" bIns="0" rtlCol="0">
            <a:spAutoFit/>
          </a:bodyPr>
          <a:lstStyle/>
          <a:p>
            <a:pPr marL="12700">
              <a:lnSpc>
                <a:spcPct val="100000"/>
              </a:lnSpc>
              <a:spcBef>
                <a:spcPts val="100"/>
              </a:spcBef>
            </a:pPr>
            <a:r>
              <a:rPr spc="-5" dirty="0"/>
              <a:t>Android</a:t>
            </a:r>
            <a:r>
              <a:rPr spc="-65" dirty="0"/>
              <a:t> </a:t>
            </a:r>
            <a:r>
              <a:rPr dirty="0"/>
              <a:t>OS</a:t>
            </a:r>
          </a:p>
        </p:txBody>
      </p:sp>
      <p:sp>
        <p:nvSpPr>
          <p:cNvPr id="3" name="object 3"/>
          <p:cNvSpPr txBox="1"/>
          <p:nvPr/>
        </p:nvSpPr>
        <p:spPr>
          <a:xfrm>
            <a:off x="698550" y="1487377"/>
            <a:ext cx="10655250" cy="2235740"/>
          </a:xfrm>
          <a:prstGeom prst="rect">
            <a:avLst/>
          </a:prstGeom>
        </p:spPr>
        <p:txBody>
          <a:bodyPr vert="horz" wrap="square" lIns="0" tIns="209550" rIns="0" bIns="0" rtlCol="0">
            <a:spAutoFit/>
          </a:bodyPr>
          <a:lstStyle/>
          <a:p>
            <a:pPr marL="241300" indent="-228600">
              <a:lnSpc>
                <a:spcPct val="100000"/>
              </a:lnSpc>
              <a:spcBef>
                <a:spcPts val="1650"/>
              </a:spcBef>
              <a:buFont typeface="Arial"/>
              <a:buChar char="•"/>
              <a:tabLst>
                <a:tab pos="241300" algn="l"/>
              </a:tabLst>
            </a:pPr>
            <a:r>
              <a:rPr sz="2800" spc="-5" dirty="0">
                <a:latin typeface="Times New Roman"/>
                <a:cs typeface="Times New Roman"/>
              </a:rPr>
              <a:t>Android is the most popular operating system </a:t>
            </a:r>
            <a:r>
              <a:rPr sz="2800" dirty="0">
                <a:latin typeface="Times New Roman"/>
                <a:cs typeface="Times New Roman"/>
              </a:rPr>
              <a:t>for </a:t>
            </a:r>
            <a:r>
              <a:rPr sz="2800" spc="-5" dirty="0">
                <a:latin typeface="Times New Roman"/>
                <a:cs typeface="Times New Roman"/>
              </a:rPr>
              <a:t>smart-mobile</a:t>
            </a:r>
            <a:r>
              <a:rPr sz="2800" spc="50" dirty="0">
                <a:latin typeface="Times New Roman"/>
                <a:cs typeface="Times New Roman"/>
              </a:rPr>
              <a:t> </a:t>
            </a:r>
            <a:r>
              <a:rPr sz="2800" spc="-5" dirty="0" smtClean="0">
                <a:latin typeface="Times New Roman"/>
                <a:cs typeface="Times New Roman"/>
              </a:rPr>
              <a:t>devices</a:t>
            </a:r>
            <a:r>
              <a:rPr lang="en-US" sz="2800" spc="-5" dirty="0" smtClean="0">
                <a:latin typeface="Times New Roman"/>
                <a:cs typeface="Times New Roman"/>
              </a:rPr>
              <a:t> occupying 85% of market share</a:t>
            </a:r>
            <a:endParaRPr sz="2800" dirty="0">
              <a:latin typeface="Times New Roman"/>
              <a:cs typeface="Times New Roman"/>
            </a:endParaRPr>
          </a:p>
          <a:p>
            <a:pPr marL="240665" marR="5080" indent="-228600">
              <a:lnSpc>
                <a:spcPct val="120400"/>
              </a:lnSpc>
              <a:spcBef>
                <a:spcPts val="970"/>
              </a:spcBef>
              <a:buFont typeface="Arial"/>
              <a:buChar char="•"/>
              <a:tabLst>
                <a:tab pos="241300" algn="l"/>
              </a:tabLst>
            </a:pPr>
            <a:r>
              <a:rPr sz="2800" spc="-5" dirty="0">
                <a:latin typeface="Times New Roman"/>
                <a:cs typeface="Times New Roman"/>
              </a:rPr>
              <a:t>Android is also widely used in other mobile </a:t>
            </a:r>
            <a:r>
              <a:rPr sz="2800" spc="-5" dirty="0" smtClean="0">
                <a:latin typeface="Times New Roman"/>
                <a:cs typeface="Times New Roman"/>
              </a:rPr>
              <a:t>platforms</a:t>
            </a:r>
            <a:r>
              <a:rPr lang="en-US" sz="2800" spc="-5" dirty="0" smtClean="0">
                <a:latin typeface="Times New Roman"/>
                <a:cs typeface="Times New Roman"/>
              </a:rPr>
              <a:t>(</a:t>
            </a:r>
            <a:r>
              <a:rPr sz="2800" spc="-5" dirty="0" smtClean="0">
                <a:latin typeface="Times New Roman"/>
                <a:cs typeface="Times New Roman"/>
              </a:rPr>
              <a:t>such </a:t>
            </a:r>
            <a:r>
              <a:rPr sz="2800" spc="-5" dirty="0">
                <a:latin typeface="Times New Roman"/>
                <a:cs typeface="Times New Roman"/>
              </a:rPr>
              <a:t>as tablets, smart  tvs, and </a:t>
            </a:r>
            <a:r>
              <a:rPr sz="2800" spc="-5" dirty="0" smtClean="0">
                <a:latin typeface="Times New Roman"/>
                <a:cs typeface="Times New Roman"/>
              </a:rPr>
              <a:t>smartwatches</a:t>
            </a:r>
            <a:r>
              <a:rPr lang="en-US" sz="2800" spc="-5" dirty="0" smtClean="0">
                <a:latin typeface="Times New Roman"/>
                <a:cs typeface="Times New Roman"/>
              </a:rPr>
              <a:t>, </a:t>
            </a:r>
            <a:r>
              <a:rPr lang="en-US" sz="2800" spc="-5" dirty="0" err="1" smtClean="0">
                <a:latin typeface="Times New Roman"/>
                <a:cs typeface="Times New Roman"/>
              </a:rPr>
              <a:t>etc</a:t>
            </a:r>
            <a:r>
              <a:rPr lang="en-US" sz="2800" spc="-5" dirty="0" smtClean="0">
                <a:latin typeface="Times New Roman"/>
                <a:cs typeface="Times New Roman"/>
              </a:rPr>
              <a:t>)</a:t>
            </a:r>
            <a:endParaRPr sz="2800" dirty="0">
              <a:latin typeface="Times New Roman"/>
              <a:cs typeface="Times New Roman"/>
            </a:endParaRPr>
          </a:p>
        </p:txBody>
      </p:sp>
      <p:sp>
        <p:nvSpPr>
          <p:cNvPr id="5" name="object 5"/>
          <p:cNvSpPr txBox="1"/>
          <p:nvPr/>
        </p:nvSpPr>
        <p:spPr>
          <a:xfrm>
            <a:off x="11091227" y="5984713"/>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2</a:t>
            </a:fld>
            <a:endParaRPr sz="1000">
              <a:latin typeface="Arial"/>
              <a:cs typeface="Arial"/>
            </a:endParaRPr>
          </a:p>
        </p:txBody>
      </p:sp>
      <p:graphicFrame>
        <p:nvGraphicFramePr>
          <p:cNvPr id="6" name="表格 5"/>
          <p:cNvGraphicFramePr>
            <a:graphicFrameLocks noGrp="1"/>
          </p:cNvGraphicFramePr>
          <p:nvPr>
            <p:extLst>
              <p:ext uri="{D42A27DB-BD31-4B8C-83A1-F6EECF244321}">
                <p14:modId xmlns:p14="http://schemas.microsoft.com/office/powerpoint/2010/main" val="1563121762"/>
              </p:ext>
            </p:extLst>
          </p:nvPr>
        </p:nvGraphicFramePr>
        <p:xfrm>
          <a:off x="724217" y="3733800"/>
          <a:ext cx="10744199" cy="2761794"/>
        </p:xfrm>
        <a:graphic>
          <a:graphicData uri="http://schemas.openxmlformats.org/drawingml/2006/table">
            <a:tbl>
              <a:tblPr/>
              <a:tblGrid>
                <a:gridCol w="1066800">
                  <a:extLst>
                    <a:ext uri="{9D8B030D-6E8A-4147-A177-3AD203B41FA5}">
                      <a16:colId xmlns:a16="http://schemas.microsoft.com/office/drawing/2014/main" val="4224775630"/>
                    </a:ext>
                  </a:extLst>
                </a:gridCol>
                <a:gridCol w="1009811">
                  <a:extLst>
                    <a:ext uri="{9D8B030D-6E8A-4147-A177-3AD203B41FA5}">
                      <a16:colId xmlns:a16="http://schemas.microsoft.com/office/drawing/2014/main" val="2948149390"/>
                    </a:ext>
                  </a:extLst>
                </a:gridCol>
                <a:gridCol w="1444598">
                  <a:extLst>
                    <a:ext uri="{9D8B030D-6E8A-4147-A177-3AD203B41FA5}">
                      <a16:colId xmlns:a16="http://schemas.microsoft.com/office/drawing/2014/main" val="3882963160"/>
                    </a:ext>
                  </a:extLst>
                </a:gridCol>
                <a:gridCol w="1444598">
                  <a:extLst>
                    <a:ext uri="{9D8B030D-6E8A-4147-A177-3AD203B41FA5}">
                      <a16:colId xmlns:a16="http://schemas.microsoft.com/office/drawing/2014/main" val="4281844132"/>
                    </a:ext>
                  </a:extLst>
                </a:gridCol>
                <a:gridCol w="1444598">
                  <a:extLst>
                    <a:ext uri="{9D8B030D-6E8A-4147-A177-3AD203B41FA5}">
                      <a16:colId xmlns:a16="http://schemas.microsoft.com/office/drawing/2014/main" val="2109061649"/>
                    </a:ext>
                  </a:extLst>
                </a:gridCol>
                <a:gridCol w="1444598">
                  <a:extLst>
                    <a:ext uri="{9D8B030D-6E8A-4147-A177-3AD203B41FA5}">
                      <a16:colId xmlns:a16="http://schemas.microsoft.com/office/drawing/2014/main" val="549092696"/>
                    </a:ext>
                  </a:extLst>
                </a:gridCol>
                <a:gridCol w="1444598">
                  <a:extLst>
                    <a:ext uri="{9D8B030D-6E8A-4147-A177-3AD203B41FA5}">
                      <a16:colId xmlns:a16="http://schemas.microsoft.com/office/drawing/2014/main" val="1427040780"/>
                    </a:ext>
                  </a:extLst>
                </a:gridCol>
                <a:gridCol w="1444598">
                  <a:extLst>
                    <a:ext uri="{9D8B030D-6E8A-4147-A177-3AD203B41FA5}">
                      <a16:colId xmlns:a16="http://schemas.microsoft.com/office/drawing/2014/main" val="227005495"/>
                    </a:ext>
                  </a:extLst>
                </a:gridCol>
              </a:tblGrid>
              <a:tr h="447352">
                <a:tc>
                  <a:txBody>
                    <a:bodyPr/>
                    <a:lstStyle/>
                    <a:p>
                      <a:pPr algn="ctr"/>
                      <a:r>
                        <a:rPr lang="en-US" sz="2000" b="1" dirty="0">
                          <a:effectLst/>
                        </a:rPr>
                        <a:t>Year</a:t>
                      </a:r>
                    </a:p>
                  </a:txBody>
                  <a:tcPr marL="33256" marR="33256" marT="29930" marB="29930" anchor="ctr">
                    <a:lnL>
                      <a:noFill/>
                    </a:lnL>
                    <a:lnR>
                      <a:noFill/>
                    </a:lnR>
                    <a:lnT>
                      <a:noFill/>
                    </a:lnT>
                    <a:lnB>
                      <a:noFill/>
                    </a:lnB>
                    <a:solidFill>
                      <a:srgbClr val="E0E0E0"/>
                    </a:solidFill>
                  </a:tcPr>
                </a:tc>
                <a:tc>
                  <a:txBody>
                    <a:bodyPr/>
                    <a:lstStyle/>
                    <a:p>
                      <a:pPr algn="ctr"/>
                      <a:r>
                        <a:rPr lang="en-US" altLang="zh-TW" sz="2000" b="1" dirty="0">
                          <a:effectLst/>
                        </a:rPr>
                        <a:t>2016</a:t>
                      </a:r>
                    </a:p>
                  </a:txBody>
                  <a:tcPr marL="33256" marR="33256" marT="29930" marB="29930" anchor="ctr">
                    <a:lnL>
                      <a:noFill/>
                    </a:lnL>
                    <a:lnR>
                      <a:noFill/>
                    </a:lnR>
                    <a:lnT>
                      <a:noFill/>
                    </a:lnT>
                    <a:lnB>
                      <a:noFill/>
                    </a:lnB>
                    <a:solidFill>
                      <a:srgbClr val="E0E0E0"/>
                    </a:solidFill>
                  </a:tcPr>
                </a:tc>
                <a:tc>
                  <a:txBody>
                    <a:bodyPr/>
                    <a:lstStyle/>
                    <a:p>
                      <a:pPr algn="ctr"/>
                      <a:r>
                        <a:rPr lang="en-US" altLang="zh-TW" sz="2000" b="1">
                          <a:effectLst/>
                        </a:rPr>
                        <a:t>2017</a:t>
                      </a:r>
                    </a:p>
                  </a:txBody>
                  <a:tcPr marL="33256" marR="33256" marT="29930" marB="29930" anchor="ctr">
                    <a:lnL>
                      <a:noFill/>
                    </a:lnL>
                    <a:lnR>
                      <a:noFill/>
                    </a:lnR>
                    <a:lnT>
                      <a:noFill/>
                    </a:lnT>
                    <a:lnB>
                      <a:noFill/>
                    </a:lnB>
                    <a:solidFill>
                      <a:srgbClr val="E0E0E0"/>
                    </a:solidFill>
                  </a:tcPr>
                </a:tc>
                <a:tc>
                  <a:txBody>
                    <a:bodyPr/>
                    <a:lstStyle/>
                    <a:p>
                      <a:pPr algn="ctr"/>
                      <a:r>
                        <a:rPr lang="en-US" altLang="zh-TW" sz="2000" b="1">
                          <a:effectLst/>
                        </a:rPr>
                        <a:t>2018</a:t>
                      </a:r>
                    </a:p>
                  </a:txBody>
                  <a:tcPr marL="33256" marR="33256" marT="29930" marB="29930" anchor="ctr">
                    <a:lnL>
                      <a:noFill/>
                    </a:lnL>
                    <a:lnR>
                      <a:noFill/>
                    </a:lnR>
                    <a:lnT>
                      <a:noFill/>
                    </a:lnT>
                    <a:lnB>
                      <a:noFill/>
                    </a:lnB>
                    <a:solidFill>
                      <a:srgbClr val="E0E0E0"/>
                    </a:solidFill>
                  </a:tcPr>
                </a:tc>
                <a:tc>
                  <a:txBody>
                    <a:bodyPr/>
                    <a:lstStyle/>
                    <a:p>
                      <a:pPr algn="ctr"/>
                      <a:r>
                        <a:rPr lang="en-US" altLang="zh-TW" sz="2000" b="1">
                          <a:effectLst/>
                        </a:rPr>
                        <a:t>2019</a:t>
                      </a:r>
                    </a:p>
                  </a:txBody>
                  <a:tcPr marL="33256" marR="33256" marT="29930" marB="29930" anchor="ctr">
                    <a:lnL>
                      <a:noFill/>
                    </a:lnL>
                    <a:lnR>
                      <a:noFill/>
                    </a:lnR>
                    <a:lnT>
                      <a:noFill/>
                    </a:lnT>
                    <a:lnB>
                      <a:noFill/>
                    </a:lnB>
                    <a:solidFill>
                      <a:srgbClr val="E0E0E0"/>
                    </a:solidFill>
                  </a:tcPr>
                </a:tc>
                <a:tc>
                  <a:txBody>
                    <a:bodyPr/>
                    <a:lstStyle/>
                    <a:p>
                      <a:pPr algn="ctr"/>
                      <a:r>
                        <a:rPr lang="en-US" altLang="zh-TW" sz="2000" b="1">
                          <a:effectLst/>
                        </a:rPr>
                        <a:t>2020</a:t>
                      </a:r>
                    </a:p>
                  </a:txBody>
                  <a:tcPr marL="33256" marR="33256" marT="29930" marB="29930" anchor="ctr">
                    <a:lnL>
                      <a:noFill/>
                    </a:lnL>
                    <a:lnR>
                      <a:noFill/>
                    </a:lnR>
                    <a:lnT>
                      <a:noFill/>
                    </a:lnT>
                    <a:lnB>
                      <a:noFill/>
                    </a:lnB>
                    <a:solidFill>
                      <a:srgbClr val="E0E0E0"/>
                    </a:solidFill>
                  </a:tcPr>
                </a:tc>
                <a:tc>
                  <a:txBody>
                    <a:bodyPr/>
                    <a:lstStyle/>
                    <a:p>
                      <a:pPr algn="ctr"/>
                      <a:r>
                        <a:rPr lang="en-US" altLang="zh-TW" sz="2000" b="1">
                          <a:effectLst/>
                        </a:rPr>
                        <a:t>2021</a:t>
                      </a:r>
                    </a:p>
                  </a:txBody>
                  <a:tcPr marL="33256" marR="33256" marT="29930" marB="29930" anchor="ctr">
                    <a:lnL>
                      <a:noFill/>
                    </a:lnL>
                    <a:lnR>
                      <a:noFill/>
                    </a:lnR>
                    <a:lnT>
                      <a:noFill/>
                    </a:lnT>
                    <a:lnB>
                      <a:noFill/>
                    </a:lnB>
                    <a:solidFill>
                      <a:srgbClr val="E0E0E0"/>
                    </a:solidFill>
                  </a:tcPr>
                </a:tc>
                <a:tc>
                  <a:txBody>
                    <a:bodyPr/>
                    <a:lstStyle/>
                    <a:p>
                      <a:pPr algn="ctr"/>
                      <a:r>
                        <a:rPr lang="en-US" altLang="zh-TW" sz="2000" b="1">
                          <a:effectLst/>
                        </a:rPr>
                        <a:t>2022</a:t>
                      </a:r>
                    </a:p>
                  </a:txBody>
                  <a:tcPr marL="33256" marR="33256" marT="29930" marB="29930" anchor="ctr">
                    <a:lnL>
                      <a:noFill/>
                    </a:lnL>
                    <a:lnR>
                      <a:noFill/>
                    </a:lnR>
                    <a:lnT>
                      <a:noFill/>
                    </a:lnT>
                    <a:lnB>
                      <a:noFill/>
                    </a:lnB>
                    <a:solidFill>
                      <a:srgbClr val="E0E0E0"/>
                    </a:solidFill>
                  </a:tcPr>
                </a:tc>
                <a:extLst>
                  <a:ext uri="{0D108BD9-81ED-4DB2-BD59-A6C34878D82A}">
                    <a16:rowId xmlns:a16="http://schemas.microsoft.com/office/drawing/2014/main" val="1686348629"/>
                  </a:ext>
                </a:extLst>
              </a:tr>
              <a:tr h="751214">
                <a:tc>
                  <a:txBody>
                    <a:bodyPr/>
                    <a:lstStyle/>
                    <a:p>
                      <a:pPr algn="ctr"/>
                      <a:r>
                        <a:rPr lang="en-US" sz="2000" b="1">
                          <a:solidFill>
                            <a:srgbClr val="2279BC"/>
                          </a:solidFill>
                          <a:effectLst/>
                        </a:rPr>
                        <a:t>Android</a:t>
                      </a:r>
                    </a:p>
                  </a:txBody>
                  <a:tcPr marL="33256" marR="33256" marT="29930" marB="29930" anchor="ctr">
                    <a:lnL>
                      <a:noFill/>
                    </a:lnL>
                    <a:lnR>
                      <a:noFill/>
                    </a:lnR>
                    <a:lnT>
                      <a:noFill/>
                    </a:lnT>
                    <a:lnB>
                      <a:noFill/>
                    </a:lnB>
                    <a:solidFill>
                      <a:srgbClr val="FFFFFF"/>
                    </a:solidFill>
                  </a:tcPr>
                </a:tc>
                <a:tc>
                  <a:txBody>
                    <a:bodyPr/>
                    <a:lstStyle/>
                    <a:p>
                      <a:pPr algn="ctr"/>
                      <a:r>
                        <a:rPr lang="en-US" altLang="zh-TW" sz="2000" dirty="0">
                          <a:effectLst/>
                        </a:rPr>
                        <a:t>84,6%</a:t>
                      </a:r>
                    </a:p>
                  </a:txBody>
                  <a:tcPr marL="33256" marR="33256" marT="29930" marB="29930" anchor="ctr">
                    <a:lnL>
                      <a:noFill/>
                    </a:lnL>
                    <a:lnR>
                      <a:noFill/>
                    </a:lnR>
                    <a:lnT>
                      <a:noFill/>
                    </a:lnT>
                    <a:lnB>
                      <a:noFill/>
                    </a:lnB>
                    <a:solidFill>
                      <a:srgbClr val="FFFFFF"/>
                    </a:solidFill>
                  </a:tcPr>
                </a:tc>
                <a:tc>
                  <a:txBody>
                    <a:bodyPr/>
                    <a:lstStyle/>
                    <a:p>
                      <a:pPr algn="ctr"/>
                      <a:r>
                        <a:rPr lang="en-US" altLang="zh-TW" sz="2000" dirty="0">
                          <a:effectLst/>
                        </a:rPr>
                        <a:t>85,1%</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84,8%</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85,2%</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85,3%</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85,4%</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85,5%</a:t>
                      </a:r>
                    </a:p>
                  </a:txBody>
                  <a:tcPr marL="33256" marR="33256" marT="29930" marB="29930" anchor="ctr">
                    <a:lnL>
                      <a:noFill/>
                    </a:lnL>
                    <a:lnR>
                      <a:noFill/>
                    </a:lnR>
                    <a:lnT>
                      <a:noFill/>
                    </a:lnT>
                    <a:lnB>
                      <a:noFill/>
                    </a:lnB>
                    <a:solidFill>
                      <a:srgbClr val="FFFFFF"/>
                    </a:solidFill>
                  </a:tcPr>
                </a:tc>
                <a:extLst>
                  <a:ext uri="{0D108BD9-81ED-4DB2-BD59-A6C34878D82A}">
                    <a16:rowId xmlns:a16="http://schemas.microsoft.com/office/drawing/2014/main" val="3631047588"/>
                  </a:ext>
                </a:extLst>
              </a:tr>
              <a:tr h="346066">
                <a:tc>
                  <a:txBody>
                    <a:bodyPr/>
                    <a:lstStyle/>
                    <a:p>
                      <a:pPr algn="ctr"/>
                      <a:r>
                        <a:rPr lang="en-US" sz="2000" b="1">
                          <a:solidFill>
                            <a:srgbClr val="36AEC7"/>
                          </a:solidFill>
                          <a:effectLst/>
                        </a:rPr>
                        <a:t>iOS</a:t>
                      </a:r>
                    </a:p>
                  </a:txBody>
                  <a:tcPr marL="33256" marR="33256" marT="29930" marB="29930" anchor="ctr">
                    <a:lnL>
                      <a:noFill/>
                    </a:lnL>
                    <a:lnR>
                      <a:noFill/>
                    </a:lnR>
                    <a:lnT>
                      <a:noFill/>
                    </a:lnT>
                    <a:lnB>
                      <a:noFill/>
                    </a:lnB>
                    <a:solidFill>
                      <a:srgbClr val="F2F2F2"/>
                    </a:solidFill>
                  </a:tcPr>
                </a:tc>
                <a:tc>
                  <a:txBody>
                    <a:bodyPr/>
                    <a:lstStyle/>
                    <a:p>
                      <a:pPr algn="ctr"/>
                      <a:r>
                        <a:rPr lang="en-US" altLang="zh-TW" sz="2000">
                          <a:effectLst/>
                        </a:rPr>
                        <a:t>14,7%</a:t>
                      </a:r>
                    </a:p>
                  </a:txBody>
                  <a:tcPr marL="33256" marR="33256" marT="29930" marB="29930" anchor="ctr">
                    <a:lnL>
                      <a:noFill/>
                    </a:lnL>
                    <a:lnR>
                      <a:noFill/>
                    </a:lnR>
                    <a:lnT>
                      <a:noFill/>
                    </a:lnT>
                    <a:lnB>
                      <a:noFill/>
                    </a:lnB>
                    <a:solidFill>
                      <a:srgbClr val="F2F2F2"/>
                    </a:solidFill>
                  </a:tcPr>
                </a:tc>
                <a:tc>
                  <a:txBody>
                    <a:bodyPr/>
                    <a:lstStyle/>
                    <a:p>
                      <a:pPr algn="ctr"/>
                      <a:r>
                        <a:rPr lang="en-US" altLang="zh-TW" sz="2000">
                          <a:effectLst/>
                        </a:rPr>
                        <a:t>14,7%</a:t>
                      </a:r>
                    </a:p>
                  </a:txBody>
                  <a:tcPr marL="33256" marR="33256" marT="29930" marB="29930" anchor="ctr">
                    <a:lnL>
                      <a:noFill/>
                    </a:lnL>
                    <a:lnR>
                      <a:noFill/>
                    </a:lnR>
                    <a:lnT>
                      <a:noFill/>
                    </a:lnT>
                    <a:lnB>
                      <a:noFill/>
                    </a:lnB>
                    <a:solidFill>
                      <a:srgbClr val="F2F2F2"/>
                    </a:solidFill>
                  </a:tcPr>
                </a:tc>
                <a:tc>
                  <a:txBody>
                    <a:bodyPr/>
                    <a:lstStyle/>
                    <a:p>
                      <a:pPr algn="ctr"/>
                      <a:r>
                        <a:rPr lang="en-US" altLang="zh-TW" sz="2000" dirty="0">
                          <a:effectLst/>
                        </a:rPr>
                        <a:t>15,1%</a:t>
                      </a:r>
                    </a:p>
                  </a:txBody>
                  <a:tcPr marL="33256" marR="33256" marT="29930" marB="29930" anchor="ctr">
                    <a:lnL>
                      <a:noFill/>
                    </a:lnL>
                    <a:lnR>
                      <a:noFill/>
                    </a:lnR>
                    <a:lnT>
                      <a:noFill/>
                    </a:lnT>
                    <a:lnB>
                      <a:noFill/>
                    </a:lnB>
                    <a:solidFill>
                      <a:srgbClr val="F2F2F2"/>
                    </a:solidFill>
                  </a:tcPr>
                </a:tc>
                <a:tc>
                  <a:txBody>
                    <a:bodyPr/>
                    <a:lstStyle/>
                    <a:p>
                      <a:pPr algn="ctr"/>
                      <a:r>
                        <a:rPr lang="en-US" altLang="zh-TW" sz="2000">
                          <a:effectLst/>
                        </a:rPr>
                        <a:t>14,8%</a:t>
                      </a:r>
                    </a:p>
                  </a:txBody>
                  <a:tcPr marL="33256" marR="33256" marT="29930" marB="29930" anchor="ctr">
                    <a:lnL>
                      <a:noFill/>
                    </a:lnL>
                    <a:lnR>
                      <a:noFill/>
                    </a:lnR>
                    <a:lnT>
                      <a:noFill/>
                    </a:lnT>
                    <a:lnB>
                      <a:noFill/>
                    </a:lnB>
                    <a:solidFill>
                      <a:srgbClr val="F2F2F2"/>
                    </a:solidFill>
                  </a:tcPr>
                </a:tc>
                <a:tc>
                  <a:txBody>
                    <a:bodyPr/>
                    <a:lstStyle/>
                    <a:p>
                      <a:pPr algn="ctr"/>
                      <a:r>
                        <a:rPr lang="en-US" altLang="zh-TW" sz="2000">
                          <a:effectLst/>
                        </a:rPr>
                        <a:t>14,6%</a:t>
                      </a:r>
                    </a:p>
                  </a:txBody>
                  <a:tcPr marL="33256" marR="33256" marT="29930" marB="29930" anchor="ctr">
                    <a:lnL>
                      <a:noFill/>
                    </a:lnL>
                    <a:lnR>
                      <a:noFill/>
                    </a:lnR>
                    <a:lnT>
                      <a:noFill/>
                    </a:lnT>
                    <a:lnB>
                      <a:noFill/>
                    </a:lnB>
                    <a:solidFill>
                      <a:srgbClr val="F2F2F2"/>
                    </a:solidFill>
                  </a:tcPr>
                </a:tc>
                <a:tc>
                  <a:txBody>
                    <a:bodyPr/>
                    <a:lstStyle/>
                    <a:p>
                      <a:pPr algn="ctr"/>
                      <a:r>
                        <a:rPr lang="en-US" altLang="zh-TW" sz="2000">
                          <a:effectLst/>
                        </a:rPr>
                        <a:t>14,6%</a:t>
                      </a:r>
                    </a:p>
                  </a:txBody>
                  <a:tcPr marL="33256" marR="33256" marT="29930" marB="29930" anchor="ctr">
                    <a:lnL>
                      <a:noFill/>
                    </a:lnL>
                    <a:lnR>
                      <a:noFill/>
                    </a:lnR>
                    <a:lnT>
                      <a:noFill/>
                    </a:lnT>
                    <a:lnB>
                      <a:noFill/>
                    </a:lnB>
                    <a:solidFill>
                      <a:srgbClr val="F2F2F2"/>
                    </a:solidFill>
                  </a:tcPr>
                </a:tc>
                <a:tc>
                  <a:txBody>
                    <a:bodyPr/>
                    <a:lstStyle/>
                    <a:p>
                      <a:pPr algn="ctr"/>
                      <a:r>
                        <a:rPr lang="en-US" altLang="zh-TW" sz="2000">
                          <a:effectLst/>
                        </a:rPr>
                        <a:t>14,5%</a:t>
                      </a:r>
                    </a:p>
                  </a:txBody>
                  <a:tcPr marL="33256" marR="33256" marT="29930" marB="29930" anchor="ctr">
                    <a:lnL>
                      <a:noFill/>
                    </a:lnL>
                    <a:lnR>
                      <a:noFill/>
                    </a:lnR>
                    <a:lnT>
                      <a:noFill/>
                    </a:lnT>
                    <a:lnB>
                      <a:noFill/>
                    </a:lnB>
                    <a:solidFill>
                      <a:srgbClr val="F2F2F2"/>
                    </a:solidFill>
                  </a:tcPr>
                </a:tc>
                <a:extLst>
                  <a:ext uri="{0D108BD9-81ED-4DB2-BD59-A6C34878D82A}">
                    <a16:rowId xmlns:a16="http://schemas.microsoft.com/office/drawing/2014/main" val="739044661"/>
                  </a:ext>
                </a:extLst>
              </a:tr>
              <a:tr h="649928">
                <a:tc>
                  <a:txBody>
                    <a:bodyPr/>
                    <a:lstStyle/>
                    <a:p>
                      <a:pPr algn="ctr"/>
                      <a:r>
                        <a:rPr lang="en-US" sz="2000" b="1">
                          <a:solidFill>
                            <a:srgbClr val="ACCB32"/>
                          </a:solidFill>
                          <a:effectLst/>
                        </a:rPr>
                        <a:t>Others</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0,7%</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0,2%</a:t>
                      </a:r>
                    </a:p>
                  </a:txBody>
                  <a:tcPr marL="33256" marR="33256" marT="29930" marB="29930" anchor="ctr">
                    <a:lnL>
                      <a:noFill/>
                    </a:lnL>
                    <a:lnR>
                      <a:noFill/>
                    </a:lnR>
                    <a:lnT>
                      <a:noFill/>
                    </a:lnT>
                    <a:lnB>
                      <a:noFill/>
                    </a:lnB>
                    <a:solidFill>
                      <a:srgbClr val="FFFFFF"/>
                    </a:solidFill>
                  </a:tcPr>
                </a:tc>
                <a:tc>
                  <a:txBody>
                    <a:bodyPr/>
                    <a:lstStyle/>
                    <a:p>
                      <a:pPr algn="ctr"/>
                      <a:r>
                        <a:rPr lang="en-US" altLang="zh-TW" sz="2000" dirty="0">
                          <a:effectLst/>
                        </a:rPr>
                        <a:t>0,1%</a:t>
                      </a:r>
                    </a:p>
                  </a:txBody>
                  <a:tcPr marL="33256" marR="33256" marT="29930" marB="29930" anchor="ctr">
                    <a:lnL>
                      <a:noFill/>
                    </a:lnL>
                    <a:lnR>
                      <a:noFill/>
                    </a:lnR>
                    <a:lnT>
                      <a:noFill/>
                    </a:lnT>
                    <a:lnB>
                      <a:noFill/>
                    </a:lnB>
                    <a:solidFill>
                      <a:srgbClr val="FFFFFF"/>
                    </a:solidFill>
                  </a:tcPr>
                </a:tc>
                <a:tc>
                  <a:txBody>
                    <a:bodyPr/>
                    <a:lstStyle/>
                    <a:p>
                      <a:pPr algn="ctr"/>
                      <a:r>
                        <a:rPr lang="en-US" altLang="zh-TW" sz="2000" dirty="0">
                          <a:effectLst/>
                        </a:rPr>
                        <a:t>0,1%</a:t>
                      </a:r>
                    </a:p>
                  </a:txBody>
                  <a:tcPr marL="33256" marR="33256" marT="29930" marB="29930" anchor="ctr">
                    <a:lnL>
                      <a:noFill/>
                    </a:lnL>
                    <a:lnR>
                      <a:noFill/>
                    </a:lnR>
                    <a:lnT>
                      <a:noFill/>
                    </a:lnT>
                    <a:lnB>
                      <a:noFill/>
                    </a:lnB>
                    <a:solidFill>
                      <a:srgbClr val="FFFFFF"/>
                    </a:solidFill>
                  </a:tcPr>
                </a:tc>
                <a:tc>
                  <a:txBody>
                    <a:bodyPr/>
                    <a:lstStyle/>
                    <a:p>
                      <a:pPr algn="ctr"/>
                      <a:r>
                        <a:rPr lang="en-US" altLang="zh-TW" sz="2000" dirty="0">
                          <a:effectLst/>
                        </a:rPr>
                        <a:t>0,1%</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0,1%</a:t>
                      </a:r>
                    </a:p>
                  </a:txBody>
                  <a:tcPr marL="33256" marR="33256" marT="29930" marB="29930" anchor="ctr">
                    <a:lnL>
                      <a:noFill/>
                    </a:lnL>
                    <a:lnR>
                      <a:noFill/>
                    </a:lnR>
                    <a:lnT>
                      <a:noFill/>
                    </a:lnT>
                    <a:lnB>
                      <a:noFill/>
                    </a:lnB>
                    <a:solidFill>
                      <a:srgbClr val="FFFFFF"/>
                    </a:solidFill>
                  </a:tcPr>
                </a:tc>
                <a:tc>
                  <a:txBody>
                    <a:bodyPr/>
                    <a:lstStyle/>
                    <a:p>
                      <a:pPr algn="ctr"/>
                      <a:r>
                        <a:rPr lang="en-US" altLang="zh-TW" sz="2000">
                          <a:effectLst/>
                        </a:rPr>
                        <a:t>0,1%</a:t>
                      </a:r>
                    </a:p>
                  </a:txBody>
                  <a:tcPr marL="33256" marR="33256" marT="29930" marB="29930" anchor="ctr">
                    <a:lnL>
                      <a:noFill/>
                    </a:lnL>
                    <a:lnR>
                      <a:noFill/>
                    </a:lnR>
                    <a:lnT>
                      <a:noFill/>
                    </a:lnT>
                    <a:lnB>
                      <a:noFill/>
                    </a:lnB>
                    <a:solidFill>
                      <a:srgbClr val="FFFFFF"/>
                    </a:solidFill>
                  </a:tcPr>
                </a:tc>
                <a:extLst>
                  <a:ext uri="{0D108BD9-81ED-4DB2-BD59-A6C34878D82A}">
                    <a16:rowId xmlns:a16="http://schemas.microsoft.com/office/drawing/2014/main" val="2186197422"/>
                  </a:ext>
                </a:extLst>
              </a:tr>
              <a:tr h="548640">
                <a:tc>
                  <a:txBody>
                    <a:bodyPr/>
                    <a:lstStyle/>
                    <a:p>
                      <a:pPr algn="ctr"/>
                      <a:r>
                        <a:rPr lang="en-US" sz="2000" b="1">
                          <a:effectLst/>
                        </a:rPr>
                        <a:t>TOTAL</a:t>
                      </a:r>
                    </a:p>
                  </a:txBody>
                  <a:tcPr marL="33256" marR="33256" marT="29930" marB="29930" anchor="ctr">
                    <a:lnL>
                      <a:noFill/>
                    </a:lnL>
                    <a:lnR>
                      <a:noFill/>
                    </a:lnR>
                    <a:lnT>
                      <a:noFill/>
                    </a:lnT>
                    <a:lnB>
                      <a:noFill/>
                    </a:lnB>
                    <a:solidFill>
                      <a:srgbClr val="F2F2F2"/>
                    </a:solidFill>
                  </a:tcPr>
                </a:tc>
                <a:tc>
                  <a:txBody>
                    <a:bodyPr/>
                    <a:lstStyle/>
                    <a:p>
                      <a:pPr algn="ctr"/>
                      <a:r>
                        <a:rPr lang="en-US" altLang="zh-TW" sz="2000">
                          <a:effectLst/>
                        </a:rPr>
                        <a:t>100,0%</a:t>
                      </a:r>
                    </a:p>
                  </a:txBody>
                  <a:tcPr marL="33256" marR="33256" marT="29930" marB="29930" anchor="ctr">
                    <a:lnL>
                      <a:noFill/>
                    </a:lnL>
                    <a:lnR>
                      <a:noFill/>
                    </a:lnR>
                    <a:lnT>
                      <a:noFill/>
                    </a:lnT>
                    <a:lnB>
                      <a:noFill/>
                    </a:lnB>
                    <a:solidFill>
                      <a:srgbClr val="F2F2F2"/>
                    </a:solidFill>
                  </a:tcPr>
                </a:tc>
                <a:tc>
                  <a:txBody>
                    <a:bodyPr/>
                    <a:lstStyle/>
                    <a:p>
                      <a:pPr algn="ctr"/>
                      <a:r>
                        <a:rPr lang="en-US" altLang="zh-TW" sz="2000" dirty="0">
                          <a:effectLst/>
                        </a:rPr>
                        <a:t>100,0%</a:t>
                      </a:r>
                    </a:p>
                  </a:txBody>
                  <a:tcPr marL="33256" marR="33256" marT="29930" marB="29930" anchor="ctr">
                    <a:lnL>
                      <a:noFill/>
                    </a:lnL>
                    <a:lnR>
                      <a:noFill/>
                    </a:lnR>
                    <a:lnT>
                      <a:noFill/>
                    </a:lnT>
                    <a:lnB>
                      <a:noFill/>
                    </a:lnB>
                    <a:solidFill>
                      <a:srgbClr val="F2F2F2"/>
                    </a:solidFill>
                  </a:tcPr>
                </a:tc>
                <a:tc>
                  <a:txBody>
                    <a:bodyPr/>
                    <a:lstStyle/>
                    <a:p>
                      <a:pPr algn="ctr"/>
                      <a:r>
                        <a:rPr lang="en-US" altLang="zh-TW" sz="2000" dirty="0">
                          <a:effectLst/>
                        </a:rPr>
                        <a:t>100,0%</a:t>
                      </a:r>
                    </a:p>
                  </a:txBody>
                  <a:tcPr marL="33256" marR="33256" marT="29930" marB="29930" anchor="ctr">
                    <a:lnL>
                      <a:noFill/>
                    </a:lnL>
                    <a:lnR>
                      <a:noFill/>
                    </a:lnR>
                    <a:lnT>
                      <a:noFill/>
                    </a:lnT>
                    <a:lnB>
                      <a:noFill/>
                    </a:lnB>
                    <a:solidFill>
                      <a:srgbClr val="F2F2F2"/>
                    </a:solidFill>
                  </a:tcPr>
                </a:tc>
                <a:tc>
                  <a:txBody>
                    <a:bodyPr/>
                    <a:lstStyle/>
                    <a:p>
                      <a:pPr algn="ctr"/>
                      <a:r>
                        <a:rPr lang="en-US" altLang="zh-TW" sz="2000">
                          <a:effectLst/>
                        </a:rPr>
                        <a:t>100,0%</a:t>
                      </a:r>
                    </a:p>
                  </a:txBody>
                  <a:tcPr marL="33256" marR="33256" marT="29930" marB="29930" anchor="ctr">
                    <a:lnL>
                      <a:noFill/>
                    </a:lnL>
                    <a:lnR>
                      <a:noFill/>
                    </a:lnR>
                    <a:lnT>
                      <a:noFill/>
                    </a:lnT>
                    <a:lnB>
                      <a:noFill/>
                    </a:lnB>
                    <a:solidFill>
                      <a:srgbClr val="F2F2F2"/>
                    </a:solidFill>
                  </a:tcPr>
                </a:tc>
                <a:tc>
                  <a:txBody>
                    <a:bodyPr/>
                    <a:lstStyle/>
                    <a:p>
                      <a:pPr algn="ctr"/>
                      <a:r>
                        <a:rPr lang="en-US" altLang="zh-TW" sz="2000" dirty="0">
                          <a:effectLst/>
                        </a:rPr>
                        <a:t>100,0%</a:t>
                      </a:r>
                    </a:p>
                  </a:txBody>
                  <a:tcPr marL="33256" marR="33256" marT="29930" marB="29930" anchor="ctr">
                    <a:lnL>
                      <a:noFill/>
                    </a:lnL>
                    <a:lnR>
                      <a:noFill/>
                    </a:lnR>
                    <a:lnT>
                      <a:noFill/>
                    </a:lnT>
                    <a:lnB>
                      <a:noFill/>
                    </a:lnB>
                    <a:solidFill>
                      <a:srgbClr val="F2F2F2"/>
                    </a:solidFill>
                  </a:tcPr>
                </a:tc>
                <a:tc>
                  <a:txBody>
                    <a:bodyPr/>
                    <a:lstStyle/>
                    <a:p>
                      <a:pPr algn="ctr"/>
                      <a:r>
                        <a:rPr lang="en-US" altLang="zh-TW" sz="2000" dirty="0">
                          <a:effectLst/>
                        </a:rPr>
                        <a:t>100,0%</a:t>
                      </a:r>
                    </a:p>
                  </a:txBody>
                  <a:tcPr marL="33256" marR="33256" marT="29930" marB="29930" anchor="ctr">
                    <a:lnL>
                      <a:noFill/>
                    </a:lnL>
                    <a:lnR>
                      <a:noFill/>
                    </a:lnR>
                    <a:lnT>
                      <a:noFill/>
                    </a:lnT>
                    <a:lnB>
                      <a:noFill/>
                    </a:lnB>
                    <a:solidFill>
                      <a:srgbClr val="F2F2F2"/>
                    </a:solidFill>
                  </a:tcPr>
                </a:tc>
                <a:tc>
                  <a:txBody>
                    <a:bodyPr/>
                    <a:lstStyle/>
                    <a:p>
                      <a:pPr algn="ctr"/>
                      <a:r>
                        <a:rPr lang="en-US" altLang="zh-TW" sz="2000" dirty="0">
                          <a:effectLst/>
                        </a:rPr>
                        <a:t>100,0%</a:t>
                      </a:r>
                    </a:p>
                  </a:txBody>
                  <a:tcPr marL="33256" marR="33256" marT="29930" marB="29930" anchor="ctr">
                    <a:lnL>
                      <a:noFill/>
                    </a:lnL>
                    <a:lnR>
                      <a:noFill/>
                    </a:lnR>
                    <a:lnT>
                      <a:noFill/>
                    </a:lnT>
                    <a:lnB>
                      <a:noFill/>
                    </a:lnB>
                    <a:solidFill>
                      <a:srgbClr val="F2F2F2"/>
                    </a:solidFill>
                  </a:tcPr>
                </a:tc>
                <a:extLst>
                  <a:ext uri="{0D108BD9-81ED-4DB2-BD59-A6C34878D82A}">
                    <a16:rowId xmlns:a16="http://schemas.microsoft.com/office/drawing/2014/main" val="3059638344"/>
                  </a:ext>
                </a:extLst>
              </a:tr>
            </a:tbl>
          </a:graphicData>
        </a:graphic>
      </p:graphicFrame>
      <p:sp>
        <p:nvSpPr>
          <p:cNvPr id="7" name="矩形 6"/>
          <p:cNvSpPr/>
          <p:nvPr/>
        </p:nvSpPr>
        <p:spPr>
          <a:xfrm>
            <a:off x="698550" y="6464605"/>
            <a:ext cx="3672800" cy="369332"/>
          </a:xfrm>
          <a:prstGeom prst="rect">
            <a:avLst/>
          </a:prstGeom>
        </p:spPr>
        <p:txBody>
          <a:bodyPr wrap="none">
            <a:spAutoFit/>
          </a:bodyPr>
          <a:lstStyle/>
          <a:p>
            <a:r>
              <a:rPr lang="en-US" altLang="zh-TW" dirty="0" smtClean="0">
                <a:solidFill>
                  <a:srgbClr val="01010F"/>
                </a:solidFill>
                <a:latin typeface="Proxima-Nova"/>
              </a:rPr>
              <a:t>IDC, </a:t>
            </a:r>
            <a:r>
              <a:rPr lang="en-US" altLang="zh-TW" b="0" i="0" dirty="0" smtClean="0">
                <a:solidFill>
                  <a:srgbClr val="01010F"/>
                </a:solidFill>
                <a:effectLst/>
                <a:latin typeface="Proxima-Nova"/>
              </a:rPr>
              <a:t>Smartphone Vendor Market Share</a:t>
            </a:r>
            <a:endParaRPr lang="en-US" altLang="zh-TW" b="0" i="0" dirty="0">
              <a:solidFill>
                <a:srgbClr val="01010F"/>
              </a:solidFill>
              <a:effectLst/>
              <a:latin typeface="Proxima-Nov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685800"/>
            <a:ext cx="8534400" cy="566822"/>
          </a:xfrm>
          <a:prstGeom prst="rect">
            <a:avLst/>
          </a:prstGeom>
        </p:spPr>
        <p:txBody>
          <a:bodyPr vert="horz" wrap="square" lIns="0" tIns="12700" rIns="0" bIns="0" rtlCol="0">
            <a:spAutoFit/>
          </a:bodyPr>
          <a:lstStyle/>
          <a:p>
            <a:pPr marL="12700">
              <a:lnSpc>
                <a:spcPct val="100000"/>
              </a:lnSpc>
              <a:spcBef>
                <a:spcPts val="100"/>
              </a:spcBef>
            </a:pPr>
            <a:r>
              <a:rPr spc="-5" dirty="0"/>
              <a:t>Multi-level Data Pruning</a:t>
            </a:r>
            <a:r>
              <a:rPr spc="25" dirty="0"/>
              <a:t> </a:t>
            </a:r>
            <a:r>
              <a:rPr spc="-10" dirty="0" smtClean="0"/>
              <a:t>Effectiveness</a:t>
            </a:r>
            <a:r>
              <a:rPr lang="en-US" spc="-10" dirty="0" smtClean="0"/>
              <a:t>(1/2)</a:t>
            </a:r>
            <a:endParaRPr spc="-10" dirty="0"/>
          </a:p>
        </p:txBody>
      </p:sp>
      <p:pic>
        <p:nvPicPr>
          <p:cNvPr id="4" name="圖片 3"/>
          <p:cNvPicPr>
            <a:picLocks noChangeAspect="1"/>
          </p:cNvPicPr>
          <p:nvPr/>
        </p:nvPicPr>
        <p:blipFill>
          <a:blip r:embed="rId3"/>
          <a:stretch>
            <a:fillRect/>
          </a:stretch>
        </p:blipFill>
        <p:spPr>
          <a:xfrm>
            <a:off x="990600" y="1828800"/>
            <a:ext cx="10363200" cy="3200400"/>
          </a:xfrm>
          <a:prstGeom prst="rect">
            <a:avLst/>
          </a:prstGeom>
        </p:spPr>
      </p:pic>
      <p:sp>
        <p:nvSpPr>
          <p:cNvPr id="6" name="矩形 5"/>
          <p:cNvSpPr/>
          <p:nvPr/>
        </p:nvSpPr>
        <p:spPr>
          <a:xfrm>
            <a:off x="838200" y="5401251"/>
            <a:ext cx="10820400" cy="400110"/>
          </a:xfrm>
          <a:prstGeom prst="rect">
            <a:avLst/>
          </a:prstGeom>
        </p:spPr>
        <p:txBody>
          <a:bodyPr wrap="square">
            <a:spAutoFit/>
          </a:bodyPr>
          <a:lstStyle/>
          <a:p>
            <a:r>
              <a:rPr lang="en-US" altLang="zh-TW" sz="2000" dirty="0" smtClean="0"/>
              <a:t>*Google also identiﬁes 24 permissions out of the total of more than 300 permissions as “dangerous”</a:t>
            </a:r>
            <a:endParaRPr lang="zh-TW" altLang="en-US" sz="2000" dirty="0"/>
          </a:p>
        </p:txBody>
      </p:sp>
      <p:sp>
        <p:nvSpPr>
          <p:cNvPr id="7" name="矩形 6"/>
          <p:cNvSpPr/>
          <p:nvPr/>
        </p:nvSpPr>
        <p:spPr>
          <a:xfrm>
            <a:off x="2590800" y="4190999"/>
            <a:ext cx="300082" cy="369332"/>
          </a:xfrm>
          <a:prstGeom prst="rect">
            <a:avLst/>
          </a:prstGeom>
        </p:spPr>
        <p:txBody>
          <a:bodyPr wrap="none">
            <a:spAutoFit/>
          </a:bodyPr>
          <a:lstStyle/>
          <a:p>
            <a:r>
              <a:rPr lang="en-US" altLang="zh-TW" dirty="0" smtClean="0"/>
              <a:t>*</a:t>
            </a:r>
            <a:endParaRPr lang="zh-TW" altLang="en-US" dirty="0"/>
          </a:p>
        </p:txBody>
      </p:sp>
      <p:sp>
        <p:nvSpPr>
          <p:cNvPr id="9" name="矩形 8"/>
          <p:cNvSpPr/>
          <p:nvPr/>
        </p:nvSpPr>
        <p:spPr>
          <a:xfrm rot="16200000">
            <a:off x="5846632" y="-1036305"/>
            <a:ext cx="312467" cy="9787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4">
            <p14:nvContentPartPr>
              <p14:cNvPr id="2" name="筆跡 1"/>
              <p14:cNvContentPartPr/>
              <p14:nvPr/>
            </p14:nvContentPartPr>
            <p14:xfrm>
              <a:off x="3455640" y="1608480"/>
              <a:ext cx="5936400" cy="3415320"/>
            </p14:xfrm>
          </p:contentPart>
        </mc:Choice>
        <mc:Fallback>
          <p:pic>
            <p:nvPicPr>
              <p:cNvPr id="2" name="筆跡 1"/>
              <p:cNvPicPr/>
              <p:nvPr/>
            </p:nvPicPr>
            <p:blipFill>
              <a:blip r:embed="rId5"/>
              <a:stretch>
                <a:fillRect/>
              </a:stretch>
            </p:blipFill>
            <p:spPr>
              <a:xfrm>
                <a:off x="3447360" y="1605240"/>
                <a:ext cx="5950800" cy="342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筆跡 4"/>
              <p14:cNvContentPartPr/>
              <p14:nvPr/>
            </p14:nvContentPartPr>
            <p14:xfrm>
              <a:off x="9478080" y="1642320"/>
              <a:ext cx="1177560" cy="583920"/>
            </p14:xfrm>
          </p:contentPart>
        </mc:Choice>
        <mc:Fallback>
          <p:pic>
            <p:nvPicPr>
              <p:cNvPr id="5" name="筆跡 4"/>
              <p:cNvPicPr/>
              <p:nvPr/>
            </p:nvPicPr>
            <p:blipFill>
              <a:blip r:embed="rId7"/>
              <a:stretch>
                <a:fillRect/>
              </a:stretch>
            </p:blipFill>
            <p:spPr>
              <a:xfrm>
                <a:off x="9471240" y="1639080"/>
                <a:ext cx="1188720" cy="59184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43111" cy="566822"/>
          </a:xfrm>
          <a:prstGeom prst="rect">
            <a:avLst/>
          </a:prstGeom>
        </p:spPr>
        <p:txBody>
          <a:bodyPr vert="horz" wrap="square" lIns="0" tIns="12700" rIns="0" bIns="0" rtlCol="0">
            <a:spAutoFit/>
          </a:bodyPr>
          <a:lstStyle/>
          <a:p>
            <a:pPr marL="12700">
              <a:lnSpc>
                <a:spcPct val="100000"/>
              </a:lnSpc>
              <a:spcBef>
                <a:spcPts val="100"/>
              </a:spcBef>
            </a:pPr>
            <a:r>
              <a:rPr spc="-5" dirty="0"/>
              <a:t>Performance </a:t>
            </a:r>
            <a:r>
              <a:rPr dirty="0"/>
              <a:t>of </a:t>
            </a:r>
            <a:r>
              <a:rPr spc="-5" dirty="0"/>
              <a:t>Machine Learning</a:t>
            </a:r>
            <a:r>
              <a:rPr spc="-160" dirty="0"/>
              <a:t> </a:t>
            </a:r>
            <a:r>
              <a:rPr spc="-5" dirty="0" smtClean="0"/>
              <a:t>Algorithms</a:t>
            </a:r>
            <a:r>
              <a:rPr lang="en-US" spc="-5" dirty="0" smtClean="0"/>
              <a:t>(2/2)</a:t>
            </a:r>
            <a:endParaRPr spc="-5" dirty="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21</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935862037"/>
              </p:ext>
            </p:extLst>
          </p:nvPr>
        </p:nvGraphicFramePr>
        <p:xfrm>
          <a:off x="1143000" y="3025685"/>
          <a:ext cx="9644378" cy="3686370"/>
        </p:xfrm>
        <a:graphic>
          <a:graphicData uri="http://schemas.openxmlformats.org/drawingml/2006/table">
            <a:tbl>
              <a:tblPr firstRow="1" bandRow="1">
                <a:tableStyleId>{2D5ABB26-0587-4C30-8999-92F81FD0307C}</a:tableStyleId>
              </a:tblPr>
              <a:tblGrid>
                <a:gridCol w="2080260">
                  <a:extLst>
                    <a:ext uri="{9D8B030D-6E8A-4147-A177-3AD203B41FA5}">
                      <a16:colId xmlns:a16="http://schemas.microsoft.com/office/drawing/2014/main" val="20000"/>
                    </a:ext>
                  </a:extLst>
                </a:gridCol>
                <a:gridCol w="2080260">
                  <a:extLst>
                    <a:ext uri="{9D8B030D-6E8A-4147-A177-3AD203B41FA5}">
                      <a16:colId xmlns:a16="http://schemas.microsoft.com/office/drawing/2014/main" val="20001"/>
                    </a:ext>
                  </a:extLst>
                </a:gridCol>
                <a:gridCol w="1370964">
                  <a:extLst>
                    <a:ext uri="{9D8B030D-6E8A-4147-A177-3AD203B41FA5}">
                      <a16:colId xmlns:a16="http://schemas.microsoft.com/office/drawing/2014/main" val="20002"/>
                    </a:ext>
                  </a:extLst>
                </a:gridCol>
                <a:gridCol w="1370964">
                  <a:extLst>
                    <a:ext uri="{9D8B030D-6E8A-4147-A177-3AD203B41FA5}">
                      <a16:colId xmlns:a16="http://schemas.microsoft.com/office/drawing/2014/main" val="20003"/>
                    </a:ext>
                  </a:extLst>
                </a:gridCol>
                <a:gridCol w="1370965">
                  <a:extLst>
                    <a:ext uri="{9D8B030D-6E8A-4147-A177-3AD203B41FA5}">
                      <a16:colId xmlns:a16="http://schemas.microsoft.com/office/drawing/2014/main" val="20004"/>
                    </a:ext>
                  </a:extLst>
                </a:gridCol>
                <a:gridCol w="1370965">
                  <a:extLst>
                    <a:ext uri="{9D8B030D-6E8A-4147-A177-3AD203B41FA5}">
                      <a16:colId xmlns:a16="http://schemas.microsoft.com/office/drawing/2014/main" val="20005"/>
                    </a:ext>
                  </a:extLst>
                </a:gridCol>
              </a:tblGrid>
              <a:tr h="379061">
                <a:tc>
                  <a:txBody>
                    <a:bodyPr/>
                    <a:lstStyle/>
                    <a:p>
                      <a:pPr marL="194945">
                        <a:lnSpc>
                          <a:spcPct val="100000"/>
                        </a:lnSpc>
                        <a:spcBef>
                          <a:spcPts val="395"/>
                        </a:spcBef>
                      </a:pPr>
                      <a:r>
                        <a:rPr sz="1800" dirty="0">
                          <a:latin typeface="Arial"/>
                          <a:cs typeface="Arial"/>
                        </a:rPr>
                        <a:t># </a:t>
                      </a:r>
                      <a:r>
                        <a:rPr sz="1800" spc="-5" dirty="0">
                          <a:latin typeface="Arial"/>
                          <a:cs typeface="Arial"/>
                        </a:rPr>
                        <a:t>of</a:t>
                      </a:r>
                      <a:r>
                        <a:rPr sz="1800" spc="-35" dirty="0">
                          <a:latin typeface="Arial"/>
                          <a:cs typeface="Arial"/>
                        </a:rPr>
                        <a:t> </a:t>
                      </a:r>
                      <a:r>
                        <a:rPr sz="1800" spc="-5" dirty="0">
                          <a:latin typeface="Arial"/>
                          <a:cs typeface="Arial"/>
                        </a:rPr>
                        <a:t>Permissions</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22</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gridSpan="2">
                  <a:txBody>
                    <a:bodyPr/>
                    <a:lstStyle/>
                    <a:p>
                      <a:pPr algn="ctr">
                        <a:lnSpc>
                          <a:spcPct val="100000"/>
                        </a:lnSpc>
                        <a:spcBef>
                          <a:spcPts val="395"/>
                        </a:spcBef>
                      </a:pPr>
                      <a:r>
                        <a:rPr sz="1800" spc="-5" dirty="0">
                          <a:latin typeface="Arial"/>
                          <a:cs typeface="Arial"/>
                        </a:rPr>
                        <a:t>40</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hMerge="1">
                  <a:txBody>
                    <a:bodyPr/>
                    <a:lstStyle/>
                    <a:p>
                      <a:endParaRPr/>
                    </a:p>
                  </a:txBody>
                  <a:tcPr marL="0" marR="0" marT="0" marB="0"/>
                </a:tc>
                <a:tc gridSpan="2">
                  <a:txBody>
                    <a:bodyPr/>
                    <a:lstStyle/>
                    <a:p>
                      <a:pPr algn="ctr">
                        <a:lnSpc>
                          <a:spcPct val="100000"/>
                        </a:lnSpc>
                        <a:spcBef>
                          <a:spcPts val="395"/>
                        </a:spcBef>
                      </a:pPr>
                      <a:r>
                        <a:rPr sz="1800" spc="-5" dirty="0">
                          <a:latin typeface="Arial"/>
                          <a:cs typeface="Arial"/>
                        </a:rPr>
                        <a:t>135</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hMerge="1">
                  <a:txBody>
                    <a:bodyPr/>
                    <a:lstStyle/>
                    <a:p>
                      <a:endParaRPr/>
                    </a:p>
                  </a:txBody>
                  <a:tcPr marL="0" marR="0" marT="0" marB="0"/>
                </a:tc>
                <a:extLst>
                  <a:ext uri="{0D108BD9-81ED-4DB2-BD59-A6C34878D82A}">
                    <a16:rowId xmlns:a16="http://schemas.microsoft.com/office/drawing/2014/main" val="10000"/>
                  </a:ext>
                </a:extLst>
              </a:tr>
              <a:tr h="706002">
                <a:tc>
                  <a:txBody>
                    <a:bodyPr/>
                    <a:lstStyle/>
                    <a:p>
                      <a:pPr marL="99695">
                        <a:lnSpc>
                          <a:spcPct val="100000"/>
                        </a:lnSpc>
                        <a:spcBef>
                          <a:spcPts val="1680"/>
                        </a:spcBef>
                      </a:pPr>
                      <a:r>
                        <a:rPr sz="1800" spc="-5" dirty="0">
                          <a:latin typeface="Arial"/>
                          <a:cs typeface="Arial"/>
                        </a:rPr>
                        <a:t>Name of</a:t>
                      </a:r>
                      <a:r>
                        <a:rPr sz="1800" spc="-130" dirty="0">
                          <a:latin typeface="Arial"/>
                          <a:cs typeface="Arial"/>
                        </a:rPr>
                        <a:t> </a:t>
                      </a:r>
                      <a:r>
                        <a:rPr sz="1800" spc="-5" dirty="0">
                          <a:latin typeface="Arial"/>
                          <a:cs typeface="Arial"/>
                        </a:rPr>
                        <a:t>Algorithm</a:t>
                      </a:r>
                      <a:endParaRPr sz="1800" dirty="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10" dirty="0">
                          <a:latin typeface="Arial"/>
                          <a:cs typeface="Arial"/>
                        </a:rPr>
                        <a:t>Time(Seconds)</a:t>
                      </a:r>
                      <a:endParaRPr sz="1800" dirty="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20" dirty="0">
                          <a:latin typeface="Arial"/>
                          <a:cs typeface="Arial"/>
                        </a:rPr>
                        <a:t>Time</a:t>
                      </a:r>
                      <a:endParaRPr sz="1800" dirty="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5" dirty="0">
                          <a:latin typeface="Arial"/>
                          <a:cs typeface="Arial"/>
                        </a:rPr>
                        <a:t>More</a:t>
                      </a:r>
                      <a:r>
                        <a:rPr sz="1800" spc="-60" dirty="0">
                          <a:latin typeface="Arial"/>
                          <a:cs typeface="Arial"/>
                        </a:rPr>
                        <a:t> </a:t>
                      </a:r>
                      <a:r>
                        <a:rPr sz="1800" spc="-20" dirty="0">
                          <a:latin typeface="Arial"/>
                          <a:cs typeface="Arial"/>
                        </a:rPr>
                        <a:t>Time</a:t>
                      </a:r>
                      <a:endParaRPr sz="1800" dirty="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20" dirty="0">
                          <a:latin typeface="Arial"/>
                          <a:cs typeface="Arial"/>
                        </a:rPr>
                        <a:t>Time</a:t>
                      </a:r>
                      <a:endParaRPr sz="1800" dirty="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5" dirty="0">
                          <a:latin typeface="Arial"/>
                          <a:cs typeface="Arial"/>
                        </a:rPr>
                        <a:t>More</a:t>
                      </a:r>
                      <a:r>
                        <a:rPr sz="1800" spc="-60" dirty="0">
                          <a:latin typeface="Arial"/>
                          <a:cs typeface="Arial"/>
                        </a:rPr>
                        <a:t> </a:t>
                      </a:r>
                      <a:r>
                        <a:rPr sz="1800" spc="-20" dirty="0">
                          <a:latin typeface="Arial"/>
                          <a:cs typeface="Arial"/>
                        </a:rPr>
                        <a:t>Time</a:t>
                      </a:r>
                      <a:endParaRPr sz="1800" dirty="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1"/>
                  </a:ext>
                </a:extLst>
              </a:tr>
              <a:tr h="706002">
                <a:tc>
                  <a:txBody>
                    <a:bodyPr/>
                    <a:lstStyle/>
                    <a:p>
                      <a:pPr marL="55244">
                        <a:lnSpc>
                          <a:spcPct val="100000"/>
                        </a:lnSpc>
                        <a:spcBef>
                          <a:spcPts val="1680"/>
                        </a:spcBef>
                      </a:pPr>
                      <a:r>
                        <a:rPr sz="1800" spc="-5" dirty="0">
                          <a:latin typeface="Arial"/>
                          <a:cs typeface="Arial"/>
                        </a:rPr>
                        <a:t>RandomCommittee</a:t>
                      </a:r>
                      <a:endParaRPr sz="180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5" dirty="0">
                          <a:latin typeface="Arial"/>
                          <a:cs typeface="Arial"/>
                        </a:rPr>
                        <a:t>1.376</a:t>
                      </a:r>
                      <a:endParaRPr sz="180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5" dirty="0">
                          <a:latin typeface="Arial"/>
                          <a:cs typeface="Arial"/>
                        </a:rPr>
                        <a:t>2.078</a:t>
                      </a:r>
                      <a:endParaRPr sz="180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5" dirty="0">
                          <a:latin typeface="Arial"/>
                          <a:cs typeface="Arial"/>
                        </a:rPr>
                        <a:t>51.02%</a:t>
                      </a:r>
                      <a:endParaRPr sz="180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5" dirty="0">
                          <a:latin typeface="Arial"/>
                          <a:cs typeface="Arial"/>
                        </a:rPr>
                        <a:t>7.995</a:t>
                      </a:r>
                      <a:endParaRPr sz="180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1680"/>
                        </a:spcBef>
                      </a:pPr>
                      <a:r>
                        <a:rPr sz="1800" spc="-5" dirty="0">
                          <a:latin typeface="Arial"/>
                          <a:cs typeface="Arial"/>
                        </a:rPr>
                        <a:t>481.03%</a:t>
                      </a:r>
                      <a:endParaRPr sz="1800">
                        <a:latin typeface="Arial"/>
                        <a:cs typeface="Arial"/>
                      </a:endParaRPr>
                    </a:p>
                  </a:txBody>
                  <a:tcPr marL="0" marR="0" marT="21336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2"/>
                  </a:ext>
                </a:extLst>
              </a:tr>
              <a:tr h="379061">
                <a:tc>
                  <a:txBody>
                    <a:bodyPr/>
                    <a:lstStyle/>
                    <a:p>
                      <a:pPr marL="290195">
                        <a:lnSpc>
                          <a:spcPct val="100000"/>
                        </a:lnSpc>
                        <a:spcBef>
                          <a:spcPts val="395"/>
                        </a:spcBef>
                      </a:pPr>
                      <a:r>
                        <a:rPr sz="1800" spc="-5" dirty="0">
                          <a:latin typeface="Arial"/>
                          <a:cs typeface="Arial"/>
                        </a:rPr>
                        <a:t>RotationForest</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47.303</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71.887</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51.97%</a:t>
                      </a:r>
                      <a:endParaRPr sz="1800" dirty="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236.944</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400.91%</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3"/>
                  </a:ext>
                </a:extLst>
              </a:tr>
              <a:tr h="379061">
                <a:tc>
                  <a:txBody>
                    <a:bodyPr/>
                    <a:lstStyle/>
                    <a:p>
                      <a:pPr algn="ctr">
                        <a:lnSpc>
                          <a:spcPct val="100000"/>
                        </a:lnSpc>
                        <a:spcBef>
                          <a:spcPts val="395"/>
                        </a:spcBef>
                      </a:pPr>
                      <a:r>
                        <a:rPr sz="1800" dirty="0">
                          <a:latin typeface="Arial"/>
                          <a:cs typeface="Arial"/>
                        </a:rPr>
                        <a:t>FT</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0.731</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2.14</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192.75%</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24.55</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3258.41%</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4"/>
                  </a:ext>
                </a:extLst>
              </a:tr>
              <a:tr h="379061">
                <a:tc>
                  <a:txBody>
                    <a:bodyPr/>
                    <a:lstStyle/>
                    <a:p>
                      <a:pPr algn="ctr">
                        <a:lnSpc>
                          <a:spcPct val="100000"/>
                        </a:lnSpc>
                        <a:spcBef>
                          <a:spcPts val="395"/>
                        </a:spcBef>
                      </a:pPr>
                      <a:r>
                        <a:rPr sz="1800" spc="-45" dirty="0">
                          <a:latin typeface="Arial"/>
                          <a:cs typeface="Arial"/>
                        </a:rPr>
                        <a:t>PART</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16.673</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24.645</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47.81%</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104.74</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528.20%</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5"/>
                  </a:ext>
                </a:extLst>
              </a:tr>
              <a:tr h="379061">
                <a:tc>
                  <a:txBody>
                    <a:bodyPr/>
                    <a:lstStyle/>
                    <a:p>
                      <a:pPr marL="283845">
                        <a:lnSpc>
                          <a:spcPct val="100000"/>
                        </a:lnSpc>
                        <a:spcBef>
                          <a:spcPts val="395"/>
                        </a:spcBef>
                      </a:pPr>
                      <a:r>
                        <a:rPr sz="1800" spc="-5" dirty="0">
                          <a:latin typeface="Arial"/>
                          <a:cs typeface="Arial"/>
                        </a:rPr>
                        <a:t>RandomForest</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14.028</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20.045</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42.89%</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59.991</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327.65%</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6"/>
                  </a:ext>
                </a:extLst>
              </a:tr>
              <a:tr h="379061">
                <a:tc>
                  <a:txBody>
                    <a:bodyPr/>
                    <a:lstStyle/>
                    <a:p>
                      <a:pPr algn="ctr">
                        <a:lnSpc>
                          <a:spcPct val="100000"/>
                        </a:lnSpc>
                        <a:spcBef>
                          <a:spcPts val="395"/>
                        </a:spcBef>
                      </a:pPr>
                      <a:r>
                        <a:rPr sz="1800" spc="-5" dirty="0">
                          <a:latin typeface="Arial"/>
                          <a:cs typeface="Arial"/>
                        </a:rPr>
                        <a:t>SVM</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2.4722</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2.7604</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30" dirty="0">
                          <a:latin typeface="Arial"/>
                          <a:cs typeface="Arial"/>
                        </a:rPr>
                        <a:t>11.66%</a:t>
                      </a:r>
                      <a:endParaRPr sz="180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3.6773</a:t>
                      </a:r>
                      <a:endParaRPr sz="1800" dirty="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gn="ctr">
                        <a:lnSpc>
                          <a:spcPct val="100000"/>
                        </a:lnSpc>
                        <a:spcBef>
                          <a:spcPts val="395"/>
                        </a:spcBef>
                      </a:pPr>
                      <a:r>
                        <a:rPr sz="1800" spc="-5" dirty="0">
                          <a:latin typeface="Arial"/>
                          <a:cs typeface="Arial"/>
                        </a:rPr>
                        <a:t>48.75%</a:t>
                      </a:r>
                      <a:endParaRPr sz="1800" dirty="0">
                        <a:latin typeface="Arial"/>
                        <a:cs typeface="Arial"/>
                      </a:endParaRPr>
                    </a:p>
                  </a:txBody>
                  <a:tcPr marL="0" marR="0" marT="501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7"/>
                  </a:ext>
                </a:extLst>
              </a:tr>
            </a:tbl>
          </a:graphicData>
        </a:graphic>
      </p:graphicFrame>
      <p:sp>
        <p:nvSpPr>
          <p:cNvPr id="5" name="矩形 4"/>
          <p:cNvSpPr/>
          <p:nvPr/>
        </p:nvSpPr>
        <p:spPr>
          <a:xfrm>
            <a:off x="9478326" y="5181600"/>
            <a:ext cx="1181100" cy="364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object 3"/>
          <p:cNvSpPr txBox="1"/>
          <p:nvPr/>
        </p:nvSpPr>
        <p:spPr>
          <a:xfrm>
            <a:off x="521336" y="1447800"/>
            <a:ext cx="11191237" cy="1733808"/>
          </a:xfrm>
          <a:prstGeom prst="rect">
            <a:avLst/>
          </a:prstGeom>
        </p:spPr>
        <p:txBody>
          <a:bodyPr vert="horz" wrap="square" lIns="0" tIns="12700" rIns="0" bIns="0" rtlCol="0">
            <a:spAutoFit/>
          </a:bodyPr>
          <a:lstStyle/>
          <a:p>
            <a:pPr marL="12700">
              <a:spcBef>
                <a:spcPts val="100"/>
              </a:spcBef>
              <a:buFont typeface="Arial"/>
              <a:buChar char="•"/>
              <a:tabLst>
                <a:tab pos="241300" algn="l"/>
              </a:tabLst>
            </a:pPr>
            <a:r>
              <a:rPr lang="en-US" altLang="zh-TW" sz="2800" dirty="0" smtClean="0"/>
              <a:t>MLDP incurs anywhere from </a:t>
            </a:r>
            <a:r>
              <a:rPr lang="en-US" altLang="zh-TW" sz="2800" dirty="0" smtClean="0">
                <a:solidFill>
                  <a:srgbClr val="0000CC"/>
                </a:solidFill>
              </a:rPr>
              <a:t>4 times </a:t>
            </a:r>
            <a:r>
              <a:rPr lang="en-US" altLang="zh-TW" sz="2800" dirty="0" smtClean="0"/>
              <a:t>(when rotation forest is used) </a:t>
            </a:r>
            <a:r>
              <a:rPr lang="en-US" altLang="zh-TW" sz="2800" dirty="0" smtClean="0">
                <a:solidFill>
                  <a:srgbClr val="0000CC"/>
                </a:solidFill>
              </a:rPr>
              <a:t>to</a:t>
            </a:r>
            <a:r>
              <a:rPr lang="en-US" altLang="zh-TW" sz="2800" dirty="0" smtClean="0"/>
              <a:t> 	</a:t>
            </a:r>
            <a:r>
              <a:rPr lang="en-US" altLang="zh-TW" sz="2800" dirty="0" smtClean="0">
                <a:solidFill>
                  <a:srgbClr val="0000CC"/>
                </a:solidFill>
              </a:rPr>
              <a:t>32 times </a:t>
            </a:r>
            <a:r>
              <a:rPr lang="en-US" altLang="zh-TW" sz="2800" dirty="0" smtClean="0"/>
              <a:t>(when FT is used) less processing times than those incurred by 	an approach that analyzes the complete permission list. </a:t>
            </a:r>
            <a:endParaRPr lang="zh-TW" altLang="en-US" sz="2800" dirty="0" smtClean="0"/>
          </a:p>
          <a:p>
            <a:pPr marL="12700">
              <a:lnSpc>
                <a:spcPct val="100000"/>
              </a:lnSpc>
              <a:spcBef>
                <a:spcPts val="100"/>
              </a:spcBef>
              <a:buFont typeface="Arial"/>
              <a:buChar char="•"/>
              <a:tabLst>
                <a:tab pos="241300" algn="l"/>
              </a:tabLst>
            </a:pPr>
            <a:endParaRPr sz="2700" dirty="0">
              <a:latin typeface="Times New Roman"/>
              <a:cs typeface="Times New Roman"/>
            </a:endParaRPr>
          </a:p>
        </p:txBody>
      </p:sp>
      <p:sp>
        <p:nvSpPr>
          <p:cNvPr id="8" name="矩形 7"/>
          <p:cNvSpPr/>
          <p:nvPr/>
        </p:nvSpPr>
        <p:spPr>
          <a:xfrm>
            <a:off x="3276600" y="3034921"/>
            <a:ext cx="2057400" cy="3289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2528640" y="5163480"/>
              <a:ext cx="1518120" cy="377280"/>
            </p14:xfrm>
          </p:contentPart>
        </mc:Choice>
        <mc:Fallback>
          <p:pic>
            <p:nvPicPr>
              <p:cNvPr id="6" name="筆跡 5"/>
              <p:cNvPicPr/>
              <p:nvPr/>
            </p:nvPicPr>
            <p:blipFill>
              <a:blip r:embed="rId4"/>
              <a:stretch>
                <a:fillRect/>
              </a:stretch>
            </p:blipFill>
            <p:spPr>
              <a:xfrm>
                <a:off x="2522880" y="5159520"/>
                <a:ext cx="1529640" cy="38808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400" y="1085071"/>
            <a:ext cx="9093835" cy="574040"/>
          </a:xfrm>
          <a:prstGeom prst="rect">
            <a:avLst/>
          </a:prstGeom>
        </p:spPr>
        <p:txBody>
          <a:bodyPr vert="horz" wrap="square" lIns="0" tIns="12700" rIns="0" bIns="0" rtlCol="0">
            <a:spAutoFit/>
          </a:bodyPr>
          <a:lstStyle/>
          <a:p>
            <a:pPr marL="12700" algn="ctr">
              <a:lnSpc>
                <a:spcPct val="100000"/>
              </a:lnSpc>
              <a:spcBef>
                <a:spcPts val="100"/>
              </a:spcBef>
            </a:pPr>
            <a:r>
              <a:rPr lang="en-US" spc="-5" dirty="0"/>
              <a:t>Evaluating Generality of </a:t>
            </a:r>
            <a:r>
              <a:rPr lang="en-US" spc="-5" dirty="0" smtClean="0"/>
              <a:t>MLDP (1/2)</a:t>
            </a:r>
            <a:endParaRPr spc="-5" dirty="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22</a:t>
            </a:fld>
            <a:endParaRPr dirty="0"/>
          </a:p>
        </p:txBody>
      </p:sp>
      <p:sp>
        <p:nvSpPr>
          <p:cNvPr id="3" name="object 3"/>
          <p:cNvSpPr txBox="1"/>
          <p:nvPr/>
        </p:nvSpPr>
        <p:spPr>
          <a:xfrm>
            <a:off x="992514" y="2425512"/>
            <a:ext cx="10056486" cy="2598147"/>
          </a:xfrm>
          <a:prstGeom prst="rect">
            <a:avLst/>
          </a:prstGeom>
        </p:spPr>
        <p:txBody>
          <a:bodyPr vert="horz" wrap="square" lIns="0" tIns="12700" rIns="0" bIns="0" rtlCol="0">
            <a:spAutoFit/>
          </a:bodyPr>
          <a:lstStyle/>
          <a:p>
            <a:pPr marL="12700">
              <a:lnSpc>
                <a:spcPct val="150000"/>
              </a:lnSpc>
              <a:spcBef>
                <a:spcPts val="100"/>
              </a:spcBef>
              <a:buFont typeface="Arial"/>
              <a:buChar char="•"/>
              <a:tabLst>
                <a:tab pos="241300" algn="l"/>
              </a:tabLst>
            </a:pPr>
            <a:r>
              <a:rPr sz="2800" spc="-5" dirty="0">
                <a:latin typeface="Times New Roman"/>
                <a:cs typeface="Times New Roman"/>
              </a:rPr>
              <a:t>Implement </a:t>
            </a:r>
            <a:r>
              <a:rPr sz="2800" dirty="0">
                <a:latin typeface="Times New Roman"/>
                <a:cs typeface="Times New Roman"/>
              </a:rPr>
              <a:t>67 </a:t>
            </a:r>
            <a:r>
              <a:rPr sz="2800" spc="-5" dirty="0">
                <a:latin typeface="Times New Roman"/>
                <a:cs typeface="Times New Roman"/>
              </a:rPr>
              <a:t>machine learning</a:t>
            </a:r>
            <a:r>
              <a:rPr sz="2800" spc="-10" dirty="0">
                <a:latin typeface="Times New Roman"/>
                <a:cs typeface="Times New Roman"/>
              </a:rPr>
              <a:t> </a:t>
            </a:r>
            <a:r>
              <a:rPr sz="2800" spc="-5" dirty="0">
                <a:latin typeface="Times New Roman"/>
                <a:cs typeface="Times New Roman"/>
              </a:rPr>
              <a:t>algorithms</a:t>
            </a:r>
            <a:endParaRPr sz="2800" dirty="0">
              <a:latin typeface="Times New Roman"/>
              <a:cs typeface="Times New Roman"/>
            </a:endParaRPr>
          </a:p>
          <a:p>
            <a:pPr>
              <a:lnSpc>
                <a:spcPct val="150000"/>
              </a:lnSpc>
              <a:buFont typeface="Arial"/>
              <a:buChar char="•"/>
            </a:pPr>
            <a:r>
              <a:rPr lang="en-US" sz="2800" dirty="0" smtClean="0">
                <a:solidFill>
                  <a:srgbClr val="0000CC"/>
                </a:solidFill>
                <a:latin typeface="Times New Roman"/>
                <a:cs typeface="Times New Roman"/>
              </a:rPr>
              <a:t>55 out of 67 algorithms can achieve F-measure of at least 85%,   </a:t>
            </a:r>
            <a:r>
              <a:rPr lang="en-US" sz="2800" dirty="0" smtClean="0">
                <a:latin typeface="Times New Roman"/>
                <a:cs typeface="Times New Roman"/>
              </a:rPr>
              <a:t>while the average running time can be reduced by 85.6% compared with the baseline approach.</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0982" y="923577"/>
            <a:ext cx="9093835" cy="574040"/>
          </a:xfrm>
          <a:prstGeom prst="rect">
            <a:avLst/>
          </a:prstGeom>
        </p:spPr>
        <p:txBody>
          <a:bodyPr vert="horz" wrap="square" lIns="0" tIns="12700" rIns="0" bIns="0" rtlCol="0">
            <a:spAutoFit/>
          </a:bodyPr>
          <a:lstStyle/>
          <a:p>
            <a:pPr marL="12700" algn="ctr">
              <a:lnSpc>
                <a:spcPct val="100000"/>
              </a:lnSpc>
              <a:spcBef>
                <a:spcPts val="100"/>
              </a:spcBef>
            </a:pPr>
            <a:r>
              <a:rPr lang="en-US" spc="-5" dirty="0"/>
              <a:t>Evaluating Generality of </a:t>
            </a:r>
            <a:r>
              <a:rPr lang="en-US" spc="-5" dirty="0" smtClean="0"/>
              <a:t>MLDP </a:t>
            </a:r>
            <a:r>
              <a:rPr lang="en-US" altLang="zh-TW" spc="-5" dirty="0" smtClean="0"/>
              <a:t>(2/2)</a:t>
            </a:r>
            <a:endParaRPr spc="-5" dirty="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23</a:t>
            </a:fld>
            <a:endParaRPr dirty="0"/>
          </a:p>
        </p:txBody>
      </p:sp>
      <p:sp>
        <p:nvSpPr>
          <p:cNvPr id="3" name="object 3"/>
          <p:cNvSpPr txBox="1"/>
          <p:nvPr/>
        </p:nvSpPr>
        <p:spPr>
          <a:xfrm>
            <a:off x="739149" y="1761682"/>
            <a:ext cx="10843251" cy="843821"/>
          </a:xfrm>
          <a:prstGeom prst="rect">
            <a:avLst/>
          </a:prstGeom>
        </p:spPr>
        <p:txBody>
          <a:bodyPr vert="horz" wrap="square" lIns="0" tIns="12700" rIns="0" bIns="0" rtlCol="0">
            <a:spAutoFit/>
          </a:bodyPr>
          <a:lstStyle/>
          <a:p>
            <a:pPr marL="12700">
              <a:lnSpc>
                <a:spcPct val="100000"/>
              </a:lnSpc>
              <a:spcBef>
                <a:spcPts val="100"/>
              </a:spcBef>
              <a:buFont typeface="Arial"/>
              <a:buChar char="•"/>
              <a:tabLst>
                <a:tab pos="241300" algn="l"/>
              </a:tabLst>
            </a:pPr>
            <a:r>
              <a:rPr lang="en-US" sz="2700" dirty="0">
                <a:latin typeface="Times New Roman"/>
                <a:cs typeface="Times New Roman"/>
              </a:rPr>
              <a:t>T</a:t>
            </a:r>
            <a:r>
              <a:rPr lang="en-US" sz="2700" dirty="0" smtClean="0">
                <a:latin typeface="Times New Roman"/>
                <a:cs typeface="Times New Roman"/>
              </a:rPr>
              <a:t>he top ﬁve malware detection models that achieve above 96% F-measure and above 94% in other performance measures</a:t>
            </a:r>
            <a:endParaRPr sz="2700" dirty="0">
              <a:latin typeface="Times New Roman"/>
              <a:cs typeface="Times New Roman"/>
            </a:endParaRPr>
          </a:p>
        </p:txBody>
      </p:sp>
      <p:pic>
        <p:nvPicPr>
          <p:cNvPr id="5" name="圖片 4"/>
          <p:cNvPicPr>
            <a:picLocks noChangeAspect="1"/>
          </p:cNvPicPr>
          <p:nvPr/>
        </p:nvPicPr>
        <p:blipFill rotWithShape="1">
          <a:blip r:embed="rId2"/>
          <a:srcRect b="6493"/>
          <a:stretch/>
        </p:blipFill>
        <p:spPr>
          <a:xfrm>
            <a:off x="533400" y="3200400"/>
            <a:ext cx="11049000" cy="2895600"/>
          </a:xfrm>
          <a:prstGeom prst="rect">
            <a:avLst/>
          </a:prstGeom>
        </p:spPr>
      </p:pic>
    </p:spTree>
    <p:extLst>
      <p:ext uri="{BB962C8B-B14F-4D97-AF65-F5344CB8AC3E}">
        <p14:creationId xmlns:p14="http://schemas.microsoft.com/office/powerpoint/2010/main" val="1668295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7591" y="838183"/>
            <a:ext cx="9077325" cy="1069340"/>
          </a:xfrm>
          <a:prstGeom prst="rect">
            <a:avLst/>
          </a:prstGeom>
        </p:spPr>
        <p:txBody>
          <a:bodyPr vert="horz" wrap="square" lIns="0" tIns="73660" rIns="0" bIns="0" rtlCol="0">
            <a:spAutoFit/>
          </a:bodyPr>
          <a:lstStyle/>
          <a:p>
            <a:pPr marL="2385695" marR="5080" indent="-2373630">
              <a:lnSpc>
                <a:spcPts val="3900"/>
              </a:lnSpc>
              <a:spcBef>
                <a:spcPts val="580"/>
              </a:spcBef>
            </a:pPr>
            <a:r>
              <a:rPr spc="-5" dirty="0"/>
              <a:t>Optimal ML Algorithms For SigPID </a:t>
            </a:r>
            <a:r>
              <a:rPr dirty="0"/>
              <a:t>and</a:t>
            </a:r>
            <a:r>
              <a:rPr spc="-515" dirty="0"/>
              <a:t> </a:t>
            </a:r>
            <a:r>
              <a:rPr spc="-5" dirty="0"/>
              <a:t>Android  </a:t>
            </a:r>
            <a:r>
              <a:rPr dirty="0"/>
              <a:t>Dangerous</a:t>
            </a:r>
            <a:r>
              <a:rPr spc="-10" dirty="0"/>
              <a:t> </a:t>
            </a:r>
            <a:r>
              <a:rPr spc="-5" dirty="0"/>
              <a:t>Permissions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24</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2831258183"/>
              </p:ext>
            </p:extLst>
          </p:nvPr>
        </p:nvGraphicFramePr>
        <p:xfrm>
          <a:off x="1143000" y="3396872"/>
          <a:ext cx="9611359" cy="2307267"/>
        </p:xfrm>
        <a:graphic>
          <a:graphicData uri="http://schemas.openxmlformats.org/drawingml/2006/table">
            <a:tbl>
              <a:tblPr firstRow="1" bandRow="1">
                <a:tableStyleId>{2D5ABB26-0587-4C30-8999-92F81FD0307C}</a:tableStyleId>
              </a:tblPr>
              <a:tblGrid>
                <a:gridCol w="2089785">
                  <a:extLst>
                    <a:ext uri="{9D8B030D-6E8A-4147-A177-3AD203B41FA5}">
                      <a16:colId xmlns:a16="http://schemas.microsoft.com/office/drawing/2014/main" val="20000"/>
                    </a:ext>
                  </a:extLst>
                </a:gridCol>
                <a:gridCol w="1632585">
                  <a:extLst>
                    <a:ext uri="{9D8B030D-6E8A-4147-A177-3AD203B41FA5}">
                      <a16:colId xmlns:a16="http://schemas.microsoft.com/office/drawing/2014/main" val="20001"/>
                    </a:ext>
                  </a:extLst>
                </a:gridCol>
                <a:gridCol w="1136014">
                  <a:extLst>
                    <a:ext uri="{9D8B030D-6E8A-4147-A177-3AD203B41FA5}">
                      <a16:colId xmlns:a16="http://schemas.microsoft.com/office/drawing/2014/main" val="20002"/>
                    </a:ext>
                  </a:extLst>
                </a:gridCol>
                <a:gridCol w="1344930">
                  <a:extLst>
                    <a:ext uri="{9D8B030D-6E8A-4147-A177-3AD203B41FA5}">
                      <a16:colId xmlns:a16="http://schemas.microsoft.com/office/drawing/2014/main" val="20003"/>
                    </a:ext>
                  </a:extLst>
                </a:gridCol>
                <a:gridCol w="1136015">
                  <a:extLst>
                    <a:ext uri="{9D8B030D-6E8A-4147-A177-3AD203B41FA5}">
                      <a16:colId xmlns:a16="http://schemas.microsoft.com/office/drawing/2014/main" val="20004"/>
                    </a:ext>
                  </a:extLst>
                </a:gridCol>
                <a:gridCol w="1136015">
                  <a:extLst>
                    <a:ext uri="{9D8B030D-6E8A-4147-A177-3AD203B41FA5}">
                      <a16:colId xmlns:a16="http://schemas.microsoft.com/office/drawing/2014/main" val="20005"/>
                    </a:ext>
                  </a:extLst>
                </a:gridCol>
                <a:gridCol w="1136015">
                  <a:extLst>
                    <a:ext uri="{9D8B030D-6E8A-4147-A177-3AD203B41FA5}">
                      <a16:colId xmlns:a16="http://schemas.microsoft.com/office/drawing/2014/main" val="20006"/>
                    </a:ext>
                  </a:extLst>
                </a:gridCol>
              </a:tblGrid>
              <a:tr h="769089">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#of</a:t>
                      </a:r>
                      <a:r>
                        <a:rPr sz="1800" spc="-15" dirty="0">
                          <a:latin typeface="Arial"/>
                          <a:cs typeface="Arial"/>
                        </a:rPr>
                        <a:t> </a:t>
                      </a:r>
                      <a:r>
                        <a:rPr sz="1800" spc="-5" dirty="0">
                          <a:latin typeface="Arial"/>
                          <a:cs typeface="Arial"/>
                        </a:rPr>
                        <a:t>Permissions</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dirty="0">
                        <a:latin typeface="Times New Roman"/>
                        <a:cs typeface="Times New Roman"/>
                      </a:endParaRPr>
                    </a:p>
                    <a:p>
                      <a:pPr algn="ctr">
                        <a:lnSpc>
                          <a:spcPct val="100000"/>
                        </a:lnSpc>
                        <a:spcBef>
                          <a:spcPts val="5"/>
                        </a:spcBef>
                      </a:pPr>
                      <a:r>
                        <a:rPr sz="1800" spc="-5" dirty="0">
                          <a:latin typeface="Arial"/>
                          <a:cs typeface="Arial"/>
                        </a:rPr>
                        <a:t>Best</a:t>
                      </a:r>
                      <a:r>
                        <a:rPr sz="1800" spc="-20" dirty="0">
                          <a:latin typeface="Arial"/>
                          <a:cs typeface="Arial"/>
                        </a:rPr>
                        <a:t> </a:t>
                      </a:r>
                      <a:r>
                        <a:rPr sz="1800" dirty="0">
                          <a:latin typeface="Arial"/>
                          <a:cs typeface="Arial"/>
                        </a:rPr>
                        <a:t>ML</a:t>
                      </a: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Precision</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Recall(TPR)</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dirty="0">
                          <a:latin typeface="Arial"/>
                          <a:cs typeface="Arial"/>
                        </a:rPr>
                        <a:t>FPR</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F-measure</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Accuracy</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0"/>
                  </a:ext>
                </a:extLst>
              </a:tr>
              <a:tr h="769089">
                <a:tc>
                  <a:txBody>
                    <a:bodyPr/>
                    <a:lstStyle/>
                    <a:p>
                      <a:pPr>
                        <a:lnSpc>
                          <a:spcPct val="100000"/>
                        </a:lnSpc>
                        <a:spcBef>
                          <a:spcPts val="30"/>
                        </a:spcBef>
                      </a:pPr>
                      <a:endParaRPr sz="1650" dirty="0">
                        <a:latin typeface="Times New Roman"/>
                        <a:cs typeface="Times New Roman"/>
                      </a:endParaRPr>
                    </a:p>
                    <a:p>
                      <a:pPr algn="ctr">
                        <a:lnSpc>
                          <a:spcPct val="100000"/>
                        </a:lnSpc>
                        <a:spcBef>
                          <a:spcPts val="5"/>
                        </a:spcBef>
                      </a:pPr>
                      <a:r>
                        <a:rPr sz="1800" spc="-5" dirty="0">
                          <a:latin typeface="Arial"/>
                          <a:cs typeface="Arial"/>
                        </a:rPr>
                        <a:t>SigPID</a:t>
                      </a:r>
                      <a:r>
                        <a:rPr sz="1800" spc="-15" dirty="0">
                          <a:latin typeface="Arial"/>
                          <a:cs typeface="Arial"/>
                        </a:rPr>
                        <a:t> </a:t>
                      </a:r>
                      <a:r>
                        <a:rPr sz="1800" spc="-5" dirty="0">
                          <a:latin typeface="Arial"/>
                          <a:cs typeface="Arial"/>
                        </a:rPr>
                        <a:t>(</a:t>
                      </a:r>
                      <a:r>
                        <a:rPr sz="1800" spc="-5" dirty="0" smtClean="0">
                          <a:latin typeface="Arial"/>
                          <a:cs typeface="Arial"/>
                        </a:rPr>
                        <a:t>2</a:t>
                      </a:r>
                      <a:r>
                        <a:rPr lang="en-US" sz="1800" spc="-5" dirty="0" smtClean="0">
                          <a:latin typeface="Arial"/>
                          <a:cs typeface="Arial"/>
                        </a:rPr>
                        <a:t>2</a:t>
                      </a:r>
                      <a:r>
                        <a:rPr sz="1800" spc="-5" dirty="0" smtClean="0">
                          <a:latin typeface="Arial"/>
                          <a:cs typeface="Arial"/>
                        </a:rPr>
                        <a:t>)</a:t>
                      </a:r>
                      <a:endParaRPr sz="1800" dirty="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dirty="0">
                          <a:latin typeface="Arial"/>
                          <a:cs typeface="Arial"/>
                        </a:rPr>
                        <a:t>FT</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97.54%</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93.62%</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2.36%</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95.54%</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dirty="0">
                        <a:latin typeface="Times New Roman"/>
                        <a:cs typeface="Times New Roman"/>
                      </a:endParaRPr>
                    </a:p>
                    <a:p>
                      <a:pPr algn="ctr">
                        <a:lnSpc>
                          <a:spcPct val="100000"/>
                        </a:lnSpc>
                        <a:spcBef>
                          <a:spcPts val="5"/>
                        </a:spcBef>
                      </a:pPr>
                      <a:r>
                        <a:rPr sz="1800" spc="-5" dirty="0">
                          <a:latin typeface="Arial"/>
                          <a:cs typeface="Arial"/>
                        </a:rPr>
                        <a:t>95.63%</a:t>
                      </a:r>
                      <a:endParaRPr sz="1800" dirty="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1"/>
                  </a:ext>
                </a:extLst>
              </a:tr>
              <a:tr h="769089">
                <a:tc>
                  <a:txBody>
                    <a:bodyPr/>
                    <a:lstStyle/>
                    <a:p>
                      <a:pPr>
                        <a:lnSpc>
                          <a:spcPct val="100000"/>
                        </a:lnSpc>
                        <a:spcBef>
                          <a:spcPts val="30"/>
                        </a:spcBef>
                      </a:pPr>
                      <a:endParaRPr sz="1650" dirty="0">
                        <a:latin typeface="Times New Roman"/>
                        <a:cs typeface="Times New Roman"/>
                      </a:endParaRPr>
                    </a:p>
                    <a:p>
                      <a:pPr algn="ctr">
                        <a:lnSpc>
                          <a:spcPct val="100000"/>
                        </a:lnSpc>
                        <a:spcBef>
                          <a:spcPts val="5"/>
                        </a:spcBef>
                      </a:pPr>
                      <a:r>
                        <a:rPr sz="1800" spc="-5" dirty="0">
                          <a:latin typeface="Arial"/>
                          <a:cs typeface="Arial"/>
                        </a:rPr>
                        <a:t>Android</a:t>
                      </a:r>
                      <a:r>
                        <a:rPr sz="1800" spc="-20" dirty="0">
                          <a:latin typeface="Arial"/>
                          <a:cs typeface="Arial"/>
                        </a:rPr>
                        <a:t> </a:t>
                      </a:r>
                      <a:r>
                        <a:rPr sz="1800" spc="-5" dirty="0">
                          <a:latin typeface="Arial"/>
                          <a:cs typeface="Arial"/>
                        </a:rPr>
                        <a:t>(</a:t>
                      </a:r>
                      <a:r>
                        <a:rPr sz="1800" spc="-5" dirty="0" smtClean="0">
                          <a:latin typeface="Arial"/>
                          <a:cs typeface="Arial"/>
                        </a:rPr>
                        <a:t>2</a:t>
                      </a:r>
                      <a:r>
                        <a:rPr lang="en-US" sz="1800" spc="-5" dirty="0" smtClean="0">
                          <a:latin typeface="Arial"/>
                          <a:cs typeface="Arial"/>
                        </a:rPr>
                        <a:t>4</a:t>
                      </a:r>
                      <a:r>
                        <a:rPr sz="1800" spc="-5" dirty="0" smtClean="0">
                          <a:latin typeface="Arial"/>
                          <a:cs typeface="Arial"/>
                        </a:rPr>
                        <a:t>)</a:t>
                      </a:r>
                      <a:endParaRPr sz="1800" dirty="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Random</a:t>
                      </a:r>
                      <a:r>
                        <a:rPr sz="1800" spc="-50" dirty="0">
                          <a:latin typeface="Arial"/>
                          <a:cs typeface="Arial"/>
                        </a:rPr>
                        <a:t> </a:t>
                      </a:r>
                      <a:r>
                        <a:rPr sz="1800" spc="-5" dirty="0">
                          <a:latin typeface="Arial"/>
                          <a:cs typeface="Arial"/>
                        </a:rPr>
                        <a:t>Forest</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98.61%</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90.35%</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1.27%</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a:latin typeface="Times New Roman"/>
                        <a:cs typeface="Times New Roman"/>
                      </a:endParaRPr>
                    </a:p>
                    <a:p>
                      <a:pPr algn="ctr">
                        <a:lnSpc>
                          <a:spcPct val="100000"/>
                        </a:lnSpc>
                        <a:spcBef>
                          <a:spcPts val="5"/>
                        </a:spcBef>
                      </a:pPr>
                      <a:r>
                        <a:rPr sz="1800" spc="-5" dirty="0">
                          <a:latin typeface="Arial"/>
                          <a:cs typeface="Arial"/>
                        </a:rPr>
                        <a:t>94.30%</a:t>
                      </a:r>
                      <a:endParaRPr sz="180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tc>
                  <a:txBody>
                    <a:bodyPr/>
                    <a:lstStyle/>
                    <a:p>
                      <a:pPr>
                        <a:lnSpc>
                          <a:spcPct val="100000"/>
                        </a:lnSpc>
                        <a:spcBef>
                          <a:spcPts val="30"/>
                        </a:spcBef>
                      </a:pPr>
                      <a:endParaRPr sz="1650" dirty="0">
                        <a:latin typeface="Times New Roman"/>
                        <a:cs typeface="Times New Roman"/>
                      </a:endParaRPr>
                    </a:p>
                    <a:p>
                      <a:pPr algn="ctr">
                        <a:lnSpc>
                          <a:spcPct val="100000"/>
                        </a:lnSpc>
                        <a:spcBef>
                          <a:spcPts val="5"/>
                        </a:spcBef>
                      </a:pPr>
                      <a:r>
                        <a:rPr sz="1800" spc="-5" dirty="0">
                          <a:latin typeface="Arial"/>
                          <a:cs typeface="Arial"/>
                        </a:rPr>
                        <a:t>94.54%</a:t>
                      </a:r>
                      <a:endParaRPr sz="1800" dirty="0">
                        <a:latin typeface="Arial"/>
                        <a:cs typeface="Arial"/>
                      </a:endParaRPr>
                    </a:p>
                  </a:txBody>
                  <a:tcPr marL="0" marR="0" marT="38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F0FC"/>
                    </a:solidFill>
                  </a:tcPr>
                </a:tc>
                <a:extLst>
                  <a:ext uri="{0D108BD9-81ED-4DB2-BD59-A6C34878D82A}">
                    <a16:rowId xmlns:a16="http://schemas.microsoft.com/office/drawing/2014/main" val="10002"/>
                  </a:ext>
                </a:extLst>
              </a:tr>
            </a:tbl>
          </a:graphicData>
        </a:graphic>
      </p:graphicFrame>
      <p:sp>
        <p:nvSpPr>
          <p:cNvPr id="5" name="object 3"/>
          <p:cNvSpPr txBox="1"/>
          <p:nvPr/>
        </p:nvSpPr>
        <p:spPr>
          <a:xfrm>
            <a:off x="874616" y="2093951"/>
            <a:ext cx="10843251" cy="874598"/>
          </a:xfrm>
          <a:prstGeom prst="rect">
            <a:avLst/>
          </a:prstGeom>
        </p:spPr>
        <p:txBody>
          <a:bodyPr vert="horz" wrap="square" lIns="0" tIns="12700" rIns="0" bIns="0" rtlCol="0">
            <a:spAutoFit/>
          </a:bodyPr>
          <a:lstStyle/>
          <a:p>
            <a:pPr marL="12700">
              <a:spcBef>
                <a:spcPts val="100"/>
              </a:spcBef>
              <a:buFont typeface="Arial"/>
              <a:buChar char="•"/>
              <a:tabLst>
                <a:tab pos="241300" algn="l"/>
              </a:tabLst>
            </a:pPr>
            <a:r>
              <a:rPr lang="en-US" sz="2700" dirty="0" smtClean="0">
                <a:latin typeface="Times New Roman"/>
                <a:cs typeface="Times New Roman"/>
              </a:rPr>
              <a:t> </a:t>
            </a:r>
            <a:r>
              <a:rPr lang="en-US" altLang="zh-TW" sz="2800" dirty="0" smtClean="0"/>
              <a:t>Even with the most optimal algorithms, our approach still yields 3.27% higher recall rate than using the dangerous permission list</a:t>
            </a:r>
            <a:endParaRPr sz="2700" dirty="0">
              <a:latin typeface="Times New Roman"/>
              <a:cs typeface="Times New Roman"/>
            </a:endParaRPr>
          </a:p>
        </p:txBody>
      </p:sp>
      <p:sp>
        <p:nvSpPr>
          <p:cNvPr id="6" name="矩形 5"/>
          <p:cNvSpPr/>
          <p:nvPr/>
        </p:nvSpPr>
        <p:spPr>
          <a:xfrm>
            <a:off x="6019800" y="3490487"/>
            <a:ext cx="1371600" cy="22136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882" y="348594"/>
            <a:ext cx="10008235" cy="513080"/>
          </a:xfrm>
          <a:prstGeom prst="rect">
            <a:avLst/>
          </a:prstGeom>
        </p:spPr>
        <p:txBody>
          <a:bodyPr vert="horz" wrap="square" lIns="0" tIns="12700" rIns="0" bIns="0" rtlCol="0">
            <a:spAutoFit/>
          </a:bodyPr>
          <a:lstStyle/>
          <a:p>
            <a:pPr marL="12700">
              <a:lnSpc>
                <a:spcPct val="100000"/>
              </a:lnSpc>
              <a:spcBef>
                <a:spcPts val="100"/>
              </a:spcBef>
            </a:pPr>
            <a:r>
              <a:rPr sz="3200" spc="-5" dirty="0"/>
              <a:t>Detection Performance </a:t>
            </a:r>
            <a:r>
              <a:rPr sz="3200" dirty="0"/>
              <a:t>using Unknown </a:t>
            </a:r>
            <a:r>
              <a:rPr sz="3200" spc="-30" dirty="0"/>
              <a:t>Real-World</a:t>
            </a:r>
            <a:r>
              <a:rPr sz="3200" spc="15" dirty="0"/>
              <a:t> </a:t>
            </a:r>
            <a:r>
              <a:rPr sz="3200" spc="-5" dirty="0"/>
              <a:t>Malware</a:t>
            </a:r>
            <a:endParaRPr sz="3200" dirty="0"/>
          </a:p>
        </p:txBody>
      </p:sp>
      <p:sp>
        <p:nvSpPr>
          <p:cNvPr id="3" name="object 3"/>
          <p:cNvSpPr/>
          <p:nvPr/>
        </p:nvSpPr>
        <p:spPr>
          <a:xfrm>
            <a:off x="914400" y="3048000"/>
            <a:ext cx="10363200" cy="3424554"/>
          </a:xfrm>
          <a:custGeom>
            <a:avLst/>
            <a:gdLst/>
            <a:ahLst/>
            <a:cxnLst/>
            <a:rect l="l" t="t" r="r" b="b"/>
            <a:pathLst>
              <a:path w="10363200" h="3424554">
                <a:moveTo>
                  <a:pt x="0" y="0"/>
                </a:moveTo>
                <a:lnTo>
                  <a:pt x="10363198" y="0"/>
                </a:lnTo>
                <a:lnTo>
                  <a:pt x="10363198" y="3424236"/>
                </a:lnTo>
                <a:lnTo>
                  <a:pt x="0" y="3424236"/>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2326702" y="5553221"/>
            <a:ext cx="7951470" cy="135890"/>
          </a:xfrm>
          <a:custGeom>
            <a:avLst/>
            <a:gdLst/>
            <a:ahLst/>
            <a:cxnLst/>
            <a:rect l="l" t="t" r="r" b="b"/>
            <a:pathLst>
              <a:path w="7951470" h="135889">
                <a:moveTo>
                  <a:pt x="7951021" y="0"/>
                </a:moveTo>
                <a:lnTo>
                  <a:pt x="0" y="0"/>
                </a:lnTo>
                <a:lnTo>
                  <a:pt x="0" y="135455"/>
                </a:lnTo>
                <a:lnTo>
                  <a:pt x="7951021" y="135455"/>
                </a:lnTo>
                <a:lnTo>
                  <a:pt x="7951021" y="0"/>
                </a:lnTo>
                <a:close/>
              </a:path>
            </a:pathLst>
          </a:custGeom>
          <a:solidFill>
            <a:srgbClr val="2FA3EE"/>
          </a:solidFill>
        </p:spPr>
        <p:txBody>
          <a:bodyPr wrap="square" lIns="0" tIns="0" rIns="0" bIns="0" rtlCol="0"/>
          <a:lstStyle/>
          <a:p>
            <a:endParaRPr/>
          </a:p>
        </p:txBody>
      </p:sp>
      <p:sp>
        <p:nvSpPr>
          <p:cNvPr id="5" name="object 5"/>
          <p:cNvSpPr/>
          <p:nvPr/>
        </p:nvSpPr>
        <p:spPr>
          <a:xfrm>
            <a:off x="2326702" y="5032562"/>
            <a:ext cx="7951470" cy="135890"/>
          </a:xfrm>
          <a:custGeom>
            <a:avLst/>
            <a:gdLst/>
            <a:ahLst/>
            <a:cxnLst/>
            <a:rect l="l" t="t" r="r" b="b"/>
            <a:pathLst>
              <a:path w="7951470" h="135889">
                <a:moveTo>
                  <a:pt x="7951021" y="0"/>
                </a:moveTo>
                <a:lnTo>
                  <a:pt x="0" y="0"/>
                </a:lnTo>
                <a:lnTo>
                  <a:pt x="0" y="135455"/>
                </a:lnTo>
                <a:lnTo>
                  <a:pt x="7951021" y="135455"/>
                </a:lnTo>
                <a:lnTo>
                  <a:pt x="7951021" y="0"/>
                </a:lnTo>
                <a:close/>
              </a:path>
            </a:pathLst>
          </a:custGeom>
          <a:solidFill>
            <a:srgbClr val="2FA3EE"/>
          </a:solidFill>
        </p:spPr>
        <p:txBody>
          <a:bodyPr wrap="square" lIns="0" tIns="0" rIns="0" bIns="0" rtlCol="0"/>
          <a:lstStyle/>
          <a:p>
            <a:endParaRPr/>
          </a:p>
        </p:txBody>
      </p:sp>
      <p:sp>
        <p:nvSpPr>
          <p:cNvPr id="6" name="object 6"/>
          <p:cNvSpPr/>
          <p:nvPr/>
        </p:nvSpPr>
        <p:spPr>
          <a:xfrm>
            <a:off x="2326702" y="4511903"/>
            <a:ext cx="7951470" cy="135890"/>
          </a:xfrm>
          <a:custGeom>
            <a:avLst/>
            <a:gdLst/>
            <a:ahLst/>
            <a:cxnLst/>
            <a:rect l="l" t="t" r="r" b="b"/>
            <a:pathLst>
              <a:path w="7951470" h="135889">
                <a:moveTo>
                  <a:pt x="7951021" y="0"/>
                </a:moveTo>
                <a:lnTo>
                  <a:pt x="0" y="0"/>
                </a:lnTo>
                <a:lnTo>
                  <a:pt x="0" y="135455"/>
                </a:lnTo>
                <a:lnTo>
                  <a:pt x="7951021" y="135455"/>
                </a:lnTo>
                <a:lnTo>
                  <a:pt x="7951021" y="0"/>
                </a:lnTo>
                <a:close/>
              </a:path>
            </a:pathLst>
          </a:custGeom>
          <a:solidFill>
            <a:srgbClr val="2FA3EE"/>
          </a:solidFill>
        </p:spPr>
        <p:txBody>
          <a:bodyPr wrap="square" lIns="0" tIns="0" rIns="0" bIns="0" rtlCol="0"/>
          <a:lstStyle/>
          <a:p>
            <a:endParaRPr/>
          </a:p>
        </p:txBody>
      </p:sp>
      <p:sp>
        <p:nvSpPr>
          <p:cNvPr id="7" name="object 7"/>
          <p:cNvSpPr/>
          <p:nvPr/>
        </p:nvSpPr>
        <p:spPr>
          <a:xfrm>
            <a:off x="2326702" y="3991243"/>
            <a:ext cx="7951470" cy="139700"/>
          </a:xfrm>
          <a:custGeom>
            <a:avLst/>
            <a:gdLst/>
            <a:ahLst/>
            <a:cxnLst/>
            <a:rect l="l" t="t" r="r" b="b"/>
            <a:pathLst>
              <a:path w="7951470" h="139700">
                <a:moveTo>
                  <a:pt x="7951021" y="0"/>
                </a:moveTo>
                <a:lnTo>
                  <a:pt x="0" y="0"/>
                </a:lnTo>
                <a:lnTo>
                  <a:pt x="0" y="139689"/>
                </a:lnTo>
                <a:lnTo>
                  <a:pt x="7951021" y="139689"/>
                </a:lnTo>
                <a:lnTo>
                  <a:pt x="7951021" y="0"/>
                </a:lnTo>
                <a:close/>
              </a:path>
            </a:pathLst>
          </a:custGeom>
          <a:solidFill>
            <a:srgbClr val="2FA3EE"/>
          </a:solidFill>
        </p:spPr>
        <p:txBody>
          <a:bodyPr wrap="square" lIns="0" tIns="0" rIns="0" bIns="0" rtlCol="0"/>
          <a:lstStyle/>
          <a:p>
            <a:endParaRPr/>
          </a:p>
        </p:txBody>
      </p:sp>
      <p:sp>
        <p:nvSpPr>
          <p:cNvPr id="8" name="object 8"/>
          <p:cNvSpPr/>
          <p:nvPr/>
        </p:nvSpPr>
        <p:spPr>
          <a:xfrm>
            <a:off x="2326702" y="3474818"/>
            <a:ext cx="8048625" cy="135890"/>
          </a:xfrm>
          <a:custGeom>
            <a:avLst/>
            <a:gdLst/>
            <a:ahLst/>
            <a:cxnLst/>
            <a:rect l="l" t="t" r="r" b="b"/>
            <a:pathLst>
              <a:path w="8048625" h="135889">
                <a:moveTo>
                  <a:pt x="8048381" y="0"/>
                </a:moveTo>
                <a:lnTo>
                  <a:pt x="0" y="0"/>
                </a:lnTo>
                <a:lnTo>
                  <a:pt x="0" y="135455"/>
                </a:lnTo>
                <a:lnTo>
                  <a:pt x="8048381" y="135455"/>
                </a:lnTo>
                <a:lnTo>
                  <a:pt x="8048381" y="0"/>
                </a:lnTo>
                <a:close/>
              </a:path>
            </a:pathLst>
          </a:custGeom>
          <a:solidFill>
            <a:srgbClr val="2FA3EE"/>
          </a:solidFill>
        </p:spPr>
        <p:txBody>
          <a:bodyPr wrap="square" lIns="0" tIns="0" rIns="0" bIns="0" rtlCol="0"/>
          <a:lstStyle/>
          <a:p>
            <a:endParaRPr/>
          </a:p>
        </p:txBody>
      </p:sp>
      <p:sp>
        <p:nvSpPr>
          <p:cNvPr id="9" name="object 9"/>
          <p:cNvSpPr/>
          <p:nvPr/>
        </p:nvSpPr>
        <p:spPr>
          <a:xfrm>
            <a:off x="2326702" y="5417764"/>
            <a:ext cx="2969260" cy="135890"/>
          </a:xfrm>
          <a:custGeom>
            <a:avLst/>
            <a:gdLst/>
            <a:ahLst/>
            <a:cxnLst/>
            <a:rect l="l" t="t" r="r" b="b"/>
            <a:pathLst>
              <a:path w="2969260" h="135889">
                <a:moveTo>
                  <a:pt x="2968781" y="0"/>
                </a:moveTo>
                <a:lnTo>
                  <a:pt x="0" y="0"/>
                </a:lnTo>
                <a:lnTo>
                  <a:pt x="0" y="135456"/>
                </a:lnTo>
                <a:lnTo>
                  <a:pt x="2968781" y="135456"/>
                </a:lnTo>
                <a:lnTo>
                  <a:pt x="2968781" y="0"/>
                </a:lnTo>
                <a:close/>
              </a:path>
            </a:pathLst>
          </a:custGeom>
          <a:solidFill>
            <a:srgbClr val="4BCAAD"/>
          </a:solidFill>
        </p:spPr>
        <p:txBody>
          <a:bodyPr wrap="square" lIns="0" tIns="0" rIns="0" bIns="0" rtlCol="0"/>
          <a:lstStyle/>
          <a:p>
            <a:endParaRPr/>
          </a:p>
        </p:txBody>
      </p:sp>
      <p:sp>
        <p:nvSpPr>
          <p:cNvPr id="10" name="object 10"/>
          <p:cNvSpPr/>
          <p:nvPr/>
        </p:nvSpPr>
        <p:spPr>
          <a:xfrm>
            <a:off x="2326702" y="4897106"/>
            <a:ext cx="2680970" cy="135890"/>
          </a:xfrm>
          <a:custGeom>
            <a:avLst/>
            <a:gdLst/>
            <a:ahLst/>
            <a:cxnLst/>
            <a:rect l="l" t="t" r="r" b="b"/>
            <a:pathLst>
              <a:path w="2680970" h="135889">
                <a:moveTo>
                  <a:pt x="2680936" y="0"/>
                </a:moveTo>
                <a:lnTo>
                  <a:pt x="0" y="0"/>
                </a:lnTo>
                <a:lnTo>
                  <a:pt x="0" y="135455"/>
                </a:lnTo>
                <a:lnTo>
                  <a:pt x="2680936" y="135455"/>
                </a:lnTo>
                <a:lnTo>
                  <a:pt x="2680936" y="0"/>
                </a:lnTo>
                <a:close/>
              </a:path>
            </a:pathLst>
          </a:custGeom>
          <a:solidFill>
            <a:srgbClr val="4BCAAD"/>
          </a:solidFill>
        </p:spPr>
        <p:txBody>
          <a:bodyPr wrap="square" lIns="0" tIns="0" rIns="0" bIns="0" rtlCol="0"/>
          <a:lstStyle/>
          <a:p>
            <a:endParaRPr/>
          </a:p>
        </p:txBody>
      </p:sp>
      <p:sp>
        <p:nvSpPr>
          <p:cNvPr id="11" name="object 11"/>
          <p:cNvSpPr/>
          <p:nvPr/>
        </p:nvSpPr>
        <p:spPr>
          <a:xfrm>
            <a:off x="2326702" y="4376447"/>
            <a:ext cx="4120515" cy="135890"/>
          </a:xfrm>
          <a:custGeom>
            <a:avLst/>
            <a:gdLst/>
            <a:ahLst/>
            <a:cxnLst/>
            <a:rect l="l" t="t" r="r" b="b"/>
            <a:pathLst>
              <a:path w="4120515" h="135889">
                <a:moveTo>
                  <a:pt x="4120156" y="0"/>
                </a:moveTo>
                <a:lnTo>
                  <a:pt x="0" y="0"/>
                </a:lnTo>
                <a:lnTo>
                  <a:pt x="0" y="135455"/>
                </a:lnTo>
                <a:lnTo>
                  <a:pt x="4120156" y="135455"/>
                </a:lnTo>
                <a:lnTo>
                  <a:pt x="4120156" y="0"/>
                </a:lnTo>
                <a:close/>
              </a:path>
            </a:pathLst>
          </a:custGeom>
          <a:solidFill>
            <a:srgbClr val="4BCAAD"/>
          </a:solidFill>
        </p:spPr>
        <p:txBody>
          <a:bodyPr wrap="square" lIns="0" tIns="0" rIns="0" bIns="0" rtlCol="0"/>
          <a:lstStyle/>
          <a:p>
            <a:endParaRPr/>
          </a:p>
        </p:txBody>
      </p:sp>
      <p:sp>
        <p:nvSpPr>
          <p:cNvPr id="12" name="object 12"/>
          <p:cNvSpPr/>
          <p:nvPr/>
        </p:nvSpPr>
        <p:spPr>
          <a:xfrm>
            <a:off x="2326702" y="3855787"/>
            <a:ext cx="3451860" cy="135890"/>
          </a:xfrm>
          <a:custGeom>
            <a:avLst/>
            <a:gdLst/>
            <a:ahLst/>
            <a:cxnLst/>
            <a:rect l="l" t="t" r="r" b="b"/>
            <a:pathLst>
              <a:path w="3451860" h="135889">
                <a:moveTo>
                  <a:pt x="3451343" y="0"/>
                </a:moveTo>
                <a:lnTo>
                  <a:pt x="0" y="0"/>
                </a:lnTo>
                <a:lnTo>
                  <a:pt x="0" y="135455"/>
                </a:lnTo>
                <a:lnTo>
                  <a:pt x="3451343" y="135455"/>
                </a:lnTo>
                <a:lnTo>
                  <a:pt x="3451343" y="0"/>
                </a:lnTo>
                <a:close/>
              </a:path>
            </a:pathLst>
          </a:custGeom>
          <a:solidFill>
            <a:srgbClr val="4BCAAD"/>
          </a:solidFill>
        </p:spPr>
        <p:txBody>
          <a:bodyPr wrap="square" lIns="0" tIns="0" rIns="0" bIns="0" rtlCol="0"/>
          <a:lstStyle/>
          <a:p>
            <a:endParaRPr/>
          </a:p>
        </p:txBody>
      </p:sp>
      <p:sp>
        <p:nvSpPr>
          <p:cNvPr id="13" name="object 13"/>
          <p:cNvSpPr/>
          <p:nvPr/>
        </p:nvSpPr>
        <p:spPr>
          <a:xfrm>
            <a:off x="2326702" y="3335128"/>
            <a:ext cx="4120515" cy="139700"/>
          </a:xfrm>
          <a:custGeom>
            <a:avLst/>
            <a:gdLst/>
            <a:ahLst/>
            <a:cxnLst/>
            <a:rect l="l" t="t" r="r" b="b"/>
            <a:pathLst>
              <a:path w="4120515" h="139700">
                <a:moveTo>
                  <a:pt x="4120156" y="0"/>
                </a:moveTo>
                <a:lnTo>
                  <a:pt x="0" y="0"/>
                </a:lnTo>
                <a:lnTo>
                  <a:pt x="0" y="139689"/>
                </a:lnTo>
                <a:lnTo>
                  <a:pt x="4120156" y="139689"/>
                </a:lnTo>
                <a:lnTo>
                  <a:pt x="4120156" y="0"/>
                </a:lnTo>
                <a:close/>
              </a:path>
            </a:pathLst>
          </a:custGeom>
          <a:solidFill>
            <a:srgbClr val="4BCAAD"/>
          </a:solidFill>
        </p:spPr>
        <p:txBody>
          <a:bodyPr wrap="square" lIns="0" tIns="0" rIns="0" bIns="0" rtlCol="0"/>
          <a:lstStyle/>
          <a:p>
            <a:endParaRPr/>
          </a:p>
        </p:txBody>
      </p:sp>
      <p:sp>
        <p:nvSpPr>
          <p:cNvPr id="14" name="object 14"/>
          <p:cNvSpPr/>
          <p:nvPr/>
        </p:nvSpPr>
        <p:spPr>
          <a:xfrm>
            <a:off x="2326703" y="3213100"/>
            <a:ext cx="0" cy="2599690"/>
          </a:xfrm>
          <a:custGeom>
            <a:avLst/>
            <a:gdLst/>
            <a:ahLst/>
            <a:cxnLst/>
            <a:rect l="l" t="t" r="r" b="b"/>
            <a:pathLst>
              <a:path h="2599690">
                <a:moveTo>
                  <a:pt x="0" y="2599600"/>
                </a:moveTo>
                <a:lnTo>
                  <a:pt x="1" y="0"/>
                </a:lnTo>
              </a:path>
            </a:pathLst>
          </a:custGeom>
          <a:ln w="9525">
            <a:solidFill>
              <a:srgbClr val="D9D9D9"/>
            </a:solidFill>
          </a:ln>
        </p:spPr>
        <p:txBody>
          <a:bodyPr wrap="square" lIns="0" tIns="0" rIns="0" bIns="0" rtlCol="0"/>
          <a:lstStyle/>
          <a:p>
            <a:endParaRPr/>
          </a:p>
        </p:txBody>
      </p:sp>
      <p:sp>
        <p:nvSpPr>
          <p:cNvPr id="15" name="object 15"/>
          <p:cNvSpPr txBox="1"/>
          <p:nvPr/>
        </p:nvSpPr>
        <p:spPr>
          <a:xfrm>
            <a:off x="3122880"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84.0%</a:t>
            </a:r>
            <a:endParaRPr sz="900">
              <a:latin typeface="Arial"/>
              <a:cs typeface="Arial"/>
            </a:endParaRPr>
          </a:p>
        </p:txBody>
      </p:sp>
      <p:sp>
        <p:nvSpPr>
          <p:cNvPr id="16" name="object 16"/>
          <p:cNvSpPr txBox="1"/>
          <p:nvPr/>
        </p:nvSpPr>
        <p:spPr>
          <a:xfrm>
            <a:off x="4081078"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85.0%</a:t>
            </a:r>
            <a:endParaRPr sz="900">
              <a:latin typeface="Arial"/>
              <a:cs typeface="Arial"/>
            </a:endParaRPr>
          </a:p>
        </p:txBody>
      </p:sp>
      <p:sp>
        <p:nvSpPr>
          <p:cNvPr id="17" name="object 17"/>
          <p:cNvSpPr txBox="1"/>
          <p:nvPr/>
        </p:nvSpPr>
        <p:spPr>
          <a:xfrm>
            <a:off x="5039274"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86.0%</a:t>
            </a:r>
            <a:endParaRPr sz="900">
              <a:latin typeface="Arial"/>
              <a:cs typeface="Arial"/>
            </a:endParaRPr>
          </a:p>
        </p:txBody>
      </p:sp>
      <p:sp>
        <p:nvSpPr>
          <p:cNvPr id="18" name="object 18"/>
          <p:cNvSpPr txBox="1"/>
          <p:nvPr/>
        </p:nvSpPr>
        <p:spPr>
          <a:xfrm>
            <a:off x="5997473"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87.0%</a:t>
            </a:r>
            <a:endParaRPr sz="900">
              <a:latin typeface="Arial"/>
              <a:cs typeface="Arial"/>
            </a:endParaRPr>
          </a:p>
        </p:txBody>
      </p:sp>
      <p:sp>
        <p:nvSpPr>
          <p:cNvPr id="19" name="object 19"/>
          <p:cNvSpPr txBox="1"/>
          <p:nvPr/>
        </p:nvSpPr>
        <p:spPr>
          <a:xfrm>
            <a:off x="6955670"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88.0%</a:t>
            </a:r>
            <a:endParaRPr sz="900">
              <a:latin typeface="Arial"/>
              <a:cs typeface="Arial"/>
            </a:endParaRPr>
          </a:p>
        </p:txBody>
      </p:sp>
      <p:sp>
        <p:nvSpPr>
          <p:cNvPr id="20" name="object 20"/>
          <p:cNvSpPr txBox="1"/>
          <p:nvPr/>
        </p:nvSpPr>
        <p:spPr>
          <a:xfrm>
            <a:off x="7913868"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89.0%</a:t>
            </a:r>
            <a:endParaRPr sz="900">
              <a:latin typeface="Arial"/>
              <a:cs typeface="Arial"/>
            </a:endParaRPr>
          </a:p>
        </p:txBody>
      </p:sp>
      <p:sp>
        <p:nvSpPr>
          <p:cNvPr id="21" name="object 21"/>
          <p:cNvSpPr txBox="1"/>
          <p:nvPr/>
        </p:nvSpPr>
        <p:spPr>
          <a:xfrm>
            <a:off x="8872066"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90.0%</a:t>
            </a:r>
            <a:endParaRPr sz="900">
              <a:latin typeface="Arial"/>
              <a:cs typeface="Arial"/>
            </a:endParaRPr>
          </a:p>
        </p:txBody>
      </p:sp>
      <p:sp>
        <p:nvSpPr>
          <p:cNvPr id="22" name="object 22"/>
          <p:cNvSpPr txBox="1"/>
          <p:nvPr/>
        </p:nvSpPr>
        <p:spPr>
          <a:xfrm>
            <a:off x="9830263"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91.0%</a:t>
            </a:r>
            <a:endParaRPr sz="900">
              <a:latin typeface="Arial"/>
              <a:cs typeface="Arial"/>
            </a:endParaRPr>
          </a:p>
        </p:txBody>
      </p:sp>
      <p:sp>
        <p:nvSpPr>
          <p:cNvPr id="23" name="object 23"/>
          <p:cNvSpPr txBox="1"/>
          <p:nvPr/>
        </p:nvSpPr>
        <p:spPr>
          <a:xfrm>
            <a:off x="10788460" y="5860516"/>
            <a:ext cx="337185" cy="162560"/>
          </a:xfrm>
          <a:prstGeom prst="rect">
            <a:avLst/>
          </a:prstGeom>
        </p:spPr>
        <p:txBody>
          <a:bodyPr vert="horz" wrap="square" lIns="0" tIns="12700" rIns="0" bIns="0" rtlCol="0">
            <a:spAutoFit/>
          </a:bodyPr>
          <a:lstStyle/>
          <a:p>
            <a:pPr>
              <a:lnSpc>
                <a:spcPct val="100000"/>
              </a:lnSpc>
              <a:spcBef>
                <a:spcPts val="100"/>
              </a:spcBef>
            </a:pPr>
            <a:r>
              <a:rPr sz="900" dirty="0">
                <a:solidFill>
                  <a:srgbClr val="595959"/>
                </a:solidFill>
                <a:latin typeface="Arial"/>
                <a:cs typeface="Arial"/>
              </a:rPr>
              <a:t>92.0%</a:t>
            </a:r>
            <a:endParaRPr sz="900">
              <a:latin typeface="Arial"/>
              <a:cs typeface="Arial"/>
            </a:endParaRPr>
          </a:p>
        </p:txBody>
      </p:sp>
      <p:sp>
        <p:nvSpPr>
          <p:cNvPr id="24" name="object 24"/>
          <p:cNvSpPr txBox="1"/>
          <p:nvPr/>
        </p:nvSpPr>
        <p:spPr>
          <a:xfrm>
            <a:off x="1003299" y="5443966"/>
            <a:ext cx="1498600" cy="579120"/>
          </a:xfrm>
          <a:prstGeom prst="rect">
            <a:avLst/>
          </a:prstGeom>
        </p:spPr>
        <p:txBody>
          <a:bodyPr vert="horz" wrap="square" lIns="0" tIns="12700" rIns="0" bIns="0" rtlCol="0">
            <a:spAutoFit/>
          </a:bodyPr>
          <a:lstStyle/>
          <a:p>
            <a:pPr>
              <a:lnSpc>
                <a:spcPct val="100000"/>
              </a:lnSpc>
              <a:spcBef>
                <a:spcPts val="100"/>
              </a:spcBef>
            </a:pPr>
            <a:r>
              <a:rPr sz="1200" spc="-5" dirty="0">
                <a:solidFill>
                  <a:srgbClr val="595959"/>
                </a:solidFill>
                <a:latin typeface="Times New Roman"/>
                <a:cs typeface="Times New Roman"/>
              </a:rPr>
              <a:t>RandomCommittee</a:t>
            </a:r>
            <a:endParaRPr sz="1200">
              <a:latin typeface="Times New Roman"/>
              <a:cs typeface="Times New Roman"/>
            </a:endParaRPr>
          </a:p>
          <a:p>
            <a:pPr>
              <a:lnSpc>
                <a:spcPct val="100000"/>
              </a:lnSpc>
            </a:pPr>
            <a:endParaRPr sz="1600">
              <a:latin typeface="Times New Roman"/>
              <a:cs typeface="Times New Roman"/>
            </a:endParaRPr>
          </a:p>
          <a:p>
            <a:pPr marR="5080" algn="r">
              <a:lnSpc>
                <a:spcPct val="100000"/>
              </a:lnSpc>
            </a:pPr>
            <a:r>
              <a:rPr sz="900" dirty="0">
                <a:solidFill>
                  <a:srgbClr val="595959"/>
                </a:solidFill>
                <a:latin typeface="Arial"/>
                <a:cs typeface="Arial"/>
              </a:rPr>
              <a:t>83.0%</a:t>
            </a:r>
            <a:endParaRPr sz="900">
              <a:latin typeface="Arial"/>
              <a:cs typeface="Arial"/>
            </a:endParaRPr>
          </a:p>
        </p:txBody>
      </p:sp>
      <p:sp>
        <p:nvSpPr>
          <p:cNvPr id="25" name="object 25"/>
          <p:cNvSpPr txBox="1"/>
          <p:nvPr/>
        </p:nvSpPr>
        <p:spPr>
          <a:xfrm>
            <a:off x="1291082" y="3364285"/>
            <a:ext cx="918844" cy="1768475"/>
          </a:xfrm>
          <a:prstGeom prst="rect">
            <a:avLst/>
          </a:prstGeom>
        </p:spPr>
        <p:txBody>
          <a:bodyPr vert="horz" wrap="square" lIns="0" tIns="12700" rIns="0" bIns="0" rtlCol="0">
            <a:spAutoFit/>
          </a:bodyPr>
          <a:lstStyle/>
          <a:p>
            <a:pPr marL="8255">
              <a:lnSpc>
                <a:spcPct val="100000"/>
              </a:lnSpc>
              <a:spcBef>
                <a:spcPts val="100"/>
              </a:spcBef>
            </a:pPr>
            <a:r>
              <a:rPr sz="1200" spc="-5" dirty="0">
                <a:solidFill>
                  <a:srgbClr val="595959"/>
                </a:solidFill>
                <a:latin typeface="Times New Roman"/>
                <a:cs typeface="Times New Roman"/>
              </a:rPr>
              <a:t>RandomForest</a:t>
            </a:r>
            <a:endParaRPr sz="1200">
              <a:latin typeface="Times New Roman"/>
              <a:cs typeface="Times New Roman"/>
            </a:endParaRPr>
          </a:p>
          <a:p>
            <a:pPr>
              <a:lnSpc>
                <a:spcPct val="100000"/>
              </a:lnSpc>
            </a:pPr>
            <a:endParaRPr sz="1300">
              <a:latin typeface="Times New Roman"/>
              <a:cs typeface="Times New Roman"/>
            </a:endParaRPr>
          </a:p>
          <a:p>
            <a:pPr marR="5080" algn="r">
              <a:lnSpc>
                <a:spcPct val="100000"/>
              </a:lnSpc>
              <a:spcBef>
                <a:spcPts val="1155"/>
              </a:spcBef>
            </a:pPr>
            <a:r>
              <a:rPr sz="1200" spc="-110" dirty="0">
                <a:solidFill>
                  <a:srgbClr val="595959"/>
                </a:solidFill>
                <a:latin typeface="Times New Roman"/>
                <a:cs typeface="Times New Roman"/>
              </a:rPr>
              <a:t>P</a:t>
            </a:r>
            <a:r>
              <a:rPr sz="1200" dirty="0">
                <a:solidFill>
                  <a:srgbClr val="595959"/>
                </a:solidFill>
                <a:latin typeface="Times New Roman"/>
                <a:cs typeface="Times New Roman"/>
              </a:rPr>
              <a:t>A</a:t>
            </a:r>
            <a:r>
              <a:rPr sz="1200" spc="-75" dirty="0">
                <a:solidFill>
                  <a:srgbClr val="595959"/>
                </a:solidFill>
                <a:latin typeface="Times New Roman"/>
                <a:cs typeface="Times New Roman"/>
              </a:rPr>
              <a:t>R</a:t>
            </a:r>
            <a:r>
              <a:rPr sz="1200" dirty="0">
                <a:solidFill>
                  <a:srgbClr val="595959"/>
                </a:solidFill>
                <a:latin typeface="Times New Roman"/>
                <a:cs typeface="Times New Roman"/>
              </a:rPr>
              <a:t>T</a:t>
            </a:r>
            <a:endParaRPr sz="1200">
              <a:latin typeface="Times New Roman"/>
              <a:cs typeface="Times New Roman"/>
            </a:endParaRPr>
          </a:p>
          <a:p>
            <a:pPr>
              <a:lnSpc>
                <a:spcPct val="100000"/>
              </a:lnSpc>
            </a:pPr>
            <a:endParaRPr sz="1300">
              <a:latin typeface="Times New Roman"/>
              <a:cs typeface="Times New Roman"/>
            </a:endParaRPr>
          </a:p>
          <a:p>
            <a:pPr marR="5080" algn="r">
              <a:lnSpc>
                <a:spcPct val="100000"/>
              </a:lnSpc>
              <a:spcBef>
                <a:spcPts val="1160"/>
              </a:spcBef>
            </a:pPr>
            <a:r>
              <a:rPr sz="1200" dirty="0">
                <a:solidFill>
                  <a:srgbClr val="595959"/>
                </a:solidFill>
                <a:latin typeface="Times New Roman"/>
                <a:cs typeface="Times New Roman"/>
              </a:rPr>
              <a:t>FT</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1160"/>
              </a:spcBef>
            </a:pPr>
            <a:r>
              <a:rPr sz="1200" spc="-5" dirty="0">
                <a:solidFill>
                  <a:srgbClr val="595959"/>
                </a:solidFill>
                <a:latin typeface="Times New Roman"/>
                <a:cs typeface="Times New Roman"/>
              </a:rPr>
              <a:t>RotationForest</a:t>
            </a:r>
            <a:endParaRPr sz="1200">
              <a:latin typeface="Times New Roman"/>
              <a:cs typeface="Times New Roman"/>
            </a:endParaRPr>
          </a:p>
        </p:txBody>
      </p:sp>
      <p:sp>
        <p:nvSpPr>
          <p:cNvPr id="26" name="object 26"/>
          <p:cNvSpPr/>
          <p:nvPr/>
        </p:nvSpPr>
        <p:spPr>
          <a:xfrm>
            <a:off x="5366001" y="6198314"/>
            <a:ext cx="76200" cy="76200"/>
          </a:xfrm>
          <a:custGeom>
            <a:avLst/>
            <a:gdLst/>
            <a:ahLst/>
            <a:cxnLst/>
            <a:rect l="l" t="t" r="r" b="b"/>
            <a:pathLst>
              <a:path w="76200" h="76200">
                <a:moveTo>
                  <a:pt x="0" y="0"/>
                </a:moveTo>
                <a:lnTo>
                  <a:pt x="75951" y="0"/>
                </a:lnTo>
                <a:lnTo>
                  <a:pt x="75951" y="75951"/>
                </a:lnTo>
                <a:lnTo>
                  <a:pt x="0" y="75951"/>
                </a:lnTo>
                <a:lnTo>
                  <a:pt x="0" y="0"/>
                </a:lnTo>
                <a:close/>
              </a:path>
            </a:pathLst>
          </a:custGeom>
          <a:solidFill>
            <a:srgbClr val="4BCAAD"/>
          </a:solidFill>
        </p:spPr>
        <p:txBody>
          <a:bodyPr wrap="square" lIns="0" tIns="0" rIns="0" bIns="0" rtlCol="0"/>
          <a:lstStyle/>
          <a:p>
            <a:endParaRPr/>
          </a:p>
        </p:txBody>
      </p:sp>
      <p:sp>
        <p:nvSpPr>
          <p:cNvPr id="27" name="object 27"/>
          <p:cNvSpPr/>
          <p:nvPr/>
        </p:nvSpPr>
        <p:spPr>
          <a:xfrm>
            <a:off x="6123427" y="6198314"/>
            <a:ext cx="76200" cy="76200"/>
          </a:xfrm>
          <a:custGeom>
            <a:avLst/>
            <a:gdLst/>
            <a:ahLst/>
            <a:cxnLst/>
            <a:rect l="l" t="t" r="r" b="b"/>
            <a:pathLst>
              <a:path w="76200" h="76200">
                <a:moveTo>
                  <a:pt x="0" y="0"/>
                </a:moveTo>
                <a:lnTo>
                  <a:pt x="75952" y="0"/>
                </a:lnTo>
                <a:lnTo>
                  <a:pt x="75952" y="75951"/>
                </a:lnTo>
                <a:lnTo>
                  <a:pt x="0" y="75951"/>
                </a:lnTo>
                <a:lnTo>
                  <a:pt x="0" y="0"/>
                </a:lnTo>
                <a:close/>
              </a:path>
            </a:pathLst>
          </a:custGeom>
          <a:solidFill>
            <a:srgbClr val="2FA3EE"/>
          </a:solidFill>
        </p:spPr>
        <p:txBody>
          <a:bodyPr wrap="square" lIns="0" tIns="0" rIns="0" bIns="0" rtlCol="0"/>
          <a:lstStyle/>
          <a:p>
            <a:endParaRPr/>
          </a:p>
        </p:txBody>
      </p:sp>
      <p:sp>
        <p:nvSpPr>
          <p:cNvPr id="28" name="object 28"/>
          <p:cNvSpPr txBox="1"/>
          <p:nvPr/>
        </p:nvSpPr>
        <p:spPr>
          <a:xfrm>
            <a:off x="5473580" y="6130753"/>
            <a:ext cx="1422400" cy="208279"/>
          </a:xfrm>
          <a:prstGeom prst="rect">
            <a:avLst/>
          </a:prstGeom>
        </p:spPr>
        <p:txBody>
          <a:bodyPr vert="horz" wrap="square" lIns="0" tIns="12700" rIns="0" bIns="0" rtlCol="0">
            <a:spAutoFit/>
          </a:bodyPr>
          <a:lstStyle/>
          <a:p>
            <a:pPr>
              <a:lnSpc>
                <a:spcPct val="100000"/>
              </a:lnSpc>
              <a:spcBef>
                <a:spcPts val="100"/>
              </a:spcBef>
              <a:tabLst>
                <a:tab pos="756920" algn="l"/>
              </a:tabLst>
            </a:pPr>
            <a:r>
              <a:rPr sz="1200" spc="-5" dirty="0">
                <a:solidFill>
                  <a:srgbClr val="595959"/>
                </a:solidFill>
                <a:latin typeface="Times New Roman"/>
                <a:cs typeface="Times New Roman"/>
              </a:rPr>
              <a:t>Android	MLDP_22</a:t>
            </a:r>
            <a:endParaRPr sz="1200">
              <a:latin typeface="Times New Roman"/>
              <a:cs typeface="Times New Roman"/>
            </a:endParaRPr>
          </a:p>
        </p:txBody>
      </p:sp>
      <p:sp>
        <p:nvSpPr>
          <p:cNvPr id="29" name="object 29"/>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25</a:t>
            </a:fld>
            <a:endParaRPr dirty="0"/>
          </a:p>
        </p:txBody>
      </p:sp>
      <p:sp>
        <p:nvSpPr>
          <p:cNvPr id="30" name="object 3"/>
          <p:cNvSpPr txBox="1"/>
          <p:nvPr/>
        </p:nvSpPr>
        <p:spPr>
          <a:xfrm>
            <a:off x="685800" y="1295400"/>
            <a:ext cx="10843251" cy="1749197"/>
          </a:xfrm>
          <a:prstGeom prst="rect">
            <a:avLst/>
          </a:prstGeom>
        </p:spPr>
        <p:txBody>
          <a:bodyPr vert="horz" wrap="square" lIns="0" tIns="12700" rIns="0" bIns="0" rtlCol="0">
            <a:spAutoFit/>
          </a:bodyPr>
          <a:lstStyle/>
          <a:p>
            <a:pPr marL="12700">
              <a:spcBef>
                <a:spcPts val="100"/>
              </a:spcBef>
              <a:buFont typeface="Arial"/>
              <a:buChar char="•"/>
              <a:tabLst>
                <a:tab pos="241300" algn="l"/>
              </a:tabLst>
            </a:pPr>
            <a:r>
              <a:rPr lang="en-US" altLang="zh-TW" sz="2800" dirty="0" smtClean="0"/>
              <a:t>Creating another newer collection of apps in June 2015 containing 2650   	new malware samples with no overlap with the initial sets</a:t>
            </a:r>
          </a:p>
          <a:p>
            <a:pPr marL="12700">
              <a:spcBef>
                <a:spcPts val="100"/>
              </a:spcBef>
              <a:buFont typeface="Arial"/>
              <a:buChar char="•"/>
              <a:tabLst>
                <a:tab pos="241300" algn="l"/>
              </a:tabLst>
            </a:pPr>
            <a:r>
              <a:rPr lang="en-US" sz="2800" dirty="0" smtClean="0">
                <a:latin typeface="Times New Roman"/>
                <a:cs typeface="Times New Roman"/>
              </a:rPr>
              <a:t>MLDP(22) detects 4–5.5% more malware than Android(24), achieving up  	to 91.4% detection rate.</a:t>
            </a:r>
            <a:endParaRPr sz="2700" dirty="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0982" y="612410"/>
            <a:ext cx="9093835" cy="574040"/>
          </a:xfrm>
          <a:prstGeom prst="rect">
            <a:avLst/>
          </a:prstGeom>
        </p:spPr>
        <p:txBody>
          <a:bodyPr vert="horz" wrap="square" lIns="0" tIns="12700" rIns="0" bIns="0" rtlCol="0">
            <a:spAutoFit/>
          </a:bodyPr>
          <a:lstStyle/>
          <a:p>
            <a:pPr marL="12700" algn="ctr">
              <a:lnSpc>
                <a:spcPct val="100000"/>
              </a:lnSpc>
              <a:spcBef>
                <a:spcPts val="100"/>
              </a:spcBef>
            </a:pPr>
            <a:r>
              <a:rPr lang="en-US" spc="-5" dirty="0"/>
              <a:t>Applicability of </a:t>
            </a:r>
            <a:r>
              <a:rPr lang="en-US" spc="-5" dirty="0" err="1"/>
              <a:t>SigPID</a:t>
            </a:r>
            <a:endParaRPr spc="-5" dirty="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26</a:t>
            </a:fld>
            <a:endParaRPr dirty="0"/>
          </a:p>
        </p:txBody>
      </p:sp>
      <p:sp>
        <p:nvSpPr>
          <p:cNvPr id="3" name="object 3"/>
          <p:cNvSpPr txBox="1"/>
          <p:nvPr/>
        </p:nvSpPr>
        <p:spPr>
          <a:xfrm>
            <a:off x="746076" y="1353971"/>
            <a:ext cx="10843251" cy="1715854"/>
          </a:xfrm>
          <a:prstGeom prst="rect">
            <a:avLst/>
          </a:prstGeom>
        </p:spPr>
        <p:txBody>
          <a:bodyPr vert="horz" wrap="square" lIns="0" tIns="12700" rIns="0" bIns="0" rtlCol="0">
            <a:spAutoFit/>
          </a:bodyPr>
          <a:lstStyle/>
          <a:p>
            <a:pPr marL="12700">
              <a:lnSpc>
                <a:spcPct val="100000"/>
              </a:lnSpc>
              <a:spcBef>
                <a:spcPts val="100"/>
              </a:spcBef>
              <a:buFont typeface="Arial"/>
              <a:buChar char="•"/>
              <a:tabLst>
                <a:tab pos="241300" algn="l"/>
              </a:tabLst>
            </a:pPr>
            <a:r>
              <a:rPr lang="en-US" sz="2700" dirty="0" smtClean="0">
                <a:latin typeface="Times New Roman"/>
                <a:cs typeface="Times New Roman"/>
              </a:rPr>
              <a:t>Collected three different real-world datasets, which contain 2650, 5494 and  	54,694 malware apps</a:t>
            </a:r>
          </a:p>
          <a:p>
            <a:pPr marL="12700">
              <a:lnSpc>
                <a:spcPct val="100000"/>
              </a:lnSpc>
              <a:spcBef>
                <a:spcPts val="100"/>
              </a:spcBef>
              <a:buFont typeface="Arial"/>
              <a:buChar char="•"/>
              <a:tabLst>
                <a:tab pos="241300" algn="l"/>
              </a:tabLst>
            </a:pPr>
            <a:r>
              <a:rPr lang="en-US" sz="2700" dirty="0" smtClean="0">
                <a:latin typeface="Times New Roman"/>
                <a:cs typeface="Times New Roman"/>
              </a:rPr>
              <a:t> </a:t>
            </a:r>
            <a:r>
              <a:rPr lang="en-US" altLang="zh-TW" sz="2800" spc="-5" dirty="0" err="1" smtClean="0">
                <a:solidFill>
                  <a:srgbClr val="0000CC"/>
                </a:solidFill>
              </a:rPr>
              <a:t>SigPID</a:t>
            </a:r>
            <a:r>
              <a:rPr lang="en-US" sz="2700" dirty="0" smtClean="0">
                <a:solidFill>
                  <a:srgbClr val="0000CC"/>
                </a:solidFill>
                <a:latin typeface="Times New Roman"/>
                <a:cs typeface="Times New Roman"/>
              </a:rPr>
              <a:t> can retain a high detection rate despite that the size of the dataset is  </a:t>
            </a:r>
          </a:p>
          <a:p>
            <a:pPr marL="12700">
              <a:lnSpc>
                <a:spcPct val="100000"/>
              </a:lnSpc>
              <a:spcBef>
                <a:spcPts val="100"/>
              </a:spcBef>
              <a:tabLst>
                <a:tab pos="241300" algn="l"/>
              </a:tabLst>
            </a:pPr>
            <a:r>
              <a:rPr lang="en-US" sz="2700" dirty="0" smtClean="0">
                <a:solidFill>
                  <a:srgbClr val="0000CC"/>
                </a:solidFill>
                <a:latin typeface="Times New Roman"/>
                <a:cs typeface="Times New Roman"/>
              </a:rPr>
              <a:t>	huge</a:t>
            </a:r>
            <a:endParaRPr sz="2700" dirty="0">
              <a:solidFill>
                <a:srgbClr val="0000CC"/>
              </a:solidFill>
              <a:latin typeface="Times New Roman"/>
              <a:cs typeface="Times New Roman"/>
            </a:endParaRPr>
          </a:p>
        </p:txBody>
      </p:sp>
      <p:pic>
        <p:nvPicPr>
          <p:cNvPr id="6" name="圖片 5"/>
          <p:cNvPicPr>
            <a:picLocks noChangeAspect="1"/>
          </p:cNvPicPr>
          <p:nvPr/>
        </p:nvPicPr>
        <p:blipFill>
          <a:blip r:embed="rId2"/>
          <a:stretch>
            <a:fillRect/>
          </a:stretch>
        </p:blipFill>
        <p:spPr>
          <a:xfrm>
            <a:off x="2209800" y="2979419"/>
            <a:ext cx="8229600" cy="3623310"/>
          </a:xfrm>
          <a:prstGeom prst="rect">
            <a:avLst/>
          </a:prstGeom>
        </p:spPr>
      </p:pic>
      <p:sp>
        <p:nvSpPr>
          <p:cNvPr id="7" name="矩形 6"/>
          <p:cNvSpPr/>
          <p:nvPr/>
        </p:nvSpPr>
        <p:spPr>
          <a:xfrm>
            <a:off x="2590800" y="5029200"/>
            <a:ext cx="7467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47840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8019" y="685800"/>
            <a:ext cx="6413500" cy="574040"/>
          </a:xfrm>
          <a:prstGeom prst="rect">
            <a:avLst/>
          </a:prstGeom>
        </p:spPr>
        <p:txBody>
          <a:bodyPr vert="horz" wrap="square" lIns="0" tIns="12700" rIns="0" bIns="0" rtlCol="0">
            <a:spAutoFit/>
          </a:bodyPr>
          <a:lstStyle/>
          <a:p>
            <a:pPr marL="12700">
              <a:lnSpc>
                <a:spcPct val="100000"/>
              </a:lnSpc>
              <a:spcBef>
                <a:spcPts val="100"/>
              </a:spcBef>
            </a:pPr>
            <a:r>
              <a:rPr spc="-5" dirty="0"/>
              <a:t>Comparison with other</a:t>
            </a:r>
            <a:r>
              <a:rPr spc="-30" dirty="0"/>
              <a:t> </a:t>
            </a:r>
            <a:r>
              <a:rPr dirty="0"/>
              <a:t>approaches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27</a:t>
            </a:fld>
            <a:endParaRPr dirty="0"/>
          </a:p>
        </p:txBody>
      </p:sp>
      <p:pic>
        <p:nvPicPr>
          <p:cNvPr id="5" name="圖片 4"/>
          <p:cNvPicPr>
            <a:picLocks noChangeAspect="1"/>
          </p:cNvPicPr>
          <p:nvPr/>
        </p:nvPicPr>
        <p:blipFill>
          <a:blip r:embed="rId2"/>
          <a:stretch>
            <a:fillRect/>
          </a:stretch>
        </p:blipFill>
        <p:spPr>
          <a:xfrm>
            <a:off x="261912" y="3810000"/>
            <a:ext cx="11774494" cy="2057400"/>
          </a:xfrm>
          <a:prstGeom prst="rect">
            <a:avLst/>
          </a:prstGeom>
        </p:spPr>
      </p:pic>
      <p:sp>
        <p:nvSpPr>
          <p:cNvPr id="6" name="object 3"/>
          <p:cNvSpPr txBox="1"/>
          <p:nvPr/>
        </p:nvSpPr>
        <p:spPr>
          <a:xfrm>
            <a:off x="727533" y="1571945"/>
            <a:ext cx="10843251" cy="1228028"/>
          </a:xfrm>
          <a:prstGeom prst="rect">
            <a:avLst/>
          </a:prstGeom>
        </p:spPr>
        <p:txBody>
          <a:bodyPr vert="horz" wrap="square" lIns="0" tIns="12700" rIns="0" bIns="0" rtlCol="0">
            <a:spAutoFit/>
          </a:bodyPr>
          <a:lstStyle/>
          <a:p>
            <a:pPr marL="12700">
              <a:lnSpc>
                <a:spcPct val="150000"/>
              </a:lnSpc>
              <a:spcBef>
                <a:spcPts val="100"/>
              </a:spcBef>
              <a:buFont typeface="Arial"/>
              <a:buChar char="•"/>
              <a:tabLst>
                <a:tab pos="241300" algn="l"/>
              </a:tabLst>
            </a:pPr>
            <a:r>
              <a:rPr lang="en-US" sz="2700" dirty="0" smtClean="0">
                <a:latin typeface="Times New Roman"/>
                <a:cs typeface="Times New Roman"/>
              </a:rPr>
              <a:t> </a:t>
            </a:r>
            <a:r>
              <a:rPr lang="en-US" sz="2800" dirty="0" smtClean="0">
                <a:latin typeface="Times New Roman"/>
                <a:cs typeface="Times New Roman"/>
              </a:rPr>
              <a:t>When we combine SIGPID with FT, </a:t>
            </a:r>
            <a:r>
              <a:rPr lang="en-US" sz="2800" dirty="0" err="1" smtClean="0">
                <a:latin typeface="Times New Roman"/>
                <a:cs typeface="Times New Roman"/>
              </a:rPr>
              <a:t>SigPID</a:t>
            </a:r>
            <a:r>
              <a:rPr lang="en-US" sz="2800" dirty="0" smtClean="0">
                <a:latin typeface="Times New Roman"/>
                <a:cs typeface="Times New Roman"/>
              </a:rPr>
              <a:t> can achieve the highest 	detection rate (93.62%) using only 22 permissions.</a:t>
            </a:r>
            <a:endParaRPr sz="2800" dirty="0">
              <a:solidFill>
                <a:srgbClr val="0000CC"/>
              </a:solidFill>
              <a:latin typeface="Times New Roman"/>
              <a:cs typeface="Times New Roman"/>
            </a:endParaRPr>
          </a:p>
        </p:txBody>
      </p:sp>
      <p:sp>
        <p:nvSpPr>
          <p:cNvPr id="7" name="矩形 6"/>
          <p:cNvSpPr/>
          <p:nvPr/>
        </p:nvSpPr>
        <p:spPr>
          <a:xfrm>
            <a:off x="261912" y="4486752"/>
            <a:ext cx="804888" cy="115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p14="http://schemas.microsoft.com/office/powerpoint/2010/main" Requires="p14">
          <p:contentPart p14:bwMode="auto" r:id="rId3">
            <p14:nvContentPartPr>
              <p14:cNvPr id="3" name="筆跡 2"/>
              <p14:cNvContentPartPr/>
              <p14:nvPr/>
            </p14:nvContentPartPr>
            <p14:xfrm>
              <a:off x="3564720" y="4952160"/>
              <a:ext cx="1202040" cy="1341720"/>
            </p14:xfrm>
          </p:contentPart>
        </mc:Choice>
        <mc:Fallback>
          <p:pic>
            <p:nvPicPr>
              <p:cNvPr id="3" name="筆跡 2"/>
              <p:cNvPicPr/>
              <p:nvPr/>
            </p:nvPicPr>
            <p:blipFill>
              <a:blip r:embed="rId4"/>
              <a:stretch>
                <a:fillRect/>
              </a:stretch>
            </p:blipFill>
            <p:spPr>
              <a:xfrm>
                <a:off x="3558600" y="4948920"/>
                <a:ext cx="1212120" cy="1353240"/>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685800"/>
            <a:ext cx="2108835" cy="57404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28</a:t>
            </a:fld>
            <a:endParaRPr dirty="0"/>
          </a:p>
        </p:txBody>
      </p:sp>
      <p:sp>
        <p:nvSpPr>
          <p:cNvPr id="3" name="object 3"/>
          <p:cNvSpPr txBox="1"/>
          <p:nvPr/>
        </p:nvSpPr>
        <p:spPr>
          <a:xfrm>
            <a:off x="914400" y="1600200"/>
            <a:ext cx="10591800" cy="3756669"/>
          </a:xfrm>
          <a:prstGeom prst="rect">
            <a:avLst/>
          </a:prstGeom>
        </p:spPr>
        <p:txBody>
          <a:bodyPr vert="horz" wrap="square" lIns="0" tIns="158750" rIns="0" bIns="0" rtlCol="0">
            <a:spAutoFit/>
          </a:bodyPr>
          <a:lstStyle/>
          <a:p>
            <a:pPr marL="12700">
              <a:lnSpc>
                <a:spcPct val="150000"/>
              </a:lnSpc>
              <a:spcBef>
                <a:spcPts val="1250"/>
              </a:spcBef>
              <a:buFont typeface="Arial"/>
              <a:buChar char="•"/>
              <a:tabLst>
                <a:tab pos="241300" algn="l"/>
              </a:tabLst>
            </a:pPr>
            <a:r>
              <a:rPr lang="en-US" sz="2800" spc="-100" dirty="0" smtClean="0">
                <a:latin typeface="Times New Roman" panose="02020603050405020304" pitchFamily="18" charset="0"/>
                <a:cs typeface="Times New Roman" panose="02020603050405020304" pitchFamily="18" charset="0"/>
              </a:rPr>
              <a:t>SIGPID can drastically reduce the number of permissions (22 out of 135 ,84% reduction), while maintaining over 90% malware detection accuracy and F-measure when a support vector machine (SVM) is used as the classiﬁer.</a:t>
            </a:r>
          </a:p>
          <a:p>
            <a:pPr marL="240665" marR="575945" indent="-228600">
              <a:lnSpc>
                <a:spcPct val="120000"/>
              </a:lnSpc>
              <a:spcBef>
                <a:spcPts val="500"/>
              </a:spcBef>
              <a:buFont typeface="Arial"/>
              <a:buChar char="•"/>
              <a:tabLst>
                <a:tab pos="697865" algn="l"/>
                <a:tab pos="698500" algn="l"/>
              </a:tabLst>
            </a:pPr>
            <a:r>
              <a:rPr lang="en-US" sz="2800" spc="-5" dirty="0" smtClean="0">
                <a:latin typeface="Times New Roman" panose="02020603050405020304" pitchFamily="18" charset="0"/>
                <a:cs typeface="Times New Roman" panose="02020603050405020304" pitchFamily="18" charset="0"/>
              </a:rPr>
              <a:t>Their </a:t>
            </a:r>
            <a:r>
              <a:rPr sz="2800" spc="-5" dirty="0" smtClean="0">
                <a:latin typeface="Times New Roman" panose="02020603050405020304" pitchFamily="18" charset="0"/>
                <a:cs typeface="Times New Roman" panose="02020603050405020304" pitchFamily="18" charset="0"/>
              </a:rPr>
              <a:t>approach </a:t>
            </a:r>
            <a:r>
              <a:rPr sz="2800" spc="-5" dirty="0">
                <a:latin typeface="Times New Roman" panose="02020603050405020304" pitchFamily="18" charset="0"/>
                <a:cs typeface="Times New Roman" panose="02020603050405020304" pitchFamily="18" charset="0"/>
              </a:rPr>
              <a:t>performs as well as </a:t>
            </a:r>
            <a:r>
              <a:rPr sz="2800" dirty="0">
                <a:latin typeface="Times New Roman" panose="02020603050405020304" pitchFamily="18" charset="0"/>
                <a:cs typeface="Times New Roman" panose="02020603050405020304" pitchFamily="18" charset="0"/>
              </a:rPr>
              <a:t>or </a:t>
            </a:r>
            <a:r>
              <a:rPr sz="2800" spc="-5" dirty="0">
                <a:latin typeface="Times New Roman" panose="02020603050405020304" pitchFamily="18" charset="0"/>
                <a:cs typeface="Times New Roman" panose="02020603050405020304" pitchFamily="18" charset="0"/>
              </a:rPr>
              <a:t>better than techniques that consider </a:t>
            </a:r>
            <a:r>
              <a:rPr sz="2800" dirty="0">
                <a:latin typeface="Times New Roman" panose="02020603050405020304" pitchFamily="18" charset="0"/>
                <a:cs typeface="Times New Roman" panose="02020603050405020304" pitchFamily="18" charset="0"/>
              </a:rPr>
              <a:t>more  </a:t>
            </a:r>
            <a:r>
              <a:rPr sz="2800" spc="-5" dirty="0">
                <a:latin typeface="Times New Roman" panose="02020603050405020304" pitchFamily="18" charset="0"/>
                <a:cs typeface="Times New Roman" panose="02020603050405020304" pitchFamily="18" charset="0"/>
              </a:rPr>
              <a:t>permissions </a:t>
            </a:r>
            <a:r>
              <a:rPr sz="2800" dirty="0">
                <a:latin typeface="Times New Roman" panose="02020603050405020304" pitchFamily="18" charset="0"/>
                <a:cs typeface="Times New Roman" panose="02020603050405020304" pitchFamily="18" charset="0"/>
              </a:rPr>
              <a:t>or </a:t>
            </a:r>
            <a:r>
              <a:rPr sz="2800" spc="-5" dirty="0">
                <a:latin typeface="Times New Roman" panose="02020603050405020304" pitchFamily="18" charset="0"/>
                <a:cs typeface="Times New Roman" panose="02020603050405020304" pitchFamily="18" charset="0"/>
              </a:rPr>
              <a:t>all</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permissions</a:t>
            </a:r>
            <a:endParaRPr sz="2800" dirty="0">
              <a:latin typeface="Times New Roman" panose="02020603050405020304" pitchFamily="18" charset="0"/>
              <a:cs typeface="Times New Roman" panose="02020603050405020304" pitchFamily="18" charset="0"/>
            </a:endParaRPr>
          </a:p>
          <a:p>
            <a:pPr marL="12065">
              <a:spcBef>
                <a:spcPts val="1025"/>
              </a:spcBef>
              <a:buFont typeface="Arial"/>
              <a:buChar char="•"/>
              <a:tabLst>
                <a:tab pos="697865" algn="l"/>
                <a:tab pos="698500" algn="l"/>
              </a:tabLst>
            </a:pPr>
            <a:r>
              <a:rPr sz="2800" spc="-5" dirty="0">
                <a:latin typeface="Times New Roman" panose="02020603050405020304" pitchFamily="18" charset="0"/>
                <a:cs typeface="Times New Roman" panose="02020603050405020304" pitchFamily="18" charset="0"/>
              </a:rPr>
              <a:t>By using significant permissions, </a:t>
            </a:r>
            <a:r>
              <a:rPr lang="en-US" sz="2800" spc="-5" dirty="0" smtClean="0">
                <a:latin typeface="Times New Roman" panose="02020603050405020304" pitchFamily="18" charset="0"/>
                <a:cs typeface="Times New Roman" panose="02020603050405020304" pitchFamily="18" charset="0"/>
              </a:rPr>
              <a:t>they</a:t>
            </a:r>
            <a:r>
              <a:rPr sz="2800" spc="-5" dirty="0" smtClean="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can </a:t>
            </a:r>
            <a:r>
              <a:rPr sz="2800" dirty="0">
                <a:latin typeface="Times New Roman" panose="02020603050405020304" pitchFamily="18" charset="0"/>
                <a:cs typeface="Times New Roman" panose="02020603050405020304" pitchFamily="18" charset="0"/>
              </a:rPr>
              <a:t>improve </a:t>
            </a:r>
            <a:r>
              <a:rPr sz="2800" spc="-5" dirty="0">
                <a:latin typeface="Times New Roman" panose="02020603050405020304" pitchFamily="18" charset="0"/>
                <a:cs typeface="Times New Roman" panose="02020603050405020304" pitchFamily="18" charset="0"/>
              </a:rPr>
              <a:t>performance </a:t>
            </a:r>
            <a:r>
              <a:rPr sz="2800" dirty="0">
                <a:latin typeface="Times New Roman" panose="02020603050405020304" pitchFamily="18" charset="0"/>
                <a:cs typeface="Times New Roman" panose="02020603050405020304" pitchFamily="18" charset="0"/>
              </a:rPr>
              <a:t>a</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lot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ãä¸­ç§è³æ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1963400" cy="6781800"/>
          </a:xfrm>
          <a:prstGeom prst="rect">
            <a:avLst/>
          </a:prstGeom>
          <a:noFill/>
          <a:extLst>
            <a:ext uri="{909E8E84-426E-40DD-AFC4-6F175D3DCCD1}">
              <a14:hiddenFill xmlns:a14="http://schemas.microsoft.com/office/drawing/2010/main">
                <a:solidFill>
                  <a:srgbClr val="FFFFFF"/>
                </a:solidFill>
              </a14:hiddenFill>
            </a:ext>
          </a:extLst>
        </p:spPr>
      </p:pic>
      <p:sp>
        <p:nvSpPr>
          <p:cNvPr id="3" name="文字版面配置區 2"/>
          <p:cNvSpPr>
            <a:spLocks noGrp="1"/>
          </p:cNvSpPr>
          <p:nvPr>
            <p:ph type="body" idx="1"/>
          </p:nvPr>
        </p:nvSpPr>
        <p:spPr>
          <a:xfrm>
            <a:off x="7772400" y="5257800"/>
            <a:ext cx="4191000" cy="1107996"/>
          </a:xfrm>
        </p:spPr>
        <p:txBody>
          <a:bodyPr/>
          <a:lstStyle/>
          <a:p>
            <a:r>
              <a:rPr lang="en-US" altLang="zh-TW" sz="7200" dirty="0" smtClean="0">
                <a:solidFill>
                  <a:schemeClr val="bg1"/>
                </a:solidFill>
              </a:rPr>
              <a:t>Thank you</a:t>
            </a:r>
            <a:endParaRPr lang="zh-TW" altLang="en-US" sz="7200" dirty="0">
              <a:solidFill>
                <a:schemeClr val="bg1"/>
              </a:solidFill>
            </a:endParaRPr>
          </a:p>
        </p:txBody>
      </p:sp>
    </p:spTree>
    <p:extLst>
      <p:ext uri="{BB962C8B-B14F-4D97-AF65-F5344CB8AC3E}">
        <p14:creationId xmlns:p14="http://schemas.microsoft.com/office/powerpoint/2010/main" val="647737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457200"/>
            <a:ext cx="5270500" cy="574040"/>
          </a:xfrm>
          <a:prstGeom prst="rect">
            <a:avLst/>
          </a:prstGeom>
        </p:spPr>
        <p:txBody>
          <a:bodyPr vert="horz" wrap="square" lIns="0" tIns="12700" rIns="0" bIns="0" rtlCol="0">
            <a:spAutoFit/>
          </a:bodyPr>
          <a:lstStyle/>
          <a:p>
            <a:pPr marL="12700">
              <a:lnSpc>
                <a:spcPct val="100000"/>
              </a:lnSpc>
              <a:spcBef>
                <a:spcPts val="100"/>
              </a:spcBef>
            </a:pPr>
            <a:r>
              <a:rPr spc="-5" dirty="0"/>
              <a:t>Growth </a:t>
            </a:r>
            <a:r>
              <a:rPr dirty="0"/>
              <a:t>of </a:t>
            </a:r>
            <a:r>
              <a:rPr spc="-5" dirty="0"/>
              <a:t>Android</a:t>
            </a:r>
            <a:r>
              <a:rPr spc="-215" dirty="0"/>
              <a:t> </a:t>
            </a:r>
            <a:r>
              <a:rPr spc="-5" dirty="0"/>
              <a:t>Malware</a:t>
            </a:r>
          </a:p>
        </p:txBody>
      </p:sp>
      <p:sp>
        <p:nvSpPr>
          <p:cNvPr id="12" name="object 12"/>
          <p:cNvSpPr txBox="1"/>
          <p:nvPr/>
        </p:nvSpPr>
        <p:spPr>
          <a:xfrm>
            <a:off x="11091227" y="5984713"/>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a:t>
            </a:fld>
            <a:endParaRPr sz="1000">
              <a:latin typeface="Arial"/>
              <a:cs typeface="Arial"/>
            </a:endParaRPr>
          </a:p>
        </p:txBody>
      </p:sp>
      <p:sp>
        <p:nvSpPr>
          <p:cNvPr id="13" name="object 3"/>
          <p:cNvSpPr txBox="1"/>
          <p:nvPr/>
        </p:nvSpPr>
        <p:spPr>
          <a:xfrm>
            <a:off x="496937" y="1371600"/>
            <a:ext cx="10655250" cy="4732834"/>
          </a:xfrm>
          <a:prstGeom prst="rect">
            <a:avLst/>
          </a:prstGeom>
        </p:spPr>
        <p:txBody>
          <a:bodyPr vert="horz" wrap="square" lIns="0" tIns="209550" rIns="0" bIns="0" rtlCol="0">
            <a:spAutoFit/>
          </a:bodyPr>
          <a:lstStyle/>
          <a:p>
            <a:pPr marL="240665" marR="3457575" indent="-228600">
              <a:lnSpc>
                <a:spcPct val="120000"/>
              </a:lnSpc>
              <a:spcBef>
                <a:spcPts val="100"/>
              </a:spcBef>
              <a:buFont typeface="Arial"/>
              <a:buChar char="•"/>
              <a:tabLst>
                <a:tab pos="241300" algn="l"/>
              </a:tabLst>
            </a:pPr>
            <a:r>
              <a:rPr lang="en-US" altLang="zh-TW" sz="2800" dirty="0" smtClean="0">
                <a:latin typeface="Times New Roman" panose="02020603050405020304" pitchFamily="18" charset="0"/>
                <a:cs typeface="Times New Roman" panose="02020603050405020304" pitchFamily="18" charset="0"/>
              </a:rPr>
              <a:t>Android </a:t>
            </a:r>
            <a:r>
              <a:rPr lang="en-US" altLang="zh-TW" sz="2800" spc="-5" dirty="0" smtClean="0">
                <a:latin typeface="Times New Roman" panose="02020603050405020304" pitchFamily="18" charset="0"/>
                <a:cs typeface="Times New Roman" panose="02020603050405020304" pitchFamily="18" charset="0"/>
              </a:rPr>
              <a:t>allows to install applications </a:t>
            </a:r>
            <a:r>
              <a:rPr lang="en-US" altLang="zh-TW" sz="2800" dirty="0" smtClean="0">
                <a:latin typeface="Times New Roman" panose="02020603050405020304" pitchFamily="18" charset="0"/>
                <a:cs typeface="Times New Roman" panose="02020603050405020304" pitchFamily="18" charset="0"/>
              </a:rPr>
              <a:t>from  </a:t>
            </a:r>
            <a:r>
              <a:rPr lang="en-US" altLang="zh-TW" sz="2800" spc="-5" dirty="0" smtClean="0">
                <a:latin typeface="Times New Roman" panose="02020603050405020304" pitchFamily="18" charset="0"/>
                <a:cs typeface="Times New Roman" panose="02020603050405020304" pitchFamily="18" charset="0"/>
              </a:rPr>
              <a:t>uncertified third party stores</a:t>
            </a:r>
            <a:endParaRPr lang="en-US" altLang="zh-TW" sz="2800" dirty="0" smtClean="0">
              <a:latin typeface="Times New Roman" panose="02020603050405020304" pitchFamily="18" charset="0"/>
              <a:cs typeface="Times New Roman" panose="02020603050405020304" pitchFamily="18" charset="0"/>
            </a:endParaRPr>
          </a:p>
          <a:p>
            <a:pPr marL="240665" marR="5080" indent="-228600">
              <a:lnSpc>
                <a:spcPct val="120400"/>
              </a:lnSpc>
              <a:spcBef>
                <a:spcPts val="970"/>
              </a:spcBef>
              <a:buFont typeface="Arial"/>
              <a:buChar char="•"/>
              <a:tabLst>
                <a:tab pos="241300" algn="l"/>
              </a:tabLst>
            </a:pPr>
            <a:r>
              <a:rPr lang="en-US" sz="2800" spc="-5" dirty="0" smtClean="0">
                <a:latin typeface="Times New Roman" panose="02020603050405020304" pitchFamily="18" charset="0"/>
                <a:cs typeface="Times New Roman" panose="02020603050405020304" pitchFamily="18" charset="0"/>
              </a:rPr>
              <a:t>97% of all mobile malware target Android devices</a:t>
            </a:r>
          </a:p>
          <a:p>
            <a:pPr marL="240665" marR="5080" indent="-228600">
              <a:lnSpc>
                <a:spcPct val="120400"/>
              </a:lnSpc>
              <a:spcBef>
                <a:spcPts val="970"/>
              </a:spcBef>
              <a:buFont typeface="Arial"/>
              <a:buChar char="•"/>
              <a:tabLst>
                <a:tab pos="241300" algn="l"/>
              </a:tabLst>
            </a:pPr>
            <a:r>
              <a:rPr lang="en-US" altLang="zh-TW" sz="2800" spc="-5" dirty="0" smtClean="0">
                <a:latin typeface="Times New Roman" panose="02020603050405020304" pitchFamily="18" charset="0"/>
                <a:cs typeface="Times New Roman" panose="02020603050405020304" pitchFamily="18" charset="0"/>
              </a:rPr>
              <a:t>In 2016 alone, over 3.25 million new malicious Android apps have been uncovered. This roughly translates to an introduction of a new malicious Android app every 10s </a:t>
            </a:r>
          </a:p>
          <a:p>
            <a:pPr marL="240665" marR="5080" indent="-228600">
              <a:lnSpc>
                <a:spcPct val="120400"/>
              </a:lnSpc>
              <a:spcBef>
                <a:spcPts val="970"/>
              </a:spcBef>
              <a:buFont typeface="Arial"/>
              <a:buChar char="•"/>
              <a:tabLst>
                <a:tab pos="241300" algn="l"/>
              </a:tabLst>
            </a:pPr>
            <a:r>
              <a:rPr lang="en-US" altLang="zh-TW" sz="2800" dirty="0" smtClean="0">
                <a:solidFill>
                  <a:srgbClr val="0000CC"/>
                </a:solidFill>
                <a:latin typeface="Times New Roman" panose="02020603050405020304" pitchFamily="18" charset="0"/>
                <a:cs typeface="Times New Roman" panose="02020603050405020304" pitchFamily="18" charset="0"/>
              </a:rPr>
              <a:t>There is a need </a:t>
            </a:r>
            <a:r>
              <a:rPr lang="en-US" altLang="zh-TW" sz="2800" spc="-5" dirty="0" smtClean="0">
                <a:solidFill>
                  <a:srgbClr val="0000CC"/>
                </a:solidFill>
                <a:latin typeface="Times New Roman" panose="02020603050405020304" pitchFamily="18" charset="0"/>
                <a:cs typeface="Times New Roman" panose="02020603050405020304" pitchFamily="18" charset="0"/>
              </a:rPr>
              <a:t>to </a:t>
            </a:r>
            <a:r>
              <a:rPr lang="en-US" altLang="zh-TW" sz="2800" dirty="0" smtClean="0">
                <a:solidFill>
                  <a:srgbClr val="0000CC"/>
                </a:solidFill>
                <a:latin typeface="Times New Roman" panose="02020603050405020304" pitchFamily="18" charset="0"/>
                <a:cs typeface="Times New Roman" panose="02020603050405020304" pitchFamily="18" charset="0"/>
              </a:rPr>
              <a:t>create an </a:t>
            </a:r>
            <a:r>
              <a:rPr lang="en-US" altLang="zh-TW" sz="2800" spc="-10" dirty="0" smtClean="0">
                <a:solidFill>
                  <a:srgbClr val="0000CC"/>
                </a:solidFill>
                <a:latin typeface="Times New Roman" panose="02020603050405020304" pitchFamily="18" charset="0"/>
                <a:cs typeface="Times New Roman" panose="02020603050405020304" pitchFamily="18" charset="0"/>
              </a:rPr>
              <a:t>effective </a:t>
            </a:r>
            <a:r>
              <a:rPr lang="en-US" altLang="zh-TW" sz="2800" dirty="0" smtClean="0">
                <a:solidFill>
                  <a:srgbClr val="0000CC"/>
                </a:solidFill>
                <a:latin typeface="Times New Roman" panose="02020603050405020304" pitchFamily="18" charset="0"/>
                <a:cs typeface="Times New Roman" panose="02020603050405020304" pitchFamily="18" charset="0"/>
              </a:rPr>
              <a:t>and</a:t>
            </a:r>
            <a:r>
              <a:rPr lang="en-US" altLang="zh-TW" sz="2800" spc="5" dirty="0" smtClean="0">
                <a:solidFill>
                  <a:srgbClr val="0000CC"/>
                </a:solidFill>
                <a:latin typeface="Times New Roman" panose="02020603050405020304" pitchFamily="18" charset="0"/>
                <a:cs typeface="Times New Roman" panose="02020603050405020304" pitchFamily="18" charset="0"/>
              </a:rPr>
              <a:t> </a:t>
            </a:r>
            <a:r>
              <a:rPr lang="en-US" altLang="zh-TW" sz="2800" spc="-5" dirty="0" smtClean="0">
                <a:solidFill>
                  <a:srgbClr val="0000CC"/>
                </a:solidFill>
                <a:latin typeface="Times New Roman" panose="02020603050405020304" pitchFamily="18" charset="0"/>
                <a:cs typeface="Times New Roman" panose="02020603050405020304" pitchFamily="18" charset="0"/>
              </a:rPr>
              <a:t>efficient  </a:t>
            </a:r>
            <a:r>
              <a:rPr lang="en-US" altLang="zh-TW" sz="2800" dirty="0" smtClean="0">
                <a:solidFill>
                  <a:srgbClr val="0000CC"/>
                </a:solidFill>
                <a:latin typeface="Times New Roman" panose="02020603050405020304" pitchFamily="18" charset="0"/>
                <a:cs typeface="Times New Roman" panose="02020603050405020304" pitchFamily="18" charset="0"/>
              </a:rPr>
              <a:t>malware detection system </a:t>
            </a:r>
            <a:r>
              <a:rPr lang="en-US" altLang="zh-TW" sz="2800" spc="-5" dirty="0" smtClean="0">
                <a:solidFill>
                  <a:srgbClr val="0000CC"/>
                </a:solidFill>
                <a:latin typeface="Times New Roman" panose="02020603050405020304" pitchFamily="18" charset="0"/>
                <a:cs typeface="Times New Roman" panose="02020603050405020304" pitchFamily="18" charset="0"/>
              </a:rPr>
              <a:t>to </a:t>
            </a:r>
            <a:r>
              <a:rPr lang="en-US" altLang="zh-TW" sz="2800" dirty="0" smtClean="0">
                <a:solidFill>
                  <a:srgbClr val="0000CC"/>
                </a:solidFill>
                <a:latin typeface="Times New Roman" panose="02020603050405020304" pitchFamily="18" charset="0"/>
                <a:cs typeface="Times New Roman" panose="02020603050405020304" pitchFamily="18" charset="0"/>
              </a:rPr>
              <a:t>cope </a:t>
            </a:r>
            <a:r>
              <a:rPr lang="en-US" altLang="zh-TW" sz="2800" spc="-5" dirty="0" smtClean="0">
                <a:solidFill>
                  <a:srgbClr val="0000CC"/>
                </a:solidFill>
                <a:latin typeface="Times New Roman" panose="02020603050405020304" pitchFamily="18" charset="0"/>
                <a:cs typeface="Times New Roman" panose="02020603050405020304" pitchFamily="18" charset="0"/>
              </a:rPr>
              <a:t>with </a:t>
            </a:r>
            <a:r>
              <a:rPr lang="en-US" altLang="zh-TW" sz="2800" dirty="0" smtClean="0">
                <a:solidFill>
                  <a:srgbClr val="0000CC"/>
                </a:solidFill>
                <a:latin typeface="Times New Roman" panose="02020603050405020304" pitchFamily="18" charset="0"/>
                <a:cs typeface="Times New Roman" panose="02020603050405020304" pitchFamily="18" charset="0"/>
              </a:rPr>
              <a:t>this rapid</a:t>
            </a:r>
            <a:r>
              <a:rPr lang="en-US" altLang="zh-TW" sz="2800" spc="-10" dirty="0" smtClean="0">
                <a:solidFill>
                  <a:srgbClr val="0000CC"/>
                </a:solidFill>
                <a:latin typeface="Times New Roman" panose="02020603050405020304" pitchFamily="18" charset="0"/>
                <a:cs typeface="Times New Roman" panose="02020603050405020304" pitchFamily="18" charset="0"/>
              </a:rPr>
              <a:t> </a:t>
            </a:r>
            <a:r>
              <a:rPr lang="en-US" altLang="zh-TW" sz="2800" dirty="0" smtClean="0">
                <a:solidFill>
                  <a:srgbClr val="0000CC"/>
                </a:solidFill>
                <a:latin typeface="Times New Roman" panose="02020603050405020304" pitchFamily="18" charset="0"/>
                <a:cs typeface="Times New Roman" panose="02020603050405020304" pitchFamily="18" charset="0"/>
              </a:rPr>
              <a:t>growth of malicious</a:t>
            </a:r>
            <a:r>
              <a:rPr lang="en-US" altLang="zh-TW" sz="2800" spc="-75" dirty="0" smtClean="0">
                <a:solidFill>
                  <a:srgbClr val="0000CC"/>
                </a:solidFill>
                <a:latin typeface="Times New Roman" panose="02020603050405020304" pitchFamily="18" charset="0"/>
                <a:cs typeface="Times New Roman" panose="02020603050405020304" pitchFamily="18" charset="0"/>
              </a:rPr>
              <a:t> </a:t>
            </a:r>
            <a:r>
              <a:rPr lang="en-US" altLang="zh-TW" sz="2800" dirty="0" smtClean="0">
                <a:solidFill>
                  <a:srgbClr val="0000CC"/>
                </a:solidFill>
                <a:latin typeface="Times New Roman" panose="02020603050405020304" pitchFamily="18" charset="0"/>
                <a:cs typeface="Times New Roman" panose="02020603050405020304" pitchFamily="18" charset="0"/>
              </a:rPr>
              <a:t>apps.</a:t>
            </a:r>
            <a:endParaRPr sz="2800" dirty="0">
              <a:solidFill>
                <a:srgbClr val="0000CC"/>
              </a:solidFill>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965" y="1085071"/>
            <a:ext cx="2330450" cy="574040"/>
          </a:xfrm>
          <a:prstGeom prst="rect">
            <a:avLst/>
          </a:prstGeom>
        </p:spPr>
        <p:txBody>
          <a:bodyPr vert="horz" wrap="square" lIns="0" tIns="12700" rIns="0" bIns="0" rtlCol="0">
            <a:spAutoFit/>
          </a:bodyPr>
          <a:lstStyle/>
          <a:p>
            <a:pPr marL="12700">
              <a:lnSpc>
                <a:spcPct val="100000"/>
              </a:lnSpc>
              <a:spcBef>
                <a:spcPts val="100"/>
              </a:spcBef>
            </a:pPr>
            <a:r>
              <a:rPr spc="-5" dirty="0"/>
              <a:t>Future</a:t>
            </a:r>
            <a:r>
              <a:rPr spc="-130" dirty="0"/>
              <a:t> </a:t>
            </a:r>
            <a:r>
              <a:rPr spc="-75" dirty="0"/>
              <a:t>Work</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30</a:t>
            </a:fld>
            <a:endParaRPr dirty="0"/>
          </a:p>
        </p:txBody>
      </p:sp>
      <p:sp>
        <p:nvSpPr>
          <p:cNvPr id="3" name="object 3"/>
          <p:cNvSpPr txBox="1"/>
          <p:nvPr/>
        </p:nvSpPr>
        <p:spPr>
          <a:xfrm>
            <a:off x="992514" y="2228195"/>
            <a:ext cx="10054590" cy="3035935"/>
          </a:xfrm>
          <a:prstGeom prst="rect">
            <a:avLst/>
          </a:prstGeom>
        </p:spPr>
        <p:txBody>
          <a:bodyPr vert="horz" wrap="square" lIns="0" tIns="209550" rIns="0" bIns="0" rtlCol="0">
            <a:spAutoFit/>
          </a:bodyPr>
          <a:lstStyle/>
          <a:p>
            <a:pPr marL="241300" indent="-228600">
              <a:lnSpc>
                <a:spcPct val="100000"/>
              </a:lnSpc>
              <a:spcBef>
                <a:spcPts val="1650"/>
              </a:spcBef>
              <a:buFont typeface="Arial"/>
              <a:buChar char="•"/>
              <a:tabLst>
                <a:tab pos="241300" algn="l"/>
              </a:tabLst>
            </a:pPr>
            <a:r>
              <a:rPr sz="2400" spc="-10" dirty="0">
                <a:latin typeface="Times New Roman"/>
                <a:cs typeface="Times New Roman"/>
              </a:rPr>
              <a:t>Enlarge </a:t>
            </a:r>
            <a:r>
              <a:rPr sz="2400" spc="-5" dirty="0">
                <a:latin typeface="Times New Roman"/>
                <a:cs typeface="Times New Roman"/>
              </a:rPr>
              <a:t>dataset </a:t>
            </a:r>
            <a:r>
              <a:rPr sz="2400" dirty="0">
                <a:latin typeface="Times New Roman"/>
                <a:cs typeface="Times New Roman"/>
              </a:rPr>
              <a:t>for </a:t>
            </a:r>
            <a:r>
              <a:rPr sz="2400" spc="-5" dirty="0">
                <a:latin typeface="Times New Roman"/>
                <a:cs typeface="Times New Roman"/>
              </a:rPr>
              <a:t>malware and collect more features </a:t>
            </a:r>
            <a:r>
              <a:rPr sz="2400" dirty="0">
                <a:latin typeface="Times New Roman"/>
                <a:cs typeface="Times New Roman"/>
              </a:rPr>
              <a:t>of </a:t>
            </a:r>
            <a:r>
              <a:rPr sz="2400" spc="-5" dirty="0">
                <a:latin typeface="Times New Roman"/>
                <a:cs typeface="Times New Roman"/>
              </a:rPr>
              <a:t>the original</a:t>
            </a:r>
            <a:r>
              <a:rPr sz="2400" spc="35" dirty="0">
                <a:latin typeface="Times New Roman"/>
                <a:cs typeface="Times New Roman"/>
              </a:rPr>
              <a:t> </a:t>
            </a:r>
            <a:r>
              <a:rPr sz="2400" spc="-5" dirty="0">
                <a:latin typeface="Times New Roman"/>
                <a:cs typeface="Times New Roman"/>
              </a:rPr>
              <a:t>dataset</a:t>
            </a:r>
            <a:endParaRPr sz="2400" dirty="0">
              <a:latin typeface="Times New Roman"/>
              <a:cs typeface="Times New Roman"/>
            </a:endParaRPr>
          </a:p>
          <a:p>
            <a:pPr marL="241300" indent="-228600">
              <a:lnSpc>
                <a:spcPct val="100000"/>
              </a:lnSpc>
              <a:spcBef>
                <a:spcPts val="1555"/>
              </a:spcBef>
              <a:buFont typeface="Arial"/>
              <a:buChar char="•"/>
              <a:tabLst>
                <a:tab pos="241300" algn="l"/>
              </a:tabLst>
            </a:pPr>
            <a:r>
              <a:rPr sz="2400" spc="-5" dirty="0">
                <a:latin typeface="Times New Roman"/>
                <a:cs typeface="Times New Roman"/>
              </a:rPr>
              <a:t>Develop </a:t>
            </a:r>
            <a:r>
              <a:rPr sz="2400" dirty="0">
                <a:latin typeface="Times New Roman"/>
                <a:cs typeface="Times New Roman"/>
              </a:rPr>
              <a:t>a </a:t>
            </a:r>
            <a:r>
              <a:rPr sz="2400" spc="-5" dirty="0">
                <a:latin typeface="Times New Roman"/>
                <a:cs typeface="Times New Roman"/>
              </a:rPr>
              <a:t>new machine learning</a:t>
            </a:r>
            <a:r>
              <a:rPr sz="2400" dirty="0">
                <a:latin typeface="Times New Roman"/>
                <a:cs typeface="Times New Roman"/>
              </a:rPr>
              <a:t> </a:t>
            </a:r>
            <a:r>
              <a:rPr sz="2400" spc="-5" dirty="0">
                <a:latin typeface="Times New Roman"/>
                <a:cs typeface="Times New Roman"/>
              </a:rPr>
              <a:t>algorithm</a:t>
            </a:r>
            <a:endParaRPr sz="2400" dirty="0">
              <a:latin typeface="Times New Roman"/>
              <a:cs typeface="Times New Roman"/>
            </a:endParaRPr>
          </a:p>
          <a:p>
            <a:pPr marL="241300" marR="5080" indent="-228600">
              <a:lnSpc>
                <a:spcPct val="120000"/>
              </a:lnSpc>
              <a:spcBef>
                <a:spcPts val="1010"/>
              </a:spcBef>
              <a:buFont typeface="Arial"/>
              <a:buChar char="•"/>
              <a:tabLst>
                <a:tab pos="241300" algn="l"/>
              </a:tabLst>
            </a:pPr>
            <a:r>
              <a:rPr sz="2400" dirty="0">
                <a:latin typeface="Times New Roman"/>
                <a:cs typeface="Times New Roman"/>
              </a:rPr>
              <a:t>Use </a:t>
            </a:r>
            <a:r>
              <a:rPr sz="2400" spc="-5" dirty="0">
                <a:latin typeface="Times New Roman"/>
                <a:cs typeface="Times New Roman"/>
              </a:rPr>
              <a:t>additional information, such as that obtained through static program  structure information (e.g., Static call graphs and calling context) and runtime  information (e.g., Dynamic call graphs) to further classify behavior and pinpoint  locations </a:t>
            </a:r>
            <a:r>
              <a:rPr sz="2400" dirty="0">
                <a:latin typeface="Times New Roman"/>
                <a:cs typeface="Times New Roman"/>
              </a:rPr>
              <a:t>of </a:t>
            </a:r>
            <a:r>
              <a:rPr sz="2400" spc="-5" dirty="0">
                <a:latin typeface="Times New Roman"/>
                <a:cs typeface="Times New Roman"/>
              </a:rPr>
              <a:t>malicious</a:t>
            </a:r>
            <a:r>
              <a:rPr sz="2400" dirty="0">
                <a:latin typeface="Times New Roman"/>
                <a:cs typeface="Times New Roman"/>
              </a:rPr>
              <a:t> </a:t>
            </a:r>
            <a:r>
              <a:rPr sz="2400" spc="-5" dirty="0">
                <a:latin typeface="Times New Roman"/>
                <a:cs typeface="Times New Roman"/>
              </a:rPr>
              <a:t>code</a:t>
            </a:r>
            <a:endParaRPr sz="24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457200"/>
            <a:ext cx="8763000" cy="566822"/>
          </a:xfrm>
          <a:prstGeom prst="rect">
            <a:avLst/>
          </a:prstGeom>
        </p:spPr>
        <p:txBody>
          <a:bodyPr vert="horz" wrap="square" lIns="0" tIns="12700" rIns="0" bIns="0" rtlCol="0">
            <a:spAutoFit/>
          </a:bodyPr>
          <a:lstStyle/>
          <a:p>
            <a:pPr marL="12700">
              <a:lnSpc>
                <a:spcPct val="100000"/>
              </a:lnSpc>
              <a:spcBef>
                <a:spcPts val="100"/>
              </a:spcBef>
            </a:pPr>
            <a:r>
              <a:rPr lang="en-US" altLang="zh-TW" dirty="0">
                <a:latin typeface="Times New Roman" panose="02020603050405020304" pitchFamily="18" charset="0"/>
                <a:cs typeface="Times New Roman" panose="02020603050405020304" pitchFamily="18" charset="0"/>
              </a:rPr>
              <a:t>Signiﬁcant Permission </a:t>
            </a:r>
            <a:r>
              <a:rPr lang="en-US" altLang="zh-TW" dirty="0" err="1">
                <a:latin typeface="Times New Roman" panose="02020603050405020304" pitchFamily="18" charset="0"/>
                <a:cs typeface="Times New Roman" panose="02020603050405020304" pitchFamily="18" charset="0"/>
              </a:rPr>
              <a:t>IDentiﬁcation</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SIGPID)</a:t>
            </a:r>
            <a:endParaRPr spc="-5" dirty="0"/>
          </a:p>
        </p:txBody>
      </p:sp>
      <p:sp>
        <p:nvSpPr>
          <p:cNvPr id="12" name="object 12"/>
          <p:cNvSpPr txBox="1"/>
          <p:nvPr/>
        </p:nvSpPr>
        <p:spPr>
          <a:xfrm>
            <a:off x="11091227" y="5984713"/>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4</a:t>
            </a:fld>
            <a:endParaRPr sz="1000">
              <a:latin typeface="Arial"/>
              <a:cs typeface="Arial"/>
            </a:endParaRPr>
          </a:p>
        </p:txBody>
      </p:sp>
      <p:sp>
        <p:nvSpPr>
          <p:cNvPr id="13" name="object 3"/>
          <p:cNvSpPr txBox="1"/>
          <p:nvPr/>
        </p:nvSpPr>
        <p:spPr>
          <a:xfrm>
            <a:off x="496937" y="1371600"/>
            <a:ext cx="10933063" cy="6023444"/>
          </a:xfrm>
          <a:prstGeom prst="rect">
            <a:avLst/>
          </a:prstGeom>
        </p:spPr>
        <p:txBody>
          <a:bodyPr vert="horz" wrap="square" lIns="0" tIns="209550" rIns="0" bIns="0" rtlCol="0">
            <a:spAutoFit/>
          </a:bodyPr>
          <a:lstStyle/>
          <a:p>
            <a:pPr marL="240665" marR="5080" indent="-228600">
              <a:lnSpc>
                <a:spcPct val="120400"/>
              </a:lnSpc>
              <a:spcBef>
                <a:spcPts val="970"/>
              </a:spcBef>
              <a:buFont typeface="Arial"/>
              <a:buChar char="•"/>
              <a:tabLst>
                <a:tab pos="241300" algn="l"/>
              </a:tabLst>
            </a:pPr>
            <a:r>
              <a:rPr lang="en-US" altLang="zh-TW" sz="2800" dirty="0" smtClean="0">
                <a:latin typeface="Times New Roman" panose="02020603050405020304" pitchFamily="18" charset="0"/>
                <a:cs typeface="Times New Roman" panose="02020603050405020304" pitchFamily="18" charset="0"/>
              </a:rPr>
              <a:t>An approach that extracts signiﬁcant Permissions from apps and uses the extracted information to</a:t>
            </a:r>
            <a:r>
              <a:rPr lang="en-US" altLang="zh-TW" sz="2800" baseline="0" dirty="0" smtClean="0">
                <a:latin typeface="Times New Roman" panose="02020603050405020304" pitchFamily="18" charset="0"/>
                <a:cs typeface="Times New Roman" panose="02020603050405020304" pitchFamily="18" charset="0"/>
              </a:rPr>
              <a:t> e</a:t>
            </a:r>
            <a:r>
              <a:rPr lang="en-US" altLang="zh-TW" sz="2800" dirty="0" smtClean="0">
                <a:latin typeface="Times New Roman" panose="02020603050405020304" pitchFamily="18" charset="0"/>
                <a:cs typeface="Times New Roman" panose="02020603050405020304" pitchFamily="18" charset="0"/>
              </a:rPr>
              <a:t>ffectively detect malware using supervised learning </a:t>
            </a:r>
            <a:endParaRPr lang="en-US" altLang="zh-TW" sz="2800" dirty="0" smtClean="0">
              <a:latin typeface="Arial"/>
              <a:cs typeface="Arial"/>
            </a:endParaRPr>
          </a:p>
          <a:p>
            <a:pPr marL="240665" marR="5080" indent="-228600">
              <a:lnSpc>
                <a:spcPct val="120400"/>
              </a:lnSpc>
              <a:spcBef>
                <a:spcPts val="970"/>
              </a:spcBef>
              <a:buFont typeface="Arial"/>
              <a:buChar char="•"/>
              <a:tabLst>
                <a:tab pos="241300" algn="l"/>
              </a:tabLst>
            </a:pPr>
            <a:r>
              <a:rPr lang="en-US" altLang="zh-TW" sz="2800" dirty="0" smtClean="0">
                <a:solidFill>
                  <a:srgbClr val="0000CC"/>
                </a:solidFill>
                <a:latin typeface="Times New Roman" panose="02020603050405020304" pitchFamily="18" charset="0"/>
                <a:cs typeface="Times New Roman" panose="02020603050405020304" pitchFamily="18" charset="0"/>
              </a:rPr>
              <a:t>Goal: to detect malware efﬁciently and accurately</a:t>
            </a:r>
          </a:p>
          <a:p>
            <a:pPr marL="240665" marR="5080" indent="-228600">
              <a:lnSpc>
                <a:spcPct val="120400"/>
              </a:lnSpc>
              <a:spcBef>
                <a:spcPts val="970"/>
              </a:spcBef>
              <a:buFont typeface="Arial"/>
              <a:buChar char="•"/>
              <a:tabLst>
                <a:tab pos="241300" algn="l"/>
              </a:tabLst>
            </a:pPr>
            <a:r>
              <a:rPr lang="en-US" sz="2800" dirty="0" smtClean="0">
                <a:solidFill>
                  <a:srgbClr val="0000CC"/>
                </a:solidFill>
                <a:latin typeface="Times New Roman"/>
                <a:cs typeface="Times New Roman"/>
              </a:rPr>
              <a:t>Propose a multilevel data pruning (MLDP) approach to extract signiﬁcant permissions </a:t>
            </a:r>
            <a:r>
              <a:rPr lang="en-US" altLang="zh-TW" sz="2800" dirty="0" smtClean="0">
                <a:solidFill>
                  <a:srgbClr val="0000CC"/>
                </a:solidFill>
                <a:latin typeface="Times New Roman" panose="02020603050405020304" pitchFamily="18" charset="0"/>
                <a:cs typeface="Times New Roman" panose="02020603050405020304" pitchFamily="18" charset="0"/>
              </a:rPr>
              <a:t>that are signiﬁcant in distinguishing between malicious and benign apps</a:t>
            </a:r>
          </a:p>
          <a:p>
            <a:pPr marL="240665" marR="5080" indent="-228600">
              <a:lnSpc>
                <a:spcPct val="120400"/>
              </a:lnSpc>
              <a:spcBef>
                <a:spcPts val="970"/>
              </a:spcBef>
              <a:buFont typeface="Arial"/>
              <a:buChar char="•"/>
              <a:tabLst>
                <a:tab pos="241300" algn="l"/>
              </a:tabLst>
            </a:pPr>
            <a:r>
              <a:rPr lang="en-US" sz="2800" dirty="0" smtClean="0">
                <a:solidFill>
                  <a:srgbClr val="0000CC"/>
                </a:solidFill>
                <a:latin typeface="Times New Roman"/>
                <a:cs typeface="Times New Roman"/>
              </a:rPr>
              <a:t>Machine-learning-based classiﬁcation algorithms are used to classify different types of malware and benign apps</a:t>
            </a:r>
          </a:p>
          <a:p>
            <a:pPr marL="240665" marR="5080" indent="-228600">
              <a:lnSpc>
                <a:spcPct val="120400"/>
              </a:lnSpc>
              <a:spcBef>
                <a:spcPts val="970"/>
              </a:spcBef>
              <a:buFont typeface="Arial"/>
              <a:buChar char="•"/>
              <a:tabLst>
                <a:tab pos="241300" algn="l"/>
              </a:tabLst>
            </a:pPr>
            <a:endParaRPr sz="2800" dirty="0">
              <a:solidFill>
                <a:srgbClr val="0000CC"/>
              </a:solidFill>
              <a:latin typeface="Times New Roman"/>
              <a:cs typeface="Times New Roman"/>
            </a:endParaRPr>
          </a:p>
        </p:txBody>
      </p:sp>
    </p:spTree>
    <p:extLst>
      <p:ext uri="{BB962C8B-B14F-4D97-AF65-F5344CB8AC3E}">
        <p14:creationId xmlns:p14="http://schemas.microsoft.com/office/powerpoint/2010/main" val="2896643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04737" y="1439513"/>
            <a:ext cx="2091689" cy="4752340"/>
          </a:xfrm>
          <a:custGeom>
            <a:avLst/>
            <a:gdLst/>
            <a:ahLst/>
            <a:cxnLst/>
            <a:rect l="l" t="t" r="r" b="b"/>
            <a:pathLst>
              <a:path w="2091690" h="4752340">
                <a:moveTo>
                  <a:pt x="1743029" y="0"/>
                </a:moveTo>
                <a:lnTo>
                  <a:pt x="348614" y="0"/>
                </a:lnTo>
                <a:lnTo>
                  <a:pt x="301309" y="3182"/>
                </a:lnTo>
                <a:lnTo>
                  <a:pt x="255938" y="12452"/>
                </a:lnTo>
                <a:lnTo>
                  <a:pt x="212917" y="27395"/>
                </a:lnTo>
                <a:lnTo>
                  <a:pt x="172661" y="47596"/>
                </a:lnTo>
                <a:lnTo>
                  <a:pt x="135586" y="72638"/>
                </a:lnTo>
                <a:lnTo>
                  <a:pt x="102106" y="102106"/>
                </a:lnTo>
                <a:lnTo>
                  <a:pt x="72637" y="135586"/>
                </a:lnTo>
                <a:lnTo>
                  <a:pt x="47595" y="172662"/>
                </a:lnTo>
                <a:lnTo>
                  <a:pt x="27395" y="212917"/>
                </a:lnTo>
                <a:lnTo>
                  <a:pt x="12452" y="255938"/>
                </a:lnTo>
                <a:lnTo>
                  <a:pt x="3182" y="301309"/>
                </a:lnTo>
                <a:lnTo>
                  <a:pt x="0" y="348613"/>
                </a:lnTo>
                <a:lnTo>
                  <a:pt x="0" y="4403677"/>
                </a:lnTo>
                <a:lnTo>
                  <a:pt x="3182" y="4450982"/>
                </a:lnTo>
                <a:lnTo>
                  <a:pt x="12452" y="4496353"/>
                </a:lnTo>
                <a:lnTo>
                  <a:pt x="27395" y="4539374"/>
                </a:lnTo>
                <a:lnTo>
                  <a:pt x="47595" y="4579630"/>
                </a:lnTo>
                <a:lnTo>
                  <a:pt x="72637" y="4616706"/>
                </a:lnTo>
                <a:lnTo>
                  <a:pt x="102106" y="4650185"/>
                </a:lnTo>
                <a:lnTo>
                  <a:pt x="135586" y="4679654"/>
                </a:lnTo>
                <a:lnTo>
                  <a:pt x="172661" y="4704696"/>
                </a:lnTo>
                <a:lnTo>
                  <a:pt x="212917" y="4724896"/>
                </a:lnTo>
                <a:lnTo>
                  <a:pt x="255938" y="4739839"/>
                </a:lnTo>
                <a:lnTo>
                  <a:pt x="301309" y="4749110"/>
                </a:lnTo>
                <a:lnTo>
                  <a:pt x="348614" y="4752292"/>
                </a:lnTo>
                <a:lnTo>
                  <a:pt x="1743029" y="4752292"/>
                </a:lnTo>
                <a:lnTo>
                  <a:pt x="1790334" y="4749110"/>
                </a:lnTo>
                <a:lnTo>
                  <a:pt x="1835705" y="4739839"/>
                </a:lnTo>
                <a:lnTo>
                  <a:pt x="1878726" y="4724896"/>
                </a:lnTo>
                <a:lnTo>
                  <a:pt x="1918982" y="4704696"/>
                </a:lnTo>
                <a:lnTo>
                  <a:pt x="1956057" y="4679654"/>
                </a:lnTo>
                <a:lnTo>
                  <a:pt x="1989537" y="4650185"/>
                </a:lnTo>
                <a:lnTo>
                  <a:pt x="2019006" y="4616706"/>
                </a:lnTo>
                <a:lnTo>
                  <a:pt x="2044048" y="4579630"/>
                </a:lnTo>
                <a:lnTo>
                  <a:pt x="2064248" y="4539374"/>
                </a:lnTo>
                <a:lnTo>
                  <a:pt x="2079191" y="4496353"/>
                </a:lnTo>
                <a:lnTo>
                  <a:pt x="2088461" y="4450982"/>
                </a:lnTo>
                <a:lnTo>
                  <a:pt x="2091644" y="4403677"/>
                </a:lnTo>
                <a:lnTo>
                  <a:pt x="2091644" y="348613"/>
                </a:lnTo>
                <a:lnTo>
                  <a:pt x="2088620" y="302790"/>
                </a:lnTo>
                <a:lnTo>
                  <a:pt x="2079700" y="258140"/>
                </a:lnTo>
                <a:lnTo>
                  <a:pt x="2065107" y="215205"/>
                </a:lnTo>
                <a:lnTo>
                  <a:pt x="2045066" y="174526"/>
                </a:lnTo>
                <a:lnTo>
                  <a:pt x="2019801" y="136646"/>
                </a:lnTo>
                <a:lnTo>
                  <a:pt x="1989537" y="102106"/>
                </a:lnTo>
                <a:lnTo>
                  <a:pt x="1954997" y="71842"/>
                </a:lnTo>
                <a:lnTo>
                  <a:pt x="1917117" y="46577"/>
                </a:lnTo>
                <a:lnTo>
                  <a:pt x="1876438" y="26536"/>
                </a:lnTo>
                <a:lnTo>
                  <a:pt x="1833503" y="11943"/>
                </a:lnTo>
                <a:lnTo>
                  <a:pt x="1788853" y="3023"/>
                </a:lnTo>
                <a:lnTo>
                  <a:pt x="1743029" y="0"/>
                </a:lnTo>
                <a:close/>
              </a:path>
            </a:pathLst>
          </a:custGeom>
          <a:solidFill>
            <a:srgbClr val="FFFFFF"/>
          </a:solidFill>
        </p:spPr>
        <p:txBody>
          <a:bodyPr wrap="square" lIns="0" tIns="0" rIns="0" bIns="0" rtlCol="0"/>
          <a:lstStyle/>
          <a:p>
            <a:endParaRPr/>
          </a:p>
        </p:txBody>
      </p:sp>
      <p:sp>
        <p:nvSpPr>
          <p:cNvPr id="3" name="object 3"/>
          <p:cNvSpPr/>
          <p:nvPr/>
        </p:nvSpPr>
        <p:spPr>
          <a:xfrm>
            <a:off x="6104739" y="1439513"/>
            <a:ext cx="2091689" cy="4752340"/>
          </a:xfrm>
          <a:custGeom>
            <a:avLst/>
            <a:gdLst/>
            <a:ahLst/>
            <a:cxnLst/>
            <a:rect l="l" t="t" r="r" b="b"/>
            <a:pathLst>
              <a:path w="2091690" h="4752340">
                <a:moveTo>
                  <a:pt x="0" y="348614"/>
                </a:moveTo>
                <a:lnTo>
                  <a:pt x="3182" y="301309"/>
                </a:lnTo>
                <a:lnTo>
                  <a:pt x="12452" y="255938"/>
                </a:lnTo>
                <a:lnTo>
                  <a:pt x="27395" y="212917"/>
                </a:lnTo>
                <a:lnTo>
                  <a:pt x="47595" y="172662"/>
                </a:lnTo>
                <a:lnTo>
                  <a:pt x="72638" y="135586"/>
                </a:lnTo>
                <a:lnTo>
                  <a:pt x="102106" y="102106"/>
                </a:lnTo>
                <a:lnTo>
                  <a:pt x="135586" y="72638"/>
                </a:lnTo>
                <a:lnTo>
                  <a:pt x="172661" y="47596"/>
                </a:lnTo>
                <a:lnTo>
                  <a:pt x="212917" y="27395"/>
                </a:lnTo>
                <a:lnTo>
                  <a:pt x="255938" y="12452"/>
                </a:lnTo>
                <a:lnTo>
                  <a:pt x="301309" y="3182"/>
                </a:lnTo>
                <a:lnTo>
                  <a:pt x="348614" y="0"/>
                </a:lnTo>
                <a:lnTo>
                  <a:pt x="1743030" y="0"/>
                </a:lnTo>
                <a:lnTo>
                  <a:pt x="1788854" y="3023"/>
                </a:lnTo>
                <a:lnTo>
                  <a:pt x="1833504" y="11943"/>
                </a:lnTo>
                <a:lnTo>
                  <a:pt x="1876440" y="26536"/>
                </a:lnTo>
                <a:lnTo>
                  <a:pt x="1917118" y="46577"/>
                </a:lnTo>
                <a:lnTo>
                  <a:pt x="1954999" y="71842"/>
                </a:lnTo>
                <a:lnTo>
                  <a:pt x="1989538" y="102106"/>
                </a:lnTo>
                <a:lnTo>
                  <a:pt x="2019802" y="136646"/>
                </a:lnTo>
                <a:lnTo>
                  <a:pt x="2045067" y="174526"/>
                </a:lnTo>
                <a:lnTo>
                  <a:pt x="2065108" y="215205"/>
                </a:lnTo>
                <a:lnTo>
                  <a:pt x="2079701" y="258140"/>
                </a:lnTo>
                <a:lnTo>
                  <a:pt x="2088622" y="302791"/>
                </a:lnTo>
                <a:lnTo>
                  <a:pt x="2091645" y="348614"/>
                </a:lnTo>
                <a:lnTo>
                  <a:pt x="2091645" y="4403677"/>
                </a:lnTo>
                <a:lnTo>
                  <a:pt x="2088462" y="4450982"/>
                </a:lnTo>
                <a:lnTo>
                  <a:pt x="2079192" y="4496353"/>
                </a:lnTo>
                <a:lnTo>
                  <a:pt x="2064249" y="4539374"/>
                </a:lnTo>
                <a:lnTo>
                  <a:pt x="2044049" y="4579630"/>
                </a:lnTo>
                <a:lnTo>
                  <a:pt x="2019007" y="4616706"/>
                </a:lnTo>
                <a:lnTo>
                  <a:pt x="1989538" y="4650185"/>
                </a:lnTo>
                <a:lnTo>
                  <a:pt x="1956058" y="4679654"/>
                </a:lnTo>
                <a:lnTo>
                  <a:pt x="1918983" y="4704696"/>
                </a:lnTo>
                <a:lnTo>
                  <a:pt x="1878727" y="4724896"/>
                </a:lnTo>
                <a:lnTo>
                  <a:pt x="1835706" y="4739839"/>
                </a:lnTo>
                <a:lnTo>
                  <a:pt x="1790335" y="4749110"/>
                </a:lnTo>
                <a:lnTo>
                  <a:pt x="1743030" y="4752292"/>
                </a:lnTo>
                <a:lnTo>
                  <a:pt x="348614" y="4752292"/>
                </a:lnTo>
                <a:lnTo>
                  <a:pt x="301309" y="4749110"/>
                </a:lnTo>
                <a:lnTo>
                  <a:pt x="255938" y="4739839"/>
                </a:lnTo>
                <a:lnTo>
                  <a:pt x="212917" y="4724896"/>
                </a:lnTo>
                <a:lnTo>
                  <a:pt x="172661" y="4704696"/>
                </a:lnTo>
                <a:lnTo>
                  <a:pt x="135586" y="4679654"/>
                </a:lnTo>
                <a:lnTo>
                  <a:pt x="102106" y="4650185"/>
                </a:lnTo>
                <a:lnTo>
                  <a:pt x="72638" y="4616706"/>
                </a:lnTo>
                <a:lnTo>
                  <a:pt x="47595" y="4579630"/>
                </a:lnTo>
                <a:lnTo>
                  <a:pt x="27395" y="4539374"/>
                </a:lnTo>
                <a:lnTo>
                  <a:pt x="12452" y="4496353"/>
                </a:lnTo>
                <a:lnTo>
                  <a:pt x="3182" y="4450982"/>
                </a:lnTo>
                <a:lnTo>
                  <a:pt x="0" y="4403677"/>
                </a:lnTo>
                <a:lnTo>
                  <a:pt x="0" y="348614"/>
                </a:lnTo>
                <a:close/>
              </a:path>
            </a:pathLst>
          </a:custGeom>
          <a:ln w="7018">
            <a:solidFill>
              <a:srgbClr val="3D85C6"/>
            </a:solidFill>
          </a:ln>
        </p:spPr>
        <p:txBody>
          <a:bodyPr wrap="square" lIns="0" tIns="0" rIns="0" bIns="0" rtlCol="0"/>
          <a:lstStyle/>
          <a:p>
            <a:endParaRPr/>
          </a:p>
        </p:txBody>
      </p:sp>
      <p:sp>
        <p:nvSpPr>
          <p:cNvPr id="4" name="object 4"/>
          <p:cNvSpPr/>
          <p:nvPr/>
        </p:nvSpPr>
        <p:spPr>
          <a:xfrm>
            <a:off x="6201210" y="1499088"/>
            <a:ext cx="1929130" cy="2473960"/>
          </a:xfrm>
          <a:custGeom>
            <a:avLst/>
            <a:gdLst/>
            <a:ahLst/>
            <a:cxnLst/>
            <a:rect l="l" t="t" r="r" b="b"/>
            <a:pathLst>
              <a:path w="1929129" h="2473960">
                <a:moveTo>
                  <a:pt x="1607080" y="0"/>
                </a:moveTo>
                <a:lnTo>
                  <a:pt x="321423" y="0"/>
                </a:lnTo>
                <a:lnTo>
                  <a:pt x="273925" y="3485"/>
                </a:lnTo>
                <a:lnTo>
                  <a:pt x="228591" y="13608"/>
                </a:lnTo>
                <a:lnTo>
                  <a:pt x="185919" y="29873"/>
                </a:lnTo>
                <a:lnTo>
                  <a:pt x="146404" y="51783"/>
                </a:lnTo>
                <a:lnTo>
                  <a:pt x="110546" y="78839"/>
                </a:lnTo>
                <a:lnTo>
                  <a:pt x="78839" y="110546"/>
                </a:lnTo>
                <a:lnTo>
                  <a:pt x="51783" y="146404"/>
                </a:lnTo>
                <a:lnTo>
                  <a:pt x="29873" y="185919"/>
                </a:lnTo>
                <a:lnTo>
                  <a:pt x="13608" y="228591"/>
                </a:lnTo>
                <a:lnTo>
                  <a:pt x="3485" y="273925"/>
                </a:lnTo>
                <a:lnTo>
                  <a:pt x="0" y="321423"/>
                </a:lnTo>
                <a:lnTo>
                  <a:pt x="0" y="2152429"/>
                </a:lnTo>
                <a:lnTo>
                  <a:pt x="3485" y="2199926"/>
                </a:lnTo>
                <a:lnTo>
                  <a:pt x="13608" y="2245260"/>
                </a:lnTo>
                <a:lnTo>
                  <a:pt x="29873" y="2287933"/>
                </a:lnTo>
                <a:lnTo>
                  <a:pt x="51783" y="2327448"/>
                </a:lnTo>
                <a:lnTo>
                  <a:pt x="78839" y="2363307"/>
                </a:lnTo>
                <a:lnTo>
                  <a:pt x="110546" y="2395013"/>
                </a:lnTo>
                <a:lnTo>
                  <a:pt x="146404" y="2422069"/>
                </a:lnTo>
                <a:lnTo>
                  <a:pt x="185919" y="2443979"/>
                </a:lnTo>
                <a:lnTo>
                  <a:pt x="228591" y="2460244"/>
                </a:lnTo>
                <a:lnTo>
                  <a:pt x="273925" y="2470368"/>
                </a:lnTo>
                <a:lnTo>
                  <a:pt x="321423" y="2473853"/>
                </a:lnTo>
                <a:lnTo>
                  <a:pt x="1607080" y="2473853"/>
                </a:lnTo>
                <a:lnTo>
                  <a:pt x="1654578" y="2470368"/>
                </a:lnTo>
                <a:lnTo>
                  <a:pt x="1699911" y="2460244"/>
                </a:lnTo>
                <a:lnTo>
                  <a:pt x="1742584" y="2443979"/>
                </a:lnTo>
                <a:lnTo>
                  <a:pt x="1782098" y="2422069"/>
                </a:lnTo>
                <a:lnTo>
                  <a:pt x="1817957" y="2395013"/>
                </a:lnTo>
                <a:lnTo>
                  <a:pt x="1849664" y="2363307"/>
                </a:lnTo>
                <a:lnTo>
                  <a:pt x="1876720" y="2327448"/>
                </a:lnTo>
                <a:lnTo>
                  <a:pt x="1898629" y="2287933"/>
                </a:lnTo>
                <a:lnTo>
                  <a:pt x="1914895" y="2245260"/>
                </a:lnTo>
                <a:lnTo>
                  <a:pt x="1925018" y="2199926"/>
                </a:lnTo>
                <a:lnTo>
                  <a:pt x="1928503" y="2152429"/>
                </a:lnTo>
                <a:lnTo>
                  <a:pt x="1928503" y="321423"/>
                </a:lnTo>
                <a:lnTo>
                  <a:pt x="1924499" y="270838"/>
                </a:lnTo>
                <a:lnTo>
                  <a:pt x="1912726" y="221954"/>
                </a:lnTo>
                <a:lnTo>
                  <a:pt x="1893540" y="175635"/>
                </a:lnTo>
                <a:lnTo>
                  <a:pt x="1867299" y="132743"/>
                </a:lnTo>
                <a:lnTo>
                  <a:pt x="1834361" y="94142"/>
                </a:lnTo>
                <a:lnTo>
                  <a:pt x="1795760" y="61204"/>
                </a:lnTo>
                <a:lnTo>
                  <a:pt x="1752868" y="34964"/>
                </a:lnTo>
                <a:lnTo>
                  <a:pt x="1706549" y="15778"/>
                </a:lnTo>
                <a:lnTo>
                  <a:pt x="1657665" y="4004"/>
                </a:lnTo>
                <a:lnTo>
                  <a:pt x="1607080" y="0"/>
                </a:lnTo>
                <a:close/>
              </a:path>
            </a:pathLst>
          </a:custGeom>
          <a:solidFill>
            <a:srgbClr val="FFFFFF"/>
          </a:solidFill>
        </p:spPr>
        <p:txBody>
          <a:bodyPr wrap="square" lIns="0" tIns="0" rIns="0" bIns="0" rtlCol="0"/>
          <a:lstStyle/>
          <a:p>
            <a:endParaRPr/>
          </a:p>
        </p:txBody>
      </p:sp>
      <p:sp>
        <p:nvSpPr>
          <p:cNvPr id="5" name="object 5"/>
          <p:cNvSpPr/>
          <p:nvPr/>
        </p:nvSpPr>
        <p:spPr>
          <a:xfrm>
            <a:off x="6201212" y="1499088"/>
            <a:ext cx="1929130" cy="2473960"/>
          </a:xfrm>
          <a:custGeom>
            <a:avLst/>
            <a:gdLst/>
            <a:ahLst/>
            <a:cxnLst/>
            <a:rect l="l" t="t" r="r" b="b"/>
            <a:pathLst>
              <a:path w="1929129" h="2473960">
                <a:moveTo>
                  <a:pt x="0" y="321423"/>
                </a:moveTo>
                <a:lnTo>
                  <a:pt x="3485" y="273925"/>
                </a:lnTo>
                <a:lnTo>
                  <a:pt x="13608" y="228592"/>
                </a:lnTo>
                <a:lnTo>
                  <a:pt x="29873" y="185919"/>
                </a:lnTo>
                <a:lnTo>
                  <a:pt x="51783" y="146405"/>
                </a:lnTo>
                <a:lnTo>
                  <a:pt x="78839" y="110546"/>
                </a:lnTo>
                <a:lnTo>
                  <a:pt x="110546" y="78839"/>
                </a:lnTo>
                <a:lnTo>
                  <a:pt x="146405" y="51783"/>
                </a:lnTo>
                <a:lnTo>
                  <a:pt x="185919" y="29873"/>
                </a:lnTo>
                <a:lnTo>
                  <a:pt x="228592" y="13608"/>
                </a:lnTo>
                <a:lnTo>
                  <a:pt x="273925" y="3485"/>
                </a:lnTo>
                <a:lnTo>
                  <a:pt x="321423" y="0"/>
                </a:lnTo>
                <a:lnTo>
                  <a:pt x="1607080" y="0"/>
                </a:lnTo>
                <a:lnTo>
                  <a:pt x="1657665" y="4004"/>
                </a:lnTo>
                <a:lnTo>
                  <a:pt x="1706549" y="15778"/>
                </a:lnTo>
                <a:lnTo>
                  <a:pt x="1752869" y="34964"/>
                </a:lnTo>
                <a:lnTo>
                  <a:pt x="1795761" y="61205"/>
                </a:lnTo>
                <a:lnTo>
                  <a:pt x="1834362" y="94143"/>
                </a:lnTo>
                <a:lnTo>
                  <a:pt x="1867299" y="132743"/>
                </a:lnTo>
                <a:lnTo>
                  <a:pt x="1893540" y="175635"/>
                </a:lnTo>
                <a:lnTo>
                  <a:pt x="1912726" y="221954"/>
                </a:lnTo>
                <a:lnTo>
                  <a:pt x="1924500" y="270838"/>
                </a:lnTo>
                <a:lnTo>
                  <a:pt x="1928504" y="321423"/>
                </a:lnTo>
                <a:lnTo>
                  <a:pt x="1928504" y="2152430"/>
                </a:lnTo>
                <a:lnTo>
                  <a:pt x="1925019" y="2199927"/>
                </a:lnTo>
                <a:lnTo>
                  <a:pt x="1914896" y="2245261"/>
                </a:lnTo>
                <a:lnTo>
                  <a:pt x="1898630" y="2287934"/>
                </a:lnTo>
                <a:lnTo>
                  <a:pt x="1876721" y="2327448"/>
                </a:lnTo>
                <a:lnTo>
                  <a:pt x="1849664" y="2363307"/>
                </a:lnTo>
                <a:lnTo>
                  <a:pt x="1817958" y="2395013"/>
                </a:lnTo>
                <a:lnTo>
                  <a:pt x="1782099" y="2422070"/>
                </a:lnTo>
                <a:lnTo>
                  <a:pt x="1742584" y="2443979"/>
                </a:lnTo>
                <a:lnTo>
                  <a:pt x="1699911" y="2460244"/>
                </a:lnTo>
                <a:lnTo>
                  <a:pt x="1654577" y="2470368"/>
                </a:lnTo>
                <a:lnTo>
                  <a:pt x="1607080" y="2473853"/>
                </a:lnTo>
                <a:lnTo>
                  <a:pt x="321423" y="2473853"/>
                </a:lnTo>
                <a:lnTo>
                  <a:pt x="273925" y="2470368"/>
                </a:lnTo>
                <a:lnTo>
                  <a:pt x="228592" y="2460244"/>
                </a:lnTo>
                <a:lnTo>
                  <a:pt x="185919" y="2443979"/>
                </a:lnTo>
                <a:lnTo>
                  <a:pt x="146405" y="2422070"/>
                </a:lnTo>
                <a:lnTo>
                  <a:pt x="110546" y="2395013"/>
                </a:lnTo>
                <a:lnTo>
                  <a:pt x="78839" y="2363307"/>
                </a:lnTo>
                <a:lnTo>
                  <a:pt x="51783" y="2327448"/>
                </a:lnTo>
                <a:lnTo>
                  <a:pt x="29873" y="2287934"/>
                </a:lnTo>
                <a:lnTo>
                  <a:pt x="13608" y="2245261"/>
                </a:lnTo>
                <a:lnTo>
                  <a:pt x="3485" y="2199927"/>
                </a:lnTo>
                <a:lnTo>
                  <a:pt x="0" y="2152430"/>
                </a:lnTo>
                <a:lnTo>
                  <a:pt x="0" y="321423"/>
                </a:lnTo>
                <a:close/>
              </a:path>
            </a:pathLst>
          </a:custGeom>
          <a:ln w="7018">
            <a:solidFill>
              <a:srgbClr val="FF0000"/>
            </a:solidFill>
          </a:ln>
        </p:spPr>
        <p:txBody>
          <a:bodyPr wrap="square" lIns="0" tIns="0" rIns="0" bIns="0" rtlCol="0"/>
          <a:lstStyle/>
          <a:p>
            <a:endParaRPr/>
          </a:p>
        </p:txBody>
      </p:sp>
      <p:sp>
        <p:nvSpPr>
          <p:cNvPr id="6" name="object 6"/>
          <p:cNvSpPr/>
          <p:nvPr/>
        </p:nvSpPr>
        <p:spPr>
          <a:xfrm>
            <a:off x="3174907" y="1241538"/>
            <a:ext cx="2294255" cy="5180330"/>
          </a:xfrm>
          <a:custGeom>
            <a:avLst/>
            <a:gdLst/>
            <a:ahLst/>
            <a:cxnLst/>
            <a:rect l="l" t="t" r="r" b="b"/>
            <a:pathLst>
              <a:path w="2294254" h="5180330">
                <a:moveTo>
                  <a:pt x="1911770" y="0"/>
                </a:moveTo>
                <a:lnTo>
                  <a:pt x="382363" y="0"/>
                </a:lnTo>
                <a:lnTo>
                  <a:pt x="334400" y="2979"/>
                </a:lnTo>
                <a:lnTo>
                  <a:pt x="288215" y="11677"/>
                </a:lnTo>
                <a:lnTo>
                  <a:pt x="244166" y="25737"/>
                </a:lnTo>
                <a:lnTo>
                  <a:pt x="202612" y="44799"/>
                </a:lnTo>
                <a:lnTo>
                  <a:pt x="163910" y="68506"/>
                </a:lnTo>
                <a:lnTo>
                  <a:pt x="128420" y="96499"/>
                </a:lnTo>
                <a:lnTo>
                  <a:pt x="96499" y="128420"/>
                </a:lnTo>
                <a:lnTo>
                  <a:pt x="68506" y="163910"/>
                </a:lnTo>
                <a:lnTo>
                  <a:pt x="44799" y="202612"/>
                </a:lnTo>
                <a:lnTo>
                  <a:pt x="25737" y="244166"/>
                </a:lnTo>
                <a:lnTo>
                  <a:pt x="11677" y="288215"/>
                </a:lnTo>
                <a:lnTo>
                  <a:pt x="2979" y="334400"/>
                </a:lnTo>
                <a:lnTo>
                  <a:pt x="0" y="382363"/>
                </a:lnTo>
                <a:lnTo>
                  <a:pt x="0" y="4797454"/>
                </a:lnTo>
                <a:lnTo>
                  <a:pt x="2979" y="4845417"/>
                </a:lnTo>
                <a:lnTo>
                  <a:pt x="11677" y="4891602"/>
                </a:lnTo>
                <a:lnTo>
                  <a:pt x="25737" y="4935650"/>
                </a:lnTo>
                <a:lnTo>
                  <a:pt x="44799" y="4977205"/>
                </a:lnTo>
                <a:lnTo>
                  <a:pt x="68506" y="5015906"/>
                </a:lnTo>
                <a:lnTo>
                  <a:pt x="96499" y="5051396"/>
                </a:lnTo>
                <a:lnTo>
                  <a:pt x="128420" y="5083317"/>
                </a:lnTo>
                <a:lnTo>
                  <a:pt x="163910" y="5111310"/>
                </a:lnTo>
                <a:lnTo>
                  <a:pt x="202612" y="5135017"/>
                </a:lnTo>
                <a:lnTo>
                  <a:pt x="244166" y="5154080"/>
                </a:lnTo>
                <a:lnTo>
                  <a:pt x="288215" y="5168139"/>
                </a:lnTo>
                <a:lnTo>
                  <a:pt x="334400" y="5176838"/>
                </a:lnTo>
                <a:lnTo>
                  <a:pt x="382363" y="5179817"/>
                </a:lnTo>
                <a:lnTo>
                  <a:pt x="1911770" y="5179817"/>
                </a:lnTo>
                <a:lnTo>
                  <a:pt x="1959733" y="5176838"/>
                </a:lnTo>
                <a:lnTo>
                  <a:pt x="2005918" y="5168139"/>
                </a:lnTo>
                <a:lnTo>
                  <a:pt x="2049966" y="5154080"/>
                </a:lnTo>
                <a:lnTo>
                  <a:pt x="2091520" y="5135017"/>
                </a:lnTo>
                <a:lnTo>
                  <a:pt x="2130222" y="5111310"/>
                </a:lnTo>
                <a:lnTo>
                  <a:pt x="2165712" y="5083317"/>
                </a:lnTo>
                <a:lnTo>
                  <a:pt x="2197633" y="5051396"/>
                </a:lnTo>
                <a:lnTo>
                  <a:pt x="2225626" y="5015906"/>
                </a:lnTo>
                <a:lnTo>
                  <a:pt x="2249333" y="4977205"/>
                </a:lnTo>
                <a:lnTo>
                  <a:pt x="2268395" y="4935650"/>
                </a:lnTo>
                <a:lnTo>
                  <a:pt x="2282455" y="4891602"/>
                </a:lnTo>
                <a:lnTo>
                  <a:pt x="2291153" y="4845417"/>
                </a:lnTo>
                <a:lnTo>
                  <a:pt x="2294133" y="4797454"/>
                </a:lnTo>
                <a:lnTo>
                  <a:pt x="2294133" y="382363"/>
                </a:lnTo>
                <a:lnTo>
                  <a:pt x="2290817" y="332104"/>
                </a:lnTo>
                <a:lnTo>
                  <a:pt x="2281033" y="283131"/>
                </a:lnTo>
                <a:lnTo>
                  <a:pt x="2265027" y="236039"/>
                </a:lnTo>
                <a:lnTo>
                  <a:pt x="2243046" y="191422"/>
                </a:lnTo>
                <a:lnTo>
                  <a:pt x="2215335" y="149875"/>
                </a:lnTo>
                <a:lnTo>
                  <a:pt x="2182141" y="111992"/>
                </a:lnTo>
                <a:lnTo>
                  <a:pt x="2144258" y="78798"/>
                </a:lnTo>
                <a:lnTo>
                  <a:pt x="2102711" y="51087"/>
                </a:lnTo>
                <a:lnTo>
                  <a:pt x="2058094" y="29105"/>
                </a:lnTo>
                <a:lnTo>
                  <a:pt x="2011002" y="13099"/>
                </a:lnTo>
                <a:lnTo>
                  <a:pt x="1962029" y="3316"/>
                </a:lnTo>
                <a:lnTo>
                  <a:pt x="1911770" y="0"/>
                </a:lnTo>
                <a:close/>
              </a:path>
            </a:pathLst>
          </a:custGeom>
          <a:solidFill>
            <a:srgbClr val="FFFFFF"/>
          </a:solidFill>
        </p:spPr>
        <p:txBody>
          <a:bodyPr wrap="square" lIns="0" tIns="0" rIns="0" bIns="0" rtlCol="0"/>
          <a:lstStyle/>
          <a:p>
            <a:endParaRPr/>
          </a:p>
        </p:txBody>
      </p:sp>
      <p:sp>
        <p:nvSpPr>
          <p:cNvPr id="7" name="object 7"/>
          <p:cNvSpPr/>
          <p:nvPr/>
        </p:nvSpPr>
        <p:spPr>
          <a:xfrm>
            <a:off x="3174908" y="1241538"/>
            <a:ext cx="2294255" cy="5180330"/>
          </a:xfrm>
          <a:custGeom>
            <a:avLst/>
            <a:gdLst/>
            <a:ahLst/>
            <a:cxnLst/>
            <a:rect l="l" t="t" r="r" b="b"/>
            <a:pathLst>
              <a:path w="2294254" h="5180330">
                <a:moveTo>
                  <a:pt x="0" y="382363"/>
                </a:moveTo>
                <a:lnTo>
                  <a:pt x="2979" y="334400"/>
                </a:lnTo>
                <a:lnTo>
                  <a:pt x="11677" y="288215"/>
                </a:lnTo>
                <a:lnTo>
                  <a:pt x="25737" y="244166"/>
                </a:lnTo>
                <a:lnTo>
                  <a:pt x="44799" y="202612"/>
                </a:lnTo>
                <a:lnTo>
                  <a:pt x="68506" y="163910"/>
                </a:lnTo>
                <a:lnTo>
                  <a:pt x="96499" y="128420"/>
                </a:lnTo>
                <a:lnTo>
                  <a:pt x="128420" y="96499"/>
                </a:lnTo>
                <a:lnTo>
                  <a:pt x="163911" y="68506"/>
                </a:lnTo>
                <a:lnTo>
                  <a:pt x="202612" y="44799"/>
                </a:lnTo>
                <a:lnTo>
                  <a:pt x="244166" y="25737"/>
                </a:lnTo>
                <a:lnTo>
                  <a:pt x="288215" y="11677"/>
                </a:lnTo>
                <a:lnTo>
                  <a:pt x="334400" y="2979"/>
                </a:lnTo>
                <a:lnTo>
                  <a:pt x="382363" y="0"/>
                </a:lnTo>
                <a:lnTo>
                  <a:pt x="1911770" y="0"/>
                </a:lnTo>
                <a:lnTo>
                  <a:pt x="1962029" y="3316"/>
                </a:lnTo>
                <a:lnTo>
                  <a:pt x="2011002" y="13100"/>
                </a:lnTo>
                <a:lnTo>
                  <a:pt x="2058094" y="29105"/>
                </a:lnTo>
                <a:lnTo>
                  <a:pt x="2102711" y="51087"/>
                </a:lnTo>
                <a:lnTo>
                  <a:pt x="2144258" y="78797"/>
                </a:lnTo>
                <a:lnTo>
                  <a:pt x="2182142" y="111991"/>
                </a:lnTo>
                <a:lnTo>
                  <a:pt x="2215336" y="149875"/>
                </a:lnTo>
                <a:lnTo>
                  <a:pt x="2243047" y="191422"/>
                </a:lnTo>
                <a:lnTo>
                  <a:pt x="2265028" y="236039"/>
                </a:lnTo>
                <a:lnTo>
                  <a:pt x="2281034" y="283131"/>
                </a:lnTo>
                <a:lnTo>
                  <a:pt x="2290817" y="332103"/>
                </a:lnTo>
                <a:lnTo>
                  <a:pt x="2294133" y="382363"/>
                </a:lnTo>
                <a:lnTo>
                  <a:pt x="2294133" y="4797454"/>
                </a:lnTo>
                <a:lnTo>
                  <a:pt x="2291154" y="4845417"/>
                </a:lnTo>
                <a:lnTo>
                  <a:pt x="2282456" y="4891601"/>
                </a:lnTo>
                <a:lnTo>
                  <a:pt x="2268396" y="4935650"/>
                </a:lnTo>
                <a:lnTo>
                  <a:pt x="2249333" y="4977204"/>
                </a:lnTo>
                <a:lnTo>
                  <a:pt x="2225627" y="5015906"/>
                </a:lnTo>
                <a:lnTo>
                  <a:pt x="2197633" y="5051396"/>
                </a:lnTo>
                <a:lnTo>
                  <a:pt x="2165713" y="5083317"/>
                </a:lnTo>
                <a:lnTo>
                  <a:pt x="2130222" y="5111310"/>
                </a:lnTo>
                <a:lnTo>
                  <a:pt x="2091521" y="5135017"/>
                </a:lnTo>
                <a:lnTo>
                  <a:pt x="2049967" y="5154080"/>
                </a:lnTo>
                <a:lnTo>
                  <a:pt x="2005918" y="5168139"/>
                </a:lnTo>
                <a:lnTo>
                  <a:pt x="1959733" y="5176838"/>
                </a:lnTo>
                <a:lnTo>
                  <a:pt x="1911770" y="5179817"/>
                </a:lnTo>
                <a:lnTo>
                  <a:pt x="382363" y="5179817"/>
                </a:lnTo>
                <a:lnTo>
                  <a:pt x="334400" y="5176838"/>
                </a:lnTo>
                <a:lnTo>
                  <a:pt x="288215" y="5168139"/>
                </a:lnTo>
                <a:lnTo>
                  <a:pt x="244166" y="5154080"/>
                </a:lnTo>
                <a:lnTo>
                  <a:pt x="202612" y="5135017"/>
                </a:lnTo>
                <a:lnTo>
                  <a:pt x="163911" y="5111310"/>
                </a:lnTo>
                <a:lnTo>
                  <a:pt x="128420" y="5083317"/>
                </a:lnTo>
                <a:lnTo>
                  <a:pt x="96499" y="5051396"/>
                </a:lnTo>
                <a:lnTo>
                  <a:pt x="68506" y="5015906"/>
                </a:lnTo>
                <a:lnTo>
                  <a:pt x="44799" y="4977204"/>
                </a:lnTo>
                <a:lnTo>
                  <a:pt x="25737" y="4935650"/>
                </a:lnTo>
                <a:lnTo>
                  <a:pt x="11677" y="4891601"/>
                </a:lnTo>
                <a:lnTo>
                  <a:pt x="2979" y="4845417"/>
                </a:lnTo>
                <a:lnTo>
                  <a:pt x="0" y="4797454"/>
                </a:lnTo>
                <a:lnTo>
                  <a:pt x="0" y="382363"/>
                </a:lnTo>
                <a:close/>
              </a:path>
            </a:pathLst>
          </a:custGeom>
          <a:ln w="7018">
            <a:solidFill>
              <a:srgbClr val="3D85C6"/>
            </a:solidFill>
          </a:ln>
        </p:spPr>
        <p:txBody>
          <a:bodyPr wrap="square" lIns="0" tIns="0" rIns="0" bIns="0" rtlCol="0"/>
          <a:lstStyle/>
          <a:p>
            <a:endParaRPr/>
          </a:p>
        </p:txBody>
      </p:sp>
      <p:sp>
        <p:nvSpPr>
          <p:cNvPr id="8" name="object 8"/>
          <p:cNvSpPr/>
          <p:nvPr/>
        </p:nvSpPr>
        <p:spPr>
          <a:xfrm>
            <a:off x="1851778" y="3709324"/>
            <a:ext cx="441008" cy="41619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642929" y="3386068"/>
            <a:ext cx="942975" cy="227965"/>
          </a:xfrm>
          <a:prstGeom prst="rect">
            <a:avLst/>
          </a:prstGeom>
        </p:spPr>
        <p:txBody>
          <a:bodyPr vert="horz" wrap="square" lIns="0" tIns="15875" rIns="0" bIns="0" rtlCol="0">
            <a:spAutoFit/>
          </a:bodyPr>
          <a:lstStyle/>
          <a:p>
            <a:pPr marL="12700">
              <a:lnSpc>
                <a:spcPct val="100000"/>
              </a:lnSpc>
              <a:spcBef>
                <a:spcPts val="125"/>
              </a:spcBef>
            </a:pPr>
            <a:r>
              <a:rPr sz="1300" spc="5" dirty="0">
                <a:latin typeface="Arial"/>
                <a:cs typeface="Arial"/>
              </a:rPr>
              <a:t>benign</a:t>
            </a:r>
            <a:r>
              <a:rPr sz="1300" spc="-40" dirty="0">
                <a:latin typeface="Arial"/>
                <a:cs typeface="Arial"/>
              </a:rPr>
              <a:t> </a:t>
            </a:r>
            <a:r>
              <a:rPr sz="1300" spc="5" dirty="0">
                <a:latin typeface="Arial"/>
                <a:cs typeface="Arial"/>
              </a:rPr>
              <a:t>apps</a:t>
            </a:r>
            <a:endParaRPr sz="1300">
              <a:latin typeface="Arial"/>
              <a:cs typeface="Arial"/>
            </a:endParaRPr>
          </a:p>
        </p:txBody>
      </p:sp>
      <p:sp>
        <p:nvSpPr>
          <p:cNvPr id="10" name="object 10"/>
          <p:cNvSpPr txBox="1"/>
          <p:nvPr/>
        </p:nvSpPr>
        <p:spPr>
          <a:xfrm>
            <a:off x="1502511" y="4569682"/>
            <a:ext cx="1139825" cy="227965"/>
          </a:xfrm>
          <a:prstGeom prst="rect">
            <a:avLst/>
          </a:prstGeom>
        </p:spPr>
        <p:txBody>
          <a:bodyPr vert="horz" wrap="square" lIns="0" tIns="15875" rIns="0" bIns="0" rtlCol="0">
            <a:spAutoFit/>
          </a:bodyPr>
          <a:lstStyle/>
          <a:p>
            <a:pPr marL="12700">
              <a:lnSpc>
                <a:spcPct val="100000"/>
              </a:lnSpc>
              <a:spcBef>
                <a:spcPts val="125"/>
              </a:spcBef>
            </a:pPr>
            <a:r>
              <a:rPr sz="1300" spc="10" dirty="0">
                <a:latin typeface="Arial"/>
                <a:cs typeface="Arial"/>
              </a:rPr>
              <a:t>malicious</a:t>
            </a:r>
            <a:r>
              <a:rPr sz="1300" spc="-45" dirty="0">
                <a:latin typeface="Arial"/>
                <a:cs typeface="Arial"/>
              </a:rPr>
              <a:t> </a:t>
            </a:r>
            <a:r>
              <a:rPr sz="1300" spc="5" dirty="0">
                <a:latin typeface="Arial"/>
                <a:cs typeface="Arial"/>
              </a:rPr>
              <a:t>apps</a:t>
            </a:r>
            <a:endParaRPr sz="1300">
              <a:latin typeface="Arial"/>
              <a:cs typeface="Arial"/>
            </a:endParaRPr>
          </a:p>
        </p:txBody>
      </p:sp>
      <p:sp>
        <p:nvSpPr>
          <p:cNvPr id="11" name="object 11"/>
          <p:cNvSpPr/>
          <p:nvPr/>
        </p:nvSpPr>
        <p:spPr>
          <a:xfrm>
            <a:off x="2652935" y="3742470"/>
            <a:ext cx="441325" cy="178435"/>
          </a:xfrm>
          <a:custGeom>
            <a:avLst/>
            <a:gdLst/>
            <a:ahLst/>
            <a:cxnLst/>
            <a:rect l="l" t="t" r="r" b="b"/>
            <a:pathLst>
              <a:path w="441325" h="178435">
                <a:moveTo>
                  <a:pt x="352033" y="0"/>
                </a:moveTo>
                <a:lnTo>
                  <a:pt x="352033" y="44489"/>
                </a:lnTo>
                <a:lnTo>
                  <a:pt x="0" y="44489"/>
                </a:lnTo>
                <a:lnTo>
                  <a:pt x="0" y="133464"/>
                </a:lnTo>
                <a:lnTo>
                  <a:pt x="352033" y="133464"/>
                </a:lnTo>
                <a:lnTo>
                  <a:pt x="352033" y="177952"/>
                </a:lnTo>
                <a:lnTo>
                  <a:pt x="441008" y="88976"/>
                </a:lnTo>
                <a:lnTo>
                  <a:pt x="352033" y="0"/>
                </a:lnTo>
                <a:close/>
              </a:path>
            </a:pathLst>
          </a:custGeom>
          <a:solidFill>
            <a:srgbClr val="FFFFFF"/>
          </a:solidFill>
        </p:spPr>
        <p:txBody>
          <a:bodyPr wrap="square" lIns="0" tIns="0" rIns="0" bIns="0" rtlCol="0"/>
          <a:lstStyle/>
          <a:p>
            <a:endParaRPr/>
          </a:p>
        </p:txBody>
      </p:sp>
      <p:sp>
        <p:nvSpPr>
          <p:cNvPr id="12" name="object 12"/>
          <p:cNvSpPr/>
          <p:nvPr/>
        </p:nvSpPr>
        <p:spPr>
          <a:xfrm>
            <a:off x="2652936" y="3742471"/>
            <a:ext cx="441325" cy="178435"/>
          </a:xfrm>
          <a:custGeom>
            <a:avLst/>
            <a:gdLst/>
            <a:ahLst/>
            <a:cxnLst/>
            <a:rect l="l" t="t" r="r" b="b"/>
            <a:pathLst>
              <a:path w="441325" h="178435">
                <a:moveTo>
                  <a:pt x="0" y="44487"/>
                </a:moveTo>
                <a:lnTo>
                  <a:pt x="352033" y="44487"/>
                </a:lnTo>
                <a:lnTo>
                  <a:pt x="352033" y="0"/>
                </a:lnTo>
                <a:lnTo>
                  <a:pt x="441009" y="88975"/>
                </a:lnTo>
                <a:lnTo>
                  <a:pt x="352033" y="177951"/>
                </a:lnTo>
                <a:lnTo>
                  <a:pt x="352033" y="133463"/>
                </a:lnTo>
                <a:lnTo>
                  <a:pt x="0" y="133463"/>
                </a:lnTo>
                <a:lnTo>
                  <a:pt x="0" y="44487"/>
                </a:lnTo>
                <a:close/>
              </a:path>
            </a:pathLst>
          </a:custGeom>
          <a:ln w="7018">
            <a:solidFill>
              <a:srgbClr val="3D85C6"/>
            </a:solidFill>
          </a:ln>
        </p:spPr>
        <p:txBody>
          <a:bodyPr wrap="square" lIns="0" tIns="0" rIns="0" bIns="0" rtlCol="0"/>
          <a:lstStyle/>
          <a:p>
            <a:endParaRPr/>
          </a:p>
        </p:txBody>
      </p:sp>
      <p:sp>
        <p:nvSpPr>
          <p:cNvPr id="13" name="object 13"/>
          <p:cNvSpPr/>
          <p:nvPr/>
        </p:nvSpPr>
        <p:spPr>
          <a:xfrm>
            <a:off x="2681654" y="3513114"/>
            <a:ext cx="261620" cy="247015"/>
          </a:xfrm>
          <a:custGeom>
            <a:avLst/>
            <a:gdLst/>
            <a:ahLst/>
            <a:cxnLst/>
            <a:rect l="l" t="t" r="r" b="b"/>
            <a:pathLst>
              <a:path w="261619" h="247014">
                <a:moveTo>
                  <a:pt x="130535" y="0"/>
                </a:moveTo>
                <a:lnTo>
                  <a:pt x="79725" y="9684"/>
                </a:lnTo>
                <a:lnTo>
                  <a:pt x="38233" y="36096"/>
                </a:lnTo>
                <a:lnTo>
                  <a:pt x="10258" y="75269"/>
                </a:lnTo>
                <a:lnTo>
                  <a:pt x="0" y="123239"/>
                </a:lnTo>
                <a:lnTo>
                  <a:pt x="10258" y="171210"/>
                </a:lnTo>
                <a:lnTo>
                  <a:pt x="38233" y="210383"/>
                </a:lnTo>
                <a:lnTo>
                  <a:pt x="79725" y="236794"/>
                </a:lnTo>
                <a:lnTo>
                  <a:pt x="130535" y="246479"/>
                </a:lnTo>
                <a:lnTo>
                  <a:pt x="181345" y="236794"/>
                </a:lnTo>
                <a:lnTo>
                  <a:pt x="222836" y="210383"/>
                </a:lnTo>
                <a:lnTo>
                  <a:pt x="250810" y="171210"/>
                </a:lnTo>
                <a:lnTo>
                  <a:pt x="261068" y="123239"/>
                </a:lnTo>
                <a:lnTo>
                  <a:pt x="258537" y="99084"/>
                </a:lnTo>
                <a:lnTo>
                  <a:pt x="239138" y="54866"/>
                </a:lnTo>
                <a:lnTo>
                  <a:pt x="202955" y="20705"/>
                </a:lnTo>
                <a:lnTo>
                  <a:pt x="156120" y="2389"/>
                </a:lnTo>
                <a:lnTo>
                  <a:pt x="130535" y="0"/>
                </a:lnTo>
                <a:close/>
              </a:path>
            </a:pathLst>
          </a:custGeom>
          <a:solidFill>
            <a:srgbClr val="FFFFFF"/>
          </a:solidFill>
        </p:spPr>
        <p:txBody>
          <a:bodyPr wrap="square" lIns="0" tIns="0" rIns="0" bIns="0" rtlCol="0"/>
          <a:lstStyle/>
          <a:p>
            <a:endParaRPr/>
          </a:p>
        </p:txBody>
      </p:sp>
      <p:sp>
        <p:nvSpPr>
          <p:cNvPr id="14" name="object 14"/>
          <p:cNvSpPr/>
          <p:nvPr/>
        </p:nvSpPr>
        <p:spPr>
          <a:xfrm>
            <a:off x="2681655" y="3513115"/>
            <a:ext cx="261620" cy="247015"/>
          </a:xfrm>
          <a:custGeom>
            <a:avLst/>
            <a:gdLst/>
            <a:ahLst/>
            <a:cxnLst/>
            <a:rect l="l" t="t" r="r" b="b"/>
            <a:pathLst>
              <a:path w="261619" h="247014">
                <a:moveTo>
                  <a:pt x="0" y="123239"/>
                </a:moveTo>
                <a:lnTo>
                  <a:pt x="10258" y="75269"/>
                </a:lnTo>
                <a:lnTo>
                  <a:pt x="38232" y="36095"/>
                </a:lnTo>
                <a:lnTo>
                  <a:pt x="79724" y="9684"/>
                </a:lnTo>
                <a:lnTo>
                  <a:pt x="130534" y="0"/>
                </a:lnTo>
                <a:lnTo>
                  <a:pt x="180487" y="9380"/>
                </a:lnTo>
                <a:lnTo>
                  <a:pt x="222836" y="36094"/>
                </a:lnTo>
                <a:lnTo>
                  <a:pt x="251132" y="76077"/>
                </a:lnTo>
                <a:lnTo>
                  <a:pt x="261068" y="123239"/>
                </a:lnTo>
                <a:lnTo>
                  <a:pt x="250810" y="171210"/>
                </a:lnTo>
                <a:lnTo>
                  <a:pt x="222836" y="210383"/>
                </a:lnTo>
                <a:lnTo>
                  <a:pt x="181344" y="236794"/>
                </a:lnTo>
                <a:lnTo>
                  <a:pt x="130534" y="246479"/>
                </a:lnTo>
                <a:lnTo>
                  <a:pt x="79724" y="236794"/>
                </a:lnTo>
                <a:lnTo>
                  <a:pt x="38232" y="210383"/>
                </a:lnTo>
                <a:lnTo>
                  <a:pt x="10258" y="171210"/>
                </a:lnTo>
                <a:lnTo>
                  <a:pt x="0" y="123239"/>
                </a:lnTo>
                <a:close/>
              </a:path>
            </a:pathLst>
          </a:custGeom>
          <a:ln w="7018">
            <a:solidFill>
              <a:srgbClr val="3D85C6"/>
            </a:solidFill>
          </a:ln>
        </p:spPr>
        <p:txBody>
          <a:bodyPr wrap="square" lIns="0" tIns="0" rIns="0" bIns="0" rtlCol="0"/>
          <a:lstStyle/>
          <a:p>
            <a:endParaRPr/>
          </a:p>
        </p:txBody>
      </p:sp>
      <p:sp>
        <p:nvSpPr>
          <p:cNvPr id="15" name="object 15"/>
          <p:cNvSpPr txBox="1"/>
          <p:nvPr/>
        </p:nvSpPr>
        <p:spPr>
          <a:xfrm>
            <a:off x="2770353" y="3541209"/>
            <a:ext cx="98425" cy="182880"/>
          </a:xfrm>
          <a:prstGeom prst="rect">
            <a:avLst/>
          </a:prstGeom>
        </p:spPr>
        <p:txBody>
          <a:bodyPr vert="horz" wrap="square" lIns="0" tIns="16510" rIns="0" bIns="0" rtlCol="0">
            <a:spAutoFit/>
          </a:bodyPr>
          <a:lstStyle/>
          <a:p>
            <a:pPr marL="12700">
              <a:lnSpc>
                <a:spcPct val="100000"/>
              </a:lnSpc>
              <a:spcBef>
                <a:spcPts val="130"/>
              </a:spcBef>
            </a:pPr>
            <a:r>
              <a:rPr sz="1000" spc="15" dirty="0">
                <a:latin typeface="Arial"/>
                <a:cs typeface="Arial"/>
              </a:rPr>
              <a:t>1</a:t>
            </a:r>
            <a:endParaRPr sz="1000">
              <a:latin typeface="Arial"/>
              <a:cs typeface="Arial"/>
            </a:endParaRPr>
          </a:p>
        </p:txBody>
      </p:sp>
      <p:sp>
        <p:nvSpPr>
          <p:cNvPr id="16" name="object 16"/>
          <p:cNvSpPr/>
          <p:nvPr/>
        </p:nvSpPr>
        <p:spPr>
          <a:xfrm>
            <a:off x="4044354" y="1294739"/>
            <a:ext cx="554798" cy="55479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221890" y="1887228"/>
            <a:ext cx="178435" cy="322580"/>
          </a:xfrm>
          <a:custGeom>
            <a:avLst/>
            <a:gdLst/>
            <a:ahLst/>
            <a:cxnLst/>
            <a:rect l="l" t="t" r="r" b="b"/>
            <a:pathLst>
              <a:path w="178435" h="322580">
                <a:moveTo>
                  <a:pt x="177952" y="233325"/>
                </a:moveTo>
                <a:lnTo>
                  <a:pt x="0" y="233325"/>
                </a:lnTo>
                <a:lnTo>
                  <a:pt x="88976" y="322301"/>
                </a:lnTo>
                <a:lnTo>
                  <a:pt x="177952" y="233325"/>
                </a:lnTo>
                <a:close/>
              </a:path>
              <a:path w="178435" h="322580">
                <a:moveTo>
                  <a:pt x="133464" y="0"/>
                </a:moveTo>
                <a:lnTo>
                  <a:pt x="44488" y="0"/>
                </a:lnTo>
                <a:lnTo>
                  <a:pt x="44488" y="233325"/>
                </a:lnTo>
                <a:lnTo>
                  <a:pt x="133464" y="233325"/>
                </a:lnTo>
                <a:lnTo>
                  <a:pt x="133464" y="0"/>
                </a:lnTo>
                <a:close/>
              </a:path>
            </a:pathLst>
          </a:custGeom>
          <a:solidFill>
            <a:srgbClr val="FFFFFF"/>
          </a:solidFill>
        </p:spPr>
        <p:txBody>
          <a:bodyPr wrap="square" lIns="0" tIns="0" rIns="0" bIns="0" rtlCol="0"/>
          <a:lstStyle/>
          <a:p>
            <a:endParaRPr/>
          </a:p>
        </p:txBody>
      </p:sp>
      <p:sp>
        <p:nvSpPr>
          <p:cNvPr id="18" name="object 18"/>
          <p:cNvSpPr/>
          <p:nvPr/>
        </p:nvSpPr>
        <p:spPr>
          <a:xfrm>
            <a:off x="4221891" y="1887228"/>
            <a:ext cx="178435" cy="322580"/>
          </a:xfrm>
          <a:custGeom>
            <a:avLst/>
            <a:gdLst/>
            <a:ahLst/>
            <a:cxnLst/>
            <a:rect l="l" t="t" r="r" b="b"/>
            <a:pathLst>
              <a:path w="178435" h="322580">
                <a:moveTo>
                  <a:pt x="133463" y="0"/>
                </a:moveTo>
                <a:lnTo>
                  <a:pt x="133463" y="233325"/>
                </a:lnTo>
                <a:lnTo>
                  <a:pt x="177951" y="233325"/>
                </a:lnTo>
                <a:lnTo>
                  <a:pt x="88975" y="322301"/>
                </a:lnTo>
                <a:lnTo>
                  <a:pt x="0" y="233325"/>
                </a:lnTo>
                <a:lnTo>
                  <a:pt x="44487" y="233325"/>
                </a:lnTo>
                <a:lnTo>
                  <a:pt x="44487" y="0"/>
                </a:lnTo>
                <a:lnTo>
                  <a:pt x="133463" y="0"/>
                </a:lnTo>
                <a:close/>
              </a:path>
            </a:pathLst>
          </a:custGeom>
          <a:ln w="7018">
            <a:solidFill>
              <a:srgbClr val="3D85C6"/>
            </a:solidFill>
          </a:ln>
        </p:spPr>
        <p:txBody>
          <a:bodyPr wrap="square" lIns="0" tIns="0" rIns="0" bIns="0" rtlCol="0"/>
          <a:lstStyle/>
          <a:p>
            <a:endParaRPr/>
          </a:p>
        </p:txBody>
      </p:sp>
      <p:sp>
        <p:nvSpPr>
          <p:cNvPr id="19" name="object 19"/>
          <p:cNvSpPr/>
          <p:nvPr/>
        </p:nvSpPr>
        <p:spPr>
          <a:xfrm>
            <a:off x="4399842" y="1887228"/>
            <a:ext cx="261620" cy="247015"/>
          </a:xfrm>
          <a:custGeom>
            <a:avLst/>
            <a:gdLst/>
            <a:ahLst/>
            <a:cxnLst/>
            <a:rect l="l" t="t" r="r" b="b"/>
            <a:pathLst>
              <a:path w="261620" h="247014">
                <a:moveTo>
                  <a:pt x="130533" y="0"/>
                </a:moveTo>
                <a:lnTo>
                  <a:pt x="79723" y="9684"/>
                </a:lnTo>
                <a:lnTo>
                  <a:pt x="38232" y="36095"/>
                </a:lnTo>
                <a:lnTo>
                  <a:pt x="10257" y="75268"/>
                </a:lnTo>
                <a:lnTo>
                  <a:pt x="0" y="123239"/>
                </a:lnTo>
                <a:lnTo>
                  <a:pt x="10257" y="171209"/>
                </a:lnTo>
                <a:lnTo>
                  <a:pt x="38232" y="210381"/>
                </a:lnTo>
                <a:lnTo>
                  <a:pt x="79723" y="236793"/>
                </a:lnTo>
                <a:lnTo>
                  <a:pt x="130533" y="246477"/>
                </a:lnTo>
                <a:lnTo>
                  <a:pt x="181343" y="236793"/>
                </a:lnTo>
                <a:lnTo>
                  <a:pt x="222835" y="210381"/>
                </a:lnTo>
                <a:lnTo>
                  <a:pt x="250809" y="171209"/>
                </a:lnTo>
                <a:lnTo>
                  <a:pt x="261067" y="123239"/>
                </a:lnTo>
                <a:lnTo>
                  <a:pt x="258536" y="99083"/>
                </a:lnTo>
                <a:lnTo>
                  <a:pt x="239136" y="54865"/>
                </a:lnTo>
                <a:lnTo>
                  <a:pt x="202953" y="20705"/>
                </a:lnTo>
                <a:lnTo>
                  <a:pt x="156118" y="2389"/>
                </a:lnTo>
                <a:lnTo>
                  <a:pt x="130533" y="0"/>
                </a:lnTo>
                <a:close/>
              </a:path>
            </a:pathLst>
          </a:custGeom>
          <a:solidFill>
            <a:srgbClr val="FFFFFF"/>
          </a:solidFill>
        </p:spPr>
        <p:txBody>
          <a:bodyPr wrap="square" lIns="0" tIns="0" rIns="0" bIns="0" rtlCol="0"/>
          <a:lstStyle/>
          <a:p>
            <a:endParaRPr/>
          </a:p>
        </p:txBody>
      </p:sp>
      <p:sp>
        <p:nvSpPr>
          <p:cNvPr id="20" name="object 20"/>
          <p:cNvSpPr/>
          <p:nvPr/>
        </p:nvSpPr>
        <p:spPr>
          <a:xfrm>
            <a:off x="4399843" y="1887228"/>
            <a:ext cx="261620" cy="247015"/>
          </a:xfrm>
          <a:custGeom>
            <a:avLst/>
            <a:gdLst/>
            <a:ahLst/>
            <a:cxnLst/>
            <a:rect l="l" t="t" r="r" b="b"/>
            <a:pathLst>
              <a:path w="261620" h="247014">
                <a:moveTo>
                  <a:pt x="0" y="123239"/>
                </a:moveTo>
                <a:lnTo>
                  <a:pt x="10258" y="75268"/>
                </a:lnTo>
                <a:lnTo>
                  <a:pt x="38232" y="36095"/>
                </a:lnTo>
                <a:lnTo>
                  <a:pt x="79724" y="9684"/>
                </a:lnTo>
                <a:lnTo>
                  <a:pt x="130534" y="0"/>
                </a:lnTo>
                <a:lnTo>
                  <a:pt x="180487" y="9380"/>
                </a:lnTo>
                <a:lnTo>
                  <a:pt x="222836" y="36095"/>
                </a:lnTo>
                <a:lnTo>
                  <a:pt x="251132" y="76077"/>
                </a:lnTo>
                <a:lnTo>
                  <a:pt x="261068" y="123239"/>
                </a:lnTo>
                <a:lnTo>
                  <a:pt x="250810" y="171209"/>
                </a:lnTo>
                <a:lnTo>
                  <a:pt x="222836" y="210382"/>
                </a:lnTo>
                <a:lnTo>
                  <a:pt x="181344" y="236794"/>
                </a:lnTo>
                <a:lnTo>
                  <a:pt x="130534" y="246478"/>
                </a:lnTo>
                <a:lnTo>
                  <a:pt x="79724" y="236794"/>
                </a:lnTo>
                <a:lnTo>
                  <a:pt x="38232" y="210382"/>
                </a:lnTo>
                <a:lnTo>
                  <a:pt x="10258" y="171209"/>
                </a:lnTo>
                <a:lnTo>
                  <a:pt x="0" y="123239"/>
                </a:lnTo>
                <a:close/>
              </a:path>
            </a:pathLst>
          </a:custGeom>
          <a:ln w="7018">
            <a:solidFill>
              <a:srgbClr val="3D85C6"/>
            </a:solidFill>
          </a:ln>
        </p:spPr>
        <p:txBody>
          <a:bodyPr wrap="square" lIns="0" tIns="0" rIns="0" bIns="0" rtlCol="0"/>
          <a:lstStyle/>
          <a:p>
            <a:endParaRPr/>
          </a:p>
        </p:txBody>
      </p:sp>
      <p:sp>
        <p:nvSpPr>
          <p:cNvPr id="21" name="object 21"/>
          <p:cNvSpPr txBox="1"/>
          <p:nvPr/>
        </p:nvSpPr>
        <p:spPr>
          <a:xfrm>
            <a:off x="4488541" y="1915323"/>
            <a:ext cx="98425" cy="182880"/>
          </a:xfrm>
          <a:prstGeom prst="rect">
            <a:avLst/>
          </a:prstGeom>
        </p:spPr>
        <p:txBody>
          <a:bodyPr vert="horz" wrap="square" lIns="0" tIns="16510" rIns="0" bIns="0" rtlCol="0">
            <a:spAutoFit/>
          </a:bodyPr>
          <a:lstStyle/>
          <a:p>
            <a:pPr marL="12700">
              <a:lnSpc>
                <a:spcPct val="100000"/>
              </a:lnSpc>
              <a:spcBef>
                <a:spcPts val="130"/>
              </a:spcBef>
            </a:pPr>
            <a:r>
              <a:rPr sz="1000" spc="15" dirty="0">
                <a:latin typeface="Arial"/>
                <a:cs typeface="Arial"/>
              </a:rPr>
              <a:t>2</a:t>
            </a:r>
            <a:endParaRPr sz="1000">
              <a:latin typeface="Arial"/>
              <a:cs typeface="Arial"/>
            </a:endParaRPr>
          </a:p>
        </p:txBody>
      </p:sp>
      <p:sp>
        <p:nvSpPr>
          <p:cNvPr id="22" name="object 22"/>
          <p:cNvSpPr/>
          <p:nvPr/>
        </p:nvSpPr>
        <p:spPr>
          <a:xfrm>
            <a:off x="4397023" y="3595283"/>
            <a:ext cx="261620" cy="247015"/>
          </a:xfrm>
          <a:custGeom>
            <a:avLst/>
            <a:gdLst/>
            <a:ahLst/>
            <a:cxnLst/>
            <a:rect l="l" t="t" r="r" b="b"/>
            <a:pathLst>
              <a:path w="261620" h="247014">
                <a:moveTo>
                  <a:pt x="130534" y="0"/>
                </a:moveTo>
                <a:lnTo>
                  <a:pt x="79724" y="9684"/>
                </a:lnTo>
                <a:lnTo>
                  <a:pt x="38232" y="36096"/>
                </a:lnTo>
                <a:lnTo>
                  <a:pt x="10258" y="75269"/>
                </a:lnTo>
                <a:lnTo>
                  <a:pt x="0" y="123239"/>
                </a:lnTo>
                <a:lnTo>
                  <a:pt x="10258" y="171209"/>
                </a:lnTo>
                <a:lnTo>
                  <a:pt x="38232" y="210382"/>
                </a:lnTo>
                <a:lnTo>
                  <a:pt x="79724" y="236794"/>
                </a:lnTo>
                <a:lnTo>
                  <a:pt x="130534" y="246479"/>
                </a:lnTo>
                <a:lnTo>
                  <a:pt x="181344" y="236794"/>
                </a:lnTo>
                <a:lnTo>
                  <a:pt x="222835" y="210382"/>
                </a:lnTo>
                <a:lnTo>
                  <a:pt x="250810" y="171209"/>
                </a:lnTo>
                <a:lnTo>
                  <a:pt x="261068" y="123239"/>
                </a:lnTo>
                <a:lnTo>
                  <a:pt x="258537" y="99084"/>
                </a:lnTo>
                <a:lnTo>
                  <a:pt x="239137" y="54865"/>
                </a:lnTo>
                <a:lnTo>
                  <a:pt x="202954" y="20705"/>
                </a:lnTo>
                <a:lnTo>
                  <a:pt x="156119" y="2389"/>
                </a:lnTo>
                <a:lnTo>
                  <a:pt x="130534" y="0"/>
                </a:lnTo>
                <a:close/>
              </a:path>
            </a:pathLst>
          </a:custGeom>
          <a:solidFill>
            <a:srgbClr val="FFFFFF"/>
          </a:solidFill>
        </p:spPr>
        <p:txBody>
          <a:bodyPr wrap="square" lIns="0" tIns="0" rIns="0" bIns="0" rtlCol="0"/>
          <a:lstStyle/>
          <a:p>
            <a:endParaRPr/>
          </a:p>
        </p:txBody>
      </p:sp>
      <p:sp>
        <p:nvSpPr>
          <p:cNvPr id="23" name="object 23"/>
          <p:cNvSpPr/>
          <p:nvPr/>
        </p:nvSpPr>
        <p:spPr>
          <a:xfrm>
            <a:off x="4397024" y="3595284"/>
            <a:ext cx="261620" cy="247015"/>
          </a:xfrm>
          <a:custGeom>
            <a:avLst/>
            <a:gdLst/>
            <a:ahLst/>
            <a:cxnLst/>
            <a:rect l="l" t="t" r="r" b="b"/>
            <a:pathLst>
              <a:path w="261620" h="247014">
                <a:moveTo>
                  <a:pt x="0" y="123239"/>
                </a:moveTo>
                <a:lnTo>
                  <a:pt x="10258" y="75269"/>
                </a:lnTo>
                <a:lnTo>
                  <a:pt x="38232" y="36095"/>
                </a:lnTo>
                <a:lnTo>
                  <a:pt x="79724" y="9684"/>
                </a:lnTo>
                <a:lnTo>
                  <a:pt x="130534" y="0"/>
                </a:lnTo>
                <a:lnTo>
                  <a:pt x="180487" y="9380"/>
                </a:lnTo>
                <a:lnTo>
                  <a:pt x="222836" y="36096"/>
                </a:lnTo>
                <a:lnTo>
                  <a:pt x="251132" y="76078"/>
                </a:lnTo>
                <a:lnTo>
                  <a:pt x="261068" y="123239"/>
                </a:lnTo>
                <a:lnTo>
                  <a:pt x="250810" y="171210"/>
                </a:lnTo>
                <a:lnTo>
                  <a:pt x="222836" y="210383"/>
                </a:lnTo>
                <a:lnTo>
                  <a:pt x="181344" y="236794"/>
                </a:lnTo>
                <a:lnTo>
                  <a:pt x="130534" y="246479"/>
                </a:lnTo>
                <a:lnTo>
                  <a:pt x="79724" y="236794"/>
                </a:lnTo>
                <a:lnTo>
                  <a:pt x="38232" y="210383"/>
                </a:lnTo>
                <a:lnTo>
                  <a:pt x="10258" y="171210"/>
                </a:lnTo>
                <a:lnTo>
                  <a:pt x="0" y="123239"/>
                </a:lnTo>
                <a:close/>
              </a:path>
            </a:pathLst>
          </a:custGeom>
          <a:ln w="7018">
            <a:solidFill>
              <a:srgbClr val="3D85C6"/>
            </a:solidFill>
          </a:ln>
        </p:spPr>
        <p:txBody>
          <a:bodyPr wrap="square" lIns="0" tIns="0" rIns="0" bIns="0" rtlCol="0"/>
          <a:lstStyle/>
          <a:p>
            <a:endParaRPr/>
          </a:p>
        </p:txBody>
      </p:sp>
      <p:sp>
        <p:nvSpPr>
          <p:cNvPr id="24" name="object 24"/>
          <p:cNvSpPr txBox="1"/>
          <p:nvPr/>
        </p:nvSpPr>
        <p:spPr>
          <a:xfrm>
            <a:off x="3274526" y="3144876"/>
            <a:ext cx="2112010" cy="661670"/>
          </a:xfrm>
          <a:prstGeom prst="rect">
            <a:avLst/>
          </a:prstGeom>
        </p:spPr>
        <p:txBody>
          <a:bodyPr vert="horz" wrap="square" lIns="0" tIns="15875" rIns="0" bIns="0" rtlCol="0">
            <a:spAutoFit/>
          </a:bodyPr>
          <a:lstStyle/>
          <a:p>
            <a:pPr marL="334010">
              <a:lnSpc>
                <a:spcPct val="100000"/>
              </a:lnSpc>
              <a:spcBef>
                <a:spcPts val="125"/>
              </a:spcBef>
            </a:pPr>
            <a:r>
              <a:rPr sz="1300" spc="5" dirty="0">
                <a:latin typeface="Arial"/>
                <a:cs typeface="Arial"/>
              </a:rPr>
              <a:t>permission</a:t>
            </a:r>
            <a:r>
              <a:rPr sz="1300" spc="-5" dirty="0">
                <a:latin typeface="Arial"/>
                <a:cs typeface="Arial"/>
              </a:rPr>
              <a:t> </a:t>
            </a:r>
            <a:r>
              <a:rPr sz="1300" spc="10" dirty="0">
                <a:latin typeface="Arial"/>
                <a:cs typeface="Arial"/>
              </a:rPr>
              <a:t>matrix</a:t>
            </a:r>
            <a:endParaRPr sz="1300">
              <a:latin typeface="Arial"/>
              <a:cs typeface="Arial"/>
            </a:endParaRPr>
          </a:p>
          <a:p>
            <a:pPr marL="12700">
              <a:lnSpc>
                <a:spcPct val="100000"/>
              </a:lnSpc>
              <a:spcBef>
                <a:spcPts val="45"/>
              </a:spcBef>
            </a:pPr>
            <a:r>
              <a:rPr sz="1300" spc="10" dirty="0">
                <a:latin typeface="Arial"/>
                <a:cs typeface="Arial"/>
              </a:rPr>
              <a:t>(an app constructs a</a:t>
            </a:r>
            <a:r>
              <a:rPr sz="1300" spc="-55" dirty="0">
                <a:latin typeface="Arial"/>
                <a:cs typeface="Arial"/>
              </a:rPr>
              <a:t> </a:t>
            </a:r>
            <a:r>
              <a:rPr sz="1300" spc="5" dirty="0">
                <a:latin typeface="Arial"/>
                <a:cs typeface="Arial"/>
              </a:rPr>
              <a:t>vector)</a:t>
            </a:r>
            <a:endParaRPr sz="1300">
              <a:latin typeface="Arial"/>
              <a:cs typeface="Arial"/>
            </a:endParaRPr>
          </a:p>
          <a:p>
            <a:pPr marL="408305" algn="ctr">
              <a:lnSpc>
                <a:spcPct val="100000"/>
              </a:lnSpc>
              <a:spcBef>
                <a:spcPts val="610"/>
              </a:spcBef>
            </a:pPr>
            <a:r>
              <a:rPr sz="1000" spc="15" dirty="0">
                <a:latin typeface="Arial"/>
                <a:cs typeface="Arial"/>
              </a:rPr>
              <a:t>3</a:t>
            </a:r>
            <a:endParaRPr sz="1000">
              <a:latin typeface="Arial"/>
              <a:cs typeface="Arial"/>
            </a:endParaRPr>
          </a:p>
        </p:txBody>
      </p:sp>
      <p:sp>
        <p:nvSpPr>
          <p:cNvPr id="25" name="object 25"/>
          <p:cNvSpPr/>
          <p:nvPr/>
        </p:nvSpPr>
        <p:spPr>
          <a:xfrm>
            <a:off x="3300855" y="3964283"/>
            <a:ext cx="2091689" cy="589915"/>
          </a:xfrm>
          <a:custGeom>
            <a:avLst/>
            <a:gdLst/>
            <a:ahLst/>
            <a:cxnLst/>
            <a:rect l="l" t="t" r="r" b="b"/>
            <a:pathLst>
              <a:path w="2091689" h="589914">
                <a:moveTo>
                  <a:pt x="1993418" y="0"/>
                </a:moveTo>
                <a:lnTo>
                  <a:pt x="98224" y="0"/>
                </a:lnTo>
                <a:lnTo>
                  <a:pt x="59990" y="7719"/>
                </a:lnTo>
                <a:lnTo>
                  <a:pt x="28768" y="28770"/>
                </a:lnTo>
                <a:lnTo>
                  <a:pt x="7718" y="59991"/>
                </a:lnTo>
                <a:lnTo>
                  <a:pt x="0" y="98225"/>
                </a:lnTo>
                <a:lnTo>
                  <a:pt x="0" y="491114"/>
                </a:lnTo>
                <a:lnTo>
                  <a:pt x="7718" y="529347"/>
                </a:lnTo>
                <a:lnTo>
                  <a:pt x="28769" y="560569"/>
                </a:lnTo>
                <a:lnTo>
                  <a:pt x="59990" y="581620"/>
                </a:lnTo>
                <a:lnTo>
                  <a:pt x="98224" y="589339"/>
                </a:lnTo>
                <a:lnTo>
                  <a:pt x="1993418" y="589339"/>
                </a:lnTo>
                <a:lnTo>
                  <a:pt x="2031652" y="581620"/>
                </a:lnTo>
                <a:lnTo>
                  <a:pt x="2062874" y="560569"/>
                </a:lnTo>
                <a:lnTo>
                  <a:pt x="2083925" y="529347"/>
                </a:lnTo>
                <a:lnTo>
                  <a:pt x="2091644" y="491114"/>
                </a:lnTo>
                <a:lnTo>
                  <a:pt x="2091644" y="98225"/>
                </a:lnTo>
                <a:lnTo>
                  <a:pt x="2084167" y="60636"/>
                </a:lnTo>
                <a:lnTo>
                  <a:pt x="2062874" y="28769"/>
                </a:lnTo>
                <a:lnTo>
                  <a:pt x="2031008" y="7477"/>
                </a:lnTo>
                <a:lnTo>
                  <a:pt x="1993418" y="0"/>
                </a:lnTo>
                <a:close/>
              </a:path>
            </a:pathLst>
          </a:custGeom>
          <a:solidFill>
            <a:srgbClr val="FFFFFF"/>
          </a:solidFill>
        </p:spPr>
        <p:txBody>
          <a:bodyPr wrap="square" lIns="0" tIns="0" rIns="0" bIns="0" rtlCol="0"/>
          <a:lstStyle/>
          <a:p>
            <a:endParaRPr/>
          </a:p>
        </p:txBody>
      </p:sp>
      <p:sp>
        <p:nvSpPr>
          <p:cNvPr id="26" name="object 26"/>
          <p:cNvSpPr/>
          <p:nvPr/>
        </p:nvSpPr>
        <p:spPr>
          <a:xfrm>
            <a:off x="3300856" y="3964283"/>
            <a:ext cx="2091689" cy="589915"/>
          </a:xfrm>
          <a:custGeom>
            <a:avLst/>
            <a:gdLst/>
            <a:ahLst/>
            <a:cxnLst/>
            <a:rect l="l" t="t" r="r" b="b"/>
            <a:pathLst>
              <a:path w="2091689" h="589914">
                <a:moveTo>
                  <a:pt x="0" y="98225"/>
                </a:moveTo>
                <a:lnTo>
                  <a:pt x="7719" y="59991"/>
                </a:lnTo>
                <a:lnTo>
                  <a:pt x="28769" y="28769"/>
                </a:lnTo>
                <a:lnTo>
                  <a:pt x="59991" y="7719"/>
                </a:lnTo>
                <a:lnTo>
                  <a:pt x="98225" y="0"/>
                </a:lnTo>
                <a:lnTo>
                  <a:pt x="1993420" y="0"/>
                </a:lnTo>
                <a:lnTo>
                  <a:pt x="2031009" y="7477"/>
                </a:lnTo>
                <a:lnTo>
                  <a:pt x="2062876" y="28768"/>
                </a:lnTo>
                <a:lnTo>
                  <a:pt x="2084168" y="60635"/>
                </a:lnTo>
                <a:lnTo>
                  <a:pt x="2091645" y="98225"/>
                </a:lnTo>
                <a:lnTo>
                  <a:pt x="2091645" y="491114"/>
                </a:lnTo>
                <a:lnTo>
                  <a:pt x="2083926" y="529347"/>
                </a:lnTo>
                <a:lnTo>
                  <a:pt x="2062875" y="560569"/>
                </a:lnTo>
                <a:lnTo>
                  <a:pt x="2031653" y="581619"/>
                </a:lnTo>
                <a:lnTo>
                  <a:pt x="1993420" y="589339"/>
                </a:lnTo>
                <a:lnTo>
                  <a:pt x="98225" y="589339"/>
                </a:lnTo>
                <a:lnTo>
                  <a:pt x="59991" y="581619"/>
                </a:lnTo>
                <a:lnTo>
                  <a:pt x="28769" y="560569"/>
                </a:lnTo>
                <a:lnTo>
                  <a:pt x="7719" y="529347"/>
                </a:lnTo>
                <a:lnTo>
                  <a:pt x="0" y="491114"/>
                </a:lnTo>
                <a:lnTo>
                  <a:pt x="0" y="98225"/>
                </a:lnTo>
                <a:close/>
              </a:path>
            </a:pathLst>
          </a:custGeom>
          <a:ln w="7018">
            <a:solidFill>
              <a:srgbClr val="3D85C6"/>
            </a:solidFill>
          </a:ln>
        </p:spPr>
        <p:txBody>
          <a:bodyPr wrap="square" lIns="0" tIns="0" rIns="0" bIns="0" rtlCol="0"/>
          <a:lstStyle/>
          <a:p>
            <a:endParaRPr/>
          </a:p>
        </p:txBody>
      </p:sp>
      <p:sp>
        <p:nvSpPr>
          <p:cNvPr id="27" name="object 27"/>
          <p:cNvSpPr/>
          <p:nvPr/>
        </p:nvSpPr>
        <p:spPr>
          <a:xfrm>
            <a:off x="3392790" y="4166348"/>
            <a:ext cx="1844675" cy="193675"/>
          </a:xfrm>
          <a:custGeom>
            <a:avLst/>
            <a:gdLst/>
            <a:ahLst/>
            <a:cxnLst/>
            <a:rect l="l" t="t" r="r" b="b"/>
            <a:pathLst>
              <a:path w="1844675" h="193675">
                <a:moveTo>
                  <a:pt x="0" y="0"/>
                </a:moveTo>
                <a:lnTo>
                  <a:pt x="1844431" y="0"/>
                </a:lnTo>
                <a:lnTo>
                  <a:pt x="1844431" y="193668"/>
                </a:lnTo>
                <a:lnTo>
                  <a:pt x="0" y="193668"/>
                </a:lnTo>
                <a:lnTo>
                  <a:pt x="0" y="0"/>
                </a:lnTo>
                <a:close/>
              </a:path>
            </a:pathLst>
          </a:custGeom>
          <a:solidFill>
            <a:srgbClr val="FFFFFF"/>
          </a:solidFill>
        </p:spPr>
        <p:txBody>
          <a:bodyPr wrap="square" lIns="0" tIns="0" rIns="0" bIns="0" rtlCol="0"/>
          <a:lstStyle/>
          <a:p>
            <a:endParaRPr/>
          </a:p>
        </p:txBody>
      </p:sp>
      <p:sp>
        <p:nvSpPr>
          <p:cNvPr id="28" name="object 28"/>
          <p:cNvSpPr txBox="1"/>
          <p:nvPr/>
        </p:nvSpPr>
        <p:spPr>
          <a:xfrm>
            <a:off x="3380090" y="4137747"/>
            <a:ext cx="1868805" cy="227965"/>
          </a:xfrm>
          <a:prstGeom prst="rect">
            <a:avLst/>
          </a:prstGeom>
        </p:spPr>
        <p:txBody>
          <a:bodyPr vert="horz" wrap="square" lIns="0" tIns="15875" rIns="0" bIns="0" rtlCol="0">
            <a:spAutoFit/>
          </a:bodyPr>
          <a:lstStyle/>
          <a:p>
            <a:pPr marL="12700">
              <a:lnSpc>
                <a:spcPct val="100000"/>
              </a:lnSpc>
              <a:spcBef>
                <a:spcPts val="125"/>
              </a:spcBef>
            </a:pPr>
            <a:r>
              <a:rPr sz="1300" spc="5" dirty="0">
                <a:solidFill>
                  <a:srgbClr val="222222"/>
                </a:solidFill>
                <a:latin typeface="Arial"/>
                <a:cs typeface="Arial"/>
              </a:rPr>
              <a:t>Multi-Level </a:t>
            </a:r>
            <a:r>
              <a:rPr sz="1300" spc="10" dirty="0">
                <a:solidFill>
                  <a:srgbClr val="222222"/>
                </a:solidFill>
                <a:latin typeface="Arial"/>
                <a:cs typeface="Arial"/>
              </a:rPr>
              <a:t>Data</a:t>
            </a:r>
            <a:r>
              <a:rPr sz="1300" spc="-35" dirty="0">
                <a:solidFill>
                  <a:srgbClr val="222222"/>
                </a:solidFill>
                <a:latin typeface="Arial"/>
                <a:cs typeface="Arial"/>
              </a:rPr>
              <a:t> </a:t>
            </a:r>
            <a:r>
              <a:rPr sz="1300" spc="10" dirty="0">
                <a:solidFill>
                  <a:srgbClr val="222222"/>
                </a:solidFill>
                <a:latin typeface="Arial"/>
                <a:cs typeface="Arial"/>
              </a:rPr>
              <a:t>Pruning</a:t>
            </a:r>
            <a:endParaRPr sz="1300">
              <a:latin typeface="Arial"/>
              <a:cs typeface="Arial"/>
            </a:endParaRPr>
          </a:p>
        </p:txBody>
      </p:sp>
      <p:sp>
        <p:nvSpPr>
          <p:cNvPr id="29" name="object 29"/>
          <p:cNvSpPr/>
          <p:nvPr/>
        </p:nvSpPr>
        <p:spPr>
          <a:xfrm>
            <a:off x="4417213" y="4594592"/>
            <a:ext cx="261620" cy="247015"/>
          </a:xfrm>
          <a:custGeom>
            <a:avLst/>
            <a:gdLst/>
            <a:ahLst/>
            <a:cxnLst/>
            <a:rect l="l" t="t" r="r" b="b"/>
            <a:pathLst>
              <a:path w="261620" h="247014">
                <a:moveTo>
                  <a:pt x="130534" y="0"/>
                </a:moveTo>
                <a:lnTo>
                  <a:pt x="79724" y="9684"/>
                </a:lnTo>
                <a:lnTo>
                  <a:pt x="38232" y="36096"/>
                </a:lnTo>
                <a:lnTo>
                  <a:pt x="10257" y="75269"/>
                </a:lnTo>
                <a:lnTo>
                  <a:pt x="0" y="123239"/>
                </a:lnTo>
                <a:lnTo>
                  <a:pt x="10257" y="171209"/>
                </a:lnTo>
                <a:lnTo>
                  <a:pt x="38232" y="210382"/>
                </a:lnTo>
                <a:lnTo>
                  <a:pt x="79724" y="236794"/>
                </a:lnTo>
                <a:lnTo>
                  <a:pt x="130534" y="246479"/>
                </a:lnTo>
                <a:lnTo>
                  <a:pt x="181343" y="236794"/>
                </a:lnTo>
                <a:lnTo>
                  <a:pt x="222835" y="210382"/>
                </a:lnTo>
                <a:lnTo>
                  <a:pt x="250809" y="171209"/>
                </a:lnTo>
                <a:lnTo>
                  <a:pt x="261067" y="123239"/>
                </a:lnTo>
                <a:lnTo>
                  <a:pt x="258536" y="99084"/>
                </a:lnTo>
                <a:lnTo>
                  <a:pt x="239136" y="54866"/>
                </a:lnTo>
                <a:lnTo>
                  <a:pt x="202954" y="20705"/>
                </a:lnTo>
                <a:lnTo>
                  <a:pt x="156119" y="2389"/>
                </a:lnTo>
                <a:lnTo>
                  <a:pt x="130534" y="0"/>
                </a:lnTo>
                <a:close/>
              </a:path>
            </a:pathLst>
          </a:custGeom>
          <a:solidFill>
            <a:srgbClr val="FFFFFF"/>
          </a:solidFill>
        </p:spPr>
        <p:txBody>
          <a:bodyPr wrap="square" lIns="0" tIns="0" rIns="0" bIns="0" rtlCol="0"/>
          <a:lstStyle/>
          <a:p>
            <a:endParaRPr/>
          </a:p>
        </p:txBody>
      </p:sp>
      <p:sp>
        <p:nvSpPr>
          <p:cNvPr id="30" name="object 30"/>
          <p:cNvSpPr/>
          <p:nvPr/>
        </p:nvSpPr>
        <p:spPr>
          <a:xfrm>
            <a:off x="4417214" y="4594592"/>
            <a:ext cx="261620" cy="247015"/>
          </a:xfrm>
          <a:custGeom>
            <a:avLst/>
            <a:gdLst/>
            <a:ahLst/>
            <a:cxnLst/>
            <a:rect l="l" t="t" r="r" b="b"/>
            <a:pathLst>
              <a:path w="261620" h="247014">
                <a:moveTo>
                  <a:pt x="0" y="123239"/>
                </a:moveTo>
                <a:lnTo>
                  <a:pt x="10258" y="75269"/>
                </a:lnTo>
                <a:lnTo>
                  <a:pt x="38232" y="36095"/>
                </a:lnTo>
                <a:lnTo>
                  <a:pt x="79724" y="9684"/>
                </a:lnTo>
                <a:lnTo>
                  <a:pt x="130534" y="0"/>
                </a:lnTo>
                <a:lnTo>
                  <a:pt x="180487" y="9380"/>
                </a:lnTo>
                <a:lnTo>
                  <a:pt x="222836" y="36094"/>
                </a:lnTo>
                <a:lnTo>
                  <a:pt x="251132" y="76077"/>
                </a:lnTo>
                <a:lnTo>
                  <a:pt x="261068" y="123239"/>
                </a:lnTo>
                <a:lnTo>
                  <a:pt x="250810" y="171210"/>
                </a:lnTo>
                <a:lnTo>
                  <a:pt x="222836" y="210383"/>
                </a:lnTo>
                <a:lnTo>
                  <a:pt x="181344" y="236794"/>
                </a:lnTo>
                <a:lnTo>
                  <a:pt x="130534" y="246479"/>
                </a:lnTo>
                <a:lnTo>
                  <a:pt x="79724" y="236794"/>
                </a:lnTo>
                <a:lnTo>
                  <a:pt x="38232" y="210383"/>
                </a:lnTo>
                <a:lnTo>
                  <a:pt x="10258" y="171210"/>
                </a:lnTo>
                <a:lnTo>
                  <a:pt x="0" y="123239"/>
                </a:lnTo>
                <a:close/>
              </a:path>
            </a:pathLst>
          </a:custGeom>
          <a:ln w="7018">
            <a:solidFill>
              <a:srgbClr val="3D85C6"/>
            </a:solidFill>
          </a:ln>
        </p:spPr>
        <p:txBody>
          <a:bodyPr wrap="square" lIns="0" tIns="0" rIns="0" bIns="0" rtlCol="0"/>
          <a:lstStyle/>
          <a:p>
            <a:endParaRPr/>
          </a:p>
        </p:txBody>
      </p:sp>
      <p:sp>
        <p:nvSpPr>
          <p:cNvPr id="31" name="object 31"/>
          <p:cNvSpPr txBox="1"/>
          <p:nvPr/>
        </p:nvSpPr>
        <p:spPr>
          <a:xfrm>
            <a:off x="4505912" y="4622686"/>
            <a:ext cx="98425" cy="182880"/>
          </a:xfrm>
          <a:prstGeom prst="rect">
            <a:avLst/>
          </a:prstGeom>
        </p:spPr>
        <p:txBody>
          <a:bodyPr vert="horz" wrap="square" lIns="0" tIns="16510" rIns="0" bIns="0" rtlCol="0">
            <a:spAutoFit/>
          </a:bodyPr>
          <a:lstStyle/>
          <a:p>
            <a:pPr marL="12700">
              <a:lnSpc>
                <a:spcPct val="100000"/>
              </a:lnSpc>
              <a:spcBef>
                <a:spcPts val="130"/>
              </a:spcBef>
            </a:pPr>
            <a:r>
              <a:rPr sz="1000" spc="15" dirty="0">
                <a:latin typeface="Arial"/>
                <a:cs typeface="Arial"/>
              </a:rPr>
              <a:t>4</a:t>
            </a:r>
            <a:endParaRPr sz="1000">
              <a:latin typeface="Arial"/>
              <a:cs typeface="Arial"/>
            </a:endParaRPr>
          </a:p>
        </p:txBody>
      </p:sp>
      <p:sp>
        <p:nvSpPr>
          <p:cNvPr id="32" name="object 32"/>
          <p:cNvSpPr/>
          <p:nvPr/>
        </p:nvSpPr>
        <p:spPr>
          <a:xfrm>
            <a:off x="3822218" y="4957862"/>
            <a:ext cx="977294" cy="817083"/>
          </a:xfrm>
          <a:prstGeom prst="rect">
            <a:avLst/>
          </a:prstGeom>
          <a:blipFill>
            <a:blip r:embed="rId4" cstate="print"/>
            <a:stretch>
              <a:fillRect/>
            </a:stretch>
          </a:blipFill>
        </p:spPr>
        <p:txBody>
          <a:bodyPr wrap="square" lIns="0" tIns="0" rIns="0" bIns="0" rtlCol="0"/>
          <a:lstStyle/>
          <a:p>
            <a:endParaRPr/>
          </a:p>
        </p:txBody>
      </p:sp>
      <p:sp>
        <p:nvSpPr>
          <p:cNvPr id="33" name="object 33"/>
          <p:cNvSpPr txBox="1"/>
          <p:nvPr/>
        </p:nvSpPr>
        <p:spPr>
          <a:xfrm>
            <a:off x="3268286" y="5859645"/>
            <a:ext cx="2084070" cy="431165"/>
          </a:xfrm>
          <a:prstGeom prst="rect">
            <a:avLst/>
          </a:prstGeom>
        </p:spPr>
        <p:txBody>
          <a:bodyPr vert="horz" wrap="square" lIns="0" tIns="10795" rIns="0" bIns="0" rtlCol="0">
            <a:spAutoFit/>
          </a:bodyPr>
          <a:lstStyle/>
          <a:p>
            <a:pPr marL="12700" marR="5080" indent="243204">
              <a:lnSpc>
                <a:spcPct val="102699"/>
              </a:lnSpc>
              <a:spcBef>
                <a:spcPts val="85"/>
              </a:spcBef>
            </a:pPr>
            <a:r>
              <a:rPr sz="1300" spc="10" dirty="0">
                <a:latin typeface="Arial"/>
                <a:cs typeface="Arial"/>
              </a:rPr>
              <a:t>new </a:t>
            </a:r>
            <a:r>
              <a:rPr sz="1300" spc="5" dirty="0">
                <a:latin typeface="Arial"/>
                <a:cs typeface="Arial"/>
              </a:rPr>
              <a:t>permission </a:t>
            </a:r>
            <a:r>
              <a:rPr sz="1300" spc="10" dirty="0">
                <a:latin typeface="Arial"/>
                <a:cs typeface="Arial"/>
              </a:rPr>
              <a:t>matrix  (less </a:t>
            </a:r>
            <a:r>
              <a:rPr sz="1300" spc="5" dirty="0">
                <a:latin typeface="Arial"/>
                <a:cs typeface="Arial"/>
              </a:rPr>
              <a:t>features after</a:t>
            </a:r>
            <a:r>
              <a:rPr sz="1300" spc="-50" dirty="0">
                <a:latin typeface="Arial"/>
                <a:cs typeface="Arial"/>
              </a:rPr>
              <a:t> </a:t>
            </a:r>
            <a:r>
              <a:rPr sz="1300" spc="5" dirty="0">
                <a:latin typeface="Arial"/>
                <a:cs typeface="Arial"/>
              </a:rPr>
              <a:t>pruning)</a:t>
            </a:r>
            <a:endParaRPr sz="1300">
              <a:latin typeface="Arial"/>
              <a:cs typeface="Arial"/>
            </a:endParaRPr>
          </a:p>
        </p:txBody>
      </p:sp>
      <p:sp>
        <p:nvSpPr>
          <p:cNvPr id="34" name="object 34"/>
          <p:cNvSpPr txBox="1"/>
          <p:nvPr/>
        </p:nvSpPr>
        <p:spPr>
          <a:xfrm>
            <a:off x="3521119" y="6506017"/>
            <a:ext cx="1579245" cy="227965"/>
          </a:xfrm>
          <a:prstGeom prst="rect">
            <a:avLst/>
          </a:prstGeom>
        </p:spPr>
        <p:txBody>
          <a:bodyPr vert="horz" wrap="square" lIns="0" tIns="15875" rIns="0" bIns="0" rtlCol="0">
            <a:spAutoFit/>
          </a:bodyPr>
          <a:lstStyle/>
          <a:p>
            <a:pPr marL="12700">
              <a:lnSpc>
                <a:spcPct val="100000"/>
              </a:lnSpc>
              <a:spcBef>
                <a:spcPts val="125"/>
              </a:spcBef>
            </a:pPr>
            <a:r>
              <a:rPr sz="1300" spc="10" dirty="0">
                <a:latin typeface="Arial"/>
                <a:cs typeface="Arial"/>
              </a:rPr>
              <a:t>Data</a:t>
            </a:r>
            <a:r>
              <a:rPr sz="1300" spc="-50" dirty="0">
                <a:latin typeface="Arial"/>
                <a:cs typeface="Arial"/>
              </a:rPr>
              <a:t> </a:t>
            </a:r>
            <a:r>
              <a:rPr sz="1300" spc="10" dirty="0">
                <a:latin typeface="Arial"/>
                <a:cs typeface="Arial"/>
              </a:rPr>
              <a:t>Pre-Processing</a:t>
            </a:r>
            <a:endParaRPr sz="1300">
              <a:latin typeface="Arial"/>
              <a:cs typeface="Arial"/>
            </a:endParaRPr>
          </a:p>
        </p:txBody>
      </p:sp>
      <p:sp>
        <p:nvSpPr>
          <p:cNvPr id="35" name="object 35"/>
          <p:cNvSpPr/>
          <p:nvPr/>
        </p:nvSpPr>
        <p:spPr>
          <a:xfrm>
            <a:off x="5549708" y="3742462"/>
            <a:ext cx="441325" cy="178435"/>
          </a:xfrm>
          <a:custGeom>
            <a:avLst/>
            <a:gdLst/>
            <a:ahLst/>
            <a:cxnLst/>
            <a:rect l="l" t="t" r="r" b="b"/>
            <a:pathLst>
              <a:path w="441325" h="178435">
                <a:moveTo>
                  <a:pt x="352033" y="0"/>
                </a:moveTo>
                <a:lnTo>
                  <a:pt x="352033" y="44486"/>
                </a:lnTo>
                <a:lnTo>
                  <a:pt x="0" y="44486"/>
                </a:lnTo>
                <a:lnTo>
                  <a:pt x="0" y="133463"/>
                </a:lnTo>
                <a:lnTo>
                  <a:pt x="352033" y="133463"/>
                </a:lnTo>
                <a:lnTo>
                  <a:pt x="352033" y="177949"/>
                </a:lnTo>
                <a:lnTo>
                  <a:pt x="441010" y="88974"/>
                </a:lnTo>
                <a:lnTo>
                  <a:pt x="352033" y="0"/>
                </a:lnTo>
                <a:close/>
              </a:path>
            </a:pathLst>
          </a:custGeom>
          <a:solidFill>
            <a:srgbClr val="FFFFFF"/>
          </a:solidFill>
        </p:spPr>
        <p:txBody>
          <a:bodyPr wrap="square" lIns="0" tIns="0" rIns="0" bIns="0" rtlCol="0"/>
          <a:lstStyle/>
          <a:p>
            <a:endParaRPr/>
          </a:p>
        </p:txBody>
      </p:sp>
      <p:sp>
        <p:nvSpPr>
          <p:cNvPr id="36" name="object 36"/>
          <p:cNvSpPr/>
          <p:nvPr/>
        </p:nvSpPr>
        <p:spPr>
          <a:xfrm>
            <a:off x="5549710" y="3742462"/>
            <a:ext cx="441325" cy="178435"/>
          </a:xfrm>
          <a:custGeom>
            <a:avLst/>
            <a:gdLst/>
            <a:ahLst/>
            <a:cxnLst/>
            <a:rect l="l" t="t" r="r" b="b"/>
            <a:pathLst>
              <a:path w="441325" h="178435">
                <a:moveTo>
                  <a:pt x="0" y="44487"/>
                </a:moveTo>
                <a:lnTo>
                  <a:pt x="352033" y="44487"/>
                </a:lnTo>
                <a:lnTo>
                  <a:pt x="352033" y="0"/>
                </a:lnTo>
                <a:lnTo>
                  <a:pt x="441009" y="88975"/>
                </a:lnTo>
                <a:lnTo>
                  <a:pt x="352033" y="177951"/>
                </a:lnTo>
                <a:lnTo>
                  <a:pt x="352033" y="133463"/>
                </a:lnTo>
                <a:lnTo>
                  <a:pt x="0" y="133463"/>
                </a:lnTo>
                <a:lnTo>
                  <a:pt x="0" y="44487"/>
                </a:lnTo>
                <a:close/>
              </a:path>
            </a:pathLst>
          </a:custGeom>
          <a:ln w="7018">
            <a:solidFill>
              <a:srgbClr val="3D85C6"/>
            </a:solidFill>
          </a:ln>
        </p:spPr>
        <p:txBody>
          <a:bodyPr wrap="square" lIns="0" tIns="0" rIns="0" bIns="0" rtlCol="0"/>
          <a:lstStyle/>
          <a:p>
            <a:endParaRPr/>
          </a:p>
        </p:txBody>
      </p:sp>
      <p:sp>
        <p:nvSpPr>
          <p:cNvPr id="37" name="object 37"/>
          <p:cNvSpPr/>
          <p:nvPr/>
        </p:nvSpPr>
        <p:spPr>
          <a:xfrm>
            <a:off x="5568544" y="3513114"/>
            <a:ext cx="261620" cy="247015"/>
          </a:xfrm>
          <a:custGeom>
            <a:avLst/>
            <a:gdLst/>
            <a:ahLst/>
            <a:cxnLst/>
            <a:rect l="l" t="t" r="r" b="b"/>
            <a:pathLst>
              <a:path w="261620" h="247014">
                <a:moveTo>
                  <a:pt x="130534" y="0"/>
                </a:moveTo>
                <a:lnTo>
                  <a:pt x="79724" y="9684"/>
                </a:lnTo>
                <a:lnTo>
                  <a:pt x="38232" y="36096"/>
                </a:lnTo>
                <a:lnTo>
                  <a:pt x="10257" y="75269"/>
                </a:lnTo>
                <a:lnTo>
                  <a:pt x="0" y="123239"/>
                </a:lnTo>
                <a:lnTo>
                  <a:pt x="10257" y="171210"/>
                </a:lnTo>
                <a:lnTo>
                  <a:pt x="38232" y="210383"/>
                </a:lnTo>
                <a:lnTo>
                  <a:pt x="79724" y="236794"/>
                </a:lnTo>
                <a:lnTo>
                  <a:pt x="130534" y="246479"/>
                </a:lnTo>
                <a:lnTo>
                  <a:pt x="181343" y="236794"/>
                </a:lnTo>
                <a:lnTo>
                  <a:pt x="222835" y="210383"/>
                </a:lnTo>
                <a:lnTo>
                  <a:pt x="250809" y="171210"/>
                </a:lnTo>
                <a:lnTo>
                  <a:pt x="261067" y="123239"/>
                </a:lnTo>
                <a:lnTo>
                  <a:pt x="258536" y="99084"/>
                </a:lnTo>
                <a:lnTo>
                  <a:pt x="239136" y="54866"/>
                </a:lnTo>
                <a:lnTo>
                  <a:pt x="202954" y="20705"/>
                </a:lnTo>
                <a:lnTo>
                  <a:pt x="156119" y="2389"/>
                </a:lnTo>
                <a:lnTo>
                  <a:pt x="130534" y="0"/>
                </a:lnTo>
                <a:close/>
              </a:path>
            </a:pathLst>
          </a:custGeom>
          <a:solidFill>
            <a:srgbClr val="FFFFFF"/>
          </a:solidFill>
        </p:spPr>
        <p:txBody>
          <a:bodyPr wrap="square" lIns="0" tIns="0" rIns="0" bIns="0" rtlCol="0"/>
          <a:lstStyle/>
          <a:p>
            <a:endParaRPr/>
          </a:p>
        </p:txBody>
      </p:sp>
      <p:sp>
        <p:nvSpPr>
          <p:cNvPr id="38" name="object 38"/>
          <p:cNvSpPr/>
          <p:nvPr/>
        </p:nvSpPr>
        <p:spPr>
          <a:xfrm>
            <a:off x="5568546" y="3513115"/>
            <a:ext cx="261620" cy="247015"/>
          </a:xfrm>
          <a:custGeom>
            <a:avLst/>
            <a:gdLst/>
            <a:ahLst/>
            <a:cxnLst/>
            <a:rect l="l" t="t" r="r" b="b"/>
            <a:pathLst>
              <a:path w="261620" h="247014">
                <a:moveTo>
                  <a:pt x="0" y="123239"/>
                </a:moveTo>
                <a:lnTo>
                  <a:pt x="10258" y="75269"/>
                </a:lnTo>
                <a:lnTo>
                  <a:pt x="38232" y="36095"/>
                </a:lnTo>
                <a:lnTo>
                  <a:pt x="79724" y="9684"/>
                </a:lnTo>
                <a:lnTo>
                  <a:pt x="130534" y="0"/>
                </a:lnTo>
                <a:lnTo>
                  <a:pt x="180487" y="9380"/>
                </a:lnTo>
                <a:lnTo>
                  <a:pt x="222835" y="36094"/>
                </a:lnTo>
                <a:lnTo>
                  <a:pt x="251132" y="76077"/>
                </a:lnTo>
                <a:lnTo>
                  <a:pt x="261068" y="123239"/>
                </a:lnTo>
                <a:lnTo>
                  <a:pt x="250810" y="171210"/>
                </a:lnTo>
                <a:lnTo>
                  <a:pt x="222836" y="210383"/>
                </a:lnTo>
                <a:lnTo>
                  <a:pt x="181344" y="236794"/>
                </a:lnTo>
                <a:lnTo>
                  <a:pt x="130534" y="246479"/>
                </a:lnTo>
                <a:lnTo>
                  <a:pt x="79724" y="236794"/>
                </a:lnTo>
                <a:lnTo>
                  <a:pt x="38232" y="210383"/>
                </a:lnTo>
                <a:lnTo>
                  <a:pt x="10258" y="171210"/>
                </a:lnTo>
                <a:lnTo>
                  <a:pt x="0" y="123239"/>
                </a:lnTo>
                <a:close/>
              </a:path>
            </a:pathLst>
          </a:custGeom>
          <a:ln w="7018">
            <a:solidFill>
              <a:srgbClr val="3D85C6"/>
            </a:solidFill>
          </a:ln>
        </p:spPr>
        <p:txBody>
          <a:bodyPr wrap="square" lIns="0" tIns="0" rIns="0" bIns="0" rtlCol="0"/>
          <a:lstStyle/>
          <a:p>
            <a:endParaRPr/>
          </a:p>
        </p:txBody>
      </p:sp>
      <p:sp>
        <p:nvSpPr>
          <p:cNvPr id="39" name="object 39"/>
          <p:cNvSpPr txBox="1"/>
          <p:nvPr/>
        </p:nvSpPr>
        <p:spPr>
          <a:xfrm>
            <a:off x="5657242" y="3541209"/>
            <a:ext cx="98425" cy="182880"/>
          </a:xfrm>
          <a:prstGeom prst="rect">
            <a:avLst/>
          </a:prstGeom>
        </p:spPr>
        <p:txBody>
          <a:bodyPr vert="horz" wrap="square" lIns="0" tIns="16510" rIns="0" bIns="0" rtlCol="0">
            <a:spAutoFit/>
          </a:bodyPr>
          <a:lstStyle/>
          <a:p>
            <a:pPr marL="12700">
              <a:lnSpc>
                <a:spcPct val="100000"/>
              </a:lnSpc>
              <a:spcBef>
                <a:spcPts val="130"/>
              </a:spcBef>
            </a:pPr>
            <a:r>
              <a:rPr sz="1000" spc="15" dirty="0">
                <a:latin typeface="Arial"/>
                <a:cs typeface="Arial"/>
              </a:rPr>
              <a:t>5</a:t>
            </a:r>
            <a:endParaRPr sz="1000">
              <a:latin typeface="Arial"/>
              <a:cs typeface="Arial"/>
            </a:endParaRPr>
          </a:p>
        </p:txBody>
      </p:sp>
      <p:sp>
        <p:nvSpPr>
          <p:cNvPr id="40" name="object 40"/>
          <p:cNvSpPr/>
          <p:nvPr/>
        </p:nvSpPr>
        <p:spPr>
          <a:xfrm>
            <a:off x="6615259" y="1538747"/>
            <a:ext cx="911580" cy="982213"/>
          </a:xfrm>
          <a:prstGeom prst="rect">
            <a:avLst/>
          </a:prstGeom>
          <a:blipFill>
            <a:blip r:embed="rId5" cstate="print"/>
            <a:stretch>
              <a:fillRect/>
            </a:stretch>
          </a:blipFill>
        </p:spPr>
        <p:txBody>
          <a:bodyPr wrap="square" lIns="0" tIns="0" rIns="0" bIns="0" rtlCol="0"/>
          <a:lstStyle/>
          <a:p>
            <a:endParaRPr/>
          </a:p>
        </p:txBody>
      </p:sp>
      <p:sp>
        <p:nvSpPr>
          <p:cNvPr id="41" name="object 41"/>
          <p:cNvSpPr txBox="1"/>
          <p:nvPr/>
        </p:nvSpPr>
        <p:spPr>
          <a:xfrm>
            <a:off x="6212192" y="2451224"/>
            <a:ext cx="1915795" cy="227965"/>
          </a:xfrm>
          <a:prstGeom prst="rect">
            <a:avLst/>
          </a:prstGeom>
        </p:spPr>
        <p:txBody>
          <a:bodyPr vert="horz" wrap="square" lIns="0" tIns="15875" rIns="0" bIns="0" rtlCol="0">
            <a:spAutoFit/>
          </a:bodyPr>
          <a:lstStyle/>
          <a:p>
            <a:pPr marL="12700">
              <a:lnSpc>
                <a:spcPct val="100000"/>
              </a:lnSpc>
              <a:spcBef>
                <a:spcPts val="125"/>
              </a:spcBef>
            </a:pPr>
            <a:r>
              <a:rPr sz="1300" spc="5" dirty="0">
                <a:latin typeface="Arial"/>
                <a:cs typeface="Arial"/>
              </a:rPr>
              <a:t>Support Vector</a:t>
            </a:r>
            <a:r>
              <a:rPr sz="1300" spc="-20" dirty="0">
                <a:latin typeface="Arial"/>
                <a:cs typeface="Arial"/>
              </a:rPr>
              <a:t> </a:t>
            </a:r>
            <a:r>
              <a:rPr sz="1300" spc="10" dirty="0">
                <a:latin typeface="Arial"/>
                <a:cs typeface="Arial"/>
              </a:rPr>
              <a:t>Machines</a:t>
            </a:r>
            <a:endParaRPr sz="1300">
              <a:latin typeface="Arial"/>
              <a:cs typeface="Arial"/>
            </a:endParaRPr>
          </a:p>
        </p:txBody>
      </p:sp>
      <p:sp>
        <p:nvSpPr>
          <p:cNvPr id="42" name="object 42"/>
          <p:cNvSpPr/>
          <p:nvPr/>
        </p:nvSpPr>
        <p:spPr>
          <a:xfrm>
            <a:off x="6991507" y="2811820"/>
            <a:ext cx="290195" cy="175260"/>
          </a:xfrm>
          <a:custGeom>
            <a:avLst/>
            <a:gdLst/>
            <a:ahLst/>
            <a:cxnLst/>
            <a:rect l="l" t="t" r="r" b="b"/>
            <a:pathLst>
              <a:path w="290195" h="175260">
                <a:moveTo>
                  <a:pt x="144792" y="0"/>
                </a:moveTo>
                <a:lnTo>
                  <a:pt x="88432" y="6870"/>
                </a:lnTo>
                <a:lnTo>
                  <a:pt x="42408" y="25606"/>
                </a:lnTo>
                <a:lnTo>
                  <a:pt x="11378" y="53396"/>
                </a:lnTo>
                <a:lnTo>
                  <a:pt x="0" y="87428"/>
                </a:lnTo>
                <a:lnTo>
                  <a:pt x="11378" y="121458"/>
                </a:lnTo>
                <a:lnTo>
                  <a:pt x="42408" y="149248"/>
                </a:lnTo>
                <a:lnTo>
                  <a:pt x="88432" y="167985"/>
                </a:lnTo>
                <a:lnTo>
                  <a:pt x="144792" y="174856"/>
                </a:lnTo>
                <a:lnTo>
                  <a:pt x="201152" y="167985"/>
                </a:lnTo>
                <a:lnTo>
                  <a:pt x="247175" y="149248"/>
                </a:lnTo>
                <a:lnTo>
                  <a:pt x="278205" y="121458"/>
                </a:lnTo>
                <a:lnTo>
                  <a:pt x="289584" y="87428"/>
                </a:lnTo>
                <a:lnTo>
                  <a:pt x="278205" y="53396"/>
                </a:lnTo>
                <a:lnTo>
                  <a:pt x="247175" y="25606"/>
                </a:lnTo>
                <a:lnTo>
                  <a:pt x="201152" y="6870"/>
                </a:lnTo>
                <a:lnTo>
                  <a:pt x="144792" y="0"/>
                </a:lnTo>
                <a:close/>
              </a:path>
            </a:pathLst>
          </a:custGeom>
          <a:solidFill>
            <a:srgbClr val="FFFFFF"/>
          </a:solidFill>
        </p:spPr>
        <p:txBody>
          <a:bodyPr wrap="square" lIns="0" tIns="0" rIns="0" bIns="0" rtlCol="0"/>
          <a:lstStyle/>
          <a:p>
            <a:endParaRPr/>
          </a:p>
        </p:txBody>
      </p:sp>
      <p:sp>
        <p:nvSpPr>
          <p:cNvPr id="43" name="object 43"/>
          <p:cNvSpPr/>
          <p:nvPr/>
        </p:nvSpPr>
        <p:spPr>
          <a:xfrm>
            <a:off x="6991508" y="2811819"/>
            <a:ext cx="290195" cy="175260"/>
          </a:xfrm>
          <a:custGeom>
            <a:avLst/>
            <a:gdLst/>
            <a:ahLst/>
            <a:cxnLst/>
            <a:rect l="l" t="t" r="r" b="b"/>
            <a:pathLst>
              <a:path w="290195" h="175260">
                <a:moveTo>
                  <a:pt x="0" y="87427"/>
                </a:moveTo>
                <a:lnTo>
                  <a:pt x="11378" y="53396"/>
                </a:lnTo>
                <a:lnTo>
                  <a:pt x="42408" y="25606"/>
                </a:lnTo>
                <a:lnTo>
                  <a:pt x="88432" y="6870"/>
                </a:lnTo>
                <a:lnTo>
                  <a:pt x="144792" y="0"/>
                </a:lnTo>
                <a:lnTo>
                  <a:pt x="201151" y="6870"/>
                </a:lnTo>
                <a:lnTo>
                  <a:pt x="247175" y="25606"/>
                </a:lnTo>
                <a:lnTo>
                  <a:pt x="278204" y="53396"/>
                </a:lnTo>
                <a:lnTo>
                  <a:pt x="289583" y="87427"/>
                </a:lnTo>
                <a:lnTo>
                  <a:pt x="278204" y="121458"/>
                </a:lnTo>
                <a:lnTo>
                  <a:pt x="247175" y="149249"/>
                </a:lnTo>
                <a:lnTo>
                  <a:pt x="201151" y="167985"/>
                </a:lnTo>
                <a:lnTo>
                  <a:pt x="144792" y="174856"/>
                </a:lnTo>
                <a:lnTo>
                  <a:pt x="88432" y="167985"/>
                </a:lnTo>
                <a:lnTo>
                  <a:pt x="42408" y="149249"/>
                </a:lnTo>
                <a:lnTo>
                  <a:pt x="11378" y="121458"/>
                </a:lnTo>
                <a:lnTo>
                  <a:pt x="0" y="87427"/>
                </a:lnTo>
                <a:close/>
              </a:path>
            </a:pathLst>
          </a:custGeom>
          <a:ln w="7018">
            <a:solidFill>
              <a:srgbClr val="000000"/>
            </a:solidFill>
          </a:ln>
        </p:spPr>
        <p:txBody>
          <a:bodyPr wrap="square" lIns="0" tIns="0" rIns="0" bIns="0" rtlCol="0"/>
          <a:lstStyle/>
          <a:p>
            <a:endParaRPr/>
          </a:p>
        </p:txBody>
      </p:sp>
      <p:sp>
        <p:nvSpPr>
          <p:cNvPr id="44" name="object 44"/>
          <p:cNvSpPr/>
          <p:nvPr/>
        </p:nvSpPr>
        <p:spPr>
          <a:xfrm>
            <a:off x="6782480" y="3106747"/>
            <a:ext cx="290195" cy="175260"/>
          </a:xfrm>
          <a:custGeom>
            <a:avLst/>
            <a:gdLst/>
            <a:ahLst/>
            <a:cxnLst/>
            <a:rect l="l" t="t" r="r" b="b"/>
            <a:pathLst>
              <a:path w="290195" h="175260">
                <a:moveTo>
                  <a:pt x="144793" y="0"/>
                </a:moveTo>
                <a:lnTo>
                  <a:pt x="88433" y="6870"/>
                </a:lnTo>
                <a:lnTo>
                  <a:pt x="42409" y="25607"/>
                </a:lnTo>
                <a:lnTo>
                  <a:pt x="11378" y="53397"/>
                </a:lnTo>
                <a:lnTo>
                  <a:pt x="0" y="87428"/>
                </a:lnTo>
                <a:lnTo>
                  <a:pt x="11378" y="121459"/>
                </a:lnTo>
                <a:lnTo>
                  <a:pt x="42409" y="149249"/>
                </a:lnTo>
                <a:lnTo>
                  <a:pt x="88433" y="167985"/>
                </a:lnTo>
                <a:lnTo>
                  <a:pt x="144793" y="174856"/>
                </a:lnTo>
                <a:lnTo>
                  <a:pt x="201153" y="167985"/>
                </a:lnTo>
                <a:lnTo>
                  <a:pt x="247177" y="149249"/>
                </a:lnTo>
                <a:lnTo>
                  <a:pt x="278207" y="121459"/>
                </a:lnTo>
                <a:lnTo>
                  <a:pt x="289585" y="87428"/>
                </a:lnTo>
                <a:lnTo>
                  <a:pt x="278207" y="53397"/>
                </a:lnTo>
                <a:lnTo>
                  <a:pt x="247177" y="25607"/>
                </a:lnTo>
                <a:lnTo>
                  <a:pt x="201153" y="6870"/>
                </a:lnTo>
                <a:lnTo>
                  <a:pt x="144793" y="0"/>
                </a:lnTo>
                <a:close/>
              </a:path>
            </a:pathLst>
          </a:custGeom>
          <a:solidFill>
            <a:srgbClr val="FFFFFF"/>
          </a:solidFill>
        </p:spPr>
        <p:txBody>
          <a:bodyPr wrap="square" lIns="0" tIns="0" rIns="0" bIns="0" rtlCol="0"/>
          <a:lstStyle/>
          <a:p>
            <a:endParaRPr/>
          </a:p>
        </p:txBody>
      </p:sp>
      <p:sp>
        <p:nvSpPr>
          <p:cNvPr id="45" name="object 45"/>
          <p:cNvSpPr/>
          <p:nvPr/>
        </p:nvSpPr>
        <p:spPr>
          <a:xfrm>
            <a:off x="6782482" y="3106747"/>
            <a:ext cx="290195" cy="175260"/>
          </a:xfrm>
          <a:custGeom>
            <a:avLst/>
            <a:gdLst/>
            <a:ahLst/>
            <a:cxnLst/>
            <a:rect l="l" t="t" r="r" b="b"/>
            <a:pathLst>
              <a:path w="290195" h="175260">
                <a:moveTo>
                  <a:pt x="0" y="87428"/>
                </a:moveTo>
                <a:lnTo>
                  <a:pt x="11378" y="53397"/>
                </a:lnTo>
                <a:lnTo>
                  <a:pt x="42409" y="25607"/>
                </a:lnTo>
                <a:lnTo>
                  <a:pt x="88433" y="6870"/>
                </a:lnTo>
                <a:lnTo>
                  <a:pt x="144792" y="0"/>
                </a:lnTo>
                <a:lnTo>
                  <a:pt x="201152" y="6870"/>
                </a:lnTo>
                <a:lnTo>
                  <a:pt x="247176" y="25607"/>
                </a:lnTo>
                <a:lnTo>
                  <a:pt x="278206" y="53397"/>
                </a:lnTo>
                <a:lnTo>
                  <a:pt x="289585" y="87428"/>
                </a:lnTo>
                <a:lnTo>
                  <a:pt x="278206" y="121459"/>
                </a:lnTo>
                <a:lnTo>
                  <a:pt x="247176" y="149249"/>
                </a:lnTo>
                <a:lnTo>
                  <a:pt x="201152" y="167986"/>
                </a:lnTo>
                <a:lnTo>
                  <a:pt x="144792" y="174856"/>
                </a:lnTo>
                <a:lnTo>
                  <a:pt x="88433" y="167986"/>
                </a:lnTo>
                <a:lnTo>
                  <a:pt x="42409" y="149249"/>
                </a:lnTo>
                <a:lnTo>
                  <a:pt x="11378" y="121459"/>
                </a:lnTo>
                <a:lnTo>
                  <a:pt x="0" y="87428"/>
                </a:lnTo>
                <a:close/>
              </a:path>
            </a:pathLst>
          </a:custGeom>
          <a:ln w="7018">
            <a:solidFill>
              <a:srgbClr val="000000"/>
            </a:solidFill>
          </a:ln>
        </p:spPr>
        <p:txBody>
          <a:bodyPr wrap="square" lIns="0" tIns="0" rIns="0" bIns="0" rtlCol="0"/>
          <a:lstStyle/>
          <a:p>
            <a:endParaRPr/>
          </a:p>
        </p:txBody>
      </p:sp>
      <p:sp>
        <p:nvSpPr>
          <p:cNvPr id="46" name="object 46"/>
          <p:cNvSpPr/>
          <p:nvPr/>
        </p:nvSpPr>
        <p:spPr>
          <a:xfrm>
            <a:off x="7214393" y="3102704"/>
            <a:ext cx="290195" cy="175260"/>
          </a:xfrm>
          <a:custGeom>
            <a:avLst/>
            <a:gdLst/>
            <a:ahLst/>
            <a:cxnLst/>
            <a:rect l="l" t="t" r="r" b="b"/>
            <a:pathLst>
              <a:path w="290195" h="175260">
                <a:moveTo>
                  <a:pt x="144792" y="0"/>
                </a:moveTo>
                <a:lnTo>
                  <a:pt x="88432" y="6870"/>
                </a:lnTo>
                <a:lnTo>
                  <a:pt x="42408" y="25607"/>
                </a:lnTo>
                <a:lnTo>
                  <a:pt x="11378" y="53397"/>
                </a:lnTo>
                <a:lnTo>
                  <a:pt x="0" y="87428"/>
                </a:lnTo>
                <a:lnTo>
                  <a:pt x="11378" y="121459"/>
                </a:lnTo>
                <a:lnTo>
                  <a:pt x="42408" y="149249"/>
                </a:lnTo>
                <a:lnTo>
                  <a:pt x="88432" y="167985"/>
                </a:lnTo>
                <a:lnTo>
                  <a:pt x="144792" y="174856"/>
                </a:lnTo>
                <a:lnTo>
                  <a:pt x="201152" y="167985"/>
                </a:lnTo>
                <a:lnTo>
                  <a:pt x="247176" y="149249"/>
                </a:lnTo>
                <a:lnTo>
                  <a:pt x="278206" y="121459"/>
                </a:lnTo>
                <a:lnTo>
                  <a:pt x="289585" y="87428"/>
                </a:lnTo>
                <a:lnTo>
                  <a:pt x="278206" y="53397"/>
                </a:lnTo>
                <a:lnTo>
                  <a:pt x="247176" y="25607"/>
                </a:lnTo>
                <a:lnTo>
                  <a:pt x="201152" y="6870"/>
                </a:lnTo>
                <a:lnTo>
                  <a:pt x="144792" y="0"/>
                </a:lnTo>
                <a:close/>
              </a:path>
            </a:pathLst>
          </a:custGeom>
          <a:solidFill>
            <a:srgbClr val="FFFFFF"/>
          </a:solidFill>
        </p:spPr>
        <p:txBody>
          <a:bodyPr wrap="square" lIns="0" tIns="0" rIns="0" bIns="0" rtlCol="0"/>
          <a:lstStyle/>
          <a:p>
            <a:endParaRPr/>
          </a:p>
        </p:txBody>
      </p:sp>
      <p:sp>
        <p:nvSpPr>
          <p:cNvPr id="47" name="object 47"/>
          <p:cNvSpPr/>
          <p:nvPr/>
        </p:nvSpPr>
        <p:spPr>
          <a:xfrm>
            <a:off x="7214396" y="3102703"/>
            <a:ext cx="290195" cy="175260"/>
          </a:xfrm>
          <a:custGeom>
            <a:avLst/>
            <a:gdLst/>
            <a:ahLst/>
            <a:cxnLst/>
            <a:rect l="l" t="t" r="r" b="b"/>
            <a:pathLst>
              <a:path w="290195" h="175260">
                <a:moveTo>
                  <a:pt x="0" y="87428"/>
                </a:moveTo>
                <a:lnTo>
                  <a:pt x="11378" y="53397"/>
                </a:lnTo>
                <a:lnTo>
                  <a:pt x="42408" y="25607"/>
                </a:lnTo>
                <a:lnTo>
                  <a:pt x="88432" y="6870"/>
                </a:lnTo>
                <a:lnTo>
                  <a:pt x="144792" y="0"/>
                </a:lnTo>
                <a:lnTo>
                  <a:pt x="201152" y="6870"/>
                </a:lnTo>
                <a:lnTo>
                  <a:pt x="247176" y="25607"/>
                </a:lnTo>
                <a:lnTo>
                  <a:pt x="278206" y="53397"/>
                </a:lnTo>
                <a:lnTo>
                  <a:pt x="289585" y="87428"/>
                </a:lnTo>
                <a:lnTo>
                  <a:pt x="278206" y="121458"/>
                </a:lnTo>
                <a:lnTo>
                  <a:pt x="247176" y="149248"/>
                </a:lnTo>
                <a:lnTo>
                  <a:pt x="201152" y="167985"/>
                </a:lnTo>
                <a:lnTo>
                  <a:pt x="144792" y="174856"/>
                </a:lnTo>
                <a:lnTo>
                  <a:pt x="88432" y="167985"/>
                </a:lnTo>
                <a:lnTo>
                  <a:pt x="42408" y="149248"/>
                </a:lnTo>
                <a:lnTo>
                  <a:pt x="11378" y="121458"/>
                </a:lnTo>
                <a:lnTo>
                  <a:pt x="0" y="87428"/>
                </a:lnTo>
                <a:close/>
              </a:path>
            </a:pathLst>
          </a:custGeom>
          <a:ln w="7018">
            <a:solidFill>
              <a:srgbClr val="000000"/>
            </a:solidFill>
          </a:ln>
        </p:spPr>
        <p:txBody>
          <a:bodyPr wrap="square" lIns="0" tIns="0" rIns="0" bIns="0" rtlCol="0"/>
          <a:lstStyle/>
          <a:p>
            <a:endParaRPr/>
          </a:p>
        </p:txBody>
      </p:sp>
      <p:sp>
        <p:nvSpPr>
          <p:cNvPr id="48" name="object 48"/>
          <p:cNvSpPr/>
          <p:nvPr/>
        </p:nvSpPr>
        <p:spPr>
          <a:xfrm>
            <a:off x="6932569" y="2983166"/>
            <a:ext cx="420967" cy="121944"/>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6637687" y="3397651"/>
            <a:ext cx="290195" cy="175260"/>
          </a:xfrm>
          <a:custGeom>
            <a:avLst/>
            <a:gdLst/>
            <a:ahLst/>
            <a:cxnLst/>
            <a:rect l="l" t="t" r="r" b="b"/>
            <a:pathLst>
              <a:path w="290195" h="175260">
                <a:moveTo>
                  <a:pt x="144792" y="0"/>
                </a:moveTo>
                <a:lnTo>
                  <a:pt x="88433" y="6870"/>
                </a:lnTo>
                <a:lnTo>
                  <a:pt x="42409" y="25607"/>
                </a:lnTo>
                <a:lnTo>
                  <a:pt x="11378" y="53397"/>
                </a:lnTo>
                <a:lnTo>
                  <a:pt x="0" y="87428"/>
                </a:lnTo>
                <a:lnTo>
                  <a:pt x="11378" y="121458"/>
                </a:lnTo>
                <a:lnTo>
                  <a:pt x="42409" y="149248"/>
                </a:lnTo>
                <a:lnTo>
                  <a:pt x="88433" y="167985"/>
                </a:lnTo>
                <a:lnTo>
                  <a:pt x="144792" y="174856"/>
                </a:lnTo>
                <a:lnTo>
                  <a:pt x="201152" y="167985"/>
                </a:lnTo>
                <a:lnTo>
                  <a:pt x="247176" y="149248"/>
                </a:lnTo>
                <a:lnTo>
                  <a:pt x="278206" y="121458"/>
                </a:lnTo>
                <a:lnTo>
                  <a:pt x="289585" y="87428"/>
                </a:lnTo>
                <a:lnTo>
                  <a:pt x="278206" y="53397"/>
                </a:lnTo>
                <a:lnTo>
                  <a:pt x="247176" y="25607"/>
                </a:lnTo>
                <a:lnTo>
                  <a:pt x="201152" y="6870"/>
                </a:lnTo>
                <a:lnTo>
                  <a:pt x="144792" y="0"/>
                </a:lnTo>
                <a:close/>
              </a:path>
            </a:pathLst>
          </a:custGeom>
          <a:solidFill>
            <a:srgbClr val="FFFFFF"/>
          </a:solidFill>
        </p:spPr>
        <p:txBody>
          <a:bodyPr wrap="square" lIns="0" tIns="0" rIns="0" bIns="0" rtlCol="0"/>
          <a:lstStyle/>
          <a:p>
            <a:endParaRPr/>
          </a:p>
        </p:txBody>
      </p:sp>
      <p:sp>
        <p:nvSpPr>
          <p:cNvPr id="50" name="object 50"/>
          <p:cNvSpPr/>
          <p:nvPr/>
        </p:nvSpPr>
        <p:spPr>
          <a:xfrm>
            <a:off x="6637690" y="3397651"/>
            <a:ext cx="290195" cy="175260"/>
          </a:xfrm>
          <a:custGeom>
            <a:avLst/>
            <a:gdLst/>
            <a:ahLst/>
            <a:cxnLst/>
            <a:rect l="l" t="t" r="r" b="b"/>
            <a:pathLst>
              <a:path w="290195" h="175260">
                <a:moveTo>
                  <a:pt x="0" y="87428"/>
                </a:moveTo>
                <a:lnTo>
                  <a:pt x="11378" y="53397"/>
                </a:lnTo>
                <a:lnTo>
                  <a:pt x="42408" y="25607"/>
                </a:lnTo>
                <a:lnTo>
                  <a:pt x="88432" y="6870"/>
                </a:lnTo>
                <a:lnTo>
                  <a:pt x="144792" y="0"/>
                </a:lnTo>
                <a:lnTo>
                  <a:pt x="201152" y="6870"/>
                </a:lnTo>
                <a:lnTo>
                  <a:pt x="247176" y="25607"/>
                </a:lnTo>
                <a:lnTo>
                  <a:pt x="278206" y="53397"/>
                </a:lnTo>
                <a:lnTo>
                  <a:pt x="289585" y="87428"/>
                </a:lnTo>
                <a:lnTo>
                  <a:pt x="278206" y="121458"/>
                </a:lnTo>
                <a:lnTo>
                  <a:pt x="247176" y="149248"/>
                </a:lnTo>
                <a:lnTo>
                  <a:pt x="201152" y="167985"/>
                </a:lnTo>
                <a:lnTo>
                  <a:pt x="144792" y="174856"/>
                </a:lnTo>
                <a:lnTo>
                  <a:pt x="88432" y="167985"/>
                </a:lnTo>
                <a:lnTo>
                  <a:pt x="42408" y="149248"/>
                </a:lnTo>
                <a:lnTo>
                  <a:pt x="11378" y="121458"/>
                </a:lnTo>
                <a:lnTo>
                  <a:pt x="0" y="87428"/>
                </a:lnTo>
                <a:close/>
              </a:path>
            </a:pathLst>
          </a:custGeom>
          <a:ln w="7018">
            <a:solidFill>
              <a:srgbClr val="000000"/>
            </a:solidFill>
          </a:ln>
        </p:spPr>
        <p:txBody>
          <a:bodyPr wrap="square" lIns="0" tIns="0" rIns="0" bIns="0" rtlCol="0"/>
          <a:lstStyle/>
          <a:p>
            <a:endParaRPr/>
          </a:p>
        </p:txBody>
      </p:sp>
      <p:sp>
        <p:nvSpPr>
          <p:cNvPr id="51" name="object 51"/>
          <p:cNvSpPr/>
          <p:nvPr/>
        </p:nvSpPr>
        <p:spPr>
          <a:xfrm>
            <a:off x="6786979" y="3278094"/>
            <a:ext cx="297314" cy="144523"/>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7230332" y="3274050"/>
            <a:ext cx="269201" cy="109292"/>
          </a:xfrm>
          <a:prstGeom prst="rect">
            <a:avLst/>
          </a:prstGeom>
          <a:blipFill>
            <a:blip r:embed="rId8" cstate="print"/>
            <a:stretch>
              <a:fillRect/>
            </a:stretch>
          </a:blipFill>
        </p:spPr>
        <p:txBody>
          <a:bodyPr wrap="square" lIns="0" tIns="0" rIns="0" bIns="0" rtlCol="0"/>
          <a:lstStyle/>
          <a:p>
            <a:endParaRPr/>
          </a:p>
        </p:txBody>
      </p:sp>
      <p:sp>
        <p:nvSpPr>
          <p:cNvPr id="53" name="object 53"/>
          <p:cNvSpPr txBox="1"/>
          <p:nvPr/>
        </p:nvSpPr>
        <p:spPr>
          <a:xfrm>
            <a:off x="6652576" y="3672025"/>
            <a:ext cx="1064260" cy="227965"/>
          </a:xfrm>
          <a:prstGeom prst="rect">
            <a:avLst/>
          </a:prstGeom>
        </p:spPr>
        <p:txBody>
          <a:bodyPr vert="horz" wrap="square" lIns="0" tIns="15875" rIns="0" bIns="0" rtlCol="0">
            <a:spAutoFit/>
          </a:bodyPr>
          <a:lstStyle/>
          <a:p>
            <a:pPr marL="12700">
              <a:lnSpc>
                <a:spcPct val="100000"/>
              </a:lnSpc>
              <a:spcBef>
                <a:spcPts val="125"/>
              </a:spcBef>
            </a:pPr>
            <a:r>
              <a:rPr sz="1300" spc="5" dirty="0">
                <a:latin typeface="Arial"/>
                <a:cs typeface="Arial"/>
              </a:rPr>
              <a:t>Decision</a:t>
            </a:r>
            <a:r>
              <a:rPr sz="1300" spc="-45" dirty="0">
                <a:latin typeface="Arial"/>
                <a:cs typeface="Arial"/>
              </a:rPr>
              <a:t> </a:t>
            </a:r>
            <a:r>
              <a:rPr sz="1300" spc="10" dirty="0">
                <a:latin typeface="Arial"/>
                <a:cs typeface="Arial"/>
              </a:rPr>
              <a:t>Tree</a:t>
            </a:r>
            <a:endParaRPr sz="1300">
              <a:latin typeface="Arial"/>
              <a:cs typeface="Arial"/>
            </a:endParaRPr>
          </a:p>
        </p:txBody>
      </p:sp>
      <p:sp>
        <p:nvSpPr>
          <p:cNvPr id="54" name="object 54"/>
          <p:cNvSpPr/>
          <p:nvPr/>
        </p:nvSpPr>
        <p:spPr>
          <a:xfrm>
            <a:off x="7228647" y="4296606"/>
            <a:ext cx="261620" cy="247015"/>
          </a:xfrm>
          <a:custGeom>
            <a:avLst/>
            <a:gdLst/>
            <a:ahLst/>
            <a:cxnLst/>
            <a:rect l="l" t="t" r="r" b="b"/>
            <a:pathLst>
              <a:path w="261620" h="247014">
                <a:moveTo>
                  <a:pt x="130535" y="0"/>
                </a:moveTo>
                <a:lnTo>
                  <a:pt x="79724" y="9684"/>
                </a:lnTo>
                <a:lnTo>
                  <a:pt x="38232" y="36096"/>
                </a:lnTo>
                <a:lnTo>
                  <a:pt x="10257" y="75269"/>
                </a:lnTo>
                <a:lnTo>
                  <a:pt x="0" y="123239"/>
                </a:lnTo>
                <a:lnTo>
                  <a:pt x="10257" y="171209"/>
                </a:lnTo>
                <a:lnTo>
                  <a:pt x="38232" y="210382"/>
                </a:lnTo>
                <a:lnTo>
                  <a:pt x="79724" y="236794"/>
                </a:lnTo>
                <a:lnTo>
                  <a:pt x="130535" y="246479"/>
                </a:lnTo>
                <a:lnTo>
                  <a:pt x="181345" y="236794"/>
                </a:lnTo>
                <a:lnTo>
                  <a:pt x="222836" y="210382"/>
                </a:lnTo>
                <a:lnTo>
                  <a:pt x="250810" y="171209"/>
                </a:lnTo>
                <a:lnTo>
                  <a:pt x="261068" y="123239"/>
                </a:lnTo>
                <a:lnTo>
                  <a:pt x="258537" y="99084"/>
                </a:lnTo>
                <a:lnTo>
                  <a:pt x="239137" y="54865"/>
                </a:lnTo>
                <a:lnTo>
                  <a:pt x="202955" y="20705"/>
                </a:lnTo>
                <a:lnTo>
                  <a:pt x="156120" y="2389"/>
                </a:lnTo>
                <a:lnTo>
                  <a:pt x="130535" y="0"/>
                </a:lnTo>
                <a:close/>
              </a:path>
            </a:pathLst>
          </a:custGeom>
          <a:solidFill>
            <a:srgbClr val="FFFFFF"/>
          </a:solidFill>
        </p:spPr>
        <p:txBody>
          <a:bodyPr wrap="square" lIns="0" tIns="0" rIns="0" bIns="0" rtlCol="0"/>
          <a:lstStyle/>
          <a:p>
            <a:endParaRPr/>
          </a:p>
        </p:txBody>
      </p:sp>
      <p:sp>
        <p:nvSpPr>
          <p:cNvPr id="55" name="object 55"/>
          <p:cNvSpPr/>
          <p:nvPr/>
        </p:nvSpPr>
        <p:spPr>
          <a:xfrm>
            <a:off x="7228650" y="4296607"/>
            <a:ext cx="261620" cy="247015"/>
          </a:xfrm>
          <a:custGeom>
            <a:avLst/>
            <a:gdLst/>
            <a:ahLst/>
            <a:cxnLst/>
            <a:rect l="l" t="t" r="r" b="b"/>
            <a:pathLst>
              <a:path w="261620" h="247014">
                <a:moveTo>
                  <a:pt x="0" y="123239"/>
                </a:moveTo>
                <a:lnTo>
                  <a:pt x="10258" y="75269"/>
                </a:lnTo>
                <a:lnTo>
                  <a:pt x="38232" y="36095"/>
                </a:lnTo>
                <a:lnTo>
                  <a:pt x="79724" y="9684"/>
                </a:lnTo>
                <a:lnTo>
                  <a:pt x="130534" y="0"/>
                </a:lnTo>
                <a:lnTo>
                  <a:pt x="180487" y="9380"/>
                </a:lnTo>
                <a:lnTo>
                  <a:pt x="222836" y="36094"/>
                </a:lnTo>
                <a:lnTo>
                  <a:pt x="251132" y="76077"/>
                </a:lnTo>
                <a:lnTo>
                  <a:pt x="261068" y="123239"/>
                </a:lnTo>
                <a:lnTo>
                  <a:pt x="250810" y="171210"/>
                </a:lnTo>
                <a:lnTo>
                  <a:pt x="222836" y="210383"/>
                </a:lnTo>
                <a:lnTo>
                  <a:pt x="181344" y="236794"/>
                </a:lnTo>
                <a:lnTo>
                  <a:pt x="130534" y="246479"/>
                </a:lnTo>
                <a:lnTo>
                  <a:pt x="79724" y="236794"/>
                </a:lnTo>
                <a:lnTo>
                  <a:pt x="38232" y="210383"/>
                </a:lnTo>
                <a:lnTo>
                  <a:pt x="10258" y="171210"/>
                </a:lnTo>
                <a:lnTo>
                  <a:pt x="0" y="123239"/>
                </a:lnTo>
                <a:close/>
              </a:path>
            </a:pathLst>
          </a:custGeom>
          <a:ln w="7018">
            <a:solidFill>
              <a:srgbClr val="3D85C6"/>
            </a:solidFill>
          </a:ln>
        </p:spPr>
        <p:txBody>
          <a:bodyPr wrap="square" lIns="0" tIns="0" rIns="0" bIns="0" rtlCol="0"/>
          <a:lstStyle/>
          <a:p>
            <a:endParaRPr/>
          </a:p>
        </p:txBody>
      </p:sp>
      <p:sp>
        <p:nvSpPr>
          <p:cNvPr id="56" name="object 56"/>
          <p:cNvSpPr txBox="1"/>
          <p:nvPr/>
        </p:nvSpPr>
        <p:spPr>
          <a:xfrm>
            <a:off x="6466386" y="3968732"/>
            <a:ext cx="1391285" cy="539115"/>
          </a:xfrm>
          <a:prstGeom prst="rect">
            <a:avLst/>
          </a:prstGeom>
        </p:spPr>
        <p:txBody>
          <a:bodyPr vert="horz" wrap="square" lIns="0" tIns="102235" rIns="0" bIns="0" rtlCol="0">
            <a:spAutoFit/>
          </a:bodyPr>
          <a:lstStyle/>
          <a:p>
            <a:pPr marL="12700">
              <a:lnSpc>
                <a:spcPct val="100000"/>
              </a:lnSpc>
              <a:spcBef>
                <a:spcPts val="805"/>
              </a:spcBef>
            </a:pPr>
            <a:r>
              <a:rPr sz="1300" spc="10" dirty="0">
                <a:latin typeface="Arial"/>
                <a:cs typeface="Arial"/>
              </a:rPr>
              <a:t>Training </a:t>
            </a:r>
            <a:r>
              <a:rPr sz="1300" spc="15" dirty="0">
                <a:latin typeface="Arial"/>
                <a:cs typeface="Arial"/>
              </a:rPr>
              <a:t>&amp;</a:t>
            </a:r>
            <a:r>
              <a:rPr sz="1300" spc="-65" dirty="0">
                <a:latin typeface="Arial"/>
                <a:cs typeface="Arial"/>
              </a:rPr>
              <a:t> </a:t>
            </a:r>
            <a:r>
              <a:rPr sz="1300" spc="5" dirty="0">
                <a:latin typeface="Arial"/>
                <a:cs typeface="Arial"/>
              </a:rPr>
              <a:t>Testing</a:t>
            </a:r>
            <a:endParaRPr sz="1300">
              <a:latin typeface="Arial"/>
              <a:cs typeface="Arial"/>
            </a:endParaRPr>
          </a:p>
          <a:p>
            <a:pPr marL="863600">
              <a:lnSpc>
                <a:spcPct val="100000"/>
              </a:lnSpc>
              <a:spcBef>
                <a:spcPts val="570"/>
              </a:spcBef>
            </a:pPr>
            <a:r>
              <a:rPr sz="1000" spc="15" dirty="0">
                <a:latin typeface="Arial"/>
                <a:cs typeface="Arial"/>
              </a:rPr>
              <a:t>6</a:t>
            </a:r>
            <a:endParaRPr sz="1000">
              <a:latin typeface="Arial"/>
              <a:cs typeface="Arial"/>
            </a:endParaRPr>
          </a:p>
        </p:txBody>
      </p:sp>
      <p:sp>
        <p:nvSpPr>
          <p:cNvPr id="57" name="object 57"/>
          <p:cNvSpPr/>
          <p:nvPr/>
        </p:nvSpPr>
        <p:spPr>
          <a:xfrm>
            <a:off x="6342934" y="4704338"/>
            <a:ext cx="1534718" cy="982213"/>
          </a:xfrm>
          <a:prstGeom prst="rect">
            <a:avLst/>
          </a:prstGeom>
          <a:blipFill>
            <a:blip r:embed="rId9" cstate="print"/>
            <a:stretch>
              <a:fillRect/>
            </a:stretch>
          </a:blipFill>
        </p:spPr>
        <p:txBody>
          <a:bodyPr wrap="square" lIns="0" tIns="0" rIns="0" bIns="0" rtlCol="0"/>
          <a:lstStyle/>
          <a:p>
            <a:endParaRPr/>
          </a:p>
        </p:txBody>
      </p:sp>
      <p:sp>
        <p:nvSpPr>
          <p:cNvPr id="58" name="object 58"/>
          <p:cNvSpPr txBox="1"/>
          <p:nvPr/>
        </p:nvSpPr>
        <p:spPr>
          <a:xfrm>
            <a:off x="6151094" y="5743000"/>
            <a:ext cx="2027555" cy="227965"/>
          </a:xfrm>
          <a:prstGeom prst="rect">
            <a:avLst/>
          </a:prstGeom>
        </p:spPr>
        <p:txBody>
          <a:bodyPr vert="horz" wrap="square" lIns="0" tIns="15875" rIns="0" bIns="0" rtlCol="0">
            <a:spAutoFit/>
          </a:bodyPr>
          <a:lstStyle/>
          <a:p>
            <a:pPr marL="12700">
              <a:lnSpc>
                <a:spcPct val="100000"/>
              </a:lnSpc>
              <a:spcBef>
                <a:spcPts val="125"/>
              </a:spcBef>
            </a:pPr>
            <a:r>
              <a:rPr sz="1300" spc="10" dirty="0">
                <a:latin typeface="Arial"/>
                <a:cs typeface="Arial"/>
              </a:rPr>
              <a:t>Malware </a:t>
            </a:r>
            <a:r>
              <a:rPr sz="1300" spc="5" dirty="0">
                <a:latin typeface="Arial"/>
                <a:cs typeface="Arial"/>
              </a:rPr>
              <a:t>Detection</a:t>
            </a:r>
            <a:r>
              <a:rPr sz="1300" spc="-30" dirty="0">
                <a:latin typeface="Arial"/>
                <a:cs typeface="Arial"/>
              </a:rPr>
              <a:t> </a:t>
            </a:r>
            <a:r>
              <a:rPr sz="1300" spc="10" dirty="0">
                <a:latin typeface="Arial"/>
                <a:cs typeface="Arial"/>
              </a:rPr>
              <a:t>System</a:t>
            </a:r>
            <a:endParaRPr sz="1300">
              <a:latin typeface="Arial"/>
              <a:cs typeface="Arial"/>
            </a:endParaRPr>
          </a:p>
        </p:txBody>
      </p:sp>
      <p:sp>
        <p:nvSpPr>
          <p:cNvPr id="59" name="object 59"/>
          <p:cNvSpPr txBox="1"/>
          <p:nvPr/>
        </p:nvSpPr>
        <p:spPr>
          <a:xfrm>
            <a:off x="6140512" y="6235534"/>
            <a:ext cx="1990089" cy="227965"/>
          </a:xfrm>
          <a:prstGeom prst="rect">
            <a:avLst/>
          </a:prstGeom>
        </p:spPr>
        <p:txBody>
          <a:bodyPr vert="horz" wrap="square" lIns="0" tIns="15875" rIns="0" bIns="0" rtlCol="0">
            <a:spAutoFit/>
          </a:bodyPr>
          <a:lstStyle/>
          <a:p>
            <a:pPr marL="12700">
              <a:lnSpc>
                <a:spcPct val="100000"/>
              </a:lnSpc>
              <a:spcBef>
                <a:spcPts val="125"/>
              </a:spcBef>
            </a:pPr>
            <a:r>
              <a:rPr sz="1300" spc="5" dirty="0">
                <a:latin typeface="Arial"/>
                <a:cs typeface="Arial"/>
              </a:rPr>
              <a:t>Building Detection</a:t>
            </a:r>
            <a:r>
              <a:rPr sz="1300" spc="-35" dirty="0">
                <a:latin typeface="Arial"/>
                <a:cs typeface="Arial"/>
              </a:rPr>
              <a:t> </a:t>
            </a:r>
            <a:r>
              <a:rPr sz="1300" spc="10" dirty="0">
                <a:latin typeface="Arial"/>
                <a:cs typeface="Arial"/>
              </a:rPr>
              <a:t>System</a:t>
            </a:r>
            <a:endParaRPr sz="1300">
              <a:latin typeface="Arial"/>
              <a:cs typeface="Arial"/>
            </a:endParaRPr>
          </a:p>
        </p:txBody>
      </p:sp>
      <p:sp>
        <p:nvSpPr>
          <p:cNvPr id="60" name="object 60"/>
          <p:cNvSpPr/>
          <p:nvPr/>
        </p:nvSpPr>
        <p:spPr>
          <a:xfrm>
            <a:off x="8301587" y="3513114"/>
            <a:ext cx="261620" cy="247015"/>
          </a:xfrm>
          <a:custGeom>
            <a:avLst/>
            <a:gdLst/>
            <a:ahLst/>
            <a:cxnLst/>
            <a:rect l="l" t="t" r="r" b="b"/>
            <a:pathLst>
              <a:path w="261620" h="247014">
                <a:moveTo>
                  <a:pt x="130534" y="0"/>
                </a:moveTo>
                <a:lnTo>
                  <a:pt x="79724" y="9684"/>
                </a:lnTo>
                <a:lnTo>
                  <a:pt x="38232" y="36096"/>
                </a:lnTo>
                <a:lnTo>
                  <a:pt x="10257" y="75269"/>
                </a:lnTo>
                <a:lnTo>
                  <a:pt x="0" y="123239"/>
                </a:lnTo>
                <a:lnTo>
                  <a:pt x="10257" y="171210"/>
                </a:lnTo>
                <a:lnTo>
                  <a:pt x="38232" y="210383"/>
                </a:lnTo>
                <a:lnTo>
                  <a:pt x="79724" y="236794"/>
                </a:lnTo>
                <a:lnTo>
                  <a:pt x="130534" y="246479"/>
                </a:lnTo>
                <a:lnTo>
                  <a:pt x="181344" y="236794"/>
                </a:lnTo>
                <a:lnTo>
                  <a:pt x="222835" y="210383"/>
                </a:lnTo>
                <a:lnTo>
                  <a:pt x="250810" y="171210"/>
                </a:lnTo>
                <a:lnTo>
                  <a:pt x="261068" y="123239"/>
                </a:lnTo>
                <a:lnTo>
                  <a:pt x="258537" y="99084"/>
                </a:lnTo>
                <a:lnTo>
                  <a:pt x="239137" y="54866"/>
                </a:lnTo>
                <a:lnTo>
                  <a:pt x="202955" y="20705"/>
                </a:lnTo>
                <a:lnTo>
                  <a:pt x="156119" y="2389"/>
                </a:lnTo>
                <a:lnTo>
                  <a:pt x="130534" y="0"/>
                </a:lnTo>
                <a:close/>
              </a:path>
            </a:pathLst>
          </a:custGeom>
          <a:solidFill>
            <a:srgbClr val="FFFFFF"/>
          </a:solidFill>
        </p:spPr>
        <p:txBody>
          <a:bodyPr wrap="square" lIns="0" tIns="0" rIns="0" bIns="0" rtlCol="0"/>
          <a:lstStyle/>
          <a:p>
            <a:endParaRPr/>
          </a:p>
        </p:txBody>
      </p:sp>
      <p:sp>
        <p:nvSpPr>
          <p:cNvPr id="61" name="object 61"/>
          <p:cNvSpPr/>
          <p:nvPr/>
        </p:nvSpPr>
        <p:spPr>
          <a:xfrm>
            <a:off x="8301589" y="3513115"/>
            <a:ext cx="261620" cy="247015"/>
          </a:xfrm>
          <a:custGeom>
            <a:avLst/>
            <a:gdLst/>
            <a:ahLst/>
            <a:cxnLst/>
            <a:rect l="l" t="t" r="r" b="b"/>
            <a:pathLst>
              <a:path w="261620" h="247014">
                <a:moveTo>
                  <a:pt x="0" y="123239"/>
                </a:moveTo>
                <a:lnTo>
                  <a:pt x="10258" y="75269"/>
                </a:lnTo>
                <a:lnTo>
                  <a:pt x="38232" y="36095"/>
                </a:lnTo>
                <a:lnTo>
                  <a:pt x="79724" y="9684"/>
                </a:lnTo>
                <a:lnTo>
                  <a:pt x="130534" y="0"/>
                </a:lnTo>
                <a:lnTo>
                  <a:pt x="180487" y="9380"/>
                </a:lnTo>
                <a:lnTo>
                  <a:pt x="222836" y="36094"/>
                </a:lnTo>
                <a:lnTo>
                  <a:pt x="251132" y="76077"/>
                </a:lnTo>
                <a:lnTo>
                  <a:pt x="261068" y="123239"/>
                </a:lnTo>
                <a:lnTo>
                  <a:pt x="250810" y="171210"/>
                </a:lnTo>
                <a:lnTo>
                  <a:pt x="222836" y="210383"/>
                </a:lnTo>
                <a:lnTo>
                  <a:pt x="181344" y="236794"/>
                </a:lnTo>
                <a:lnTo>
                  <a:pt x="130534" y="246479"/>
                </a:lnTo>
                <a:lnTo>
                  <a:pt x="79724" y="236794"/>
                </a:lnTo>
                <a:lnTo>
                  <a:pt x="38232" y="210383"/>
                </a:lnTo>
                <a:lnTo>
                  <a:pt x="10258" y="171210"/>
                </a:lnTo>
                <a:lnTo>
                  <a:pt x="0" y="123239"/>
                </a:lnTo>
                <a:close/>
              </a:path>
            </a:pathLst>
          </a:custGeom>
          <a:ln w="7018">
            <a:solidFill>
              <a:srgbClr val="3D85C6"/>
            </a:solidFill>
          </a:ln>
        </p:spPr>
        <p:txBody>
          <a:bodyPr wrap="square" lIns="0" tIns="0" rIns="0" bIns="0" rtlCol="0"/>
          <a:lstStyle/>
          <a:p>
            <a:endParaRPr/>
          </a:p>
        </p:txBody>
      </p:sp>
      <p:sp>
        <p:nvSpPr>
          <p:cNvPr id="62" name="object 62"/>
          <p:cNvSpPr txBox="1"/>
          <p:nvPr/>
        </p:nvSpPr>
        <p:spPr>
          <a:xfrm>
            <a:off x="8390286" y="3541209"/>
            <a:ext cx="98425" cy="182880"/>
          </a:xfrm>
          <a:prstGeom prst="rect">
            <a:avLst/>
          </a:prstGeom>
        </p:spPr>
        <p:txBody>
          <a:bodyPr vert="horz" wrap="square" lIns="0" tIns="16510" rIns="0" bIns="0" rtlCol="0">
            <a:spAutoFit/>
          </a:bodyPr>
          <a:lstStyle/>
          <a:p>
            <a:pPr marL="12700">
              <a:lnSpc>
                <a:spcPct val="100000"/>
              </a:lnSpc>
              <a:spcBef>
                <a:spcPts val="130"/>
              </a:spcBef>
            </a:pPr>
            <a:r>
              <a:rPr sz="1000" spc="15" dirty="0">
                <a:latin typeface="Arial"/>
                <a:cs typeface="Arial"/>
              </a:rPr>
              <a:t>7</a:t>
            </a:r>
            <a:endParaRPr sz="1000">
              <a:latin typeface="Arial"/>
              <a:cs typeface="Arial"/>
            </a:endParaRPr>
          </a:p>
        </p:txBody>
      </p:sp>
      <p:sp>
        <p:nvSpPr>
          <p:cNvPr id="63" name="object 63"/>
          <p:cNvSpPr/>
          <p:nvPr/>
        </p:nvSpPr>
        <p:spPr>
          <a:xfrm>
            <a:off x="8847801" y="2947770"/>
            <a:ext cx="2372995" cy="1767839"/>
          </a:xfrm>
          <a:custGeom>
            <a:avLst/>
            <a:gdLst/>
            <a:ahLst/>
            <a:cxnLst/>
            <a:rect l="l" t="t" r="r" b="b"/>
            <a:pathLst>
              <a:path w="2372995" h="1767839">
                <a:moveTo>
                  <a:pt x="2078045" y="0"/>
                </a:moveTo>
                <a:lnTo>
                  <a:pt x="294565" y="0"/>
                </a:lnTo>
                <a:lnTo>
                  <a:pt x="246785" y="3855"/>
                </a:lnTo>
                <a:lnTo>
                  <a:pt x="201459" y="15017"/>
                </a:lnTo>
                <a:lnTo>
                  <a:pt x="159195" y="32878"/>
                </a:lnTo>
                <a:lnTo>
                  <a:pt x="120599" y="56833"/>
                </a:lnTo>
                <a:lnTo>
                  <a:pt x="86275" y="86276"/>
                </a:lnTo>
                <a:lnTo>
                  <a:pt x="56834" y="120598"/>
                </a:lnTo>
                <a:lnTo>
                  <a:pt x="32878" y="159194"/>
                </a:lnTo>
                <a:lnTo>
                  <a:pt x="15017" y="201458"/>
                </a:lnTo>
                <a:lnTo>
                  <a:pt x="3855" y="246783"/>
                </a:lnTo>
                <a:lnTo>
                  <a:pt x="0" y="294563"/>
                </a:lnTo>
                <a:lnTo>
                  <a:pt x="0" y="1472788"/>
                </a:lnTo>
                <a:lnTo>
                  <a:pt x="3855" y="1520568"/>
                </a:lnTo>
                <a:lnTo>
                  <a:pt x="15017" y="1565893"/>
                </a:lnTo>
                <a:lnTo>
                  <a:pt x="32878" y="1608157"/>
                </a:lnTo>
                <a:lnTo>
                  <a:pt x="56834" y="1646754"/>
                </a:lnTo>
                <a:lnTo>
                  <a:pt x="86276" y="1681077"/>
                </a:lnTo>
                <a:lnTo>
                  <a:pt x="120599" y="1710519"/>
                </a:lnTo>
                <a:lnTo>
                  <a:pt x="159195" y="1734474"/>
                </a:lnTo>
                <a:lnTo>
                  <a:pt x="201459" y="1752336"/>
                </a:lnTo>
                <a:lnTo>
                  <a:pt x="246785" y="1763498"/>
                </a:lnTo>
                <a:lnTo>
                  <a:pt x="294565" y="1767353"/>
                </a:lnTo>
                <a:lnTo>
                  <a:pt x="2078045" y="1767353"/>
                </a:lnTo>
                <a:lnTo>
                  <a:pt x="2125824" y="1763498"/>
                </a:lnTo>
                <a:lnTo>
                  <a:pt x="2171149" y="1752336"/>
                </a:lnTo>
                <a:lnTo>
                  <a:pt x="2213413" y="1734474"/>
                </a:lnTo>
                <a:lnTo>
                  <a:pt x="2252010" y="1710519"/>
                </a:lnTo>
                <a:lnTo>
                  <a:pt x="2286333" y="1681077"/>
                </a:lnTo>
                <a:lnTo>
                  <a:pt x="2315775" y="1646754"/>
                </a:lnTo>
                <a:lnTo>
                  <a:pt x="2339731" y="1608157"/>
                </a:lnTo>
                <a:lnTo>
                  <a:pt x="2357592" y="1565893"/>
                </a:lnTo>
                <a:lnTo>
                  <a:pt x="2368754" y="1520568"/>
                </a:lnTo>
                <a:lnTo>
                  <a:pt x="2372610" y="1472788"/>
                </a:lnTo>
                <a:lnTo>
                  <a:pt x="2372610" y="294563"/>
                </a:lnTo>
                <a:lnTo>
                  <a:pt x="2368940" y="248205"/>
                </a:lnTo>
                <a:lnTo>
                  <a:pt x="2358148" y="203406"/>
                </a:lnTo>
                <a:lnTo>
                  <a:pt x="2340564" y="160957"/>
                </a:lnTo>
                <a:lnTo>
                  <a:pt x="2316514" y="121650"/>
                </a:lnTo>
                <a:lnTo>
                  <a:pt x="2286328" y="86275"/>
                </a:lnTo>
                <a:lnTo>
                  <a:pt x="2250954" y="56090"/>
                </a:lnTo>
                <a:lnTo>
                  <a:pt x="2211647" y="32042"/>
                </a:lnTo>
                <a:lnTo>
                  <a:pt x="2169200" y="14459"/>
                </a:lnTo>
                <a:lnTo>
                  <a:pt x="2124402" y="3669"/>
                </a:lnTo>
                <a:lnTo>
                  <a:pt x="2078045" y="0"/>
                </a:lnTo>
                <a:close/>
              </a:path>
            </a:pathLst>
          </a:custGeom>
          <a:solidFill>
            <a:srgbClr val="FFFFFF"/>
          </a:solidFill>
        </p:spPr>
        <p:txBody>
          <a:bodyPr wrap="square" lIns="0" tIns="0" rIns="0" bIns="0" rtlCol="0"/>
          <a:lstStyle/>
          <a:p>
            <a:endParaRPr/>
          </a:p>
        </p:txBody>
      </p:sp>
      <p:sp>
        <p:nvSpPr>
          <p:cNvPr id="64" name="object 64"/>
          <p:cNvSpPr/>
          <p:nvPr/>
        </p:nvSpPr>
        <p:spPr>
          <a:xfrm>
            <a:off x="8847804" y="2947769"/>
            <a:ext cx="2372995" cy="1767839"/>
          </a:xfrm>
          <a:custGeom>
            <a:avLst/>
            <a:gdLst/>
            <a:ahLst/>
            <a:cxnLst/>
            <a:rect l="l" t="t" r="r" b="b"/>
            <a:pathLst>
              <a:path w="2372995" h="1767839">
                <a:moveTo>
                  <a:pt x="0" y="294564"/>
                </a:moveTo>
                <a:lnTo>
                  <a:pt x="3855" y="246784"/>
                </a:lnTo>
                <a:lnTo>
                  <a:pt x="15017" y="201459"/>
                </a:lnTo>
                <a:lnTo>
                  <a:pt x="32878" y="159195"/>
                </a:lnTo>
                <a:lnTo>
                  <a:pt x="56833" y="120598"/>
                </a:lnTo>
                <a:lnTo>
                  <a:pt x="86275" y="86276"/>
                </a:lnTo>
                <a:lnTo>
                  <a:pt x="120598" y="56833"/>
                </a:lnTo>
                <a:lnTo>
                  <a:pt x="159195" y="32878"/>
                </a:lnTo>
                <a:lnTo>
                  <a:pt x="201459" y="15017"/>
                </a:lnTo>
                <a:lnTo>
                  <a:pt x="246784" y="3855"/>
                </a:lnTo>
                <a:lnTo>
                  <a:pt x="294564" y="0"/>
                </a:lnTo>
                <a:lnTo>
                  <a:pt x="2078044" y="0"/>
                </a:lnTo>
                <a:lnTo>
                  <a:pt x="2124403" y="3669"/>
                </a:lnTo>
                <a:lnTo>
                  <a:pt x="2169202" y="14459"/>
                </a:lnTo>
                <a:lnTo>
                  <a:pt x="2211651" y="32042"/>
                </a:lnTo>
                <a:lnTo>
                  <a:pt x="2250959" y="56090"/>
                </a:lnTo>
                <a:lnTo>
                  <a:pt x="2286334" y="86275"/>
                </a:lnTo>
                <a:lnTo>
                  <a:pt x="2316518" y="121650"/>
                </a:lnTo>
                <a:lnTo>
                  <a:pt x="2340566" y="160958"/>
                </a:lnTo>
                <a:lnTo>
                  <a:pt x="2358149" y="203407"/>
                </a:lnTo>
                <a:lnTo>
                  <a:pt x="2368939" y="248206"/>
                </a:lnTo>
                <a:lnTo>
                  <a:pt x="2372609" y="294564"/>
                </a:lnTo>
                <a:lnTo>
                  <a:pt x="2372609" y="1472789"/>
                </a:lnTo>
                <a:lnTo>
                  <a:pt x="2368753" y="1520569"/>
                </a:lnTo>
                <a:lnTo>
                  <a:pt x="2357592" y="1565894"/>
                </a:lnTo>
                <a:lnTo>
                  <a:pt x="2339730" y="1608159"/>
                </a:lnTo>
                <a:lnTo>
                  <a:pt x="2315775" y="1646755"/>
                </a:lnTo>
                <a:lnTo>
                  <a:pt x="2286333" y="1681078"/>
                </a:lnTo>
                <a:lnTo>
                  <a:pt x="2252010" y="1710520"/>
                </a:lnTo>
                <a:lnTo>
                  <a:pt x="2213414" y="1734475"/>
                </a:lnTo>
                <a:lnTo>
                  <a:pt x="2171149" y="1752337"/>
                </a:lnTo>
                <a:lnTo>
                  <a:pt x="2125824" y="1763498"/>
                </a:lnTo>
                <a:lnTo>
                  <a:pt x="2078044" y="1767354"/>
                </a:lnTo>
                <a:lnTo>
                  <a:pt x="294564" y="1767354"/>
                </a:lnTo>
                <a:lnTo>
                  <a:pt x="246784" y="1763498"/>
                </a:lnTo>
                <a:lnTo>
                  <a:pt x="201459" y="1752337"/>
                </a:lnTo>
                <a:lnTo>
                  <a:pt x="159195" y="1734475"/>
                </a:lnTo>
                <a:lnTo>
                  <a:pt x="120598" y="1710520"/>
                </a:lnTo>
                <a:lnTo>
                  <a:pt x="86275" y="1681078"/>
                </a:lnTo>
                <a:lnTo>
                  <a:pt x="56833" y="1646755"/>
                </a:lnTo>
                <a:lnTo>
                  <a:pt x="32878" y="1608159"/>
                </a:lnTo>
                <a:lnTo>
                  <a:pt x="15017" y="1565894"/>
                </a:lnTo>
                <a:lnTo>
                  <a:pt x="3855" y="1520569"/>
                </a:lnTo>
                <a:lnTo>
                  <a:pt x="0" y="1472789"/>
                </a:lnTo>
                <a:lnTo>
                  <a:pt x="0" y="294564"/>
                </a:lnTo>
                <a:close/>
              </a:path>
            </a:pathLst>
          </a:custGeom>
          <a:ln w="7018">
            <a:solidFill>
              <a:srgbClr val="3D85C6"/>
            </a:solidFill>
          </a:ln>
        </p:spPr>
        <p:txBody>
          <a:bodyPr wrap="square" lIns="0" tIns="0" rIns="0" bIns="0" rtlCol="0"/>
          <a:lstStyle/>
          <a:p>
            <a:endParaRPr/>
          </a:p>
        </p:txBody>
      </p:sp>
      <p:sp>
        <p:nvSpPr>
          <p:cNvPr id="65" name="object 65"/>
          <p:cNvSpPr/>
          <p:nvPr/>
        </p:nvSpPr>
        <p:spPr>
          <a:xfrm>
            <a:off x="9266740" y="3027367"/>
            <a:ext cx="1534728" cy="1284561"/>
          </a:xfrm>
          <a:prstGeom prst="rect">
            <a:avLst/>
          </a:prstGeom>
          <a:blipFill>
            <a:blip r:embed="rId10" cstate="print"/>
            <a:stretch>
              <a:fillRect/>
            </a:stretch>
          </a:blipFill>
        </p:spPr>
        <p:txBody>
          <a:bodyPr wrap="square" lIns="0" tIns="0" rIns="0" bIns="0" rtlCol="0"/>
          <a:lstStyle/>
          <a:p>
            <a:endParaRPr/>
          </a:p>
        </p:txBody>
      </p:sp>
      <p:sp>
        <p:nvSpPr>
          <p:cNvPr id="66" name="object 66"/>
          <p:cNvSpPr txBox="1"/>
          <p:nvPr/>
        </p:nvSpPr>
        <p:spPr>
          <a:xfrm>
            <a:off x="9019697" y="4355662"/>
            <a:ext cx="2027555" cy="227965"/>
          </a:xfrm>
          <a:prstGeom prst="rect">
            <a:avLst/>
          </a:prstGeom>
        </p:spPr>
        <p:txBody>
          <a:bodyPr vert="horz" wrap="square" lIns="0" tIns="15875" rIns="0" bIns="0" rtlCol="0">
            <a:spAutoFit/>
          </a:bodyPr>
          <a:lstStyle/>
          <a:p>
            <a:pPr marL="12700">
              <a:lnSpc>
                <a:spcPct val="100000"/>
              </a:lnSpc>
              <a:spcBef>
                <a:spcPts val="125"/>
              </a:spcBef>
            </a:pPr>
            <a:r>
              <a:rPr sz="1300" spc="10" dirty="0">
                <a:latin typeface="Arial"/>
                <a:cs typeface="Arial"/>
              </a:rPr>
              <a:t>Malware </a:t>
            </a:r>
            <a:r>
              <a:rPr sz="1300" spc="5" dirty="0">
                <a:latin typeface="Arial"/>
                <a:cs typeface="Arial"/>
              </a:rPr>
              <a:t>Detection</a:t>
            </a:r>
            <a:r>
              <a:rPr sz="1300" spc="-20" dirty="0">
                <a:latin typeface="Arial"/>
                <a:cs typeface="Arial"/>
              </a:rPr>
              <a:t> </a:t>
            </a:r>
            <a:r>
              <a:rPr sz="1300" spc="5" dirty="0">
                <a:latin typeface="Arial"/>
                <a:cs typeface="Arial"/>
              </a:rPr>
              <a:t>Results</a:t>
            </a:r>
            <a:endParaRPr sz="1300">
              <a:latin typeface="Arial"/>
              <a:cs typeface="Arial"/>
            </a:endParaRPr>
          </a:p>
        </p:txBody>
      </p:sp>
      <p:sp>
        <p:nvSpPr>
          <p:cNvPr id="67" name="object 67"/>
          <p:cNvSpPr txBox="1"/>
          <p:nvPr/>
        </p:nvSpPr>
        <p:spPr>
          <a:xfrm>
            <a:off x="9708346" y="4758853"/>
            <a:ext cx="586740" cy="227965"/>
          </a:xfrm>
          <a:prstGeom prst="rect">
            <a:avLst/>
          </a:prstGeom>
        </p:spPr>
        <p:txBody>
          <a:bodyPr vert="horz" wrap="square" lIns="0" tIns="15875" rIns="0" bIns="0" rtlCol="0">
            <a:spAutoFit/>
          </a:bodyPr>
          <a:lstStyle/>
          <a:p>
            <a:pPr marL="12700">
              <a:lnSpc>
                <a:spcPct val="100000"/>
              </a:lnSpc>
              <a:spcBef>
                <a:spcPts val="125"/>
              </a:spcBef>
            </a:pPr>
            <a:r>
              <a:rPr sz="1300" spc="5" dirty="0">
                <a:latin typeface="Arial"/>
                <a:cs typeface="Arial"/>
              </a:rPr>
              <a:t>Results</a:t>
            </a:r>
            <a:endParaRPr sz="1300">
              <a:latin typeface="Arial"/>
              <a:cs typeface="Arial"/>
            </a:endParaRPr>
          </a:p>
        </p:txBody>
      </p:sp>
      <p:sp>
        <p:nvSpPr>
          <p:cNvPr id="68" name="object 68"/>
          <p:cNvSpPr/>
          <p:nvPr/>
        </p:nvSpPr>
        <p:spPr>
          <a:xfrm>
            <a:off x="1576202" y="2867875"/>
            <a:ext cx="441009" cy="441008"/>
          </a:xfrm>
          <a:prstGeom prst="rect">
            <a:avLst/>
          </a:prstGeom>
          <a:blipFill>
            <a:blip r:embed="rId11" cstate="print"/>
            <a:stretch>
              <a:fillRect/>
            </a:stretch>
          </a:blipFill>
        </p:spPr>
        <p:txBody>
          <a:bodyPr wrap="square" lIns="0" tIns="0" rIns="0" bIns="0" rtlCol="0"/>
          <a:lstStyle/>
          <a:p>
            <a:endParaRPr/>
          </a:p>
        </p:txBody>
      </p:sp>
      <p:sp>
        <p:nvSpPr>
          <p:cNvPr id="69" name="object 69"/>
          <p:cNvSpPr/>
          <p:nvPr/>
        </p:nvSpPr>
        <p:spPr>
          <a:xfrm>
            <a:off x="2211945" y="2864339"/>
            <a:ext cx="441008" cy="441009"/>
          </a:xfrm>
          <a:prstGeom prst="rect">
            <a:avLst/>
          </a:prstGeom>
          <a:blipFill>
            <a:blip r:embed="rId11" cstate="print"/>
            <a:stretch>
              <a:fillRect/>
            </a:stretch>
          </a:blipFill>
        </p:spPr>
        <p:txBody>
          <a:bodyPr wrap="square" lIns="0" tIns="0" rIns="0" bIns="0" rtlCol="0"/>
          <a:lstStyle/>
          <a:p>
            <a:endParaRPr/>
          </a:p>
        </p:txBody>
      </p:sp>
      <p:sp>
        <p:nvSpPr>
          <p:cNvPr id="70" name="object 70"/>
          <p:cNvSpPr/>
          <p:nvPr/>
        </p:nvSpPr>
        <p:spPr>
          <a:xfrm>
            <a:off x="1879253" y="2501160"/>
            <a:ext cx="441009" cy="441008"/>
          </a:xfrm>
          <a:prstGeom prst="rect">
            <a:avLst/>
          </a:prstGeom>
          <a:blipFill>
            <a:blip r:embed="rId11" cstate="print"/>
            <a:stretch>
              <a:fillRect/>
            </a:stretch>
          </a:blipFill>
        </p:spPr>
        <p:txBody>
          <a:bodyPr wrap="square" lIns="0" tIns="0" rIns="0" bIns="0" rtlCol="0"/>
          <a:lstStyle/>
          <a:p>
            <a:endParaRPr/>
          </a:p>
        </p:txBody>
      </p:sp>
      <p:sp>
        <p:nvSpPr>
          <p:cNvPr id="71" name="object 71"/>
          <p:cNvSpPr/>
          <p:nvPr/>
        </p:nvSpPr>
        <p:spPr>
          <a:xfrm>
            <a:off x="1605059" y="4100687"/>
            <a:ext cx="441010" cy="416190"/>
          </a:xfrm>
          <a:prstGeom prst="rect">
            <a:avLst/>
          </a:prstGeom>
          <a:blipFill>
            <a:blip r:embed="rId2" cstate="print"/>
            <a:stretch>
              <a:fillRect/>
            </a:stretch>
          </a:blipFill>
        </p:spPr>
        <p:txBody>
          <a:bodyPr wrap="square" lIns="0" tIns="0" rIns="0" bIns="0" rtlCol="0"/>
          <a:lstStyle/>
          <a:p>
            <a:endParaRPr/>
          </a:p>
        </p:txBody>
      </p:sp>
      <p:sp>
        <p:nvSpPr>
          <p:cNvPr id="72" name="object 72"/>
          <p:cNvSpPr/>
          <p:nvPr/>
        </p:nvSpPr>
        <p:spPr>
          <a:xfrm>
            <a:off x="2147608" y="4100687"/>
            <a:ext cx="441008" cy="416190"/>
          </a:xfrm>
          <a:prstGeom prst="rect">
            <a:avLst/>
          </a:prstGeom>
          <a:blipFill>
            <a:blip r:embed="rId2" cstate="print"/>
            <a:stretch>
              <a:fillRect/>
            </a:stretch>
          </a:blipFill>
        </p:spPr>
        <p:txBody>
          <a:bodyPr wrap="square" lIns="0" tIns="0" rIns="0" bIns="0" rtlCol="0"/>
          <a:lstStyle/>
          <a:p>
            <a:endParaRPr/>
          </a:p>
        </p:txBody>
      </p:sp>
      <p:sp>
        <p:nvSpPr>
          <p:cNvPr id="73" name="object 73"/>
          <p:cNvSpPr/>
          <p:nvPr/>
        </p:nvSpPr>
        <p:spPr>
          <a:xfrm>
            <a:off x="4235136" y="3601012"/>
            <a:ext cx="178435" cy="322580"/>
          </a:xfrm>
          <a:custGeom>
            <a:avLst/>
            <a:gdLst/>
            <a:ahLst/>
            <a:cxnLst/>
            <a:rect l="l" t="t" r="r" b="b"/>
            <a:pathLst>
              <a:path w="178435" h="322579">
                <a:moveTo>
                  <a:pt x="177949" y="233326"/>
                </a:moveTo>
                <a:lnTo>
                  <a:pt x="0" y="233326"/>
                </a:lnTo>
                <a:lnTo>
                  <a:pt x="88974" y="322301"/>
                </a:lnTo>
                <a:lnTo>
                  <a:pt x="177949" y="233326"/>
                </a:lnTo>
                <a:close/>
              </a:path>
              <a:path w="178435" h="322579">
                <a:moveTo>
                  <a:pt x="133463" y="0"/>
                </a:moveTo>
                <a:lnTo>
                  <a:pt x="44486" y="0"/>
                </a:lnTo>
                <a:lnTo>
                  <a:pt x="44486" y="233326"/>
                </a:lnTo>
                <a:lnTo>
                  <a:pt x="133463" y="233326"/>
                </a:lnTo>
                <a:lnTo>
                  <a:pt x="133463" y="0"/>
                </a:lnTo>
                <a:close/>
              </a:path>
            </a:pathLst>
          </a:custGeom>
          <a:solidFill>
            <a:srgbClr val="FFFFFF"/>
          </a:solidFill>
        </p:spPr>
        <p:txBody>
          <a:bodyPr wrap="square" lIns="0" tIns="0" rIns="0" bIns="0" rtlCol="0"/>
          <a:lstStyle/>
          <a:p>
            <a:endParaRPr/>
          </a:p>
        </p:txBody>
      </p:sp>
      <p:sp>
        <p:nvSpPr>
          <p:cNvPr id="74" name="object 74"/>
          <p:cNvSpPr/>
          <p:nvPr/>
        </p:nvSpPr>
        <p:spPr>
          <a:xfrm>
            <a:off x="4235136" y="3601013"/>
            <a:ext cx="178435" cy="322580"/>
          </a:xfrm>
          <a:custGeom>
            <a:avLst/>
            <a:gdLst/>
            <a:ahLst/>
            <a:cxnLst/>
            <a:rect l="l" t="t" r="r" b="b"/>
            <a:pathLst>
              <a:path w="178435" h="322579">
                <a:moveTo>
                  <a:pt x="133463" y="0"/>
                </a:moveTo>
                <a:lnTo>
                  <a:pt x="133463" y="233326"/>
                </a:lnTo>
                <a:lnTo>
                  <a:pt x="177951" y="233326"/>
                </a:lnTo>
                <a:lnTo>
                  <a:pt x="88975" y="322301"/>
                </a:lnTo>
                <a:lnTo>
                  <a:pt x="0" y="233326"/>
                </a:lnTo>
                <a:lnTo>
                  <a:pt x="44487" y="233326"/>
                </a:lnTo>
                <a:lnTo>
                  <a:pt x="44487" y="0"/>
                </a:lnTo>
                <a:lnTo>
                  <a:pt x="133463" y="0"/>
                </a:lnTo>
                <a:close/>
              </a:path>
            </a:pathLst>
          </a:custGeom>
          <a:ln w="7018">
            <a:solidFill>
              <a:srgbClr val="3D85C6"/>
            </a:solidFill>
          </a:ln>
        </p:spPr>
        <p:txBody>
          <a:bodyPr wrap="square" lIns="0" tIns="0" rIns="0" bIns="0" rtlCol="0"/>
          <a:lstStyle/>
          <a:p>
            <a:endParaRPr/>
          </a:p>
        </p:txBody>
      </p:sp>
      <p:sp>
        <p:nvSpPr>
          <p:cNvPr id="75" name="object 75"/>
          <p:cNvSpPr/>
          <p:nvPr/>
        </p:nvSpPr>
        <p:spPr>
          <a:xfrm>
            <a:off x="4221890" y="4594592"/>
            <a:ext cx="178435" cy="322580"/>
          </a:xfrm>
          <a:custGeom>
            <a:avLst/>
            <a:gdLst/>
            <a:ahLst/>
            <a:cxnLst/>
            <a:rect l="l" t="t" r="r" b="b"/>
            <a:pathLst>
              <a:path w="178435" h="322579">
                <a:moveTo>
                  <a:pt x="177952" y="233325"/>
                </a:moveTo>
                <a:lnTo>
                  <a:pt x="0" y="233325"/>
                </a:lnTo>
                <a:lnTo>
                  <a:pt x="88976" y="322301"/>
                </a:lnTo>
                <a:lnTo>
                  <a:pt x="177952" y="233325"/>
                </a:lnTo>
                <a:close/>
              </a:path>
              <a:path w="178435" h="322579">
                <a:moveTo>
                  <a:pt x="133464" y="0"/>
                </a:moveTo>
                <a:lnTo>
                  <a:pt x="44488" y="0"/>
                </a:lnTo>
                <a:lnTo>
                  <a:pt x="44488" y="233325"/>
                </a:lnTo>
                <a:lnTo>
                  <a:pt x="133464" y="233325"/>
                </a:lnTo>
                <a:lnTo>
                  <a:pt x="133464" y="0"/>
                </a:lnTo>
                <a:close/>
              </a:path>
            </a:pathLst>
          </a:custGeom>
          <a:solidFill>
            <a:srgbClr val="FFFFFF"/>
          </a:solidFill>
        </p:spPr>
        <p:txBody>
          <a:bodyPr wrap="square" lIns="0" tIns="0" rIns="0" bIns="0" rtlCol="0"/>
          <a:lstStyle/>
          <a:p>
            <a:endParaRPr/>
          </a:p>
        </p:txBody>
      </p:sp>
      <p:sp>
        <p:nvSpPr>
          <p:cNvPr id="76" name="object 76"/>
          <p:cNvSpPr/>
          <p:nvPr/>
        </p:nvSpPr>
        <p:spPr>
          <a:xfrm>
            <a:off x="4221891" y="4594592"/>
            <a:ext cx="178435" cy="322580"/>
          </a:xfrm>
          <a:custGeom>
            <a:avLst/>
            <a:gdLst/>
            <a:ahLst/>
            <a:cxnLst/>
            <a:rect l="l" t="t" r="r" b="b"/>
            <a:pathLst>
              <a:path w="178435" h="322579">
                <a:moveTo>
                  <a:pt x="133463" y="0"/>
                </a:moveTo>
                <a:lnTo>
                  <a:pt x="133463" y="233326"/>
                </a:lnTo>
                <a:lnTo>
                  <a:pt x="177951" y="233326"/>
                </a:lnTo>
                <a:lnTo>
                  <a:pt x="88975" y="322301"/>
                </a:lnTo>
                <a:lnTo>
                  <a:pt x="0" y="233326"/>
                </a:lnTo>
                <a:lnTo>
                  <a:pt x="44487" y="233326"/>
                </a:lnTo>
                <a:lnTo>
                  <a:pt x="44487" y="0"/>
                </a:lnTo>
                <a:lnTo>
                  <a:pt x="133463" y="0"/>
                </a:lnTo>
                <a:close/>
              </a:path>
            </a:pathLst>
          </a:custGeom>
          <a:ln w="7018">
            <a:solidFill>
              <a:srgbClr val="3D85C6"/>
            </a:solidFill>
          </a:ln>
        </p:spPr>
        <p:txBody>
          <a:bodyPr wrap="square" lIns="0" tIns="0" rIns="0" bIns="0" rtlCol="0"/>
          <a:lstStyle/>
          <a:p>
            <a:endParaRPr/>
          </a:p>
        </p:txBody>
      </p:sp>
      <p:sp>
        <p:nvSpPr>
          <p:cNvPr id="77" name="object 77"/>
          <p:cNvSpPr/>
          <p:nvPr/>
        </p:nvSpPr>
        <p:spPr>
          <a:xfrm>
            <a:off x="3822218" y="2289525"/>
            <a:ext cx="977294" cy="817083"/>
          </a:xfrm>
          <a:prstGeom prst="rect">
            <a:avLst/>
          </a:prstGeom>
          <a:blipFill>
            <a:blip r:embed="rId4" cstate="print"/>
            <a:stretch>
              <a:fillRect/>
            </a:stretch>
          </a:blipFill>
        </p:spPr>
        <p:txBody>
          <a:bodyPr wrap="square" lIns="0" tIns="0" rIns="0" bIns="0" rtlCol="0"/>
          <a:lstStyle/>
          <a:p>
            <a:endParaRPr/>
          </a:p>
        </p:txBody>
      </p:sp>
      <p:sp>
        <p:nvSpPr>
          <p:cNvPr id="78" name="object 78"/>
          <p:cNvSpPr/>
          <p:nvPr/>
        </p:nvSpPr>
        <p:spPr>
          <a:xfrm>
            <a:off x="7047324" y="4329277"/>
            <a:ext cx="178435" cy="322580"/>
          </a:xfrm>
          <a:custGeom>
            <a:avLst/>
            <a:gdLst/>
            <a:ahLst/>
            <a:cxnLst/>
            <a:rect l="l" t="t" r="r" b="b"/>
            <a:pathLst>
              <a:path w="178434" h="322579">
                <a:moveTo>
                  <a:pt x="177952" y="233325"/>
                </a:moveTo>
                <a:lnTo>
                  <a:pt x="0" y="233325"/>
                </a:lnTo>
                <a:lnTo>
                  <a:pt x="88976" y="322301"/>
                </a:lnTo>
                <a:lnTo>
                  <a:pt x="177952" y="233325"/>
                </a:lnTo>
                <a:close/>
              </a:path>
              <a:path w="178434" h="322579">
                <a:moveTo>
                  <a:pt x="133464" y="0"/>
                </a:moveTo>
                <a:lnTo>
                  <a:pt x="44489" y="0"/>
                </a:lnTo>
                <a:lnTo>
                  <a:pt x="44489" y="233325"/>
                </a:lnTo>
                <a:lnTo>
                  <a:pt x="133464" y="233325"/>
                </a:lnTo>
                <a:lnTo>
                  <a:pt x="133464" y="0"/>
                </a:lnTo>
                <a:close/>
              </a:path>
            </a:pathLst>
          </a:custGeom>
          <a:solidFill>
            <a:srgbClr val="FFFFFF"/>
          </a:solidFill>
        </p:spPr>
        <p:txBody>
          <a:bodyPr wrap="square" lIns="0" tIns="0" rIns="0" bIns="0" rtlCol="0"/>
          <a:lstStyle/>
          <a:p>
            <a:endParaRPr/>
          </a:p>
        </p:txBody>
      </p:sp>
      <p:sp>
        <p:nvSpPr>
          <p:cNvPr id="79" name="object 79"/>
          <p:cNvSpPr/>
          <p:nvPr/>
        </p:nvSpPr>
        <p:spPr>
          <a:xfrm>
            <a:off x="7047327" y="4329277"/>
            <a:ext cx="178435" cy="322580"/>
          </a:xfrm>
          <a:custGeom>
            <a:avLst/>
            <a:gdLst/>
            <a:ahLst/>
            <a:cxnLst/>
            <a:rect l="l" t="t" r="r" b="b"/>
            <a:pathLst>
              <a:path w="178434" h="322579">
                <a:moveTo>
                  <a:pt x="133463" y="0"/>
                </a:moveTo>
                <a:lnTo>
                  <a:pt x="133463" y="233326"/>
                </a:lnTo>
                <a:lnTo>
                  <a:pt x="177951" y="233326"/>
                </a:lnTo>
                <a:lnTo>
                  <a:pt x="88975" y="322301"/>
                </a:lnTo>
                <a:lnTo>
                  <a:pt x="0" y="233326"/>
                </a:lnTo>
                <a:lnTo>
                  <a:pt x="44487" y="233326"/>
                </a:lnTo>
                <a:lnTo>
                  <a:pt x="44487" y="0"/>
                </a:lnTo>
                <a:lnTo>
                  <a:pt x="133463" y="0"/>
                </a:lnTo>
                <a:close/>
              </a:path>
            </a:pathLst>
          </a:custGeom>
          <a:ln w="7018">
            <a:solidFill>
              <a:srgbClr val="3D85C6"/>
            </a:solidFill>
          </a:ln>
        </p:spPr>
        <p:txBody>
          <a:bodyPr wrap="square" lIns="0" tIns="0" rIns="0" bIns="0" rtlCol="0"/>
          <a:lstStyle/>
          <a:p>
            <a:endParaRPr/>
          </a:p>
        </p:txBody>
      </p:sp>
      <p:sp>
        <p:nvSpPr>
          <p:cNvPr id="80" name="object 80"/>
          <p:cNvSpPr/>
          <p:nvPr/>
        </p:nvSpPr>
        <p:spPr>
          <a:xfrm>
            <a:off x="8301587" y="3742462"/>
            <a:ext cx="441325" cy="178435"/>
          </a:xfrm>
          <a:custGeom>
            <a:avLst/>
            <a:gdLst/>
            <a:ahLst/>
            <a:cxnLst/>
            <a:rect l="l" t="t" r="r" b="b"/>
            <a:pathLst>
              <a:path w="441325" h="178435">
                <a:moveTo>
                  <a:pt x="352033" y="0"/>
                </a:moveTo>
                <a:lnTo>
                  <a:pt x="352033" y="44486"/>
                </a:lnTo>
                <a:lnTo>
                  <a:pt x="0" y="44486"/>
                </a:lnTo>
                <a:lnTo>
                  <a:pt x="0" y="133463"/>
                </a:lnTo>
                <a:lnTo>
                  <a:pt x="352033" y="133463"/>
                </a:lnTo>
                <a:lnTo>
                  <a:pt x="352033" y="177949"/>
                </a:lnTo>
                <a:lnTo>
                  <a:pt x="441010" y="88974"/>
                </a:lnTo>
                <a:lnTo>
                  <a:pt x="352033" y="0"/>
                </a:lnTo>
                <a:close/>
              </a:path>
            </a:pathLst>
          </a:custGeom>
          <a:solidFill>
            <a:srgbClr val="FFFFFF"/>
          </a:solidFill>
        </p:spPr>
        <p:txBody>
          <a:bodyPr wrap="square" lIns="0" tIns="0" rIns="0" bIns="0" rtlCol="0"/>
          <a:lstStyle/>
          <a:p>
            <a:endParaRPr/>
          </a:p>
        </p:txBody>
      </p:sp>
      <p:sp>
        <p:nvSpPr>
          <p:cNvPr id="81" name="object 81"/>
          <p:cNvSpPr/>
          <p:nvPr/>
        </p:nvSpPr>
        <p:spPr>
          <a:xfrm>
            <a:off x="8301589" y="3742462"/>
            <a:ext cx="441325" cy="178435"/>
          </a:xfrm>
          <a:custGeom>
            <a:avLst/>
            <a:gdLst/>
            <a:ahLst/>
            <a:cxnLst/>
            <a:rect l="l" t="t" r="r" b="b"/>
            <a:pathLst>
              <a:path w="441325" h="178435">
                <a:moveTo>
                  <a:pt x="0" y="44487"/>
                </a:moveTo>
                <a:lnTo>
                  <a:pt x="352033" y="44487"/>
                </a:lnTo>
                <a:lnTo>
                  <a:pt x="352033" y="0"/>
                </a:lnTo>
                <a:lnTo>
                  <a:pt x="441009" y="88975"/>
                </a:lnTo>
                <a:lnTo>
                  <a:pt x="352033" y="177951"/>
                </a:lnTo>
                <a:lnTo>
                  <a:pt x="352033" y="133463"/>
                </a:lnTo>
                <a:lnTo>
                  <a:pt x="0" y="133463"/>
                </a:lnTo>
                <a:lnTo>
                  <a:pt x="0" y="44487"/>
                </a:lnTo>
                <a:close/>
              </a:path>
            </a:pathLst>
          </a:custGeom>
          <a:ln w="7018">
            <a:solidFill>
              <a:srgbClr val="3D85C6"/>
            </a:solidFill>
          </a:ln>
        </p:spPr>
        <p:txBody>
          <a:bodyPr wrap="square" lIns="0" tIns="0" rIns="0" bIns="0" rtlCol="0"/>
          <a:lstStyle/>
          <a:p>
            <a:endParaRPr/>
          </a:p>
        </p:txBody>
      </p:sp>
      <p:sp>
        <p:nvSpPr>
          <p:cNvPr id="82" name="object 82"/>
          <p:cNvSpPr txBox="1">
            <a:spLocks noGrp="1"/>
          </p:cNvSpPr>
          <p:nvPr>
            <p:ph type="title"/>
          </p:nvPr>
        </p:nvSpPr>
        <p:spPr>
          <a:xfrm>
            <a:off x="4451350" y="490297"/>
            <a:ext cx="3289300" cy="574040"/>
          </a:xfrm>
          <a:prstGeom prst="rect">
            <a:avLst/>
          </a:prstGeom>
        </p:spPr>
        <p:txBody>
          <a:bodyPr vert="horz" wrap="square" lIns="0" tIns="12700" rIns="0" bIns="0" rtlCol="0">
            <a:spAutoFit/>
          </a:bodyPr>
          <a:lstStyle/>
          <a:p>
            <a:pPr marL="12700">
              <a:lnSpc>
                <a:spcPct val="100000"/>
              </a:lnSpc>
              <a:spcBef>
                <a:spcPts val="100"/>
              </a:spcBef>
            </a:pPr>
            <a:r>
              <a:rPr spc="-5" dirty="0"/>
              <a:t>System</a:t>
            </a:r>
            <a:r>
              <a:rPr spc="-50" dirty="0"/>
              <a:t> </a:t>
            </a:r>
            <a:r>
              <a:rPr spc="-5" dirty="0"/>
              <a:t>Overview</a:t>
            </a:r>
          </a:p>
        </p:txBody>
      </p:sp>
      <p:sp>
        <p:nvSpPr>
          <p:cNvPr id="83" name="object 83"/>
          <p:cNvSpPr txBox="1"/>
          <p:nvPr/>
        </p:nvSpPr>
        <p:spPr>
          <a:xfrm>
            <a:off x="11103927" y="5972683"/>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4</a:t>
            </a:r>
            <a:endParaRPr sz="1000">
              <a:latin typeface="Arial"/>
              <a:cs typeface="Arial"/>
            </a:endParaRPr>
          </a:p>
        </p:txBody>
      </p:sp>
      <mc:AlternateContent xmlns:mc="http://schemas.openxmlformats.org/markup-compatibility/2006">
        <mc:Choice xmlns:p14="http://schemas.microsoft.com/office/powerpoint/2010/main" Requires="p14">
          <p:contentPart p14:bwMode="auto" r:id="rId12">
            <p14:nvContentPartPr>
              <p14:cNvPr id="84" name="筆跡 83"/>
              <p14:cNvContentPartPr/>
              <p14:nvPr/>
            </p14:nvContentPartPr>
            <p14:xfrm>
              <a:off x="3321000" y="2121120"/>
              <a:ext cx="1732680" cy="985680"/>
            </p14:xfrm>
          </p:contentPart>
        </mc:Choice>
        <mc:Fallback>
          <p:pic>
            <p:nvPicPr>
              <p:cNvPr id="84" name="筆跡 83"/>
              <p:cNvPicPr/>
              <p:nvPr/>
            </p:nvPicPr>
            <p:blipFill>
              <a:blip r:embed="rId13"/>
              <a:stretch>
                <a:fillRect/>
              </a:stretch>
            </p:blipFill>
            <p:spPr>
              <a:xfrm>
                <a:off x="3313800" y="2113920"/>
                <a:ext cx="1744560" cy="99756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685800"/>
            <a:ext cx="6216650" cy="628377"/>
          </a:xfrm>
          <a:prstGeom prst="rect">
            <a:avLst/>
          </a:prstGeom>
        </p:spPr>
        <p:txBody>
          <a:bodyPr vert="horz" wrap="square" lIns="0" tIns="12700" rIns="0" bIns="0" rtlCol="0">
            <a:spAutoFit/>
          </a:bodyPr>
          <a:lstStyle/>
          <a:p>
            <a:pPr marL="12700">
              <a:lnSpc>
                <a:spcPct val="100000"/>
              </a:lnSpc>
              <a:spcBef>
                <a:spcPts val="100"/>
              </a:spcBef>
            </a:pPr>
            <a:r>
              <a:rPr sz="4000" spc="-5" dirty="0"/>
              <a:t>Introducing</a:t>
            </a:r>
            <a:r>
              <a:rPr sz="4000" spc="-35" dirty="0"/>
              <a:t> </a:t>
            </a:r>
            <a:r>
              <a:rPr sz="4000" spc="-5" dirty="0"/>
              <a:t>SIGPID</a:t>
            </a:r>
          </a:p>
        </p:txBody>
      </p:sp>
      <p:sp>
        <p:nvSpPr>
          <p:cNvPr id="4" name="object 4"/>
          <p:cNvSpPr txBox="1"/>
          <p:nvPr/>
        </p:nvSpPr>
        <p:spPr>
          <a:xfrm>
            <a:off x="11091227" y="5984713"/>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6</a:t>
            </a:fld>
            <a:endParaRPr sz="1000">
              <a:latin typeface="Arial"/>
              <a:cs typeface="Arial"/>
            </a:endParaRPr>
          </a:p>
        </p:txBody>
      </p:sp>
      <p:sp>
        <p:nvSpPr>
          <p:cNvPr id="3" name="object 3"/>
          <p:cNvSpPr txBox="1"/>
          <p:nvPr/>
        </p:nvSpPr>
        <p:spPr>
          <a:xfrm>
            <a:off x="992514" y="2425512"/>
            <a:ext cx="9675486" cy="2782813"/>
          </a:xfrm>
          <a:prstGeom prst="rect">
            <a:avLst/>
          </a:prstGeom>
        </p:spPr>
        <p:txBody>
          <a:bodyPr vert="horz" wrap="square" lIns="0" tIns="12700" rIns="0" bIns="0" rtlCol="0">
            <a:spAutoFit/>
          </a:bodyPr>
          <a:lstStyle/>
          <a:p>
            <a:pPr marL="12700">
              <a:lnSpc>
                <a:spcPct val="100000"/>
              </a:lnSpc>
              <a:spcBef>
                <a:spcPts val="100"/>
              </a:spcBef>
              <a:buFont typeface="Arial"/>
              <a:buChar char="•"/>
              <a:tabLst>
                <a:tab pos="241300" algn="l"/>
              </a:tabLst>
            </a:pPr>
            <a:r>
              <a:rPr sz="3200" spc="-5" dirty="0">
                <a:latin typeface="Times New Roman"/>
                <a:cs typeface="Times New Roman"/>
              </a:rPr>
              <a:t>Multi-Level Data Pruning (MLDP)</a:t>
            </a:r>
            <a:endParaRPr sz="3200" dirty="0">
              <a:latin typeface="Times New Roman"/>
              <a:cs typeface="Times New Roman"/>
            </a:endParaRPr>
          </a:p>
          <a:p>
            <a:pPr>
              <a:lnSpc>
                <a:spcPct val="100000"/>
              </a:lnSpc>
              <a:buFont typeface="Arial"/>
              <a:buChar char="•"/>
            </a:pPr>
            <a:endParaRPr sz="3200" dirty="0">
              <a:latin typeface="Times New Roman"/>
              <a:cs typeface="Times New Roman"/>
            </a:endParaRPr>
          </a:p>
          <a:p>
            <a:pPr>
              <a:lnSpc>
                <a:spcPct val="100000"/>
              </a:lnSpc>
              <a:spcBef>
                <a:spcPts val="40"/>
              </a:spcBef>
              <a:buFont typeface="Arial"/>
              <a:buChar char="•"/>
            </a:pPr>
            <a:endParaRPr sz="3200" dirty="0">
              <a:latin typeface="Times New Roman"/>
              <a:cs typeface="Times New Roman"/>
            </a:endParaRPr>
          </a:p>
          <a:p>
            <a:pPr marL="12700">
              <a:lnSpc>
                <a:spcPct val="100000"/>
              </a:lnSpc>
              <a:buFont typeface="Arial"/>
              <a:buChar char="•"/>
              <a:tabLst>
                <a:tab pos="241300" algn="l"/>
              </a:tabLst>
            </a:pPr>
            <a:r>
              <a:rPr sz="3200" spc="-5" dirty="0">
                <a:latin typeface="Times New Roman"/>
                <a:cs typeface="Times New Roman"/>
              </a:rPr>
              <a:t>Malware Detection using Significant</a:t>
            </a:r>
            <a:r>
              <a:rPr sz="3200" spc="5" dirty="0">
                <a:latin typeface="Times New Roman"/>
                <a:cs typeface="Times New Roman"/>
              </a:rPr>
              <a:t> </a:t>
            </a:r>
            <a:r>
              <a:rPr sz="3200" spc="-5" dirty="0">
                <a:latin typeface="Times New Roman"/>
                <a:cs typeface="Times New Roman"/>
              </a:rPr>
              <a:t>Permission</a:t>
            </a:r>
            <a:endParaRPr sz="3200" dirty="0">
              <a:latin typeface="Times New Roman"/>
              <a:cs typeface="Times New Roman"/>
            </a:endParaRPr>
          </a:p>
          <a:p>
            <a:pPr>
              <a:lnSpc>
                <a:spcPct val="100000"/>
              </a:lnSpc>
              <a:buFont typeface="Arial"/>
              <a:buChar char="•"/>
            </a:pPr>
            <a:endParaRPr sz="2700" dirty="0">
              <a:latin typeface="Times New Roman"/>
              <a:cs typeface="Times New Roman"/>
            </a:endParaRPr>
          </a:p>
          <a:p>
            <a:pPr>
              <a:lnSpc>
                <a:spcPct val="100000"/>
              </a:lnSpc>
              <a:spcBef>
                <a:spcPts val="40"/>
              </a:spcBef>
            </a:pPr>
            <a:endParaRPr sz="2500" dirty="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3850" y="1085071"/>
            <a:ext cx="6464935" cy="574040"/>
          </a:xfrm>
          <a:prstGeom prst="rect">
            <a:avLst/>
          </a:prstGeom>
        </p:spPr>
        <p:txBody>
          <a:bodyPr vert="horz" wrap="square" lIns="0" tIns="12700" rIns="0" bIns="0" rtlCol="0">
            <a:spAutoFit/>
          </a:bodyPr>
          <a:lstStyle/>
          <a:p>
            <a:pPr marL="12700">
              <a:lnSpc>
                <a:spcPct val="100000"/>
              </a:lnSpc>
              <a:spcBef>
                <a:spcPts val="100"/>
              </a:spcBef>
            </a:pPr>
            <a:r>
              <a:rPr spc="-5" dirty="0"/>
              <a:t>Multi-Level Data Pruning</a:t>
            </a:r>
            <a:r>
              <a:rPr spc="10" dirty="0"/>
              <a:t> </a:t>
            </a:r>
            <a:r>
              <a:rPr spc="-5" dirty="0"/>
              <a:t>(MLDP)</a:t>
            </a:r>
          </a:p>
        </p:txBody>
      </p:sp>
      <p:sp>
        <p:nvSpPr>
          <p:cNvPr id="3" name="object 3"/>
          <p:cNvSpPr txBox="1"/>
          <p:nvPr/>
        </p:nvSpPr>
        <p:spPr>
          <a:xfrm>
            <a:off x="736095" y="2272317"/>
            <a:ext cx="10731955" cy="1674433"/>
          </a:xfrm>
          <a:prstGeom prst="rect">
            <a:avLst/>
          </a:prstGeom>
        </p:spPr>
        <p:txBody>
          <a:bodyPr vert="horz" wrap="square" lIns="0" tIns="12700" rIns="0" bIns="0" rtlCol="0">
            <a:spAutoFit/>
          </a:bodyPr>
          <a:lstStyle/>
          <a:p>
            <a:pPr marL="241300" marR="5080" indent="-228600">
              <a:lnSpc>
                <a:spcPct val="119200"/>
              </a:lnSpc>
              <a:spcBef>
                <a:spcPts val="100"/>
              </a:spcBef>
              <a:buFont typeface="Arial"/>
              <a:buChar char="•"/>
              <a:tabLst>
                <a:tab pos="241300" algn="l"/>
              </a:tabLst>
            </a:pPr>
            <a:r>
              <a:rPr sz="2800" spc="-5" dirty="0">
                <a:latin typeface="Times New Roman"/>
                <a:cs typeface="Times New Roman"/>
              </a:rPr>
              <a:t>Motivation: </a:t>
            </a:r>
            <a:r>
              <a:rPr sz="2800" dirty="0" smtClean="0">
                <a:latin typeface="Times New Roman"/>
                <a:cs typeface="Times New Roman"/>
              </a:rPr>
              <a:t>135 </a:t>
            </a:r>
            <a:r>
              <a:rPr sz="2800" spc="-5" dirty="0" smtClean="0">
                <a:latin typeface="Times New Roman"/>
                <a:cs typeface="Times New Roman"/>
              </a:rPr>
              <a:t>permissions </a:t>
            </a:r>
            <a:r>
              <a:rPr sz="2800" dirty="0" smtClean="0">
                <a:latin typeface="Times New Roman"/>
                <a:cs typeface="Times New Roman"/>
              </a:rPr>
              <a:t>+ </a:t>
            </a:r>
            <a:r>
              <a:rPr sz="2800" dirty="0">
                <a:latin typeface="Times New Roman"/>
                <a:cs typeface="Times New Roman"/>
              </a:rPr>
              <a:t>huge </a:t>
            </a:r>
            <a:r>
              <a:rPr sz="2800" spc="-5" dirty="0">
                <a:latin typeface="Times New Roman"/>
                <a:cs typeface="Times New Roman"/>
              </a:rPr>
              <a:t>number </a:t>
            </a:r>
            <a:r>
              <a:rPr sz="2800" dirty="0">
                <a:latin typeface="Times New Roman"/>
                <a:cs typeface="Times New Roman"/>
              </a:rPr>
              <a:t>of </a:t>
            </a:r>
            <a:r>
              <a:rPr sz="2800" spc="-5" dirty="0">
                <a:latin typeface="Times New Roman"/>
                <a:cs typeface="Times New Roman"/>
              </a:rPr>
              <a:t>applications </a:t>
            </a:r>
            <a:r>
              <a:rPr sz="2800" dirty="0">
                <a:latin typeface="Times New Roman"/>
                <a:cs typeface="Times New Roman"/>
              </a:rPr>
              <a:t>= </a:t>
            </a:r>
            <a:r>
              <a:rPr sz="2800" spc="-5" dirty="0">
                <a:latin typeface="Times New Roman"/>
                <a:cs typeface="Times New Roman"/>
              </a:rPr>
              <a:t>long processing  time</a:t>
            </a:r>
            <a:endParaRPr sz="2800" dirty="0">
              <a:latin typeface="Times New Roman"/>
              <a:cs typeface="Times New Roman"/>
            </a:endParaRPr>
          </a:p>
          <a:p>
            <a:pPr marL="12700">
              <a:lnSpc>
                <a:spcPct val="100000"/>
              </a:lnSpc>
              <a:spcBef>
                <a:spcPts val="1585"/>
              </a:spcBef>
              <a:buFont typeface="Arial"/>
              <a:buChar char="•"/>
              <a:tabLst>
                <a:tab pos="241300" algn="l"/>
              </a:tabLst>
            </a:pPr>
            <a:r>
              <a:rPr sz="2800" spc="-5" dirty="0">
                <a:latin typeface="Times New Roman"/>
                <a:cs typeface="Times New Roman"/>
              </a:rPr>
              <a:t>Three levels </a:t>
            </a:r>
            <a:r>
              <a:rPr sz="2800" dirty="0">
                <a:latin typeface="Times New Roman"/>
                <a:cs typeface="Times New Roman"/>
              </a:rPr>
              <a:t>of </a:t>
            </a:r>
            <a:r>
              <a:rPr sz="2800" spc="-5" dirty="0">
                <a:latin typeface="Times New Roman"/>
                <a:cs typeface="Times New Roman"/>
              </a:rPr>
              <a:t>data pruning</a:t>
            </a:r>
            <a:endParaRPr sz="2800" dirty="0">
              <a:latin typeface="Times New Roman"/>
              <a:cs typeface="Times New Roman"/>
            </a:endParaRPr>
          </a:p>
        </p:txBody>
      </p:sp>
      <p:sp>
        <p:nvSpPr>
          <p:cNvPr id="6" name="object 6"/>
          <p:cNvSpPr/>
          <p:nvPr/>
        </p:nvSpPr>
        <p:spPr>
          <a:xfrm>
            <a:off x="474749" y="4647262"/>
            <a:ext cx="3340735" cy="826769"/>
          </a:xfrm>
          <a:custGeom>
            <a:avLst/>
            <a:gdLst/>
            <a:ahLst/>
            <a:cxnLst/>
            <a:rect l="l" t="t" r="r" b="b"/>
            <a:pathLst>
              <a:path w="3340735" h="826770">
                <a:moveTo>
                  <a:pt x="3279900" y="0"/>
                </a:moveTo>
                <a:lnTo>
                  <a:pt x="60601" y="0"/>
                </a:lnTo>
                <a:lnTo>
                  <a:pt x="37012" y="10823"/>
                </a:lnTo>
                <a:lnTo>
                  <a:pt x="17749" y="40342"/>
                </a:lnTo>
                <a:lnTo>
                  <a:pt x="4762" y="84123"/>
                </a:lnTo>
                <a:lnTo>
                  <a:pt x="0" y="137736"/>
                </a:lnTo>
                <a:lnTo>
                  <a:pt x="0" y="688662"/>
                </a:lnTo>
                <a:lnTo>
                  <a:pt x="4762" y="742275"/>
                </a:lnTo>
                <a:lnTo>
                  <a:pt x="17749" y="786056"/>
                </a:lnTo>
                <a:lnTo>
                  <a:pt x="37012" y="815573"/>
                </a:lnTo>
                <a:lnTo>
                  <a:pt x="60601" y="826397"/>
                </a:lnTo>
                <a:lnTo>
                  <a:pt x="3279900" y="826397"/>
                </a:lnTo>
                <a:lnTo>
                  <a:pt x="3303488" y="815573"/>
                </a:lnTo>
                <a:lnTo>
                  <a:pt x="3322751" y="786056"/>
                </a:lnTo>
                <a:lnTo>
                  <a:pt x="3335738" y="742275"/>
                </a:lnTo>
                <a:lnTo>
                  <a:pt x="3340500" y="688662"/>
                </a:lnTo>
                <a:lnTo>
                  <a:pt x="3340500" y="137736"/>
                </a:lnTo>
                <a:lnTo>
                  <a:pt x="3335887" y="85027"/>
                </a:lnTo>
                <a:lnTo>
                  <a:pt x="3322750" y="40341"/>
                </a:lnTo>
                <a:lnTo>
                  <a:pt x="3291777" y="2671"/>
                </a:lnTo>
                <a:lnTo>
                  <a:pt x="3279900" y="0"/>
                </a:lnTo>
                <a:close/>
              </a:path>
            </a:pathLst>
          </a:custGeom>
          <a:solidFill>
            <a:srgbClr val="FFFFFF"/>
          </a:solidFill>
        </p:spPr>
        <p:txBody>
          <a:bodyPr wrap="square" lIns="0" tIns="0" rIns="0" bIns="0" rtlCol="0"/>
          <a:lstStyle/>
          <a:p>
            <a:endParaRPr dirty="0"/>
          </a:p>
        </p:txBody>
      </p:sp>
      <p:sp>
        <p:nvSpPr>
          <p:cNvPr id="7" name="object 7"/>
          <p:cNvSpPr/>
          <p:nvPr/>
        </p:nvSpPr>
        <p:spPr>
          <a:xfrm>
            <a:off x="474749" y="4647263"/>
            <a:ext cx="3340735" cy="826769"/>
          </a:xfrm>
          <a:custGeom>
            <a:avLst/>
            <a:gdLst/>
            <a:ahLst/>
            <a:cxnLst/>
            <a:rect l="l" t="t" r="r" b="b"/>
            <a:pathLst>
              <a:path w="3340735" h="826770">
                <a:moveTo>
                  <a:pt x="0" y="137735"/>
                </a:moveTo>
                <a:lnTo>
                  <a:pt x="4762" y="84122"/>
                </a:lnTo>
                <a:lnTo>
                  <a:pt x="17749" y="40341"/>
                </a:lnTo>
                <a:lnTo>
                  <a:pt x="37012" y="10823"/>
                </a:lnTo>
                <a:lnTo>
                  <a:pt x="60601" y="0"/>
                </a:lnTo>
                <a:lnTo>
                  <a:pt x="3279899" y="0"/>
                </a:lnTo>
                <a:lnTo>
                  <a:pt x="3313519" y="23141"/>
                </a:lnTo>
                <a:lnTo>
                  <a:pt x="3330318" y="61320"/>
                </a:lnTo>
                <a:lnTo>
                  <a:pt x="3339324" y="110739"/>
                </a:lnTo>
                <a:lnTo>
                  <a:pt x="3340499" y="137735"/>
                </a:lnTo>
                <a:lnTo>
                  <a:pt x="3340499" y="688661"/>
                </a:lnTo>
                <a:lnTo>
                  <a:pt x="3335737" y="742274"/>
                </a:lnTo>
                <a:lnTo>
                  <a:pt x="3322750" y="786055"/>
                </a:lnTo>
                <a:lnTo>
                  <a:pt x="3303487" y="815573"/>
                </a:lnTo>
                <a:lnTo>
                  <a:pt x="3279899" y="826397"/>
                </a:lnTo>
                <a:lnTo>
                  <a:pt x="60601" y="826397"/>
                </a:lnTo>
                <a:lnTo>
                  <a:pt x="37012" y="815573"/>
                </a:lnTo>
                <a:lnTo>
                  <a:pt x="17749" y="786055"/>
                </a:lnTo>
                <a:lnTo>
                  <a:pt x="4762" y="742274"/>
                </a:lnTo>
                <a:lnTo>
                  <a:pt x="0" y="688661"/>
                </a:lnTo>
                <a:lnTo>
                  <a:pt x="0" y="137735"/>
                </a:lnTo>
                <a:close/>
              </a:path>
            </a:pathLst>
          </a:custGeom>
          <a:ln w="20949">
            <a:solidFill>
              <a:srgbClr val="3D85C6"/>
            </a:solidFill>
          </a:ln>
        </p:spPr>
        <p:txBody>
          <a:bodyPr wrap="square" lIns="0" tIns="0" rIns="0" bIns="0" rtlCol="0"/>
          <a:lstStyle/>
          <a:p>
            <a:endParaRPr/>
          </a:p>
        </p:txBody>
      </p:sp>
      <p:sp>
        <p:nvSpPr>
          <p:cNvPr id="9" name="object 9"/>
          <p:cNvSpPr/>
          <p:nvPr/>
        </p:nvSpPr>
        <p:spPr>
          <a:xfrm>
            <a:off x="4434300" y="4647262"/>
            <a:ext cx="3094990" cy="826769"/>
          </a:xfrm>
          <a:custGeom>
            <a:avLst/>
            <a:gdLst/>
            <a:ahLst/>
            <a:cxnLst/>
            <a:rect l="l" t="t" r="r" b="b"/>
            <a:pathLst>
              <a:path w="3094990" h="826770">
                <a:moveTo>
                  <a:pt x="3034197" y="0"/>
                </a:moveTo>
                <a:lnTo>
                  <a:pt x="60600" y="0"/>
                </a:lnTo>
                <a:lnTo>
                  <a:pt x="37012" y="10823"/>
                </a:lnTo>
                <a:lnTo>
                  <a:pt x="17749" y="40342"/>
                </a:lnTo>
                <a:lnTo>
                  <a:pt x="4762" y="84123"/>
                </a:lnTo>
                <a:lnTo>
                  <a:pt x="0" y="137736"/>
                </a:lnTo>
                <a:lnTo>
                  <a:pt x="0" y="688662"/>
                </a:lnTo>
                <a:lnTo>
                  <a:pt x="4762" y="742275"/>
                </a:lnTo>
                <a:lnTo>
                  <a:pt x="17749" y="786056"/>
                </a:lnTo>
                <a:lnTo>
                  <a:pt x="37012" y="815573"/>
                </a:lnTo>
                <a:lnTo>
                  <a:pt x="60600" y="826397"/>
                </a:lnTo>
                <a:lnTo>
                  <a:pt x="3034197" y="826397"/>
                </a:lnTo>
                <a:lnTo>
                  <a:pt x="3057787" y="815573"/>
                </a:lnTo>
                <a:lnTo>
                  <a:pt x="3077050" y="786056"/>
                </a:lnTo>
                <a:lnTo>
                  <a:pt x="3090037" y="742275"/>
                </a:lnTo>
                <a:lnTo>
                  <a:pt x="3094799" y="688662"/>
                </a:lnTo>
                <a:lnTo>
                  <a:pt x="3094799" y="137736"/>
                </a:lnTo>
                <a:lnTo>
                  <a:pt x="3090186" y="85027"/>
                </a:lnTo>
                <a:lnTo>
                  <a:pt x="3077049" y="40341"/>
                </a:lnTo>
                <a:lnTo>
                  <a:pt x="3046075" y="2671"/>
                </a:lnTo>
                <a:lnTo>
                  <a:pt x="3034197" y="0"/>
                </a:lnTo>
                <a:close/>
              </a:path>
            </a:pathLst>
          </a:custGeom>
          <a:solidFill>
            <a:srgbClr val="FFFFFF"/>
          </a:solidFill>
        </p:spPr>
        <p:txBody>
          <a:bodyPr wrap="square" lIns="0" tIns="0" rIns="0" bIns="0" rtlCol="0"/>
          <a:lstStyle/>
          <a:p>
            <a:endParaRPr/>
          </a:p>
        </p:txBody>
      </p:sp>
      <p:sp>
        <p:nvSpPr>
          <p:cNvPr id="10" name="object 10"/>
          <p:cNvSpPr/>
          <p:nvPr/>
        </p:nvSpPr>
        <p:spPr>
          <a:xfrm>
            <a:off x="4434299" y="4647263"/>
            <a:ext cx="3094990" cy="826769"/>
          </a:xfrm>
          <a:custGeom>
            <a:avLst/>
            <a:gdLst/>
            <a:ahLst/>
            <a:cxnLst/>
            <a:rect l="l" t="t" r="r" b="b"/>
            <a:pathLst>
              <a:path w="3094990" h="826770">
                <a:moveTo>
                  <a:pt x="0" y="137735"/>
                </a:moveTo>
                <a:lnTo>
                  <a:pt x="4762" y="84122"/>
                </a:lnTo>
                <a:lnTo>
                  <a:pt x="17749" y="40341"/>
                </a:lnTo>
                <a:lnTo>
                  <a:pt x="37012" y="10823"/>
                </a:lnTo>
                <a:lnTo>
                  <a:pt x="60599" y="0"/>
                </a:lnTo>
                <a:lnTo>
                  <a:pt x="3034197" y="0"/>
                </a:lnTo>
                <a:lnTo>
                  <a:pt x="3067819" y="23141"/>
                </a:lnTo>
                <a:lnTo>
                  <a:pt x="3084618" y="61320"/>
                </a:lnTo>
                <a:lnTo>
                  <a:pt x="3093624" y="110739"/>
                </a:lnTo>
                <a:lnTo>
                  <a:pt x="3094799" y="137735"/>
                </a:lnTo>
                <a:lnTo>
                  <a:pt x="3094799" y="688661"/>
                </a:lnTo>
                <a:lnTo>
                  <a:pt x="3090037" y="742274"/>
                </a:lnTo>
                <a:lnTo>
                  <a:pt x="3077049" y="786055"/>
                </a:lnTo>
                <a:lnTo>
                  <a:pt x="3057786" y="815573"/>
                </a:lnTo>
                <a:lnTo>
                  <a:pt x="3034197" y="826397"/>
                </a:lnTo>
                <a:lnTo>
                  <a:pt x="60599" y="826397"/>
                </a:lnTo>
                <a:lnTo>
                  <a:pt x="37012" y="815573"/>
                </a:lnTo>
                <a:lnTo>
                  <a:pt x="17749" y="786055"/>
                </a:lnTo>
                <a:lnTo>
                  <a:pt x="4762" y="742274"/>
                </a:lnTo>
                <a:lnTo>
                  <a:pt x="0" y="688661"/>
                </a:lnTo>
                <a:lnTo>
                  <a:pt x="0" y="137735"/>
                </a:lnTo>
                <a:close/>
              </a:path>
            </a:pathLst>
          </a:custGeom>
          <a:ln w="20841">
            <a:solidFill>
              <a:srgbClr val="3D85C6"/>
            </a:solidFill>
          </a:ln>
        </p:spPr>
        <p:txBody>
          <a:bodyPr wrap="square" lIns="0" tIns="0" rIns="0" bIns="0" rtlCol="0"/>
          <a:lstStyle/>
          <a:p>
            <a:endParaRPr/>
          </a:p>
        </p:txBody>
      </p:sp>
      <p:sp>
        <p:nvSpPr>
          <p:cNvPr id="12" name="object 12"/>
          <p:cNvSpPr/>
          <p:nvPr/>
        </p:nvSpPr>
        <p:spPr>
          <a:xfrm>
            <a:off x="8148149" y="4647262"/>
            <a:ext cx="3576320" cy="826769"/>
          </a:xfrm>
          <a:custGeom>
            <a:avLst/>
            <a:gdLst/>
            <a:ahLst/>
            <a:cxnLst/>
            <a:rect l="l" t="t" r="r" b="b"/>
            <a:pathLst>
              <a:path w="3576320" h="826770">
                <a:moveTo>
                  <a:pt x="3515699" y="0"/>
                </a:moveTo>
                <a:lnTo>
                  <a:pt x="60601" y="0"/>
                </a:lnTo>
                <a:lnTo>
                  <a:pt x="37012" y="10823"/>
                </a:lnTo>
                <a:lnTo>
                  <a:pt x="17749" y="40342"/>
                </a:lnTo>
                <a:lnTo>
                  <a:pt x="4762" y="84123"/>
                </a:lnTo>
                <a:lnTo>
                  <a:pt x="0" y="137736"/>
                </a:lnTo>
                <a:lnTo>
                  <a:pt x="0" y="688662"/>
                </a:lnTo>
                <a:lnTo>
                  <a:pt x="4762" y="742275"/>
                </a:lnTo>
                <a:lnTo>
                  <a:pt x="17749" y="786056"/>
                </a:lnTo>
                <a:lnTo>
                  <a:pt x="37012" y="815573"/>
                </a:lnTo>
                <a:lnTo>
                  <a:pt x="60601" y="826397"/>
                </a:lnTo>
                <a:lnTo>
                  <a:pt x="3515699" y="826397"/>
                </a:lnTo>
                <a:lnTo>
                  <a:pt x="3539287" y="815573"/>
                </a:lnTo>
                <a:lnTo>
                  <a:pt x="3558550" y="786056"/>
                </a:lnTo>
                <a:lnTo>
                  <a:pt x="3571538" y="742275"/>
                </a:lnTo>
                <a:lnTo>
                  <a:pt x="3576300" y="688662"/>
                </a:lnTo>
                <a:lnTo>
                  <a:pt x="3576300" y="137736"/>
                </a:lnTo>
                <a:lnTo>
                  <a:pt x="3571687" y="85027"/>
                </a:lnTo>
                <a:lnTo>
                  <a:pt x="3558549" y="40341"/>
                </a:lnTo>
                <a:lnTo>
                  <a:pt x="3527576" y="2671"/>
                </a:lnTo>
                <a:lnTo>
                  <a:pt x="3515699" y="0"/>
                </a:lnTo>
                <a:close/>
              </a:path>
            </a:pathLst>
          </a:custGeom>
          <a:solidFill>
            <a:srgbClr val="FFFFFF"/>
          </a:solidFill>
        </p:spPr>
        <p:txBody>
          <a:bodyPr wrap="square" lIns="0" tIns="0" rIns="0" bIns="0" rtlCol="0"/>
          <a:lstStyle/>
          <a:p>
            <a:endParaRPr/>
          </a:p>
        </p:txBody>
      </p:sp>
      <p:sp>
        <p:nvSpPr>
          <p:cNvPr id="13" name="object 13"/>
          <p:cNvSpPr/>
          <p:nvPr/>
        </p:nvSpPr>
        <p:spPr>
          <a:xfrm>
            <a:off x="8148149" y="4647263"/>
            <a:ext cx="3576320" cy="826769"/>
          </a:xfrm>
          <a:custGeom>
            <a:avLst/>
            <a:gdLst/>
            <a:ahLst/>
            <a:cxnLst/>
            <a:rect l="l" t="t" r="r" b="b"/>
            <a:pathLst>
              <a:path w="3576320" h="826770">
                <a:moveTo>
                  <a:pt x="0" y="137735"/>
                </a:moveTo>
                <a:lnTo>
                  <a:pt x="4762" y="84122"/>
                </a:lnTo>
                <a:lnTo>
                  <a:pt x="17749" y="40341"/>
                </a:lnTo>
                <a:lnTo>
                  <a:pt x="37013" y="10823"/>
                </a:lnTo>
                <a:lnTo>
                  <a:pt x="60602" y="0"/>
                </a:lnTo>
                <a:lnTo>
                  <a:pt x="3515697" y="0"/>
                </a:lnTo>
                <a:lnTo>
                  <a:pt x="3549319" y="23141"/>
                </a:lnTo>
                <a:lnTo>
                  <a:pt x="3566118" y="61320"/>
                </a:lnTo>
                <a:lnTo>
                  <a:pt x="3575124" y="110739"/>
                </a:lnTo>
                <a:lnTo>
                  <a:pt x="3576299" y="137735"/>
                </a:lnTo>
                <a:lnTo>
                  <a:pt x="3576299" y="688661"/>
                </a:lnTo>
                <a:lnTo>
                  <a:pt x="3571537" y="742274"/>
                </a:lnTo>
                <a:lnTo>
                  <a:pt x="3558549" y="786055"/>
                </a:lnTo>
                <a:lnTo>
                  <a:pt x="3539286" y="815573"/>
                </a:lnTo>
                <a:lnTo>
                  <a:pt x="3515697" y="826397"/>
                </a:lnTo>
                <a:lnTo>
                  <a:pt x="60602" y="826397"/>
                </a:lnTo>
                <a:lnTo>
                  <a:pt x="37013" y="815573"/>
                </a:lnTo>
                <a:lnTo>
                  <a:pt x="17749" y="786055"/>
                </a:lnTo>
                <a:lnTo>
                  <a:pt x="4762" y="742274"/>
                </a:lnTo>
                <a:lnTo>
                  <a:pt x="0" y="688661"/>
                </a:lnTo>
                <a:lnTo>
                  <a:pt x="0" y="137735"/>
                </a:lnTo>
                <a:close/>
              </a:path>
            </a:pathLst>
          </a:custGeom>
          <a:ln w="21034">
            <a:solidFill>
              <a:srgbClr val="3D85C6"/>
            </a:solidFill>
          </a:ln>
        </p:spPr>
        <p:txBody>
          <a:bodyPr wrap="square" lIns="0" tIns="0" rIns="0" bIns="0" rtlCol="0"/>
          <a:lstStyle/>
          <a:p>
            <a:endParaRPr/>
          </a:p>
        </p:txBody>
      </p:sp>
      <p:sp>
        <p:nvSpPr>
          <p:cNvPr id="15" name="object 15"/>
          <p:cNvSpPr/>
          <p:nvPr/>
        </p:nvSpPr>
        <p:spPr>
          <a:xfrm>
            <a:off x="3933225" y="4800600"/>
            <a:ext cx="383540" cy="581025"/>
          </a:xfrm>
          <a:custGeom>
            <a:avLst/>
            <a:gdLst/>
            <a:ahLst/>
            <a:cxnLst/>
            <a:rect l="l" t="t" r="r" b="b"/>
            <a:pathLst>
              <a:path w="383539" h="581025">
                <a:moveTo>
                  <a:pt x="255299" y="0"/>
                </a:moveTo>
                <a:lnTo>
                  <a:pt x="255299" y="145233"/>
                </a:lnTo>
                <a:lnTo>
                  <a:pt x="0" y="145233"/>
                </a:lnTo>
                <a:lnTo>
                  <a:pt x="0" y="435698"/>
                </a:lnTo>
                <a:lnTo>
                  <a:pt x="255299" y="435698"/>
                </a:lnTo>
                <a:lnTo>
                  <a:pt x="255299" y="580932"/>
                </a:lnTo>
                <a:lnTo>
                  <a:pt x="383099" y="290465"/>
                </a:lnTo>
                <a:lnTo>
                  <a:pt x="255299" y="0"/>
                </a:lnTo>
                <a:close/>
              </a:path>
            </a:pathLst>
          </a:custGeom>
          <a:solidFill>
            <a:srgbClr val="FFFFFF"/>
          </a:solidFill>
        </p:spPr>
        <p:txBody>
          <a:bodyPr wrap="square" lIns="0" tIns="0" rIns="0" bIns="0" rtlCol="0"/>
          <a:lstStyle/>
          <a:p>
            <a:endParaRPr/>
          </a:p>
        </p:txBody>
      </p:sp>
      <p:sp>
        <p:nvSpPr>
          <p:cNvPr id="16" name="object 16"/>
          <p:cNvSpPr/>
          <p:nvPr/>
        </p:nvSpPr>
        <p:spPr>
          <a:xfrm>
            <a:off x="3933224" y="4800600"/>
            <a:ext cx="383540" cy="581025"/>
          </a:xfrm>
          <a:custGeom>
            <a:avLst/>
            <a:gdLst/>
            <a:ahLst/>
            <a:cxnLst/>
            <a:rect l="l" t="t" r="r" b="b"/>
            <a:pathLst>
              <a:path w="383539" h="581025">
                <a:moveTo>
                  <a:pt x="0" y="145233"/>
                </a:moveTo>
                <a:lnTo>
                  <a:pt x="255299" y="145233"/>
                </a:lnTo>
                <a:lnTo>
                  <a:pt x="255299" y="0"/>
                </a:lnTo>
                <a:lnTo>
                  <a:pt x="383099" y="290466"/>
                </a:lnTo>
                <a:lnTo>
                  <a:pt x="255299" y="580933"/>
                </a:lnTo>
                <a:lnTo>
                  <a:pt x="255299" y="435699"/>
                </a:lnTo>
                <a:lnTo>
                  <a:pt x="0" y="435699"/>
                </a:lnTo>
                <a:lnTo>
                  <a:pt x="0" y="145233"/>
                </a:lnTo>
                <a:close/>
              </a:path>
            </a:pathLst>
          </a:custGeom>
          <a:ln w="13199">
            <a:solidFill>
              <a:srgbClr val="3D85C6"/>
            </a:solidFill>
          </a:ln>
        </p:spPr>
        <p:txBody>
          <a:bodyPr wrap="square" lIns="0" tIns="0" rIns="0" bIns="0" rtlCol="0"/>
          <a:lstStyle/>
          <a:p>
            <a:endParaRPr/>
          </a:p>
        </p:txBody>
      </p:sp>
      <p:sp>
        <p:nvSpPr>
          <p:cNvPr id="17" name="object 17"/>
          <p:cNvSpPr/>
          <p:nvPr/>
        </p:nvSpPr>
        <p:spPr>
          <a:xfrm>
            <a:off x="7647075" y="4800600"/>
            <a:ext cx="383540" cy="581025"/>
          </a:xfrm>
          <a:custGeom>
            <a:avLst/>
            <a:gdLst/>
            <a:ahLst/>
            <a:cxnLst/>
            <a:rect l="l" t="t" r="r" b="b"/>
            <a:pathLst>
              <a:path w="383540" h="581025">
                <a:moveTo>
                  <a:pt x="255300" y="0"/>
                </a:moveTo>
                <a:lnTo>
                  <a:pt x="255300" y="145233"/>
                </a:lnTo>
                <a:lnTo>
                  <a:pt x="0" y="145233"/>
                </a:lnTo>
                <a:lnTo>
                  <a:pt x="0" y="435698"/>
                </a:lnTo>
                <a:lnTo>
                  <a:pt x="255300" y="435698"/>
                </a:lnTo>
                <a:lnTo>
                  <a:pt x="255300" y="580932"/>
                </a:lnTo>
                <a:lnTo>
                  <a:pt x="383099" y="290465"/>
                </a:lnTo>
                <a:lnTo>
                  <a:pt x="255300" y="0"/>
                </a:lnTo>
                <a:close/>
              </a:path>
            </a:pathLst>
          </a:custGeom>
          <a:solidFill>
            <a:srgbClr val="FFFFFF"/>
          </a:solidFill>
        </p:spPr>
        <p:txBody>
          <a:bodyPr wrap="square" lIns="0" tIns="0" rIns="0" bIns="0" rtlCol="0"/>
          <a:lstStyle/>
          <a:p>
            <a:endParaRPr/>
          </a:p>
        </p:txBody>
      </p:sp>
      <p:sp>
        <p:nvSpPr>
          <p:cNvPr id="18" name="object 18"/>
          <p:cNvSpPr/>
          <p:nvPr/>
        </p:nvSpPr>
        <p:spPr>
          <a:xfrm>
            <a:off x="7647074" y="4800600"/>
            <a:ext cx="383540" cy="581025"/>
          </a:xfrm>
          <a:custGeom>
            <a:avLst/>
            <a:gdLst/>
            <a:ahLst/>
            <a:cxnLst/>
            <a:rect l="l" t="t" r="r" b="b"/>
            <a:pathLst>
              <a:path w="383540" h="581025">
                <a:moveTo>
                  <a:pt x="0" y="145233"/>
                </a:moveTo>
                <a:lnTo>
                  <a:pt x="255299" y="145233"/>
                </a:lnTo>
                <a:lnTo>
                  <a:pt x="255299" y="0"/>
                </a:lnTo>
                <a:lnTo>
                  <a:pt x="383099" y="290466"/>
                </a:lnTo>
                <a:lnTo>
                  <a:pt x="255299" y="580933"/>
                </a:lnTo>
                <a:lnTo>
                  <a:pt x="255299" y="435699"/>
                </a:lnTo>
                <a:lnTo>
                  <a:pt x="0" y="435699"/>
                </a:lnTo>
                <a:lnTo>
                  <a:pt x="0" y="145233"/>
                </a:lnTo>
                <a:close/>
              </a:path>
            </a:pathLst>
          </a:custGeom>
          <a:ln w="13199">
            <a:solidFill>
              <a:srgbClr val="3D85C6"/>
            </a:solidFill>
          </a:ln>
        </p:spPr>
        <p:txBody>
          <a:bodyPr wrap="square" lIns="0" tIns="0" rIns="0" bIns="0" rtlCol="0"/>
          <a:lstStyle/>
          <a:p>
            <a:endParaRPr/>
          </a:p>
        </p:txBody>
      </p:sp>
      <p:sp>
        <p:nvSpPr>
          <p:cNvPr id="21" name="object 21"/>
          <p:cNvSpPr txBox="1"/>
          <p:nvPr/>
        </p:nvSpPr>
        <p:spPr>
          <a:xfrm>
            <a:off x="424447" y="4061460"/>
            <a:ext cx="302023" cy="510540"/>
          </a:xfrm>
          <a:prstGeom prst="rect">
            <a:avLst/>
          </a:prstGeom>
        </p:spPr>
        <p:txBody>
          <a:bodyPr vert="horz" wrap="square" lIns="0" tIns="16510" rIns="0" bIns="0" rtlCol="0">
            <a:spAutoFit/>
          </a:bodyPr>
          <a:lstStyle/>
          <a:p>
            <a:pPr marL="12700">
              <a:lnSpc>
                <a:spcPct val="100000"/>
              </a:lnSpc>
              <a:spcBef>
                <a:spcPts val="130"/>
              </a:spcBef>
            </a:pPr>
            <a:r>
              <a:rPr sz="3150" spc="-975" dirty="0">
                <a:latin typeface="Arial"/>
                <a:cs typeface="Arial"/>
              </a:rPr>
              <a:t>1</a:t>
            </a:r>
            <a:endParaRPr sz="3150" dirty="0">
              <a:latin typeface="Arial"/>
              <a:cs typeface="Arial"/>
            </a:endParaRPr>
          </a:p>
        </p:txBody>
      </p:sp>
      <p:sp>
        <p:nvSpPr>
          <p:cNvPr id="24" name="object 24"/>
          <p:cNvSpPr txBox="1"/>
          <p:nvPr/>
        </p:nvSpPr>
        <p:spPr>
          <a:xfrm>
            <a:off x="4169275" y="4079904"/>
            <a:ext cx="265023" cy="510540"/>
          </a:xfrm>
          <a:prstGeom prst="rect">
            <a:avLst/>
          </a:prstGeom>
        </p:spPr>
        <p:txBody>
          <a:bodyPr vert="horz" wrap="square" lIns="0" tIns="16510" rIns="0" bIns="0" rtlCol="0">
            <a:spAutoFit/>
          </a:bodyPr>
          <a:lstStyle/>
          <a:p>
            <a:pPr marL="12700">
              <a:lnSpc>
                <a:spcPct val="100000"/>
              </a:lnSpc>
              <a:spcBef>
                <a:spcPts val="130"/>
              </a:spcBef>
            </a:pPr>
            <a:r>
              <a:rPr sz="3150" spc="-975" dirty="0">
                <a:latin typeface="Arial"/>
                <a:cs typeface="Arial"/>
              </a:rPr>
              <a:t>2</a:t>
            </a:r>
            <a:endParaRPr sz="3150" dirty="0">
              <a:latin typeface="Arial"/>
              <a:cs typeface="Arial"/>
            </a:endParaRPr>
          </a:p>
        </p:txBody>
      </p:sp>
      <p:sp>
        <p:nvSpPr>
          <p:cNvPr id="25" name="object 25"/>
          <p:cNvSpPr txBox="1"/>
          <p:nvPr/>
        </p:nvSpPr>
        <p:spPr>
          <a:xfrm>
            <a:off x="11091227" y="5984713"/>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7</a:t>
            </a:fld>
            <a:endParaRPr sz="1000">
              <a:latin typeface="Arial"/>
              <a:cs typeface="Arial"/>
            </a:endParaRPr>
          </a:p>
        </p:txBody>
      </p:sp>
      <p:sp>
        <p:nvSpPr>
          <p:cNvPr id="28" name="object 24"/>
          <p:cNvSpPr txBox="1"/>
          <p:nvPr/>
        </p:nvSpPr>
        <p:spPr>
          <a:xfrm>
            <a:off x="7838844" y="4156906"/>
            <a:ext cx="265023" cy="510540"/>
          </a:xfrm>
          <a:prstGeom prst="rect">
            <a:avLst/>
          </a:prstGeom>
        </p:spPr>
        <p:txBody>
          <a:bodyPr vert="horz" wrap="square" lIns="0" tIns="16510" rIns="0" bIns="0" rtlCol="0">
            <a:spAutoFit/>
          </a:bodyPr>
          <a:lstStyle/>
          <a:p>
            <a:pPr marL="12700">
              <a:lnSpc>
                <a:spcPct val="100000"/>
              </a:lnSpc>
              <a:spcBef>
                <a:spcPts val="130"/>
              </a:spcBef>
            </a:pPr>
            <a:r>
              <a:rPr lang="en-US" sz="3150" spc="-975" dirty="0">
                <a:latin typeface="Arial"/>
                <a:cs typeface="Arial"/>
              </a:rPr>
              <a:t>3</a:t>
            </a:r>
            <a:endParaRPr sz="3150" dirty="0">
              <a:latin typeface="Arial"/>
              <a:cs typeface="Arial"/>
            </a:endParaRPr>
          </a:p>
        </p:txBody>
      </p:sp>
      <p:sp>
        <p:nvSpPr>
          <p:cNvPr id="29" name="文字方塊 28"/>
          <p:cNvSpPr txBox="1"/>
          <p:nvPr/>
        </p:nvSpPr>
        <p:spPr>
          <a:xfrm>
            <a:off x="581513" y="4735294"/>
            <a:ext cx="2835713" cy="707886"/>
          </a:xfrm>
          <a:prstGeom prst="rect">
            <a:avLst/>
          </a:prstGeom>
          <a:noFill/>
        </p:spPr>
        <p:txBody>
          <a:bodyPr wrap="none" rtlCol="0">
            <a:spAutoFit/>
          </a:bodyPr>
          <a:lstStyle/>
          <a:p>
            <a:r>
              <a:rPr lang="en-US" altLang="zh-TW" sz="2000" dirty="0" smtClean="0"/>
              <a:t>Permission Ranking With </a:t>
            </a:r>
          </a:p>
          <a:p>
            <a:r>
              <a:rPr lang="en-US" altLang="zh-TW" sz="2000" dirty="0" smtClean="0"/>
              <a:t>Negative Rate (PRNR)</a:t>
            </a:r>
            <a:endParaRPr lang="zh-TW" altLang="en-US" sz="2000" dirty="0"/>
          </a:p>
        </p:txBody>
      </p:sp>
      <p:sp>
        <p:nvSpPr>
          <p:cNvPr id="30" name="文字方塊 29"/>
          <p:cNvSpPr txBox="1"/>
          <p:nvPr/>
        </p:nvSpPr>
        <p:spPr>
          <a:xfrm>
            <a:off x="4545325" y="4713166"/>
            <a:ext cx="2922275" cy="707886"/>
          </a:xfrm>
          <a:prstGeom prst="rect">
            <a:avLst/>
          </a:prstGeom>
          <a:noFill/>
        </p:spPr>
        <p:txBody>
          <a:bodyPr wrap="none" rtlCol="0">
            <a:spAutoFit/>
          </a:bodyPr>
          <a:lstStyle/>
          <a:p>
            <a:r>
              <a:rPr lang="en-US" altLang="zh-TW" sz="2000" dirty="0" smtClean="0"/>
              <a:t>Support-Based Permission</a:t>
            </a:r>
          </a:p>
          <a:p>
            <a:r>
              <a:rPr lang="en-US" altLang="zh-TW" sz="2000" dirty="0" smtClean="0"/>
              <a:t> Ranking(SPR)</a:t>
            </a:r>
            <a:endParaRPr lang="zh-TW" altLang="en-US" sz="2000" dirty="0"/>
          </a:p>
        </p:txBody>
      </p:sp>
      <p:sp>
        <p:nvSpPr>
          <p:cNvPr id="31" name="文字方塊 30"/>
          <p:cNvSpPr txBox="1"/>
          <p:nvPr/>
        </p:nvSpPr>
        <p:spPr>
          <a:xfrm>
            <a:off x="8253173" y="4713166"/>
            <a:ext cx="3176827" cy="707886"/>
          </a:xfrm>
          <a:prstGeom prst="rect">
            <a:avLst/>
          </a:prstGeom>
          <a:noFill/>
        </p:spPr>
        <p:txBody>
          <a:bodyPr wrap="square" rtlCol="0">
            <a:spAutoFit/>
          </a:bodyPr>
          <a:lstStyle/>
          <a:p>
            <a:r>
              <a:rPr lang="en-US" altLang="zh-TW" sz="2000" dirty="0" smtClean="0"/>
              <a:t>Permission Mining With </a:t>
            </a:r>
          </a:p>
          <a:p>
            <a:r>
              <a:rPr lang="en-US" altLang="zh-TW" sz="2000" dirty="0" smtClean="0"/>
              <a:t>Association Rules(PMAR)</a:t>
            </a:r>
            <a:endParaRPr lang="zh-TW" altLang="en-US" sz="2000" dirty="0"/>
          </a:p>
        </p:txBody>
      </p:sp>
      <mc:AlternateContent xmlns:mc="http://schemas.openxmlformats.org/markup-compatibility/2006">
        <mc:Choice xmlns:p14="http://schemas.microsoft.com/office/powerpoint/2010/main" Requires="p14">
          <p:contentPart p14:bwMode="auto" r:id="rId3">
            <p14:nvContentPartPr>
              <p14:cNvPr id="4" name="筆跡 3"/>
              <p14:cNvContentPartPr/>
              <p14:nvPr/>
            </p14:nvContentPartPr>
            <p14:xfrm>
              <a:off x="746640" y="1698840"/>
              <a:ext cx="8479080" cy="4239360"/>
            </p14:xfrm>
          </p:contentPart>
        </mc:Choice>
        <mc:Fallback>
          <p:pic>
            <p:nvPicPr>
              <p:cNvPr id="4" name="筆跡 3"/>
              <p:cNvPicPr/>
              <p:nvPr/>
            </p:nvPicPr>
            <p:blipFill>
              <a:blip r:embed="rId4"/>
              <a:stretch>
                <a:fillRect/>
              </a:stretch>
            </p:blipFill>
            <p:spPr>
              <a:xfrm>
                <a:off x="737280" y="1695600"/>
                <a:ext cx="8494200" cy="425196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497831"/>
            <a:ext cx="7392034" cy="574040"/>
          </a:xfrm>
          <a:prstGeom prst="rect">
            <a:avLst/>
          </a:prstGeom>
        </p:spPr>
        <p:txBody>
          <a:bodyPr vert="horz" wrap="square" lIns="0" tIns="12700" rIns="0" bIns="0" rtlCol="0">
            <a:spAutoFit/>
          </a:bodyPr>
          <a:lstStyle/>
          <a:p>
            <a:pPr marL="12700">
              <a:lnSpc>
                <a:spcPct val="100000"/>
              </a:lnSpc>
              <a:spcBef>
                <a:spcPts val="100"/>
              </a:spcBef>
            </a:pPr>
            <a:r>
              <a:rPr spc="-5" dirty="0"/>
              <a:t>Balance Benign </a:t>
            </a:r>
            <a:r>
              <a:rPr dirty="0"/>
              <a:t>and </a:t>
            </a:r>
            <a:r>
              <a:rPr spc="-5" dirty="0"/>
              <a:t>Malicious</a:t>
            </a:r>
            <a:r>
              <a:rPr dirty="0"/>
              <a:t> </a:t>
            </a:r>
            <a:r>
              <a:rPr spc="-5" dirty="0"/>
              <a:t>Matrixes</a:t>
            </a:r>
          </a:p>
        </p:txBody>
      </p:sp>
      <p:sp>
        <p:nvSpPr>
          <p:cNvPr id="3" name="object 3"/>
          <p:cNvSpPr txBox="1"/>
          <p:nvPr/>
        </p:nvSpPr>
        <p:spPr>
          <a:xfrm>
            <a:off x="609600" y="1189551"/>
            <a:ext cx="10972800" cy="3491982"/>
          </a:xfrm>
          <a:prstGeom prst="rect">
            <a:avLst/>
          </a:prstGeom>
        </p:spPr>
        <p:txBody>
          <a:bodyPr vert="horz" wrap="square" lIns="0" tIns="158750" rIns="0" bIns="0" rtlCol="0">
            <a:spAutoFit/>
          </a:bodyPr>
          <a:lstStyle/>
          <a:p>
            <a:pPr marL="12700">
              <a:lnSpc>
                <a:spcPct val="100000"/>
              </a:lnSpc>
              <a:spcBef>
                <a:spcPts val="1250"/>
              </a:spcBef>
              <a:buFont typeface="Arial"/>
              <a:buChar char="•"/>
              <a:tabLst>
                <a:tab pos="241300" algn="l"/>
              </a:tabLst>
            </a:pPr>
            <a:r>
              <a:rPr lang="en-US" altLang="zh-TW" sz="2400" spc="-60" dirty="0" smtClean="0">
                <a:latin typeface="Times New Roman"/>
                <a:cs typeface="Times New Roman"/>
              </a:rPr>
              <a:t>The</a:t>
            </a:r>
            <a:r>
              <a:rPr lang="en-US" sz="2400" spc="-60" dirty="0" smtClean="0">
                <a:latin typeface="Times New Roman"/>
                <a:cs typeface="Times New Roman"/>
              </a:rPr>
              <a:t> number of benign apps (310,926 in this paper) tends</a:t>
            </a:r>
            <a:r>
              <a:rPr lang="zh-TW" altLang="en-US" sz="2400" spc="-60" dirty="0" smtClean="0">
                <a:latin typeface="Times New Roman"/>
                <a:cs typeface="Times New Roman"/>
              </a:rPr>
              <a:t> </a:t>
            </a:r>
            <a:r>
              <a:rPr lang="en-US" sz="2400" spc="-60" dirty="0" smtClean="0">
                <a:latin typeface="Times New Roman"/>
                <a:cs typeface="Times New Roman"/>
              </a:rPr>
              <a:t>to be much larger than the number of malicious apps (5,494 samples)</a:t>
            </a:r>
          </a:p>
          <a:p>
            <a:pPr marL="12700">
              <a:lnSpc>
                <a:spcPct val="100000"/>
              </a:lnSpc>
              <a:spcBef>
                <a:spcPts val="1250"/>
              </a:spcBef>
              <a:buFont typeface="Arial"/>
              <a:buChar char="•"/>
              <a:tabLst>
                <a:tab pos="241300" algn="l"/>
              </a:tabLst>
            </a:pPr>
            <a:r>
              <a:rPr lang="en-US" sz="2400" spc="-60" dirty="0" smtClean="0">
                <a:latin typeface="Times New Roman"/>
                <a:cs typeface="Times New Roman"/>
              </a:rPr>
              <a:t>Training over imbalanced dataset can lead to skewed models</a:t>
            </a:r>
          </a:p>
          <a:p>
            <a:pPr marL="12700">
              <a:lnSpc>
                <a:spcPct val="100000"/>
              </a:lnSpc>
              <a:spcBef>
                <a:spcPts val="1250"/>
              </a:spcBef>
              <a:buFont typeface="Arial"/>
              <a:buChar char="•"/>
              <a:tabLst>
                <a:tab pos="241300" algn="l"/>
              </a:tabLst>
            </a:pPr>
            <a:r>
              <a:rPr lang="en-US" sz="2400" spc="-60" dirty="0">
                <a:latin typeface="Times New Roman"/>
                <a:cs typeface="Times New Roman"/>
              </a:rPr>
              <a:t>T</a:t>
            </a:r>
            <a:r>
              <a:rPr sz="2400" spc="-60" dirty="0" smtClean="0">
                <a:latin typeface="Times New Roman"/>
                <a:cs typeface="Times New Roman"/>
              </a:rPr>
              <a:t>wo</a:t>
            </a:r>
            <a:r>
              <a:rPr sz="2400" spc="-5" dirty="0" smtClean="0">
                <a:latin typeface="Times New Roman"/>
                <a:cs typeface="Times New Roman"/>
              </a:rPr>
              <a:t> </a:t>
            </a:r>
            <a:r>
              <a:rPr sz="2400" spc="-5" dirty="0">
                <a:latin typeface="Times New Roman"/>
                <a:cs typeface="Times New Roman"/>
              </a:rPr>
              <a:t>matrixes:</a:t>
            </a:r>
            <a:endParaRPr sz="2400" dirty="0">
              <a:latin typeface="Times New Roman"/>
              <a:cs typeface="Times New Roman"/>
            </a:endParaRPr>
          </a:p>
          <a:p>
            <a:pPr marL="469265" lvl="1">
              <a:lnSpc>
                <a:spcPct val="100000"/>
              </a:lnSpc>
              <a:spcBef>
                <a:spcPts val="1050"/>
              </a:spcBef>
              <a:buFont typeface="Arial"/>
              <a:buChar char="•"/>
              <a:tabLst>
                <a:tab pos="697865" algn="l"/>
                <a:tab pos="698500" algn="l"/>
              </a:tabLst>
            </a:pPr>
            <a:r>
              <a:rPr sz="2200" spc="-5" dirty="0">
                <a:latin typeface="Times New Roman"/>
                <a:cs typeface="Times New Roman"/>
              </a:rPr>
              <a:t>Matrix </a:t>
            </a:r>
            <a:r>
              <a:rPr sz="2200" dirty="0">
                <a:latin typeface="Times New Roman"/>
                <a:cs typeface="Times New Roman"/>
              </a:rPr>
              <a:t>of </a:t>
            </a:r>
            <a:r>
              <a:rPr sz="2200" spc="-5" dirty="0">
                <a:latin typeface="Times New Roman"/>
                <a:cs typeface="Times New Roman"/>
              </a:rPr>
              <a:t>original malware: </a:t>
            </a:r>
            <a:r>
              <a:rPr sz="2200" dirty="0">
                <a:latin typeface="Times New Roman"/>
                <a:cs typeface="Times New Roman"/>
              </a:rPr>
              <a:t>M</a:t>
            </a:r>
          </a:p>
          <a:p>
            <a:pPr marL="469265" lvl="1">
              <a:lnSpc>
                <a:spcPct val="100000"/>
              </a:lnSpc>
              <a:spcBef>
                <a:spcPts val="1030"/>
              </a:spcBef>
              <a:buFont typeface="Arial"/>
              <a:buChar char="•"/>
              <a:tabLst>
                <a:tab pos="697865" algn="l"/>
                <a:tab pos="698500" algn="l"/>
              </a:tabLst>
            </a:pPr>
            <a:r>
              <a:rPr sz="2200" spc="-5" dirty="0">
                <a:latin typeface="Times New Roman"/>
                <a:cs typeface="Times New Roman"/>
              </a:rPr>
              <a:t>Matrix </a:t>
            </a:r>
            <a:r>
              <a:rPr sz="2200" dirty="0">
                <a:latin typeface="Times New Roman"/>
                <a:cs typeface="Times New Roman"/>
              </a:rPr>
              <a:t>of </a:t>
            </a:r>
            <a:r>
              <a:rPr sz="2200" spc="-5" dirty="0">
                <a:latin typeface="Times New Roman"/>
                <a:cs typeface="Times New Roman"/>
              </a:rPr>
              <a:t>original benign apps:</a:t>
            </a:r>
            <a:r>
              <a:rPr sz="2200" spc="5" dirty="0">
                <a:latin typeface="Times New Roman"/>
                <a:cs typeface="Times New Roman"/>
              </a:rPr>
              <a:t> </a:t>
            </a:r>
            <a:r>
              <a:rPr sz="2200" dirty="0">
                <a:latin typeface="Times New Roman"/>
                <a:cs typeface="Times New Roman"/>
              </a:rPr>
              <a:t>B</a:t>
            </a:r>
          </a:p>
          <a:p>
            <a:pPr marL="12700">
              <a:lnSpc>
                <a:spcPct val="100000"/>
              </a:lnSpc>
              <a:spcBef>
                <a:spcPts val="1560"/>
              </a:spcBef>
              <a:buFont typeface="Arial"/>
              <a:buChar char="•"/>
              <a:tabLst>
                <a:tab pos="241300" algn="l"/>
              </a:tabLst>
            </a:pPr>
            <a:r>
              <a:rPr sz="2400" spc="-5" dirty="0">
                <a:latin typeface="Times New Roman"/>
                <a:cs typeface="Times New Roman"/>
              </a:rPr>
              <a:t>Permission </a:t>
            </a:r>
            <a:r>
              <a:rPr sz="2400" dirty="0">
                <a:latin typeface="Times New Roman"/>
                <a:cs typeface="Times New Roman"/>
              </a:rPr>
              <a:t>support</a:t>
            </a:r>
            <a:r>
              <a:rPr sz="2400" spc="-30" dirty="0">
                <a:latin typeface="Times New Roman"/>
                <a:cs typeface="Times New Roman"/>
              </a:rPr>
              <a:t> </a:t>
            </a:r>
            <a:r>
              <a:rPr sz="2400" spc="-5" dirty="0">
                <a:latin typeface="Times New Roman"/>
                <a:cs typeface="Times New Roman"/>
              </a:rPr>
              <a:t>formalization:</a:t>
            </a:r>
            <a:endParaRPr sz="2400" dirty="0">
              <a:latin typeface="Times New Roman"/>
              <a:cs typeface="Times New Roman"/>
            </a:endParaRPr>
          </a:p>
        </p:txBody>
      </p:sp>
      <p:sp>
        <p:nvSpPr>
          <p:cNvPr id="4" name="object 4"/>
          <p:cNvSpPr/>
          <p:nvPr/>
        </p:nvSpPr>
        <p:spPr>
          <a:xfrm>
            <a:off x="685800" y="5105400"/>
            <a:ext cx="4552949" cy="147637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091227" y="5984713"/>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8</a:t>
            </a:fld>
            <a:endParaRPr sz="1000">
              <a:latin typeface="Arial"/>
              <a:cs typeface="Arial"/>
            </a:endParaRPr>
          </a:p>
        </p:txBody>
      </p:sp>
      <mc:AlternateContent xmlns:mc="http://schemas.openxmlformats.org/markup-compatibility/2006" xmlns:a14="http://schemas.microsoft.com/office/drawing/2010/main">
        <mc:Choice Requires="a14">
          <p:sp>
            <p:nvSpPr>
              <p:cNvPr id="6" name="矩形 5"/>
              <p:cNvSpPr/>
              <p:nvPr/>
            </p:nvSpPr>
            <p:spPr>
              <a:xfrm>
                <a:off x="5213349" y="2885580"/>
                <a:ext cx="7010400" cy="3827266"/>
              </a:xfrm>
              <a:prstGeom prst="rect">
                <a:avLst/>
              </a:prstGeom>
            </p:spPr>
            <p:txBody>
              <a:bodyPr wrap="square">
                <a:spAutoFit/>
              </a:bodyPr>
              <a:lstStyle/>
              <a:p>
                <a:r>
                  <a:rPr lang="zh-TW" altLang="en-US" sz="2000" b="1" dirty="0" smtClean="0"/>
                  <a:t>M</a:t>
                </a:r>
                <a:r>
                  <a:rPr lang="en-US" altLang="zh-TW" sz="2000" dirty="0" smtClean="0"/>
                  <a:t>: </a:t>
                </a:r>
                <a:r>
                  <a:rPr lang="zh-TW" altLang="en-US" sz="2000" dirty="0" smtClean="0"/>
                  <a:t>a list of permissions used by malware samples</a:t>
                </a:r>
              </a:p>
              <a:p>
                <a:r>
                  <a:rPr lang="zh-TW" altLang="en-US" sz="2000" b="1" dirty="0" smtClean="0"/>
                  <a:t>B</a:t>
                </a:r>
                <a:r>
                  <a:rPr lang="en-US" altLang="zh-TW" sz="2000" dirty="0" smtClean="0"/>
                  <a:t>:</a:t>
                </a:r>
                <a:r>
                  <a:rPr lang="zh-TW" altLang="en-US" sz="2000" dirty="0" smtClean="0"/>
                  <a:t> a list of permissions used by benign apps</a:t>
                </a:r>
                <a:endParaRPr lang="en-US" altLang="zh-TW" sz="2000" dirty="0" smtClean="0"/>
              </a:p>
              <a:p>
                <a:r>
                  <a:rPr lang="zh-TW" altLang="en-US" sz="2000" b="1" dirty="0" smtClean="0"/>
                  <a:t>M </a:t>
                </a:r>
                <a:r>
                  <a:rPr lang="zh-TW" altLang="en-US" sz="2000" b="1" baseline="-25000" dirty="0" smtClean="0"/>
                  <a:t>ij</a:t>
                </a:r>
                <a:r>
                  <a:rPr lang="zh-TW" altLang="en-US" sz="2000" b="1" dirty="0" smtClean="0"/>
                  <a:t> </a:t>
                </a:r>
                <a:r>
                  <a:rPr lang="en-US" altLang="zh-TW" sz="2000" dirty="0" smtClean="0"/>
                  <a:t>:</a:t>
                </a:r>
                <a:r>
                  <a:rPr lang="zh-TW" altLang="en-US" sz="2000" dirty="0" smtClean="0"/>
                  <a:t>represents whether the </a:t>
                </a:r>
                <a:r>
                  <a:rPr lang="zh-TW" altLang="en-US" sz="2000" i="1" dirty="0" smtClean="0"/>
                  <a:t>j</a:t>
                </a:r>
                <a:r>
                  <a:rPr lang="zh-TW" altLang="en-US" sz="2000" dirty="0" smtClean="0"/>
                  <a:t>th permission is requested by the </a:t>
                </a:r>
                <a:r>
                  <a:rPr lang="zh-TW" altLang="en-US" sz="2000" i="1" dirty="0" smtClean="0"/>
                  <a:t>i</a:t>
                </a:r>
                <a:r>
                  <a:rPr lang="zh-TW" altLang="en-US" sz="2000" dirty="0" smtClean="0"/>
                  <a:t> th malware sample, while ‘1’ indicates yes, ‘0’indicates no. </a:t>
                </a:r>
                <a:endParaRPr lang="en-US" altLang="zh-TW" sz="2000" dirty="0" smtClean="0"/>
              </a:p>
              <a:p>
                <a:r>
                  <a:rPr lang="zh-TW" altLang="en-US" sz="2000" b="1" dirty="0" smtClean="0"/>
                  <a:t>B </a:t>
                </a:r>
                <a:r>
                  <a:rPr lang="zh-TW" altLang="en-US" sz="2000" b="1" baseline="-25000" dirty="0" smtClean="0"/>
                  <a:t>ij</a:t>
                </a:r>
                <a:r>
                  <a:rPr lang="zh-TW" altLang="en-US" sz="2000" b="1" dirty="0" smtClean="0"/>
                  <a:t> </a:t>
                </a:r>
                <a:r>
                  <a:rPr lang="en-US" altLang="zh-TW" sz="2000" dirty="0" smtClean="0"/>
                  <a:t>:</a:t>
                </a:r>
                <a:r>
                  <a:rPr lang="zh-TW" altLang="en-US" sz="2000" dirty="0" smtClean="0"/>
                  <a:t>represents whether the j th permission is requested by the i th benign app sample.</a:t>
                </a:r>
                <a:endParaRPr lang="en-US" altLang="zh-TW" sz="2000" dirty="0" smtClean="0"/>
              </a:p>
              <a:p>
                <a:r>
                  <a:rPr lang="en-US" altLang="zh-TW" sz="2000" dirty="0" smtClean="0"/>
                  <a:t>-------------------------------------------------------------------------------------</a:t>
                </a:r>
              </a:p>
              <a:p>
                <a:r>
                  <a:rPr lang="en-US" altLang="zh-TW" sz="2000" b="1" dirty="0" smtClean="0"/>
                  <a:t>S </a:t>
                </a:r>
                <a:r>
                  <a:rPr lang="en-US" altLang="zh-TW" sz="2000" b="1" baseline="-25000" dirty="0" smtClean="0"/>
                  <a:t>B</a:t>
                </a:r>
                <a:r>
                  <a:rPr lang="en-US" altLang="zh-TW" sz="2000" b="1" dirty="0" smtClean="0"/>
                  <a:t> (P </a:t>
                </a:r>
                <a:r>
                  <a:rPr lang="en-US" altLang="zh-TW" sz="2000" b="1" baseline="-25000" dirty="0" smtClean="0"/>
                  <a:t>j</a:t>
                </a:r>
                <a:r>
                  <a:rPr lang="en-US" altLang="zh-TW" sz="2000" b="1" dirty="0" smtClean="0"/>
                  <a:t> ) </a:t>
                </a:r>
                <a:r>
                  <a:rPr lang="en-US" altLang="zh-TW" sz="2000" dirty="0" smtClean="0"/>
                  <a:t>:the support of the </a:t>
                </a:r>
                <a:r>
                  <a:rPr lang="en-US" altLang="zh-TW" sz="2000" i="1" dirty="0" smtClean="0"/>
                  <a:t>j </a:t>
                </a:r>
                <a:r>
                  <a:rPr lang="en-US" altLang="zh-TW" sz="2000" dirty="0" err="1" smtClean="0"/>
                  <a:t>th</a:t>
                </a:r>
                <a:r>
                  <a:rPr lang="en-US" altLang="zh-TW" sz="2000" dirty="0" smtClean="0"/>
                  <a:t> permission in benign matrix </a:t>
                </a:r>
              </a:p>
              <a:p>
                <a:r>
                  <a:rPr lang="en-US" altLang="zh-TW" sz="2000" b="1" dirty="0" smtClean="0"/>
                  <a:t>size(M </a:t>
                </a:r>
                <a:r>
                  <a:rPr lang="en-US" altLang="zh-TW" sz="2000" b="1" baseline="-25000" dirty="0" smtClean="0"/>
                  <a:t>j</a:t>
                </a:r>
                <a:r>
                  <a:rPr lang="en-US" altLang="zh-TW" sz="2000" b="1" dirty="0" smtClean="0"/>
                  <a:t>)</a:t>
                </a:r>
                <a:r>
                  <a:rPr lang="en-US" altLang="zh-TW" sz="2000" dirty="0" smtClean="0"/>
                  <a:t>: the number of rows in M </a:t>
                </a:r>
              </a:p>
              <a:p>
                <a:r>
                  <a:rPr lang="en-US" altLang="zh-TW" sz="2000" b="1" dirty="0" smtClean="0"/>
                  <a:t>size(B </a:t>
                </a:r>
                <a:r>
                  <a:rPr lang="en-US" altLang="zh-TW" sz="2000" b="1" baseline="-25000" dirty="0" smtClean="0"/>
                  <a:t>j</a:t>
                </a:r>
                <a:r>
                  <a:rPr lang="en-US" altLang="zh-TW" sz="2000" b="1" dirty="0" smtClean="0"/>
                  <a:t>)</a:t>
                </a:r>
                <a:r>
                  <a:rPr lang="en-US" altLang="zh-TW" sz="2000" dirty="0" smtClean="0"/>
                  <a:t> the number of rows in B</a:t>
                </a:r>
              </a:p>
              <a:p>
                <a14:m>
                  <m:oMath xmlns:m="http://schemas.openxmlformats.org/officeDocument/2006/math">
                    <m:nary>
                      <m:naryPr>
                        <m:chr m:val="∑"/>
                        <m:ctrlPr>
                          <a:rPr lang="pt-BR" altLang="zh-TW" sz="2000" b="1" i="1" smtClean="0">
                            <a:latin typeface="Cambria Math" panose="02040503050406030204" pitchFamily="18" charset="0"/>
                          </a:rPr>
                        </m:ctrlPr>
                      </m:naryPr>
                      <m:sub>
                        <m:r>
                          <m:rPr>
                            <m:brk m:alnAt="23"/>
                          </m:rPr>
                          <a:rPr lang="en-US" altLang="zh-TW" sz="2000" b="1" i="1" smtClean="0">
                            <a:latin typeface="Cambria Math" panose="02040503050406030204" pitchFamily="18" charset="0"/>
                          </a:rPr>
                          <m:t>𝒊</m:t>
                        </m:r>
                      </m:sub>
                      <m:sup/>
                      <m:e>
                        <m:r>
                          <a:rPr lang="en-US" altLang="zh-TW" sz="2000" b="1" i="1" smtClean="0">
                            <a:latin typeface="Cambria Math" panose="02040503050406030204" pitchFamily="18" charset="0"/>
                          </a:rPr>
                          <m:t>𝑩</m:t>
                        </m:r>
                        <m:r>
                          <a:rPr lang="en-US" altLang="zh-TW" sz="2000" b="1" i="1" baseline="-25000" smtClean="0">
                            <a:latin typeface="Cambria Math" panose="02040503050406030204" pitchFamily="18" charset="0"/>
                          </a:rPr>
                          <m:t>𝒊𝒋</m:t>
                        </m:r>
                      </m:e>
                    </m:nary>
                  </m:oMath>
                </a14:m>
                <a:r>
                  <a:rPr lang="en-US" altLang="zh-TW" sz="2000" dirty="0" smtClean="0"/>
                  <a:t>:  the total number of </a:t>
                </a:r>
                <a:r>
                  <a:rPr lang="zh-TW" altLang="en-US" sz="2000" dirty="0" smtClean="0"/>
                  <a:t>the </a:t>
                </a:r>
                <a:r>
                  <a:rPr lang="zh-TW" altLang="en-US" sz="2000" i="1" dirty="0" smtClean="0"/>
                  <a:t>j</a:t>
                </a:r>
                <a:r>
                  <a:rPr lang="zh-TW" altLang="en-US" sz="2000" dirty="0" smtClean="0"/>
                  <a:t> th permission is requested by the benign app </a:t>
                </a:r>
                <a:r>
                  <a:rPr lang="en-US" altLang="zh-TW" sz="2000" dirty="0" smtClean="0"/>
                  <a:t>dataset</a:t>
                </a:r>
              </a:p>
            </p:txBody>
          </p:sp>
        </mc:Choice>
        <mc:Fallback xmlns="">
          <p:sp>
            <p:nvSpPr>
              <p:cNvPr id="6" name="矩形 5"/>
              <p:cNvSpPr>
                <a:spLocks noRot="1" noChangeAspect="1" noMove="1" noResize="1" noEditPoints="1" noAdjustHandles="1" noChangeArrowheads="1" noChangeShapeType="1" noTextEdit="1"/>
              </p:cNvSpPr>
              <p:nvPr/>
            </p:nvSpPr>
            <p:spPr>
              <a:xfrm>
                <a:off x="5213349" y="2885580"/>
                <a:ext cx="7010400" cy="3827266"/>
              </a:xfrm>
              <a:prstGeom prst="rect">
                <a:avLst/>
              </a:prstGeom>
              <a:blipFill>
                <a:blip r:embed="rId4"/>
                <a:stretch>
                  <a:fillRect l="-5304" t="-796" r="-1130" b="-10350"/>
                </a:stretch>
              </a:blipFill>
            </p:spPr>
            <p:txBody>
              <a:bodyPr/>
              <a:lstStyle/>
              <a:p>
                <a:r>
                  <a:rPr lang="zh-TW" altLang="en-US">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7" name="筆跡 6"/>
              <p14:cNvContentPartPr/>
              <p14:nvPr/>
            </p14:nvContentPartPr>
            <p14:xfrm>
              <a:off x="3172320" y="3179880"/>
              <a:ext cx="1803960" cy="1139400"/>
            </p14:xfrm>
          </p:contentPart>
        </mc:Choice>
        <mc:Fallback>
          <p:pic>
            <p:nvPicPr>
              <p:cNvPr id="7" name="筆跡 6"/>
              <p:cNvPicPr/>
              <p:nvPr/>
            </p:nvPicPr>
            <p:blipFill>
              <a:blip r:embed="rId6"/>
              <a:stretch>
                <a:fillRect/>
              </a:stretch>
            </p:blipFill>
            <p:spPr>
              <a:xfrm>
                <a:off x="3166920" y="3175560"/>
                <a:ext cx="1815120" cy="1149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筆跡 7"/>
              <p14:cNvContentPartPr/>
              <p14:nvPr/>
            </p14:nvContentPartPr>
            <p14:xfrm>
              <a:off x="1055520" y="4590000"/>
              <a:ext cx="3731400" cy="622440"/>
            </p14:xfrm>
          </p:contentPart>
        </mc:Choice>
        <mc:Fallback>
          <p:pic>
            <p:nvPicPr>
              <p:cNvPr id="8" name="筆跡 7"/>
              <p:cNvPicPr/>
              <p:nvPr/>
            </p:nvPicPr>
            <p:blipFill>
              <a:blip r:embed="rId8"/>
              <a:stretch>
                <a:fillRect/>
              </a:stretch>
            </p:blipFill>
            <p:spPr>
              <a:xfrm>
                <a:off x="1050120" y="4582440"/>
                <a:ext cx="3746880" cy="63720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6550" y="1085071"/>
            <a:ext cx="8978900" cy="574040"/>
          </a:xfrm>
          <a:prstGeom prst="rect">
            <a:avLst/>
          </a:prstGeom>
        </p:spPr>
        <p:txBody>
          <a:bodyPr vert="horz" wrap="square" lIns="0" tIns="12700" rIns="0" bIns="0" rtlCol="0">
            <a:spAutoFit/>
          </a:bodyPr>
          <a:lstStyle/>
          <a:p>
            <a:pPr marL="12700">
              <a:lnSpc>
                <a:spcPct val="100000"/>
              </a:lnSpc>
              <a:spcBef>
                <a:spcPts val="100"/>
              </a:spcBef>
            </a:pPr>
            <a:r>
              <a:rPr spc="-5" dirty="0"/>
              <a:t>Permission Ranking with Negative Rate</a:t>
            </a:r>
            <a:r>
              <a:rPr spc="25" dirty="0"/>
              <a:t> </a:t>
            </a:r>
            <a:r>
              <a:rPr spc="-5" dirty="0"/>
              <a:t>(PRNR)</a:t>
            </a:r>
          </a:p>
        </p:txBody>
      </p:sp>
      <p:sp>
        <p:nvSpPr>
          <p:cNvPr id="4" name="object 4"/>
          <p:cNvSpPr txBox="1"/>
          <p:nvPr/>
        </p:nvSpPr>
        <p:spPr>
          <a:xfrm>
            <a:off x="11091227" y="5984713"/>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9</a:t>
            </a:fld>
            <a:endParaRPr sz="1000">
              <a:latin typeface="Arial"/>
              <a:cs typeface="Arial"/>
            </a:endParaRPr>
          </a:p>
        </p:txBody>
      </p:sp>
      <p:sp>
        <p:nvSpPr>
          <p:cNvPr id="3" name="object 3"/>
          <p:cNvSpPr txBox="1"/>
          <p:nvPr/>
        </p:nvSpPr>
        <p:spPr>
          <a:xfrm>
            <a:off x="992514" y="2228195"/>
            <a:ext cx="8746490" cy="3538148"/>
          </a:xfrm>
          <a:prstGeom prst="rect">
            <a:avLst/>
          </a:prstGeom>
        </p:spPr>
        <p:txBody>
          <a:bodyPr vert="horz" wrap="square" lIns="0" tIns="209550" rIns="0" bIns="0" rtlCol="0">
            <a:spAutoFit/>
          </a:bodyPr>
          <a:lstStyle/>
          <a:p>
            <a:pPr marL="12700">
              <a:lnSpc>
                <a:spcPct val="100000"/>
              </a:lnSpc>
              <a:spcBef>
                <a:spcPts val="1650"/>
              </a:spcBef>
              <a:buFont typeface="Arial"/>
              <a:buChar char="•"/>
              <a:tabLst>
                <a:tab pos="241300" algn="l"/>
              </a:tabLst>
            </a:pPr>
            <a:r>
              <a:rPr lang="en-US" sz="2400" dirty="0" smtClean="0">
                <a:latin typeface="Times New Roman"/>
                <a:cs typeface="Times New Roman"/>
              </a:rPr>
              <a:t>Within our evaluation</a:t>
            </a:r>
          </a:p>
          <a:p>
            <a:pPr marL="12700">
              <a:lnSpc>
                <a:spcPct val="100000"/>
              </a:lnSpc>
              <a:spcBef>
                <a:spcPts val="1650"/>
              </a:spcBef>
              <a:buFont typeface="Arial"/>
              <a:buChar char="•"/>
              <a:tabLst>
                <a:tab pos="241300" algn="l"/>
              </a:tabLst>
            </a:pPr>
            <a:r>
              <a:rPr lang="en-US" sz="2400" dirty="0" smtClean="0">
                <a:latin typeface="Times New Roman"/>
                <a:cs typeface="Times New Roman"/>
              </a:rPr>
              <a:t>dataset with 5494 benign apps from 310 926, the total number</a:t>
            </a:r>
          </a:p>
          <a:p>
            <a:pPr marL="12700">
              <a:lnSpc>
                <a:spcPct val="100000"/>
              </a:lnSpc>
              <a:spcBef>
                <a:spcPts val="1650"/>
              </a:spcBef>
              <a:buFont typeface="Arial"/>
              <a:buChar char="•"/>
              <a:tabLst>
                <a:tab pos="241300" algn="l"/>
              </a:tabLst>
            </a:pPr>
            <a:r>
              <a:rPr lang="en-US" sz="2400" dirty="0" smtClean="0">
                <a:latin typeface="Times New Roman"/>
                <a:cs typeface="Times New Roman"/>
              </a:rPr>
              <a:t>of distinct permissions requested by all the apps is 135. </a:t>
            </a:r>
            <a:r>
              <a:rPr sz="2400" spc="-5" dirty="0" smtClean="0">
                <a:latin typeface="Times New Roman"/>
                <a:cs typeface="Times New Roman"/>
              </a:rPr>
              <a:t>Extract </a:t>
            </a:r>
            <a:r>
              <a:rPr sz="2400" spc="-5" dirty="0">
                <a:latin typeface="Times New Roman"/>
                <a:cs typeface="Times New Roman"/>
              </a:rPr>
              <a:t>significant</a:t>
            </a:r>
            <a:r>
              <a:rPr sz="2400" spc="-10" dirty="0">
                <a:latin typeface="Times New Roman"/>
                <a:cs typeface="Times New Roman"/>
              </a:rPr>
              <a:t> </a:t>
            </a:r>
            <a:r>
              <a:rPr sz="2400" spc="-5" dirty="0">
                <a:latin typeface="Times New Roman"/>
                <a:cs typeface="Times New Roman"/>
              </a:rPr>
              <a:t>permissions:</a:t>
            </a:r>
            <a:endParaRPr sz="2400" dirty="0">
              <a:latin typeface="Times New Roman"/>
              <a:cs typeface="Times New Roman"/>
            </a:endParaRPr>
          </a:p>
          <a:p>
            <a:pPr marL="469265" lvl="1">
              <a:lnSpc>
                <a:spcPct val="100000"/>
              </a:lnSpc>
              <a:spcBef>
                <a:spcPts val="1085"/>
              </a:spcBef>
              <a:buFont typeface="Arial"/>
              <a:buChar char="•"/>
              <a:tabLst>
                <a:tab pos="697865" algn="l"/>
                <a:tab pos="698500" algn="l"/>
              </a:tabLst>
            </a:pPr>
            <a:r>
              <a:rPr sz="2200" spc="-5" dirty="0">
                <a:latin typeface="Times New Roman"/>
                <a:cs typeface="Times New Roman"/>
              </a:rPr>
              <a:t>Highly risky permission requested </a:t>
            </a:r>
            <a:r>
              <a:rPr sz="2200" dirty="0">
                <a:latin typeface="Times New Roman"/>
                <a:cs typeface="Times New Roman"/>
              </a:rPr>
              <a:t>by</a:t>
            </a:r>
            <a:r>
              <a:rPr sz="2200" spc="20" dirty="0">
                <a:latin typeface="Times New Roman"/>
                <a:cs typeface="Times New Roman"/>
              </a:rPr>
              <a:t> </a:t>
            </a:r>
            <a:r>
              <a:rPr sz="2200" spc="-5" dirty="0">
                <a:latin typeface="Times New Roman"/>
                <a:cs typeface="Times New Roman"/>
              </a:rPr>
              <a:t>malware</a:t>
            </a:r>
            <a:endParaRPr sz="2200" dirty="0">
              <a:latin typeface="Times New Roman"/>
              <a:cs typeface="Times New Roman"/>
            </a:endParaRPr>
          </a:p>
          <a:p>
            <a:pPr marL="469265" lvl="1">
              <a:lnSpc>
                <a:spcPct val="100000"/>
              </a:lnSpc>
              <a:spcBef>
                <a:spcPts val="1030"/>
              </a:spcBef>
              <a:buFont typeface="Arial"/>
              <a:buChar char="•"/>
              <a:tabLst>
                <a:tab pos="697865" algn="l"/>
                <a:tab pos="698500" algn="l"/>
              </a:tabLst>
            </a:pPr>
            <a:r>
              <a:rPr sz="2200" spc="-5" dirty="0">
                <a:latin typeface="Times New Roman"/>
                <a:cs typeface="Times New Roman"/>
              </a:rPr>
              <a:t>Rarely touched permission </a:t>
            </a:r>
            <a:r>
              <a:rPr sz="2200" dirty="0">
                <a:latin typeface="Times New Roman"/>
                <a:cs typeface="Times New Roman"/>
              </a:rPr>
              <a:t>by</a:t>
            </a:r>
            <a:r>
              <a:rPr sz="2200" spc="10" dirty="0">
                <a:latin typeface="Times New Roman"/>
                <a:cs typeface="Times New Roman"/>
              </a:rPr>
              <a:t> </a:t>
            </a:r>
            <a:r>
              <a:rPr sz="2200" spc="-5" dirty="0">
                <a:latin typeface="Times New Roman"/>
                <a:cs typeface="Times New Roman"/>
              </a:rPr>
              <a:t>malware</a:t>
            </a:r>
            <a:endParaRPr sz="2200" dirty="0">
              <a:latin typeface="Times New Roman"/>
              <a:cs typeface="Times New Roman"/>
            </a:endParaRPr>
          </a:p>
          <a:p>
            <a:pPr marL="469265" lvl="1">
              <a:lnSpc>
                <a:spcPct val="100000"/>
              </a:lnSpc>
              <a:spcBef>
                <a:spcPts val="1025"/>
              </a:spcBef>
              <a:buFont typeface="Arial"/>
              <a:buChar char="•"/>
              <a:tabLst>
                <a:tab pos="697865" algn="l"/>
                <a:tab pos="698500" algn="l"/>
              </a:tabLst>
            </a:pPr>
            <a:r>
              <a:rPr sz="2200" spc="-5" dirty="0">
                <a:latin typeface="Times New Roman"/>
                <a:cs typeface="Times New Roman"/>
              </a:rPr>
              <a:t>Remove permissions equally used </a:t>
            </a:r>
            <a:r>
              <a:rPr sz="2200" dirty="0">
                <a:latin typeface="Times New Roman"/>
                <a:cs typeface="Times New Roman"/>
              </a:rPr>
              <a:t>by </a:t>
            </a:r>
            <a:r>
              <a:rPr sz="2200" spc="-5" dirty="0">
                <a:latin typeface="Times New Roman"/>
                <a:cs typeface="Times New Roman"/>
              </a:rPr>
              <a:t>benign and malicious</a:t>
            </a:r>
            <a:r>
              <a:rPr sz="2200" spc="95" dirty="0">
                <a:latin typeface="Times New Roman"/>
                <a:cs typeface="Times New Roman"/>
              </a:rPr>
              <a:t> </a:t>
            </a:r>
            <a:r>
              <a:rPr sz="2200" spc="-5" dirty="0">
                <a:latin typeface="Times New Roman"/>
                <a:cs typeface="Times New Roman"/>
              </a:rPr>
              <a:t>applications</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1640</Words>
  <Application>Microsoft Office PowerPoint</Application>
  <PresentationFormat>寬螢幕</PresentationFormat>
  <Paragraphs>374</Paragraphs>
  <Slides>30</Slides>
  <Notes>8</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30</vt:i4>
      </vt:variant>
    </vt:vector>
  </HeadingPairs>
  <TitlesOfParts>
    <vt:vector size="37" baseType="lpstr">
      <vt:lpstr>Proxima-Nova</vt:lpstr>
      <vt:lpstr>新細明體</vt:lpstr>
      <vt:lpstr>Arial</vt:lpstr>
      <vt:lpstr>Calibri</vt:lpstr>
      <vt:lpstr>Cambria Math</vt:lpstr>
      <vt:lpstr>Times New Roman</vt:lpstr>
      <vt:lpstr>Office Theme</vt:lpstr>
      <vt:lpstr>PowerPoint 簡報</vt:lpstr>
      <vt:lpstr>Android OS</vt:lpstr>
      <vt:lpstr>Growth of Android Malware</vt:lpstr>
      <vt:lpstr>Signiﬁcant Permission IDentiﬁcation (SIGPID)</vt:lpstr>
      <vt:lpstr>System Overview</vt:lpstr>
      <vt:lpstr>Introducing SIGPID</vt:lpstr>
      <vt:lpstr>Multi-Level Data Pruning (MLDP)</vt:lpstr>
      <vt:lpstr>Balance Benign and Malicious Matrixes</vt:lpstr>
      <vt:lpstr>Permission Ranking with Negative Rate (PRNR)</vt:lpstr>
      <vt:lpstr>Permission Ranking with Negative Rate (PRNR)</vt:lpstr>
      <vt:lpstr>Permission Incremental System (PIS)</vt:lpstr>
      <vt:lpstr> Malware classiﬁcation performance of the PIS with PRNR</vt:lpstr>
      <vt:lpstr>Support Based Permission Ranking (SPR)</vt:lpstr>
      <vt:lpstr> Malware classiﬁcation performance of the PIS with SPR</vt:lpstr>
      <vt:lpstr>Permission Mining with Association Rules (PMAR)</vt:lpstr>
      <vt:lpstr>Signiﬁcant Permissions Generated by MLDP</vt:lpstr>
      <vt:lpstr>Evaluation</vt:lpstr>
      <vt:lpstr>Evaluation Criterion</vt:lpstr>
      <vt:lpstr>Data Set</vt:lpstr>
      <vt:lpstr>Multi-level Data Pruning Effectiveness(1/2)</vt:lpstr>
      <vt:lpstr>Performance of Machine Learning Algorithms(2/2)</vt:lpstr>
      <vt:lpstr>Evaluating Generality of MLDP (1/2)</vt:lpstr>
      <vt:lpstr>Evaluating Generality of MLDP (2/2)</vt:lpstr>
      <vt:lpstr>Optimal ML Algorithms For SigPID and Android  Dangerous Permissions</vt:lpstr>
      <vt:lpstr>Detection Performance using Unknown Real-World Malware</vt:lpstr>
      <vt:lpstr>Applicability of SigPID</vt:lpstr>
      <vt:lpstr>Comparison with other approaches</vt:lpstr>
      <vt:lpstr>Conclusion</vt:lpstr>
      <vt:lpstr>PowerPoint 簡報</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SigPID: Significant Permission Identification  for Android Malware Detection</dc:title>
  <dc:creator>AntlabChen</dc:creator>
  <cp:lastModifiedBy>Leo Chen</cp:lastModifiedBy>
  <cp:revision>32</cp:revision>
  <cp:lastPrinted>2018-09-21T07:57:59Z</cp:lastPrinted>
  <dcterms:created xsi:type="dcterms:W3CDTF">2018-09-21T00:48:17Z</dcterms:created>
  <dcterms:modified xsi:type="dcterms:W3CDTF">2018-09-21T09:56:39Z</dcterms:modified>
</cp:coreProperties>
</file>