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8"/>
    <p:restoredTop sz="94656"/>
  </p:normalViewPr>
  <p:slideViewPr>
    <p:cSldViewPr snapToGrid="0" snapToObjects="1">
      <p:cViewPr varScale="1">
        <p:scale>
          <a:sx n="149" d="100"/>
          <a:sy n="149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F0068-2F46-4B4D-8FCF-2291D0CE19E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B300F-F7C9-AC43-8C30-3FC693978D18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B10D522A-8065-D246-B229-86DA90653364}" type="parTrans" cxnId="{5979CEA8-5DCE-7E4E-BF8D-B80D09E4F161}">
      <dgm:prSet/>
      <dgm:spPr/>
      <dgm:t>
        <a:bodyPr/>
        <a:lstStyle/>
        <a:p>
          <a:endParaRPr lang="en-US"/>
        </a:p>
      </dgm:t>
    </dgm:pt>
    <dgm:pt modelId="{4C280A36-BECD-A445-8591-8E4CE1DE2F89}" type="sibTrans" cxnId="{5979CEA8-5DCE-7E4E-BF8D-B80D09E4F161}">
      <dgm:prSet/>
      <dgm:spPr/>
      <dgm:t>
        <a:bodyPr/>
        <a:lstStyle/>
        <a:p>
          <a:endParaRPr lang="en-US"/>
        </a:p>
      </dgm:t>
    </dgm:pt>
    <dgm:pt modelId="{E969B4DE-AC9C-9946-BEC0-F9E013102C26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LifeCycle</a:t>
          </a:r>
          <a:endParaRPr lang="en-US" dirty="0"/>
        </a:p>
      </dgm:t>
    </dgm:pt>
    <dgm:pt modelId="{6C68B4C7-19AA-5E45-B150-2D324710C093}" type="parTrans" cxnId="{FE307A9C-9311-414E-AC9C-53359F36E473}">
      <dgm:prSet/>
      <dgm:spPr/>
      <dgm:t>
        <a:bodyPr/>
        <a:lstStyle/>
        <a:p>
          <a:endParaRPr lang="en-US"/>
        </a:p>
      </dgm:t>
    </dgm:pt>
    <dgm:pt modelId="{EA796D45-6F43-7A4E-A54D-B30CB3B7315A}" type="sibTrans" cxnId="{FE307A9C-9311-414E-AC9C-53359F36E473}">
      <dgm:prSet/>
      <dgm:spPr/>
      <dgm:t>
        <a:bodyPr/>
        <a:lstStyle/>
        <a:p>
          <a:endParaRPr lang="en-US"/>
        </a:p>
      </dgm:t>
    </dgm:pt>
    <dgm:pt modelId="{0FD16473-E03D-C24C-96F8-B3B52A188173}">
      <dgm:prSet phldrT="[Text]"/>
      <dgm:spPr/>
      <dgm:t>
        <a:bodyPr/>
        <a:lstStyle/>
        <a:p>
          <a:r>
            <a:rPr lang="en-US" dirty="0"/>
            <a:t>RDM (storage &amp; archive) (library)</a:t>
          </a:r>
        </a:p>
      </dgm:t>
    </dgm:pt>
    <dgm:pt modelId="{F89E9996-96C4-4945-A7A9-437314DEC2E9}" type="parTrans" cxnId="{2BF72721-9EE4-7243-8D37-97B2A70ECE7A}">
      <dgm:prSet/>
      <dgm:spPr/>
      <dgm:t>
        <a:bodyPr/>
        <a:lstStyle/>
        <a:p>
          <a:endParaRPr lang="en-US"/>
        </a:p>
      </dgm:t>
    </dgm:pt>
    <dgm:pt modelId="{DC4A20ED-BAE0-7F4B-AEBB-C1DE5115C9CC}" type="sibTrans" cxnId="{2BF72721-9EE4-7243-8D37-97B2A70ECE7A}">
      <dgm:prSet/>
      <dgm:spPr/>
      <dgm:t>
        <a:bodyPr/>
        <a:lstStyle/>
        <a:p>
          <a:endParaRPr lang="en-US"/>
        </a:p>
      </dgm:t>
    </dgm:pt>
    <dgm:pt modelId="{79ECE0AD-FB7F-7B41-8544-56519ADC155F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D0D97FD8-4421-A748-942A-7428E59C3901}" type="parTrans" cxnId="{C847511A-3E1A-0C40-A78B-B2DF86C0DEDB}">
      <dgm:prSet/>
      <dgm:spPr/>
      <dgm:t>
        <a:bodyPr/>
        <a:lstStyle/>
        <a:p>
          <a:endParaRPr lang="en-US"/>
        </a:p>
      </dgm:t>
    </dgm:pt>
    <dgm:pt modelId="{275614B5-0DBD-F14D-A819-0294EDB1BF98}" type="sibTrans" cxnId="{C847511A-3E1A-0C40-A78B-B2DF86C0DEDB}">
      <dgm:prSet/>
      <dgm:spPr/>
      <dgm:t>
        <a:bodyPr/>
        <a:lstStyle/>
        <a:p>
          <a:endParaRPr lang="en-US"/>
        </a:p>
      </dgm:t>
    </dgm:pt>
    <dgm:pt modelId="{8590CD85-790D-9847-8FDF-C6E0E4E4B269}">
      <dgm:prSet phldrT="[Text]"/>
      <dgm:spPr/>
      <dgm:t>
        <a:bodyPr/>
        <a:lstStyle/>
        <a:p>
          <a:r>
            <a:rPr lang="en-US" dirty="0"/>
            <a:t>Compliance</a:t>
          </a:r>
        </a:p>
      </dgm:t>
    </dgm:pt>
    <dgm:pt modelId="{2AF11A59-2837-4D4D-BB87-2014F3390192}" type="parTrans" cxnId="{846A859D-2AC0-B44D-94F9-1B7A66B8A088}">
      <dgm:prSet/>
      <dgm:spPr/>
      <dgm:t>
        <a:bodyPr/>
        <a:lstStyle/>
        <a:p>
          <a:endParaRPr lang="en-US"/>
        </a:p>
      </dgm:t>
    </dgm:pt>
    <dgm:pt modelId="{76D63FE0-E376-F44A-9A2A-84424C54A395}" type="sibTrans" cxnId="{846A859D-2AC0-B44D-94F9-1B7A66B8A088}">
      <dgm:prSet/>
      <dgm:spPr/>
      <dgm:t>
        <a:bodyPr/>
        <a:lstStyle/>
        <a:p>
          <a:endParaRPr lang="en-US"/>
        </a:p>
      </dgm:t>
    </dgm:pt>
    <dgm:pt modelId="{F638CCA4-E09D-1D44-B2AE-6601F1649DC5}">
      <dgm:prSet phldrT="[Text]"/>
      <dgm:spPr/>
      <dgm:t>
        <a:bodyPr/>
        <a:lstStyle/>
        <a:p>
          <a:r>
            <a:rPr lang="en-US" dirty="0"/>
            <a:t>Computation</a:t>
          </a:r>
        </a:p>
      </dgm:t>
    </dgm:pt>
    <dgm:pt modelId="{04858F38-7398-F546-A937-62B5219CCA9D}" type="parTrans" cxnId="{4CB5DE3B-9737-5E4F-8E13-E6B7E254A815}">
      <dgm:prSet/>
      <dgm:spPr/>
      <dgm:t>
        <a:bodyPr/>
        <a:lstStyle/>
        <a:p>
          <a:endParaRPr lang="en-US"/>
        </a:p>
      </dgm:t>
    </dgm:pt>
    <dgm:pt modelId="{C38711CB-E0BF-D24E-8F15-FEDCF4B4FF8A}" type="sibTrans" cxnId="{4CB5DE3B-9737-5E4F-8E13-E6B7E254A815}">
      <dgm:prSet/>
      <dgm:spPr/>
      <dgm:t>
        <a:bodyPr/>
        <a:lstStyle/>
        <a:p>
          <a:endParaRPr lang="en-US"/>
        </a:p>
      </dgm:t>
    </dgm:pt>
    <dgm:pt modelId="{FCCD5195-5D8D-DD44-9797-38F3218E1702}">
      <dgm:prSet phldrT="[Text]"/>
      <dgm:spPr/>
      <dgm:t>
        <a:bodyPr/>
        <a:lstStyle/>
        <a:p>
          <a:r>
            <a:rPr lang="en-US" dirty="0"/>
            <a:t>Coaching</a:t>
          </a:r>
        </a:p>
      </dgm:t>
    </dgm:pt>
    <dgm:pt modelId="{8F5BB011-45C1-4F44-9D85-A3E9E291B2B0}" type="parTrans" cxnId="{463733A9-3FD4-FA48-B464-90ED52899CEC}">
      <dgm:prSet/>
      <dgm:spPr/>
      <dgm:t>
        <a:bodyPr/>
        <a:lstStyle/>
        <a:p>
          <a:endParaRPr lang="en-US"/>
        </a:p>
      </dgm:t>
    </dgm:pt>
    <dgm:pt modelId="{20084A29-AB26-EF44-893B-DD04214E7D4D}" type="sibTrans" cxnId="{463733A9-3FD4-FA48-B464-90ED52899CEC}">
      <dgm:prSet/>
      <dgm:spPr/>
      <dgm:t>
        <a:bodyPr/>
        <a:lstStyle/>
        <a:p>
          <a:endParaRPr lang="en-US"/>
        </a:p>
      </dgm:t>
    </dgm:pt>
    <dgm:pt modelId="{F66B08EF-3116-FC4B-8657-06D43F5D059A}">
      <dgm:prSet phldrT="[Text]"/>
      <dgm:spPr/>
      <dgm:t>
        <a:bodyPr/>
        <a:lstStyle/>
        <a:p>
          <a:r>
            <a:rPr lang="en-US" dirty="0"/>
            <a:t>Collaboration</a:t>
          </a:r>
        </a:p>
      </dgm:t>
    </dgm:pt>
    <dgm:pt modelId="{68F1C24A-C9C8-5941-AE3D-EFE7E66CD691}" type="parTrans" cxnId="{3115783A-624B-E148-ACAC-19B6C6774C99}">
      <dgm:prSet/>
      <dgm:spPr/>
      <dgm:t>
        <a:bodyPr/>
        <a:lstStyle/>
        <a:p>
          <a:endParaRPr lang="en-US"/>
        </a:p>
      </dgm:t>
    </dgm:pt>
    <dgm:pt modelId="{5F32FC44-25A2-304E-B446-F0CA61290743}" type="sibTrans" cxnId="{3115783A-624B-E148-ACAC-19B6C6774C99}">
      <dgm:prSet/>
      <dgm:spPr/>
      <dgm:t>
        <a:bodyPr/>
        <a:lstStyle/>
        <a:p>
          <a:endParaRPr lang="en-US"/>
        </a:p>
      </dgm:t>
    </dgm:pt>
    <dgm:pt modelId="{12579EED-57DB-9D4C-A66E-4EDF4C17A372}">
      <dgm:prSet phldrT="[Text]"/>
      <dgm:spPr/>
      <dgm:t>
        <a:bodyPr/>
        <a:lstStyle/>
        <a:p>
          <a:r>
            <a:rPr lang="en-US" dirty="0"/>
            <a:t>Stats</a:t>
          </a:r>
        </a:p>
      </dgm:t>
    </dgm:pt>
    <dgm:pt modelId="{8F92BF0B-05DD-1542-8FEA-070418F88E34}" type="parTrans" cxnId="{75CF9491-B4FF-AE46-9385-81F33728C578}">
      <dgm:prSet/>
      <dgm:spPr/>
      <dgm:t>
        <a:bodyPr/>
        <a:lstStyle/>
        <a:p>
          <a:endParaRPr lang="en-US"/>
        </a:p>
      </dgm:t>
    </dgm:pt>
    <dgm:pt modelId="{0B4C8A19-2DFD-2642-B619-63B97D66342E}" type="sibTrans" cxnId="{75CF9491-B4FF-AE46-9385-81F33728C578}">
      <dgm:prSet/>
      <dgm:spPr/>
      <dgm:t>
        <a:bodyPr/>
        <a:lstStyle/>
        <a:p>
          <a:endParaRPr lang="en-US"/>
        </a:p>
      </dgm:t>
    </dgm:pt>
    <dgm:pt modelId="{BF4EED13-B203-264F-8B5F-574155F85844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533E7B1B-DB8E-7E49-9282-C8C3428F7AF7}" type="parTrans" cxnId="{AB4DFAB7-A382-6049-A7C5-45F836BE5D4C}">
      <dgm:prSet/>
      <dgm:spPr/>
      <dgm:t>
        <a:bodyPr/>
        <a:lstStyle/>
        <a:p>
          <a:endParaRPr lang="en-US"/>
        </a:p>
      </dgm:t>
    </dgm:pt>
    <dgm:pt modelId="{22588520-360E-AC45-AF37-C932F5375F60}" type="sibTrans" cxnId="{AB4DFAB7-A382-6049-A7C5-45F836BE5D4C}">
      <dgm:prSet/>
      <dgm:spPr/>
      <dgm:t>
        <a:bodyPr/>
        <a:lstStyle/>
        <a:p>
          <a:endParaRPr lang="en-US"/>
        </a:p>
      </dgm:t>
    </dgm:pt>
    <dgm:pt modelId="{F278FA0C-9722-7040-8A6F-63CA945ED6A2}">
      <dgm:prSet phldrT="[Text]"/>
      <dgm:spPr/>
      <dgm:t>
        <a:bodyPr/>
        <a:lstStyle/>
        <a:p>
          <a:r>
            <a:rPr lang="en-US" dirty="0"/>
            <a:t>RCC</a:t>
          </a:r>
        </a:p>
      </dgm:t>
    </dgm:pt>
    <dgm:pt modelId="{2EA891D5-4D47-1047-926E-AA2DB07A6605}" type="parTrans" cxnId="{778A1EE9-DE26-1146-8B79-26AEBB51E19F}">
      <dgm:prSet/>
      <dgm:spPr/>
      <dgm:t>
        <a:bodyPr/>
        <a:lstStyle/>
        <a:p>
          <a:endParaRPr lang="en-US"/>
        </a:p>
      </dgm:t>
    </dgm:pt>
    <dgm:pt modelId="{E6CD7302-D993-9842-B9FE-3B8E8D7D4AE3}" type="sibTrans" cxnId="{778A1EE9-DE26-1146-8B79-26AEBB51E19F}">
      <dgm:prSet/>
      <dgm:spPr/>
      <dgm:t>
        <a:bodyPr/>
        <a:lstStyle/>
        <a:p>
          <a:endParaRPr lang="en-US"/>
        </a:p>
      </dgm:t>
    </dgm:pt>
    <dgm:pt modelId="{D3AB07C9-44D2-C541-8F75-A67546164E7B}">
      <dgm:prSet phldrT="[Text]"/>
      <dgm:spPr/>
      <dgm:t>
        <a:bodyPr/>
        <a:lstStyle/>
        <a:p>
          <a:r>
            <a:rPr lang="en-US" dirty="0"/>
            <a:t>ITS</a:t>
          </a:r>
        </a:p>
      </dgm:t>
    </dgm:pt>
    <dgm:pt modelId="{EBF1B008-3A08-B844-BE05-6F6BDE7C769E}" type="parTrans" cxnId="{242A547E-FD96-5343-8B6B-7A0C6718792C}">
      <dgm:prSet/>
      <dgm:spPr/>
      <dgm:t>
        <a:bodyPr/>
        <a:lstStyle/>
        <a:p>
          <a:endParaRPr lang="en-US"/>
        </a:p>
      </dgm:t>
    </dgm:pt>
    <dgm:pt modelId="{F50ACE69-56D9-0E4B-9398-3F2779308FD0}" type="sibTrans" cxnId="{242A547E-FD96-5343-8B6B-7A0C6718792C}">
      <dgm:prSet/>
      <dgm:spPr/>
      <dgm:t>
        <a:bodyPr/>
        <a:lstStyle/>
        <a:p>
          <a:endParaRPr lang="en-US"/>
        </a:p>
      </dgm:t>
    </dgm:pt>
    <dgm:pt modelId="{1D7CE586-0256-064D-AA52-DD462B9A363D}">
      <dgm:prSet phldrT="[Text]"/>
      <dgm:spPr/>
      <dgm:t>
        <a:bodyPr/>
        <a:lstStyle/>
        <a:p>
          <a:r>
            <a:rPr lang="en-US" dirty="0"/>
            <a:t>File sharing</a:t>
          </a:r>
        </a:p>
      </dgm:t>
    </dgm:pt>
    <dgm:pt modelId="{5A4267C7-0065-404B-8852-D4711652AD93}" type="parTrans" cxnId="{4AD33FF0-99F2-DB4D-B525-6095A54145A4}">
      <dgm:prSet/>
      <dgm:spPr/>
      <dgm:t>
        <a:bodyPr/>
        <a:lstStyle/>
        <a:p>
          <a:endParaRPr lang="en-US"/>
        </a:p>
      </dgm:t>
    </dgm:pt>
    <dgm:pt modelId="{C2ABAAFC-CEB4-EB4E-9249-F11CAC2CFAD6}" type="sibTrans" cxnId="{4AD33FF0-99F2-DB4D-B525-6095A54145A4}">
      <dgm:prSet/>
      <dgm:spPr/>
      <dgm:t>
        <a:bodyPr/>
        <a:lstStyle/>
        <a:p>
          <a:endParaRPr lang="en-US"/>
        </a:p>
      </dgm:t>
    </dgm:pt>
    <dgm:pt modelId="{533D6B42-2B64-1F4B-9645-2DFF6859FB1B}">
      <dgm:prSet phldrT="[Text]"/>
      <dgm:spPr/>
      <dgm:t>
        <a:bodyPr/>
        <a:lstStyle/>
        <a:p>
          <a:r>
            <a:rPr lang="en-US" dirty="0" err="1"/>
            <a:t>eLog</a:t>
          </a:r>
          <a:endParaRPr lang="en-US" dirty="0"/>
        </a:p>
      </dgm:t>
    </dgm:pt>
    <dgm:pt modelId="{1F44AB08-6ED0-3547-A219-7405D552AFAF}" type="parTrans" cxnId="{0126C504-E2D1-C24D-B8AF-8D931F61073E}">
      <dgm:prSet/>
      <dgm:spPr/>
      <dgm:t>
        <a:bodyPr/>
        <a:lstStyle/>
        <a:p>
          <a:endParaRPr lang="en-US"/>
        </a:p>
      </dgm:t>
    </dgm:pt>
    <dgm:pt modelId="{93DA5449-1474-AA4F-B3F1-701F8491AA43}" type="sibTrans" cxnId="{0126C504-E2D1-C24D-B8AF-8D931F61073E}">
      <dgm:prSet/>
      <dgm:spPr/>
      <dgm:t>
        <a:bodyPr/>
        <a:lstStyle/>
        <a:p>
          <a:endParaRPr lang="en-US"/>
        </a:p>
      </dgm:t>
    </dgm:pt>
    <dgm:pt modelId="{29CED872-2833-4B40-A801-41C06728A3E6}">
      <dgm:prSet phldrT="[Text]"/>
      <dgm:spPr/>
      <dgm:t>
        <a:bodyPr/>
        <a:lstStyle/>
        <a:p>
          <a:r>
            <a:rPr lang="en-US" dirty="0"/>
            <a:t>Project management</a:t>
          </a:r>
        </a:p>
      </dgm:t>
    </dgm:pt>
    <dgm:pt modelId="{9F4274A9-BE96-DB4B-87D3-02745BEDD431}" type="parTrans" cxnId="{1ABB5CD9-FD78-1C4D-8B67-32DF09AE5323}">
      <dgm:prSet/>
      <dgm:spPr/>
      <dgm:t>
        <a:bodyPr/>
        <a:lstStyle/>
        <a:p>
          <a:endParaRPr lang="en-US"/>
        </a:p>
      </dgm:t>
    </dgm:pt>
    <dgm:pt modelId="{0E610C71-3675-A848-B88F-26162A3F08BC}" type="sibTrans" cxnId="{1ABB5CD9-FD78-1C4D-8B67-32DF09AE5323}">
      <dgm:prSet/>
      <dgm:spPr/>
      <dgm:t>
        <a:bodyPr/>
        <a:lstStyle/>
        <a:p>
          <a:endParaRPr lang="en-US"/>
        </a:p>
      </dgm:t>
    </dgm:pt>
    <dgm:pt modelId="{6B242B23-E68D-4344-8F23-A192CC4E1F83}">
      <dgm:prSet phldrT="[Text]"/>
      <dgm:spPr/>
      <dgm:t>
        <a:bodyPr/>
        <a:lstStyle/>
        <a:p>
          <a:r>
            <a:rPr lang="en-US" dirty="0"/>
            <a:t>User Community</a:t>
          </a:r>
        </a:p>
      </dgm:t>
    </dgm:pt>
    <dgm:pt modelId="{B628FFA9-280A-2347-8CF3-6F04274B139E}" type="parTrans" cxnId="{C6F656C8-BADA-184C-B4A8-AF123258E5FF}">
      <dgm:prSet/>
      <dgm:spPr/>
      <dgm:t>
        <a:bodyPr/>
        <a:lstStyle/>
        <a:p>
          <a:endParaRPr lang="en-US"/>
        </a:p>
      </dgm:t>
    </dgm:pt>
    <dgm:pt modelId="{F1B7388E-E12A-D14C-97B7-A94BB215E5C6}" type="sibTrans" cxnId="{C6F656C8-BADA-184C-B4A8-AF123258E5FF}">
      <dgm:prSet/>
      <dgm:spPr/>
      <dgm:t>
        <a:bodyPr/>
        <a:lstStyle/>
        <a:p>
          <a:endParaRPr lang="en-US"/>
        </a:p>
      </dgm:t>
    </dgm:pt>
    <dgm:pt modelId="{C0E86DCE-057E-694F-915A-0851F21B5523}" type="pres">
      <dgm:prSet presAssocID="{7D7F0068-2F46-4B4D-8FCF-2291D0CE19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A255D3-C29F-F346-9E33-B9A9353FFC6F}" type="pres">
      <dgm:prSet presAssocID="{2FEB300F-F7C9-AC43-8C30-3FC693978D18}" presName="root1" presStyleCnt="0"/>
      <dgm:spPr/>
    </dgm:pt>
    <dgm:pt modelId="{CE1A75B4-7BF7-3746-B979-32CE1F086975}" type="pres">
      <dgm:prSet presAssocID="{2FEB300F-F7C9-AC43-8C30-3FC693978D18}" presName="LevelOneTextNode" presStyleLbl="node0" presStyleIdx="0" presStyleCnt="2">
        <dgm:presLayoutVars>
          <dgm:chPref val="3"/>
        </dgm:presLayoutVars>
      </dgm:prSet>
      <dgm:spPr/>
    </dgm:pt>
    <dgm:pt modelId="{25C4E871-A84C-F84F-B4BC-583061870A0A}" type="pres">
      <dgm:prSet presAssocID="{2FEB300F-F7C9-AC43-8C30-3FC693978D18}" presName="level2hierChild" presStyleCnt="0"/>
      <dgm:spPr/>
    </dgm:pt>
    <dgm:pt modelId="{0FC13612-E5B4-0945-82E1-9383530B127A}" type="pres">
      <dgm:prSet presAssocID="{6C68B4C7-19AA-5E45-B150-2D324710C093}" presName="conn2-1" presStyleLbl="parChTrans1D2" presStyleIdx="0" presStyleCnt="5"/>
      <dgm:spPr/>
    </dgm:pt>
    <dgm:pt modelId="{2C58DD2A-C9CC-0941-8F39-CCFFAEDFCA84}" type="pres">
      <dgm:prSet presAssocID="{6C68B4C7-19AA-5E45-B150-2D324710C093}" presName="connTx" presStyleLbl="parChTrans1D2" presStyleIdx="0" presStyleCnt="5"/>
      <dgm:spPr/>
    </dgm:pt>
    <dgm:pt modelId="{5E32FE20-AEAD-E54A-999D-36F19DFC8878}" type="pres">
      <dgm:prSet presAssocID="{E969B4DE-AC9C-9946-BEC0-F9E013102C26}" presName="root2" presStyleCnt="0"/>
      <dgm:spPr/>
    </dgm:pt>
    <dgm:pt modelId="{E678468C-6B81-B047-A16C-6AAAA6555498}" type="pres">
      <dgm:prSet presAssocID="{E969B4DE-AC9C-9946-BEC0-F9E013102C26}" presName="LevelTwoTextNode" presStyleLbl="node2" presStyleIdx="0" presStyleCnt="5">
        <dgm:presLayoutVars>
          <dgm:chPref val="3"/>
        </dgm:presLayoutVars>
      </dgm:prSet>
      <dgm:spPr/>
    </dgm:pt>
    <dgm:pt modelId="{FEB334A4-6E88-9345-AF3E-B64A8E353501}" type="pres">
      <dgm:prSet presAssocID="{E969B4DE-AC9C-9946-BEC0-F9E013102C26}" presName="level3hierChild" presStyleCnt="0"/>
      <dgm:spPr/>
    </dgm:pt>
    <dgm:pt modelId="{13C85315-9A3E-A042-A8D8-02415A2898C3}" type="pres">
      <dgm:prSet presAssocID="{F89E9996-96C4-4945-A7A9-437314DEC2E9}" presName="conn2-1" presStyleLbl="parChTrans1D3" presStyleIdx="0" presStyleCnt="9"/>
      <dgm:spPr/>
    </dgm:pt>
    <dgm:pt modelId="{F157C67F-09AB-4649-8004-97CA29F9F687}" type="pres">
      <dgm:prSet presAssocID="{F89E9996-96C4-4945-A7A9-437314DEC2E9}" presName="connTx" presStyleLbl="parChTrans1D3" presStyleIdx="0" presStyleCnt="9"/>
      <dgm:spPr/>
    </dgm:pt>
    <dgm:pt modelId="{1D31DFD5-CEE3-A44E-9573-61FBA763D991}" type="pres">
      <dgm:prSet presAssocID="{0FD16473-E03D-C24C-96F8-B3B52A188173}" presName="root2" presStyleCnt="0"/>
      <dgm:spPr/>
    </dgm:pt>
    <dgm:pt modelId="{14CA869B-A54E-7C4B-9817-2FEB0E1DF0D2}" type="pres">
      <dgm:prSet presAssocID="{0FD16473-E03D-C24C-96F8-B3B52A188173}" presName="LevelTwoTextNode" presStyleLbl="node3" presStyleIdx="0" presStyleCnt="9">
        <dgm:presLayoutVars>
          <dgm:chPref val="3"/>
        </dgm:presLayoutVars>
      </dgm:prSet>
      <dgm:spPr/>
    </dgm:pt>
    <dgm:pt modelId="{A6DE7C8E-A8DB-824D-ADDD-4C45A39A819A}" type="pres">
      <dgm:prSet presAssocID="{0FD16473-E03D-C24C-96F8-B3B52A188173}" presName="level3hierChild" presStyleCnt="0"/>
      <dgm:spPr/>
    </dgm:pt>
    <dgm:pt modelId="{07FC3CDF-6A55-5E45-B81D-3F46E22FBB88}" type="pres">
      <dgm:prSet presAssocID="{2AF11A59-2837-4D4D-BB87-2014F3390192}" presName="conn2-1" presStyleLbl="parChTrans1D2" presStyleIdx="1" presStyleCnt="5"/>
      <dgm:spPr/>
    </dgm:pt>
    <dgm:pt modelId="{3E1ECAB1-8ED1-AA4C-BBED-7693FB5E5DEB}" type="pres">
      <dgm:prSet presAssocID="{2AF11A59-2837-4D4D-BB87-2014F3390192}" presName="connTx" presStyleLbl="parChTrans1D2" presStyleIdx="1" presStyleCnt="5"/>
      <dgm:spPr/>
    </dgm:pt>
    <dgm:pt modelId="{02ABDD17-0C0D-CF48-B1DC-83BD2BCF85E1}" type="pres">
      <dgm:prSet presAssocID="{8590CD85-790D-9847-8FDF-C6E0E4E4B269}" presName="root2" presStyleCnt="0"/>
      <dgm:spPr/>
    </dgm:pt>
    <dgm:pt modelId="{E86FA225-516F-B94D-B6E1-1749AAE9196C}" type="pres">
      <dgm:prSet presAssocID="{8590CD85-790D-9847-8FDF-C6E0E4E4B269}" presName="LevelTwoTextNode" presStyleLbl="node2" presStyleIdx="1" presStyleCnt="5">
        <dgm:presLayoutVars>
          <dgm:chPref val="3"/>
        </dgm:presLayoutVars>
      </dgm:prSet>
      <dgm:spPr/>
    </dgm:pt>
    <dgm:pt modelId="{B5ADB838-9F7C-3E4E-9EE6-CCE812B1FFDA}" type="pres">
      <dgm:prSet presAssocID="{8590CD85-790D-9847-8FDF-C6E0E4E4B269}" presName="level3hierChild" presStyleCnt="0"/>
      <dgm:spPr/>
    </dgm:pt>
    <dgm:pt modelId="{2BF45DC1-C6BC-9647-BFF2-253108BED7EB}" type="pres">
      <dgm:prSet presAssocID="{68F1C24A-C9C8-5941-AE3D-EFE7E66CD691}" presName="conn2-1" presStyleLbl="parChTrans1D2" presStyleIdx="2" presStyleCnt="5"/>
      <dgm:spPr/>
    </dgm:pt>
    <dgm:pt modelId="{72477545-44E6-7241-B1CF-0FD62B900FC0}" type="pres">
      <dgm:prSet presAssocID="{68F1C24A-C9C8-5941-AE3D-EFE7E66CD691}" presName="connTx" presStyleLbl="parChTrans1D2" presStyleIdx="2" presStyleCnt="5"/>
      <dgm:spPr/>
    </dgm:pt>
    <dgm:pt modelId="{B7C373D2-3A34-874D-8459-8097294D3A10}" type="pres">
      <dgm:prSet presAssocID="{F66B08EF-3116-FC4B-8657-06D43F5D059A}" presName="root2" presStyleCnt="0"/>
      <dgm:spPr/>
    </dgm:pt>
    <dgm:pt modelId="{AB4D033E-D3F9-2045-9B22-66074EE7F14C}" type="pres">
      <dgm:prSet presAssocID="{F66B08EF-3116-FC4B-8657-06D43F5D059A}" presName="LevelTwoTextNode" presStyleLbl="node2" presStyleIdx="2" presStyleCnt="5">
        <dgm:presLayoutVars>
          <dgm:chPref val="3"/>
        </dgm:presLayoutVars>
      </dgm:prSet>
      <dgm:spPr/>
    </dgm:pt>
    <dgm:pt modelId="{CFE23E46-CC1C-1B46-9E37-DF5E874BB2D8}" type="pres">
      <dgm:prSet presAssocID="{F66B08EF-3116-FC4B-8657-06D43F5D059A}" presName="level3hierChild" presStyleCnt="0"/>
      <dgm:spPr/>
    </dgm:pt>
    <dgm:pt modelId="{3B8BF7FF-E08D-1843-8C9B-1EB44552AD9D}" type="pres">
      <dgm:prSet presAssocID="{5A4267C7-0065-404B-8852-D4711652AD93}" presName="conn2-1" presStyleLbl="parChTrans1D3" presStyleIdx="1" presStyleCnt="9"/>
      <dgm:spPr/>
    </dgm:pt>
    <dgm:pt modelId="{245F088D-EC8D-CE41-A37E-D3BE4CB12DF4}" type="pres">
      <dgm:prSet presAssocID="{5A4267C7-0065-404B-8852-D4711652AD93}" presName="connTx" presStyleLbl="parChTrans1D3" presStyleIdx="1" presStyleCnt="9"/>
      <dgm:spPr/>
    </dgm:pt>
    <dgm:pt modelId="{47F439F8-E985-9741-AAD0-B9C1F04A03F5}" type="pres">
      <dgm:prSet presAssocID="{1D7CE586-0256-064D-AA52-DD462B9A363D}" presName="root2" presStyleCnt="0"/>
      <dgm:spPr/>
    </dgm:pt>
    <dgm:pt modelId="{D92BEB62-97BD-7144-BB53-915C1AE1BC01}" type="pres">
      <dgm:prSet presAssocID="{1D7CE586-0256-064D-AA52-DD462B9A363D}" presName="LevelTwoTextNode" presStyleLbl="node3" presStyleIdx="1" presStyleCnt="9">
        <dgm:presLayoutVars>
          <dgm:chPref val="3"/>
        </dgm:presLayoutVars>
      </dgm:prSet>
      <dgm:spPr/>
    </dgm:pt>
    <dgm:pt modelId="{006147E2-95C2-2A42-A960-223A85C91232}" type="pres">
      <dgm:prSet presAssocID="{1D7CE586-0256-064D-AA52-DD462B9A363D}" presName="level3hierChild" presStyleCnt="0"/>
      <dgm:spPr/>
    </dgm:pt>
    <dgm:pt modelId="{2188A370-F5B9-494A-98C2-72C5250938EB}" type="pres">
      <dgm:prSet presAssocID="{1F44AB08-6ED0-3547-A219-7405D552AFAF}" presName="conn2-1" presStyleLbl="parChTrans1D3" presStyleIdx="2" presStyleCnt="9"/>
      <dgm:spPr/>
    </dgm:pt>
    <dgm:pt modelId="{7CA81E54-DF50-FC4F-8640-BB01E317E6DD}" type="pres">
      <dgm:prSet presAssocID="{1F44AB08-6ED0-3547-A219-7405D552AFAF}" presName="connTx" presStyleLbl="parChTrans1D3" presStyleIdx="2" presStyleCnt="9"/>
      <dgm:spPr/>
    </dgm:pt>
    <dgm:pt modelId="{CB22578E-78A3-D948-9C5E-34EBBFFB97BE}" type="pres">
      <dgm:prSet presAssocID="{533D6B42-2B64-1F4B-9645-2DFF6859FB1B}" presName="root2" presStyleCnt="0"/>
      <dgm:spPr/>
    </dgm:pt>
    <dgm:pt modelId="{D91E2E13-4EFA-6D41-9E8C-6D41C96931A5}" type="pres">
      <dgm:prSet presAssocID="{533D6B42-2B64-1F4B-9645-2DFF6859FB1B}" presName="LevelTwoTextNode" presStyleLbl="node3" presStyleIdx="2" presStyleCnt="9">
        <dgm:presLayoutVars>
          <dgm:chPref val="3"/>
        </dgm:presLayoutVars>
      </dgm:prSet>
      <dgm:spPr/>
    </dgm:pt>
    <dgm:pt modelId="{AF26E090-FBB5-514B-B6F0-A7774392EE14}" type="pres">
      <dgm:prSet presAssocID="{533D6B42-2B64-1F4B-9645-2DFF6859FB1B}" presName="level3hierChild" presStyleCnt="0"/>
      <dgm:spPr/>
    </dgm:pt>
    <dgm:pt modelId="{85ABA347-8BE7-624F-94CE-A2B601E1B57B}" type="pres">
      <dgm:prSet presAssocID="{9F4274A9-BE96-DB4B-87D3-02745BEDD431}" presName="conn2-1" presStyleLbl="parChTrans1D3" presStyleIdx="3" presStyleCnt="9"/>
      <dgm:spPr/>
    </dgm:pt>
    <dgm:pt modelId="{046B1993-462F-5349-9F7A-2FC8AB38474D}" type="pres">
      <dgm:prSet presAssocID="{9F4274A9-BE96-DB4B-87D3-02745BEDD431}" presName="connTx" presStyleLbl="parChTrans1D3" presStyleIdx="3" presStyleCnt="9"/>
      <dgm:spPr/>
    </dgm:pt>
    <dgm:pt modelId="{43E6A445-E678-9441-B4D2-858F788806D9}" type="pres">
      <dgm:prSet presAssocID="{29CED872-2833-4B40-A801-41C06728A3E6}" presName="root2" presStyleCnt="0"/>
      <dgm:spPr/>
    </dgm:pt>
    <dgm:pt modelId="{D3932DD3-F383-1F41-8381-9123956AB69A}" type="pres">
      <dgm:prSet presAssocID="{29CED872-2833-4B40-A801-41C06728A3E6}" presName="LevelTwoTextNode" presStyleLbl="node3" presStyleIdx="3" presStyleCnt="9">
        <dgm:presLayoutVars>
          <dgm:chPref val="3"/>
        </dgm:presLayoutVars>
      </dgm:prSet>
      <dgm:spPr/>
    </dgm:pt>
    <dgm:pt modelId="{028B544F-D446-9547-A78E-38DF505767C5}" type="pres">
      <dgm:prSet presAssocID="{29CED872-2833-4B40-A801-41C06728A3E6}" presName="level3hierChild" presStyleCnt="0"/>
      <dgm:spPr/>
    </dgm:pt>
    <dgm:pt modelId="{3EA395BD-F064-AF42-AFCB-299761136749}" type="pres">
      <dgm:prSet presAssocID="{04858F38-7398-F546-A937-62B5219CCA9D}" presName="conn2-1" presStyleLbl="parChTrans1D2" presStyleIdx="3" presStyleCnt="5"/>
      <dgm:spPr/>
    </dgm:pt>
    <dgm:pt modelId="{35565E5F-1047-6442-BA9A-5C37D2DCE627}" type="pres">
      <dgm:prSet presAssocID="{04858F38-7398-F546-A937-62B5219CCA9D}" presName="connTx" presStyleLbl="parChTrans1D2" presStyleIdx="3" presStyleCnt="5"/>
      <dgm:spPr/>
    </dgm:pt>
    <dgm:pt modelId="{43E2FC17-15DC-3349-BC3B-5CED445EA656}" type="pres">
      <dgm:prSet presAssocID="{F638CCA4-E09D-1D44-B2AE-6601F1649DC5}" presName="root2" presStyleCnt="0"/>
      <dgm:spPr/>
    </dgm:pt>
    <dgm:pt modelId="{2FE71359-76EC-AF47-B099-E0B85828A67D}" type="pres">
      <dgm:prSet presAssocID="{F638CCA4-E09D-1D44-B2AE-6601F1649DC5}" presName="LevelTwoTextNode" presStyleLbl="node2" presStyleIdx="3" presStyleCnt="5">
        <dgm:presLayoutVars>
          <dgm:chPref val="3"/>
        </dgm:presLayoutVars>
      </dgm:prSet>
      <dgm:spPr/>
    </dgm:pt>
    <dgm:pt modelId="{84CF3B52-6FD2-2A4B-AC08-556C495C4602}" type="pres">
      <dgm:prSet presAssocID="{F638CCA4-E09D-1D44-B2AE-6601F1649DC5}" presName="level3hierChild" presStyleCnt="0"/>
      <dgm:spPr/>
    </dgm:pt>
    <dgm:pt modelId="{FFDAD9E7-06AC-334B-9A25-9B5A1AB2B6F8}" type="pres">
      <dgm:prSet presAssocID="{2EA891D5-4D47-1047-926E-AA2DB07A6605}" presName="conn2-1" presStyleLbl="parChTrans1D3" presStyleIdx="4" presStyleCnt="9"/>
      <dgm:spPr/>
    </dgm:pt>
    <dgm:pt modelId="{C115680D-8E2F-A147-9D83-9D87B47ACA3D}" type="pres">
      <dgm:prSet presAssocID="{2EA891D5-4D47-1047-926E-AA2DB07A6605}" presName="connTx" presStyleLbl="parChTrans1D3" presStyleIdx="4" presStyleCnt="9"/>
      <dgm:spPr/>
    </dgm:pt>
    <dgm:pt modelId="{C17C5D1F-8F74-E542-A97F-3113E93DF555}" type="pres">
      <dgm:prSet presAssocID="{F278FA0C-9722-7040-8A6F-63CA945ED6A2}" presName="root2" presStyleCnt="0"/>
      <dgm:spPr/>
    </dgm:pt>
    <dgm:pt modelId="{1DFA674F-A0B8-9346-8107-5CB4EE68F9B2}" type="pres">
      <dgm:prSet presAssocID="{F278FA0C-9722-7040-8A6F-63CA945ED6A2}" presName="LevelTwoTextNode" presStyleLbl="node3" presStyleIdx="4" presStyleCnt="9">
        <dgm:presLayoutVars>
          <dgm:chPref val="3"/>
        </dgm:presLayoutVars>
      </dgm:prSet>
      <dgm:spPr/>
    </dgm:pt>
    <dgm:pt modelId="{4E9FB29F-A357-AE4C-BC7B-B7394221C91B}" type="pres">
      <dgm:prSet presAssocID="{F278FA0C-9722-7040-8A6F-63CA945ED6A2}" presName="level3hierChild" presStyleCnt="0"/>
      <dgm:spPr/>
    </dgm:pt>
    <dgm:pt modelId="{7E963E2C-9B4D-8C47-8F6F-C5E745B0DD45}" type="pres">
      <dgm:prSet presAssocID="{EBF1B008-3A08-B844-BE05-6F6BDE7C769E}" presName="conn2-1" presStyleLbl="parChTrans1D3" presStyleIdx="5" presStyleCnt="9"/>
      <dgm:spPr/>
    </dgm:pt>
    <dgm:pt modelId="{1EB1122D-4357-414D-AFFC-7D0DD4F3891D}" type="pres">
      <dgm:prSet presAssocID="{EBF1B008-3A08-B844-BE05-6F6BDE7C769E}" presName="connTx" presStyleLbl="parChTrans1D3" presStyleIdx="5" presStyleCnt="9"/>
      <dgm:spPr/>
    </dgm:pt>
    <dgm:pt modelId="{A0202496-3615-104C-ACA0-873C273F21BB}" type="pres">
      <dgm:prSet presAssocID="{D3AB07C9-44D2-C541-8F75-A67546164E7B}" presName="root2" presStyleCnt="0"/>
      <dgm:spPr/>
    </dgm:pt>
    <dgm:pt modelId="{D8B524F6-2C73-1A48-B0C6-E39F4C8C0174}" type="pres">
      <dgm:prSet presAssocID="{D3AB07C9-44D2-C541-8F75-A67546164E7B}" presName="LevelTwoTextNode" presStyleLbl="node3" presStyleIdx="5" presStyleCnt="9">
        <dgm:presLayoutVars>
          <dgm:chPref val="3"/>
        </dgm:presLayoutVars>
      </dgm:prSet>
      <dgm:spPr/>
    </dgm:pt>
    <dgm:pt modelId="{3BAE4131-666B-3C43-BA81-B6800DA08BBF}" type="pres">
      <dgm:prSet presAssocID="{D3AB07C9-44D2-C541-8F75-A67546164E7B}" presName="level3hierChild" presStyleCnt="0"/>
      <dgm:spPr/>
    </dgm:pt>
    <dgm:pt modelId="{5D08CEC1-6DA0-574B-984A-1673A8833882}" type="pres">
      <dgm:prSet presAssocID="{8F5BB011-45C1-4F44-9D85-A3E9E291B2B0}" presName="conn2-1" presStyleLbl="parChTrans1D2" presStyleIdx="4" presStyleCnt="5"/>
      <dgm:spPr/>
    </dgm:pt>
    <dgm:pt modelId="{11349B51-16F8-7444-84C5-108C9F0B8F03}" type="pres">
      <dgm:prSet presAssocID="{8F5BB011-45C1-4F44-9D85-A3E9E291B2B0}" presName="connTx" presStyleLbl="parChTrans1D2" presStyleIdx="4" presStyleCnt="5"/>
      <dgm:spPr/>
    </dgm:pt>
    <dgm:pt modelId="{6D6CCD0C-E763-FB4D-8F65-1325A7C3A92B}" type="pres">
      <dgm:prSet presAssocID="{FCCD5195-5D8D-DD44-9797-38F3218E1702}" presName="root2" presStyleCnt="0"/>
      <dgm:spPr/>
    </dgm:pt>
    <dgm:pt modelId="{FB107D3E-5396-7C47-8DC7-8F18B697D698}" type="pres">
      <dgm:prSet presAssocID="{FCCD5195-5D8D-DD44-9797-38F3218E1702}" presName="LevelTwoTextNode" presStyleLbl="node2" presStyleIdx="4" presStyleCnt="5">
        <dgm:presLayoutVars>
          <dgm:chPref val="3"/>
        </dgm:presLayoutVars>
      </dgm:prSet>
      <dgm:spPr/>
    </dgm:pt>
    <dgm:pt modelId="{D5BD7C9B-53B2-9E4B-8803-27A9EE195D28}" type="pres">
      <dgm:prSet presAssocID="{FCCD5195-5D8D-DD44-9797-38F3218E1702}" presName="level3hierChild" presStyleCnt="0"/>
      <dgm:spPr/>
    </dgm:pt>
    <dgm:pt modelId="{5DA7C4CD-889A-E04C-96BF-2BD21B8FB947}" type="pres">
      <dgm:prSet presAssocID="{D0D97FD8-4421-A748-942A-7428E59C3901}" presName="conn2-1" presStyleLbl="parChTrans1D3" presStyleIdx="6" presStyleCnt="9"/>
      <dgm:spPr/>
    </dgm:pt>
    <dgm:pt modelId="{AB489017-E484-214D-A3DC-242A7E77848D}" type="pres">
      <dgm:prSet presAssocID="{D0D97FD8-4421-A748-942A-7428E59C3901}" presName="connTx" presStyleLbl="parChTrans1D3" presStyleIdx="6" presStyleCnt="9"/>
      <dgm:spPr/>
    </dgm:pt>
    <dgm:pt modelId="{E9BE2920-C3F4-9341-877D-B2DB5E4A61E1}" type="pres">
      <dgm:prSet presAssocID="{79ECE0AD-FB7F-7B41-8544-56519ADC155F}" presName="root2" presStyleCnt="0"/>
      <dgm:spPr/>
    </dgm:pt>
    <dgm:pt modelId="{BB7BC92D-11EF-4E4D-92FF-D134885F67FB}" type="pres">
      <dgm:prSet presAssocID="{79ECE0AD-FB7F-7B41-8544-56519ADC155F}" presName="LevelTwoTextNode" presStyleLbl="node3" presStyleIdx="6" presStyleCnt="9">
        <dgm:presLayoutVars>
          <dgm:chPref val="3"/>
        </dgm:presLayoutVars>
      </dgm:prSet>
      <dgm:spPr/>
    </dgm:pt>
    <dgm:pt modelId="{977AB094-F31D-1C45-BCFD-D27B039A2F9D}" type="pres">
      <dgm:prSet presAssocID="{79ECE0AD-FB7F-7B41-8544-56519ADC155F}" presName="level3hierChild" presStyleCnt="0"/>
      <dgm:spPr/>
    </dgm:pt>
    <dgm:pt modelId="{4990E9D3-EBB2-6F4F-A118-BAA20E3113FE}" type="pres">
      <dgm:prSet presAssocID="{8F92BF0B-05DD-1542-8FEA-070418F88E34}" presName="conn2-1" presStyleLbl="parChTrans1D3" presStyleIdx="7" presStyleCnt="9"/>
      <dgm:spPr/>
    </dgm:pt>
    <dgm:pt modelId="{647D2BA7-91D3-A244-A66A-0EF3B30387DA}" type="pres">
      <dgm:prSet presAssocID="{8F92BF0B-05DD-1542-8FEA-070418F88E34}" presName="connTx" presStyleLbl="parChTrans1D3" presStyleIdx="7" presStyleCnt="9"/>
      <dgm:spPr/>
    </dgm:pt>
    <dgm:pt modelId="{B5B70397-ACAB-BF40-A3B1-061E943FDA5A}" type="pres">
      <dgm:prSet presAssocID="{12579EED-57DB-9D4C-A66E-4EDF4C17A372}" presName="root2" presStyleCnt="0"/>
      <dgm:spPr/>
    </dgm:pt>
    <dgm:pt modelId="{8645EDEE-D417-4041-A35D-3AD99EB49336}" type="pres">
      <dgm:prSet presAssocID="{12579EED-57DB-9D4C-A66E-4EDF4C17A372}" presName="LevelTwoTextNode" presStyleLbl="node3" presStyleIdx="7" presStyleCnt="9">
        <dgm:presLayoutVars>
          <dgm:chPref val="3"/>
        </dgm:presLayoutVars>
      </dgm:prSet>
      <dgm:spPr/>
    </dgm:pt>
    <dgm:pt modelId="{6AFCB8A3-D6F5-094E-9793-D0443E176D46}" type="pres">
      <dgm:prSet presAssocID="{12579EED-57DB-9D4C-A66E-4EDF4C17A372}" presName="level3hierChild" presStyleCnt="0"/>
      <dgm:spPr/>
    </dgm:pt>
    <dgm:pt modelId="{ED6B3510-AE2C-A442-ABEB-098D4E05E111}" type="pres">
      <dgm:prSet presAssocID="{533E7B1B-DB8E-7E49-9282-C8C3428F7AF7}" presName="conn2-1" presStyleLbl="parChTrans1D3" presStyleIdx="8" presStyleCnt="9"/>
      <dgm:spPr/>
    </dgm:pt>
    <dgm:pt modelId="{62A3A784-4F4A-BD4E-BC17-B0C975D7E02C}" type="pres">
      <dgm:prSet presAssocID="{533E7B1B-DB8E-7E49-9282-C8C3428F7AF7}" presName="connTx" presStyleLbl="parChTrans1D3" presStyleIdx="8" presStyleCnt="9"/>
      <dgm:spPr/>
    </dgm:pt>
    <dgm:pt modelId="{ED0A3E9A-95AE-3F45-B4B9-275662F9A94A}" type="pres">
      <dgm:prSet presAssocID="{BF4EED13-B203-264F-8B5F-574155F85844}" presName="root2" presStyleCnt="0"/>
      <dgm:spPr/>
    </dgm:pt>
    <dgm:pt modelId="{EFAF3FB3-03A6-FD48-A99B-429629305F18}" type="pres">
      <dgm:prSet presAssocID="{BF4EED13-B203-264F-8B5F-574155F85844}" presName="LevelTwoTextNode" presStyleLbl="node3" presStyleIdx="8" presStyleCnt="9">
        <dgm:presLayoutVars>
          <dgm:chPref val="3"/>
        </dgm:presLayoutVars>
      </dgm:prSet>
      <dgm:spPr/>
    </dgm:pt>
    <dgm:pt modelId="{78612DB9-A357-2A46-833D-DB32F20CF45A}" type="pres">
      <dgm:prSet presAssocID="{BF4EED13-B203-264F-8B5F-574155F85844}" presName="level3hierChild" presStyleCnt="0"/>
      <dgm:spPr/>
    </dgm:pt>
    <dgm:pt modelId="{23C89ED2-F209-0C4D-A306-AE17B7093F1C}" type="pres">
      <dgm:prSet presAssocID="{6B242B23-E68D-4344-8F23-A192CC4E1F83}" presName="root1" presStyleCnt="0"/>
      <dgm:spPr/>
    </dgm:pt>
    <dgm:pt modelId="{427D3DDC-2CCA-A146-ABE6-47312CE5AB80}" type="pres">
      <dgm:prSet presAssocID="{6B242B23-E68D-4344-8F23-A192CC4E1F83}" presName="LevelOneTextNode" presStyleLbl="node0" presStyleIdx="1" presStyleCnt="2" custLinFactX="-42860" custLinFactY="-7191" custLinFactNeighborX="-100000" custLinFactNeighborY="-100000">
        <dgm:presLayoutVars>
          <dgm:chPref val="3"/>
        </dgm:presLayoutVars>
      </dgm:prSet>
      <dgm:spPr/>
    </dgm:pt>
    <dgm:pt modelId="{ADA01328-D211-9C42-A3CB-E0F9EA903A8A}" type="pres">
      <dgm:prSet presAssocID="{6B242B23-E68D-4344-8F23-A192CC4E1F83}" presName="level2hierChild" presStyleCnt="0"/>
      <dgm:spPr/>
    </dgm:pt>
  </dgm:ptLst>
  <dgm:cxnLst>
    <dgm:cxn modelId="{0126C504-E2D1-C24D-B8AF-8D931F61073E}" srcId="{F66B08EF-3116-FC4B-8657-06D43F5D059A}" destId="{533D6B42-2B64-1F4B-9645-2DFF6859FB1B}" srcOrd="1" destOrd="0" parTransId="{1F44AB08-6ED0-3547-A219-7405D552AFAF}" sibTransId="{93DA5449-1474-AA4F-B3F1-701F8491AA43}"/>
    <dgm:cxn modelId="{B8113006-0A17-534F-8438-FE0FC442E568}" type="presOf" srcId="{533E7B1B-DB8E-7E49-9282-C8C3428F7AF7}" destId="{62A3A784-4F4A-BD4E-BC17-B0C975D7E02C}" srcOrd="1" destOrd="0" presId="urn:microsoft.com/office/officeart/2005/8/layout/hierarchy2"/>
    <dgm:cxn modelId="{5D872208-2EB6-3543-8B54-FC9E7A2CA334}" type="presOf" srcId="{2AF11A59-2837-4D4D-BB87-2014F3390192}" destId="{3E1ECAB1-8ED1-AA4C-BBED-7693FB5E5DEB}" srcOrd="1" destOrd="0" presId="urn:microsoft.com/office/officeart/2005/8/layout/hierarchy2"/>
    <dgm:cxn modelId="{3D013D08-38E0-8047-B5B0-E374B8EC6405}" type="presOf" srcId="{533E7B1B-DB8E-7E49-9282-C8C3428F7AF7}" destId="{ED6B3510-AE2C-A442-ABEB-098D4E05E111}" srcOrd="0" destOrd="0" presId="urn:microsoft.com/office/officeart/2005/8/layout/hierarchy2"/>
    <dgm:cxn modelId="{CE33FB0D-948C-6B45-9D3B-B9CF4887028F}" type="presOf" srcId="{6B242B23-E68D-4344-8F23-A192CC4E1F83}" destId="{427D3DDC-2CCA-A146-ABE6-47312CE5AB80}" srcOrd="0" destOrd="0" presId="urn:microsoft.com/office/officeart/2005/8/layout/hierarchy2"/>
    <dgm:cxn modelId="{A32E1310-8C67-7A40-82CE-501C1235F018}" type="presOf" srcId="{8F5BB011-45C1-4F44-9D85-A3E9E291B2B0}" destId="{5D08CEC1-6DA0-574B-984A-1673A8833882}" srcOrd="0" destOrd="0" presId="urn:microsoft.com/office/officeart/2005/8/layout/hierarchy2"/>
    <dgm:cxn modelId="{BE395018-9A17-E14D-B22E-9ECC60F122EF}" type="presOf" srcId="{0FD16473-E03D-C24C-96F8-B3B52A188173}" destId="{14CA869B-A54E-7C4B-9817-2FEB0E1DF0D2}" srcOrd="0" destOrd="0" presId="urn:microsoft.com/office/officeart/2005/8/layout/hierarchy2"/>
    <dgm:cxn modelId="{C847511A-3E1A-0C40-A78B-B2DF86C0DEDB}" srcId="{FCCD5195-5D8D-DD44-9797-38F3218E1702}" destId="{79ECE0AD-FB7F-7B41-8544-56519ADC155F}" srcOrd="0" destOrd="0" parTransId="{D0D97FD8-4421-A748-942A-7428E59C3901}" sibTransId="{275614B5-0DBD-F14D-A819-0294EDB1BF98}"/>
    <dgm:cxn modelId="{5785741C-ED1F-D541-AEE3-0B20555BE682}" type="presOf" srcId="{7D7F0068-2F46-4B4D-8FCF-2291D0CE19E3}" destId="{C0E86DCE-057E-694F-915A-0851F21B5523}" srcOrd="0" destOrd="0" presId="urn:microsoft.com/office/officeart/2005/8/layout/hierarchy2"/>
    <dgm:cxn modelId="{2BF72721-9EE4-7243-8D37-97B2A70ECE7A}" srcId="{E969B4DE-AC9C-9946-BEC0-F9E013102C26}" destId="{0FD16473-E03D-C24C-96F8-B3B52A188173}" srcOrd="0" destOrd="0" parTransId="{F89E9996-96C4-4945-A7A9-437314DEC2E9}" sibTransId="{DC4A20ED-BAE0-7F4B-AEBB-C1DE5115C9CC}"/>
    <dgm:cxn modelId="{E3144224-E70B-7748-9579-F28D7F5F0CC5}" type="presOf" srcId="{EBF1B008-3A08-B844-BE05-6F6BDE7C769E}" destId="{1EB1122D-4357-414D-AFFC-7D0DD4F3891D}" srcOrd="1" destOrd="0" presId="urn:microsoft.com/office/officeart/2005/8/layout/hierarchy2"/>
    <dgm:cxn modelId="{8750532E-459E-1D40-9017-9F567FCB7B91}" type="presOf" srcId="{2EA891D5-4D47-1047-926E-AA2DB07A6605}" destId="{FFDAD9E7-06AC-334B-9A25-9B5A1AB2B6F8}" srcOrd="0" destOrd="0" presId="urn:microsoft.com/office/officeart/2005/8/layout/hierarchy2"/>
    <dgm:cxn modelId="{D869B32F-D2CF-9B46-AA66-E367B147FA6D}" type="presOf" srcId="{04858F38-7398-F546-A937-62B5219CCA9D}" destId="{35565E5F-1047-6442-BA9A-5C37D2DCE627}" srcOrd="1" destOrd="0" presId="urn:microsoft.com/office/officeart/2005/8/layout/hierarchy2"/>
    <dgm:cxn modelId="{2AA10139-2A2E-014D-91BD-50ACE15AB248}" type="presOf" srcId="{1F44AB08-6ED0-3547-A219-7405D552AFAF}" destId="{2188A370-F5B9-494A-98C2-72C5250938EB}" srcOrd="0" destOrd="0" presId="urn:microsoft.com/office/officeart/2005/8/layout/hierarchy2"/>
    <dgm:cxn modelId="{3115783A-624B-E148-ACAC-19B6C6774C99}" srcId="{2FEB300F-F7C9-AC43-8C30-3FC693978D18}" destId="{F66B08EF-3116-FC4B-8657-06D43F5D059A}" srcOrd="2" destOrd="0" parTransId="{68F1C24A-C9C8-5941-AE3D-EFE7E66CD691}" sibTransId="{5F32FC44-25A2-304E-B446-F0CA61290743}"/>
    <dgm:cxn modelId="{4CB5DE3B-9737-5E4F-8E13-E6B7E254A815}" srcId="{2FEB300F-F7C9-AC43-8C30-3FC693978D18}" destId="{F638CCA4-E09D-1D44-B2AE-6601F1649DC5}" srcOrd="3" destOrd="0" parTransId="{04858F38-7398-F546-A937-62B5219CCA9D}" sibTransId="{C38711CB-E0BF-D24E-8F15-FEDCF4B4FF8A}"/>
    <dgm:cxn modelId="{4E089146-7067-374A-A539-09A4DF29F4A9}" type="presOf" srcId="{1D7CE586-0256-064D-AA52-DD462B9A363D}" destId="{D92BEB62-97BD-7144-BB53-915C1AE1BC01}" srcOrd="0" destOrd="0" presId="urn:microsoft.com/office/officeart/2005/8/layout/hierarchy2"/>
    <dgm:cxn modelId="{198FE446-A697-6243-A702-F1259AC2F424}" type="presOf" srcId="{F89E9996-96C4-4945-A7A9-437314DEC2E9}" destId="{F157C67F-09AB-4649-8004-97CA29F9F687}" srcOrd="1" destOrd="0" presId="urn:microsoft.com/office/officeart/2005/8/layout/hierarchy2"/>
    <dgm:cxn modelId="{1357E247-A1B1-4D43-A89B-F62371D24B48}" type="presOf" srcId="{8F92BF0B-05DD-1542-8FEA-070418F88E34}" destId="{4990E9D3-EBB2-6F4F-A118-BAA20E3113FE}" srcOrd="0" destOrd="0" presId="urn:microsoft.com/office/officeart/2005/8/layout/hierarchy2"/>
    <dgm:cxn modelId="{39AB424B-3D5D-C444-8DC3-5313193BD0D4}" type="presOf" srcId="{E969B4DE-AC9C-9946-BEC0-F9E013102C26}" destId="{E678468C-6B81-B047-A16C-6AAAA6555498}" srcOrd="0" destOrd="0" presId="urn:microsoft.com/office/officeart/2005/8/layout/hierarchy2"/>
    <dgm:cxn modelId="{D699F24C-483F-9847-9B6D-D470843AD891}" type="presOf" srcId="{29CED872-2833-4B40-A801-41C06728A3E6}" destId="{D3932DD3-F383-1F41-8381-9123956AB69A}" srcOrd="0" destOrd="0" presId="urn:microsoft.com/office/officeart/2005/8/layout/hierarchy2"/>
    <dgm:cxn modelId="{34DE9B5E-A648-9541-9537-8C1BEC2C4A99}" type="presOf" srcId="{2EA891D5-4D47-1047-926E-AA2DB07A6605}" destId="{C115680D-8E2F-A147-9D83-9D87B47ACA3D}" srcOrd="1" destOrd="0" presId="urn:microsoft.com/office/officeart/2005/8/layout/hierarchy2"/>
    <dgm:cxn modelId="{5392CA62-7893-B446-9E7F-596B89884DAD}" type="presOf" srcId="{F66B08EF-3116-FC4B-8657-06D43F5D059A}" destId="{AB4D033E-D3F9-2045-9B22-66074EE7F14C}" srcOrd="0" destOrd="0" presId="urn:microsoft.com/office/officeart/2005/8/layout/hierarchy2"/>
    <dgm:cxn modelId="{A141F363-4110-0549-A43D-0EB666DC3004}" type="presOf" srcId="{F89E9996-96C4-4945-A7A9-437314DEC2E9}" destId="{13C85315-9A3E-A042-A8D8-02415A2898C3}" srcOrd="0" destOrd="0" presId="urn:microsoft.com/office/officeart/2005/8/layout/hierarchy2"/>
    <dgm:cxn modelId="{91281375-D18D-D447-ADED-CE2B79451C96}" type="presOf" srcId="{FCCD5195-5D8D-DD44-9797-38F3218E1702}" destId="{FB107D3E-5396-7C47-8DC7-8F18B697D698}" srcOrd="0" destOrd="0" presId="urn:microsoft.com/office/officeart/2005/8/layout/hierarchy2"/>
    <dgm:cxn modelId="{242A547E-FD96-5343-8B6B-7A0C6718792C}" srcId="{F638CCA4-E09D-1D44-B2AE-6601F1649DC5}" destId="{D3AB07C9-44D2-C541-8F75-A67546164E7B}" srcOrd="1" destOrd="0" parTransId="{EBF1B008-3A08-B844-BE05-6F6BDE7C769E}" sibTransId="{F50ACE69-56D9-0E4B-9398-3F2779308FD0}"/>
    <dgm:cxn modelId="{D614697E-BF50-D449-A789-6382C7C91CDE}" type="presOf" srcId="{8590CD85-790D-9847-8FDF-C6E0E4E4B269}" destId="{E86FA225-516F-B94D-B6E1-1749AAE9196C}" srcOrd="0" destOrd="0" presId="urn:microsoft.com/office/officeart/2005/8/layout/hierarchy2"/>
    <dgm:cxn modelId="{375E2C82-B7AF-884A-A730-E903705F5977}" type="presOf" srcId="{1F44AB08-6ED0-3547-A219-7405D552AFAF}" destId="{7CA81E54-DF50-FC4F-8640-BB01E317E6DD}" srcOrd="1" destOrd="0" presId="urn:microsoft.com/office/officeart/2005/8/layout/hierarchy2"/>
    <dgm:cxn modelId="{47E3EF83-6FD8-F740-A225-892B7BB237A6}" type="presOf" srcId="{5A4267C7-0065-404B-8852-D4711652AD93}" destId="{245F088D-EC8D-CE41-A37E-D3BE4CB12DF4}" srcOrd="1" destOrd="0" presId="urn:microsoft.com/office/officeart/2005/8/layout/hierarchy2"/>
    <dgm:cxn modelId="{E0BEFE8C-D10B-C349-9D5C-9B1F9C1939D1}" type="presOf" srcId="{5A4267C7-0065-404B-8852-D4711652AD93}" destId="{3B8BF7FF-E08D-1843-8C9B-1EB44552AD9D}" srcOrd="0" destOrd="0" presId="urn:microsoft.com/office/officeart/2005/8/layout/hierarchy2"/>
    <dgm:cxn modelId="{75CF9491-B4FF-AE46-9385-81F33728C578}" srcId="{FCCD5195-5D8D-DD44-9797-38F3218E1702}" destId="{12579EED-57DB-9D4C-A66E-4EDF4C17A372}" srcOrd="1" destOrd="0" parTransId="{8F92BF0B-05DD-1542-8FEA-070418F88E34}" sibTransId="{0B4C8A19-2DFD-2642-B619-63B97D66342E}"/>
    <dgm:cxn modelId="{FE307A9C-9311-414E-AC9C-53359F36E473}" srcId="{2FEB300F-F7C9-AC43-8C30-3FC693978D18}" destId="{E969B4DE-AC9C-9946-BEC0-F9E013102C26}" srcOrd="0" destOrd="0" parTransId="{6C68B4C7-19AA-5E45-B150-2D324710C093}" sibTransId="{EA796D45-6F43-7A4E-A54D-B30CB3B7315A}"/>
    <dgm:cxn modelId="{846A859D-2AC0-B44D-94F9-1B7A66B8A088}" srcId="{2FEB300F-F7C9-AC43-8C30-3FC693978D18}" destId="{8590CD85-790D-9847-8FDF-C6E0E4E4B269}" srcOrd="1" destOrd="0" parTransId="{2AF11A59-2837-4D4D-BB87-2014F3390192}" sibTransId="{76D63FE0-E376-F44A-9A2A-84424C54A395}"/>
    <dgm:cxn modelId="{2A1CDDA5-9524-DA44-AAD1-A8700F74A194}" type="presOf" srcId="{533D6B42-2B64-1F4B-9645-2DFF6859FB1B}" destId="{D91E2E13-4EFA-6D41-9E8C-6D41C96931A5}" srcOrd="0" destOrd="0" presId="urn:microsoft.com/office/officeart/2005/8/layout/hierarchy2"/>
    <dgm:cxn modelId="{9BB9ADA8-4FDA-EA49-B4AE-99697E5C9D8E}" type="presOf" srcId="{D0D97FD8-4421-A748-942A-7428E59C3901}" destId="{5DA7C4CD-889A-E04C-96BF-2BD21B8FB947}" srcOrd="0" destOrd="0" presId="urn:microsoft.com/office/officeart/2005/8/layout/hierarchy2"/>
    <dgm:cxn modelId="{5979CEA8-5DCE-7E4E-BF8D-B80D09E4F161}" srcId="{7D7F0068-2F46-4B4D-8FCF-2291D0CE19E3}" destId="{2FEB300F-F7C9-AC43-8C30-3FC693978D18}" srcOrd="0" destOrd="0" parTransId="{B10D522A-8065-D246-B229-86DA90653364}" sibTransId="{4C280A36-BECD-A445-8591-8E4CE1DE2F89}"/>
    <dgm:cxn modelId="{463733A9-3FD4-FA48-B464-90ED52899CEC}" srcId="{2FEB300F-F7C9-AC43-8C30-3FC693978D18}" destId="{FCCD5195-5D8D-DD44-9797-38F3218E1702}" srcOrd="4" destOrd="0" parTransId="{8F5BB011-45C1-4F44-9D85-A3E9E291B2B0}" sibTransId="{20084A29-AB26-EF44-893B-DD04214E7D4D}"/>
    <dgm:cxn modelId="{2DA1A4AD-5B1C-4548-BB5E-78938F4A08E4}" type="presOf" srcId="{6C68B4C7-19AA-5E45-B150-2D324710C093}" destId="{0FC13612-E5B4-0945-82E1-9383530B127A}" srcOrd="0" destOrd="0" presId="urn:microsoft.com/office/officeart/2005/8/layout/hierarchy2"/>
    <dgm:cxn modelId="{F66A77B1-3FF8-794F-882C-443011655790}" type="presOf" srcId="{8F5BB011-45C1-4F44-9D85-A3E9E291B2B0}" destId="{11349B51-16F8-7444-84C5-108C9F0B8F03}" srcOrd="1" destOrd="0" presId="urn:microsoft.com/office/officeart/2005/8/layout/hierarchy2"/>
    <dgm:cxn modelId="{A3246BB3-8350-2141-9637-E777431E3F0D}" type="presOf" srcId="{79ECE0AD-FB7F-7B41-8544-56519ADC155F}" destId="{BB7BC92D-11EF-4E4D-92FF-D134885F67FB}" srcOrd="0" destOrd="0" presId="urn:microsoft.com/office/officeart/2005/8/layout/hierarchy2"/>
    <dgm:cxn modelId="{021D6EB3-FE6D-0E40-A73F-CFF82D6061A9}" type="presOf" srcId="{2AF11A59-2837-4D4D-BB87-2014F3390192}" destId="{07FC3CDF-6A55-5E45-B81D-3F46E22FBB88}" srcOrd="0" destOrd="0" presId="urn:microsoft.com/office/officeart/2005/8/layout/hierarchy2"/>
    <dgm:cxn modelId="{6E8F6BB4-C3DE-5344-AE64-AFA67FB5DE7C}" type="presOf" srcId="{D3AB07C9-44D2-C541-8F75-A67546164E7B}" destId="{D8B524F6-2C73-1A48-B0C6-E39F4C8C0174}" srcOrd="0" destOrd="0" presId="urn:microsoft.com/office/officeart/2005/8/layout/hierarchy2"/>
    <dgm:cxn modelId="{AB4DFAB7-A382-6049-A7C5-45F836BE5D4C}" srcId="{FCCD5195-5D8D-DD44-9797-38F3218E1702}" destId="{BF4EED13-B203-264F-8B5F-574155F85844}" srcOrd="2" destOrd="0" parTransId="{533E7B1B-DB8E-7E49-9282-C8C3428F7AF7}" sibTransId="{22588520-360E-AC45-AF37-C932F5375F60}"/>
    <dgm:cxn modelId="{57DC28B9-7DD5-3041-898F-5A523EA197D3}" type="presOf" srcId="{BF4EED13-B203-264F-8B5F-574155F85844}" destId="{EFAF3FB3-03A6-FD48-A99B-429629305F18}" srcOrd="0" destOrd="0" presId="urn:microsoft.com/office/officeart/2005/8/layout/hierarchy2"/>
    <dgm:cxn modelId="{23B5D6BB-1F1A-454D-AAC3-1E3DE6FF6868}" type="presOf" srcId="{6C68B4C7-19AA-5E45-B150-2D324710C093}" destId="{2C58DD2A-C9CC-0941-8F39-CCFFAEDFCA84}" srcOrd="1" destOrd="0" presId="urn:microsoft.com/office/officeart/2005/8/layout/hierarchy2"/>
    <dgm:cxn modelId="{17B96EBF-6C6C-5C44-9AD5-9E2991FA1A5B}" type="presOf" srcId="{12579EED-57DB-9D4C-A66E-4EDF4C17A372}" destId="{8645EDEE-D417-4041-A35D-3AD99EB49336}" srcOrd="0" destOrd="0" presId="urn:microsoft.com/office/officeart/2005/8/layout/hierarchy2"/>
    <dgm:cxn modelId="{C6F656C8-BADA-184C-B4A8-AF123258E5FF}" srcId="{7D7F0068-2F46-4B4D-8FCF-2291D0CE19E3}" destId="{6B242B23-E68D-4344-8F23-A192CC4E1F83}" srcOrd="1" destOrd="0" parTransId="{B628FFA9-280A-2347-8CF3-6F04274B139E}" sibTransId="{F1B7388E-E12A-D14C-97B7-A94BB215E5C6}"/>
    <dgm:cxn modelId="{45DDA9C8-AC71-074B-9E71-416053D58EE8}" type="presOf" srcId="{04858F38-7398-F546-A937-62B5219CCA9D}" destId="{3EA395BD-F064-AF42-AFCB-299761136749}" srcOrd="0" destOrd="0" presId="urn:microsoft.com/office/officeart/2005/8/layout/hierarchy2"/>
    <dgm:cxn modelId="{3204A9CB-B894-E346-B761-A9BF73776CBE}" type="presOf" srcId="{68F1C24A-C9C8-5941-AE3D-EFE7E66CD691}" destId="{2BF45DC1-C6BC-9647-BFF2-253108BED7EB}" srcOrd="0" destOrd="0" presId="urn:microsoft.com/office/officeart/2005/8/layout/hierarchy2"/>
    <dgm:cxn modelId="{4AB563D8-D982-484A-90EF-7C22244A9797}" type="presOf" srcId="{9F4274A9-BE96-DB4B-87D3-02745BEDD431}" destId="{046B1993-462F-5349-9F7A-2FC8AB38474D}" srcOrd="1" destOrd="0" presId="urn:microsoft.com/office/officeart/2005/8/layout/hierarchy2"/>
    <dgm:cxn modelId="{1ABB5CD9-FD78-1C4D-8B67-32DF09AE5323}" srcId="{F66B08EF-3116-FC4B-8657-06D43F5D059A}" destId="{29CED872-2833-4B40-A801-41C06728A3E6}" srcOrd="2" destOrd="0" parTransId="{9F4274A9-BE96-DB4B-87D3-02745BEDD431}" sibTransId="{0E610C71-3675-A848-B88F-26162A3F08BC}"/>
    <dgm:cxn modelId="{A64A91DC-AE9F-8645-830F-525892CE96AD}" type="presOf" srcId="{F278FA0C-9722-7040-8A6F-63CA945ED6A2}" destId="{1DFA674F-A0B8-9346-8107-5CB4EE68F9B2}" srcOrd="0" destOrd="0" presId="urn:microsoft.com/office/officeart/2005/8/layout/hierarchy2"/>
    <dgm:cxn modelId="{778A1EE9-DE26-1146-8B79-26AEBB51E19F}" srcId="{F638CCA4-E09D-1D44-B2AE-6601F1649DC5}" destId="{F278FA0C-9722-7040-8A6F-63CA945ED6A2}" srcOrd="0" destOrd="0" parTransId="{2EA891D5-4D47-1047-926E-AA2DB07A6605}" sibTransId="{E6CD7302-D993-9842-B9FE-3B8E8D7D4AE3}"/>
    <dgm:cxn modelId="{ED566FEC-AA14-474E-9AF3-CF9931C28FDF}" type="presOf" srcId="{D0D97FD8-4421-A748-942A-7428E59C3901}" destId="{AB489017-E484-214D-A3DC-242A7E77848D}" srcOrd="1" destOrd="0" presId="urn:microsoft.com/office/officeart/2005/8/layout/hierarchy2"/>
    <dgm:cxn modelId="{059369EF-F144-0240-BBAA-BFF2336BE1F8}" type="presOf" srcId="{2FEB300F-F7C9-AC43-8C30-3FC693978D18}" destId="{CE1A75B4-7BF7-3746-B979-32CE1F086975}" srcOrd="0" destOrd="0" presId="urn:microsoft.com/office/officeart/2005/8/layout/hierarchy2"/>
    <dgm:cxn modelId="{4AD33FF0-99F2-DB4D-B525-6095A54145A4}" srcId="{F66B08EF-3116-FC4B-8657-06D43F5D059A}" destId="{1D7CE586-0256-064D-AA52-DD462B9A363D}" srcOrd="0" destOrd="0" parTransId="{5A4267C7-0065-404B-8852-D4711652AD93}" sibTransId="{C2ABAAFC-CEB4-EB4E-9249-F11CAC2CFAD6}"/>
    <dgm:cxn modelId="{051053F4-C9F4-BC40-9782-15FA63FC8650}" type="presOf" srcId="{9F4274A9-BE96-DB4B-87D3-02745BEDD431}" destId="{85ABA347-8BE7-624F-94CE-A2B601E1B57B}" srcOrd="0" destOrd="0" presId="urn:microsoft.com/office/officeart/2005/8/layout/hierarchy2"/>
    <dgm:cxn modelId="{A5998CF6-306F-0A4D-9529-24ABB719A663}" type="presOf" srcId="{EBF1B008-3A08-B844-BE05-6F6BDE7C769E}" destId="{7E963E2C-9B4D-8C47-8F6F-C5E745B0DD45}" srcOrd="0" destOrd="0" presId="urn:microsoft.com/office/officeart/2005/8/layout/hierarchy2"/>
    <dgm:cxn modelId="{4E3080F9-8CAF-F94F-A8A5-316484106C8B}" type="presOf" srcId="{68F1C24A-C9C8-5941-AE3D-EFE7E66CD691}" destId="{72477545-44E6-7241-B1CF-0FD62B900FC0}" srcOrd="1" destOrd="0" presId="urn:microsoft.com/office/officeart/2005/8/layout/hierarchy2"/>
    <dgm:cxn modelId="{F68810FB-DA70-BE4B-AA13-E64A47F786DF}" type="presOf" srcId="{F638CCA4-E09D-1D44-B2AE-6601F1649DC5}" destId="{2FE71359-76EC-AF47-B099-E0B85828A67D}" srcOrd="0" destOrd="0" presId="urn:microsoft.com/office/officeart/2005/8/layout/hierarchy2"/>
    <dgm:cxn modelId="{3D59B8FB-A75D-A54F-BB22-97F7A7590D94}" type="presOf" srcId="{8F92BF0B-05DD-1542-8FEA-070418F88E34}" destId="{647D2BA7-91D3-A244-A66A-0EF3B30387DA}" srcOrd="1" destOrd="0" presId="urn:microsoft.com/office/officeart/2005/8/layout/hierarchy2"/>
    <dgm:cxn modelId="{C12686D7-9A0E-7A4A-910F-D4D3CDFD46B4}" type="presParOf" srcId="{C0E86DCE-057E-694F-915A-0851F21B5523}" destId="{56A255D3-C29F-F346-9E33-B9A9353FFC6F}" srcOrd="0" destOrd="0" presId="urn:microsoft.com/office/officeart/2005/8/layout/hierarchy2"/>
    <dgm:cxn modelId="{1AFB7AC9-9919-7246-AE2C-A7BCE2CA16FD}" type="presParOf" srcId="{56A255D3-C29F-F346-9E33-B9A9353FFC6F}" destId="{CE1A75B4-7BF7-3746-B979-32CE1F086975}" srcOrd="0" destOrd="0" presId="urn:microsoft.com/office/officeart/2005/8/layout/hierarchy2"/>
    <dgm:cxn modelId="{32882C28-59CA-FD4C-8F1E-0C010FF2C23F}" type="presParOf" srcId="{56A255D3-C29F-F346-9E33-B9A9353FFC6F}" destId="{25C4E871-A84C-F84F-B4BC-583061870A0A}" srcOrd="1" destOrd="0" presId="urn:microsoft.com/office/officeart/2005/8/layout/hierarchy2"/>
    <dgm:cxn modelId="{95E25A5E-947B-FD4E-81C9-C07640883B42}" type="presParOf" srcId="{25C4E871-A84C-F84F-B4BC-583061870A0A}" destId="{0FC13612-E5B4-0945-82E1-9383530B127A}" srcOrd="0" destOrd="0" presId="urn:microsoft.com/office/officeart/2005/8/layout/hierarchy2"/>
    <dgm:cxn modelId="{6CB255A8-9BB6-624E-91A1-365A265D1D0E}" type="presParOf" srcId="{0FC13612-E5B4-0945-82E1-9383530B127A}" destId="{2C58DD2A-C9CC-0941-8F39-CCFFAEDFCA84}" srcOrd="0" destOrd="0" presId="urn:microsoft.com/office/officeart/2005/8/layout/hierarchy2"/>
    <dgm:cxn modelId="{088A7998-6B36-0344-939B-1C3EDA1F1664}" type="presParOf" srcId="{25C4E871-A84C-F84F-B4BC-583061870A0A}" destId="{5E32FE20-AEAD-E54A-999D-36F19DFC8878}" srcOrd="1" destOrd="0" presId="urn:microsoft.com/office/officeart/2005/8/layout/hierarchy2"/>
    <dgm:cxn modelId="{33924570-4E84-8247-BD39-A4256A808863}" type="presParOf" srcId="{5E32FE20-AEAD-E54A-999D-36F19DFC8878}" destId="{E678468C-6B81-B047-A16C-6AAAA6555498}" srcOrd="0" destOrd="0" presId="urn:microsoft.com/office/officeart/2005/8/layout/hierarchy2"/>
    <dgm:cxn modelId="{82693C79-D721-0647-BD12-A508D9D0BC71}" type="presParOf" srcId="{5E32FE20-AEAD-E54A-999D-36F19DFC8878}" destId="{FEB334A4-6E88-9345-AF3E-B64A8E353501}" srcOrd="1" destOrd="0" presId="urn:microsoft.com/office/officeart/2005/8/layout/hierarchy2"/>
    <dgm:cxn modelId="{4227684E-B2DE-F140-961E-90C7BCEA9B64}" type="presParOf" srcId="{FEB334A4-6E88-9345-AF3E-B64A8E353501}" destId="{13C85315-9A3E-A042-A8D8-02415A2898C3}" srcOrd="0" destOrd="0" presId="urn:microsoft.com/office/officeart/2005/8/layout/hierarchy2"/>
    <dgm:cxn modelId="{4E78FCA7-E2D3-8448-B4C3-3AB6854BC2C0}" type="presParOf" srcId="{13C85315-9A3E-A042-A8D8-02415A2898C3}" destId="{F157C67F-09AB-4649-8004-97CA29F9F687}" srcOrd="0" destOrd="0" presId="urn:microsoft.com/office/officeart/2005/8/layout/hierarchy2"/>
    <dgm:cxn modelId="{EA6E12EA-727E-944E-A0C0-A8DA7C339C88}" type="presParOf" srcId="{FEB334A4-6E88-9345-AF3E-B64A8E353501}" destId="{1D31DFD5-CEE3-A44E-9573-61FBA763D991}" srcOrd="1" destOrd="0" presId="urn:microsoft.com/office/officeart/2005/8/layout/hierarchy2"/>
    <dgm:cxn modelId="{577074A3-C1A5-D547-A089-94973A9ABAE5}" type="presParOf" srcId="{1D31DFD5-CEE3-A44E-9573-61FBA763D991}" destId="{14CA869B-A54E-7C4B-9817-2FEB0E1DF0D2}" srcOrd="0" destOrd="0" presId="urn:microsoft.com/office/officeart/2005/8/layout/hierarchy2"/>
    <dgm:cxn modelId="{228B384C-61C6-A04E-923D-0420624DD4DC}" type="presParOf" srcId="{1D31DFD5-CEE3-A44E-9573-61FBA763D991}" destId="{A6DE7C8E-A8DB-824D-ADDD-4C45A39A819A}" srcOrd="1" destOrd="0" presId="urn:microsoft.com/office/officeart/2005/8/layout/hierarchy2"/>
    <dgm:cxn modelId="{DD884FD1-902F-AE4A-B86E-4A8EF77FFA55}" type="presParOf" srcId="{25C4E871-A84C-F84F-B4BC-583061870A0A}" destId="{07FC3CDF-6A55-5E45-B81D-3F46E22FBB88}" srcOrd="2" destOrd="0" presId="urn:microsoft.com/office/officeart/2005/8/layout/hierarchy2"/>
    <dgm:cxn modelId="{D13B67CB-909B-3D45-8DA5-939FAEAE2344}" type="presParOf" srcId="{07FC3CDF-6A55-5E45-B81D-3F46E22FBB88}" destId="{3E1ECAB1-8ED1-AA4C-BBED-7693FB5E5DEB}" srcOrd="0" destOrd="0" presId="urn:microsoft.com/office/officeart/2005/8/layout/hierarchy2"/>
    <dgm:cxn modelId="{31A97F45-7175-814B-A0A8-971BD13997DD}" type="presParOf" srcId="{25C4E871-A84C-F84F-B4BC-583061870A0A}" destId="{02ABDD17-0C0D-CF48-B1DC-83BD2BCF85E1}" srcOrd="3" destOrd="0" presId="urn:microsoft.com/office/officeart/2005/8/layout/hierarchy2"/>
    <dgm:cxn modelId="{F126E536-2DDB-D344-B1F8-D86C60B3C050}" type="presParOf" srcId="{02ABDD17-0C0D-CF48-B1DC-83BD2BCF85E1}" destId="{E86FA225-516F-B94D-B6E1-1749AAE9196C}" srcOrd="0" destOrd="0" presId="urn:microsoft.com/office/officeart/2005/8/layout/hierarchy2"/>
    <dgm:cxn modelId="{45F599D6-9147-E54D-9AE0-2B849F4BA69B}" type="presParOf" srcId="{02ABDD17-0C0D-CF48-B1DC-83BD2BCF85E1}" destId="{B5ADB838-9F7C-3E4E-9EE6-CCE812B1FFDA}" srcOrd="1" destOrd="0" presId="urn:microsoft.com/office/officeart/2005/8/layout/hierarchy2"/>
    <dgm:cxn modelId="{872D4B5E-FB58-F84F-8D58-0C7A82B9405F}" type="presParOf" srcId="{25C4E871-A84C-F84F-B4BC-583061870A0A}" destId="{2BF45DC1-C6BC-9647-BFF2-253108BED7EB}" srcOrd="4" destOrd="0" presId="urn:microsoft.com/office/officeart/2005/8/layout/hierarchy2"/>
    <dgm:cxn modelId="{53612B97-4873-9A48-9FC3-DFC5B31DE6DA}" type="presParOf" srcId="{2BF45DC1-C6BC-9647-BFF2-253108BED7EB}" destId="{72477545-44E6-7241-B1CF-0FD62B900FC0}" srcOrd="0" destOrd="0" presId="urn:microsoft.com/office/officeart/2005/8/layout/hierarchy2"/>
    <dgm:cxn modelId="{50DA8D91-1121-B84B-B8B7-7BC1AEBD7744}" type="presParOf" srcId="{25C4E871-A84C-F84F-B4BC-583061870A0A}" destId="{B7C373D2-3A34-874D-8459-8097294D3A10}" srcOrd="5" destOrd="0" presId="urn:microsoft.com/office/officeart/2005/8/layout/hierarchy2"/>
    <dgm:cxn modelId="{5994F42E-E67C-4B41-A2A1-E48F57EA6F79}" type="presParOf" srcId="{B7C373D2-3A34-874D-8459-8097294D3A10}" destId="{AB4D033E-D3F9-2045-9B22-66074EE7F14C}" srcOrd="0" destOrd="0" presId="urn:microsoft.com/office/officeart/2005/8/layout/hierarchy2"/>
    <dgm:cxn modelId="{28C50C4C-2BB4-9B48-B4C5-8E4654B4BFA7}" type="presParOf" srcId="{B7C373D2-3A34-874D-8459-8097294D3A10}" destId="{CFE23E46-CC1C-1B46-9E37-DF5E874BB2D8}" srcOrd="1" destOrd="0" presId="urn:microsoft.com/office/officeart/2005/8/layout/hierarchy2"/>
    <dgm:cxn modelId="{C79DF901-49EC-0845-9AA8-D3B7FE1B6155}" type="presParOf" srcId="{CFE23E46-CC1C-1B46-9E37-DF5E874BB2D8}" destId="{3B8BF7FF-E08D-1843-8C9B-1EB44552AD9D}" srcOrd="0" destOrd="0" presId="urn:microsoft.com/office/officeart/2005/8/layout/hierarchy2"/>
    <dgm:cxn modelId="{9E3D03B0-D747-4E47-B331-01B237D0F9DD}" type="presParOf" srcId="{3B8BF7FF-E08D-1843-8C9B-1EB44552AD9D}" destId="{245F088D-EC8D-CE41-A37E-D3BE4CB12DF4}" srcOrd="0" destOrd="0" presId="urn:microsoft.com/office/officeart/2005/8/layout/hierarchy2"/>
    <dgm:cxn modelId="{A95E8D05-D7F9-2545-B591-A5C9B0031BF9}" type="presParOf" srcId="{CFE23E46-CC1C-1B46-9E37-DF5E874BB2D8}" destId="{47F439F8-E985-9741-AAD0-B9C1F04A03F5}" srcOrd="1" destOrd="0" presId="urn:microsoft.com/office/officeart/2005/8/layout/hierarchy2"/>
    <dgm:cxn modelId="{CF0F53D4-110E-FE4B-A5F2-C4EC85EFFB63}" type="presParOf" srcId="{47F439F8-E985-9741-AAD0-B9C1F04A03F5}" destId="{D92BEB62-97BD-7144-BB53-915C1AE1BC01}" srcOrd="0" destOrd="0" presId="urn:microsoft.com/office/officeart/2005/8/layout/hierarchy2"/>
    <dgm:cxn modelId="{F6D45195-767D-2345-A171-87700F3B9934}" type="presParOf" srcId="{47F439F8-E985-9741-AAD0-B9C1F04A03F5}" destId="{006147E2-95C2-2A42-A960-223A85C91232}" srcOrd="1" destOrd="0" presId="urn:microsoft.com/office/officeart/2005/8/layout/hierarchy2"/>
    <dgm:cxn modelId="{14EC783C-7531-D545-A68C-4D02752B4EEA}" type="presParOf" srcId="{CFE23E46-CC1C-1B46-9E37-DF5E874BB2D8}" destId="{2188A370-F5B9-494A-98C2-72C5250938EB}" srcOrd="2" destOrd="0" presId="urn:microsoft.com/office/officeart/2005/8/layout/hierarchy2"/>
    <dgm:cxn modelId="{FFB921DD-16C0-5247-A03E-A6EF0D1672F6}" type="presParOf" srcId="{2188A370-F5B9-494A-98C2-72C5250938EB}" destId="{7CA81E54-DF50-FC4F-8640-BB01E317E6DD}" srcOrd="0" destOrd="0" presId="urn:microsoft.com/office/officeart/2005/8/layout/hierarchy2"/>
    <dgm:cxn modelId="{DE52344D-7688-B740-8C39-93B286977870}" type="presParOf" srcId="{CFE23E46-CC1C-1B46-9E37-DF5E874BB2D8}" destId="{CB22578E-78A3-D948-9C5E-34EBBFFB97BE}" srcOrd="3" destOrd="0" presId="urn:microsoft.com/office/officeart/2005/8/layout/hierarchy2"/>
    <dgm:cxn modelId="{947DF510-4178-7342-A2E1-1E36C87EF5F7}" type="presParOf" srcId="{CB22578E-78A3-D948-9C5E-34EBBFFB97BE}" destId="{D91E2E13-4EFA-6D41-9E8C-6D41C96931A5}" srcOrd="0" destOrd="0" presId="urn:microsoft.com/office/officeart/2005/8/layout/hierarchy2"/>
    <dgm:cxn modelId="{A09BB6F8-2FDC-3B40-9130-2C5C7CE63374}" type="presParOf" srcId="{CB22578E-78A3-D948-9C5E-34EBBFFB97BE}" destId="{AF26E090-FBB5-514B-B6F0-A7774392EE14}" srcOrd="1" destOrd="0" presId="urn:microsoft.com/office/officeart/2005/8/layout/hierarchy2"/>
    <dgm:cxn modelId="{ABC6A9DC-B264-1F42-8F26-9652A575281B}" type="presParOf" srcId="{CFE23E46-CC1C-1B46-9E37-DF5E874BB2D8}" destId="{85ABA347-8BE7-624F-94CE-A2B601E1B57B}" srcOrd="4" destOrd="0" presId="urn:microsoft.com/office/officeart/2005/8/layout/hierarchy2"/>
    <dgm:cxn modelId="{5643A96B-8AE1-FA49-B882-3DD970B1438B}" type="presParOf" srcId="{85ABA347-8BE7-624F-94CE-A2B601E1B57B}" destId="{046B1993-462F-5349-9F7A-2FC8AB38474D}" srcOrd="0" destOrd="0" presId="urn:microsoft.com/office/officeart/2005/8/layout/hierarchy2"/>
    <dgm:cxn modelId="{BC947B29-5860-434D-AC7E-FE6BB992EEEE}" type="presParOf" srcId="{CFE23E46-CC1C-1B46-9E37-DF5E874BB2D8}" destId="{43E6A445-E678-9441-B4D2-858F788806D9}" srcOrd="5" destOrd="0" presId="urn:microsoft.com/office/officeart/2005/8/layout/hierarchy2"/>
    <dgm:cxn modelId="{96675210-33B0-E746-97B2-7FED721F0077}" type="presParOf" srcId="{43E6A445-E678-9441-B4D2-858F788806D9}" destId="{D3932DD3-F383-1F41-8381-9123956AB69A}" srcOrd="0" destOrd="0" presId="urn:microsoft.com/office/officeart/2005/8/layout/hierarchy2"/>
    <dgm:cxn modelId="{D5CBA430-766A-1F41-8969-B050D4C237E2}" type="presParOf" srcId="{43E6A445-E678-9441-B4D2-858F788806D9}" destId="{028B544F-D446-9547-A78E-38DF505767C5}" srcOrd="1" destOrd="0" presId="urn:microsoft.com/office/officeart/2005/8/layout/hierarchy2"/>
    <dgm:cxn modelId="{46EC1517-701B-CF40-940D-C1385414B66E}" type="presParOf" srcId="{25C4E871-A84C-F84F-B4BC-583061870A0A}" destId="{3EA395BD-F064-AF42-AFCB-299761136749}" srcOrd="6" destOrd="0" presId="urn:microsoft.com/office/officeart/2005/8/layout/hierarchy2"/>
    <dgm:cxn modelId="{FCC45455-50D4-8947-ACE8-8C3D0A115FE7}" type="presParOf" srcId="{3EA395BD-F064-AF42-AFCB-299761136749}" destId="{35565E5F-1047-6442-BA9A-5C37D2DCE627}" srcOrd="0" destOrd="0" presId="urn:microsoft.com/office/officeart/2005/8/layout/hierarchy2"/>
    <dgm:cxn modelId="{E041A6E2-B559-C94F-B2A0-9E87227653A5}" type="presParOf" srcId="{25C4E871-A84C-F84F-B4BC-583061870A0A}" destId="{43E2FC17-15DC-3349-BC3B-5CED445EA656}" srcOrd="7" destOrd="0" presId="urn:microsoft.com/office/officeart/2005/8/layout/hierarchy2"/>
    <dgm:cxn modelId="{504DEAC1-913F-A94E-93F1-DE851A463439}" type="presParOf" srcId="{43E2FC17-15DC-3349-BC3B-5CED445EA656}" destId="{2FE71359-76EC-AF47-B099-E0B85828A67D}" srcOrd="0" destOrd="0" presId="urn:microsoft.com/office/officeart/2005/8/layout/hierarchy2"/>
    <dgm:cxn modelId="{61DB3B8E-8693-3F46-8986-E6629E9333BA}" type="presParOf" srcId="{43E2FC17-15DC-3349-BC3B-5CED445EA656}" destId="{84CF3B52-6FD2-2A4B-AC08-556C495C4602}" srcOrd="1" destOrd="0" presId="urn:microsoft.com/office/officeart/2005/8/layout/hierarchy2"/>
    <dgm:cxn modelId="{940FAD51-4602-FE49-82C5-091A659C2582}" type="presParOf" srcId="{84CF3B52-6FD2-2A4B-AC08-556C495C4602}" destId="{FFDAD9E7-06AC-334B-9A25-9B5A1AB2B6F8}" srcOrd="0" destOrd="0" presId="urn:microsoft.com/office/officeart/2005/8/layout/hierarchy2"/>
    <dgm:cxn modelId="{2A700DC6-F7D5-0141-8B33-2656C90E7E08}" type="presParOf" srcId="{FFDAD9E7-06AC-334B-9A25-9B5A1AB2B6F8}" destId="{C115680D-8E2F-A147-9D83-9D87B47ACA3D}" srcOrd="0" destOrd="0" presId="urn:microsoft.com/office/officeart/2005/8/layout/hierarchy2"/>
    <dgm:cxn modelId="{23AF4E88-C5A0-4C4B-B361-5DA8DB949D19}" type="presParOf" srcId="{84CF3B52-6FD2-2A4B-AC08-556C495C4602}" destId="{C17C5D1F-8F74-E542-A97F-3113E93DF555}" srcOrd="1" destOrd="0" presId="urn:microsoft.com/office/officeart/2005/8/layout/hierarchy2"/>
    <dgm:cxn modelId="{8E60287E-5810-224D-8E63-FCCFD67F14C8}" type="presParOf" srcId="{C17C5D1F-8F74-E542-A97F-3113E93DF555}" destId="{1DFA674F-A0B8-9346-8107-5CB4EE68F9B2}" srcOrd="0" destOrd="0" presId="urn:microsoft.com/office/officeart/2005/8/layout/hierarchy2"/>
    <dgm:cxn modelId="{4EAFBEF8-87B5-7546-9450-56D8967FD2BC}" type="presParOf" srcId="{C17C5D1F-8F74-E542-A97F-3113E93DF555}" destId="{4E9FB29F-A357-AE4C-BC7B-B7394221C91B}" srcOrd="1" destOrd="0" presId="urn:microsoft.com/office/officeart/2005/8/layout/hierarchy2"/>
    <dgm:cxn modelId="{ABC1623B-74D6-6341-86FF-A59E75ED6150}" type="presParOf" srcId="{84CF3B52-6FD2-2A4B-AC08-556C495C4602}" destId="{7E963E2C-9B4D-8C47-8F6F-C5E745B0DD45}" srcOrd="2" destOrd="0" presId="urn:microsoft.com/office/officeart/2005/8/layout/hierarchy2"/>
    <dgm:cxn modelId="{2D70C02F-EB36-E244-95E1-352CC8A477D3}" type="presParOf" srcId="{7E963E2C-9B4D-8C47-8F6F-C5E745B0DD45}" destId="{1EB1122D-4357-414D-AFFC-7D0DD4F3891D}" srcOrd="0" destOrd="0" presId="urn:microsoft.com/office/officeart/2005/8/layout/hierarchy2"/>
    <dgm:cxn modelId="{98839F2A-499F-4C43-AD2E-723F88F61651}" type="presParOf" srcId="{84CF3B52-6FD2-2A4B-AC08-556C495C4602}" destId="{A0202496-3615-104C-ACA0-873C273F21BB}" srcOrd="3" destOrd="0" presId="urn:microsoft.com/office/officeart/2005/8/layout/hierarchy2"/>
    <dgm:cxn modelId="{7C7EE745-F2C2-0743-A743-3749E5C43960}" type="presParOf" srcId="{A0202496-3615-104C-ACA0-873C273F21BB}" destId="{D8B524F6-2C73-1A48-B0C6-E39F4C8C0174}" srcOrd="0" destOrd="0" presId="urn:microsoft.com/office/officeart/2005/8/layout/hierarchy2"/>
    <dgm:cxn modelId="{36A80F8B-6992-CE43-83F8-007EEA2ACA69}" type="presParOf" srcId="{A0202496-3615-104C-ACA0-873C273F21BB}" destId="{3BAE4131-666B-3C43-BA81-B6800DA08BBF}" srcOrd="1" destOrd="0" presId="urn:microsoft.com/office/officeart/2005/8/layout/hierarchy2"/>
    <dgm:cxn modelId="{37CAF8BE-D46E-5944-BFA9-13F3A568509C}" type="presParOf" srcId="{25C4E871-A84C-F84F-B4BC-583061870A0A}" destId="{5D08CEC1-6DA0-574B-984A-1673A8833882}" srcOrd="8" destOrd="0" presId="urn:microsoft.com/office/officeart/2005/8/layout/hierarchy2"/>
    <dgm:cxn modelId="{77F5F104-FFDB-0D4F-A57E-9DE6E98E5E80}" type="presParOf" srcId="{5D08CEC1-6DA0-574B-984A-1673A8833882}" destId="{11349B51-16F8-7444-84C5-108C9F0B8F03}" srcOrd="0" destOrd="0" presId="urn:microsoft.com/office/officeart/2005/8/layout/hierarchy2"/>
    <dgm:cxn modelId="{BE2C8250-68A6-AE4C-B9A9-C91C4513F9BB}" type="presParOf" srcId="{25C4E871-A84C-F84F-B4BC-583061870A0A}" destId="{6D6CCD0C-E763-FB4D-8F65-1325A7C3A92B}" srcOrd="9" destOrd="0" presId="urn:microsoft.com/office/officeart/2005/8/layout/hierarchy2"/>
    <dgm:cxn modelId="{1E98A723-6AB0-274D-A4A3-268C3CC1C616}" type="presParOf" srcId="{6D6CCD0C-E763-FB4D-8F65-1325A7C3A92B}" destId="{FB107D3E-5396-7C47-8DC7-8F18B697D698}" srcOrd="0" destOrd="0" presId="urn:microsoft.com/office/officeart/2005/8/layout/hierarchy2"/>
    <dgm:cxn modelId="{F3214F9B-367C-864F-8A1C-284E8ECD6F99}" type="presParOf" srcId="{6D6CCD0C-E763-FB4D-8F65-1325A7C3A92B}" destId="{D5BD7C9B-53B2-9E4B-8803-27A9EE195D28}" srcOrd="1" destOrd="0" presId="urn:microsoft.com/office/officeart/2005/8/layout/hierarchy2"/>
    <dgm:cxn modelId="{EAAFE067-3EB5-774D-B3F9-60F0EC5C2D9F}" type="presParOf" srcId="{D5BD7C9B-53B2-9E4B-8803-27A9EE195D28}" destId="{5DA7C4CD-889A-E04C-96BF-2BD21B8FB947}" srcOrd="0" destOrd="0" presId="urn:microsoft.com/office/officeart/2005/8/layout/hierarchy2"/>
    <dgm:cxn modelId="{95DC38DE-24BF-204B-9BB2-54CFFAB552E8}" type="presParOf" srcId="{5DA7C4CD-889A-E04C-96BF-2BD21B8FB947}" destId="{AB489017-E484-214D-A3DC-242A7E77848D}" srcOrd="0" destOrd="0" presId="urn:microsoft.com/office/officeart/2005/8/layout/hierarchy2"/>
    <dgm:cxn modelId="{7BAF2469-72BC-5D4D-A847-1EC62BC6E00B}" type="presParOf" srcId="{D5BD7C9B-53B2-9E4B-8803-27A9EE195D28}" destId="{E9BE2920-C3F4-9341-877D-B2DB5E4A61E1}" srcOrd="1" destOrd="0" presId="urn:microsoft.com/office/officeart/2005/8/layout/hierarchy2"/>
    <dgm:cxn modelId="{29D07CB9-3DB1-1A4C-8FCC-8F61A44616CD}" type="presParOf" srcId="{E9BE2920-C3F4-9341-877D-B2DB5E4A61E1}" destId="{BB7BC92D-11EF-4E4D-92FF-D134885F67FB}" srcOrd="0" destOrd="0" presId="urn:microsoft.com/office/officeart/2005/8/layout/hierarchy2"/>
    <dgm:cxn modelId="{130FF8EB-E338-0541-95F8-6884B3359328}" type="presParOf" srcId="{E9BE2920-C3F4-9341-877D-B2DB5E4A61E1}" destId="{977AB094-F31D-1C45-BCFD-D27B039A2F9D}" srcOrd="1" destOrd="0" presId="urn:microsoft.com/office/officeart/2005/8/layout/hierarchy2"/>
    <dgm:cxn modelId="{7530D58A-CEFC-8944-B8FA-7E7B4D4D32C4}" type="presParOf" srcId="{D5BD7C9B-53B2-9E4B-8803-27A9EE195D28}" destId="{4990E9D3-EBB2-6F4F-A118-BAA20E3113FE}" srcOrd="2" destOrd="0" presId="urn:microsoft.com/office/officeart/2005/8/layout/hierarchy2"/>
    <dgm:cxn modelId="{13E74265-1753-AB4F-B4C6-910A40E7841B}" type="presParOf" srcId="{4990E9D3-EBB2-6F4F-A118-BAA20E3113FE}" destId="{647D2BA7-91D3-A244-A66A-0EF3B30387DA}" srcOrd="0" destOrd="0" presId="urn:microsoft.com/office/officeart/2005/8/layout/hierarchy2"/>
    <dgm:cxn modelId="{C7C5A701-0F6B-0445-BB52-93EAA894E3DA}" type="presParOf" srcId="{D5BD7C9B-53B2-9E4B-8803-27A9EE195D28}" destId="{B5B70397-ACAB-BF40-A3B1-061E943FDA5A}" srcOrd="3" destOrd="0" presId="urn:microsoft.com/office/officeart/2005/8/layout/hierarchy2"/>
    <dgm:cxn modelId="{A0648E6A-C8DD-934C-919F-405B77821437}" type="presParOf" srcId="{B5B70397-ACAB-BF40-A3B1-061E943FDA5A}" destId="{8645EDEE-D417-4041-A35D-3AD99EB49336}" srcOrd="0" destOrd="0" presId="urn:microsoft.com/office/officeart/2005/8/layout/hierarchy2"/>
    <dgm:cxn modelId="{110EEDDA-86FB-0641-B6B2-F24B4C4220B6}" type="presParOf" srcId="{B5B70397-ACAB-BF40-A3B1-061E943FDA5A}" destId="{6AFCB8A3-D6F5-094E-9793-D0443E176D46}" srcOrd="1" destOrd="0" presId="urn:microsoft.com/office/officeart/2005/8/layout/hierarchy2"/>
    <dgm:cxn modelId="{7E667EFC-4BFF-024A-BD7B-BAC518437336}" type="presParOf" srcId="{D5BD7C9B-53B2-9E4B-8803-27A9EE195D28}" destId="{ED6B3510-AE2C-A442-ABEB-098D4E05E111}" srcOrd="4" destOrd="0" presId="urn:microsoft.com/office/officeart/2005/8/layout/hierarchy2"/>
    <dgm:cxn modelId="{D38B8D9D-536B-3048-9254-9FA6A2830350}" type="presParOf" srcId="{ED6B3510-AE2C-A442-ABEB-098D4E05E111}" destId="{62A3A784-4F4A-BD4E-BC17-B0C975D7E02C}" srcOrd="0" destOrd="0" presId="urn:microsoft.com/office/officeart/2005/8/layout/hierarchy2"/>
    <dgm:cxn modelId="{6BAEB892-94A4-BF4E-B8E5-775DEECEFBDF}" type="presParOf" srcId="{D5BD7C9B-53B2-9E4B-8803-27A9EE195D28}" destId="{ED0A3E9A-95AE-3F45-B4B9-275662F9A94A}" srcOrd="5" destOrd="0" presId="urn:microsoft.com/office/officeart/2005/8/layout/hierarchy2"/>
    <dgm:cxn modelId="{1DA74BB3-67E8-A14D-BCF4-40F83227B507}" type="presParOf" srcId="{ED0A3E9A-95AE-3F45-B4B9-275662F9A94A}" destId="{EFAF3FB3-03A6-FD48-A99B-429629305F18}" srcOrd="0" destOrd="0" presId="urn:microsoft.com/office/officeart/2005/8/layout/hierarchy2"/>
    <dgm:cxn modelId="{1FB5FC71-6A30-0744-AB77-0602C1B94662}" type="presParOf" srcId="{ED0A3E9A-95AE-3F45-B4B9-275662F9A94A}" destId="{78612DB9-A357-2A46-833D-DB32F20CF45A}" srcOrd="1" destOrd="0" presId="urn:microsoft.com/office/officeart/2005/8/layout/hierarchy2"/>
    <dgm:cxn modelId="{7BDB9BC0-1089-D04C-9E24-52B0DBFF760A}" type="presParOf" srcId="{C0E86DCE-057E-694F-915A-0851F21B5523}" destId="{23C89ED2-F209-0C4D-A306-AE17B7093F1C}" srcOrd="1" destOrd="0" presId="urn:microsoft.com/office/officeart/2005/8/layout/hierarchy2"/>
    <dgm:cxn modelId="{A2B86302-FCB3-F841-84FD-342125B68741}" type="presParOf" srcId="{23C89ED2-F209-0C4D-A306-AE17B7093F1C}" destId="{427D3DDC-2CCA-A146-ABE6-47312CE5AB80}" srcOrd="0" destOrd="0" presId="urn:microsoft.com/office/officeart/2005/8/layout/hierarchy2"/>
    <dgm:cxn modelId="{2F63D24C-5C05-0042-9501-6C537F7BDC0F}" type="presParOf" srcId="{23C89ED2-F209-0C4D-A306-AE17B7093F1C}" destId="{ADA01328-D211-9C42-A3CB-E0F9EA903A8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75B4-7BF7-3746-B979-32CE1F086975}">
      <dsp:nvSpPr>
        <dsp:cNvPr id="0" name=""/>
        <dsp:cNvSpPr/>
      </dsp:nvSpPr>
      <dsp:spPr>
        <a:xfrm>
          <a:off x="1978919" y="2071105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Interface</a:t>
          </a:r>
        </a:p>
      </dsp:txBody>
      <dsp:txXfrm>
        <a:off x="1993987" y="2086173"/>
        <a:ext cx="998761" cy="484312"/>
      </dsp:txXfrm>
    </dsp:sp>
    <dsp:sp modelId="{0FC13612-E5B4-0945-82E1-9383530B127A}">
      <dsp:nvSpPr>
        <dsp:cNvPr id="0" name=""/>
        <dsp:cNvSpPr/>
      </dsp:nvSpPr>
      <dsp:spPr>
        <a:xfrm rot="16874489">
          <a:off x="2158016" y="1284179"/>
          <a:ext cx="211116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111160" y="88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160817" y="1240222"/>
        <a:ext cx="105558" cy="105558"/>
      </dsp:txXfrm>
    </dsp:sp>
    <dsp:sp modelId="{E678468C-6B81-B047-A16C-6AAAA6555498}">
      <dsp:nvSpPr>
        <dsp:cNvPr id="0" name=""/>
        <dsp:cNvSpPr/>
      </dsp:nvSpPr>
      <dsp:spPr>
        <a:xfrm>
          <a:off x="3419376" y="448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</a:t>
          </a:r>
          <a:r>
            <a:rPr lang="en-US" sz="1100" kern="1200" dirty="0" err="1"/>
            <a:t>LifeCycle</a:t>
          </a:r>
          <a:endParaRPr lang="en-US" sz="1100" kern="1200" dirty="0"/>
        </a:p>
      </dsp:txBody>
      <dsp:txXfrm>
        <a:off x="3434444" y="15516"/>
        <a:ext cx="998761" cy="484312"/>
      </dsp:txXfrm>
    </dsp:sp>
    <dsp:sp modelId="{13C85315-9A3E-A042-A8D8-02415A2898C3}">
      <dsp:nvSpPr>
        <dsp:cNvPr id="0" name=""/>
        <dsp:cNvSpPr/>
      </dsp:nvSpPr>
      <dsp:spPr>
        <a:xfrm>
          <a:off x="4448273" y="248850"/>
          <a:ext cx="41155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11559" y="8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3764" y="247383"/>
        <a:ext cx="20577" cy="20577"/>
      </dsp:txXfrm>
    </dsp:sp>
    <dsp:sp modelId="{14CA869B-A54E-7C4B-9817-2FEB0E1DF0D2}">
      <dsp:nvSpPr>
        <dsp:cNvPr id="0" name=""/>
        <dsp:cNvSpPr/>
      </dsp:nvSpPr>
      <dsp:spPr>
        <a:xfrm>
          <a:off x="4859832" y="448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RDM (storage &amp; archive) (library)</a:t>
          </a:r>
        </a:p>
      </dsp:txBody>
      <dsp:txXfrm>
        <a:off x="4874900" y="15516"/>
        <a:ext cx="998761" cy="484312"/>
      </dsp:txXfrm>
    </dsp:sp>
    <dsp:sp modelId="{07FC3CDF-6A55-5E45-B81D-3F46E22FBB88}">
      <dsp:nvSpPr>
        <dsp:cNvPr id="0" name=""/>
        <dsp:cNvSpPr/>
      </dsp:nvSpPr>
      <dsp:spPr>
        <a:xfrm rot="17132988">
          <a:off x="2445979" y="1579987"/>
          <a:ext cx="15352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35233" y="88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215" y="1550428"/>
        <a:ext cx="76761" cy="76761"/>
      </dsp:txXfrm>
    </dsp:sp>
    <dsp:sp modelId="{E86FA225-516F-B94D-B6E1-1749AAE9196C}">
      <dsp:nvSpPr>
        <dsp:cNvPr id="0" name=""/>
        <dsp:cNvSpPr/>
      </dsp:nvSpPr>
      <dsp:spPr>
        <a:xfrm>
          <a:off x="3419376" y="592064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Compliance</a:t>
          </a:r>
        </a:p>
      </dsp:txBody>
      <dsp:txXfrm>
        <a:off x="3434444" y="607132"/>
        <a:ext cx="998761" cy="484312"/>
      </dsp:txXfrm>
    </dsp:sp>
    <dsp:sp modelId="{2BF45DC1-C6BC-9647-BFF2-253108BED7EB}">
      <dsp:nvSpPr>
        <dsp:cNvPr id="0" name=""/>
        <dsp:cNvSpPr/>
      </dsp:nvSpPr>
      <dsp:spPr>
        <a:xfrm rot="17692822">
          <a:off x="2724489" y="1875795"/>
          <a:ext cx="97821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78214" y="88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9141" y="1860161"/>
        <a:ext cx="48910" cy="48910"/>
      </dsp:txXfrm>
    </dsp:sp>
    <dsp:sp modelId="{AB4D033E-D3F9-2045-9B22-66074EE7F14C}">
      <dsp:nvSpPr>
        <dsp:cNvPr id="0" name=""/>
        <dsp:cNvSpPr/>
      </dsp:nvSpPr>
      <dsp:spPr>
        <a:xfrm>
          <a:off x="3419376" y="1183680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Collaboration</a:t>
          </a:r>
        </a:p>
      </dsp:txBody>
      <dsp:txXfrm>
        <a:off x="3434444" y="1198748"/>
        <a:ext cx="998761" cy="484312"/>
      </dsp:txXfrm>
    </dsp:sp>
    <dsp:sp modelId="{3B8BF7FF-E08D-1843-8C9B-1EB44552AD9D}">
      <dsp:nvSpPr>
        <dsp:cNvPr id="0" name=""/>
        <dsp:cNvSpPr/>
      </dsp:nvSpPr>
      <dsp:spPr>
        <a:xfrm rot="18289469">
          <a:off x="4293709" y="1136275"/>
          <a:ext cx="72068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20687" y="8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6036" y="1127079"/>
        <a:ext cx="36034" cy="36034"/>
      </dsp:txXfrm>
    </dsp:sp>
    <dsp:sp modelId="{D92BEB62-97BD-7144-BB53-915C1AE1BC01}">
      <dsp:nvSpPr>
        <dsp:cNvPr id="0" name=""/>
        <dsp:cNvSpPr/>
      </dsp:nvSpPr>
      <dsp:spPr>
        <a:xfrm>
          <a:off x="4859832" y="592064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File sharing</a:t>
          </a:r>
        </a:p>
      </dsp:txBody>
      <dsp:txXfrm>
        <a:off x="4874900" y="607132"/>
        <a:ext cx="998761" cy="484312"/>
      </dsp:txXfrm>
    </dsp:sp>
    <dsp:sp modelId="{2188A370-F5B9-494A-98C2-72C5250938EB}">
      <dsp:nvSpPr>
        <dsp:cNvPr id="0" name=""/>
        <dsp:cNvSpPr/>
      </dsp:nvSpPr>
      <dsp:spPr>
        <a:xfrm>
          <a:off x="4448273" y="1432083"/>
          <a:ext cx="41155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11559" y="8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3764" y="1430616"/>
        <a:ext cx="20577" cy="20577"/>
      </dsp:txXfrm>
    </dsp:sp>
    <dsp:sp modelId="{D91E2E13-4EFA-6D41-9E8C-6D41C96931A5}">
      <dsp:nvSpPr>
        <dsp:cNvPr id="0" name=""/>
        <dsp:cNvSpPr/>
      </dsp:nvSpPr>
      <dsp:spPr>
        <a:xfrm>
          <a:off x="4859832" y="1183680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eLog</a:t>
          </a:r>
          <a:endParaRPr lang="en-US" sz="1100" kern="1200" dirty="0"/>
        </a:p>
      </dsp:txBody>
      <dsp:txXfrm>
        <a:off x="4874900" y="1198748"/>
        <a:ext cx="998761" cy="484312"/>
      </dsp:txXfrm>
    </dsp:sp>
    <dsp:sp modelId="{85ABA347-8BE7-624F-94CE-A2B601E1B57B}">
      <dsp:nvSpPr>
        <dsp:cNvPr id="0" name=""/>
        <dsp:cNvSpPr/>
      </dsp:nvSpPr>
      <dsp:spPr>
        <a:xfrm rot="3310531">
          <a:off x="4293709" y="1727891"/>
          <a:ext cx="72068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20687" y="8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6036" y="1718696"/>
        <a:ext cx="36034" cy="36034"/>
      </dsp:txXfrm>
    </dsp:sp>
    <dsp:sp modelId="{D3932DD3-F383-1F41-8381-9123956AB69A}">
      <dsp:nvSpPr>
        <dsp:cNvPr id="0" name=""/>
        <dsp:cNvSpPr/>
      </dsp:nvSpPr>
      <dsp:spPr>
        <a:xfrm>
          <a:off x="4859832" y="1775296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</a:t>
          </a:r>
        </a:p>
      </dsp:txBody>
      <dsp:txXfrm>
        <a:off x="4874900" y="1790364"/>
        <a:ext cx="998761" cy="484312"/>
      </dsp:txXfrm>
    </dsp:sp>
    <dsp:sp modelId="{3EA395BD-F064-AF42-AFCB-299761136749}">
      <dsp:nvSpPr>
        <dsp:cNvPr id="0" name=""/>
        <dsp:cNvSpPr/>
      </dsp:nvSpPr>
      <dsp:spPr>
        <a:xfrm rot="3310531">
          <a:off x="2853252" y="2615315"/>
          <a:ext cx="72068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20687" y="88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5579" y="2606120"/>
        <a:ext cx="36034" cy="36034"/>
      </dsp:txXfrm>
    </dsp:sp>
    <dsp:sp modelId="{2FE71359-76EC-AF47-B099-E0B85828A67D}">
      <dsp:nvSpPr>
        <dsp:cNvPr id="0" name=""/>
        <dsp:cNvSpPr/>
      </dsp:nvSpPr>
      <dsp:spPr>
        <a:xfrm>
          <a:off x="3419376" y="2662721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Computation</a:t>
          </a:r>
        </a:p>
      </dsp:txBody>
      <dsp:txXfrm>
        <a:off x="3434444" y="2677789"/>
        <a:ext cx="998761" cy="484312"/>
      </dsp:txXfrm>
    </dsp:sp>
    <dsp:sp modelId="{FFDAD9E7-06AC-334B-9A25-9B5A1AB2B6F8}">
      <dsp:nvSpPr>
        <dsp:cNvPr id="0" name=""/>
        <dsp:cNvSpPr/>
      </dsp:nvSpPr>
      <dsp:spPr>
        <a:xfrm rot="19457599">
          <a:off x="4400635" y="2763219"/>
          <a:ext cx="50683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6836" y="8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1382" y="2759370"/>
        <a:ext cx="25341" cy="25341"/>
      </dsp:txXfrm>
    </dsp:sp>
    <dsp:sp modelId="{1DFA674F-A0B8-9346-8107-5CB4EE68F9B2}">
      <dsp:nvSpPr>
        <dsp:cNvPr id="0" name=""/>
        <dsp:cNvSpPr/>
      </dsp:nvSpPr>
      <dsp:spPr>
        <a:xfrm>
          <a:off x="4859832" y="2366913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RCC</a:t>
          </a:r>
        </a:p>
      </dsp:txBody>
      <dsp:txXfrm>
        <a:off x="4874900" y="2381981"/>
        <a:ext cx="998761" cy="484312"/>
      </dsp:txXfrm>
    </dsp:sp>
    <dsp:sp modelId="{7E963E2C-9B4D-8C47-8F6F-C5E745B0DD45}">
      <dsp:nvSpPr>
        <dsp:cNvPr id="0" name=""/>
        <dsp:cNvSpPr/>
      </dsp:nvSpPr>
      <dsp:spPr>
        <a:xfrm rot="2142401">
          <a:off x="4400635" y="3059027"/>
          <a:ext cx="50683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6836" y="8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1382" y="3055178"/>
        <a:ext cx="25341" cy="25341"/>
      </dsp:txXfrm>
    </dsp:sp>
    <dsp:sp modelId="{D8B524F6-2C73-1A48-B0C6-E39F4C8C0174}">
      <dsp:nvSpPr>
        <dsp:cNvPr id="0" name=""/>
        <dsp:cNvSpPr/>
      </dsp:nvSpPr>
      <dsp:spPr>
        <a:xfrm>
          <a:off x="4859832" y="2958529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ITS</a:t>
          </a:r>
        </a:p>
      </dsp:txBody>
      <dsp:txXfrm>
        <a:off x="4874900" y="2973597"/>
        <a:ext cx="998761" cy="484312"/>
      </dsp:txXfrm>
    </dsp:sp>
    <dsp:sp modelId="{5D08CEC1-6DA0-574B-984A-1673A8833882}">
      <dsp:nvSpPr>
        <dsp:cNvPr id="0" name=""/>
        <dsp:cNvSpPr/>
      </dsp:nvSpPr>
      <dsp:spPr>
        <a:xfrm rot="4725511">
          <a:off x="2158016" y="3354835"/>
          <a:ext cx="211116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111160" y="88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160817" y="3310878"/>
        <a:ext cx="105558" cy="105558"/>
      </dsp:txXfrm>
    </dsp:sp>
    <dsp:sp modelId="{FB107D3E-5396-7C47-8DC7-8F18B697D698}">
      <dsp:nvSpPr>
        <dsp:cNvPr id="0" name=""/>
        <dsp:cNvSpPr/>
      </dsp:nvSpPr>
      <dsp:spPr>
        <a:xfrm>
          <a:off x="3419376" y="4141761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Coaching</a:t>
          </a:r>
        </a:p>
      </dsp:txBody>
      <dsp:txXfrm>
        <a:off x="3434444" y="4156829"/>
        <a:ext cx="998761" cy="484312"/>
      </dsp:txXfrm>
    </dsp:sp>
    <dsp:sp modelId="{5DA7C4CD-889A-E04C-96BF-2BD21B8FB947}">
      <dsp:nvSpPr>
        <dsp:cNvPr id="0" name=""/>
        <dsp:cNvSpPr/>
      </dsp:nvSpPr>
      <dsp:spPr>
        <a:xfrm rot="18289469">
          <a:off x="4293709" y="4094355"/>
          <a:ext cx="72068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20687" y="8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6036" y="4085160"/>
        <a:ext cx="36034" cy="36034"/>
      </dsp:txXfrm>
    </dsp:sp>
    <dsp:sp modelId="{BB7BC92D-11EF-4E4D-92FF-D134885F67FB}">
      <dsp:nvSpPr>
        <dsp:cNvPr id="0" name=""/>
        <dsp:cNvSpPr/>
      </dsp:nvSpPr>
      <dsp:spPr>
        <a:xfrm>
          <a:off x="4859832" y="3550145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visualization</a:t>
          </a:r>
        </a:p>
      </dsp:txBody>
      <dsp:txXfrm>
        <a:off x="4874900" y="3565213"/>
        <a:ext cx="998761" cy="484312"/>
      </dsp:txXfrm>
    </dsp:sp>
    <dsp:sp modelId="{4990E9D3-EBB2-6F4F-A118-BAA20E3113FE}">
      <dsp:nvSpPr>
        <dsp:cNvPr id="0" name=""/>
        <dsp:cNvSpPr/>
      </dsp:nvSpPr>
      <dsp:spPr>
        <a:xfrm>
          <a:off x="4448273" y="4390163"/>
          <a:ext cx="41155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11559" y="8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3764" y="4388696"/>
        <a:ext cx="20577" cy="20577"/>
      </dsp:txXfrm>
    </dsp:sp>
    <dsp:sp modelId="{8645EDEE-D417-4041-A35D-3AD99EB49336}">
      <dsp:nvSpPr>
        <dsp:cNvPr id="0" name=""/>
        <dsp:cNvSpPr/>
      </dsp:nvSpPr>
      <dsp:spPr>
        <a:xfrm>
          <a:off x="4859832" y="4141761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Stats</a:t>
          </a:r>
        </a:p>
      </dsp:txBody>
      <dsp:txXfrm>
        <a:off x="4874900" y="4156829"/>
        <a:ext cx="998761" cy="484312"/>
      </dsp:txXfrm>
    </dsp:sp>
    <dsp:sp modelId="{ED6B3510-AE2C-A442-ABEB-098D4E05E111}">
      <dsp:nvSpPr>
        <dsp:cNvPr id="0" name=""/>
        <dsp:cNvSpPr/>
      </dsp:nvSpPr>
      <dsp:spPr>
        <a:xfrm rot="3310531">
          <a:off x="4293709" y="4685972"/>
          <a:ext cx="72068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20687" y="8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6036" y="4676776"/>
        <a:ext cx="36034" cy="36034"/>
      </dsp:txXfrm>
    </dsp:sp>
    <dsp:sp modelId="{EFAF3FB3-03A6-FD48-A99B-429629305F18}">
      <dsp:nvSpPr>
        <dsp:cNvPr id="0" name=""/>
        <dsp:cNvSpPr/>
      </dsp:nvSpPr>
      <dsp:spPr>
        <a:xfrm>
          <a:off x="4859832" y="4733377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</a:t>
          </a:r>
        </a:p>
      </dsp:txBody>
      <dsp:txXfrm>
        <a:off x="4874900" y="4748445"/>
        <a:ext cx="998761" cy="484312"/>
      </dsp:txXfrm>
    </dsp:sp>
    <dsp:sp modelId="{427D3DDC-2CCA-A146-ABE6-47312CE5AB80}">
      <dsp:nvSpPr>
        <dsp:cNvPr id="0" name=""/>
        <dsp:cNvSpPr/>
      </dsp:nvSpPr>
      <dsp:spPr>
        <a:xfrm>
          <a:off x="509036" y="2111278"/>
          <a:ext cx="1028897" cy="51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Community</a:t>
          </a:r>
        </a:p>
      </dsp:txBody>
      <dsp:txXfrm>
        <a:off x="524104" y="2126346"/>
        <a:ext cx="998761" cy="48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4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803186"/>
            <a:ext cx="7867017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4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1C98-915D-5241-B02E-9BC9DEEF7B8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72B1-42E4-704B-AEFD-BF6C602A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81750C-AE9B-CA46-9168-1CBD7E378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473535"/>
              </p:ext>
            </p:extLst>
          </p:nvPr>
        </p:nvGraphicFramePr>
        <p:xfrm>
          <a:off x="1349064" y="974191"/>
          <a:ext cx="786765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0566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</TotalTime>
  <Words>29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 Chen</dc:creator>
  <cp:lastModifiedBy>TY Chen</cp:lastModifiedBy>
  <cp:revision>3</cp:revision>
  <dcterms:created xsi:type="dcterms:W3CDTF">2019-12-03T21:50:39Z</dcterms:created>
  <dcterms:modified xsi:type="dcterms:W3CDTF">2019-12-03T22:01:35Z</dcterms:modified>
</cp:coreProperties>
</file>