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handoutMasterIdLst>
    <p:handoutMasterId r:id="rId21"/>
  </p:handoutMasterIdLst>
  <p:sldIdLst>
    <p:sldId id="256" r:id="rId3"/>
    <p:sldId id="353" r:id="rId4"/>
    <p:sldId id="351" r:id="rId5"/>
    <p:sldId id="352" r:id="rId6"/>
    <p:sldId id="354" r:id="rId7"/>
    <p:sldId id="363" r:id="rId8"/>
    <p:sldId id="355" r:id="rId9"/>
    <p:sldId id="364" r:id="rId10"/>
    <p:sldId id="365" r:id="rId11"/>
    <p:sldId id="356" r:id="rId12"/>
    <p:sldId id="357" r:id="rId13"/>
    <p:sldId id="367" r:id="rId14"/>
    <p:sldId id="358" r:id="rId15"/>
    <p:sldId id="359" r:id="rId16"/>
    <p:sldId id="360" r:id="rId17"/>
    <p:sldId id="361" r:id="rId18"/>
    <p:sldId id="362" r:id="rId19"/>
  </p:sldIdLst>
  <p:sldSz cx="9144000" cy="6858000" type="screen4x3"/>
  <p:notesSz cx="6743700" cy="98758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2562"/>
    <a:srgbClr val="CC99FF"/>
    <a:srgbClr val="9933FF"/>
    <a:srgbClr val="9966FF"/>
    <a:srgbClr val="F29400"/>
    <a:srgbClr val="585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1" autoAdjust="0"/>
    <p:restoredTop sz="96271" autoAdjust="0"/>
  </p:normalViewPr>
  <p:slideViewPr>
    <p:cSldViewPr>
      <p:cViewPr>
        <p:scale>
          <a:sx n="80" d="100"/>
          <a:sy n="80" d="100"/>
        </p:scale>
        <p:origin x="-1531" y="-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264" y="-86"/>
      </p:cViewPr>
      <p:guideLst>
        <p:guide orient="horz" pos="311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BDE45-03BB-4AE6-9C32-71D9C0880F1F}" type="doc">
      <dgm:prSet loTypeId="urn:microsoft.com/office/officeart/2005/8/layout/venn1" loCatId="relationship" qsTypeId="urn:microsoft.com/office/officeart/2005/8/quickstyle/3d3" qsCatId="3D" csTypeId="urn:microsoft.com/office/officeart/2005/8/colors/colorful1" csCatId="colorful" phldr="1"/>
      <dgm:spPr/>
    </dgm:pt>
    <dgm:pt modelId="{D5AEEF3A-2DB4-464E-8AD1-4633564D3E7F}">
      <dgm:prSet phldrT="[Texte]"/>
      <dgm:spPr/>
      <dgm:t>
        <a:bodyPr/>
        <a:lstStyle/>
        <a:p>
          <a:r>
            <a:rPr lang="fr-FR" dirty="0" smtClean="0"/>
            <a:t>Contremaitres</a:t>
          </a:r>
          <a:endParaRPr lang="fr-FR" dirty="0"/>
        </a:p>
      </dgm:t>
    </dgm:pt>
    <dgm:pt modelId="{225CE0D2-BAF5-4762-82E4-184F0AEA03F8}" type="parTrans" cxnId="{6214F16F-5919-4405-A0D9-1D27C38F9695}">
      <dgm:prSet/>
      <dgm:spPr/>
      <dgm:t>
        <a:bodyPr/>
        <a:lstStyle/>
        <a:p>
          <a:endParaRPr lang="fr-FR"/>
        </a:p>
      </dgm:t>
    </dgm:pt>
    <dgm:pt modelId="{9ACA09CB-ADCA-4E51-B36E-42D0279A2846}" type="sibTrans" cxnId="{6214F16F-5919-4405-A0D9-1D27C38F9695}">
      <dgm:prSet/>
      <dgm:spPr/>
      <dgm:t>
        <a:bodyPr/>
        <a:lstStyle/>
        <a:p>
          <a:endParaRPr lang="fr-FR"/>
        </a:p>
      </dgm:t>
    </dgm:pt>
    <dgm:pt modelId="{76633E0A-2362-4501-8FF5-22A583BFEE32}">
      <dgm:prSet/>
      <dgm:spPr/>
      <dgm:t>
        <a:bodyPr/>
        <a:lstStyle/>
        <a:p>
          <a:r>
            <a:rPr lang="fr-FR" dirty="0" smtClean="0"/>
            <a:t>Détiennent l’autorité</a:t>
          </a:r>
          <a:endParaRPr lang="fr-FR" dirty="0"/>
        </a:p>
      </dgm:t>
    </dgm:pt>
    <dgm:pt modelId="{789CB3A5-3FB9-4EEB-A2FE-A60014FDC5EF}" type="parTrans" cxnId="{ECD2EBB5-6E97-4D50-8022-02CFC777C775}">
      <dgm:prSet/>
      <dgm:spPr/>
      <dgm:t>
        <a:bodyPr/>
        <a:lstStyle/>
        <a:p>
          <a:endParaRPr lang="fr-FR"/>
        </a:p>
      </dgm:t>
    </dgm:pt>
    <dgm:pt modelId="{3F487959-2E9E-4886-9BF1-79D52822B67D}" type="sibTrans" cxnId="{ECD2EBB5-6E97-4D50-8022-02CFC777C775}">
      <dgm:prSet/>
      <dgm:spPr/>
      <dgm:t>
        <a:bodyPr/>
        <a:lstStyle/>
        <a:p>
          <a:endParaRPr lang="fr-FR"/>
        </a:p>
      </dgm:t>
    </dgm:pt>
    <dgm:pt modelId="{E333912E-5562-4147-8AF0-3F27D47E178E}">
      <dgm:prSet phldrT="[Texte]"/>
      <dgm:spPr/>
      <dgm:t>
        <a:bodyPr/>
        <a:lstStyle/>
        <a:p>
          <a:r>
            <a:rPr lang="fr-FR" dirty="0" smtClean="0"/>
            <a:t>Patron</a:t>
          </a:r>
          <a:endParaRPr lang="fr-FR" dirty="0"/>
        </a:p>
      </dgm:t>
    </dgm:pt>
    <dgm:pt modelId="{DBA72323-2E83-404F-A990-7FC2E4F8F1C1}" type="parTrans" cxnId="{FD6B025C-7978-41EC-AB12-E51C7BCE04E1}">
      <dgm:prSet/>
      <dgm:spPr/>
      <dgm:t>
        <a:bodyPr/>
        <a:lstStyle/>
        <a:p>
          <a:endParaRPr lang="fr-FR"/>
        </a:p>
      </dgm:t>
    </dgm:pt>
    <dgm:pt modelId="{7AF6AD7F-45F1-4747-A596-1842BF51455B}" type="sibTrans" cxnId="{FD6B025C-7978-41EC-AB12-E51C7BCE04E1}">
      <dgm:prSet/>
      <dgm:spPr/>
      <dgm:t>
        <a:bodyPr/>
        <a:lstStyle/>
        <a:p>
          <a:endParaRPr lang="fr-FR"/>
        </a:p>
      </dgm:t>
    </dgm:pt>
    <dgm:pt modelId="{1D723415-2D99-4955-BB91-212A7A133EB4}">
      <dgm:prSet/>
      <dgm:spPr/>
      <dgm:t>
        <a:bodyPr/>
        <a:lstStyle/>
        <a:p>
          <a:r>
            <a:rPr lang="fr-FR" dirty="0" smtClean="0"/>
            <a:t>Gèrent le personnel</a:t>
          </a:r>
          <a:endParaRPr lang="fr-FR" dirty="0"/>
        </a:p>
      </dgm:t>
    </dgm:pt>
    <dgm:pt modelId="{41F6C4B9-D0B8-4D36-9FAE-EA80E0C77764}" type="parTrans" cxnId="{A84C8EED-5E57-40B7-890B-FA0A7C8241DB}">
      <dgm:prSet/>
      <dgm:spPr/>
      <dgm:t>
        <a:bodyPr/>
        <a:lstStyle/>
        <a:p>
          <a:endParaRPr lang="fr-FR"/>
        </a:p>
      </dgm:t>
    </dgm:pt>
    <dgm:pt modelId="{CFC604B0-D1A8-482E-821E-225234D9883F}" type="sibTrans" cxnId="{A84C8EED-5E57-40B7-890B-FA0A7C8241DB}">
      <dgm:prSet/>
      <dgm:spPr/>
      <dgm:t>
        <a:bodyPr/>
        <a:lstStyle/>
        <a:p>
          <a:endParaRPr lang="fr-FR"/>
        </a:p>
      </dgm:t>
    </dgm:pt>
    <dgm:pt modelId="{E0E00A22-5E52-44CD-BBA1-C3DA6AB4AA52}">
      <dgm:prSet/>
      <dgm:spPr/>
      <dgm:t>
        <a:bodyPr/>
        <a:lstStyle/>
        <a:p>
          <a:r>
            <a:rPr lang="fr-FR" dirty="0" smtClean="0"/>
            <a:t>Détient le capital</a:t>
          </a:r>
          <a:endParaRPr lang="fr-FR" dirty="0"/>
        </a:p>
      </dgm:t>
    </dgm:pt>
    <dgm:pt modelId="{D23BF1DF-D01E-4699-BB9C-DBDC14126FEE}" type="parTrans" cxnId="{CDD0BEF3-B1DE-465B-B8DA-53983E8E24E3}">
      <dgm:prSet/>
      <dgm:spPr/>
      <dgm:t>
        <a:bodyPr/>
        <a:lstStyle/>
        <a:p>
          <a:endParaRPr lang="fr-FR"/>
        </a:p>
      </dgm:t>
    </dgm:pt>
    <dgm:pt modelId="{4538E3E4-D747-4797-B134-BD05F70F312C}" type="sibTrans" cxnId="{CDD0BEF3-B1DE-465B-B8DA-53983E8E24E3}">
      <dgm:prSet/>
      <dgm:spPr/>
      <dgm:t>
        <a:bodyPr/>
        <a:lstStyle/>
        <a:p>
          <a:endParaRPr lang="fr-FR"/>
        </a:p>
      </dgm:t>
    </dgm:pt>
    <dgm:pt modelId="{DB7E1CD6-7658-4415-89BA-473900D7F7D6}">
      <dgm:prSet/>
      <dgm:spPr/>
      <dgm:t>
        <a:bodyPr/>
        <a:lstStyle/>
        <a:p>
          <a:r>
            <a:rPr lang="fr-FR" dirty="0" smtClean="0"/>
            <a:t>  Ouvriers</a:t>
          </a:r>
        </a:p>
      </dgm:t>
    </dgm:pt>
    <dgm:pt modelId="{4E2F32C2-F7C0-4DA1-B1D7-253CD1B7151B}" type="parTrans" cxnId="{079C48D2-CC46-47DF-83FE-A4419539E84E}">
      <dgm:prSet/>
      <dgm:spPr/>
      <dgm:t>
        <a:bodyPr/>
        <a:lstStyle/>
        <a:p>
          <a:endParaRPr lang="fr-FR"/>
        </a:p>
      </dgm:t>
    </dgm:pt>
    <dgm:pt modelId="{9B2312D8-F132-4B75-BE65-40B3B2500EA3}" type="sibTrans" cxnId="{079C48D2-CC46-47DF-83FE-A4419539E84E}">
      <dgm:prSet/>
      <dgm:spPr/>
      <dgm:t>
        <a:bodyPr/>
        <a:lstStyle/>
        <a:p>
          <a:endParaRPr lang="fr-FR"/>
        </a:p>
      </dgm:t>
    </dgm:pt>
    <dgm:pt modelId="{B96C146E-76CA-420D-B423-866AD91D0EB7}">
      <dgm:prSet/>
      <dgm:spPr/>
      <dgm:t>
        <a:bodyPr/>
        <a:lstStyle/>
        <a:p>
          <a:r>
            <a:rPr lang="fr-FR" dirty="0" smtClean="0"/>
            <a:t>Polyvalents</a:t>
          </a:r>
          <a:endParaRPr lang="fr-FR" dirty="0"/>
        </a:p>
      </dgm:t>
    </dgm:pt>
    <dgm:pt modelId="{BBD02C06-809C-4E48-90DD-E61F977C7E13}" type="parTrans" cxnId="{322D4FB4-9310-4D51-A5C6-DA45BA46BE94}">
      <dgm:prSet/>
      <dgm:spPr/>
      <dgm:t>
        <a:bodyPr/>
        <a:lstStyle/>
        <a:p>
          <a:endParaRPr lang="fr-FR"/>
        </a:p>
      </dgm:t>
    </dgm:pt>
    <dgm:pt modelId="{232E6B5E-1076-43C9-B25D-592F6A22640B}" type="sibTrans" cxnId="{322D4FB4-9310-4D51-A5C6-DA45BA46BE94}">
      <dgm:prSet/>
      <dgm:spPr/>
      <dgm:t>
        <a:bodyPr/>
        <a:lstStyle/>
        <a:p>
          <a:endParaRPr lang="fr-FR"/>
        </a:p>
      </dgm:t>
    </dgm:pt>
    <dgm:pt modelId="{9FC07DAA-34C9-4AC1-AF93-B894B663816E}">
      <dgm:prSet/>
      <dgm:spPr/>
      <dgm:t>
        <a:bodyPr/>
        <a:lstStyle/>
        <a:p>
          <a:r>
            <a:rPr lang="fr-FR" dirty="0" smtClean="0"/>
            <a:t>Qualifiés</a:t>
          </a:r>
          <a:endParaRPr lang="fr-FR" dirty="0"/>
        </a:p>
      </dgm:t>
    </dgm:pt>
    <dgm:pt modelId="{6B80A441-53A6-4BD0-BD5B-FBD72277064B}" type="parTrans" cxnId="{25CEC91C-ADCD-46D7-8E46-7BF841AE9042}">
      <dgm:prSet/>
      <dgm:spPr/>
      <dgm:t>
        <a:bodyPr/>
        <a:lstStyle/>
        <a:p>
          <a:endParaRPr lang="fr-FR"/>
        </a:p>
      </dgm:t>
    </dgm:pt>
    <dgm:pt modelId="{D6577239-65BD-41FD-81A5-77C7C6F8F1C9}" type="sibTrans" cxnId="{25CEC91C-ADCD-46D7-8E46-7BF841AE9042}">
      <dgm:prSet/>
      <dgm:spPr/>
      <dgm:t>
        <a:bodyPr/>
        <a:lstStyle/>
        <a:p>
          <a:endParaRPr lang="fr-FR"/>
        </a:p>
      </dgm:t>
    </dgm:pt>
    <dgm:pt modelId="{E291DBCC-8B42-4236-BC93-792757197338}">
      <dgm:prSet/>
      <dgm:spPr/>
      <dgm:t>
        <a:bodyPr/>
        <a:lstStyle/>
        <a:p>
          <a:r>
            <a:rPr lang="fr-FR" dirty="0" smtClean="0"/>
            <a:t>Donc </a:t>
          </a:r>
          <a:r>
            <a:rPr lang="fr-FR" u="sng" dirty="0" smtClean="0"/>
            <a:t>irremplaçables</a:t>
          </a:r>
          <a:endParaRPr lang="fr-FR" u="sng" dirty="0"/>
        </a:p>
      </dgm:t>
    </dgm:pt>
    <dgm:pt modelId="{37231D37-B263-421B-BB98-65F9780A7EDE}" type="parTrans" cxnId="{FE2F1F01-F827-4336-B11E-990D0B8DC8DC}">
      <dgm:prSet/>
      <dgm:spPr/>
      <dgm:t>
        <a:bodyPr/>
        <a:lstStyle/>
        <a:p>
          <a:endParaRPr lang="fr-FR"/>
        </a:p>
      </dgm:t>
    </dgm:pt>
    <dgm:pt modelId="{0485FDBE-5B40-4643-AA3C-4B565B9285DC}" type="sibTrans" cxnId="{FE2F1F01-F827-4336-B11E-990D0B8DC8DC}">
      <dgm:prSet/>
      <dgm:spPr/>
      <dgm:t>
        <a:bodyPr/>
        <a:lstStyle/>
        <a:p>
          <a:endParaRPr lang="fr-FR"/>
        </a:p>
      </dgm:t>
    </dgm:pt>
    <dgm:pt modelId="{FF6EE944-1474-43F3-AFFB-55CCE80B1469}" type="pres">
      <dgm:prSet presAssocID="{2DFBDE45-03BB-4AE6-9C32-71D9C0880F1F}" presName="compositeShape" presStyleCnt="0">
        <dgm:presLayoutVars>
          <dgm:chMax val="7"/>
          <dgm:dir/>
          <dgm:resizeHandles val="exact"/>
        </dgm:presLayoutVars>
      </dgm:prSet>
      <dgm:spPr/>
    </dgm:pt>
    <dgm:pt modelId="{DDFBB8CE-A422-46B7-9C2E-1300C12B4608}" type="pres">
      <dgm:prSet presAssocID="{D5AEEF3A-2DB4-464E-8AD1-4633564D3E7F}" presName="circ1" presStyleLbl="vennNode1" presStyleIdx="0" presStyleCnt="3"/>
      <dgm:spPr/>
      <dgm:t>
        <a:bodyPr/>
        <a:lstStyle/>
        <a:p>
          <a:endParaRPr lang="fr-FR"/>
        </a:p>
      </dgm:t>
    </dgm:pt>
    <dgm:pt modelId="{5A56EE73-95E4-4477-AD8E-0E1A2633048E}" type="pres">
      <dgm:prSet presAssocID="{D5AEEF3A-2DB4-464E-8AD1-4633564D3E7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0EA2F1-BEA1-48EF-9640-A7E2D3C5FA87}" type="pres">
      <dgm:prSet presAssocID="{E333912E-5562-4147-8AF0-3F27D47E178E}" presName="circ2" presStyleLbl="vennNode1" presStyleIdx="1" presStyleCnt="3"/>
      <dgm:spPr/>
      <dgm:t>
        <a:bodyPr/>
        <a:lstStyle/>
        <a:p>
          <a:endParaRPr lang="fr-FR"/>
        </a:p>
      </dgm:t>
    </dgm:pt>
    <dgm:pt modelId="{7639F03B-B1C4-4D4D-B622-620ED56EA4A7}" type="pres">
      <dgm:prSet presAssocID="{E333912E-5562-4147-8AF0-3F27D47E178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D3CBB6-8ED0-4391-AF95-70DD153C5BAD}" type="pres">
      <dgm:prSet presAssocID="{DB7E1CD6-7658-4415-89BA-473900D7F7D6}" presName="circ3" presStyleLbl="vennNode1" presStyleIdx="2" presStyleCnt="3"/>
      <dgm:spPr/>
      <dgm:t>
        <a:bodyPr/>
        <a:lstStyle/>
        <a:p>
          <a:endParaRPr lang="fr-FR"/>
        </a:p>
      </dgm:t>
    </dgm:pt>
    <dgm:pt modelId="{68E63AB9-42F6-4B89-BE59-E09B756ADF53}" type="pres">
      <dgm:prSet presAssocID="{DB7E1CD6-7658-4415-89BA-473900D7F7D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303CE3F-2AEE-41A4-B366-35C722E437B0}" type="presOf" srcId="{E0E00A22-5E52-44CD-BBA1-C3DA6AB4AA52}" destId="{630EA2F1-BEA1-48EF-9640-A7E2D3C5FA87}" srcOrd="0" destOrd="1" presId="urn:microsoft.com/office/officeart/2005/8/layout/venn1"/>
    <dgm:cxn modelId="{322D4FB4-9310-4D51-A5C6-DA45BA46BE94}" srcId="{DB7E1CD6-7658-4415-89BA-473900D7F7D6}" destId="{B96C146E-76CA-420D-B423-866AD91D0EB7}" srcOrd="0" destOrd="0" parTransId="{BBD02C06-809C-4E48-90DD-E61F977C7E13}" sibTransId="{232E6B5E-1076-43C9-B25D-592F6A22640B}"/>
    <dgm:cxn modelId="{AE71242D-F229-45D9-BEB8-BC16A1879A7D}" type="presOf" srcId="{9FC07DAA-34C9-4AC1-AF93-B894B663816E}" destId="{5AD3CBB6-8ED0-4391-AF95-70DD153C5BAD}" srcOrd="0" destOrd="2" presId="urn:microsoft.com/office/officeart/2005/8/layout/venn1"/>
    <dgm:cxn modelId="{87C9080C-7ABE-4F76-BAAE-94E532A78252}" type="presOf" srcId="{E291DBCC-8B42-4236-BC93-792757197338}" destId="{5AD3CBB6-8ED0-4391-AF95-70DD153C5BAD}" srcOrd="0" destOrd="3" presId="urn:microsoft.com/office/officeart/2005/8/layout/venn1"/>
    <dgm:cxn modelId="{3A003850-F341-4995-8984-2546AB020613}" type="presOf" srcId="{D5AEEF3A-2DB4-464E-8AD1-4633564D3E7F}" destId="{5A56EE73-95E4-4477-AD8E-0E1A2633048E}" srcOrd="1" destOrd="0" presId="urn:microsoft.com/office/officeart/2005/8/layout/venn1"/>
    <dgm:cxn modelId="{848B4F96-1C86-4894-AE76-87009087341F}" type="presOf" srcId="{76633E0A-2362-4501-8FF5-22A583BFEE32}" destId="{DDFBB8CE-A422-46B7-9C2E-1300C12B4608}" srcOrd="0" destOrd="1" presId="urn:microsoft.com/office/officeart/2005/8/layout/venn1"/>
    <dgm:cxn modelId="{F57D1B59-B1A9-4F86-B82A-12D9CE35FAB0}" type="presOf" srcId="{E333912E-5562-4147-8AF0-3F27D47E178E}" destId="{630EA2F1-BEA1-48EF-9640-A7E2D3C5FA87}" srcOrd="0" destOrd="0" presId="urn:microsoft.com/office/officeart/2005/8/layout/venn1"/>
    <dgm:cxn modelId="{AC154C66-973C-4E82-94B6-E51176A6BB11}" type="presOf" srcId="{76633E0A-2362-4501-8FF5-22A583BFEE32}" destId="{5A56EE73-95E4-4477-AD8E-0E1A2633048E}" srcOrd="1" destOrd="1" presId="urn:microsoft.com/office/officeart/2005/8/layout/venn1"/>
    <dgm:cxn modelId="{25CEC91C-ADCD-46D7-8E46-7BF841AE9042}" srcId="{DB7E1CD6-7658-4415-89BA-473900D7F7D6}" destId="{9FC07DAA-34C9-4AC1-AF93-B894B663816E}" srcOrd="1" destOrd="0" parTransId="{6B80A441-53A6-4BD0-BD5B-FBD72277064B}" sibTransId="{D6577239-65BD-41FD-81A5-77C7C6F8F1C9}"/>
    <dgm:cxn modelId="{ECD2EBB5-6E97-4D50-8022-02CFC777C775}" srcId="{D5AEEF3A-2DB4-464E-8AD1-4633564D3E7F}" destId="{76633E0A-2362-4501-8FF5-22A583BFEE32}" srcOrd="0" destOrd="0" parTransId="{789CB3A5-3FB9-4EEB-A2FE-A60014FDC5EF}" sibTransId="{3F487959-2E9E-4886-9BF1-79D52822B67D}"/>
    <dgm:cxn modelId="{CDD0BEF3-B1DE-465B-B8DA-53983E8E24E3}" srcId="{E333912E-5562-4147-8AF0-3F27D47E178E}" destId="{E0E00A22-5E52-44CD-BBA1-C3DA6AB4AA52}" srcOrd="0" destOrd="0" parTransId="{D23BF1DF-D01E-4699-BB9C-DBDC14126FEE}" sibTransId="{4538E3E4-D747-4797-B134-BD05F70F312C}"/>
    <dgm:cxn modelId="{8ED18146-0C93-46CA-A893-A72E403DA2A1}" type="presOf" srcId="{E333912E-5562-4147-8AF0-3F27D47E178E}" destId="{7639F03B-B1C4-4D4D-B622-620ED56EA4A7}" srcOrd="1" destOrd="0" presId="urn:microsoft.com/office/officeart/2005/8/layout/venn1"/>
    <dgm:cxn modelId="{6BC25B15-70E2-43AB-8827-DFBE4C0DD122}" type="presOf" srcId="{9FC07DAA-34C9-4AC1-AF93-B894B663816E}" destId="{68E63AB9-42F6-4B89-BE59-E09B756ADF53}" srcOrd="1" destOrd="2" presId="urn:microsoft.com/office/officeart/2005/8/layout/venn1"/>
    <dgm:cxn modelId="{091E49D5-29D7-4248-8383-4070D283FD64}" type="presOf" srcId="{1D723415-2D99-4955-BB91-212A7A133EB4}" destId="{5A56EE73-95E4-4477-AD8E-0E1A2633048E}" srcOrd="1" destOrd="2" presId="urn:microsoft.com/office/officeart/2005/8/layout/venn1"/>
    <dgm:cxn modelId="{75C7557A-DF56-4FD5-A7DE-2EFE143D335D}" type="presOf" srcId="{B96C146E-76CA-420D-B423-866AD91D0EB7}" destId="{5AD3CBB6-8ED0-4391-AF95-70DD153C5BAD}" srcOrd="0" destOrd="1" presId="urn:microsoft.com/office/officeart/2005/8/layout/venn1"/>
    <dgm:cxn modelId="{5C10A063-D09B-415A-8E9F-94C8973318AF}" type="presOf" srcId="{DB7E1CD6-7658-4415-89BA-473900D7F7D6}" destId="{5AD3CBB6-8ED0-4391-AF95-70DD153C5BAD}" srcOrd="0" destOrd="0" presId="urn:microsoft.com/office/officeart/2005/8/layout/venn1"/>
    <dgm:cxn modelId="{47830A2A-BE8C-47DF-8FBB-FB1E8DD0F0B5}" type="presOf" srcId="{D5AEEF3A-2DB4-464E-8AD1-4633564D3E7F}" destId="{DDFBB8CE-A422-46B7-9C2E-1300C12B4608}" srcOrd="0" destOrd="0" presId="urn:microsoft.com/office/officeart/2005/8/layout/venn1"/>
    <dgm:cxn modelId="{A84C8EED-5E57-40B7-890B-FA0A7C8241DB}" srcId="{D5AEEF3A-2DB4-464E-8AD1-4633564D3E7F}" destId="{1D723415-2D99-4955-BB91-212A7A133EB4}" srcOrd="1" destOrd="0" parTransId="{41F6C4B9-D0B8-4D36-9FAE-EA80E0C77764}" sibTransId="{CFC604B0-D1A8-482E-821E-225234D9883F}"/>
    <dgm:cxn modelId="{1D0F03DF-312C-4889-AC8C-F6029D938749}" type="presOf" srcId="{E0E00A22-5E52-44CD-BBA1-C3DA6AB4AA52}" destId="{7639F03B-B1C4-4D4D-B622-620ED56EA4A7}" srcOrd="1" destOrd="1" presId="urn:microsoft.com/office/officeart/2005/8/layout/venn1"/>
    <dgm:cxn modelId="{6214F16F-5919-4405-A0D9-1D27C38F9695}" srcId="{2DFBDE45-03BB-4AE6-9C32-71D9C0880F1F}" destId="{D5AEEF3A-2DB4-464E-8AD1-4633564D3E7F}" srcOrd="0" destOrd="0" parTransId="{225CE0D2-BAF5-4762-82E4-184F0AEA03F8}" sibTransId="{9ACA09CB-ADCA-4E51-B36E-42D0279A2846}"/>
    <dgm:cxn modelId="{AEEF2117-14CD-409A-AE8B-CB952EAE2471}" type="presOf" srcId="{1D723415-2D99-4955-BB91-212A7A133EB4}" destId="{DDFBB8CE-A422-46B7-9C2E-1300C12B4608}" srcOrd="0" destOrd="2" presId="urn:microsoft.com/office/officeart/2005/8/layout/venn1"/>
    <dgm:cxn modelId="{DBB8246B-9527-427C-B05B-80CA156CC7ED}" type="presOf" srcId="{B96C146E-76CA-420D-B423-866AD91D0EB7}" destId="{68E63AB9-42F6-4B89-BE59-E09B756ADF53}" srcOrd="1" destOrd="1" presId="urn:microsoft.com/office/officeart/2005/8/layout/venn1"/>
    <dgm:cxn modelId="{21C8593F-EEA4-4408-8D9B-A2C3F562F87A}" type="presOf" srcId="{E291DBCC-8B42-4236-BC93-792757197338}" destId="{68E63AB9-42F6-4B89-BE59-E09B756ADF53}" srcOrd="1" destOrd="3" presId="urn:microsoft.com/office/officeart/2005/8/layout/venn1"/>
    <dgm:cxn modelId="{DBC78DD1-0E06-413A-8824-4661CEA07DD7}" type="presOf" srcId="{DB7E1CD6-7658-4415-89BA-473900D7F7D6}" destId="{68E63AB9-42F6-4B89-BE59-E09B756ADF53}" srcOrd="1" destOrd="0" presId="urn:microsoft.com/office/officeart/2005/8/layout/venn1"/>
    <dgm:cxn modelId="{079C48D2-CC46-47DF-83FE-A4419539E84E}" srcId="{2DFBDE45-03BB-4AE6-9C32-71D9C0880F1F}" destId="{DB7E1CD6-7658-4415-89BA-473900D7F7D6}" srcOrd="2" destOrd="0" parTransId="{4E2F32C2-F7C0-4DA1-B1D7-253CD1B7151B}" sibTransId="{9B2312D8-F132-4B75-BE65-40B3B2500EA3}"/>
    <dgm:cxn modelId="{FE2F1F01-F827-4336-B11E-990D0B8DC8DC}" srcId="{DB7E1CD6-7658-4415-89BA-473900D7F7D6}" destId="{E291DBCC-8B42-4236-BC93-792757197338}" srcOrd="2" destOrd="0" parTransId="{37231D37-B263-421B-BB98-65F9780A7EDE}" sibTransId="{0485FDBE-5B40-4643-AA3C-4B565B9285DC}"/>
    <dgm:cxn modelId="{C85893E6-5AAF-4E24-A634-4E200CC4F5F5}" type="presOf" srcId="{2DFBDE45-03BB-4AE6-9C32-71D9C0880F1F}" destId="{FF6EE944-1474-43F3-AFFB-55CCE80B1469}" srcOrd="0" destOrd="0" presId="urn:microsoft.com/office/officeart/2005/8/layout/venn1"/>
    <dgm:cxn modelId="{FD6B025C-7978-41EC-AB12-E51C7BCE04E1}" srcId="{2DFBDE45-03BB-4AE6-9C32-71D9C0880F1F}" destId="{E333912E-5562-4147-8AF0-3F27D47E178E}" srcOrd="1" destOrd="0" parTransId="{DBA72323-2E83-404F-A990-7FC2E4F8F1C1}" sibTransId="{7AF6AD7F-45F1-4747-A596-1842BF51455B}"/>
    <dgm:cxn modelId="{F19150F2-E1EE-4F55-91CA-630ACF34AD2F}" type="presParOf" srcId="{FF6EE944-1474-43F3-AFFB-55CCE80B1469}" destId="{DDFBB8CE-A422-46B7-9C2E-1300C12B4608}" srcOrd="0" destOrd="0" presId="urn:microsoft.com/office/officeart/2005/8/layout/venn1"/>
    <dgm:cxn modelId="{C4770E01-23AF-44D3-B5B1-510F89EE579A}" type="presParOf" srcId="{FF6EE944-1474-43F3-AFFB-55CCE80B1469}" destId="{5A56EE73-95E4-4477-AD8E-0E1A2633048E}" srcOrd="1" destOrd="0" presId="urn:microsoft.com/office/officeart/2005/8/layout/venn1"/>
    <dgm:cxn modelId="{9932A3DF-D187-4E1A-AB8B-0EAF1500B435}" type="presParOf" srcId="{FF6EE944-1474-43F3-AFFB-55CCE80B1469}" destId="{630EA2F1-BEA1-48EF-9640-A7E2D3C5FA87}" srcOrd="2" destOrd="0" presId="urn:microsoft.com/office/officeart/2005/8/layout/venn1"/>
    <dgm:cxn modelId="{6A769469-C1CA-4612-8F64-0100D3F331C8}" type="presParOf" srcId="{FF6EE944-1474-43F3-AFFB-55CCE80B1469}" destId="{7639F03B-B1C4-4D4D-B622-620ED56EA4A7}" srcOrd="3" destOrd="0" presId="urn:microsoft.com/office/officeart/2005/8/layout/venn1"/>
    <dgm:cxn modelId="{18DA1417-3804-4E84-9280-6E106300C281}" type="presParOf" srcId="{FF6EE944-1474-43F3-AFFB-55CCE80B1469}" destId="{5AD3CBB6-8ED0-4391-AF95-70DD153C5BAD}" srcOrd="4" destOrd="0" presId="urn:microsoft.com/office/officeart/2005/8/layout/venn1"/>
    <dgm:cxn modelId="{80C1C69A-3DCD-4901-956E-DABC3F0FB8D8}" type="presParOf" srcId="{FF6EE944-1474-43F3-AFFB-55CCE80B1469}" destId="{68E63AB9-42F6-4B89-BE59-E09B756ADF5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2CCDF-BCC1-4ACC-989C-D1BE26C95687}" type="doc">
      <dgm:prSet loTypeId="urn:microsoft.com/office/officeart/2005/8/layout/funnel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8481DF8-6FC1-4A5D-8ADA-5EC693C08977}">
      <dgm:prSet phldrT="[Texte]"/>
      <dgm:spPr/>
      <dgm:t>
        <a:bodyPr/>
        <a:lstStyle/>
        <a:p>
          <a:r>
            <a:rPr lang="fr-FR" dirty="0" smtClean="0"/>
            <a:t>Accroissement des entreprises</a:t>
          </a:r>
          <a:endParaRPr lang="fr-FR" dirty="0"/>
        </a:p>
      </dgm:t>
    </dgm:pt>
    <dgm:pt modelId="{818C786C-35FA-432E-8028-53F020556F00}" type="parTrans" cxnId="{212CA9A1-8C75-48A6-9AAD-1A6366D11436}">
      <dgm:prSet/>
      <dgm:spPr/>
      <dgm:t>
        <a:bodyPr/>
        <a:lstStyle/>
        <a:p>
          <a:endParaRPr lang="fr-FR"/>
        </a:p>
      </dgm:t>
    </dgm:pt>
    <dgm:pt modelId="{D2F1BB53-D3FD-456C-B124-F2602906A225}" type="sibTrans" cxnId="{212CA9A1-8C75-48A6-9AAD-1A6366D11436}">
      <dgm:prSet/>
      <dgm:spPr/>
      <dgm:t>
        <a:bodyPr/>
        <a:lstStyle/>
        <a:p>
          <a:endParaRPr lang="fr-FR"/>
        </a:p>
      </dgm:t>
    </dgm:pt>
    <dgm:pt modelId="{62AFDB48-6F4E-4931-8730-21128D240D14}">
      <dgm:prSet phldrT="[Texte]"/>
      <dgm:spPr/>
      <dgm:t>
        <a:bodyPr/>
        <a:lstStyle/>
        <a:p>
          <a:r>
            <a:rPr lang="fr-FR" dirty="0" smtClean="0"/>
            <a:t>Complexification des machines et procédés</a:t>
          </a:r>
          <a:endParaRPr lang="fr-FR" dirty="0"/>
        </a:p>
      </dgm:t>
    </dgm:pt>
    <dgm:pt modelId="{C07E7EE1-471B-4C49-9DDD-B2E6528D318B}" type="parTrans" cxnId="{FE3CC072-53E7-4C6A-8044-396A1EAC0826}">
      <dgm:prSet/>
      <dgm:spPr/>
      <dgm:t>
        <a:bodyPr/>
        <a:lstStyle/>
        <a:p>
          <a:endParaRPr lang="fr-FR"/>
        </a:p>
      </dgm:t>
    </dgm:pt>
    <dgm:pt modelId="{D3118E45-14B4-43D0-89F6-E8964480E354}" type="sibTrans" cxnId="{FE3CC072-53E7-4C6A-8044-396A1EAC0826}">
      <dgm:prSet/>
      <dgm:spPr/>
      <dgm:t>
        <a:bodyPr/>
        <a:lstStyle/>
        <a:p>
          <a:endParaRPr lang="fr-FR"/>
        </a:p>
      </dgm:t>
    </dgm:pt>
    <dgm:pt modelId="{B5808BD0-2BAE-4DA0-9868-E6EAC0C68560}">
      <dgm:prSet phldrT="[Texte]"/>
      <dgm:spPr/>
      <dgm:t>
        <a:bodyPr/>
        <a:lstStyle/>
        <a:p>
          <a:r>
            <a:rPr lang="fr-FR" dirty="0" smtClean="0"/>
            <a:t>Apparition des ingénieurs</a:t>
          </a:r>
          <a:endParaRPr lang="fr-FR" dirty="0"/>
        </a:p>
      </dgm:t>
    </dgm:pt>
    <dgm:pt modelId="{B51C404A-A3E6-4558-93E6-FB4D2AF3E92F}" type="parTrans" cxnId="{8C5B6813-1D58-4F0F-BE41-877B38528FA7}">
      <dgm:prSet/>
      <dgm:spPr/>
      <dgm:t>
        <a:bodyPr/>
        <a:lstStyle/>
        <a:p>
          <a:endParaRPr lang="fr-FR"/>
        </a:p>
      </dgm:t>
    </dgm:pt>
    <dgm:pt modelId="{51317A6C-D387-4973-83E0-4212F6A1391C}" type="sibTrans" cxnId="{8C5B6813-1D58-4F0F-BE41-877B38528FA7}">
      <dgm:prSet/>
      <dgm:spPr/>
      <dgm:t>
        <a:bodyPr/>
        <a:lstStyle/>
        <a:p>
          <a:endParaRPr lang="fr-FR"/>
        </a:p>
      </dgm:t>
    </dgm:pt>
    <dgm:pt modelId="{08161D39-D877-4BF8-8E7E-CC19C4934A1A}">
      <dgm:prSet phldrT="[Texte]"/>
      <dgm:spPr/>
      <dgm:t>
        <a:bodyPr/>
        <a:lstStyle/>
        <a:p>
          <a:r>
            <a:rPr lang="fr-FR" dirty="0" smtClean="0"/>
            <a:t>Organisation post révolution mal adaptée</a:t>
          </a:r>
          <a:endParaRPr lang="fr-FR" dirty="0"/>
        </a:p>
      </dgm:t>
    </dgm:pt>
    <dgm:pt modelId="{B7580F6A-66D2-4E16-BF5F-A53ED16B7522}" type="parTrans" cxnId="{33A60745-A3CC-4CE7-AF26-90870075653F}">
      <dgm:prSet/>
      <dgm:spPr/>
      <dgm:t>
        <a:bodyPr/>
        <a:lstStyle/>
        <a:p>
          <a:endParaRPr lang="fr-FR"/>
        </a:p>
      </dgm:t>
    </dgm:pt>
    <dgm:pt modelId="{EE18D568-486E-4632-8972-94D69C7D6CC9}" type="sibTrans" cxnId="{33A60745-A3CC-4CE7-AF26-90870075653F}">
      <dgm:prSet/>
      <dgm:spPr/>
      <dgm:t>
        <a:bodyPr/>
        <a:lstStyle/>
        <a:p>
          <a:endParaRPr lang="fr-FR"/>
        </a:p>
      </dgm:t>
    </dgm:pt>
    <dgm:pt modelId="{E47E02B9-9C08-4C4A-9514-4A29291727EA}" type="pres">
      <dgm:prSet presAssocID="{7E52CCDF-BCC1-4ACC-989C-D1BE26C95687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325F43-9FAE-4E24-B364-36D25A3E3769}" type="pres">
      <dgm:prSet presAssocID="{7E52CCDF-BCC1-4ACC-989C-D1BE26C95687}" presName="ellipse" presStyleLbl="trBgShp" presStyleIdx="0" presStyleCnt="1"/>
      <dgm:spPr/>
    </dgm:pt>
    <dgm:pt modelId="{6A04B223-CE5C-4353-BE79-EFF4D761C606}" type="pres">
      <dgm:prSet presAssocID="{7E52CCDF-BCC1-4ACC-989C-D1BE26C95687}" presName="arrow1" presStyleLbl="fgShp" presStyleIdx="0" presStyleCnt="1"/>
      <dgm:spPr/>
    </dgm:pt>
    <dgm:pt modelId="{5A56EBE7-94AB-4BAB-B189-B1575856FAD1}" type="pres">
      <dgm:prSet presAssocID="{7E52CCDF-BCC1-4ACC-989C-D1BE26C95687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672550-7AA5-4F05-995C-64547284C04E}" type="pres">
      <dgm:prSet presAssocID="{62AFDB48-6F4E-4931-8730-21128D240D1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EF03E0-0623-46AC-908C-D5EDEE552F3E}" type="pres">
      <dgm:prSet presAssocID="{B5808BD0-2BAE-4DA0-9868-E6EAC0C68560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7C10A0-3C81-4109-9FAD-30109C619302}" type="pres">
      <dgm:prSet presAssocID="{08161D39-D877-4BF8-8E7E-CC19C4934A1A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6C5A2C-B999-4C6C-BBA1-93BFE6EF6061}" type="pres">
      <dgm:prSet presAssocID="{7E52CCDF-BCC1-4ACC-989C-D1BE26C95687}" presName="funnel" presStyleLbl="trAlignAcc1" presStyleIdx="0" presStyleCnt="1"/>
      <dgm:spPr/>
    </dgm:pt>
  </dgm:ptLst>
  <dgm:cxnLst>
    <dgm:cxn modelId="{212CA9A1-8C75-48A6-9AAD-1A6366D11436}" srcId="{7E52CCDF-BCC1-4ACC-989C-D1BE26C95687}" destId="{C8481DF8-6FC1-4A5D-8ADA-5EC693C08977}" srcOrd="0" destOrd="0" parTransId="{818C786C-35FA-432E-8028-53F020556F00}" sibTransId="{D2F1BB53-D3FD-456C-B124-F2602906A225}"/>
    <dgm:cxn modelId="{BD60C452-C9DB-47E7-A675-FD1A7A445F63}" type="presOf" srcId="{7E52CCDF-BCC1-4ACC-989C-D1BE26C95687}" destId="{E47E02B9-9C08-4C4A-9514-4A29291727EA}" srcOrd="0" destOrd="0" presId="urn:microsoft.com/office/officeart/2005/8/layout/funnel1"/>
    <dgm:cxn modelId="{9EF75E9F-52B2-487F-B8CE-1A94B2BC13A9}" type="presOf" srcId="{08161D39-D877-4BF8-8E7E-CC19C4934A1A}" destId="{5A56EBE7-94AB-4BAB-B189-B1575856FAD1}" srcOrd="0" destOrd="0" presId="urn:microsoft.com/office/officeart/2005/8/layout/funnel1"/>
    <dgm:cxn modelId="{AF66D130-32A3-4687-A295-871883D643B1}" type="presOf" srcId="{C8481DF8-6FC1-4A5D-8ADA-5EC693C08977}" destId="{BC7C10A0-3C81-4109-9FAD-30109C619302}" srcOrd="0" destOrd="0" presId="urn:microsoft.com/office/officeart/2005/8/layout/funnel1"/>
    <dgm:cxn modelId="{33A60745-A3CC-4CE7-AF26-90870075653F}" srcId="{7E52CCDF-BCC1-4ACC-989C-D1BE26C95687}" destId="{08161D39-D877-4BF8-8E7E-CC19C4934A1A}" srcOrd="3" destOrd="0" parTransId="{B7580F6A-66D2-4E16-BF5F-A53ED16B7522}" sibTransId="{EE18D568-486E-4632-8972-94D69C7D6CC9}"/>
    <dgm:cxn modelId="{DE896ED3-41ED-42E0-8333-D57AA2143B19}" type="presOf" srcId="{B5808BD0-2BAE-4DA0-9868-E6EAC0C68560}" destId="{70672550-7AA5-4F05-995C-64547284C04E}" srcOrd="0" destOrd="0" presId="urn:microsoft.com/office/officeart/2005/8/layout/funnel1"/>
    <dgm:cxn modelId="{8C5B6813-1D58-4F0F-BE41-877B38528FA7}" srcId="{7E52CCDF-BCC1-4ACC-989C-D1BE26C95687}" destId="{B5808BD0-2BAE-4DA0-9868-E6EAC0C68560}" srcOrd="2" destOrd="0" parTransId="{B51C404A-A3E6-4558-93E6-FB4D2AF3E92F}" sibTransId="{51317A6C-D387-4973-83E0-4212F6A1391C}"/>
    <dgm:cxn modelId="{FE3CC072-53E7-4C6A-8044-396A1EAC0826}" srcId="{7E52CCDF-BCC1-4ACC-989C-D1BE26C95687}" destId="{62AFDB48-6F4E-4931-8730-21128D240D14}" srcOrd="1" destOrd="0" parTransId="{C07E7EE1-471B-4C49-9DDD-B2E6528D318B}" sibTransId="{D3118E45-14B4-43D0-89F6-E8964480E354}"/>
    <dgm:cxn modelId="{652238F5-6F2F-406C-B856-1D76FAEF64F0}" type="presOf" srcId="{62AFDB48-6F4E-4931-8730-21128D240D14}" destId="{E1EF03E0-0623-46AC-908C-D5EDEE552F3E}" srcOrd="0" destOrd="0" presId="urn:microsoft.com/office/officeart/2005/8/layout/funnel1"/>
    <dgm:cxn modelId="{3E5C2C6E-4BBA-4EBB-848C-A2B5BA939394}" type="presParOf" srcId="{E47E02B9-9C08-4C4A-9514-4A29291727EA}" destId="{52325F43-9FAE-4E24-B364-36D25A3E3769}" srcOrd="0" destOrd="0" presId="urn:microsoft.com/office/officeart/2005/8/layout/funnel1"/>
    <dgm:cxn modelId="{37864AC8-2BAC-4836-A60D-3B158D70A553}" type="presParOf" srcId="{E47E02B9-9C08-4C4A-9514-4A29291727EA}" destId="{6A04B223-CE5C-4353-BE79-EFF4D761C606}" srcOrd="1" destOrd="0" presId="urn:microsoft.com/office/officeart/2005/8/layout/funnel1"/>
    <dgm:cxn modelId="{21777810-F5D3-4512-8C9E-5D97F2398995}" type="presParOf" srcId="{E47E02B9-9C08-4C4A-9514-4A29291727EA}" destId="{5A56EBE7-94AB-4BAB-B189-B1575856FAD1}" srcOrd="2" destOrd="0" presId="urn:microsoft.com/office/officeart/2005/8/layout/funnel1"/>
    <dgm:cxn modelId="{4C2BD913-1822-4BC1-BFAC-93DCA0797FC1}" type="presParOf" srcId="{E47E02B9-9C08-4C4A-9514-4A29291727EA}" destId="{70672550-7AA5-4F05-995C-64547284C04E}" srcOrd="3" destOrd="0" presId="urn:microsoft.com/office/officeart/2005/8/layout/funnel1"/>
    <dgm:cxn modelId="{2DBE0A51-7882-4AA2-BD73-50F107DCB5E2}" type="presParOf" srcId="{E47E02B9-9C08-4C4A-9514-4A29291727EA}" destId="{E1EF03E0-0623-46AC-908C-D5EDEE552F3E}" srcOrd="4" destOrd="0" presId="urn:microsoft.com/office/officeart/2005/8/layout/funnel1"/>
    <dgm:cxn modelId="{BEFE58D5-9186-4DBE-A340-C38871B67212}" type="presParOf" srcId="{E47E02B9-9C08-4C4A-9514-4A29291727EA}" destId="{BC7C10A0-3C81-4109-9FAD-30109C619302}" srcOrd="5" destOrd="0" presId="urn:microsoft.com/office/officeart/2005/8/layout/funnel1"/>
    <dgm:cxn modelId="{23392451-8165-46B5-BCE4-7FB2FF26AC54}" type="presParOf" srcId="{E47E02B9-9C08-4C4A-9514-4A29291727EA}" destId="{1A6C5A2C-B999-4C6C-BBA1-93BFE6EF606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6C5E31-38C3-432F-89F7-F97F6396DD05}" type="doc">
      <dgm:prSet loTypeId="urn:microsoft.com/office/officeart/2005/8/layout/hierarchy4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1E5BC1A5-D51C-4C02-AF7F-7EE760822D58}">
      <dgm:prSet phldrT="[Texte]"/>
      <dgm:spPr/>
      <dgm:t>
        <a:bodyPr/>
        <a:lstStyle/>
        <a:p>
          <a:r>
            <a:rPr lang="fr-FR" dirty="0" smtClean="0"/>
            <a:t>La organisation pratique de l’atelier </a:t>
          </a:r>
          <a:endParaRPr lang="fr-FR" dirty="0"/>
        </a:p>
      </dgm:t>
    </dgm:pt>
    <dgm:pt modelId="{6CFD84B7-7866-4E07-A208-7DEE2B9E3342}" type="parTrans" cxnId="{FF63917D-A04A-4315-8A45-953EDE6816F9}">
      <dgm:prSet/>
      <dgm:spPr/>
      <dgm:t>
        <a:bodyPr/>
        <a:lstStyle/>
        <a:p>
          <a:endParaRPr lang="fr-FR"/>
        </a:p>
      </dgm:t>
    </dgm:pt>
    <dgm:pt modelId="{33FE5786-7339-4BE5-BCCB-B74D46C42CE1}" type="sibTrans" cxnId="{FF63917D-A04A-4315-8A45-953EDE6816F9}">
      <dgm:prSet/>
      <dgm:spPr/>
      <dgm:t>
        <a:bodyPr/>
        <a:lstStyle/>
        <a:p>
          <a:endParaRPr lang="fr-FR"/>
        </a:p>
      </dgm:t>
    </dgm:pt>
    <dgm:pt modelId="{47842A66-5364-44FC-BB36-5E2784FF0F80}">
      <dgm:prSet phldrT="[Texte]"/>
      <dgm:spPr/>
      <dgm:t>
        <a:bodyPr/>
        <a:lstStyle/>
        <a:p>
          <a:r>
            <a:rPr lang="fr-FR" dirty="0" smtClean="0"/>
            <a:t>Maitriser le temps opératoire</a:t>
          </a:r>
          <a:endParaRPr lang="fr-FR" dirty="0"/>
        </a:p>
      </dgm:t>
    </dgm:pt>
    <dgm:pt modelId="{B9DB3B60-380C-412D-AF12-359AFA4B2ACC}" type="parTrans" cxnId="{864D8A71-7590-445D-AE0C-F29A5845873C}">
      <dgm:prSet/>
      <dgm:spPr/>
      <dgm:t>
        <a:bodyPr/>
        <a:lstStyle/>
        <a:p>
          <a:endParaRPr lang="fr-FR"/>
        </a:p>
      </dgm:t>
    </dgm:pt>
    <dgm:pt modelId="{B78D1B36-0485-4B6A-8325-C88FBE78D5CA}" type="sibTrans" cxnId="{864D8A71-7590-445D-AE0C-F29A5845873C}">
      <dgm:prSet/>
      <dgm:spPr/>
      <dgm:t>
        <a:bodyPr/>
        <a:lstStyle/>
        <a:p>
          <a:endParaRPr lang="fr-FR"/>
        </a:p>
      </dgm:t>
    </dgm:pt>
    <dgm:pt modelId="{396A2DCB-94FC-4E5F-8810-7E6D3976D3F7}">
      <dgm:prSet phldrT="[Texte]"/>
      <dgm:spPr/>
      <dgm:t>
        <a:bodyPr vert="horz"/>
        <a:lstStyle/>
        <a:p>
          <a:r>
            <a:rPr lang="fr-FR" dirty="0" smtClean="0"/>
            <a:t>Décomposer les gestes des meilleurs</a:t>
          </a:r>
        </a:p>
        <a:p>
          <a:r>
            <a:rPr lang="fr-FR" dirty="0" smtClean="0"/>
            <a:t> +</a:t>
          </a:r>
        </a:p>
        <a:p>
          <a:r>
            <a:rPr lang="fr-FR" dirty="0" smtClean="0"/>
            <a:t>chronométrer</a:t>
          </a:r>
          <a:endParaRPr lang="fr-FR" dirty="0"/>
        </a:p>
      </dgm:t>
    </dgm:pt>
    <dgm:pt modelId="{ABC4AD16-549F-4E0C-A4F6-84E2102AB9FD}" type="parTrans" cxnId="{CDEC3CA2-FE22-492F-971B-4F6B5F8CC559}">
      <dgm:prSet/>
      <dgm:spPr/>
      <dgm:t>
        <a:bodyPr/>
        <a:lstStyle/>
        <a:p>
          <a:endParaRPr lang="fr-FR"/>
        </a:p>
      </dgm:t>
    </dgm:pt>
    <dgm:pt modelId="{FB88C9F8-EB9C-4AEB-A9CC-F36D84F8B8CD}" type="sibTrans" cxnId="{CDEC3CA2-FE22-492F-971B-4F6B5F8CC559}">
      <dgm:prSet/>
      <dgm:spPr/>
      <dgm:t>
        <a:bodyPr/>
        <a:lstStyle/>
        <a:p>
          <a:endParaRPr lang="fr-FR"/>
        </a:p>
      </dgm:t>
    </dgm:pt>
    <dgm:pt modelId="{6242FD24-DB38-4F69-94BB-667AD6155F32}">
      <dgm:prSet phldrT="[Texte]"/>
      <dgm:spPr/>
      <dgm:t>
        <a:bodyPr vert="horz"/>
        <a:lstStyle/>
        <a:p>
          <a:r>
            <a:rPr lang="fr-FR" dirty="0" smtClean="0"/>
            <a:t>Sommer les temps partiels avec un % de repos</a:t>
          </a:r>
        </a:p>
      </dgm:t>
    </dgm:pt>
    <dgm:pt modelId="{A7CBB2AA-088E-4A18-919A-3FF51F64755A}" type="parTrans" cxnId="{B604DF89-834F-4FC1-A7C0-DD1D3AD62E98}">
      <dgm:prSet/>
      <dgm:spPr/>
      <dgm:t>
        <a:bodyPr/>
        <a:lstStyle/>
        <a:p>
          <a:endParaRPr lang="fr-FR"/>
        </a:p>
      </dgm:t>
    </dgm:pt>
    <dgm:pt modelId="{2149AD83-35AF-4C9B-AF19-D6D7DB489FE7}" type="sibTrans" cxnId="{B604DF89-834F-4FC1-A7C0-DD1D3AD62E98}">
      <dgm:prSet/>
      <dgm:spPr/>
      <dgm:t>
        <a:bodyPr/>
        <a:lstStyle/>
        <a:p>
          <a:endParaRPr lang="fr-FR"/>
        </a:p>
      </dgm:t>
    </dgm:pt>
    <dgm:pt modelId="{5BC6739A-01E6-4762-8550-DEA3E42961BB}">
      <dgm:prSet phldrT="[Texte]"/>
      <dgm:spPr/>
      <dgm:t>
        <a:bodyPr/>
        <a:lstStyle/>
        <a:p>
          <a:r>
            <a:rPr lang="fr-FR" dirty="0" smtClean="0"/>
            <a:t>Maitriser les méthodes de travail</a:t>
          </a:r>
          <a:endParaRPr lang="fr-FR" dirty="0"/>
        </a:p>
      </dgm:t>
    </dgm:pt>
    <dgm:pt modelId="{79A325DD-2948-4869-820C-8D14446277FE}" type="parTrans" cxnId="{A693FA5F-F22A-411B-9599-51C6E23D062F}">
      <dgm:prSet/>
      <dgm:spPr/>
      <dgm:t>
        <a:bodyPr/>
        <a:lstStyle/>
        <a:p>
          <a:endParaRPr lang="fr-FR"/>
        </a:p>
      </dgm:t>
    </dgm:pt>
    <dgm:pt modelId="{3F748DF8-CDCB-4B4B-A36A-04D80BC2341F}" type="sibTrans" cxnId="{A693FA5F-F22A-411B-9599-51C6E23D062F}">
      <dgm:prSet/>
      <dgm:spPr/>
      <dgm:t>
        <a:bodyPr/>
        <a:lstStyle/>
        <a:p>
          <a:endParaRPr lang="fr-FR"/>
        </a:p>
      </dgm:t>
    </dgm:pt>
    <dgm:pt modelId="{0D83783C-7C30-48BA-9FAD-4677FC093AC6}">
      <dgm:prSet phldrT="[Texte]"/>
      <dgm:spPr/>
      <dgm:t>
        <a:bodyPr/>
        <a:lstStyle/>
        <a:p>
          <a:r>
            <a:rPr lang="fr-FR" dirty="0" smtClean="0"/>
            <a:t>Traduire le savoir en mécanismes opérationnels</a:t>
          </a:r>
          <a:endParaRPr lang="fr-FR" dirty="0"/>
        </a:p>
      </dgm:t>
    </dgm:pt>
    <dgm:pt modelId="{23FFA870-699A-4750-AC37-E1A99D74D599}" type="parTrans" cxnId="{B6A65629-FD7A-415D-B5C5-5ACAF60628F1}">
      <dgm:prSet/>
      <dgm:spPr/>
      <dgm:t>
        <a:bodyPr/>
        <a:lstStyle/>
        <a:p>
          <a:endParaRPr lang="fr-FR"/>
        </a:p>
      </dgm:t>
    </dgm:pt>
    <dgm:pt modelId="{41F9A108-1A23-4014-93A6-CD8FB7E02D0B}" type="sibTrans" cxnId="{B6A65629-FD7A-415D-B5C5-5ACAF60628F1}">
      <dgm:prSet/>
      <dgm:spPr/>
      <dgm:t>
        <a:bodyPr/>
        <a:lstStyle/>
        <a:p>
          <a:endParaRPr lang="fr-FR"/>
        </a:p>
      </dgm:t>
    </dgm:pt>
    <dgm:pt modelId="{C3DAE71E-979D-4932-94A5-CED62E89D468}">
      <dgm:prSet phldrT="[Texte]"/>
      <dgm:spPr/>
      <dgm:t>
        <a:bodyPr/>
        <a:lstStyle/>
        <a:p>
          <a:r>
            <a:rPr lang="fr-FR" dirty="0" smtClean="0"/>
            <a:t>Prescrire les taches</a:t>
          </a:r>
          <a:endParaRPr lang="fr-FR" dirty="0"/>
        </a:p>
      </dgm:t>
    </dgm:pt>
    <dgm:pt modelId="{69011653-B2FC-41F8-B8EB-284213EDF883}" type="parTrans" cxnId="{F7C62500-5AA6-44EA-994E-286EFA5B61B1}">
      <dgm:prSet/>
      <dgm:spPr/>
      <dgm:t>
        <a:bodyPr/>
        <a:lstStyle/>
        <a:p>
          <a:endParaRPr lang="fr-FR"/>
        </a:p>
      </dgm:t>
    </dgm:pt>
    <dgm:pt modelId="{5F918DDA-6252-4D64-B26B-3A717E344C1F}" type="sibTrans" cxnId="{F7C62500-5AA6-44EA-994E-286EFA5B61B1}">
      <dgm:prSet/>
      <dgm:spPr/>
      <dgm:t>
        <a:bodyPr/>
        <a:lstStyle/>
        <a:p>
          <a:endParaRPr lang="fr-FR"/>
        </a:p>
      </dgm:t>
    </dgm:pt>
    <dgm:pt modelId="{BE79E788-B3CC-48BE-A33E-6414E7886378}">
      <dgm:prSet phldrT="[Texte]"/>
      <dgm:spPr/>
      <dgm:t>
        <a:bodyPr/>
        <a:lstStyle/>
        <a:p>
          <a:r>
            <a:rPr lang="fr-FR" dirty="0" smtClean="0"/>
            <a:t>Mettre en place la structure capable de faire respecter l’organisation</a:t>
          </a:r>
          <a:endParaRPr lang="fr-FR" dirty="0"/>
        </a:p>
      </dgm:t>
    </dgm:pt>
    <dgm:pt modelId="{73C3F111-9913-4039-AE6C-C7C58B68B28F}" type="parTrans" cxnId="{107FC885-F4AE-4FF7-909E-CC9271C84CF2}">
      <dgm:prSet/>
      <dgm:spPr/>
      <dgm:t>
        <a:bodyPr/>
        <a:lstStyle/>
        <a:p>
          <a:endParaRPr lang="fr-FR"/>
        </a:p>
      </dgm:t>
    </dgm:pt>
    <dgm:pt modelId="{7999C1E9-A1CD-4370-A83C-819C4D578369}" type="sibTrans" cxnId="{107FC885-F4AE-4FF7-909E-CC9271C84CF2}">
      <dgm:prSet/>
      <dgm:spPr/>
      <dgm:t>
        <a:bodyPr/>
        <a:lstStyle/>
        <a:p>
          <a:endParaRPr lang="fr-FR"/>
        </a:p>
      </dgm:t>
    </dgm:pt>
    <dgm:pt modelId="{ADD9FB91-9A1B-4EFB-8782-A5E04C3249F3}">
      <dgm:prSet phldrT="[Texte]"/>
      <dgm:spPr/>
      <dgm:t>
        <a:bodyPr/>
        <a:lstStyle/>
        <a:p>
          <a:r>
            <a:rPr lang="fr-FR" dirty="0" smtClean="0"/>
            <a:t>Améliorer les conditions de travail : outillage, machine</a:t>
          </a:r>
          <a:endParaRPr lang="fr-FR" dirty="0"/>
        </a:p>
      </dgm:t>
    </dgm:pt>
    <dgm:pt modelId="{CFE9C7F8-78A4-456B-BBB7-614BF42B786D}" type="parTrans" cxnId="{94B7B307-C50F-4711-BC5A-20D6047A03E4}">
      <dgm:prSet/>
      <dgm:spPr/>
      <dgm:t>
        <a:bodyPr/>
        <a:lstStyle/>
        <a:p>
          <a:endParaRPr lang="fr-FR"/>
        </a:p>
      </dgm:t>
    </dgm:pt>
    <dgm:pt modelId="{C4219AE8-A946-4996-8AD1-378EADA5FC90}" type="sibTrans" cxnId="{94B7B307-C50F-4711-BC5A-20D6047A03E4}">
      <dgm:prSet/>
      <dgm:spPr/>
      <dgm:t>
        <a:bodyPr/>
        <a:lstStyle/>
        <a:p>
          <a:endParaRPr lang="fr-FR"/>
        </a:p>
      </dgm:t>
    </dgm:pt>
    <dgm:pt modelId="{E34E2317-D39B-4C64-8B2F-C4A077ED2BE6}">
      <dgm:prSet phldrT="[Texte]"/>
      <dgm:spPr/>
      <dgm:t>
        <a:bodyPr/>
        <a:lstStyle/>
        <a:p>
          <a:r>
            <a:rPr lang="fr-FR" dirty="0" smtClean="0"/>
            <a:t>Rassembler la totalité des connaissances</a:t>
          </a:r>
          <a:endParaRPr lang="fr-FR" dirty="0"/>
        </a:p>
      </dgm:t>
    </dgm:pt>
    <dgm:pt modelId="{3F6C0326-0474-4562-A22D-398FD7B9F713}" type="parTrans" cxnId="{1F968342-4B71-4742-B1AC-B06C0DF2216E}">
      <dgm:prSet/>
      <dgm:spPr/>
      <dgm:t>
        <a:bodyPr/>
        <a:lstStyle/>
        <a:p>
          <a:endParaRPr lang="fr-FR"/>
        </a:p>
      </dgm:t>
    </dgm:pt>
    <dgm:pt modelId="{728C8600-92EB-4670-95CC-0CD43843B63F}" type="sibTrans" cxnId="{1F968342-4B71-4742-B1AC-B06C0DF2216E}">
      <dgm:prSet/>
      <dgm:spPr/>
      <dgm:t>
        <a:bodyPr/>
        <a:lstStyle/>
        <a:p>
          <a:endParaRPr lang="fr-FR"/>
        </a:p>
      </dgm:t>
    </dgm:pt>
    <dgm:pt modelId="{6D58BD0E-3BCB-4120-B823-63C0A050E26C}">
      <dgm:prSet phldrT="[Texte]"/>
      <dgm:spPr/>
      <dgm:t>
        <a:bodyPr/>
        <a:lstStyle/>
        <a:p>
          <a:r>
            <a:rPr lang="fr-FR" dirty="0" smtClean="0"/>
            <a:t>Réaliser un mode opératoire idéal</a:t>
          </a:r>
          <a:endParaRPr lang="fr-FR" dirty="0"/>
        </a:p>
      </dgm:t>
    </dgm:pt>
    <dgm:pt modelId="{9142DB5F-475A-43C3-9048-5A5717FD022A}" type="parTrans" cxnId="{3AB2316C-77F9-4B88-BDB7-6357BB5BC1DE}">
      <dgm:prSet/>
      <dgm:spPr/>
      <dgm:t>
        <a:bodyPr/>
        <a:lstStyle/>
        <a:p>
          <a:endParaRPr lang="fr-FR"/>
        </a:p>
      </dgm:t>
    </dgm:pt>
    <dgm:pt modelId="{76158980-3CDC-4D41-B3CF-5C57999C959D}" type="sibTrans" cxnId="{3AB2316C-77F9-4B88-BDB7-6357BB5BC1DE}">
      <dgm:prSet/>
      <dgm:spPr/>
      <dgm:t>
        <a:bodyPr/>
        <a:lstStyle/>
        <a:p>
          <a:endParaRPr lang="fr-FR"/>
        </a:p>
      </dgm:t>
    </dgm:pt>
    <dgm:pt modelId="{50AB7D21-B172-4C15-B1A9-21A26940F3C5}" type="pres">
      <dgm:prSet presAssocID="{276C5E31-38C3-432F-89F7-F97F6396DD0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CFAC0DD3-0B84-47AD-898D-FBE65FB78806}" type="pres">
      <dgm:prSet presAssocID="{1E5BC1A5-D51C-4C02-AF7F-7EE760822D58}" presName="vertOne" presStyleCnt="0"/>
      <dgm:spPr/>
    </dgm:pt>
    <dgm:pt modelId="{A0A1FC04-BBE7-4232-9FA9-596D521B896E}" type="pres">
      <dgm:prSet presAssocID="{1E5BC1A5-D51C-4C02-AF7F-7EE760822D5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3ECAF97-ED81-428B-B231-1C4C1BAC7113}" type="pres">
      <dgm:prSet presAssocID="{1E5BC1A5-D51C-4C02-AF7F-7EE760822D58}" presName="parTransOne" presStyleCnt="0"/>
      <dgm:spPr/>
    </dgm:pt>
    <dgm:pt modelId="{2F14E9F9-558A-4A65-A2BA-F715C6DB95A2}" type="pres">
      <dgm:prSet presAssocID="{1E5BC1A5-D51C-4C02-AF7F-7EE760822D58}" presName="horzOne" presStyleCnt="0"/>
      <dgm:spPr/>
    </dgm:pt>
    <dgm:pt modelId="{9D4BAE83-25F7-4C06-9716-90677539D51A}" type="pres">
      <dgm:prSet presAssocID="{47842A66-5364-44FC-BB36-5E2784FF0F80}" presName="vertTwo" presStyleCnt="0"/>
      <dgm:spPr/>
    </dgm:pt>
    <dgm:pt modelId="{611A597E-F0FA-4084-B47A-4220CF68CA4A}" type="pres">
      <dgm:prSet presAssocID="{47842A66-5364-44FC-BB36-5E2784FF0F80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E636B8-9BB3-49AB-AF66-4292790B5D02}" type="pres">
      <dgm:prSet presAssocID="{47842A66-5364-44FC-BB36-5E2784FF0F80}" presName="parTransTwo" presStyleCnt="0"/>
      <dgm:spPr/>
    </dgm:pt>
    <dgm:pt modelId="{E98F63AF-8773-42D0-A40F-4609D1084C31}" type="pres">
      <dgm:prSet presAssocID="{47842A66-5364-44FC-BB36-5E2784FF0F80}" presName="horzTwo" presStyleCnt="0"/>
      <dgm:spPr/>
    </dgm:pt>
    <dgm:pt modelId="{FB6FCEF1-14EC-4DF5-88C8-4D1A6AB9B0FE}" type="pres">
      <dgm:prSet presAssocID="{396A2DCB-94FC-4E5F-8810-7E6D3976D3F7}" presName="vertThree" presStyleCnt="0"/>
      <dgm:spPr/>
    </dgm:pt>
    <dgm:pt modelId="{DCB603AD-4E2D-4555-B3A3-EFAC4124D9B9}" type="pres">
      <dgm:prSet presAssocID="{396A2DCB-94FC-4E5F-8810-7E6D3976D3F7}" presName="txThre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29D46A6-7B26-42E7-A5BB-08CF81D07691}" type="pres">
      <dgm:prSet presAssocID="{396A2DCB-94FC-4E5F-8810-7E6D3976D3F7}" presName="horzThree" presStyleCnt="0"/>
      <dgm:spPr/>
    </dgm:pt>
    <dgm:pt modelId="{3CCB6609-BB8D-4802-AB82-344DF30B880A}" type="pres">
      <dgm:prSet presAssocID="{FB88C9F8-EB9C-4AEB-A9CC-F36D84F8B8CD}" presName="sibSpaceThree" presStyleCnt="0"/>
      <dgm:spPr/>
    </dgm:pt>
    <dgm:pt modelId="{F4484713-807C-4394-8C59-9B5C0DABE38E}" type="pres">
      <dgm:prSet presAssocID="{6242FD24-DB38-4F69-94BB-667AD6155F32}" presName="vertThree" presStyleCnt="0"/>
      <dgm:spPr/>
    </dgm:pt>
    <dgm:pt modelId="{3E713B4E-B7F3-4CFA-8EC4-F73B78C452E4}" type="pres">
      <dgm:prSet presAssocID="{6242FD24-DB38-4F69-94BB-667AD6155F32}" presName="txThre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121DEEE-33F2-40CD-B4BA-60132725678B}" type="pres">
      <dgm:prSet presAssocID="{6242FD24-DB38-4F69-94BB-667AD6155F32}" presName="horzThree" presStyleCnt="0"/>
      <dgm:spPr/>
    </dgm:pt>
    <dgm:pt modelId="{86F01579-A094-47D1-98A1-27701F8D33DA}" type="pres">
      <dgm:prSet presAssocID="{B78D1B36-0485-4B6A-8325-C88FBE78D5CA}" presName="sibSpaceTwo" presStyleCnt="0"/>
      <dgm:spPr/>
    </dgm:pt>
    <dgm:pt modelId="{129E0603-8C99-4823-A4C8-321112F6B679}" type="pres">
      <dgm:prSet presAssocID="{5BC6739A-01E6-4762-8550-DEA3E42961BB}" presName="vertTwo" presStyleCnt="0"/>
      <dgm:spPr/>
    </dgm:pt>
    <dgm:pt modelId="{1A4E6015-0739-4BCD-89AB-AA863D8CA7D7}" type="pres">
      <dgm:prSet presAssocID="{5BC6739A-01E6-4762-8550-DEA3E42961BB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3B12168-8B0C-4566-9D34-00D426057EE0}" type="pres">
      <dgm:prSet presAssocID="{5BC6739A-01E6-4762-8550-DEA3E42961BB}" presName="parTransTwo" presStyleCnt="0"/>
      <dgm:spPr/>
    </dgm:pt>
    <dgm:pt modelId="{A607864F-B68B-4D1C-8727-22FB7E8DF3C7}" type="pres">
      <dgm:prSet presAssocID="{5BC6739A-01E6-4762-8550-DEA3E42961BB}" presName="horzTwo" presStyleCnt="0"/>
      <dgm:spPr/>
    </dgm:pt>
    <dgm:pt modelId="{B1660A6E-E713-4674-B1B5-3756E05B3B74}" type="pres">
      <dgm:prSet presAssocID="{E34E2317-D39B-4C64-8B2F-C4A077ED2BE6}" presName="vertThree" presStyleCnt="0"/>
      <dgm:spPr/>
    </dgm:pt>
    <dgm:pt modelId="{6A335944-7119-417A-8D78-1BF485073E2F}" type="pres">
      <dgm:prSet presAssocID="{E34E2317-D39B-4C64-8B2F-C4A077ED2BE6}" presName="txThre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5129801-D1E1-4673-B7F7-B86761C1E343}" type="pres">
      <dgm:prSet presAssocID="{E34E2317-D39B-4C64-8B2F-C4A077ED2BE6}" presName="horzThree" presStyleCnt="0"/>
      <dgm:spPr/>
    </dgm:pt>
    <dgm:pt modelId="{827C5CEE-CDA4-44CD-864A-3CE380626424}" type="pres">
      <dgm:prSet presAssocID="{728C8600-92EB-4670-95CC-0CD43843B63F}" presName="sibSpaceThree" presStyleCnt="0"/>
      <dgm:spPr/>
    </dgm:pt>
    <dgm:pt modelId="{F5B9F95F-000A-49A1-B7E3-42894C3BABEF}" type="pres">
      <dgm:prSet presAssocID="{6D58BD0E-3BCB-4120-B823-63C0A050E26C}" presName="vertThree" presStyleCnt="0"/>
      <dgm:spPr/>
    </dgm:pt>
    <dgm:pt modelId="{F4404536-96F1-45FD-A106-FB2338E659CF}" type="pres">
      <dgm:prSet presAssocID="{6D58BD0E-3BCB-4120-B823-63C0A050E26C}" presName="txThre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CE4C89C-C57E-4720-ADCA-00ED8B08E8AF}" type="pres">
      <dgm:prSet presAssocID="{6D58BD0E-3BCB-4120-B823-63C0A050E26C}" presName="horzThree" presStyleCnt="0"/>
      <dgm:spPr/>
    </dgm:pt>
    <dgm:pt modelId="{4E8AC1BB-35E7-442C-BE4E-56235B924AFF}" type="pres">
      <dgm:prSet presAssocID="{76158980-3CDC-4D41-B3CF-5C57999C959D}" presName="sibSpaceThree" presStyleCnt="0"/>
      <dgm:spPr/>
    </dgm:pt>
    <dgm:pt modelId="{4D3FCB04-E444-4C0B-8E2A-C906AB75E68E}" type="pres">
      <dgm:prSet presAssocID="{ADD9FB91-9A1B-4EFB-8782-A5E04C3249F3}" presName="vertThree" presStyleCnt="0"/>
      <dgm:spPr/>
    </dgm:pt>
    <dgm:pt modelId="{CE50A06F-4BDD-4FF2-BEDA-4F350336D88E}" type="pres">
      <dgm:prSet presAssocID="{ADD9FB91-9A1B-4EFB-8782-A5E04C3249F3}" presName="txThre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2497E9C-34D9-4FEB-BF1D-E36E492CBC5C}" type="pres">
      <dgm:prSet presAssocID="{ADD9FB91-9A1B-4EFB-8782-A5E04C3249F3}" presName="horzThree" presStyleCnt="0"/>
      <dgm:spPr/>
    </dgm:pt>
    <dgm:pt modelId="{76970E19-3ADD-435C-8D17-F53C4CF510EA}" type="pres">
      <dgm:prSet presAssocID="{3F748DF8-CDCB-4B4B-A36A-04D80BC2341F}" presName="sibSpaceTwo" presStyleCnt="0"/>
      <dgm:spPr/>
    </dgm:pt>
    <dgm:pt modelId="{9E49F1A0-353D-402E-AC29-659E80684A24}" type="pres">
      <dgm:prSet presAssocID="{C3DAE71E-979D-4932-94A5-CED62E89D468}" presName="vertTwo" presStyleCnt="0"/>
      <dgm:spPr/>
    </dgm:pt>
    <dgm:pt modelId="{7054E40A-554B-489A-B7E0-24B8C02ACE77}" type="pres">
      <dgm:prSet presAssocID="{C3DAE71E-979D-4932-94A5-CED62E89D468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DC28C7E-0D4D-448C-9180-9C9EB9A499BD}" type="pres">
      <dgm:prSet presAssocID="{C3DAE71E-979D-4932-94A5-CED62E89D468}" presName="parTransTwo" presStyleCnt="0"/>
      <dgm:spPr/>
    </dgm:pt>
    <dgm:pt modelId="{76738013-570E-4D4D-BA20-0C6D9F73F0AA}" type="pres">
      <dgm:prSet presAssocID="{C3DAE71E-979D-4932-94A5-CED62E89D468}" presName="horzTwo" presStyleCnt="0"/>
      <dgm:spPr/>
    </dgm:pt>
    <dgm:pt modelId="{DF96453C-5855-46AF-95FD-7F9351C6965F}" type="pres">
      <dgm:prSet presAssocID="{0D83783C-7C30-48BA-9FAD-4677FC093AC6}" presName="vertThree" presStyleCnt="0"/>
      <dgm:spPr/>
    </dgm:pt>
    <dgm:pt modelId="{5C18094B-D637-4966-AECE-74DDA662D778}" type="pres">
      <dgm:prSet presAssocID="{0D83783C-7C30-48BA-9FAD-4677FC093AC6}" presName="txThre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D9E9B3A-04E7-46D2-9841-B348802D0DED}" type="pres">
      <dgm:prSet presAssocID="{0D83783C-7C30-48BA-9FAD-4677FC093AC6}" presName="horzThree" presStyleCnt="0"/>
      <dgm:spPr/>
    </dgm:pt>
    <dgm:pt modelId="{B6C1DF55-4367-4131-B8D4-D2EC856C445A}" type="pres">
      <dgm:prSet presAssocID="{41F9A108-1A23-4014-93A6-CD8FB7E02D0B}" presName="sibSpaceThree" presStyleCnt="0"/>
      <dgm:spPr/>
    </dgm:pt>
    <dgm:pt modelId="{A17A6234-27B1-46A2-AB76-CF4F81D24496}" type="pres">
      <dgm:prSet presAssocID="{BE79E788-B3CC-48BE-A33E-6414E7886378}" presName="vertThree" presStyleCnt="0"/>
      <dgm:spPr/>
    </dgm:pt>
    <dgm:pt modelId="{C98EC985-3333-4A6C-B1EA-A2AF82627990}" type="pres">
      <dgm:prSet presAssocID="{BE79E788-B3CC-48BE-A33E-6414E7886378}" presName="txThre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47E3DD1-352B-41D5-964B-B410D0524AC9}" type="pres">
      <dgm:prSet presAssocID="{BE79E788-B3CC-48BE-A33E-6414E7886378}" presName="horzThree" presStyleCnt="0"/>
      <dgm:spPr/>
    </dgm:pt>
  </dgm:ptLst>
  <dgm:cxnLst>
    <dgm:cxn modelId="{107FC885-F4AE-4FF7-909E-CC9271C84CF2}" srcId="{C3DAE71E-979D-4932-94A5-CED62E89D468}" destId="{BE79E788-B3CC-48BE-A33E-6414E7886378}" srcOrd="1" destOrd="0" parTransId="{73C3F111-9913-4039-AE6C-C7C58B68B28F}" sibTransId="{7999C1E9-A1CD-4370-A83C-819C4D578369}"/>
    <dgm:cxn modelId="{CDEC3CA2-FE22-492F-971B-4F6B5F8CC559}" srcId="{47842A66-5364-44FC-BB36-5E2784FF0F80}" destId="{396A2DCB-94FC-4E5F-8810-7E6D3976D3F7}" srcOrd="0" destOrd="0" parTransId="{ABC4AD16-549F-4E0C-A4F6-84E2102AB9FD}" sibTransId="{FB88C9F8-EB9C-4AEB-A9CC-F36D84F8B8CD}"/>
    <dgm:cxn modelId="{FF63917D-A04A-4315-8A45-953EDE6816F9}" srcId="{276C5E31-38C3-432F-89F7-F97F6396DD05}" destId="{1E5BC1A5-D51C-4C02-AF7F-7EE760822D58}" srcOrd="0" destOrd="0" parTransId="{6CFD84B7-7866-4E07-A208-7DEE2B9E3342}" sibTransId="{33FE5786-7339-4BE5-BCCB-B74D46C42CE1}"/>
    <dgm:cxn modelId="{94B7B307-C50F-4711-BC5A-20D6047A03E4}" srcId="{5BC6739A-01E6-4762-8550-DEA3E42961BB}" destId="{ADD9FB91-9A1B-4EFB-8782-A5E04C3249F3}" srcOrd="2" destOrd="0" parTransId="{CFE9C7F8-78A4-456B-BBB7-614BF42B786D}" sibTransId="{C4219AE8-A946-4996-8AD1-378EADA5FC90}"/>
    <dgm:cxn modelId="{B1927963-433F-4C83-BAE0-091153F11418}" type="presOf" srcId="{1E5BC1A5-D51C-4C02-AF7F-7EE760822D58}" destId="{A0A1FC04-BBE7-4232-9FA9-596D521B896E}" srcOrd="0" destOrd="0" presId="urn:microsoft.com/office/officeart/2005/8/layout/hierarchy4"/>
    <dgm:cxn modelId="{8334E366-7584-45D2-9536-A6ED572AF370}" type="presOf" srcId="{C3DAE71E-979D-4932-94A5-CED62E89D468}" destId="{7054E40A-554B-489A-B7E0-24B8C02ACE77}" srcOrd="0" destOrd="0" presId="urn:microsoft.com/office/officeart/2005/8/layout/hierarchy4"/>
    <dgm:cxn modelId="{BF5FFD84-1660-4E13-A7B2-C8817721AC7A}" type="presOf" srcId="{6D58BD0E-3BCB-4120-B823-63C0A050E26C}" destId="{F4404536-96F1-45FD-A106-FB2338E659CF}" srcOrd="0" destOrd="0" presId="urn:microsoft.com/office/officeart/2005/8/layout/hierarchy4"/>
    <dgm:cxn modelId="{253A1907-7D96-41D5-99A4-2CA9F52B7397}" type="presOf" srcId="{ADD9FB91-9A1B-4EFB-8782-A5E04C3249F3}" destId="{CE50A06F-4BDD-4FF2-BEDA-4F350336D88E}" srcOrd="0" destOrd="0" presId="urn:microsoft.com/office/officeart/2005/8/layout/hierarchy4"/>
    <dgm:cxn modelId="{F7C62500-5AA6-44EA-994E-286EFA5B61B1}" srcId="{1E5BC1A5-D51C-4C02-AF7F-7EE760822D58}" destId="{C3DAE71E-979D-4932-94A5-CED62E89D468}" srcOrd="2" destOrd="0" parTransId="{69011653-B2FC-41F8-B8EB-284213EDF883}" sibTransId="{5F918DDA-6252-4D64-B26B-3A717E344C1F}"/>
    <dgm:cxn modelId="{F7A10E7B-420F-4238-A74A-F34DBC20AA97}" type="presOf" srcId="{6242FD24-DB38-4F69-94BB-667AD6155F32}" destId="{3E713B4E-B7F3-4CFA-8EC4-F73B78C452E4}" srcOrd="0" destOrd="0" presId="urn:microsoft.com/office/officeart/2005/8/layout/hierarchy4"/>
    <dgm:cxn modelId="{E1DA4212-1841-4579-8C69-E74A58CE1AA1}" type="presOf" srcId="{5BC6739A-01E6-4762-8550-DEA3E42961BB}" destId="{1A4E6015-0739-4BCD-89AB-AA863D8CA7D7}" srcOrd="0" destOrd="0" presId="urn:microsoft.com/office/officeart/2005/8/layout/hierarchy4"/>
    <dgm:cxn modelId="{3AB2316C-77F9-4B88-BDB7-6357BB5BC1DE}" srcId="{5BC6739A-01E6-4762-8550-DEA3E42961BB}" destId="{6D58BD0E-3BCB-4120-B823-63C0A050E26C}" srcOrd="1" destOrd="0" parTransId="{9142DB5F-475A-43C3-9048-5A5717FD022A}" sibTransId="{76158980-3CDC-4D41-B3CF-5C57999C959D}"/>
    <dgm:cxn modelId="{B604DF89-834F-4FC1-A7C0-DD1D3AD62E98}" srcId="{47842A66-5364-44FC-BB36-5E2784FF0F80}" destId="{6242FD24-DB38-4F69-94BB-667AD6155F32}" srcOrd="1" destOrd="0" parTransId="{A7CBB2AA-088E-4A18-919A-3FF51F64755A}" sibTransId="{2149AD83-35AF-4C9B-AF19-D6D7DB489FE7}"/>
    <dgm:cxn modelId="{B6A65629-FD7A-415D-B5C5-5ACAF60628F1}" srcId="{C3DAE71E-979D-4932-94A5-CED62E89D468}" destId="{0D83783C-7C30-48BA-9FAD-4677FC093AC6}" srcOrd="0" destOrd="0" parTransId="{23FFA870-699A-4750-AC37-E1A99D74D599}" sibTransId="{41F9A108-1A23-4014-93A6-CD8FB7E02D0B}"/>
    <dgm:cxn modelId="{1F968342-4B71-4742-B1AC-B06C0DF2216E}" srcId="{5BC6739A-01E6-4762-8550-DEA3E42961BB}" destId="{E34E2317-D39B-4C64-8B2F-C4A077ED2BE6}" srcOrd="0" destOrd="0" parTransId="{3F6C0326-0474-4562-A22D-398FD7B9F713}" sibTransId="{728C8600-92EB-4670-95CC-0CD43843B63F}"/>
    <dgm:cxn modelId="{A693FA5F-F22A-411B-9599-51C6E23D062F}" srcId="{1E5BC1A5-D51C-4C02-AF7F-7EE760822D58}" destId="{5BC6739A-01E6-4762-8550-DEA3E42961BB}" srcOrd="1" destOrd="0" parTransId="{79A325DD-2948-4869-820C-8D14446277FE}" sibTransId="{3F748DF8-CDCB-4B4B-A36A-04D80BC2341F}"/>
    <dgm:cxn modelId="{864D8A71-7590-445D-AE0C-F29A5845873C}" srcId="{1E5BC1A5-D51C-4C02-AF7F-7EE760822D58}" destId="{47842A66-5364-44FC-BB36-5E2784FF0F80}" srcOrd="0" destOrd="0" parTransId="{B9DB3B60-380C-412D-AF12-359AFA4B2ACC}" sibTransId="{B78D1B36-0485-4B6A-8325-C88FBE78D5CA}"/>
    <dgm:cxn modelId="{364967B4-537D-44F1-874E-864BB851888D}" type="presOf" srcId="{BE79E788-B3CC-48BE-A33E-6414E7886378}" destId="{C98EC985-3333-4A6C-B1EA-A2AF82627990}" srcOrd="0" destOrd="0" presId="urn:microsoft.com/office/officeart/2005/8/layout/hierarchy4"/>
    <dgm:cxn modelId="{6E3CC6B8-C314-4453-B9ED-F8B00B3C021C}" type="presOf" srcId="{396A2DCB-94FC-4E5F-8810-7E6D3976D3F7}" destId="{DCB603AD-4E2D-4555-B3A3-EFAC4124D9B9}" srcOrd="0" destOrd="0" presId="urn:microsoft.com/office/officeart/2005/8/layout/hierarchy4"/>
    <dgm:cxn modelId="{36C4EF3C-DED8-4348-B016-8E3B5294CB13}" type="presOf" srcId="{47842A66-5364-44FC-BB36-5E2784FF0F80}" destId="{611A597E-F0FA-4084-B47A-4220CF68CA4A}" srcOrd="0" destOrd="0" presId="urn:microsoft.com/office/officeart/2005/8/layout/hierarchy4"/>
    <dgm:cxn modelId="{350B2BC5-8849-4BF2-ABA9-7AB9F7B22549}" type="presOf" srcId="{E34E2317-D39B-4C64-8B2F-C4A077ED2BE6}" destId="{6A335944-7119-417A-8D78-1BF485073E2F}" srcOrd="0" destOrd="0" presId="urn:microsoft.com/office/officeart/2005/8/layout/hierarchy4"/>
    <dgm:cxn modelId="{6741B5CF-9673-4B8B-8232-A4F1F5C871BE}" type="presOf" srcId="{276C5E31-38C3-432F-89F7-F97F6396DD05}" destId="{50AB7D21-B172-4C15-B1A9-21A26940F3C5}" srcOrd="0" destOrd="0" presId="urn:microsoft.com/office/officeart/2005/8/layout/hierarchy4"/>
    <dgm:cxn modelId="{12B23519-B1BC-441F-8A3A-BEBFC4692387}" type="presOf" srcId="{0D83783C-7C30-48BA-9FAD-4677FC093AC6}" destId="{5C18094B-D637-4966-AECE-74DDA662D778}" srcOrd="0" destOrd="0" presId="urn:microsoft.com/office/officeart/2005/8/layout/hierarchy4"/>
    <dgm:cxn modelId="{0A29C106-60A5-4168-87E4-7E1B17EDF47A}" type="presParOf" srcId="{50AB7D21-B172-4C15-B1A9-21A26940F3C5}" destId="{CFAC0DD3-0B84-47AD-898D-FBE65FB78806}" srcOrd="0" destOrd="0" presId="urn:microsoft.com/office/officeart/2005/8/layout/hierarchy4"/>
    <dgm:cxn modelId="{602D4ADF-0080-410E-A828-404842D112BB}" type="presParOf" srcId="{CFAC0DD3-0B84-47AD-898D-FBE65FB78806}" destId="{A0A1FC04-BBE7-4232-9FA9-596D521B896E}" srcOrd="0" destOrd="0" presId="urn:microsoft.com/office/officeart/2005/8/layout/hierarchy4"/>
    <dgm:cxn modelId="{2CAD7765-2776-456B-AC61-987CCB72DF06}" type="presParOf" srcId="{CFAC0DD3-0B84-47AD-898D-FBE65FB78806}" destId="{93ECAF97-ED81-428B-B231-1C4C1BAC7113}" srcOrd="1" destOrd="0" presId="urn:microsoft.com/office/officeart/2005/8/layout/hierarchy4"/>
    <dgm:cxn modelId="{9BD7B8FE-FB25-4972-B015-D4C05E73A41E}" type="presParOf" srcId="{CFAC0DD3-0B84-47AD-898D-FBE65FB78806}" destId="{2F14E9F9-558A-4A65-A2BA-F715C6DB95A2}" srcOrd="2" destOrd="0" presId="urn:microsoft.com/office/officeart/2005/8/layout/hierarchy4"/>
    <dgm:cxn modelId="{C9830B12-1002-4484-8522-402EEF29A03A}" type="presParOf" srcId="{2F14E9F9-558A-4A65-A2BA-F715C6DB95A2}" destId="{9D4BAE83-25F7-4C06-9716-90677539D51A}" srcOrd="0" destOrd="0" presId="urn:microsoft.com/office/officeart/2005/8/layout/hierarchy4"/>
    <dgm:cxn modelId="{D958BCEF-9A97-4B31-B534-C1C9BB39977E}" type="presParOf" srcId="{9D4BAE83-25F7-4C06-9716-90677539D51A}" destId="{611A597E-F0FA-4084-B47A-4220CF68CA4A}" srcOrd="0" destOrd="0" presId="urn:microsoft.com/office/officeart/2005/8/layout/hierarchy4"/>
    <dgm:cxn modelId="{8174234C-05F4-4B02-9470-80A2BC0C36B6}" type="presParOf" srcId="{9D4BAE83-25F7-4C06-9716-90677539D51A}" destId="{36E636B8-9BB3-49AB-AF66-4292790B5D02}" srcOrd="1" destOrd="0" presId="urn:microsoft.com/office/officeart/2005/8/layout/hierarchy4"/>
    <dgm:cxn modelId="{13DEF3D7-A92D-436B-A18C-D3219887E1CF}" type="presParOf" srcId="{9D4BAE83-25F7-4C06-9716-90677539D51A}" destId="{E98F63AF-8773-42D0-A40F-4609D1084C31}" srcOrd="2" destOrd="0" presId="urn:microsoft.com/office/officeart/2005/8/layout/hierarchy4"/>
    <dgm:cxn modelId="{03D8147A-A3B7-4C82-BF0D-2E7FDF0F20DC}" type="presParOf" srcId="{E98F63AF-8773-42D0-A40F-4609D1084C31}" destId="{FB6FCEF1-14EC-4DF5-88C8-4D1A6AB9B0FE}" srcOrd="0" destOrd="0" presId="urn:microsoft.com/office/officeart/2005/8/layout/hierarchy4"/>
    <dgm:cxn modelId="{3FF69D6E-1386-4F37-BA45-769EC1506D45}" type="presParOf" srcId="{FB6FCEF1-14EC-4DF5-88C8-4D1A6AB9B0FE}" destId="{DCB603AD-4E2D-4555-B3A3-EFAC4124D9B9}" srcOrd="0" destOrd="0" presId="urn:microsoft.com/office/officeart/2005/8/layout/hierarchy4"/>
    <dgm:cxn modelId="{879D9AEE-F950-4107-94F6-5B05ADFE5AAD}" type="presParOf" srcId="{FB6FCEF1-14EC-4DF5-88C8-4D1A6AB9B0FE}" destId="{629D46A6-7B26-42E7-A5BB-08CF81D07691}" srcOrd="1" destOrd="0" presId="urn:microsoft.com/office/officeart/2005/8/layout/hierarchy4"/>
    <dgm:cxn modelId="{B06328B2-2C48-4120-A7BB-A27EB5375541}" type="presParOf" srcId="{E98F63AF-8773-42D0-A40F-4609D1084C31}" destId="{3CCB6609-BB8D-4802-AB82-344DF30B880A}" srcOrd="1" destOrd="0" presId="urn:microsoft.com/office/officeart/2005/8/layout/hierarchy4"/>
    <dgm:cxn modelId="{F9E307E3-4160-4887-8BA2-6854FF8DDD10}" type="presParOf" srcId="{E98F63AF-8773-42D0-A40F-4609D1084C31}" destId="{F4484713-807C-4394-8C59-9B5C0DABE38E}" srcOrd="2" destOrd="0" presId="urn:microsoft.com/office/officeart/2005/8/layout/hierarchy4"/>
    <dgm:cxn modelId="{C1EAA793-AC6B-498B-8083-200E51A941A8}" type="presParOf" srcId="{F4484713-807C-4394-8C59-9B5C0DABE38E}" destId="{3E713B4E-B7F3-4CFA-8EC4-F73B78C452E4}" srcOrd="0" destOrd="0" presId="urn:microsoft.com/office/officeart/2005/8/layout/hierarchy4"/>
    <dgm:cxn modelId="{7DDC8C11-BD55-477A-B1CB-DD2D19945744}" type="presParOf" srcId="{F4484713-807C-4394-8C59-9B5C0DABE38E}" destId="{2121DEEE-33F2-40CD-B4BA-60132725678B}" srcOrd="1" destOrd="0" presId="urn:microsoft.com/office/officeart/2005/8/layout/hierarchy4"/>
    <dgm:cxn modelId="{C0611BDE-00DC-4CA9-A226-B91EEBB93EB3}" type="presParOf" srcId="{2F14E9F9-558A-4A65-A2BA-F715C6DB95A2}" destId="{86F01579-A094-47D1-98A1-27701F8D33DA}" srcOrd="1" destOrd="0" presId="urn:microsoft.com/office/officeart/2005/8/layout/hierarchy4"/>
    <dgm:cxn modelId="{57FA9EFC-5C12-4571-9332-77D3F6001A92}" type="presParOf" srcId="{2F14E9F9-558A-4A65-A2BA-F715C6DB95A2}" destId="{129E0603-8C99-4823-A4C8-321112F6B679}" srcOrd="2" destOrd="0" presId="urn:microsoft.com/office/officeart/2005/8/layout/hierarchy4"/>
    <dgm:cxn modelId="{C8F9314F-C719-43B5-AA2D-8DA7ED406BDD}" type="presParOf" srcId="{129E0603-8C99-4823-A4C8-321112F6B679}" destId="{1A4E6015-0739-4BCD-89AB-AA863D8CA7D7}" srcOrd="0" destOrd="0" presId="urn:microsoft.com/office/officeart/2005/8/layout/hierarchy4"/>
    <dgm:cxn modelId="{8FEA0E35-EBCE-432C-8665-B4404C073128}" type="presParOf" srcId="{129E0603-8C99-4823-A4C8-321112F6B679}" destId="{93B12168-8B0C-4566-9D34-00D426057EE0}" srcOrd="1" destOrd="0" presId="urn:microsoft.com/office/officeart/2005/8/layout/hierarchy4"/>
    <dgm:cxn modelId="{A69E6753-C275-4F5C-BE5E-A6C0A2E10FC8}" type="presParOf" srcId="{129E0603-8C99-4823-A4C8-321112F6B679}" destId="{A607864F-B68B-4D1C-8727-22FB7E8DF3C7}" srcOrd="2" destOrd="0" presId="urn:microsoft.com/office/officeart/2005/8/layout/hierarchy4"/>
    <dgm:cxn modelId="{9F83DDBF-9AEC-4CEE-AB13-F4400C8EB114}" type="presParOf" srcId="{A607864F-B68B-4D1C-8727-22FB7E8DF3C7}" destId="{B1660A6E-E713-4674-B1B5-3756E05B3B74}" srcOrd="0" destOrd="0" presId="urn:microsoft.com/office/officeart/2005/8/layout/hierarchy4"/>
    <dgm:cxn modelId="{9FD390FA-7540-452A-A513-043D0B52B9B2}" type="presParOf" srcId="{B1660A6E-E713-4674-B1B5-3756E05B3B74}" destId="{6A335944-7119-417A-8D78-1BF485073E2F}" srcOrd="0" destOrd="0" presId="urn:microsoft.com/office/officeart/2005/8/layout/hierarchy4"/>
    <dgm:cxn modelId="{7D44999E-FC47-490A-80BB-4321CF3EC7ED}" type="presParOf" srcId="{B1660A6E-E713-4674-B1B5-3756E05B3B74}" destId="{85129801-D1E1-4673-B7F7-B86761C1E343}" srcOrd="1" destOrd="0" presId="urn:microsoft.com/office/officeart/2005/8/layout/hierarchy4"/>
    <dgm:cxn modelId="{31622673-10C5-4CF5-A948-2B3D18D7C279}" type="presParOf" srcId="{A607864F-B68B-4D1C-8727-22FB7E8DF3C7}" destId="{827C5CEE-CDA4-44CD-864A-3CE380626424}" srcOrd="1" destOrd="0" presId="urn:microsoft.com/office/officeart/2005/8/layout/hierarchy4"/>
    <dgm:cxn modelId="{2CFF65CD-B1C7-431B-ACF8-5CCEA31A9335}" type="presParOf" srcId="{A607864F-B68B-4D1C-8727-22FB7E8DF3C7}" destId="{F5B9F95F-000A-49A1-B7E3-42894C3BABEF}" srcOrd="2" destOrd="0" presId="urn:microsoft.com/office/officeart/2005/8/layout/hierarchy4"/>
    <dgm:cxn modelId="{0736C4CB-262D-4C96-BCE1-906C41368BA6}" type="presParOf" srcId="{F5B9F95F-000A-49A1-B7E3-42894C3BABEF}" destId="{F4404536-96F1-45FD-A106-FB2338E659CF}" srcOrd="0" destOrd="0" presId="urn:microsoft.com/office/officeart/2005/8/layout/hierarchy4"/>
    <dgm:cxn modelId="{5ED409A3-6D2F-4052-B66C-48BB80383ED9}" type="presParOf" srcId="{F5B9F95F-000A-49A1-B7E3-42894C3BABEF}" destId="{6CE4C89C-C57E-4720-ADCA-00ED8B08E8AF}" srcOrd="1" destOrd="0" presId="urn:microsoft.com/office/officeart/2005/8/layout/hierarchy4"/>
    <dgm:cxn modelId="{3F8276ED-8912-4572-8450-B82E568CC562}" type="presParOf" srcId="{A607864F-B68B-4D1C-8727-22FB7E8DF3C7}" destId="{4E8AC1BB-35E7-442C-BE4E-56235B924AFF}" srcOrd="3" destOrd="0" presId="urn:microsoft.com/office/officeart/2005/8/layout/hierarchy4"/>
    <dgm:cxn modelId="{5A23E2F3-FF1D-4226-A78F-D7101EF1A66D}" type="presParOf" srcId="{A607864F-B68B-4D1C-8727-22FB7E8DF3C7}" destId="{4D3FCB04-E444-4C0B-8E2A-C906AB75E68E}" srcOrd="4" destOrd="0" presId="urn:microsoft.com/office/officeart/2005/8/layout/hierarchy4"/>
    <dgm:cxn modelId="{D5D9090E-2DD8-401C-9549-1CD02456C027}" type="presParOf" srcId="{4D3FCB04-E444-4C0B-8E2A-C906AB75E68E}" destId="{CE50A06F-4BDD-4FF2-BEDA-4F350336D88E}" srcOrd="0" destOrd="0" presId="urn:microsoft.com/office/officeart/2005/8/layout/hierarchy4"/>
    <dgm:cxn modelId="{63F76DF1-24C0-4F7E-A484-E4384246183D}" type="presParOf" srcId="{4D3FCB04-E444-4C0B-8E2A-C906AB75E68E}" destId="{E2497E9C-34D9-4FEB-BF1D-E36E492CBC5C}" srcOrd="1" destOrd="0" presId="urn:microsoft.com/office/officeart/2005/8/layout/hierarchy4"/>
    <dgm:cxn modelId="{3123D1B5-01FE-4ADD-B6B4-1CA1D699368F}" type="presParOf" srcId="{2F14E9F9-558A-4A65-A2BA-F715C6DB95A2}" destId="{76970E19-3ADD-435C-8D17-F53C4CF510EA}" srcOrd="3" destOrd="0" presId="urn:microsoft.com/office/officeart/2005/8/layout/hierarchy4"/>
    <dgm:cxn modelId="{E17767A4-D157-4534-9CE9-3853C63F7E19}" type="presParOf" srcId="{2F14E9F9-558A-4A65-A2BA-F715C6DB95A2}" destId="{9E49F1A0-353D-402E-AC29-659E80684A24}" srcOrd="4" destOrd="0" presId="urn:microsoft.com/office/officeart/2005/8/layout/hierarchy4"/>
    <dgm:cxn modelId="{4B37043F-944F-4C4B-B036-C6653B7537DE}" type="presParOf" srcId="{9E49F1A0-353D-402E-AC29-659E80684A24}" destId="{7054E40A-554B-489A-B7E0-24B8C02ACE77}" srcOrd="0" destOrd="0" presId="urn:microsoft.com/office/officeart/2005/8/layout/hierarchy4"/>
    <dgm:cxn modelId="{1AD8505F-459F-4E41-87B9-2DD01B1DB4B4}" type="presParOf" srcId="{9E49F1A0-353D-402E-AC29-659E80684A24}" destId="{DDC28C7E-0D4D-448C-9180-9C9EB9A499BD}" srcOrd="1" destOrd="0" presId="urn:microsoft.com/office/officeart/2005/8/layout/hierarchy4"/>
    <dgm:cxn modelId="{5CA25FC8-00AF-4341-9CE0-FE2287FFEDE6}" type="presParOf" srcId="{9E49F1A0-353D-402E-AC29-659E80684A24}" destId="{76738013-570E-4D4D-BA20-0C6D9F73F0AA}" srcOrd="2" destOrd="0" presId="urn:microsoft.com/office/officeart/2005/8/layout/hierarchy4"/>
    <dgm:cxn modelId="{88653FD7-A82C-486A-AAB5-182D69CFDD4A}" type="presParOf" srcId="{76738013-570E-4D4D-BA20-0C6D9F73F0AA}" destId="{DF96453C-5855-46AF-95FD-7F9351C6965F}" srcOrd="0" destOrd="0" presId="urn:microsoft.com/office/officeart/2005/8/layout/hierarchy4"/>
    <dgm:cxn modelId="{957C4C3C-036E-46E9-AAE0-798DC59B658E}" type="presParOf" srcId="{DF96453C-5855-46AF-95FD-7F9351C6965F}" destId="{5C18094B-D637-4966-AECE-74DDA662D778}" srcOrd="0" destOrd="0" presId="urn:microsoft.com/office/officeart/2005/8/layout/hierarchy4"/>
    <dgm:cxn modelId="{77DC804D-68A8-4E88-88D2-D2FBF6480AEF}" type="presParOf" srcId="{DF96453C-5855-46AF-95FD-7F9351C6965F}" destId="{0D9E9B3A-04E7-46D2-9841-B348802D0DED}" srcOrd="1" destOrd="0" presId="urn:microsoft.com/office/officeart/2005/8/layout/hierarchy4"/>
    <dgm:cxn modelId="{7435FF7B-D3F1-49AC-A9AD-7B112CCB80B2}" type="presParOf" srcId="{76738013-570E-4D4D-BA20-0C6D9F73F0AA}" destId="{B6C1DF55-4367-4131-B8D4-D2EC856C445A}" srcOrd="1" destOrd="0" presId="urn:microsoft.com/office/officeart/2005/8/layout/hierarchy4"/>
    <dgm:cxn modelId="{2776CB43-8E80-49DB-AEE2-BD7B6BDED07D}" type="presParOf" srcId="{76738013-570E-4D4D-BA20-0C6D9F73F0AA}" destId="{A17A6234-27B1-46A2-AB76-CF4F81D24496}" srcOrd="2" destOrd="0" presId="urn:microsoft.com/office/officeart/2005/8/layout/hierarchy4"/>
    <dgm:cxn modelId="{0079C59F-239E-49A3-9E5A-D5DA6CBD3EB2}" type="presParOf" srcId="{A17A6234-27B1-46A2-AB76-CF4F81D24496}" destId="{C98EC985-3333-4A6C-B1EA-A2AF82627990}" srcOrd="0" destOrd="0" presId="urn:microsoft.com/office/officeart/2005/8/layout/hierarchy4"/>
    <dgm:cxn modelId="{B83D75CD-0739-4941-9CE7-D96993B619DD}" type="presParOf" srcId="{A17A6234-27B1-46A2-AB76-CF4F81D24496}" destId="{547E3DD1-352B-41D5-964B-B410D0524AC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6C5E31-38C3-432F-89F7-F97F6396DD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4539FA19-DB02-4463-9F97-8BEC7721DCA2}">
      <dgm:prSet/>
      <dgm:spPr/>
      <dgm:t>
        <a:bodyPr/>
        <a:lstStyle/>
        <a:p>
          <a:r>
            <a:rPr lang="fr-FR" dirty="0" smtClean="0"/>
            <a:t>3</a:t>
          </a:r>
          <a:r>
            <a:rPr lang="fr-FR" baseline="30000" dirty="0" smtClean="0"/>
            <a:t>ème</a:t>
          </a:r>
          <a:r>
            <a:rPr lang="fr-FR" dirty="0" smtClean="0"/>
            <a:t> : contrôler les ouvriers par la mise en place d’un salaire au prorata du travail fourni par rapport au travail optimum</a:t>
          </a:r>
          <a:endParaRPr lang="fr-FR" dirty="0"/>
        </a:p>
      </dgm:t>
    </dgm:pt>
    <dgm:pt modelId="{10EDD1DA-5B9D-4845-8341-6E2A0A78F452}" type="parTrans" cxnId="{7EDE3E5D-844E-461C-8328-AE0700639534}">
      <dgm:prSet/>
      <dgm:spPr/>
      <dgm:t>
        <a:bodyPr/>
        <a:lstStyle/>
        <a:p>
          <a:endParaRPr lang="fr-FR"/>
        </a:p>
      </dgm:t>
    </dgm:pt>
    <dgm:pt modelId="{0479D356-AAC1-4C5E-83E6-D851D8BFFC5E}" type="sibTrans" cxnId="{7EDE3E5D-844E-461C-8328-AE0700639534}">
      <dgm:prSet/>
      <dgm:spPr/>
      <dgm:t>
        <a:bodyPr/>
        <a:lstStyle/>
        <a:p>
          <a:endParaRPr lang="fr-FR"/>
        </a:p>
      </dgm:t>
    </dgm:pt>
    <dgm:pt modelId="{397231B4-7E73-46DD-AB97-AB16B67D82D0}">
      <dgm:prSet/>
      <dgm:spPr/>
      <dgm:t>
        <a:bodyPr/>
        <a:lstStyle/>
        <a:p>
          <a:r>
            <a:rPr lang="fr-FR" dirty="0" smtClean="0"/>
            <a:t>1</a:t>
          </a:r>
          <a:r>
            <a:rPr lang="fr-FR" baseline="30000" dirty="0" smtClean="0"/>
            <a:t>er</a:t>
          </a:r>
          <a:r>
            <a:rPr lang="fr-FR" dirty="0" smtClean="0"/>
            <a:t> : identifier les hommes de première classe, </a:t>
          </a:r>
        </a:p>
        <a:p>
          <a:r>
            <a:rPr lang="fr-FR" dirty="0" smtClean="0"/>
            <a:t>« ceux qui conviennent le mieux à une tache donnée »</a:t>
          </a:r>
          <a:endParaRPr lang="fr-FR" dirty="0"/>
        </a:p>
      </dgm:t>
    </dgm:pt>
    <dgm:pt modelId="{1D250D27-E351-449E-9EEB-0BFF15656AF7}" type="parTrans" cxnId="{8B56CAC6-2B3D-4FBC-ADC4-8A600D74CEE9}">
      <dgm:prSet/>
      <dgm:spPr/>
      <dgm:t>
        <a:bodyPr/>
        <a:lstStyle/>
        <a:p>
          <a:endParaRPr lang="fr-FR"/>
        </a:p>
      </dgm:t>
    </dgm:pt>
    <dgm:pt modelId="{D634D374-970B-49C6-BDE6-76BD45599ABA}" type="sibTrans" cxnId="{8B56CAC6-2B3D-4FBC-ADC4-8A600D74CEE9}">
      <dgm:prSet/>
      <dgm:spPr/>
      <dgm:t>
        <a:bodyPr/>
        <a:lstStyle/>
        <a:p>
          <a:endParaRPr lang="fr-FR"/>
        </a:p>
      </dgm:t>
    </dgm:pt>
    <dgm:pt modelId="{09653B56-E10B-47CF-87C2-89A3CE85F845}">
      <dgm:prSet/>
      <dgm:spPr/>
      <dgm:t>
        <a:bodyPr/>
        <a:lstStyle/>
        <a:p>
          <a:r>
            <a:rPr lang="fr-FR" dirty="0" smtClean="0"/>
            <a:t>2</a:t>
          </a:r>
          <a:r>
            <a:rPr lang="fr-FR" baseline="30000" dirty="0" smtClean="0"/>
            <a:t>ème</a:t>
          </a:r>
          <a:r>
            <a:rPr lang="fr-FR" dirty="0" smtClean="0"/>
            <a:t> : recruter et former ces ouvriers </a:t>
          </a:r>
          <a:endParaRPr lang="fr-FR" dirty="0"/>
        </a:p>
      </dgm:t>
    </dgm:pt>
    <dgm:pt modelId="{AA837ACB-313A-482A-9A1E-F5EFD4D37C2E}" type="parTrans" cxnId="{D5AC0531-9B69-4F2F-8E91-9987E20F4975}">
      <dgm:prSet/>
      <dgm:spPr/>
      <dgm:t>
        <a:bodyPr/>
        <a:lstStyle/>
        <a:p>
          <a:endParaRPr lang="fr-FR"/>
        </a:p>
      </dgm:t>
    </dgm:pt>
    <dgm:pt modelId="{832AFD05-DE98-4C85-9D68-664BDF5DDB53}" type="sibTrans" cxnId="{D5AC0531-9B69-4F2F-8E91-9987E20F4975}">
      <dgm:prSet/>
      <dgm:spPr/>
      <dgm:t>
        <a:bodyPr/>
        <a:lstStyle/>
        <a:p>
          <a:endParaRPr lang="fr-FR"/>
        </a:p>
      </dgm:t>
    </dgm:pt>
    <dgm:pt modelId="{DF4967C0-A4B6-45F3-BC83-8A0082789283}" type="pres">
      <dgm:prSet presAssocID="{276C5E31-38C3-432F-89F7-F97F6396DD0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EE919780-9E76-4D63-94E7-A409987DBF6E}" type="pres">
      <dgm:prSet presAssocID="{276C5E31-38C3-432F-89F7-F97F6396DD05}" presName="Name1" presStyleCnt="0"/>
      <dgm:spPr/>
      <dgm:t>
        <a:bodyPr/>
        <a:lstStyle/>
        <a:p>
          <a:endParaRPr lang="fr-FR"/>
        </a:p>
      </dgm:t>
    </dgm:pt>
    <dgm:pt modelId="{A9293F68-24A5-4617-B0F6-5F38B59C1C6E}" type="pres">
      <dgm:prSet presAssocID="{276C5E31-38C3-432F-89F7-F97F6396DD05}" presName="cycle" presStyleCnt="0"/>
      <dgm:spPr/>
      <dgm:t>
        <a:bodyPr/>
        <a:lstStyle/>
        <a:p>
          <a:endParaRPr lang="fr-FR"/>
        </a:p>
      </dgm:t>
    </dgm:pt>
    <dgm:pt modelId="{EBED2627-F18A-4FE4-B6DB-A1B3A608728D}" type="pres">
      <dgm:prSet presAssocID="{276C5E31-38C3-432F-89F7-F97F6396DD05}" presName="srcNode" presStyleLbl="node1" presStyleIdx="0" presStyleCnt="3"/>
      <dgm:spPr/>
      <dgm:t>
        <a:bodyPr/>
        <a:lstStyle/>
        <a:p>
          <a:endParaRPr lang="fr-FR"/>
        </a:p>
      </dgm:t>
    </dgm:pt>
    <dgm:pt modelId="{4779862D-4A4F-4D46-8AAC-FA00A8B7A0BA}" type="pres">
      <dgm:prSet presAssocID="{276C5E31-38C3-432F-89F7-F97F6396DD05}" presName="conn" presStyleLbl="parChTrans1D2" presStyleIdx="0" presStyleCnt="1"/>
      <dgm:spPr/>
      <dgm:t>
        <a:bodyPr/>
        <a:lstStyle/>
        <a:p>
          <a:endParaRPr lang="fr-FR"/>
        </a:p>
      </dgm:t>
    </dgm:pt>
    <dgm:pt modelId="{F0DE14BB-BFD6-4937-AAB2-6BF8674D8934}" type="pres">
      <dgm:prSet presAssocID="{276C5E31-38C3-432F-89F7-F97F6396DD05}" presName="extraNode" presStyleLbl="node1" presStyleIdx="0" presStyleCnt="3"/>
      <dgm:spPr/>
      <dgm:t>
        <a:bodyPr/>
        <a:lstStyle/>
        <a:p>
          <a:endParaRPr lang="fr-FR"/>
        </a:p>
      </dgm:t>
    </dgm:pt>
    <dgm:pt modelId="{DD10E4E0-589B-40BD-BA65-17603F19B8D9}" type="pres">
      <dgm:prSet presAssocID="{276C5E31-38C3-432F-89F7-F97F6396DD05}" presName="dstNode" presStyleLbl="node1" presStyleIdx="0" presStyleCnt="3"/>
      <dgm:spPr/>
      <dgm:t>
        <a:bodyPr/>
        <a:lstStyle/>
        <a:p>
          <a:endParaRPr lang="fr-FR"/>
        </a:p>
      </dgm:t>
    </dgm:pt>
    <dgm:pt modelId="{4E61AB1C-B080-4A94-B03E-BBED9EA5ECBE}" type="pres">
      <dgm:prSet presAssocID="{397231B4-7E73-46DD-AB97-AB16B67D82D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4CE4F7-87E9-4A66-A293-13DA9A028B26}" type="pres">
      <dgm:prSet presAssocID="{397231B4-7E73-46DD-AB97-AB16B67D82D0}" presName="accent_1" presStyleCnt="0"/>
      <dgm:spPr/>
      <dgm:t>
        <a:bodyPr/>
        <a:lstStyle/>
        <a:p>
          <a:endParaRPr lang="fr-FR"/>
        </a:p>
      </dgm:t>
    </dgm:pt>
    <dgm:pt modelId="{A9C21E82-2246-4964-B3BF-DC3D071A0DDA}" type="pres">
      <dgm:prSet presAssocID="{397231B4-7E73-46DD-AB97-AB16B67D82D0}" presName="accentRepeatNode" presStyleLbl="solidFgAcc1" presStyleIdx="0" presStyleCnt="3"/>
      <dgm:spPr/>
      <dgm:t>
        <a:bodyPr/>
        <a:lstStyle/>
        <a:p>
          <a:endParaRPr lang="fr-FR"/>
        </a:p>
      </dgm:t>
    </dgm:pt>
    <dgm:pt modelId="{4EF7A3ED-E4B2-42B5-92DD-EC9A84BF7D21}" type="pres">
      <dgm:prSet presAssocID="{09653B56-E10B-47CF-87C2-89A3CE85F84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C9BE30-3475-42CB-BD9A-0BE4FAA5DC29}" type="pres">
      <dgm:prSet presAssocID="{09653B56-E10B-47CF-87C2-89A3CE85F845}" presName="accent_2" presStyleCnt="0"/>
      <dgm:spPr/>
      <dgm:t>
        <a:bodyPr/>
        <a:lstStyle/>
        <a:p>
          <a:endParaRPr lang="fr-FR"/>
        </a:p>
      </dgm:t>
    </dgm:pt>
    <dgm:pt modelId="{83DAD6F5-EBA3-4A00-BCA2-B69D25F6675E}" type="pres">
      <dgm:prSet presAssocID="{09653B56-E10B-47CF-87C2-89A3CE85F845}" presName="accentRepeatNode" presStyleLbl="solidFgAcc1" presStyleIdx="1" presStyleCnt="3"/>
      <dgm:spPr/>
      <dgm:t>
        <a:bodyPr/>
        <a:lstStyle/>
        <a:p>
          <a:endParaRPr lang="fr-FR"/>
        </a:p>
      </dgm:t>
    </dgm:pt>
    <dgm:pt modelId="{2005246C-7781-4553-AFD3-6E689698AD23}" type="pres">
      <dgm:prSet presAssocID="{4539FA19-DB02-4463-9F97-8BEC7721DCA2}" presName="text_3" presStyleLbl="node1" presStyleIdx="2" presStyleCnt="3" custLinFactNeighborX="2620" custLinFactNeighborY="31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49E3FE-64C4-41FA-A0A8-633721AA82CB}" type="pres">
      <dgm:prSet presAssocID="{4539FA19-DB02-4463-9F97-8BEC7721DCA2}" presName="accent_3" presStyleCnt="0"/>
      <dgm:spPr/>
      <dgm:t>
        <a:bodyPr/>
        <a:lstStyle/>
        <a:p>
          <a:endParaRPr lang="fr-FR"/>
        </a:p>
      </dgm:t>
    </dgm:pt>
    <dgm:pt modelId="{D7BC6C3E-0194-40D9-B7B5-923FB3443B8A}" type="pres">
      <dgm:prSet presAssocID="{4539FA19-DB02-4463-9F97-8BEC7721DCA2}" presName="accentRepeatNode" presStyleLbl="solidFgAcc1" presStyleIdx="2" presStyleCnt="3"/>
      <dgm:spPr/>
      <dgm:t>
        <a:bodyPr/>
        <a:lstStyle/>
        <a:p>
          <a:endParaRPr lang="fr-FR"/>
        </a:p>
      </dgm:t>
    </dgm:pt>
  </dgm:ptLst>
  <dgm:cxnLst>
    <dgm:cxn modelId="{D5AC0531-9B69-4F2F-8E91-9987E20F4975}" srcId="{276C5E31-38C3-432F-89F7-F97F6396DD05}" destId="{09653B56-E10B-47CF-87C2-89A3CE85F845}" srcOrd="1" destOrd="0" parTransId="{AA837ACB-313A-482A-9A1E-F5EFD4D37C2E}" sibTransId="{832AFD05-DE98-4C85-9D68-664BDF5DDB53}"/>
    <dgm:cxn modelId="{D0C74D72-C784-451E-91C5-CD9CED939BC4}" type="presOf" srcId="{4539FA19-DB02-4463-9F97-8BEC7721DCA2}" destId="{2005246C-7781-4553-AFD3-6E689698AD23}" srcOrd="0" destOrd="0" presId="urn:microsoft.com/office/officeart/2008/layout/VerticalCurvedList"/>
    <dgm:cxn modelId="{3D76F12F-2C4D-4442-B372-B88313EEDE40}" type="presOf" srcId="{397231B4-7E73-46DD-AB97-AB16B67D82D0}" destId="{4E61AB1C-B080-4A94-B03E-BBED9EA5ECBE}" srcOrd="0" destOrd="0" presId="urn:microsoft.com/office/officeart/2008/layout/VerticalCurvedList"/>
    <dgm:cxn modelId="{DC766360-3E49-4430-9875-2E9DC1B0A07E}" type="presOf" srcId="{09653B56-E10B-47CF-87C2-89A3CE85F845}" destId="{4EF7A3ED-E4B2-42B5-92DD-EC9A84BF7D21}" srcOrd="0" destOrd="0" presId="urn:microsoft.com/office/officeart/2008/layout/VerticalCurvedList"/>
    <dgm:cxn modelId="{7EDE3E5D-844E-461C-8328-AE0700639534}" srcId="{276C5E31-38C3-432F-89F7-F97F6396DD05}" destId="{4539FA19-DB02-4463-9F97-8BEC7721DCA2}" srcOrd="2" destOrd="0" parTransId="{10EDD1DA-5B9D-4845-8341-6E2A0A78F452}" sibTransId="{0479D356-AAC1-4C5E-83E6-D851D8BFFC5E}"/>
    <dgm:cxn modelId="{66132218-E8AC-49A2-B89C-F4FF9A60E9CD}" type="presOf" srcId="{D634D374-970B-49C6-BDE6-76BD45599ABA}" destId="{4779862D-4A4F-4D46-8AAC-FA00A8B7A0BA}" srcOrd="0" destOrd="0" presId="urn:microsoft.com/office/officeart/2008/layout/VerticalCurvedList"/>
    <dgm:cxn modelId="{F3002970-1BC7-45B8-9495-1B288C570BA3}" type="presOf" srcId="{276C5E31-38C3-432F-89F7-F97F6396DD05}" destId="{DF4967C0-A4B6-45F3-BC83-8A0082789283}" srcOrd="0" destOrd="0" presId="urn:microsoft.com/office/officeart/2008/layout/VerticalCurvedList"/>
    <dgm:cxn modelId="{8B56CAC6-2B3D-4FBC-ADC4-8A600D74CEE9}" srcId="{276C5E31-38C3-432F-89F7-F97F6396DD05}" destId="{397231B4-7E73-46DD-AB97-AB16B67D82D0}" srcOrd="0" destOrd="0" parTransId="{1D250D27-E351-449E-9EEB-0BFF15656AF7}" sibTransId="{D634D374-970B-49C6-BDE6-76BD45599ABA}"/>
    <dgm:cxn modelId="{BB1D4A22-03A6-4DC2-8FDA-8D09974101CD}" type="presParOf" srcId="{DF4967C0-A4B6-45F3-BC83-8A0082789283}" destId="{EE919780-9E76-4D63-94E7-A409987DBF6E}" srcOrd="0" destOrd="0" presId="urn:microsoft.com/office/officeart/2008/layout/VerticalCurvedList"/>
    <dgm:cxn modelId="{8108B52E-8135-48B4-A7C8-AD80056422D7}" type="presParOf" srcId="{EE919780-9E76-4D63-94E7-A409987DBF6E}" destId="{A9293F68-24A5-4617-B0F6-5F38B59C1C6E}" srcOrd="0" destOrd="0" presId="urn:microsoft.com/office/officeart/2008/layout/VerticalCurvedList"/>
    <dgm:cxn modelId="{97C3B06A-46B1-44F2-B86A-2543BEF9B3B7}" type="presParOf" srcId="{A9293F68-24A5-4617-B0F6-5F38B59C1C6E}" destId="{EBED2627-F18A-4FE4-B6DB-A1B3A608728D}" srcOrd="0" destOrd="0" presId="urn:microsoft.com/office/officeart/2008/layout/VerticalCurvedList"/>
    <dgm:cxn modelId="{F33D0A23-5C3C-4843-801B-DE729698877A}" type="presParOf" srcId="{A9293F68-24A5-4617-B0F6-5F38B59C1C6E}" destId="{4779862D-4A4F-4D46-8AAC-FA00A8B7A0BA}" srcOrd="1" destOrd="0" presId="urn:microsoft.com/office/officeart/2008/layout/VerticalCurvedList"/>
    <dgm:cxn modelId="{96730B5D-B3D1-4B0A-B9CB-70DDF399690B}" type="presParOf" srcId="{A9293F68-24A5-4617-B0F6-5F38B59C1C6E}" destId="{F0DE14BB-BFD6-4937-AAB2-6BF8674D8934}" srcOrd="2" destOrd="0" presId="urn:microsoft.com/office/officeart/2008/layout/VerticalCurvedList"/>
    <dgm:cxn modelId="{A2322336-75F6-4EC6-A2B1-4645B2AA573B}" type="presParOf" srcId="{A9293F68-24A5-4617-B0F6-5F38B59C1C6E}" destId="{DD10E4E0-589B-40BD-BA65-17603F19B8D9}" srcOrd="3" destOrd="0" presId="urn:microsoft.com/office/officeart/2008/layout/VerticalCurvedList"/>
    <dgm:cxn modelId="{857D70E7-8C39-46F3-893C-F04B1E27B610}" type="presParOf" srcId="{EE919780-9E76-4D63-94E7-A409987DBF6E}" destId="{4E61AB1C-B080-4A94-B03E-BBED9EA5ECBE}" srcOrd="1" destOrd="0" presId="urn:microsoft.com/office/officeart/2008/layout/VerticalCurvedList"/>
    <dgm:cxn modelId="{7C4558C8-DDAA-4176-8B35-4440E53244C6}" type="presParOf" srcId="{EE919780-9E76-4D63-94E7-A409987DBF6E}" destId="{734CE4F7-87E9-4A66-A293-13DA9A028B26}" srcOrd="2" destOrd="0" presId="urn:microsoft.com/office/officeart/2008/layout/VerticalCurvedList"/>
    <dgm:cxn modelId="{AFE38E97-306B-44B4-8C04-2C7729D848DE}" type="presParOf" srcId="{734CE4F7-87E9-4A66-A293-13DA9A028B26}" destId="{A9C21E82-2246-4964-B3BF-DC3D071A0DDA}" srcOrd="0" destOrd="0" presId="urn:microsoft.com/office/officeart/2008/layout/VerticalCurvedList"/>
    <dgm:cxn modelId="{5B379681-1EC4-4BA6-83CF-DB345CE662FB}" type="presParOf" srcId="{EE919780-9E76-4D63-94E7-A409987DBF6E}" destId="{4EF7A3ED-E4B2-42B5-92DD-EC9A84BF7D21}" srcOrd="3" destOrd="0" presId="urn:microsoft.com/office/officeart/2008/layout/VerticalCurvedList"/>
    <dgm:cxn modelId="{B8EE4F0F-5CD2-4F5E-8921-3EC885376D56}" type="presParOf" srcId="{EE919780-9E76-4D63-94E7-A409987DBF6E}" destId="{9FC9BE30-3475-42CB-BD9A-0BE4FAA5DC29}" srcOrd="4" destOrd="0" presId="urn:microsoft.com/office/officeart/2008/layout/VerticalCurvedList"/>
    <dgm:cxn modelId="{1DB30EA7-DD62-4C04-9CAE-9691192967D7}" type="presParOf" srcId="{9FC9BE30-3475-42CB-BD9A-0BE4FAA5DC29}" destId="{83DAD6F5-EBA3-4A00-BCA2-B69D25F6675E}" srcOrd="0" destOrd="0" presId="urn:microsoft.com/office/officeart/2008/layout/VerticalCurvedList"/>
    <dgm:cxn modelId="{E3D4EE92-CFA8-4553-A550-060B62B9723B}" type="presParOf" srcId="{EE919780-9E76-4D63-94E7-A409987DBF6E}" destId="{2005246C-7781-4553-AFD3-6E689698AD23}" srcOrd="5" destOrd="0" presId="urn:microsoft.com/office/officeart/2008/layout/VerticalCurvedList"/>
    <dgm:cxn modelId="{E05D00E8-4025-468E-9DAC-99F81C4A0735}" type="presParOf" srcId="{EE919780-9E76-4D63-94E7-A409987DBF6E}" destId="{1849E3FE-64C4-41FA-A0A8-633721AA82CB}" srcOrd="6" destOrd="0" presId="urn:microsoft.com/office/officeart/2008/layout/VerticalCurvedList"/>
    <dgm:cxn modelId="{3D06D65D-3D83-4F20-A6AD-D98DBD40DDB2}" type="presParOf" srcId="{1849E3FE-64C4-41FA-A0A8-633721AA82CB}" destId="{D7BC6C3E-0194-40D9-B7B5-923FB3443B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BB8CE-A422-46B7-9C2E-1300C12B4608}">
      <dsp:nvSpPr>
        <dsp:cNvPr id="0" name=""/>
        <dsp:cNvSpPr/>
      </dsp:nvSpPr>
      <dsp:spPr>
        <a:xfrm>
          <a:off x="1987599" y="52198"/>
          <a:ext cx="2505521" cy="250552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Contremaitres</a:t>
          </a:r>
          <a:endParaRPr lang="fr-FR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Détiennent l’autorité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Gèrent le personnel</a:t>
          </a:r>
          <a:endParaRPr lang="fr-FR" sz="1600" kern="1200" dirty="0"/>
        </a:p>
      </dsp:txBody>
      <dsp:txXfrm>
        <a:off x="2321668" y="490664"/>
        <a:ext cx="1837382" cy="1127484"/>
      </dsp:txXfrm>
    </dsp:sp>
    <dsp:sp modelId="{630EA2F1-BEA1-48EF-9640-A7E2D3C5FA87}">
      <dsp:nvSpPr>
        <dsp:cNvPr id="0" name=""/>
        <dsp:cNvSpPr/>
      </dsp:nvSpPr>
      <dsp:spPr>
        <a:xfrm>
          <a:off x="2891674" y="1618149"/>
          <a:ext cx="2505521" cy="250552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Patron</a:t>
          </a:r>
          <a:endParaRPr lang="fr-FR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Détient le capital</a:t>
          </a:r>
          <a:endParaRPr lang="fr-FR" sz="1600" kern="1200" dirty="0"/>
        </a:p>
      </dsp:txBody>
      <dsp:txXfrm>
        <a:off x="3657946" y="2265408"/>
        <a:ext cx="1503312" cy="1378036"/>
      </dsp:txXfrm>
    </dsp:sp>
    <dsp:sp modelId="{5AD3CBB6-8ED0-4391-AF95-70DD153C5BAD}">
      <dsp:nvSpPr>
        <dsp:cNvPr id="0" name=""/>
        <dsp:cNvSpPr/>
      </dsp:nvSpPr>
      <dsp:spPr>
        <a:xfrm>
          <a:off x="1083523" y="1618149"/>
          <a:ext cx="2505521" cy="250552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  Ouvriers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Polyvalents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Qualifiés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Donc </a:t>
          </a:r>
          <a:r>
            <a:rPr lang="fr-FR" sz="1600" u="sng" kern="1200" dirty="0" smtClean="0"/>
            <a:t>irremplaçables</a:t>
          </a:r>
          <a:endParaRPr lang="fr-FR" sz="1600" u="sng" kern="1200" dirty="0"/>
        </a:p>
      </dsp:txBody>
      <dsp:txXfrm>
        <a:off x="1319460" y="2265408"/>
        <a:ext cx="1503312" cy="1378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25F43-9FAE-4E24-B364-36D25A3E3769}">
      <dsp:nvSpPr>
        <dsp:cNvPr id="0" name=""/>
        <dsp:cNvSpPr/>
      </dsp:nvSpPr>
      <dsp:spPr>
        <a:xfrm>
          <a:off x="1392268" y="178420"/>
          <a:ext cx="3540963" cy="122973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4B223-CE5C-4353-BE79-EFF4D761C606}">
      <dsp:nvSpPr>
        <dsp:cNvPr id="0" name=""/>
        <dsp:cNvSpPr/>
      </dsp:nvSpPr>
      <dsp:spPr>
        <a:xfrm>
          <a:off x="2825123" y="3189612"/>
          <a:ext cx="686233" cy="439189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A56EBE7-94AB-4BAB-B189-B1575856FAD1}">
      <dsp:nvSpPr>
        <dsp:cNvPr id="0" name=""/>
        <dsp:cNvSpPr/>
      </dsp:nvSpPr>
      <dsp:spPr>
        <a:xfrm>
          <a:off x="1521280" y="3540963"/>
          <a:ext cx="3293919" cy="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Organisation post révolution mal adaptée</a:t>
          </a:r>
          <a:endParaRPr lang="fr-FR" sz="1900" kern="1200" dirty="0"/>
        </a:p>
      </dsp:txBody>
      <dsp:txXfrm>
        <a:off x="1521280" y="3540963"/>
        <a:ext cx="3293919" cy="823479"/>
      </dsp:txXfrm>
    </dsp:sp>
    <dsp:sp modelId="{70672550-7AA5-4F05-995C-64547284C04E}">
      <dsp:nvSpPr>
        <dsp:cNvPr id="0" name=""/>
        <dsp:cNvSpPr/>
      </dsp:nvSpPr>
      <dsp:spPr>
        <a:xfrm>
          <a:off x="2679642" y="1503125"/>
          <a:ext cx="1235219" cy="1235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Apparition des ingénieurs</a:t>
          </a:r>
          <a:endParaRPr lang="fr-FR" sz="900" kern="1200" dirty="0"/>
        </a:p>
      </dsp:txBody>
      <dsp:txXfrm>
        <a:off x="2860536" y="1684019"/>
        <a:ext cx="873431" cy="873431"/>
      </dsp:txXfrm>
    </dsp:sp>
    <dsp:sp modelId="{E1EF03E0-0623-46AC-908C-D5EDEE552F3E}">
      <dsp:nvSpPr>
        <dsp:cNvPr id="0" name=""/>
        <dsp:cNvSpPr/>
      </dsp:nvSpPr>
      <dsp:spPr>
        <a:xfrm>
          <a:off x="1795773" y="576435"/>
          <a:ext cx="1235219" cy="1235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Complexification des machines et procédés</a:t>
          </a:r>
          <a:endParaRPr lang="fr-FR" sz="900" kern="1200" dirty="0"/>
        </a:p>
      </dsp:txBody>
      <dsp:txXfrm>
        <a:off x="1976667" y="757329"/>
        <a:ext cx="873431" cy="873431"/>
      </dsp:txXfrm>
    </dsp:sp>
    <dsp:sp modelId="{BC7C10A0-3C81-4109-9FAD-30109C619302}">
      <dsp:nvSpPr>
        <dsp:cNvPr id="0" name=""/>
        <dsp:cNvSpPr/>
      </dsp:nvSpPr>
      <dsp:spPr>
        <a:xfrm>
          <a:off x="3058443" y="277787"/>
          <a:ext cx="1235219" cy="1235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Accroissement des entreprises</a:t>
          </a:r>
          <a:endParaRPr lang="fr-FR" sz="900" kern="1200" dirty="0"/>
        </a:p>
      </dsp:txBody>
      <dsp:txXfrm>
        <a:off x="3239337" y="458681"/>
        <a:ext cx="873431" cy="873431"/>
      </dsp:txXfrm>
    </dsp:sp>
    <dsp:sp modelId="{1A6C5A2C-B999-4C6C-BBA1-93BFE6EF6061}">
      <dsp:nvSpPr>
        <dsp:cNvPr id="0" name=""/>
        <dsp:cNvSpPr/>
      </dsp:nvSpPr>
      <dsp:spPr>
        <a:xfrm>
          <a:off x="1246787" y="27449"/>
          <a:ext cx="3842906" cy="307432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1FC04-BBE7-4232-9FA9-596D521B896E}">
      <dsp:nvSpPr>
        <dsp:cNvPr id="0" name=""/>
        <dsp:cNvSpPr/>
      </dsp:nvSpPr>
      <dsp:spPr>
        <a:xfrm>
          <a:off x="2715" y="3489"/>
          <a:ext cx="8851552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600" kern="1200" dirty="0" smtClean="0"/>
            <a:t>La organisation pratique de l’atelier </a:t>
          </a:r>
          <a:endParaRPr lang="fr-FR" sz="4600" kern="1200" dirty="0"/>
        </a:p>
      </dsp:txBody>
      <dsp:txXfrm>
        <a:off x="44632" y="45406"/>
        <a:ext cx="8767718" cy="1347325"/>
      </dsp:txXfrm>
    </dsp:sp>
    <dsp:sp modelId="{611A597E-F0FA-4084-B47A-4220CF68CA4A}">
      <dsp:nvSpPr>
        <dsp:cNvPr id="0" name=""/>
        <dsp:cNvSpPr/>
      </dsp:nvSpPr>
      <dsp:spPr>
        <a:xfrm>
          <a:off x="2715" y="1588676"/>
          <a:ext cx="2463858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Maitriser le temps opératoire</a:t>
          </a:r>
          <a:endParaRPr lang="fr-FR" sz="2700" kern="1200" dirty="0"/>
        </a:p>
      </dsp:txBody>
      <dsp:txXfrm>
        <a:off x="44632" y="1630593"/>
        <a:ext cx="2380024" cy="1347325"/>
      </dsp:txXfrm>
    </dsp:sp>
    <dsp:sp modelId="{DCB603AD-4E2D-4555-B3A3-EFAC4124D9B9}">
      <dsp:nvSpPr>
        <dsp:cNvPr id="0" name=""/>
        <dsp:cNvSpPr/>
      </dsp:nvSpPr>
      <dsp:spPr>
        <a:xfrm>
          <a:off x="2715" y="3173863"/>
          <a:ext cx="1206591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Décomposer les gestes des meilleurs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+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chronométrer</a:t>
          </a:r>
          <a:endParaRPr lang="fr-FR" sz="1300" kern="1200" dirty="0"/>
        </a:p>
      </dsp:txBody>
      <dsp:txXfrm>
        <a:off x="38055" y="3209203"/>
        <a:ext cx="1135911" cy="1360479"/>
      </dsp:txXfrm>
    </dsp:sp>
    <dsp:sp modelId="{3E713B4E-B7F3-4CFA-8EC4-F73B78C452E4}">
      <dsp:nvSpPr>
        <dsp:cNvPr id="0" name=""/>
        <dsp:cNvSpPr/>
      </dsp:nvSpPr>
      <dsp:spPr>
        <a:xfrm>
          <a:off x="1259983" y="3173863"/>
          <a:ext cx="1206591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Sommer les temps partiels avec un % de repos</a:t>
          </a:r>
        </a:p>
      </dsp:txBody>
      <dsp:txXfrm>
        <a:off x="1295323" y="3209203"/>
        <a:ext cx="1135911" cy="1360479"/>
      </dsp:txXfrm>
    </dsp:sp>
    <dsp:sp modelId="{1A4E6015-0739-4BCD-89AB-AA863D8CA7D7}">
      <dsp:nvSpPr>
        <dsp:cNvPr id="0" name=""/>
        <dsp:cNvSpPr/>
      </dsp:nvSpPr>
      <dsp:spPr>
        <a:xfrm>
          <a:off x="2567928" y="1588676"/>
          <a:ext cx="3721126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Maitriser les méthodes de travail</a:t>
          </a:r>
          <a:endParaRPr lang="fr-FR" sz="2700" kern="1200" dirty="0"/>
        </a:p>
      </dsp:txBody>
      <dsp:txXfrm>
        <a:off x="2609845" y="1630593"/>
        <a:ext cx="3637292" cy="1347325"/>
      </dsp:txXfrm>
    </dsp:sp>
    <dsp:sp modelId="{6A335944-7119-417A-8D78-1BF485073E2F}">
      <dsp:nvSpPr>
        <dsp:cNvPr id="0" name=""/>
        <dsp:cNvSpPr/>
      </dsp:nvSpPr>
      <dsp:spPr>
        <a:xfrm>
          <a:off x="2567928" y="3173863"/>
          <a:ext cx="1206591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Rassembler la totalité des connaissances</a:t>
          </a:r>
          <a:endParaRPr lang="fr-FR" sz="1300" kern="1200" dirty="0"/>
        </a:p>
      </dsp:txBody>
      <dsp:txXfrm>
        <a:off x="2603268" y="3209203"/>
        <a:ext cx="1135911" cy="1360479"/>
      </dsp:txXfrm>
    </dsp:sp>
    <dsp:sp modelId="{F4404536-96F1-45FD-A106-FB2338E659CF}">
      <dsp:nvSpPr>
        <dsp:cNvPr id="0" name=""/>
        <dsp:cNvSpPr/>
      </dsp:nvSpPr>
      <dsp:spPr>
        <a:xfrm>
          <a:off x="3825196" y="3173863"/>
          <a:ext cx="1206591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Réaliser un mode opératoire idéal</a:t>
          </a:r>
          <a:endParaRPr lang="fr-FR" sz="1300" kern="1200" dirty="0"/>
        </a:p>
      </dsp:txBody>
      <dsp:txXfrm>
        <a:off x="3860536" y="3209203"/>
        <a:ext cx="1135911" cy="1360479"/>
      </dsp:txXfrm>
    </dsp:sp>
    <dsp:sp modelId="{CE50A06F-4BDD-4FF2-BEDA-4F350336D88E}">
      <dsp:nvSpPr>
        <dsp:cNvPr id="0" name=""/>
        <dsp:cNvSpPr/>
      </dsp:nvSpPr>
      <dsp:spPr>
        <a:xfrm>
          <a:off x="5082464" y="3173863"/>
          <a:ext cx="1206591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Améliorer les conditions de travail : outillage, machine</a:t>
          </a:r>
          <a:endParaRPr lang="fr-FR" sz="1300" kern="1200" dirty="0"/>
        </a:p>
      </dsp:txBody>
      <dsp:txXfrm>
        <a:off x="5117804" y="3209203"/>
        <a:ext cx="1135911" cy="1360479"/>
      </dsp:txXfrm>
    </dsp:sp>
    <dsp:sp modelId="{7054E40A-554B-489A-B7E0-24B8C02ACE77}">
      <dsp:nvSpPr>
        <dsp:cNvPr id="0" name=""/>
        <dsp:cNvSpPr/>
      </dsp:nvSpPr>
      <dsp:spPr>
        <a:xfrm>
          <a:off x="6390409" y="1588676"/>
          <a:ext cx="2463858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Prescrire les taches</a:t>
          </a:r>
          <a:endParaRPr lang="fr-FR" sz="2700" kern="1200" dirty="0"/>
        </a:p>
      </dsp:txBody>
      <dsp:txXfrm>
        <a:off x="6432326" y="1630593"/>
        <a:ext cx="2380024" cy="1347325"/>
      </dsp:txXfrm>
    </dsp:sp>
    <dsp:sp modelId="{5C18094B-D637-4966-AECE-74DDA662D778}">
      <dsp:nvSpPr>
        <dsp:cNvPr id="0" name=""/>
        <dsp:cNvSpPr/>
      </dsp:nvSpPr>
      <dsp:spPr>
        <a:xfrm>
          <a:off x="6390409" y="3173863"/>
          <a:ext cx="1206591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Traduire le savoir en mécanismes opérationnels</a:t>
          </a:r>
          <a:endParaRPr lang="fr-FR" sz="1300" kern="1200" dirty="0"/>
        </a:p>
      </dsp:txBody>
      <dsp:txXfrm>
        <a:off x="6425749" y="3209203"/>
        <a:ext cx="1135911" cy="1360479"/>
      </dsp:txXfrm>
    </dsp:sp>
    <dsp:sp modelId="{C98EC985-3333-4A6C-B1EA-A2AF82627990}">
      <dsp:nvSpPr>
        <dsp:cNvPr id="0" name=""/>
        <dsp:cNvSpPr/>
      </dsp:nvSpPr>
      <dsp:spPr>
        <a:xfrm>
          <a:off x="7647677" y="3173863"/>
          <a:ext cx="1206591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Mettre en place la structure capable de faire respecter l’organisation</a:t>
          </a:r>
          <a:endParaRPr lang="fr-FR" sz="1300" kern="1200" dirty="0"/>
        </a:p>
      </dsp:txBody>
      <dsp:txXfrm>
        <a:off x="7683017" y="3209203"/>
        <a:ext cx="1135911" cy="13604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9862D-4A4F-4D46-8AAC-FA00A8B7A0BA}">
      <dsp:nvSpPr>
        <dsp:cNvPr id="0" name=""/>
        <dsp:cNvSpPr/>
      </dsp:nvSpPr>
      <dsp:spPr>
        <a:xfrm>
          <a:off x="-4711063" y="-722153"/>
          <a:ext cx="5611480" cy="5611480"/>
        </a:xfrm>
        <a:prstGeom prst="blockArc">
          <a:avLst>
            <a:gd name="adj1" fmla="val 18900000"/>
            <a:gd name="adj2" fmla="val 2700000"/>
            <a:gd name="adj3" fmla="val 38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1AB1C-B080-4A94-B03E-BBED9EA5ECBE}">
      <dsp:nvSpPr>
        <dsp:cNvPr id="0" name=""/>
        <dsp:cNvSpPr/>
      </dsp:nvSpPr>
      <dsp:spPr>
        <a:xfrm>
          <a:off x="579094" y="416717"/>
          <a:ext cx="8221073" cy="8334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53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1</a:t>
          </a:r>
          <a:r>
            <a:rPr lang="fr-FR" sz="2100" kern="1200" baseline="30000" dirty="0" smtClean="0"/>
            <a:t>er</a:t>
          </a:r>
          <a:r>
            <a:rPr lang="fr-FR" sz="2100" kern="1200" dirty="0" smtClean="0"/>
            <a:t> : identifier les hommes de première classe, 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« ceux qui conviennent le mieux à une tache donnée »</a:t>
          </a:r>
          <a:endParaRPr lang="fr-FR" sz="2100" kern="1200" dirty="0"/>
        </a:p>
      </dsp:txBody>
      <dsp:txXfrm>
        <a:off x="579094" y="416717"/>
        <a:ext cx="8221073" cy="833434"/>
      </dsp:txXfrm>
    </dsp:sp>
    <dsp:sp modelId="{A9C21E82-2246-4964-B3BF-DC3D071A0DDA}">
      <dsp:nvSpPr>
        <dsp:cNvPr id="0" name=""/>
        <dsp:cNvSpPr/>
      </dsp:nvSpPr>
      <dsp:spPr>
        <a:xfrm>
          <a:off x="58197" y="312537"/>
          <a:ext cx="1041793" cy="10417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EF7A3ED-E4B2-42B5-92DD-EC9A84BF7D21}">
      <dsp:nvSpPr>
        <dsp:cNvPr id="0" name=""/>
        <dsp:cNvSpPr/>
      </dsp:nvSpPr>
      <dsp:spPr>
        <a:xfrm>
          <a:off x="882047" y="1666869"/>
          <a:ext cx="7918119" cy="833434"/>
        </a:xfrm>
        <a:prstGeom prst="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50000"/>
                <a:satMod val="300000"/>
              </a:schemeClr>
            </a:gs>
            <a:gs pos="35000">
              <a:schemeClr val="accent3">
                <a:hueOff val="5625132"/>
                <a:satOff val="-8440"/>
                <a:lumOff val="-1373"/>
                <a:alphaOff val="0"/>
                <a:tint val="37000"/>
                <a:satMod val="30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53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2</a:t>
          </a:r>
          <a:r>
            <a:rPr lang="fr-FR" sz="2100" kern="1200" baseline="30000" dirty="0" smtClean="0"/>
            <a:t>ème</a:t>
          </a:r>
          <a:r>
            <a:rPr lang="fr-FR" sz="2100" kern="1200" dirty="0" smtClean="0"/>
            <a:t> : recruter et former ces ouvriers </a:t>
          </a:r>
          <a:endParaRPr lang="fr-FR" sz="2100" kern="1200" dirty="0"/>
        </a:p>
      </dsp:txBody>
      <dsp:txXfrm>
        <a:off x="882047" y="1666869"/>
        <a:ext cx="7918119" cy="833434"/>
      </dsp:txXfrm>
    </dsp:sp>
    <dsp:sp modelId="{83DAD6F5-EBA3-4A00-BCA2-B69D25F6675E}">
      <dsp:nvSpPr>
        <dsp:cNvPr id="0" name=""/>
        <dsp:cNvSpPr/>
      </dsp:nvSpPr>
      <dsp:spPr>
        <a:xfrm>
          <a:off x="361151" y="1562689"/>
          <a:ext cx="1041793" cy="10417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005246C-7781-4553-AFD3-6E689698AD23}">
      <dsp:nvSpPr>
        <dsp:cNvPr id="0" name=""/>
        <dsp:cNvSpPr/>
      </dsp:nvSpPr>
      <dsp:spPr>
        <a:xfrm>
          <a:off x="635910" y="2943040"/>
          <a:ext cx="8221073" cy="833434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53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3</a:t>
          </a:r>
          <a:r>
            <a:rPr lang="fr-FR" sz="2100" kern="1200" baseline="30000" dirty="0" smtClean="0"/>
            <a:t>ème</a:t>
          </a:r>
          <a:r>
            <a:rPr lang="fr-FR" sz="2100" kern="1200" dirty="0" smtClean="0"/>
            <a:t> : contrôler les ouvriers par la mise en place d’un salaire au prorata du travail fourni par rapport au travail optimum</a:t>
          </a:r>
          <a:endParaRPr lang="fr-FR" sz="2100" kern="1200" dirty="0"/>
        </a:p>
      </dsp:txBody>
      <dsp:txXfrm>
        <a:off x="635910" y="2943040"/>
        <a:ext cx="8221073" cy="833434"/>
      </dsp:txXfrm>
    </dsp:sp>
    <dsp:sp modelId="{D7BC6C3E-0194-40D9-B7B5-923FB3443B8A}">
      <dsp:nvSpPr>
        <dsp:cNvPr id="0" name=""/>
        <dsp:cNvSpPr/>
      </dsp:nvSpPr>
      <dsp:spPr>
        <a:xfrm>
          <a:off x="58197" y="2812841"/>
          <a:ext cx="1041793" cy="10417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2471" cy="493256"/>
          </a:xfrm>
          <a:prstGeom prst="rect">
            <a:avLst/>
          </a:prstGeom>
        </p:spPr>
        <p:txBody>
          <a:bodyPr vert="horz" lIns="87664" tIns="43832" rIns="87664" bIns="43832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9722" y="0"/>
            <a:ext cx="2922471" cy="493256"/>
          </a:xfrm>
          <a:prstGeom prst="rect">
            <a:avLst/>
          </a:prstGeom>
        </p:spPr>
        <p:txBody>
          <a:bodyPr vert="horz" lIns="87664" tIns="43832" rIns="87664" bIns="43832" rtlCol="0"/>
          <a:lstStyle>
            <a:lvl1pPr algn="r">
              <a:defRPr sz="1200"/>
            </a:lvl1pPr>
          </a:lstStyle>
          <a:p>
            <a:fld id="{25A3F16D-1712-4793-9C87-4C48A7B4F9BE}" type="datetimeFigureOut">
              <a:rPr lang="fr-FR" smtClean="0"/>
              <a:pPr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381050"/>
            <a:ext cx="2922471" cy="493256"/>
          </a:xfrm>
          <a:prstGeom prst="rect">
            <a:avLst/>
          </a:prstGeom>
        </p:spPr>
        <p:txBody>
          <a:bodyPr vert="horz" lIns="87664" tIns="43832" rIns="87664" bIns="43832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9722" y="9381050"/>
            <a:ext cx="2922471" cy="493256"/>
          </a:xfrm>
          <a:prstGeom prst="rect">
            <a:avLst/>
          </a:prstGeom>
        </p:spPr>
        <p:txBody>
          <a:bodyPr vert="horz" lIns="87664" tIns="43832" rIns="87664" bIns="43832" rtlCol="0" anchor="b"/>
          <a:lstStyle>
            <a:lvl1pPr algn="r">
              <a:defRPr sz="1200"/>
            </a:lvl1pPr>
          </a:lstStyle>
          <a:p>
            <a:fld id="{858D1944-F080-4D8D-80CA-C95512DAD1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582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2471" cy="493256"/>
          </a:xfrm>
          <a:prstGeom prst="rect">
            <a:avLst/>
          </a:prstGeom>
        </p:spPr>
        <p:txBody>
          <a:bodyPr vert="horz" lIns="90845" tIns="45423" rIns="90845" bIns="454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9722" y="0"/>
            <a:ext cx="2922471" cy="493256"/>
          </a:xfrm>
          <a:prstGeom prst="rect">
            <a:avLst/>
          </a:prstGeom>
        </p:spPr>
        <p:txBody>
          <a:bodyPr vert="horz" lIns="90845" tIns="45423" rIns="90845" bIns="454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FAAC4CC-87CE-44FC-A218-FD2713C2800E}" type="datetimeFigureOut">
              <a:rPr lang="fr-FR"/>
              <a:pPr>
                <a:defRPr/>
              </a:pPr>
              <a:t>29/11/2012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45" tIns="45423" rIns="90845" bIns="45423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4069" y="4690525"/>
            <a:ext cx="5395563" cy="4443898"/>
          </a:xfrm>
          <a:prstGeom prst="rect">
            <a:avLst/>
          </a:prstGeom>
        </p:spPr>
        <p:txBody>
          <a:bodyPr vert="horz" lIns="90845" tIns="45423" rIns="90845" bIns="45423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381050"/>
            <a:ext cx="2922471" cy="493256"/>
          </a:xfrm>
          <a:prstGeom prst="rect">
            <a:avLst/>
          </a:prstGeom>
        </p:spPr>
        <p:txBody>
          <a:bodyPr vert="horz" lIns="90845" tIns="45423" rIns="90845" bIns="454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9722" y="9381050"/>
            <a:ext cx="2922471" cy="493256"/>
          </a:xfrm>
          <a:prstGeom prst="rect">
            <a:avLst/>
          </a:prstGeom>
        </p:spPr>
        <p:txBody>
          <a:bodyPr vert="horz" lIns="90845" tIns="45423" rIns="90845" bIns="454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129799F-19DA-4352-8C0D-A5C62DCFAD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463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76635">
              <a:defRPr/>
            </a:pPr>
            <a:r>
              <a:rPr lang="fr-FR" dirty="0" smtClean="0"/>
              <a:t>Comment utiliser ce document ?</a:t>
            </a:r>
          </a:p>
          <a:p>
            <a:endParaRPr lang="fr-FR" dirty="0" smtClean="0"/>
          </a:p>
          <a:p>
            <a:r>
              <a:rPr lang="fr-FR" dirty="0" smtClean="0"/>
              <a:t>Voici un modèle </a:t>
            </a:r>
            <a:r>
              <a:rPr lang="fr-FR" dirty="0" err="1" smtClean="0"/>
              <a:t>powerpoint</a:t>
            </a:r>
            <a:r>
              <a:rPr lang="fr-FR" dirty="0" smtClean="0"/>
              <a:t> à utiliser pour vos présentations, </a:t>
            </a:r>
          </a:p>
          <a:p>
            <a:r>
              <a:rPr lang="fr-FR" dirty="0" smtClean="0"/>
              <a:t>respectant la charte graphique Arts et Métiers </a:t>
            </a:r>
            <a:r>
              <a:rPr lang="fr-FR" dirty="0" err="1" smtClean="0"/>
              <a:t>ParisTech</a:t>
            </a:r>
            <a:r>
              <a:rPr lang="fr-FR" dirty="0" smtClean="0"/>
              <a:t>.</a:t>
            </a:r>
          </a:p>
          <a:p>
            <a:r>
              <a:rPr lang="fr-FR" dirty="0" smtClean="0"/>
              <a:t>Vous pouvez ajouter de nouvelles pages à gauche et en faisant un clic droit « disposition » choisir une page avec photo ou sans photo.</a:t>
            </a:r>
          </a:p>
          <a:p>
            <a:r>
              <a:rPr lang="fr-FR" dirty="0" smtClean="0"/>
              <a:t>En cliquant sur les photos déjà présentes sur le support vous pouvez la modifier sans perdre la mise en forme.</a:t>
            </a:r>
          </a:p>
          <a:p>
            <a:r>
              <a:rPr lang="fr-FR" dirty="0" smtClean="0"/>
              <a:t>Les polices utilisée sont de l’Arial, polices normalement installées sur vos postes.</a:t>
            </a:r>
          </a:p>
          <a:p>
            <a:endParaRPr lang="fr-FR" dirty="0" smtClean="0"/>
          </a:p>
          <a:p>
            <a:r>
              <a:rPr lang="fr-FR" dirty="0" smtClean="0"/>
              <a:t>Besoin d’aide ? De photos?</a:t>
            </a:r>
          </a:p>
          <a:p>
            <a:r>
              <a:rPr lang="fr-FR" dirty="0" smtClean="0"/>
              <a:t>communication@ensam.eu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29799F-19DA-4352-8C0D-A5C62DCFAD37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29799F-19DA-4352-8C0D-A5C62DCFAD37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29799F-19DA-4352-8C0D-A5C62DCFAD37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79512" y="72231"/>
            <a:ext cx="8496300" cy="1052513"/>
          </a:xfrm>
          <a:prstGeom prst="rect">
            <a:avLst/>
          </a:prstGeom>
        </p:spPr>
        <p:txBody>
          <a:bodyPr/>
          <a:lstStyle>
            <a:lvl1pPr>
              <a:buNone/>
              <a:defRPr sz="3000">
                <a:solidFill>
                  <a:srgbClr val="8E2562"/>
                </a:solidFill>
                <a:latin typeface="Arial Black" pitchFamily="34" charset="0"/>
              </a:defRPr>
            </a:lvl1pPr>
          </a:lstStyle>
          <a:p>
            <a:pPr lvl="0"/>
            <a:r>
              <a:rPr lang="fr-FR" dirty="0" smtClean="0"/>
              <a:t>TITRE DE VOTRE PRÉSENTATION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9388" y="1196975"/>
            <a:ext cx="6840537" cy="287338"/>
          </a:xfrm>
          <a:prstGeom prst="rect">
            <a:avLst/>
          </a:prstGeom>
        </p:spPr>
        <p:txBody>
          <a:bodyPr/>
          <a:lstStyle>
            <a:lvl1pPr>
              <a:buNone/>
              <a:defRPr sz="1200" baseline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fr-FR" dirty="0" smtClean="0"/>
              <a:t>VOTRE NOM – DATE 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 userDrawn="1"/>
        </p:nvSpPr>
        <p:spPr>
          <a:xfrm>
            <a:off x="251520" y="1196752"/>
            <a:ext cx="5760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  <a:latin typeface="Arial Black" pitchFamily="34" charset="0"/>
              </a:rPr>
              <a:t>TAPEZ VOTRE NOM ET LA DATE</a:t>
            </a:r>
            <a:endParaRPr lang="fr-FR" sz="11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188640"/>
            <a:ext cx="3238128" cy="434479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123728" y="1124744"/>
            <a:ext cx="6400800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F294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Titre de la page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123728" y="1628800"/>
            <a:ext cx="3600450" cy="1368425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  <a:endParaRPr lang="fr-FR" dirty="0"/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179512" y="1124744"/>
            <a:ext cx="1800225" cy="15843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79512" y="2997200"/>
            <a:ext cx="1800200" cy="1151880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8E256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Relance</a:t>
            </a:r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4" hasCustomPrompt="1"/>
          </p:nvPr>
        </p:nvSpPr>
        <p:spPr>
          <a:xfrm>
            <a:off x="179512" y="6596782"/>
            <a:ext cx="8352928" cy="36061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dirty="0" smtClean="0">
                <a:solidFill>
                  <a:srgbClr val="8E2562"/>
                </a:solidFill>
              </a:rPr>
              <a:t>Le </a:t>
            </a:r>
            <a:r>
              <a:rPr lang="en-US" dirty="0" err="1" smtClean="0">
                <a:solidFill>
                  <a:srgbClr val="8E2562"/>
                </a:solidFill>
              </a:rPr>
              <a:t>Taylorisme</a:t>
            </a:r>
            <a:r>
              <a:rPr lang="en-US" dirty="0" smtClean="0">
                <a:solidFill>
                  <a:srgbClr val="8E2562"/>
                </a:solidFill>
              </a:rPr>
              <a:t>  </a:t>
            </a:r>
            <a:r>
              <a:rPr lang="en-US" dirty="0" smtClean="0"/>
              <a:t>-  </a:t>
            </a:r>
            <a:r>
              <a:rPr lang="fr-FR" dirty="0" smtClean="0"/>
              <a:t>mercredi 28 novembre 2012</a:t>
            </a:r>
            <a:r>
              <a:rPr lang="en-US" dirty="0" smtClean="0"/>
              <a:t> – Laure RETRUCHAVASTEL </a:t>
            </a:r>
            <a:r>
              <a:rPr lang="en-US" dirty="0" err="1" smtClean="0"/>
              <a:t>Tycho</a:t>
            </a:r>
            <a:r>
              <a:rPr lang="en-US" dirty="0" smtClean="0"/>
              <a:t> TATITSCHEFF</a:t>
            </a:r>
            <a:endParaRPr lang="en-US" dirty="0"/>
          </a:p>
        </p:txBody>
      </p:sp>
      <p:sp>
        <p:nvSpPr>
          <p:cNvPr id="21" name="ZoneTexte 20"/>
          <p:cNvSpPr txBox="1"/>
          <p:nvPr userDrawn="1"/>
        </p:nvSpPr>
        <p:spPr>
          <a:xfrm>
            <a:off x="8639944" y="645333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426FE7F-A6EC-458D-A7B2-4AD4B961CD84}" type="slidenum">
              <a:rPr lang="fr-FR" sz="1200" smtClean="0">
                <a:solidFill>
                  <a:schemeClr val="bg1"/>
                </a:solidFill>
                <a:latin typeface="Arial Black" pitchFamily="34" charset="0"/>
              </a:rPr>
              <a:pPr/>
              <a:t>‹N°›</a:t>
            </a:fld>
            <a:endParaRPr lang="fr-F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6804248" cy="623119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123728" y="1124744"/>
            <a:ext cx="6400800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F294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Titre de la page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123728" y="1628800"/>
            <a:ext cx="6408712" cy="1944216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79512" y="1124744"/>
            <a:ext cx="1800200" cy="2448272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8E256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Relance</a:t>
            </a:r>
            <a:endParaRPr lang="fr-FR" dirty="0"/>
          </a:p>
        </p:txBody>
      </p:sp>
      <p:sp>
        <p:nvSpPr>
          <p:cNvPr id="9" name="Espace réservé du contenu 15"/>
          <p:cNvSpPr>
            <a:spLocks noGrp="1"/>
          </p:cNvSpPr>
          <p:nvPr>
            <p:ph sz="quarter" idx="14" hasCustomPrompt="1"/>
          </p:nvPr>
        </p:nvSpPr>
        <p:spPr>
          <a:xfrm>
            <a:off x="179512" y="6596782"/>
            <a:ext cx="8280920" cy="36061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dirty="0" smtClean="0">
                <a:solidFill>
                  <a:srgbClr val="8E2562"/>
                </a:solidFill>
              </a:rPr>
              <a:t>Le </a:t>
            </a:r>
            <a:r>
              <a:rPr lang="en-US" dirty="0" err="1" smtClean="0">
                <a:solidFill>
                  <a:srgbClr val="8E2562"/>
                </a:solidFill>
              </a:rPr>
              <a:t>Taylorisme</a:t>
            </a:r>
            <a:r>
              <a:rPr lang="en-US" dirty="0" smtClean="0">
                <a:solidFill>
                  <a:srgbClr val="8E2562"/>
                </a:solidFill>
              </a:rPr>
              <a:t>  </a:t>
            </a:r>
            <a:r>
              <a:rPr lang="en-US" dirty="0" smtClean="0"/>
              <a:t>-  </a:t>
            </a:r>
            <a:r>
              <a:rPr lang="fr-FR" dirty="0" smtClean="0"/>
              <a:t>mercredi 28 novembre 2012</a:t>
            </a:r>
            <a:r>
              <a:rPr lang="en-US" dirty="0" smtClean="0"/>
              <a:t> – Laure RETRUCHAVASTEL </a:t>
            </a:r>
            <a:r>
              <a:rPr lang="en-US" dirty="0" err="1" smtClean="0"/>
              <a:t>Tycho</a:t>
            </a:r>
            <a:r>
              <a:rPr lang="en-US" dirty="0" smtClean="0"/>
              <a:t> TATITSCHEFF</a:t>
            </a:r>
            <a:endParaRPr lang="en-US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8639944" y="645333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426FE7F-A6EC-458D-A7B2-4AD4B961CD84}" type="slidenum">
              <a:rPr lang="fr-FR" sz="1200" smtClean="0">
                <a:solidFill>
                  <a:schemeClr val="bg1"/>
                </a:solidFill>
                <a:latin typeface="Arial Black" pitchFamily="34" charset="0"/>
              </a:rPr>
              <a:pPr/>
              <a:t>‹N°›</a:t>
            </a:fld>
            <a:endParaRPr lang="fr-F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5"/>
          </p:nvPr>
        </p:nvSpPr>
        <p:spPr>
          <a:xfrm>
            <a:off x="2339752" y="3861048"/>
            <a:ext cx="5040312" cy="2447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188640"/>
            <a:ext cx="3238128" cy="434479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123728" y="1124744"/>
            <a:ext cx="6400800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F294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Titre de la page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123728" y="1628800"/>
            <a:ext cx="3600450" cy="1368425"/>
          </a:xfrm>
          <a:prstGeom prst="rect">
            <a:avLst/>
          </a:prstGeom>
        </p:spPr>
        <p:txBody>
          <a:bodyPr/>
          <a:lstStyle>
            <a:lvl1pPr>
              <a:buClr>
                <a:srgbClr val="8E2562"/>
              </a:buClr>
              <a:buFont typeface="Wingdings 3" pitchFamily="18" charset="2"/>
              <a:buChar char=""/>
              <a:defRPr sz="12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Titre 1</a:t>
            </a:r>
          </a:p>
          <a:p>
            <a:pPr lvl="0"/>
            <a:r>
              <a:rPr lang="fr-FR" dirty="0" smtClean="0"/>
              <a:t>Titre 2</a:t>
            </a:r>
            <a:endParaRPr lang="fr-FR" dirty="0"/>
          </a:p>
        </p:txBody>
      </p:sp>
      <p:sp>
        <p:nvSpPr>
          <p:cNvPr id="12" name="Espace réservé du contenu 15"/>
          <p:cNvSpPr>
            <a:spLocks noGrp="1"/>
          </p:cNvSpPr>
          <p:nvPr>
            <p:ph sz="quarter" idx="14" hasCustomPrompt="1"/>
          </p:nvPr>
        </p:nvSpPr>
        <p:spPr>
          <a:xfrm>
            <a:off x="179512" y="6596782"/>
            <a:ext cx="8280920" cy="36061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dirty="0" smtClean="0">
                <a:solidFill>
                  <a:srgbClr val="8E2562"/>
                </a:solidFill>
              </a:rPr>
              <a:t>Le </a:t>
            </a:r>
            <a:r>
              <a:rPr lang="en-US" dirty="0" err="1" smtClean="0">
                <a:solidFill>
                  <a:srgbClr val="8E2562"/>
                </a:solidFill>
              </a:rPr>
              <a:t>Taylorisme</a:t>
            </a:r>
            <a:r>
              <a:rPr lang="en-US" dirty="0" smtClean="0">
                <a:solidFill>
                  <a:srgbClr val="8E2562"/>
                </a:solidFill>
              </a:rPr>
              <a:t>  </a:t>
            </a:r>
            <a:r>
              <a:rPr lang="en-US" dirty="0" smtClean="0"/>
              <a:t>-  </a:t>
            </a:r>
            <a:r>
              <a:rPr lang="fr-FR" dirty="0" smtClean="0"/>
              <a:t>mercredi 28 novembre 2012</a:t>
            </a:r>
            <a:r>
              <a:rPr lang="en-US" dirty="0" smtClean="0"/>
              <a:t> – Laure RETRUCHAVASTEL </a:t>
            </a:r>
            <a:r>
              <a:rPr lang="en-US" dirty="0" err="1" smtClean="0"/>
              <a:t>Tycho</a:t>
            </a:r>
            <a:r>
              <a:rPr lang="en-US" dirty="0" smtClean="0"/>
              <a:t> TATITSCHEFF</a:t>
            </a:r>
            <a:endParaRPr lang="en-US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8639944" y="645333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426FE7F-A6EC-458D-A7B2-4AD4B961CD84}" type="slidenum">
              <a:rPr lang="fr-FR" sz="1200" smtClean="0">
                <a:solidFill>
                  <a:schemeClr val="bg1"/>
                </a:solidFill>
                <a:latin typeface="Arial Black" pitchFamily="34" charset="0"/>
              </a:rPr>
              <a:pPr/>
              <a:t>‹N°›</a:t>
            </a:fld>
            <a:endParaRPr lang="fr-F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188640"/>
            <a:ext cx="3238128" cy="434479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fr-FR" dirty="0" smtClean="0"/>
              <a:t>Intervenant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123728" y="1628800"/>
            <a:ext cx="3600450" cy="1368425"/>
          </a:xfrm>
          <a:prstGeom prst="rect">
            <a:avLst/>
          </a:prstGeom>
        </p:spPr>
        <p:txBody>
          <a:bodyPr/>
          <a:lstStyle>
            <a:lvl1pPr>
              <a:buClr>
                <a:srgbClr val="8E2562"/>
              </a:buClr>
              <a:buFont typeface="Wingdings 3" pitchFamily="18" charset="2"/>
              <a:buChar char=""/>
              <a:defRPr sz="12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Titre 1</a:t>
            </a:r>
          </a:p>
          <a:p>
            <a:pPr lvl="0"/>
            <a:r>
              <a:rPr lang="fr-FR" dirty="0" smtClean="0"/>
              <a:t>Titre 2</a:t>
            </a:r>
            <a:endParaRPr lang="fr-FR" dirty="0"/>
          </a:p>
        </p:txBody>
      </p:sp>
      <p:sp>
        <p:nvSpPr>
          <p:cNvPr id="12" name="Espace réservé du contenu 15"/>
          <p:cNvSpPr>
            <a:spLocks noGrp="1"/>
          </p:cNvSpPr>
          <p:nvPr>
            <p:ph sz="quarter" idx="14" hasCustomPrompt="1"/>
          </p:nvPr>
        </p:nvSpPr>
        <p:spPr>
          <a:xfrm>
            <a:off x="179512" y="6596782"/>
            <a:ext cx="8208912" cy="36061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dirty="0" smtClean="0">
                <a:solidFill>
                  <a:srgbClr val="8E2562"/>
                </a:solidFill>
              </a:rPr>
              <a:t>Le </a:t>
            </a:r>
            <a:r>
              <a:rPr lang="en-US" dirty="0" err="1" smtClean="0">
                <a:solidFill>
                  <a:srgbClr val="8E2562"/>
                </a:solidFill>
              </a:rPr>
              <a:t>Taylorisme</a:t>
            </a:r>
            <a:r>
              <a:rPr lang="en-US" dirty="0" smtClean="0">
                <a:solidFill>
                  <a:srgbClr val="8E2562"/>
                </a:solidFill>
              </a:rPr>
              <a:t>  </a:t>
            </a:r>
            <a:r>
              <a:rPr lang="en-US" dirty="0" smtClean="0"/>
              <a:t>-  </a:t>
            </a:r>
            <a:r>
              <a:rPr lang="fr-FR" dirty="0" smtClean="0"/>
              <a:t>mercredi 28 novembre 2012</a:t>
            </a:r>
            <a:r>
              <a:rPr lang="en-US" dirty="0" smtClean="0"/>
              <a:t> – Laure RETRUCHAVASTEL </a:t>
            </a:r>
            <a:r>
              <a:rPr lang="en-US" dirty="0" err="1" smtClean="0"/>
              <a:t>Tycho</a:t>
            </a:r>
            <a:r>
              <a:rPr lang="en-US" dirty="0" smtClean="0"/>
              <a:t> TATITSCHEFF</a:t>
            </a:r>
            <a:endParaRPr lang="en-US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8639944" y="645333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426FE7F-A6EC-458D-A7B2-4AD4B961CD84}" type="slidenum">
              <a:rPr lang="fr-FR" sz="1200" smtClean="0">
                <a:solidFill>
                  <a:schemeClr val="bg1"/>
                </a:solidFill>
                <a:latin typeface="Arial Black" pitchFamily="34" charset="0"/>
              </a:rPr>
              <a:pPr/>
              <a:t>‹N°›</a:t>
            </a:fld>
            <a:endParaRPr lang="fr-F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5" hasCustomPrompt="1"/>
          </p:nvPr>
        </p:nvSpPr>
        <p:spPr>
          <a:xfrm>
            <a:off x="2123728" y="4149080"/>
            <a:ext cx="3600450" cy="1368425"/>
          </a:xfrm>
          <a:prstGeom prst="rect">
            <a:avLst/>
          </a:prstGeom>
        </p:spPr>
        <p:txBody>
          <a:bodyPr/>
          <a:lstStyle>
            <a:lvl1pPr>
              <a:buClr>
                <a:srgbClr val="8E2562"/>
              </a:buClr>
              <a:buFont typeface="Wingdings 3" pitchFamily="18" charset="2"/>
              <a:buChar char=""/>
              <a:defRPr sz="12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Titre 1</a:t>
            </a:r>
          </a:p>
          <a:p>
            <a:pPr lvl="0"/>
            <a:r>
              <a:rPr lang="fr-FR" dirty="0" smtClean="0"/>
              <a:t>Titre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140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152128"/>
            <a:ext cx="9144000" cy="332656"/>
          </a:xfrm>
          <a:prstGeom prst="rect">
            <a:avLst/>
          </a:prstGeom>
          <a:solidFill>
            <a:srgbClr val="F294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 descr="AM ParisTech logo copi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2280" y="1052736"/>
            <a:ext cx="1760624" cy="5704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28800" y="3200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2400"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F294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 rot="19961621">
            <a:off x="8651671" y="6278009"/>
            <a:ext cx="755576" cy="764704"/>
          </a:xfrm>
          <a:prstGeom prst="rect">
            <a:avLst/>
          </a:prstGeom>
          <a:solidFill>
            <a:srgbClr val="58585A"/>
          </a:solidFill>
          <a:ln>
            <a:noFill/>
          </a:ln>
          <a:effectLst>
            <a:outerShdw blurRad="127000" dir="1296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0" y="-27384"/>
            <a:ext cx="7164288" cy="719652"/>
          </a:xfrm>
          <a:prstGeom prst="rect">
            <a:avLst/>
          </a:prstGeom>
          <a:solidFill>
            <a:srgbClr val="8E2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AM ParisTech logo copi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04508" y="-27384"/>
            <a:ext cx="2239492" cy="7256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8.jpe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Layout" Target="../slideLayouts/slideLayout4.xml"/><Relationship Id="rId7" Type="http://schemas.openxmlformats.org/officeDocument/2006/relationships/diagramColors" Target="../diagrams/colors3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slideLayout" Target="../slideLayouts/slideLayout4.xml"/><Relationship Id="rId7" Type="http://schemas.openxmlformats.org/officeDocument/2006/relationships/diagramColors" Target="../diagrams/colors4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4.png"/><Relationship Id="rId5" Type="http://schemas.openxmlformats.org/officeDocument/2006/relationships/tags" Target="../tags/tag17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29.xml"/><Relationship Id="rId7" Type="http://schemas.openxmlformats.org/officeDocument/2006/relationships/diagramData" Target="../diagrams/data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4.xml"/><Relationship Id="rId11" Type="http://schemas.microsoft.com/office/2007/relationships/diagramDrawing" Target="../diagrams/drawing1.xml"/><Relationship Id="rId5" Type="http://schemas.openxmlformats.org/officeDocument/2006/relationships/tags" Target="../tags/tag31.xml"/><Relationship Id="rId10" Type="http://schemas.openxmlformats.org/officeDocument/2006/relationships/diagramColors" Target="../diagrams/colors1.xml"/><Relationship Id="rId4" Type="http://schemas.openxmlformats.org/officeDocument/2006/relationships/tags" Target="../tags/tag30.xml"/><Relationship Id="rId9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4.xml"/><Relationship Id="rId12" Type="http://schemas.microsoft.com/office/2007/relationships/diagramDrawing" Target="../diagrams/drawing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diagramColors" Target="../diagrams/colors2.xml"/><Relationship Id="rId5" Type="http://schemas.openxmlformats.org/officeDocument/2006/relationships/tags" Target="../tags/tag36.xml"/><Relationship Id="rId10" Type="http://schemas.openxmlformats.org/officeDocument/2006/relationships/diagramQuickStyle" Target="../diagrams/quickStyle2.xml"/><Relationship Id="rId4" Type="http://schemas.openxmlformats.org/officeDocument/2006/relationships/tags" Target="../tags/tag35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6.jpe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7.jpe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179512" y="72231"/>
            <a:ext cx="8856984" cy="1052513"/>
          </a:xfrm>
        </p:spPr>
        <p:txBody>
          <a:bodyPr>
            <a:normAutofit fontScale="85000" lnSpcReduction="20000"/>
          </a:bodyPr>
          <a:lstStyle/>
          <a:p>
            <a:endParaRPr lang="fr-FR" sz="3600" b="1" dirty="0" smtClean="0"/>
          </a:p>
          <a:p>
            <a:r>
              <a:rPr lang="fr-FR" sz="4300" b="1" dirty="0" smtClean="0"/>
              <a:t>Le Taylorisme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TATITSCHEFF – RETRU CHAVASTEL		</a:t>
            </a:r>
            <a:r>
              <a:rPr lang="en-US" dirty="0"/>
              <a:t> </a:t>
            </a:r>
            <a:r>
              <a:rPr lang="fr-FR" dirty="0" smtClean="0"/>
              <a:t>Vendredi 23 novembre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559" y="1796260"/>
            <a:ext cx="5687339" cy="430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chier:Frederick Winslow Taylo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4"/>
            <a:ext cx="2592288" cy="521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0"/>
            <a:ext cx="6732240" cy="623119"/>
          </a:xfrm>
        </p:spPr>
        <p:txBody>
          <a:bodyPr/>
          <a:lstStyle/>
          <a:p>
            <a:r>
              <a:rPr lang="fr-FR" dirty="0" smtClean="0"/>
              <a:t>La doctrine de Taylor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Taylor et son constat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2123728" y="1628800"/>
            <a:ext cx="4104456" cy="4355276"/>
          </a:xfrm>
        </p:spPr>
        <p:txBody>
          <a:bodyPr/>
          <a:lstStyle/>
          <a:p>
            <a:r>
              <a:rPr lang="fr-FR" i="1" dirty="0"/>
              <a:t>Frederick Winslow Taylor (20 mars 1856, </a:t>
            </a:r>
            <a:r>
              <a:rPr lang="fr-FR" i="1" dirty="0" err="1"/>
              <a:t>Germantown</a:t>
            </a:r>
            <a:r>
              <a:rPr lang="fr-FR" i="1" dirty="0"/>
              <a:t> (Pennsylvanie) - 21 mars 1915, Philadelphie (Pennsylvanie</a:t>
            </a:r>
            <a:r>
              <a:rPr lang="fr-FR" i="1" dirty="0" smtClean="0"/>
              <a:t>))</a:t>
            </a:r>
          </a:p>
          <a:p>
            <a:endParaRPr lang="fr-FR" i="1" dirty="0"/>
          </a:p>
          <a:p>
            <a:pPr>
              <a:buFont typeface="Arial" pitchFamily="34" charset="0"/>
              <a:buChar char="•"/>
            </a:pPr>
            <a:r>
              <a:rPr lang="fr-FR" i="1" dirty="0" smtClean="0"/>
              <a:t>Devient apprenti mécanicien à 18 ans</a:t>
            </a:r>
          </a:p>
          <a:p>
            <a:pPr>
              <a:buFont typeface="Arial" pitchFamily="34" charset="0"/>
              <a:buChar char="•"/>
            </a:pPr>
            <a:r>
              <a:rPr lang="fr-FR" i="1" dirty="0" smtClean="0"/>
              <a:t>Ingénieur à 26 ans</a:t>
            </a:r>
          </a:p>
          <a:p>
            <a:pPr>
              <a:buFont typeface="Arial" pitchFamily="34" charset="0"/>
              <a:buChar char="•"/>
            </a:pPr>
            <a:r>
              <a:rPr lang="fr-FR" i="1" dirty="0" smtClean="0"/>
              <a:t>Consultant à 27 ans</a:t>
            </a:r>
          </a:p>
          <a:p>
            <a:pPr>
              <a:buFont typeface="Arial" pitchFamily="34" charset="0"/>
              <a:buChar char="•"/>
            </a:pPr>
            <a:r>
              <a:rPr lang="fr-FR" i="1" dirty="0" smtClean="0"/>
              <a:t>Se consacre à temps plein à l’écriture de ses théories à 27ans</a:t>
            </a:r>
          </a:p>
          <a:p>
            <a:pPr>
              <a:buFont typeface="Arial" pitchFamily="34" charset="0"/>
              <a:buChar char="•"/>
            </a:pPr>
            <a:endParaRPr lang="fr-FR" i="1" dirty="0"/>
          </a:p>
          <a:p>
            <a:pPr>
              <a:buFont typeface="Arial" pitchFamily="34" charset="0"/>
              <a:buChar char="•"/>
            </a:pPr>
            <a:r>
              <a:rPr lang="fr-FR" i="1" dirty="0" smtClean="0"/>
              <a:t>Il expose en 1903 le problème de la flânerie ouvrière</a:t>
            </a:r>
          </a:p>
          <a:p>
            <a:pPr>
              <a:buFont typeface="Arial" pitchFamily="34" charset="0"/>
              <a:buChar char="•"/>
            </a:pPr>
            <a:r>
              <a:rPr lang="fr-FR" i="1" dirty="0"/>
              <a:t>Il expose en </a:t>
            </a:r>
            <a:r>
              <a:rPr lang="fr-FR" i="1" dirty="0" smtClean="0"/>
              <a:t>1911 </a:t>
            </a:r>
            <a:r>
              <a:rPr lang="fr-FR" i="1" dirty="0"/>
              <a:t>le problème </a:t>
            </a:r>
            <a:r>
              <a:rPr lang="fr-FR" i="1" dirty="0" smtClean="0"/>
              <a:t>des mauvaises méthodes de travail</a:t>
            </a:r>
            <a:endParaRPr lang="en-US" i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>
          <a:xfrm>
            <a:off x="179512" y="1124744"/>
            <a:ext cx="1800200" cy="1872208"/>
          </a:xfrm>
        </p:spPr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La doctrine de Taylor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123728" y="1124744"/>
            <a:ext cx="6768752" cy="360040"/>
          </a:xfrm>
        </p:spPr>
        <p:txBody>
          <a:bodyPr/>
          <a:lstStyle/>
          <a:p>
            <a:r>
              <a:rPr lang="fr-FR" dirty="0" smtClean="0"/>
              <a:t>Les solutions proposées par Taylor aux divers problèmes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389438221"/>
              </p:ext>
            </p:extLst>
          </p:nvPr>
        </p:nvGraphicFramePr>
        <p:xfrm>
          <a:off x="107505" y="1628801"/>
          <a:ext cx="8856984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488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La doctrine de Taylor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123728" y="1124744"/>
            <a:ext cx="6768752" cy="360040"/>
          </a:xfrm>
        </p:spPr>
        <p:txBody>
          <a:bodyPr/>
          <a:lstStyle/>
          <a:p>
            <a:r>
              <a:rPr lang="fr-FR" dirty="0" smtClean="0"/>
              <a:t>Les solutions proposées par Taylor aux divers problèmes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184084671"/>
              </p:ext>
            </p:extLst>
          </p:nvPr>
        </p:nvGraphicFramePr>
        <p:xfrm>
          <a:off x="107505" y="2070139"/>
          <a:ext cx="8856984" cy="4167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1259632" y="1846898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La Gestion du personnel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0491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188640"/>
            <a:ext cx="5940152" cy="434479"/>
          </a:xfrm>
        </p:spPr>
        <p:txBody>
          <a:bodyPr/>
          <a:lstStyle/>
          <a:p>
            <a:r>
              <a:rPr lang="fr-FR" dirty="0" smtClean="0"/>
              <a:t>Avantages / Inconvénients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59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188640"/>
            <a:ext cx="5940152" cy="434479"/>
          </a:xfrm>
        </p:spPr>
        <p:txBody>
          <a:bodyPr/>
          <a:lstStyle/>
          <a:p>
            <a:r>
              <a:rPr lang="fr-FR" dirty="0" smtClean="0"/>
              <a:t>Avantages / Inconvénients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>
          <a:xfrm>
            <a:off x="179512" y="1124744"/>
            <a:ext cx="1800200" cy="1944216"/>
          </a:xfrm>
        </p:spPr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3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Synthèse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>
          <a:xfrm>
            <a:off x="179512" y="1124744"/>
            <a:ext cx="1800200" cy="1872208"/>
          </a:xfrm>
        </p:spPr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/>
              <a:t>Conclusion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0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Biographie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/>
              <a:t>Conclusion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1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Ouverture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/>
              <a:t>Conclusion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sommes</a:t>
            </a:r>
            <a:r>
              <a:rPr lang="en-US" dirty="0" smtClean="0"/>
              <a:t> nous ?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Tycho</a:t>
            </a:r>
            <a:r>
              <a:rPr lang="fr-FR" dirty="0" smtClean="0"/>
              <a:t> </a:t>
            </a:r>
            <a:r>
              <a:rPr lang="fr-FR" dirty="0" err="1" smtClean="0"/>
              <a:t>Tatitscheff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Élève ingénieur en première année aux Arts et métiers </a:t>
            </a:r>
            <a:r>
              <a:rPr lang="fr-FR" dirty="0" err="1" smtClean="0"/>
              <a:t>ParisTech</a:t>
            </a:r>
            <a:r>
              <a:rPr lang="fr-FR" dirty="0" smtClean="0"/>
              <a:t> centre de Metz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  <p:custDataLst>
              <p:tags r:id="rId3"/>
            </p:custDataLst>
          </p:nvPr>
        </p:nvSpPr>
        <p:spPr>
          <a:xfrm>
            <a:off x="179512" y="6596782"/>
            <a:ext cx="8352928" cy="360610"/>
          </a:xfrm>
        </p:spPr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dirty="0" smtClean="0"/>
              <a:t>Laure </a:t>
            </a:r>
            <a:r>
              <a:rPr lang="fr-FR" dirty="0" err="1" smtClean="0"/>
              <a:t>Retru</a:t>
            </a:r>
            <a:r>
              <a:rPr lang="fr-FR" dirty="0" smtClean="0"/>
              <a:t> </a:t>
            </a:r>
            <a:r>
              <a:rPr lang="fr-FR" dirty="0" err="1" smtClean="0"/>
              <a:t>Chavastel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Élève ingénieur en première année aux Arts et métiers </a:t>
            </a:r>
            <a:r>
              <a:rPr lang="fr-FR" dirty="0" err="1" smtClean="0"/>
              <a:t>ParisTech</a:t>
            </a:r>
            <a:r>
              <a:rPr lang="fr-FR" dirty="0" smtClean="0"/>
              <a:t> centre de Metz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7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1"/>
          <p:cNvSpPr>
            <a:spLocks noGrp="1"/>
          </p:cNvSpPr>
          <p:nvPr>
            <p:ph sz="quarter" idx="14"/>
            <p:custDataLst>
              <p:tags r:id="rId1"/>
            </p:custDataLst>
          </p:nvPr>
        </p:nvSpPr>
        <p:spPr>
          <a:xfrm>
            <a:off x="179512" y="6596782"/>
            <a:ext cx="8352928" cy="360610"/>
          </a:xfrm>
        </p:spPr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69577"/>
            <a:ext cx="6660232" cy="623119"/>
          </a:xfrm>
        </p:spPr>
        <p:txBody>
          <a:bodyPr/>
          <a:lstStyle/>
          <a:p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DAMYDASIAAhEBAxEB/8QAGwAAAQUBAQAAAAAAAAAAAAAAAwACBAUGAQf/xABAEAABAwMCAwUFBQYFBAMAAAABAgMEAAUREiEGMVETIkFhcQcUMoGRFVKhscEWI0JykqJTYoKy4SQzNfFz0fD/xAAaAQACAwEBAAAAAAAAAAAAAAABAwACBAUG/8QAKxEAAgIBAwMDAwQDAAAAAAAAAAECEQMEITESIkEFEzIzUYEUYXGRUrHR/9oADAMBAAIRAxEAPwDxsU8CuAU8Ct1GVsQFPApAU5Ioi2xAU9Ioio7qGkPLZdS0vGlwtkIV6K5GuAVZFXYgKekUkpoqU1coNCaIlNOAo8VkOuhClpQOpqEoBp3rd8L8Cu3KDFuSnGVNLcBU0lRJ0ZwrPnVLDtEVm7Mxro44qMteCqMMqUMZBGeQPXwr1CBLgWi3JgWp5bjac41uAkDpWbNlpVE0Yce9yCcScL2yXY/cuzShTaMtOBGMK5A5Hh/9V5HLsNz4emwjdYpQl5aVNlKgQvCuRI5H9K9cfuipUHSFp1HA0+AAqkvVsY4ichrlvvIXE0hbI3S8jO+ORBwTuPpScWRx2fA3JjUt0YPjC3SoU9RfhojsOLUplad9edzk5351nNOeW9e9tCFdGFQ5dtQYJAwl5WcKHI5+Q+lZf2kWy3RobXYQWx8RCmGuzCTtvlPMHIyD607HnTaTQueHzZ5UUb0xQxUnT5U1SN60maiMRTCmpCk0NQoB3AkU3FFIphFVaLJgzTTTzTSKqy6BmlXSKVVL2OAp2K4kU8VYo2ICpEOM7LlMxo6cuvOJbQMeJOBQgK2Xsut6ZPEhuD+BHtjKpCyTgasEJz/cfVIoSdRbAt2bCZOi8LxhYLewiQEspTJdfJOpRG+E8ht+dZqdbeH7krU3GXanVfxxBrbz5tKIwP5VDlyqLMluTJr8pedTzinDnwyc4poWQayxk1ujlT1eVTdPYG7wdcSkrtLse6tj4hFVh1I6lpWFfTNUq21MPKakIW04n4kOJKVD1BrRodKCFJUQoclDmKuonEstvR76lm4JR8ImthZSPJZ7w+tOWdrkbDWwltNUUdm4WduMUSFPdg0RkK7MuE9MAHfevS7dwFYwxHcS73EoC+QBUrA+JXPBxUCz8S2BbiEvxxbsDToCNTZyfAgZA57EYrQ3N9X2Ul6zutOsBPeW3hQwfMcqTPLOWx1cMsMlcHZneKb24w6tiK2zhKQhKkp3HhkH0rKMy5DadRVvvg4qZNcC5CQ8O8OdRZLSFbtnaqeBpdWV9BOZCufWrB+5QW5CSQpSE+e5NZBTymvhJFRJEpSs5UTUoNm7vPE8ST2MWA1obSRlXIr60biG4Nr4WeCS2HC1ns1nJAG+ceeDivPLaxJmy0IjIUtwnYCt7LukPh+wvIkPsSrm82ChjTqGdwOWRVoxpoDls7PJCE+HIUNY6VJWlS1FSsEk5OMDc0JSK6JhIqhTCmprbbZJ7VKlDH8Jxv8AQ12UhJACW0IAx6n1PjQYSuKaGoVKKcHOB6GhLGd/woEI5FNIopFMNBoKYLFKnEUqrRezgp4pop4FEqxwr0WyRzZvZ+uSVaXrw5o04GVNjlv4DAV/XWAhRXJsyPEZz2kh1DSCBnBUoAfnXo/HDzLM2HaomBHtsdLSUj+EkDP4BNIzy2URWWXRjb88GeHWlnamas1p/Z1ajdeJmS4jLET9+5kbZHwj64+lZ7OVDG8k1FeTOBQPIg0ioivXuNbPabhY7tMYiNJmQsgvJTpVqSAo7jnsrxryCpYzUad4ZU3YRpwIXqUhKxywaJCnSoLwdhyHo6wc6mllOfXHP511+3zY8NqY9EfRFdGUPFB0KHr/APs1F8cVBPdF/Y0P7QNSwE3mA2+VDBkRsNO+px3VH1FT0M2+e0lu1Tm1uAbMSR2Th9Ce6r5Gsfk10L8DUNeLXZYc7mwh8PypUsQ5DC2HVci4kgf+qhyuE5yZSmG0B1STglBBFQbTxJdbUEpiS1dkDnsne+j6Hl8sVsbR7QoK9abtb/d3Vp0qkRRkeuOY5+GaFtHQxa7DPaWzKG8w4/D9lZTHkrFwmd5TenBQ1g8zz3PSqGBbJU5/BWGQ2kFS3lY0pPiB0q2n2mbJfNwiPJugzqLjCy4UjoUnvD6VJkyDdrQ2wytx9bCu2luLWG22k/dT+IrZB9MVQxtTbaKVUi3W8toYgtyH2idTzitSHdiD3SOXT0qikYcdWsJCdSidI2CfKrB0tIdCm0KWArI1K5j5VDdaWlzStCkqzuFDBp0VQptshqGKYs5+LepDjfjQVIqxEAdJUcnnQVA1JXyA2wPLegqoBI6hQlCpChQlCgyAsUq6aVVIcTTxTQKIkeVQDNh7L40VXEK585aUNW9lTg1HHfIVj+0LPy8qZOlKmzZEpedTzilkHwyc4/KrKyrNr4CkaRpVcVALORvkkAbKyO4hRwU472QdzVIDWPJK5syayXERw2O9evezmEixcJSLtMACpAMhR6NJHdH4E/6q8kjhpb7YkKKGSodopIyQnO+B1xXpHHHFlqmcLNW+ySEqS6tKFNpBSW2074IPoBSwaRxh1ZG90tifwE+5eOEr37wdTz0h9S/VbYNZHgDhk8QTQ/KSfs6PgunOO0VzCB+vl61pfY68FRLrGPPtELx5EEfpQeLrpG4VsUfheyuEPhrEh0HvJSeZP+ZX4D5VDQ1GWKGWfCX9v7Gwj3mPKtl1lsBBhQw42hQGy9CMqPpnYeleDAHAycnG9eq25Bt/sfdUrCVPxnVeocWQP7SKBY+HrHZOFBfb9ETKdWyHShwZ0hXwoSk7ZORufHyqA1GOWfp8UrZ5jS8a3kKPwtxhIchw4K7NciglhSVZbcxuRpG2fHGAcZwdqrbFwVPuF4fhygGm4bwblFKgFAEEhScjcHA+RqGL9LNtdO9mWrucc6ueK7I3YbyuEh15UcBOH3W8cxvy548qXFNiaskqO3GuDM5iQ12jbjZGcct8E7dD479KgqWGUbvwVDby2nEuNKUhxO6VpUQpJ8iN6u2uKpqmixcktzWFY1BZKHM9QtO/1zWfPOkahIZJwfazUSJEC7S0yI8lMd5ISAxOSEpJAxkLGQfniqq5Wuez20mWyW20Y0uKI0uZ+6obH5GqvJ61KhXOZABEOStpKviRsUK9UkEH5inRzSia4atv5orXRpOCMGgLq+VItMsH323GM6eb1vVpGfNpR0/QiguWFx0ZtUuPcds9m1+7ex/8atz/AKc1pjmjI0QyRlwyhUKGU5qxjiPHlabrFkHSO8zktLHqCM/lQX2CoOPsx1pjaikZyoDyz40yxtGmsHBkWXDRLnOvKCh/2myBv5q6VD4xscW2xm3Ikdpn+EguEqV5786tbLxL28FuFIa3aSAk6gkEDx3qlvaZ95KpCkIRET8CiQB6/wDNZV1dfcP7enYyKhg0qe6kJWQCDjxScg0qeZy0lcM3aIguORCtsAErbUFAZqNFgPPPxW+zUpMlQCNCh3t8HB61cROMZ8dBQptpwEYGcjHr1FdhXZLj0R4xUocivpePY4QFb74A8fOltyS3DJwSuyy4juypqmISYrkRiGnQI7is6FYAwNzgBIAAB6nbNVCTWq4jsbk9QvNiQqZEkJBWls5UlQABOOe+Nxzzmsu824w52b7a2lj+BaSk/Q1iRg1Kk5tsVOBpgNOHOiZWTrbdJ9qdU9bpbsZxWAS2dlY6g7H50GVJelyXZMh1Trzqipa1c1E0DNIHBqE6nVeDf3viu1TOBG7PB7ZD6EtNdm4gjupIzgjbwq4Ye/bD2efZ8NaTcoqGw4yVAFSkHb+oDY8s15UMeG1HizJMJ9L8SQ6w+nk40spP/I8qhqjq31d/DVM2PAPDd2b4njSpcN+MxDK1OLeQU5JSpISM8+fMbYFaJlTcr2trLCziNDPa6TsVAYwevxisU5x3xKuMWTcdIIwXEtJC/rjamcE31qx8QidNK1suoU2+vmoaiDq89wM+pqDcefFHphHi7dl9xBfpty4qXYHy09bzcWUhKmxqSEqTkZ8QcHOetSLtwrZpPG/2NHbMBLsD3hCmNwHAsgjSdsFI8MfDTVwLSvjW2XO13VqWibNLi2UkEtnSVHz5+BAoXGdz+zfaXFmk4TGQylePunOr8FGoMfDeTfur8GMXapf2u5amWlOy0OqaShI3WU5/QZqLMjvQ5C40tpbD6DhTTg0qHjyr19Fnat3Gl44hl4TDbipeQvmNRGFn1AQf66y1im8UXRy4zrdZo06NNkFbiZQQU5AxpGpQztgfKgIlpVF0+bf77GExtXNJ8K33EXDUJtm23aXENiYedLVwYSnWlhWDpUkDmkkAHHgoHbej8ZcLNW65xLlboEZy3ILSXojatKllS9PwnwOQOdEq9JONv7HnChiuZ25A+Iq04majs3qUiJCfhM5BTHfGFI23GOmc1VGoIa6ZNFgm9SVoSzPS3cI6eTctOsp80q+JJ9DS7CJcW/d7c4/DeUSUQnl9o24rwShexBPRQO+Bmqw05K1MrS4n4kEKT6g5q6nKPA/HnnHyQQtTaiSkFQyO+nOD6GnOTpK4pjOSHCz9zO3/AKqbxGhCb9ODeNCnA4MdFpCx/uqqUK3LdJm+6I6xvSpyhk0qJUYKKjI3BwanXO1OQJBSpaSk4xk4O/51KTw9NW2lyOWH0EZJbdBx5Y60OpE6WAtl4uVsc7SBNdZVzIScpJHLKTsa0cfj66aA1PjwprIx3HWueDn039Kya2ltOKbWMKSSCOhpyRVXihLwRTktjZovXCs/AuNlfhrPNyGrZJzvtkA7f5aI3ZuGp+BbOI+zcJwG57WhR+un6isakURIzzANLelj4ZWShLmK/wBGse4JvbaQ7HbYmNnGFR3gc55bKwaqJMSTbgtufDWyV7JLqFJwefdPI1UwGZ7kuS5bJzsNTagkdk4pAUcZPL9a1Fq4g46iPpiOyG5jSknPbtJdTgDlkYPLrXP92Pue3e42XpicOtOijTSzXoaGYd1bKrrZbcl3PeMV5TK8+mB+Jqrk8PWBx1xpqbLhvJ27N9AdA2zzT4b+Jpu6MU9BkXFMyGaWa0SuDJzuVWybAnoH+E9hX0PofGqmfZ7nb8++QJLQH8RbJT9RtQtGaWnyQ+USIlWCCDg9RTnnXH1ZfdW4rGNS1FRx4DJoIO/MfWug9aIvdbGrufHNxuXDybQ+00n4UrfQSFLQnwI6nbJz12q04XuEa6cHPcNfaKbdNDhWy4tRQlwFWrTkeeQR061ga4c+O9Q0R1E1Lqk72r8HpvEkZcT2XLjO3BE91mQkOOocKwCV/CCdzgEVH9ojoTxDw5LScocaaUFDkrDgV+o+teeJfdQ0tpDjiWl41thZCVY5ZHI1eN8Wzv2fNlkssSY6UhMdxxPfZwRjB8sdM+dAf+pjO09uP34PQ7ha7a/xhep90jplNw4DTqWVjIOdWTjx+H86w8yLbuIbJOu1nt4gT4A1yYTatTbjZz3k7c9jtjwPlVh+3kZ7ipFxdjPNwZEMRJjWyjgFRChjnjP0zVlw7a7bw1DvNyVeYcqC/GU1HCF5UpJ5BQ+9yG1Ee3DI9uN7/wCmcm+z2+NBbkJtuXHDaXELSoJUsEZ2SfEVklcyCCCNiD4VveKpz7Ebgu8NLKHG4qTqB6aMj5jINUvtGiJh8YXANpCWnSh5GPEKSCf7tVQzZ8UI24+CivqNSLbJAwHoaEKPVTZKP9oTVOoVdzR2tghLzksSXWcdAoJWPrhX0qoUmt+J3BGmDuKZHUN6VEUmlTCwWNPlMJ0BzW2di2vdOPSm9ooua04QT9zu/lT40GTIB7BhbmOePCiLhSGc9qw4gdSg4qvbZXuBJydyT86IkVxKaIlNXAdSKeBjc8hXUppsrux1+GRjPrtVZSUYuX2LRXVJIseF2z7n2hG7zhVy9KsLjKdiuNGO6pCslQKTQ7WjsIzYxjDeR64/5oE865GAdkjFeX9PXu67qfi2d3WP29N0/wAAO3eLqnC4rWrmoHFEQ4QsOK1KWVZJCsZo4tM33YSOwX2Z35b4646URq1znkBTMZxwHPwDP16V6e4nC7iIVFa9S8kg5SSdx86soXEF5hkCPcX0jotWv5b5p7PDtycRqUwGsgFKXlhBXnoD+tPe4dubIQTGU5qGf3fex64qr9p7OgpZFwHVxF72MXa026Yfv9l2a/qP0oZa4WlbGPcbes+KHA6j8cmpkHh1IZDl2kqh6iNKNIJx577fSuzOGNDbjkKc08lPJBGFH58vypDjhbpMLxyku6KZXK4ZYkEfZt9gPE8mnyWV+m+QaiTeF73EBUu3OuNj+NgdoP7cmgFJO2kknwxVgwze4IQuK3OZB+HstWM46ChLTtcSEPT45eGjPuIW0vQ4lSFfdUMGm8jWpHFF1wWZ/YTkDYomRkqPpsB+NDM7h6UT71Y1Rl8y5CkEDPkhWwpbxTXgU9J/jL+zNZ+lN2yTjfrWjVabE+lTkO/qjJA7yZ7BAT6rG34UE8J3RxoPW/3W4MncLhSEuZHpnJ+VLezpi5afLHeirk3CZJgMQX5Klx4+exbVjCM9NqlcS3t2/S48l9hDTrUdLB0KJCwknB8udQ5cWTFXmVEej+GHW1J/Oo5AO9Eq5y3T8kyIjtrNdGuakdi+gfyqKSfouqhQq7sqFOyH4qR3pUR5lP8ANoKk/wByRVOe8nUORrXgfbRrwO4AFDelTyKVPscW8G+IjoITb2hnmU7Z/CiyL0iQ2tPupQpQxkLPL0qmQkYyedESml9ELst1yqjqBuMg46eNSFFpQAQyUHrqJzTEJozbZUQlIJJ5AVexY0JpktSOyQ12feW4CVZ8OmKsDb5SM6o7gwMnbNVr2DcWkf4adX1rLrMijglRp0mNyzRsu2z+6x1wKE2/occWhttSl8lLTnT6V1I0oACtxk7+QpgT0/CuT6PBdc5fg6Hqk+2MSQmfK0qBeX3hgnUckVMj3l5prskZbTyyg4/Sq0JroTXdcIvk5CySRcOyHWVtqauLTpcBHfSTo8zVgxdH0hmOqW0tRR3VIOcHofOs0E1aQVWtqOPeEOOPE5PMY8gaXLHFIbHLJsbdpTziktyGSlYHxEjJ+lQWpDzeUocKQRvvVhPdgyEJMdnsXB0ydXqTiq/TVoKNcFJylfJZ2uTb4uFOsl11Q7ylJGE/yjfepz9+jIZPugcQ6TzO+nzrPlNNUgYG5zUcIydskckkqRYu3ZiQ2UT44kknPaaQlf8AUN6p5im3XlLaaS2g/CgHkKMppITkOJJ8Rgj9KEUbVaKUeCspN8kCWjVHdB+6azsRtYeUWHnI7unIWyopJ8sitW83ltaeqSKycJxRlAEVh1t7NG/RU7TNdZ+I77FY7M3Z+S2lWNEgBwEYGx1Z/Opa7xCeP/X2CC4TzciqMdX4ZFUUDdTqR5H86lFFN06jPFFsRqY1lkqLiDJ4dgSRcY4uXbsgqajOpSpJXggd4eHjvWZKMADoPCpSk0NSafGKhwZ1FLhURSmlRSKVXsINPKippUqgAyBR2tlAjYjcGlSqMBKaedCxh1f9RqscWpy9PlZKjkDfpgUqVc/1D6J0NB9VFmnmn0P50Zb7j2ntFasbDalSrN6R8JfyM9U+UTldSKVKuyckIAK7gUqVAKOgUZiQ7HTqZVpUfHAzSpUC8RhOrc4yfKmKG1KlRA+QdNIpUqhBhAyaxMP/AMgkf5/1pUqw63hG3RfJl7a/jd9B+dTlUqVX0f0UV1n1mNB51HXzpUq1GYCrnSpUqgD/2Q==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0" y="-457200"/>
            <a:ext cx="14478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BDAAkGBwgHBgkIBwgKCgkLDRYPDQwMDRsUFRAWIB0iIiAdHx8kKDQsJCYxJx8fLT0tMTU3Ojo6Iys/RD84QzQ5Ojf/2wBDAQoKCg0MDRoPDxo3JR8lNzc3Nzc3Nzc3Nzc3Nzc3Nzc3Nzc3Nzc3Nzc3Nzc3Nzc3Nzc3Nzc3Nzc3Nzc3Nzc3Nzf/wAARCACDAMYDASIAAhEBAxEB/8QAGwAAAQUBAQAAAAAAAAAAAAAAAwACBAUGAQf/xABAEAABAwMCAwUFBQYFBAMAAAABAgMEAAUREiEGMVETIkFhcQcUMoGRFVKhscEWI0JykqJTYoKy4SQzNfFz0fD/xAAaAQACAwEBAAAAAAAAAAAAAAABAwACBAUG/8QAKxEAAgIBAwMDAwQDAAAAAAAAAAECEQMEITESIkEFEzIzUYEUYXGRUrHR/9oADAMBAAIRAxEAPwDxsU8CuAU8Ct1GVsQFPApAU5Ioi2xAU9Ioio7qGkPLZdS0vGlwtkIV6K5GuAVZFXYgKekUkpoqU1coNCaIlNOAo8VkOuhClpQOpqEoBp3rd8L8Cu3KDFuSnGVNLcBU0lRJ0ZwrPnVLDtEVm7Mxro44qMteCqMMqUMZBGeQPXwr1CBLgWi3JgWp5bjac41uAkDpWbNlpVE0Yce9yCcScL2yXY/cuzShTaMtOBGMK5A5Hh/9V5HLsNz4emwjdYpQl5aVNlKgQvCuRI5H9K9cfuipUHSFp1HA0+AAqkvVsY4ichrlvvIXE0hbI3S8jO+ORBwTuPpScWRx2fA3JjUt0YPjC3SoU9RfhojsOLUplad9edzk5351nNOeW9e9tCFdGFQ5dtQYJAwl5WcKHI5+Q+lZf2kWy3RobXYQWx8RCmGuzCTtvlPMHIyD607HnTaTQueHzZ5UUb0xQxUnT5U1SN60maiMRTCmpCk0NQoB3AkU3FFIphFVaLJgzTTTzTSKqy6BmlXSKVVL2OAp2K4kU8VYo2ICpEOM7LlMxo6cuvOJbQMeJOBQgK2Xsut6ZPEhuD+BHtjKpCyTgasEJz/cfVIoSdRbAt2bCZOi8LxhYLewiQEspTJdfJOpRG+E8ht+dZqdbeH7krU3GXanVfxxBrbz5tKIwP5VDlyqLMluTJr8pedTzinDnwyc4poWQayxk1ujlT1eVTdPYG7wdcSkrtLse6tj4hFVh1I6lpWFfTNUq21MPKakIW04n4kOJKVD1BrRodKCFJUQoclDmKuonEstvR76lm4JR8ImthZSPJZ7w+tOWdrkbDWwltNUUdm4WduMUSFPdg0RkK7MuE9MAHfevS7dwFYwxHcS73EoC+QBUrA+JXPBxUCz8S2BbiEvxxbsDToCNTZyfAgZA57EYrQ3N9X2Ul6zutOsBPeW3hQwfMcqTPLOWx1cMsMlcHZneKb24w6tiK2zhKQhKkp3HhkH0rKMy5DadRVvvg4qZNcC5CQ8O8OdRZLSFbtnaqeBpdWV9BOZCufWrB+5QW5CSQpSE+e5NZBTymvhJFRJEpSs5UTUoNm7vPE8ST2MWA1obSRlXIr60biG4Nr4WeCS2HC1ns1nJAG+ceeDivPLaxJmy0IjIUtwnYCt7LukPh+wvIkPsSrm82ChjTqGdwOWRVoxpoDls7PJCE+HIUNY6VJWlS1FSsEk5OMDc0JSK6JhIqhTCmprbbZJ7VKlDH8Jxv8AQ12UhJACW0IAx6n1PjQYSuKaGoVKKcHOB6GhLGd/woEI5FNIopFMNBoKYLFKnEUqrRezgp4pop4FEqxwr0WyRzZvZ+uSVaXrw5o04GVNjlv4DAV/XWAhRXJsyPEZz2kh1DSCBnBUoAfnXo/HDzLM2HaomBHtsdLSUj+EkDP4BNIzy2URWWXRjb88GeHWlnamas1p/Z1ajdeJmS4jLET9+5kbZHwj64+lZ7OVDG8k1FeTOBQPIg0ioivXuNbPabhY7tMYiNJmQsgvJTpVqSAo7jnsrxryCpYzUad4ZU3YRpwIXqUhKxywaJCnSoLwdhyHo6wc6mllOfXHP511+3zY8NqY9EfRFdGUPFB0KHr/APs1F8cVBPdF/Y0P7QNSwE3mA2+VDBkRsNO+px3VH1FT0M2+e0lu1Tm1uAbMSR2Th9Ce6r5Gsfk10L8DUNeLXZYc7mwh8PypUsQ5DC2HVci4kgf+qhyuE5yZSmG0B1STglBBFQbTxJdbUEpiS1dkDnsne+j6Hl8sVsbR7QoK9abtb/d3Vp0qkRRkeuOY5+GaFtHQxa7DPaWzKG8w4/D9lZTHkrFwmd5TenBQ1g8zz3PSqGBbJU5/BWGQ2kFS3lY0pPiB0q2n2mbJfNwiPJugzqLjCy4UjoUnvD6VJkyDdrQ2wytx9bCu2luLWG22k/dT+IrZB9MVQxtTbaKVUi3W8toYgtyH2idTzitSHdiD3SOXT0qikYcdWsJCdSidI2CfKrB0tIdCm0KWArI1K5j5VDdaWlzStCkqzuFDBp0VQptshqGKYs5+LepDjfjQVIqxEAdJUcnnQVA1JXyA2wPLegqoBI6hQlCpChQlCgyAsUq6aVVIcTTxTQKIkeVQDNh7L40VXEK585aUNW9lTg1HHfIVj+0LPy8qZOlKmzZEpedTzilkHwyc4/KrKyrNr4CkaRpVcVALORvkkAbKyO4hRwU472QdzVIDWPJK5syayXERw2O9evezmEixcJSLtMACpAMhR6NJHdH4E/6q8kjhpb7YkKKGSodopIyQnO+B1xXpHHHFlqmcLNW+ySEqS6tKFNpBSW2074IPoBSwaRxh1ZG90tifwE+5eOEr37wdTz0h9S/VbYNZHgDhk8QTQ/KSfs6PgunOO0VzCB+vl61pfY68FRLrGPPtELx5EEfpQeLrpG4VsUfheyuEPhrEh0HvJSeZP+ZX4D5VDQ1GWKGWfCX9v7Gwj3mPKtl1lsBBhQw42hQGy9CMqPpnYeleDAHAycnG9eq25Bt/sfdUrCVPxnVeocWQP7SKBY+HrHZOFBfb9ETKdWyHShwZ0hXwoSk7ZORufHyqA1GOWfp8UrZ5jS8a3kKPwtxhIchw4K7NciglhSVZbcxuRpG2fHGAcZwdqrbFwVPuF4fhygGm4bwblFKgFAEEhScjcHA+RqGL9LNtdO9mWrucc6ueK7I3YbyuEh15UcBOH3W8cxvy548qXFNiaskqO3GuDM5iQ12jbjZGcct8E7dD479KgqWGUbvwVDby2nEuNKUhxO6VpUQpJ8iN6u2uKpqmixcktzWFY1BZKHM9QtO/1zWfPOkahIZJwfazUSJEC7S0yI8lMd5ISAxOSEpJAxkLGQfniqq5Wuez20mWyW20Y0uKI0uZ+6obH5GqvJ61KhXOZABEOStpKviRsUK9UkEH5inRzSia4atv5orXRpOCMGgLq+VItMsH323GM6eb1vVpGfNpR0/QiguWFx0ZtUuPcds9m1+7ex/8atz/AKc1pjmjI0QyRlwyhUKGU5qxjiPHlabrFkHSO8zktLHqCM/lQX2CoOPsx1pjaikZyoDyz40yxtGmsHBkWXDRLnOvKCh/2myBv5q6VD4xscW2xm3Ikdpn+EguEqV5786tbLxL28FuFIa3aSAk6gkEDx3qlvaZ95KpCkIRET8CiQB6/wDNZV1dfcP7enYyKhg0qe6kJWQCDjxScg0qeZy0lcM3aIguORCtsAErbUFAZqNFgPPPxW+zUpMlQCNCh3t8HB61cROMZ8dBQptpwEYGcjHr1FdhXZLj0R4xUocivpePY4QFb74A8fOltyS3DJwSuyy4juypqmISYrkRiGnQI7is6FYAwNzgBIAAB6nbNVCTWq4jsbk9QvNiQqZEkJBWls5UlQABOOe+Nxzzmsu824w52b7a2lj+BaSk/Q1iRg1Kk5tsVOBpgNOHOiZWTrbdJ9qdU9bpbsZxWAS2dlY6g7H50GVJelyXZMh1Trzqipa1c1E0DNIHBqE6nVeDf3viu1TOBG7PB7ZD6EtNdm4gjupIzgjbwq4Ye/bD2efZ8NaTcoqGw4yVAFSkHb+oDY8s15UMeG1HizJMJ9L8SQ6w+nk40spP/I8qhqjq31d/DVM2PAPDd2b4njSpcN+MxDK1OLeQU5JSpISM8+fMbYFaJlTcr2trLCziNDPa6TsVAYwevxisU5x3xKuMWTcdIIwXEtJC/rjamcE31qx8QidNK1suoU2+vmoaiDq89wM+pqDcefFHphHi7dl9xBfpty4qXYHy09bzcWUhKmxqSEqTkZ8QcHOetSLtwrZpPG/2NHbMBLsD3hCmNwHAsgjSdsFI8MfDTVwLSvjW2XO13VqWibNLi2UkEtnSVHz5+BAoXGdz+zfaXFmk4TGQylePunOr8FGoMfDeTfur8GMXapf2u5amWlOy0OqaShI3WU5/QZqLMjvQ5C40tpbD6DhTTg0qHjyr19Fnat3Gl44hl4TDbipeQvmNRGFn1AQf66y1im8UXRy4zrdZo06NNkFbiZQQU5AxpGpQztgfKgIlpVF0+bf77GExtXNJ8K33EXDUJtm23aXENiYedLVwYSnWlhWDpUkDmkkAHHgoHbej8ZcLNW65xLlboEZy3ILSXojatKllS9PwnwOQOdEq9JONv7HnChiuZ25A+Iq04majs3qUiJCfhM5BTHfGFI23GOmc1VGoIa6ZNFgm9SVoSzPS3cI6eTctOsp80q+JJ9DS7CJcW/d7c4/DeUSUQnl9o24rwShexBPRQO+Bmqw05K1MrS4n4kEKT6g5q6nKPA/HnnHyQQtTaiSkFQyO+nOD6GnOTpK4pjOSHCz9zO3/AKqbxGhCb9ODeNCnA4MdFpCx/uqqUK3LdJm+6I6xvSpyhk0qJUYKKjI3BwanXO1OQJBSpaSk4xk4O/51KTw9NW2lyOWH0EZJbdBx5Y60OpE6WAtl4uVsc7SBNdZVzIScpJHLKTsa0cfj66aA1PjwprIx3HWueDn039Kya2ltOKbWMKSSCOhpyRVXihLwRTktjZovXCs/AuNlfhrPNyGrZJzvtkA7f5aI3ZuGp+BbOI+zcJwG57WhR+un6isakURIzzANLelj4ZWShLmK/wBGse4JvbaQ7HbYmNnGFR3gc55bKwaqJMSTbgtufDWyV7JLqFJwefdPI1UwGZ7kuS5bJzsNTagkdk4pAUcZPL9a1Fq4g46iPpiOyG5jSknPbtJdTgDlkYPLrXP92Pue3e42XpicOtOijTSzXoaGYd1bKrrZbcl3PeMV5TK8+mB+Jqrk8PWBx1xpqbLhvJ27N9AdA2zzT4b+Jpu6MU9BkXFMyGaWa0SuDJzuVWybAnoH+E9hX0PofGqmfZ7nb8++QJLQH8RbJT9RtQtGaWnyQ+USIlWCCDg9RTnnXH1ZfdW4rGNS1FRx4DJoIO/MfWug9aIvdbGrufHNxuXDybQ+00n4UrfQSFLQnwI6nbJz12q04XuEa6cHPcNfaKbdNDhWy4tRQlwFWrTkeeQR061ga4c+O9Q0R1E1Lqk72r8HpvEkZcT2XLjO3BE91mQkOOocKwCV/CCdzgEVH9ojoTxDw5LScocaaUFDkrDgV+o+teeJfdQ0tpDjiWl41thZCVY5ZHI1eN8Wzv2fNlkssSY6UhMdxxPfZwRjB8sdM+dAf+pjO09uP34PQ7ha7a/xhep90jplNw4DTqWVjIOdWTjx+H86w8yLbuIbJOu1nt4gT4A1yYTatTbjZz3k7c9jtjwPlVh+3kZ7ipFxdjPNwZEMRJjWyjgFRChjnjP0zVlw7a7bw1DvNyVeYcqC/GU1HCF5UpJ5BQ+9yG1Ee3DI9uN7/wCmcm+z2+NBbkJtuXHDaXELSoJUsEZ2SfEVklcyCCCNiD4VveKpz7Ebgu8NLKHG4qTqB6aMj5jINUvtGiJh8YXANpCWnSh5GPEKSCf7tVQzZ8UI24+CivqNSLbJAwHoaEKPVTZKP9oTVOoVdzR2tghLzksSXWcdAoJWPrhX0qoUmt+J3BGmDuKZHUN6VEUmlTCwWNPlMJ0BzW2di2vdOPSm9ooua04QT9zu/lT40GTIB7BhbmOePCiLhSGc9qw4gdSg4qvbZXuBJydyT86IkVxKaIlNXAdSKeBjc8hXUppsrux1+GRjPrtVZSUYuX2LRXVJIseF2z7n2hG7zhVy9KsLjKdiuNGO6pCslQKTQ7WjsIzYxjDeR64/5oE865GAdkjFeX9PXu67qfi2d3WP29N0/wAAO3eLqnC4rWrmoHFEQ4QsOK1KWVZJCsZo4tM33YSOwX2Z35b4646URq1znkBTMZxwHPwDP16V6e4nC7iIVFa9S8kg5SSdx86soXEF5hkCPcX0jotWv5b5p7PDtycRqUwGsgFKXlhBXnoD+tPe4dubIQTGU5qGf3fex64qr9p7OgpZFwHVxF72MXa026Yfv9l2a/qP0oZa4WlbGPcbes+KHA6j8cmpkHh1IZDl2kqh6iNKNIJx577fSuzOGNDbjkKc08lPJBGFH58vypDjhbpMLxyku6KZXK4ZYkEfZt9gPE8mnyWV+m+QaiTeF73EBUu3OuNj+NgdoP7cmgFJO2kknwxVgwze4IQuK3OZB+HstWM46ChLTtcSEPT45eGjPuIW0vQ4lSFfdUMGm8jWpHFF1wWZ/YTkDYomRkqPpsB+NDM7h6UT71Y1Rl8y5CkEDPkhWwpbxTXgU9J/jL+zNZ+lN2yTjfrWjVabE+lTkO/qjJA7yZ7BAT6rG34UE8J3RxoPW/3W4MncLhSEuZHpnJ+VLezpi5afLHeirk3CZJgMQX5Klx4+exbVjCM9NqlcS3t2/S48l9hDTrUdLB0KJCwknB8udQ5cWTFXmVEej+GHW1J/Oo5AO9Eq5y3T8kyIjtrNdGuakdi+gfyqKSfouqhQq7sqFOyH4qR3pUR5lP8ANoKk/wByRVOe8nUORrXgfbRrwO4AFDelTyKVPscW8G+IjoITb2hnmU7Z/CiyL0iQ2tPupQpQxkLPL0qmQkYyedESml9ELst1yqjqBuMg46eNSFFpQAQyUHrqJzTEJozbZUQlIJJ5AVexY0JpktSOyQ12feW4CVZ8OmKsDb5SM6o7gwMnbNVr2DcWkf4adX1rLrMijglRp0mNyzRsu2z+6x1wKE2/occWhttSl8lLTnT6V1I0oACtxk7+QpgT0/CuT6PBdc5fg6Hqk+2MSQmfK0qBeX3hgnUckVMj3l5prskZbTyyg4/Sq0JroTXdcIvk5CySRcOyHWVtqauLTpcBHfSTo8zVgxdH0hmOqW0tRR3VIOcHofOs0E1aQVWtqOPeEOOPE5PMY8gaXLHFIbHLJsbdpTziktyGSlYHxEjJ+lQWpDzeUocKQRvvVhPdgyEJMdnsXB0ydXqTiq/TVoKNcFJylfJZ2uTb4uFOsl11Q7ylJGE/yjfepz9+jIZPugcQ6TzO+nzrPlNNUgYG5zUcIydskckkqRYu3ZiQ2UT44kknPaaQlf8AUN6p5im3XlLaaS2g/CgHkKMppITkOJJ8Rgj9KEUbVaKUeCspN8kCWjVHdB+6azsRtYeUWHnI7unIWyopJ8sitW83ltaeqSKycJxRlAEVh1t7NG/RU7TNdZ+I77FY7M3Z+S2lWNEgBwEYGx1Z/Opa7xCeP/X2CC4TzciqMdX4ZFUUDdTqR5H86lFFN06jPFFsRqY1lkqLiDJ4dgSRcY4uXbsgqajOpSpJXggd4eHjvWZKMADoPCpSk0NSafGKhwZ1FLhURSmlRSKVXsINPKippUqgAyBR2tlAjYjcGlSqMBKaedCxh1f9RqscWpy9PlZKjkDfpgUqVc/1D6J0NB9VFmnmn0P50Zb7j2ntFasbDalSrN6R8JfyM9U+UTldSKVKuyckIAK7gUqVAKOgUZiQ7HTqZVpUfHAzSpUC8RhOrc4yfKmKG1KlRA+QdNIpUqhBhAyaxMP/AMgkf5/1pUqw63hG3RfJl7a/jd9B+dTlUqVX0f0UV1n1mNB51HXzpUq1GYCrnSpUqgD/2Q==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52400" y="-304800"/>
            <a:ext cx="14478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ZoneTexte 6"/>
          <p:cNvSpPr txBox="1"/>
          <p:nvPr>
            <p:custDataLst>
              <p:tags r:id="rId5"/>
            </p:custDataLst>
          </p:nvPr>
        </p:nvSpPr>
        <p:spPr>
          <a:xfrm>
            <a:off x="2110045" y="2132855"/>
            <a:ext cx="61926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Contexte</a:t>
            </a:r>
            <a:r>
              <a:rPr lang="en-US" sz="2800" dirty="0" smtClean="0"/>
              <a:t> </a:t>
            </a:r>
            <a:r>
              <a:rPr lang="fr-FR" sz="2800" dirty="0" smtClean="0"/>
              <a:t>historique</a:t>
            </a:r>
            <a:r>
              <a:rPr lang="en-US" sz="2800" dirty="0" smtClean="0"/>
              <a:t> </a:t>
            </a:r>
            <a:r>
              <a:rPr lang="en-US" sz="2800" dirty="0"/>
              <a:t>et </a:t>
            </a:r>
            <a:r>
              <a:rPr lang="fr-FR" sz="2800" dirty="0" smtClean="0"/>
              <a:t>problèmes</a:t>
            </a:r>
            <a:r>
              <a:rPr lang="en-US" sz="2800" dirty="0" smtClean="0"/>
              <a:t> </a:t>
            </a:r>
            <a:r>
              <a:rPr lang="fr-FR" sz="2800" dirty="0" smtClean="0"/>
              <a:t>subséquents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Le constat de Taylor et sa doctrine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Avantages et inconvénients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59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1"/>
          <p:cNvSpPr>
            <a:spLocks noGrp="1"/>
          </p:cNvSpPr>
          <p:nvPr>
            <p:ph sz="quarter" idx="14"/>
            <p:custDataLst>
              <p:tags r:id="rId1"/>
            </p:custDataLst>
          </p:nvPr>
        </p:nvSpPr>
        <p:spPr>
          <a:xfrm>
            <a:off x="179512" y="6596782"/>
            <a:ext cx="8280920" cy="360610"/>
          </a:xfrm>
        </p:spPr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69577"/>
            <a:ext cx="6660232" cy="623119"/>
          </a:xfrm>
        </p:spPr>
        <p:txBody>
          <a:bodyPr/>
          <a:lstStyle/>
          <a:p>
            <a:r>
              <a:rPr lang="fr-FR" sz="3200" dirty="0" smtClean="0"/>
              <a:t>Introduction</a:t>
            </a:r>
            <a:endParaRPr lang="fr-FR" sz="3200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DAMYDASIAAhEBAxEB/8QAGwAAAQUBAQAAAAAAAAAAAAAAAwACBAUGAQf/xABAEAABAwMCAwUFBQYFBAMAAAABAgMEAAUREiEGMVETIkFhcQcUMoGRFVKhscEWI0JykqJTYoKy4SQzNfFz0fD/xAAaAQACAwEBAAAAAAAAAAAAAAABAwACBAUG/8QAKxEAAgIBAwMDAwQDAAAAAAAAAAECEQMEITESIkEFEzIzUYEUYXGRUrHR/9oADAMBAAIRAxEAPwDxsU8CuAU8Ct1GVsQFPApAU5Ioi2xAU9Ioio7qGkPLZdS0vGlwtkIV6K5GuAVZFXYgKekUkpoqU1coNCaIlNOAo8VkOuhClpQOpqEoBp3rd8L8Cu3KDFuSnGVNLcBU0lRJ0ZwrPnVLDtEVm7Mxro44qMteCqMMqUMZBGeQPXwr1CBLgWi3JgWp5bjac41uAkDpWbNlpVE0Yce9yCcScL2yXY/cuzShTaMtOBGMK5A5Hh/9V5HLsNz4emwjdYpQl5aVNlKgQvCuRI5H9K9cfuipUHSFp1HA0+AAqkvVsY4ichrlvvIXE0hbI3S8jO+ORBwTuPpScWRx2fA3JjUt0YPjC3SoU9RfhojsOLUplad9edzk5351nNOeW9e9tCFdGFQ5dtQYJAwl5WcKHI5+Q+lZf2kWy3RobXYQWx8RCmGuzCTtvlPMHIyD607HnTaTQueHzZ5UUb0xQxUnT5U1SN60maiMRTCmpCk0NQoB3AkU3FFIphFVaLJgzTTTzTSKqy6BmlXSKVVL2OAp2K4kU8VYo2ICpEOM7LlMxo6cuvOJbQMeJOBQgK2Xsut6ZPEhuD+BHtjKpCyTgasEJz/cfVIoSdRbAt2bCZOi8LxhYLewiQEspTJdfJOpRG+E8ht+dZqdbeH7krU3GXanVfxxBrbz5tKIwP5VDlyqLMluTJr8pedTzinDnwyc4poWQayxk1ujlT1eVTdPYG7wdcSkrtLse6tj4hFVh1I6lpWFfTNUq21MPKakIW04n4kOJKVD1BrRodKCFJUQoclDmKuonEstvR76lm4JR8ImthZSPJZ7w+tOWdrkbDWwltNUUdm4WduMUSFPdg0RkK7MuE9MAHfevS7dwFYwxHcS73EoC+QBUrA+JXPBxUCz8S2BbiEvxxbsDToCNTZyfAgZA57EYrQ3N9X2Ul6zutOsBPeW3hQwfMcqTPLOWx1cMsMlcHZneKb24w6tiK2zhKQhKkp3HhkH0rKMy5DadRVvvg4qZNcC5CQ8O8OdRZLSFbtnaqeBpdWV9BOZCufWrB+5QW5CSQpSE+e5NZBTymvhJFRJEpSs5UTUoNm7vPE8ST2MWA1obSRlXIr60biG4Nr4WeCS2HC1ns1nJAG+ceeDivPLaxJmy0IjIUtwnYCt7LukPh+wvIkPsSrm82ChjTqGdwOWRVoxpoDls7PJCE+HIUNY6VJWlS1FSsEk5OMDc0JSK6JhIqhTCmprbbZJ7VKlDH8Jxv8AQ12UhJACW0IAx6n1PjQYSuKaGoVKKcHOB6GhLGd/woEI5FNIopFMNBoKYLFKnEUqrRezgp4pop4FEqxwr0WyRzZvZ+uSVaXrw5o04GVNjlv4DAV/XWAhRXJsyPEZz2kh1DSCBnBUoAfnXo/HDzLM2HaomBHtsdLSUj+EkDP4BNIzy2URWWXRjb88GeHWlnamas1p/Z1ajdeJmS4jLET9+5kbZHwj64+lZ7OVDG8k1FeTOBQPIg0ioivXuNbPabhY7tMYiNJmQsgvJTpVqSAo7jnsrxryCpYzUad4ZU3YRpwIXqUhKxywaJCnSoLwdhyHo6wc6mllOfXHP511+3zY8NqY9EfRFdGUPFB0KHr/APs1F8cVBPdF/Y0P7QNSwE3mA2+VDBkRsNO+px3VH1FT0M2+e0lu1Tm1uAbMSR2Th9Ce6r5Gsfk10L8DUNeLXZYc7mwh8PypUsQ5DC2HVci4kgf+qhyuE5yZSmG0B1STglBBFQbTxJdbUEpiS1dkDnsne+j6Hl8sVsbR7QoK9abtb/d3Vp0qkRRkeuOY5+GaFtHQxa7DPaWzKG8w4/D9lZTHkrFwmd5TenBQ1g8zz3PSqGBbJU5/BWGQ2kFS3lY0pPiB0q2n2mbJfNwiPJugzqLjCy4UjoUnvD6VJkyDdrQ2wytx9bCu2luLWG22k/dT+IrZB9MVQxtTbaKVUi3W8toYgtyH2idTzitSHdiD3SOXT0qikYcdWsJCdSidI2CfKrB0tIdCm0KWArI1K5j5VDdaWlzStCkqzuFDBp0VQptshqGKYs5+LepDjfjQVIqxEAdJUcnnQVA1JXyA2wPLegqoBI6hQlCpChQlCgyAsUq6aVVIcTTxTQKIkeVQDNh7L40VXEK585aUNW9lTg1HHfIVj+0LPy8qZOlKmzZEpedTzilkHwyc4/KrKyrNr4CkaRpVcVALORvkkAbKyO4hRwU472QdzVIDWPJK5syayXERw2O9evezmEixcJSLtMACpAMhR6NJHdH4E/6q8kjhpb7YkKKGSodopIyQnO+B1xXpHHHFlqmcLNW+ySEqS6tKFNpBSW2074IPoBSwaRxh1ZG90tifwE+5eOEr37wdTz0h9S/VbYNZHgDhk8QTQ/KSfs6PgunOO0VzCB+vl61pfY68FRLrGPPtELx5EEfpQeLrpG4VsUfheyuEPhrEh0HvJSeZP+ZX4D5VDQ1GWKGWfCX9v7Gwj3mPKtl1lsBBhQw42hQGy9CMqPpnYeleDAHAycnG9eq25Bt/sfdUrCVPxnVeocWQP7SKBY+HrHZOFBfb9ETKdWyHShwZ0hXwoSk7ZORufHyqA1GOWfp8UrZ5jS8a3kKPwtxhIchw4K7NciglhSVZbcxuRpG2fHGAcZwdqrbFwVPuF4fhygGm4bwblFKgFAEEhScjcHA+RqGL9LNtdO9mWrucc6ueK7I3YbyuEh15UcBOH3W8cxvy548qXFNiaskqO3GuDM5iQ12jbjZGcct8E7dD479KgqWGUbvwVDby2nEuNKUhxO6VpUQpJ8iN6u2uKpqmixcktzWFY1BZKHM9QtO/1zWfPOkahIZJwfazUSJEC7S0yI8lMd5ISAxOSEpJAxkLGQfniqq5Wuez20mWyW20Y0uKI0uZ+6obH5GqvJ61KhXOZABEOStpKviRsUK9UkEH5inRzSia4atv5orXRpOCMGgLq+VItMsH323GM6eb1vVpGfNpR0/QiguWFx0ZtUuPcds9m1+7ex/8atz/AKc1pjmjI0QyRlwyhUKGU5qxjiPHlabrFkHSO8zktLHqCM/lQX2CoOPsx1pjaikZyoDyz40yxtGmsHBkWXDRLnOvKCh/2myBv5q6VD4xscW2xm3Ikdpn+EguEqV5786tbLxL28FuFIa3aSAk6gkEDx3qlvaZ95KpCkIRET8CiQB6/wDNZV1dfcP7enYyKhg0qe6kJWQCDjxScg0qeZy0lcM3aIguORCtsAErbUFAZqNFgPPPxW+zUpMlQCNCh3t8HB61cROMZ8dBQptpwEYGcjHr1FdhXZLj0R4xUocivpePY4QFb74A8fOltyS3DJwSuyy4juypqmISYrkRiGnQI7is6FYAwNzgBIAAB6nbNVCTWq4jsbk9QvNiQqZEkJBWls5UlQABOOe+Nxzzmsu824w52b7a2lj+BaSk/Q1iRg1Kk5tsVOBpgNOHOiZWTrbdJ9qdU9bpbsZxWAS2dlY6g7H50GVJelyXZMh1Trzqipa1c1E0DNIHBqE6nVeDf3viu1TOBG7PB7ZD6EtNdm4gjupIzgjbwq4Ye/bD2efZ8NaTcoqGw4yVAFSkHb+oDY8s15UMeG1HizJMJ9L8SQ6w+nk40spP/I8qhqjq31d/DVM2PAPDd2b4njSpcN+MxDK1OLeQU5JSpISM8+fMbYFaJlTcr2trLCziNDPa6TsVAYwevxisU5x3xKuMWTcdIIwXEtJC/rjamcE31qx8QidNK1suoU2+vmoaiDq89wM+pqDcefFHphHi7dl9xBfpty4qXYHy09bzcWUhKmxqSEqTkZ8QcHOetSLtwrZpPG/2NHbMBLsD3hCmNwHAsgjSdsFI8MfDTVwLSvjW2XO13VqWibNLi2UkEtnSVHz5+BAoXGdz+zfaXFmk4TGQylePunOr8FGoMfDeTfur8GMXapf2u5amWlOy0OqaShI3WU5/QZqLMjvQ5C40tpbD6DhTTg0qHjyr19Fnat3Gl44hl4TDbipeQvmNRGFn1AQf66y1im8UXRy4zrdZo06NNkFbiZQQU5AxpGpQztgfKgIlpVF0+bf77GExtXNJ8K33EXDUJtm23aXENiYedLVwYSnWlhWDpUkDmkkAHHgoHbej8ZcLNW65xLlboEZy3ILSXojatKllS9PwnwOQOdEq9JONv7HnChiuZ25A+Iq04majs3qUiJCfhM5BTHfGFI23GOmc1VGoIa6ZNFgm9SVoSzPS3cI6eTctOsp80q+JJ9DS7CJcW/d7c4/DeUSUQnl9o24rwShexBPRQO+Bmqw05K1MrS4n4kEKT6g5q6nKPA/HnnHyQQtTaiSkFQyO+nOD6GnOTpK4pjOSHCz9zO3/AKqbxGhCb9ODeNCnA4MdFpCx/uqqUK3LdJm+6I6xvSpyhk0qJUYKKjI3BwanXO1OQJBSpaSk4xk4O/51KTw9NW2lyOWH0EZJbdBx5Y60OpE6WAtl4uVsc7SBNdZVzIScpJHLKTsa0cfj66aA1PjwprIx3HWueDn039Kya2ltOKbWMKSSCOhpyRVXihLwRTktjZovXCs/AuNlfhrPNyGrZJzvtkA7f5aI3ZuGp+BbOI+zcJwG57WhR+un6isakURIzzANLelj4ZWShLmK/wBGse4JvbaQ7HbYmNnGFR3gc55bKwaqJMSTbgtufDWyV7JLqFJwefdPI1UwGZ7kuS5bJzsNTagkdk4pAUcZPL9a1Fq4g46iPpiOyG5jSknPbtJdTgDlkYPLrXP92Pue3e42XpicOtOijTSzXoaGYd1bKrrZbcl3PeMV5TK8+mB+Jqrk8PWBx1xpqbLhvJ27N9AdA2zzT4b+Jpu6MU9BkXFMyGaWa0SuDJzuVWybAnoH+E9hX0PofGqmfZ7nb8++QJLQH8RbJT9RtQtGaWnyQ+USIlWCCDg9RTnnXH1ZfdW4rGNS1FRx4DJoIO/MfWug9aIvdbGrufHNxuXDybQ+00n4UrfQSFLQnwI6nbJz12q04XuEa6cHPcNfaKbdNDhWy4tRQlwFWrTkeeQR061ga4c+O9Q0R1E1Lqk72r8HpvEkZcT2XLjO3BE91mQkOOocKwCV/CCdzgEVH9ojoTxDw5LScocaaUFDkrDgV+o+teeJfdQ0tpDjiWl41thZCVY5ZHI1eN8Wzv2fNlkssSY6UhMdxxPfZwRjB8sdM+dAf+pjO09uP34PQ7ha7a/xhep90jplNw4DTqWVjIOdWTjx+H86w8yLbuIbJOu1nt4gT4A1yYTatTbjZz3k7c9jtjwPlVh+3kZ7ipFxdjPNwZEMRJjWyjgFRChjnjP0zVlw7a7bw1DvNyVeYcqC/GU1HCF5UpJ5BQ+9yG1Ee3DI9uN7/wCmcm+z2+NBbkJtuXHDaXELSoJUsEZ2SfEVklcyCCCNiD4VveKpz7Ebgu8NLKHG4qTqB6aMj5jINUvtGiJh8YXANpCWnSh5GPEKSCf7tVQzZ8UI24+CivqNSLbJAwHoaEKPVTZKP9oTVOoVdzR2tghLzksSXWcdAoJWPrhX0qoUmt+J3BGmDuKZHUN6VEUmlTCwWNPlMJ0BzW2di2vdOPSm9ooua04QT9zu/lT40GTIB7BhbmOePCiLhSGc9qw4gdSg4qvbZXuBJydyT86IkVxKaIlNXAdSKeBjc8hXUppsrux1+GRjPrtVZSUYuX2LRXVJIseF2z7n2hG7zhVy9KsLjKdiuNGO6pCslQKTQ7WjsIzYxjDeR64/5oE865GAdkjFeX9PXu67qfi2d3WP29N0/wAAO3eLqnC4rWrmoHFEQ4QsOK1KWVZJCsZo4tM33YSOwX2Z35b4646URq1znkBTMZxwHPwDP16V6e4nC7iIVFa9S8kg5SSdx86soXEF5hkCPcX0jotWv5b5p7PDtycRqUwGsgFKXlhBXnoD+tPe4dubIQTGU5qGf3fex64qr9p7OgpZFwHVxF72MXa026Yfv9l2a/qP0oZa4WlbGPcbes+KHA6j8cmpkHh1IZDl2kqh6iNKNIJx577fSuzOGNDbjkKc08lPJBGFH58vypDjhbpMLxyku6KZXK4ZYkEfZt9gPE8mnyWV+m+QaiTeF73EBUu3OuNj+NgdoP7cmgFJO2kknwxVgwze4IQuK3OZB+HstWM46ChLTtcSEPT45eGjPuIW0vQ4lSFfdUMGm8jWpHFF1wWZ/YTkDYomRkqPpsB+NDM7h6UT71Y1Rl8y5CkEDPkhWwpbxTXgU9J/jL+zNZ+lN2yTjfrWjVabE+lTkO/qjJA7yZ7BAT6rG34UE8J3RxoPW/3W4MncLhSEuZHpnJ+VLezpi5afLHeirk3CZJgMQX5Klx4+exbVjCM9NqlcS3t2/S48l9hDTrUdLB0KJCwknB8udQ5cWTFXmVEej+GHW1J/Oo5AO9Eq5y3T8kyIjtrNdGuakdi+gfyqKSfouqhQq7sqFOyH4qR3pUR5lP8ANoKk/wByRVOe8nUORrXgfbRrwO4AFDelTyKVPscW8G+IjoITb2hnmU7Z/CiyL0iQ2tPupQpQxkLPL0qmQkYyedESml9ELst1yqjqBuMg46eNSFFpQAQyUHrqJzTEJozbZUQlIJJ5AVexY0JpktSOyQ12feW4CVZ8OmKsDb5SM6o7gwMnbNVr2DcWkf4adX1rLrMijglRp0mNyzRsu2z+6x1wKE2/occWhttSl8lLTnT6V1I0oACtxk7+QpgT0/CuT6PBdc5fg6Hqk+2MSQmfK0qBeX3hgnUckVMj3l5prskZbTyyg4/Sq0JroTXdcIvk5CySRcOyHWVtqauLTpcBHfSTo8zVgxdH0hmOqW0tRR3VIOcHofOs0E1aQVWtqOPeEOOPE5PMY8gaXLHFIbHLJsbdpTziktyGSlYHxEjJ+lQWpDzeUocKQRvvVhPdgyEJMdnsXB0ydXqTiq/TVoKNcFJylfJZ2uTb4uFOsl11Q7ylJGE/yjfepz9+jIZPugcQ6TzO+nzrPlNNUgYG5zUcIydskckkqRYu3ZiQ2UT44kknPaaQlf8AUN6p5im3XlLaaS2g/CgHkKMppITkOJJ8Rgj9KEUbVaKUeCspN8kCWjVHdB+6azsRtYeUWHnI7unIWyopJ8sitW83ltaeqSKycJxRlAEVh1t7NG/RU7TNdZ+I77FY7M3Z+S2lWNEgBwEYGx1Z/Opa7xCeP/X2CC4TzciqMdX4ZFUUDdTqR5H86lFFN06jPFFsRqY1lkqLiDJ4dgSRcY4uXbsgqajOpSpJXggd4eHjvWZKMADoPCpSk0NSafGKhwZ1FLhURSmlRSKVXsINPKippUqgAyBR2tlAjYjcGlSqMBKaedCxh1f9RqscWpy9PlZKjkDfpgUqVc/1D6J0NB9VFmnmn0P50Zb7j2ntFasbDalSrN6R8JfyM9U+UTldSKVKuyckIAK7gUqVAKOgUZiQ7HTqZVpUfHAzSpUC8RhOrc4yfKmKG1KlRA+QdNIpUqhBhAyaxMP/AMgkf5/1pUqw63hG3RfJl7a/jd9B+dTlUqVX0f0UV1n1mNB51HXzpUq1GYCrnSpUqgD/2Q==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0" y="-457200"/>
            <a:ext cx="14478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BDAAkGBwgHBgkIBwgKCgkLDRYPDQwMDRsUFRAWIB0iIiAdHx8kKDQsJCYxJx8fLT0tMTU3Ojo6Iys/RD84QzQ5Ojf/2wBDAQoKCg0MDRoPDxo3JR8lNzc3Nzc3Nzc3Nzc3Nzc3Nzc3Nzc3Nzc3Nzc3Nzc3Nzc3Nzc3Nzc3Nzc3Nzc3Nzc3Nzf/wAARCACDAMYDASIAAhEBAxEB/8QAGwAAAQUBAQAAAAAAAAAAAAAAAwACBAUGAQf/xABAEAABAwMCAwUFBQYFBAMAAAABAgMEAAUREiEGMVETIkFhcQcUMoGRFVKhscEWI0JykqJTYoKy4SQzNfFz0fD/xAAaAQACAwEBAAAAAAAAAAAAAAABAwACBAUG/8QAKxEAAgIBAwMDAwQDAAAAAAAAAAECEQMEITESIkEFEzIzUYEUYXGRUrHR/9oADAMBAAIRAxEAPwDxsU8CuAU8Ct1GVsQFPApAU5Ioi2xAU9Ioio7qGkPLZdS0vGlwtkIV6K5GuAVZFXYgKekUkpoqU1coNCaIlNOAo8VkOuhClpQOpqEoBp3rd8L8Cu3KDFuSnGVNLcBU0lRJ0ZwrPnVLDtEVm7Mxro44qMteCqMMqUMZBGeQPXwr1CBLgWi3JgWp5bjac41uAkDpWbNlpVE0Yce9yCcScL2yXY/cuzShTaMtOBGMK5A5Hh/9V5HLsNz4emwjdYpQl5aVNlKgQvCuRI5H9K9cfuipUHSFp1HA0+AAqkvVsY4ichrlvvIXE0hbI3S8jO+ORBwTuPpScWRx2fA3JjUt0YPjC3SoU9RfhojsOLUplad9edzk5351nNOeW9e9tCFdGFQ5dtQYJAwl5WcKHI5+Q+lZf2kWy3RobXYQWx8RCmGuzCTtvlPMHIyD607HnTaTQueHzZ5UUb0xQxUnT5U1SN60maiMRTCmpCk0NQoB3AkU3FFIphFVaLJgzTTTzTSKqy6BmlXSKVVL2OAp2K4kU8VYo2ICpEOM7LlMxo6cuvOJbQMeJOBQgK2Xsut6ZPEhuD+BHtjKpCyTgasEJz/cfVIoSdRbAt2bCZOi8LxhYLewiQEspTJdfJOpRG+E8ht+dZqdbeH7krU3GXanVfxxBrbz5tKIwP5VDlyqLMluTJr8pedTzinDnwyc4poWQayxk1ujlT1eVTdPYG7wdcSkrtLse6tj4hFVh1I6lpWFfTNUq21MPKakIW04n4kOJKVD1BrRodKCFJUQoclDmKuonEstvR76lm4JR8ImthZSPJZ7w+tOWdrkbDWwltNUUdm4WduMUSFPdg0RkK7MuE9MAHfevS7dwFYwxHcS73EoC+QBUrA+JXPBxUCz8S2BbiEvxxbsDToCNTZyfAgZA57EYrQ3N9X2Ul6zutOsBPeW3hQwfMcqTPLOWx1cMsMlcHZneKb24w6tiK2zhKQhKkp3HhkH0rKMy5DadRVvvg4qZNcC5CQ8O8OdRZLSFbtnaqeBpdWV9BOZCufWrB+5QW5CSQpSE+e5NZBTymvhJFRJEpSs5UTUoNm7vPE8ST2MWA1obSRlXIr60biG4Nr4WeCS2HC1ns1nJAG+ceeDivPLaxJmy0IjIUtwnYCt7LukPh+wvIkPsSrm82ChjTqGdwOWRVoxpoDls7PJCE+HIUNY6VJWlS1FSsEk5OMDc0JSK6JhIqhTCmprbbZJ7VKlDH8Jxv8AQ12UhJACW0IAx6n1PjQYSuKaGoVKKcHOB6GhLGd/woEI5FNIopFMNBoKYLFKnEUqrRezgp4pop4FEqxwr0WyRzZvZ+uSVaXrw5o04GVNjlv4DAV/XWAhRXJsyPEZz2kh1DSCBnBUoAfnXo/HDzLM2HaomBHtsdLSUj+EkDP4BNIzy2URWWXRjb88GeHWlnamas1p/Z1ajdeJmS4jLET9+5kbZHwj64+lZ7OVDG8k1FeTOBQPIg0ioivXuNbPabhY7tMYiNJmQsgvJTpVqSAo7jnsrxryCpYzUad4ZU3YRpwIXqUhKxywaJCnSoLwdhyHo6wc6mllOfXHP511+3zY8NqY9EfRFdGUPFB0KHr/APs1F8cVBPdF/Y0P7QNSwE3mA2+VDBkRsNO+px3VH1FT0M2+e0lu1Tm1uAbMSR2Th9Ce6r5Gsfk10L8DUNeLXZYc7mwh8PypUsQ5DC2HVci4kgf+qhyuE5yZSmG0B1STglBBFQbTxJdbUEpiS1dkDnsne+j6Hl8sVsbR7QoK9abtb/d3Vp0qkRRkeuOY5+GaFtHQxa7DPaWzKG8w4/D9lZTHkrFwmd5TenBQ1g8zz3PSqGBbJU5/BWGQ2kFS3lY0pPiB0q2n2mbJfNwiPJugzqLjCy4UjoUnvD6VJkyDdrQ2wytx9bCu2luLWG22k/dT+IrZB9MVQxtTbaKVUi3W8toYgtyH2idTzitSHdiD3SOXT0qikYcdWsJCdSidI2CfKrB0tIdCm0KWArI1K5j5VDdaWlzStCkqzuFDBp0VQptshqGKYs5+LepDjfjQVIqxEAdJUcnnQVA1JXyA2wPLegqoBI6hQlCpChQlCgyAsUq6aVVIcTTxTQKIkeVQDNh7L40VXEK585aUNW9lTg1HHfIVj+0LPy8qZOlKmzZEpedTzilkHwyc4/KrKyrNr4CkaRpVcVALORvkkAbKyO4hRwU472QdzVIDWPJK5syayXERw2O9evezmEixcJSLtMACpAMhR6NJHdH4E/6q8kjhpb7YkKKGSodopIyQnO+B1xXpHHHFlqmcLNW+ySEqS6tKFNpBSW2074IPoBSwaRxh1ZG90tifwE+5eOEr37wdTz0h9S/VbYNZHgDhk8QTQ/KSfs6PgunOO0VzCB+vl61pfY68FRLrGPPtELx5EEfpQeLrpG4VsUfheyuEPhrEh0HvJSeZP+ZX4D5VDQ1GWKGWfCX9v7Gwj3mPKtl1lsBBhQw42hQGy9CMqPpnYeleDAHAycnG9eq25Bt/sfdUrCVPxnVeocWQP7SKBY+HrHZOFBfb9ETKdWyHShwZ0hXwoSk7ZORufHyqA1GOWfp8UrZ5jS8a3kKPwtxhIchw4K7NciglhSVZbcxuRpG2fHGAcZwdqrbFwVPuF4fhygGm4bwblFKgFAEEhScjcHA+RqGL9LNtdO9mWrucc6ueK7I3YbyuEh15UcBOH3W8cxvy548qXFNiaskqO3GuDM5iQ12jbjZGcct8E7dD479KgqWGUbvwVDby2nEuNKUhxO6VpUQpJ8iN6u2uKpqmixcktzWFY1BZKHM9QtO/1zWfPOkahIZJwfazUSJEC7S0yI8lMd5ISAxOSEpJAxkLGQfniqq5Wuez20mWyW20Y0uKI0uZ+6obH5GqvJ61KhXOZABEOStpKviRsUK9UkEH5inRzSia4atv5orXRpOCMGgLq+VItMsH323GM6eb1vVpGfNpR0/QiguWFx0ZtUuPcds9m1+7ex/8atz/AKc1pjmjI0QyRlwyhUKGU5qxjiPHlabrFkHSO8zktLHqCM/lQX2CoOPsx1pjaikZyoDyz40yxtGmsHBkWXDRLnOvKCh/2myBv5q6VD4xscW2xm3Ikdpn+EguEqV5786tbLxL28FuFIa3aSAk6gkEDx3qlvaZ95KpCkIRET8CiQB6/wDNZV1dfcP7enYyKhg0qe6kJWQCDjxScg0qeZy0lcM3aIguORCtsAErbUFAZqNFgPPPxW+zUpMlQCNCh3t8HB61cROMZ8dBQptpwEYGcjHr1FdhXZLj0R4xUocivpePY4QFb74A8fOltyS3DJwSuyy4juypqmISYrkRiGnQI7is6FYAwNzgBIAAB6nbNVCTWq4jsbk9QvNiQqZEkJBWls5UlQABOOe+Nxzzmsu824w52b7a2lj+BaSk/Q1iRg1Kk5tsVOBpgNOHOiZWTrbdJ9qdU9bpbsZxWAS2dlY6g7H50GVJelyXZMh1Trzqipa1c1E0DNIHBqE6nVeDf3viu1TOBG7PB7ZD6EtNdm4gjupIzgjbwq4Ye/bD2efZ8NaTcoqGw4yVAFSkHb+oDY8s15UMeG1HizJMJ9L8SQ6w+nk40spP/I8qhqjq31d/DVM2PAPDd2b4njSpcN+MxDK1OLeQU5JSpISM8+fMbYFaJlTcr2trLCziNDPa6TsVAYwevxisU5x3xKuMWTcdIIwXEtJC/rjamcE31qx8QidNK1suoU2+vmoaiDq89wM+pqDcefFHphHi7dl9xBfpty4qXYHy09bzcWUhKmxqSEqTkZ8QcHOetSLtwrZpPG/2NHbMBLsD3hCmNwHAsgjSdsFI8MfDTVwLSvjW2XO13VqWibNLi2UkEtnSVHz5+BAoXGdz+zfaXFmk4TGQylePunOr8FGoMfDeTfur8GMXapf2u5amWlOy0OqaShI3WU5/QZqLMjvQ5C40tpbD6DhTTg0qHjyr19Fnat3Gl44hl4TDbipeQvmNRGFn1AQf66y1im8UXRy4zrdZo06NNkFbiZQQU5AxpGpQztgfKgIlpVF0+bf77GExtXNJ8K33EXDUJtm23aXENiYedLVwYSnWlhWDpUkDmkkAHHgoHbej8ZcLNW65xLlboEZy3ILSXojatKllS9PwnwOQOdEq9JONv7HnChiuZ25A+Iq04majs3qUiJCfhM5BTHfGFI23GOmc1VGoIa6ZNFgm9SVoSzPS3cI6eTctOsp80q+JJ9DS7CJcW/d7c4/DeUSUQnl9o24rwShexBPRQO+Bmqw05K1MrS4n4kEKT6g5q6nKPA/HnnHyQQtTaiSkFQyO+nOD6GnOTpK4pjOSHCz9zO3/AKqbxGhCb9ODeNCnA4MdFpCx/uqqUK3LdJm+6I6xvSpyhk0qJUYKKjI3BwanXO1OQJBSpaSk4xk4O/51KTw9NW2lyOWH0EZJbdBx5Y60OpE6WAtl4uVsc7SBNdZVzIScpJHLKTsa0cfj66aA1PjwprIx3HWueDn039Kya2ltOKbWMKSSCOhpyRVXihLwRTktjZovXCs/AuNlfhrPNyGrZJzvtkA7f5aI3ZuGp+BbOI+zcJwG57WhR+un6isakURIzzANLelj4ZWShLmK/wBGse4JvbaQ7HbYmNnGFR3gc55bKwaqJMSTbgtufDWyV7JLqFJwefdPI1UwGZ7kuS5bJzsNTagkdk4pAUcZPL9a1Fq4g46iPpiOyG5jSknPbtJdTgDlkYPLrXP92Pue3e42XpicOtOijTSzXoaGYd1bKrrZbcl3PeMV5TK8+mB+Jqrk8PWBx1xpqbLhvJ27N9AdA2zzT4b+Jpu6MU9BkXFMyGaWa0SuDJzuVWybAnoH+E9hX0PofGqmfZ7nb8++QJLQH8RbJT9RtQtGaWnyQ+USIlWCCDg9RTnnXH1ZfdW4rGNS1FRx4DJoIO/MfWug9aIvdbGrufHNxuXDybQ+00n4UrfQSFLQnwI6nbJz12q04XuEa6cHPcNfaKbdNDhWy4tRQlwFWrTkeeQR061ga4c+O9Q0R1E1Lqk72r8HpvEkZcT2XLjO3BE91mQkOOocKwCV/CCdzgEVH9ojoTxDw5LScocaaUFDkrDgV+o+teeJfdQ0tpDjiWl41thZCVY5ZHI1eN8Wzv2fNlkssSY6UhMdxxPfZwRjB8sdM+dAf+pjO09uP34PQ7ha7a/xhep90jplNw4DTqWVjIOdWTjx+H86w8yLbuIbJOu1nt4gT4A1yYTatTbjZz3k7c9jtjwPlVh+3kZ7ipFxdjPNwZEMRJjWyjgFRChjnjP0zVlw7a7bw1DvNyVeYcqC/GU1HCF5UpJ5BQ+9yG1Ee3DI9uN7/wCmcm+z2+NBbkJtuXHDaXELSoJUsEZ2SfEVklcyCCCNiD4VveKpz7Ebgu8NLKHG4qTqB6aMj5jINUvtGiJh8YXANpCWnSh5GPEKSCf7tVQzZ8UI24+CivqNSLbJAwHoaEKPVTZKP9oTVOoVdzR2tghLzksSXWcdAoJWPrhX0qoUmt+J3BGmDuKZHUN6VEUmlTCwWNPlMJ0BzW2di2vdOPSm9ooua04QT9zu/lT40GTIB7BhbmOePCiLhSGc9qw4gdSg4qvbZXuBJydyT86IkVxKaIlNXAdSKeBjc8hXUppsrux1+GRjPrtVZSUYuX2LRXVJIseF2z7n2hG7zhVy9KsLjKdiuNGO6pCslQKTQ7WjsIzYxjDeR64/5oE865GAdkjFeX9PXu67qfi2d3WP29N0/wAAO3eLqnC4rWrmoHFEQ4QsOK1KWVZJCsZo4tM33YSOwX2Z35b4646URq1znkBTMZxwHPwDP16V6e4nC7iIVFa9S8kg5SSdx86soXEF5hkCPcX0jotWv5b5p7PDtycRqUwGsgFKXlhBXnoD+tPe4dubIQTGU5qGf3fex64qr9p7OgpZFwHVxF72MXa026Yfv9l2a/qP0oZa4WlbGPcbes+KHA6j8cmpkHh1IZDl2kqh6iNKNIJx577fSuzOGNDbjkKc08lPJBGFH58vypDjhbpMLxyku6KZXK4ZYkEfZt9gPE8mnyWV+m+QaiTeF73EBUu3OuNj+NgdoP7cmgFJO2kknwxVgwze4IQuK3OZB+HstWM46ChLTtcSEPT45eGjPuIW0vQ4lSFfdUMGm8jWpHFF1wWZ/YTkDYomRkqPpsB+NDM7h6UT71Y1Rl8y5CkEDPkhWwpbxTXgU9J/jL+zNZ+lN2yTjfrWjVabE+lTkO/qjJA7yZ7BAT6rG34UE8J3RxoPW/3W4MncLhSEuZHpnJ+VLezpi5afLHeirk3CZJgMQX5Klx4+exbVjCM9NqlcS3t2/S48l9hDTrUdLB0KJCwknB8udQ5cWTFXmVEej+GHW1J/Oo5AO9Eq5y3T8kyIjtrNdGuakdi+gfyqKSfouqhQq7sqFOyH4qR3pUR5lP8ANoKk/wByRVOe8nUORrXgfbRrwO4AFDelTyKVPscW8G+IjoITb2hnmU7Z/CiyL0iQ2tPupQpQxkLPL0qmQkYyedESml9ELst1yqjqBuMg46eNSFFpQAQyUHrqJzTEJozbZUQlIJJ5AVexY0JpktSOyQ12feW4CVZ8OmKsDb5SM6o7gwMnbNVr2DcWkf4adX1rLrMijglRp0mNyzRsu2z+6x1wKE2/occWhttSl8lLTnT6V1I0oACtxk7+QpgT0/CuT6PBdc5fg6Hqk+2MSQmfK0qBeX3hgnUckVMj3l5prskZbTyyg4/Sq0JroTXdcIvk5CySRcOyHWVtqauLTpcBHfSTo8zVgxdH0hmOqW0tRR3VIOcHofOs0E1aQVWtqOPeEOOPE5PMY8gaXLHFIbHLJsbdpTziktyGSlYHxEjJ+lQWpDzeUocKQRvvVhPdgyEJMdnsXB0ydXqTiq/TVoKNcFJylfJZ2uTb4uFOsl11Q7ylJGE/yjfepz9+jIZPugcQ6TzO+nzrPlNNUgYG5zUcIydskckkqRYu3ZiQ2UT44kknPaaQlf8AUN6p5im3XlLaaS2g/CgHkKMppITkOJJ8Rgj9KEUbVaKUeCspN8kCWjVHdB+6azsRtYeUWHnI7unIWyopJ8sitW83ltaeqSKycJxRlAEVh1t7NG/RU7TNdZ+I77FY7M3Z+S2lWNEgBwEYGx1Z/Opa7xCeP/X2CC4TzciqMdX4ZFUUDdTqR5H86lFFN06jPFFsRqY1lkqLiDJ4dgSRcY4uXbsgqajOpSpJXggd4eHjvWZKMADoPCpSk0NSafGKhwZ1FLhURSmlRSKVXsINPKippUqgAyBR2tlAjYjcGlSqMBKaedCxh1f9RqscWpy9PlZKjkDfpgUqVc/1D6J0NB9VFmnmn0P50Zb7j2ntFasbDalSrN6R8JfyM9U+UTldSKVKuyckIAK7gUqVAKOgUZiQ7HTqZVpUfHAzSpUC8RhOrc4yfKmKG1KlRA+QdNIpUqhBhAyaxMP/AMgkf5/1pUqw63hG3RfJl7a/jd9B+dTlUqVX0f0UV1n1mNB51HXzpUq1GYCrnSpUqgD/2Q==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52400" y="-304800"/>
            <a:ext cx="14478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fr-FR" sz="2800" dirty="0" smtClean="0"/>
              <a:t>Définition des principaux termes</a:t>
            </a:r>
            <a:endParaRPr lang="fr-FR" sz="2800" dirty="0"/>
          </a:p>
        </p:txBody>
      </p:sp>
      <p:sp>
        <p:nvSpPr>
          <p:cNvPr id="7" name="ZoneTexte 6"/>
          <p:cNvSpPr txBox="1"/>
          <p:nvPr>
            <p:custDataLst>
              <p:tags r:id="rId6"/>
            </p:custDataLst>
          </p:nvPr>
        </p:nvSpPr>
        <p:spPr>
          <a:xfrm>
            <a:off x="2123728" y="2132856"/>
            <a:ext cx="619268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Doctrine</a:t>
            </a:r>
          </a:p>
          <a:p>
            <a:endParaRPr lang="fr-FR" sz="2000" dirty="0"/>
          </a:p>
          <a:p>
            <a:r>
              <a:rPr lang="fr-FR" sz="2000" dirty="0" smtClean="0"/>
              <a:t>Processus industriel</a:t>
            </a:r>
          </a:p>
          <a:p>
            <a:endParaRPr lang="fr-FR" sz="2000" dirty="0"/>
          </a:p>
          <a:p>
            <a:r>
              <a:rPr lang="fr-FR" sz="2000" dirty="0" smtClean="0"/>
              <a:t>Productivité</a:t>
            </a:r>
          </a:p>
          <a:p>
            <a:endParaRPr lang="fr-FR" sz="2000" dirty="0"/>
          </a:p>
          <a:p>
            <a:r>
              <a:rPr lang="fr-FR" sz="2000" dirty="0" smtClean="0"/>
              <a:t>Analyse scientifique du travail</a:t>
            </a:r>
          </a:p>
          <a:p>
            <a:r>
              <a:rPr lang="fr-FR" sz="2000" dirty="0" smtClean="0"/>
              <a:t> </a:t>
            </a:r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196752"/>
            <a:ext cx="1728192" cy="13578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Espace réservé du texte 5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179512" y="2997200"/>
            <a:ext cx="1944216" cy="23040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rgbClr val="8E256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fr-FR" sz="1600" dirty="0"/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sz="1600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sz="1600" dirty="0" smtClean="0">
                <a:solidFill>
                  <a:srgbClr val="CC99FF"/>
                </a:solidFill>
              </a:rPr>
              <a:t>Outils et méthodes</a:t>
            </a:r>
            <a:endParaRPr lang="fr-FR" sz="1600" dirty="0">
              <a:solidFill>
                <a:srgbClr val="CC99FF"/>
              </a:solidFill>
            </a:endParaRPr>
          </a:p>
          <a:p>
            <a:pPr>
              <a:buFont typeface="Arial" pitchFamily="34" charset="0"/>
              <a:buAutoNum type="arabicPeriod"/>
            </a:pPr>
            <a:r>
              <a:rPr lang="fr-FR" sz="1600" dirty="0" smtClean="0">
                <a:solidFill>
                  <a:srgbClr val="CC99FF"/>
                </a:solidFill>
              </a:rPr>
              <a:t>Avantages et inconvénients</a:t>
            </a:r>
            <a:endParaRPr lang="fr-FR" sz="1600" dirty="0">
              <a:solidFill>
                <a:srgbClr val="CC99FF"/>
              </a:solidFill>
            </a:endParaRPr>
          </a:p>
          <a:p>
            <a:pPr marL="0" indent="0"/>
            <a:r>
              <a:rPr lang="fr-FR" sz="1600" dirty="0">
                <a:solidFill>
                  <a:srgbClr val="CC99FF"/>
                </a:solidFill>
              </a:rPr>
              <a:t>Conclusion</a:t>
            </a:r>
          </a:p>
          <a:p>
            <a:pPr marL="0" indent="0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35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0"/>
            <a:ext cx="6732240" cy="623119"/>
          </a:xfrm>
        </p:spPr>
        <p:txBody>
          <a:bodyPr/>
          <a:lstStyle/>
          <a:p>
            <a:r>
              <a:rPr lang="en-US" dirty="0" err="1" smtClean="0"/>
              <a:t>Contexte</a:t>
            </a:r>
            <a:r>
              <a:rPr lang="en-US" dirty="0" smtClean="0"/>
              <a:t> </a:t>
            </a:r>
            <a:r>
              <a:rPr lang="en-US" dirty="0" err="1" smtClean="0"/>
              <a:t>historique</a:t>
            </a:r>
            <a:r>
              <a:rPr lang="en-US" dirty="0" smtClean="0"/>
              <a:t> et </a:t>
            </a:r>
            <a:r>
              <a:rPr lang="en-US" dirty="0" err="1" smtClean="0"/>
              <a:t>problèmes</a:t>
            </a:r>
            <a:r>
              <a:rPr lang="en-US" dirty="0" smtClean="0"/>
              <a:t> </a:t>
            </a:r>
            <a:r>
              <a:rPr lang="en-US" dirty="0" err="1" smtClean="0"/>
              <a:t>subséquents</a:t>
            </a:r>
            <a:r>
              <a:rPr lang="en-US" dirty="0" smtClean="0"/>
              <a:t> à </a:t>
            </a:r>
            <a:r>
              <a:rPr lang="en-US" dirty="0" err="1" smtClean="0"/>
              <a:t>ces</a:t>
            </a:r>
            <a:r>
              <a:rPr lang="en-US" dirty="0" smtClean="0"/>
              <a:t> bouleversements </a:t>
            </a:r>
            <a:r>
              <a:rPr lang="en-US" dirty="0" err="1" smtClean="0"/>
              <a:t>industriels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123728" y="1124744"/>
            <a:ext cx="6696744" cy="360040"/>
          </a:xfrm>
        </p:spPr>
        <p:txBody>
          <a:bodyPr/>
          <a:lstStyle/>
          <a:p>
            <a:r>
              <a:rPr lang="fr-FR" dirty="0" smtClean="0"/>
              <a:t>Les manufactures industrielles datant du XVII</a:t>
            </a:r>
            <a:r>
              <a:rPr lang="fr-FR" baseline="30000" dirty="0" smtClean="0"/>
              <a:t>ème</a:t>
            </a:r>
            <a:r>
              <a:rPr lang="fr-FR" dirty="0" smtClean="0"/>
              <a:t> siècle (1/2)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2123728" y="1628800"/>
            <a:ext cx="5976664" cy="3384376"/>
          </a:xfrm>
        </p:spPr>
        <p:txBody>
          <a:bodyPr/>
          <a:lstStyle/>
          <a:p>
            <a:r>
              <a:rPr lang="fr-FR" sz="2000" dirty="0" smtClean="0"/>
              <a:t>Manufacture à la </a:t>
            </a:r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base de l’organisation</a:t>
            </a:r>
            <a:r>
              <a:rPr lang="fr-FR" sz="2000" dirty="0" smtClean="0"/>
              <a:t> du monde occidentale</a:t>
            </a:r>
          </a:p>
          <a:p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Motorisée</a:t>
            </a:r>
            <a:r>
              <a:rPr lang="fr-FR" sz="2000" dirty="0" smtClean="0"/>
              <a:t> par une seule machine à vapeur et des systèmes d’arbre</a:t>
            </a:r>
            <a:endParaRPr lang="fr-FR" sz="20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>
          <a:xfrm>
            <a:off x="179512" y="1124744"/>
            <a:ext cx="1800200" cy="1872208"/>
          </a:xfrm>
        </p:spPr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Contexte</a:t>
            </a:r>
            <a:r>
              <a:rPr lang="fr-FR" dirty="0">
                <a:solidFill>
                  <a:srgbClr val="CC99FF"/>
                </a:solidFill>
              </a:rPr>
              <a:t> </a:t>
            </a:r>
            <a:r>
              <a:rPr lang="fr-FR" dirty="0"/>
              <a:t>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en-US" dirty="0"/>
          </a:p>
        </p:txBody>
      </p:sp>
      <p:pic>
        <p:nvPicPr>
          <p:cNvPr id="1026" name="Picture 2" descr="http://perlbal.hi-pi.com/blog-images/171354/gd/1235748820/Carte-postale-ancienne-106-Manufacture-de-Saint-Etienne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49189"/>
            <a:ext cx="4824536" cy="309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9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Contexte</a:t>
            </a:r>
            <a:r>
              <a:rPr lang="en-US" dirty="0" smtClean="0"/>
              <a:t> </a:t>
            </a:r>
            <a:r>
              <a:rPr lang="en-US" dirty="0" err="1" smtClean="0"/>
              <a:t>historique</a:t>
            </a:r>
            <a:r>
              <a:rPr lang="en-US" dirty="0" smtClean="0"/>
              <a:t> et </a:t>
            </a:r>
            <a:r>
              <a:rPr lang="en-US" dirty="0" err="1" smtClean="0"/>
              <a:t>problèmes</a:t>
            </a:r>
            <a:r>
              <a:rPr lang="en-US" dirty="0" smtClean="0"/>
              <a:t> </a:t>
            </a:r>
            <a:r>
              <a:rPr lang="en-US" dirty="0" err="1" smtClean="0"/>
              <a:t>subséquents</a:t>
            </a:r>
            <a:r>
              <a:rPr lang="en-US" dirty="0" smtClean="0"/>
              <a:t> à </a:t>
            </a:r>
            <a:r>
              <a:rPr lang="en-US" dirty="0" err="1" smtClean="0"/>
              <a:t>ces</a:t>
            </a:r>
            <a:r>
              <a:rPr lang="en-US" dirty="0" smtClean="0"/>
              <a:t> bouleversements </a:t>
            </a:r>
            <a:r>
              <a:rPr lang="en-US" dirty="0" err="1" smtClean="0"/>
              <a:t>industriels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123728" y="1124744"/>
            <a:ext cx="6768752" cy="360040"/>
          </a:xfrm>
        </p:spPr>
        <p:txBody>
          <a:bodyPr/>
          <a:lstStyle/>
          <a:p>
            <a:r>
              <a:rPr lang="fr-FR" dirty="0" smtClean="0"/>
              <a:t>Les manufactures industrielles datant du XVII</a:t>
            </a:r>
            <a:r>
              <a:rPr lang="fr-FR" baseline="30000" dirty="0" smtClean="0"/>
              <a:t>ème</a:t>
            </a:r>
            <a:r>
              <a:rPr lang="fr-FR" dirty="0" smtClean="0"/>
              <a:t> siècle (2/2)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Contexte</a:t>
            </a:r>
            <a:r>
              <a:rPr lang="fr-FR" dirty="0">
                <a:solidFill>
                  <a:srgbClr val="CC99FF"/>
                </a:solidFill>
              </a:rPr>
              <a:t> </a:t>
            </a:r>
            <a:r>
              <a:rPr lang="fr-FR" dirty="0"/>
              <a:t>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  <p:graphicFrame>
        <p:nvGraphicFramePr>
          <p:cNvPr id="16" name="Espace réservé du contenu 15"/>
          <p:cNvGraphicFramePr>
            <a:graphicFrameLocks noGrp="1"/>
          </p:cNvGraphicFramePr>
          <p:nvPr>
            <p:ph sz="quarter" idx="15"/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172372275"/>
              </p:ext>
            </p:extLst>
          </p:nvPr>
        </p:nvGraphicFramePr>
        <p:xfrm>
          <a:off x="2195736" y="1700808"/>
          <a:ext cx="6480720" cy="4175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899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r>
              <a:rPr lang="en-US" dirty="0" smtClean="0"/>
              <a:t> </a:t>
            </a:r>
            <a:r>
              <a:rPr lang="fr-FR" dirty="0" smtClean="0"/>
              <a:t>historique</a:t>
            </a:r>
            <a:r>
              <a:rPr lang="en-US" dirty="0" smtClean="0"/>
              <a:t> </a:t>
            </a:r>
            <a:r>
              <a:rPr lang="fr-FR" dirty="0" smtClean="0"/>
              <a:t>et problèmes subséquents à ces bouleversements industriels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La révolution industrielle de la fin du </a:t>
            </a:r>
            <a:r>
              <a:rPr lang="fr-FR" dirty="0"/>
              <a:t>XVII</a:t>
            </a:r>
            <a:r>
              <a:rPr lang="fr-FR" baseline="30000" dirty="0"/>
              <a:t>ème</a:t>
            </a:r>
            <a:r>
              <a:rPr lang="fr-FR" dirty="0"/>
              <a:t> </a:t>
            </a:r>
            <a:r>
              <a:rPr lang="fr-FR" dirty="0" smtClean="0"/>
              <a:t>siècle (1/3) 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sz="1600" dirty="0" smtClean="0"/>
              <a:t>Bouleversement</a:t>
            </a:r>
            <a:r>
              <a:rPr lang="fr-FR" dirty="0" smtClean="0"/>
              <a:t> profond :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Contexte</a:t>
            </a:r>
            <a:r>
              <a:rPr lang="fr-FR" dirty="0">
                <a:solidFill>
                  <a:srgbClr val="CC99FF"/>
                </a:solidFill>
              </a:rPr>
              <a:t> </a:t>
            </a:r>
            <a:r>
              <a:rPr lang="fr-FR" dirty="0"/>
              <a:t>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quarter" idx="15"/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660834783"/>
              </p:ext>
            </p:extLst>
          </p:nvPr>
        </p:nvGraphicFramePr>
        <p:xfrm>
          <a:off x="2339975" y="1916832"/>
          <a:ext cx="6336481" cy="4391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928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r>
              <a:rPr lang="en-US" dirty="0" smtClean="0"/>
              <a:t> </a:t>
            </a:r>
            <a:r>
              <a:rPr lang="fr-FR" dirty="0" smtClean="0"/>
              <a:t>historique</a:t>
            </a:r>
            <a:r>
              <a:rPr lang="en-US" dirty="0" smtClean="0"/>
              <a:t> </a:t>
            </a:r>
            <a:r>
              <a:rPr lang="fr-FR" dirty="0" smtClean="0"/>
              <a:t>et problèmes subséquents à ces bouleversements industriels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La révolution industrielle de la fin du </a:t>
            </a:r>
            <a:r>
              <a:rPr lang="fr-FR" dirty="0"/>
              <a:t>XVII</a:t>
            </a:r>
            <a:r>
              <a:rPr lang="fr-FR" baseline="30000" dirty="0"/>
              <a:t>ème</a:t>
            </a:r>
            <a:r>
              <a:rPr lang="fr-FR" dirty="0"/>
              <a:t> </a:t>
            </a:r>
            <a:r>
              <a:rPr lang="fr-FR" dirty="0" smtClean="0"/>
              <a:t>siècle (2/3)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2123728" y="1628800"/>
            <a:ext cx="6408712" cy="4608512"/>
          </a:xfrm>
        </p:spPr>
        <p:txBody>
          <a:bodyPr/>
          <a:lstStyle/>
          <a:p>
            <a:r>
              <a:rPr lang="fr-FR" sz="2000" dirty="0" smtClean="0"/>
              <a:t>Mais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inertie</a:t>
            </a:r>
            <a:r>
              <a:rPr lang="fr-FR" sz="2000" dirty="0" smtClean="0"/>
              <a:t> :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Les  </a:t>
            </a:r>
            <a:r>
              <a:rPr lang="fr-FR" sz="2000" dirty="0"/>
              <a:t>ouvriers restent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 maitres de la production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Ils vont même jusqu’à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la freiner </a:t>
            </a:r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volontairement</a:t>
            </a:r>
          </a:p>
          <a:p>
            <a:pPr lvl="4"/>
            <a:r>
              <a:rPr lang="fr-FR" dirty="0" smtClean="0"/>
              <a:t>Crainte du chômage</a:t>
            </a:r>
          </a:p>
          <a:p>
            <a:pPr lvl="4"/>
            <a:r>
              <a:rPr lang="fr-FR" dirty="0" smtClean="0"/>
              <a:t>Habitude 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outils et méthodes</a:t>
            </a:r>
            <a:r>
              <a:rPr lang="fr-FR" sz="2000" dirty="0" smtClean="0"/>
              <a:t> ne sont plus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adaptés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/>
          </a:p>
          <a:p>
            <a:endParaRPr lang="fr-FR" sz="2000" dirty="0" smtClean="0"/>
          </a:p>
          <a:p>
            <a:pPr>
              <a:buFont typeface="Arial" pitchFamily="34" charset="0"/>
              <a:buChar char="•"/>
            </a:pPr>
            <a:endParaRPr lang="fr-FR" sz="20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Contexte</a:t>
            </a:r>
            <a:r>
              <a:rPr lang="fr-FR" dirty="0">
                <a:solidFill>
                  <a:srgbClr val="CC99FF"/>
                </a:solidFill>
              </a:rPr>
              <a:t> </a:t>
            </a:r>
            <a:r>
              <a:rPr lang="fr-FR" dirty="0"/>
              <a:t>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  <p:pic>
        <p:nvPicPr>
          <p:cNvPr id="1028" name="Picture 4" descr="http://www.amicale-vauvenargues.net/fichiers_images/ima_arts_&amp;_metiers/n_cartes_post/cartes_post_fer/atelier_serrur_nante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38810"/>
            <a:ext cx="4032448" cy="254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5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r>
              <a:rPr lang="en-US" dirty="0" smtClean="0"/>
              <a:t> </a:t>
            </a:r>
            <a:r>
              <a:rPr lang="fr-FR" dirty="0" smtClean="0"/>
              <a:t>historique</a:t>
            </a:r>
            <a:r>
              <a:rPr lang="en-US" dirty="0" smtClean="0"/>
              <a:t> </a:t>
            </a:r>
            <a:r>
              <a:rPr lang="fr-FR" dirty="0" smtClean="0"/>
              <a:t>et problèmes subséquents à ces bouleversements industriels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La révolution industrielle de la fin du </a:t>
            </a:r>
            <a:r>
              <a:rPr lang="fr-FR" dirty="0"/>
              <a:t>XVII</a:t>
            </a:r>
            <a:r>
              <a:rPr lang="fr-FR" baseline="30000" dirty="0"/>
              <a:t>ème</a:t>
            </a:r>
            <a:r>
              <a:rPr lang="fr-FR" dirty="0"/>
              <a:t> </a:t>
            </a:r>
            <a:r>
              <a:rPr lang="fr-FR" dirty="0" smtClean="0"/>
              <a:t>siècle (3/3)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2123728" y="1628800"/>
            <a:ext cx="6408712" cy="4608512"/>
          </a:xfrm>
        </p:spPr>
        <p:txBody>
          <a:bodyPr/>
          <a:lstStyle/>
          <a:p>
            <a:r>
              <a:rPr lang="fr-FR" sz="2000" dirty="0" smtClean="0"/>
              <a:t>Face à une production de plus en plus dure à maitriser le patronat, demande :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De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donner aux ingénieurs</a:t>
            </a:r>
            <a:r>
              <a:rPr lang="fr-FR" sz="2000" dirty="0" smtClean="0"/>
              <a:t> la maitrise du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processus </a:t>
            </a:r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industriel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De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fournir des modèles</a:t>
            </a:r>
            <a:r>
              <a:rPr lang="fr-FR" sz="2000" dirty="0" smtClean="0"/>
              <a:t> pour évaluer la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productivité</a:t>
            </a:r>
            <a:r>
              <a:rPr lang="fr-FR" sz="2000" dirty="0" smtClean="0"/>
              <a:t> des employés</a:t>
            </a:r>
            <a:endParaRPr lang="fr-FR" sz="2000" dirty="0"/>
          </a:p>
          <a:p>
            <a:pPr>
              <a:buFont typeface="Arial" pitchFamily="34" charset="0"/>
              <a:buChar char="•"/>
            </a:pPr>
            <a:endParaRPr lang="fr-FR" sz="2000" dirty="0" smtClean="0"/>
          </a:p>
          <a:p>
            <a:endParaRPr lang="fr-FR" sz="2000" dirty="0" smtClean="0"/>
          </a:p>
          <a:p>
            <a:pPr>
              <a:buFont typeface="Arial" pitchFamily="34" charset="0"/>
              <a:buChar char="•"/>
            </a:pPr>
            <a:endParaRPr lang="fr-FR" sz="20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Contexte</a:t>
            </a:r>
            <a:r>
              <a:rPr lang="fr-FR" dirty="0">
                <a:solidFill>
                  <a:srgbClr val="CC99FF"/>
                </a:solidFill>
              </a:rPr>
              <a:t> </a:t>
            </a:r>
            <a:r>
              <a:rPr lang="fr-FR" dirty="0"/>
              <a:t>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  <p:pic>
        <p:nvPicPr>
          <p:cNvPr id="1026" name="Picture 2" descr="http://www.planete-tp.com/local/cache-vignettes/L365xH261/aero2_cle24fe99-155-40af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71330"/>
            <a:ext cx="34766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8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ppt vierge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chemeClr val="bg1"/>
            </a:solidFill>
            <a:latin typeface="Arial Black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vierge</Template>
  <TotalTime>3887</TotalTime>
  <Words>823</Words>
  <Application>Microsoft Office PowerPoint</Application>
  <PresentationFormat>Affichage à l'écran (4:3)</PresentationFormat>
  <Paragraphs>191</Paragraphs>
  <Slides>17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19" baseType="lpstr">
      <vt:lpstr>ppt vierge</vt:lpstr>
      <vt:lpstr>Conception personnalisée</vt:lpstr>
      <vt:lpstr>Présentation PowerPoint</vt:lpstr>
      <vt:lpstr>Qui sommes nous ?</vt:lpstr>
      <vt:lpstr>Sommaire</vt:lpstr>
      <vt:lpstr>Introduction</vt:lpstr>
      <vt:lpstr>Contexte historique et problèmes subséquents à ces bouleversements industriels</vt:lpstr>
      <vt:lpstr>Contexte historique et problèmes subséquents à ces bouleversements industriels</vt:lpstr>
      <vt:lpstr>Contexte historique et problèmes subséquents à ces bouleversements industriels</vt:lpstr>
      <vt:lpstr>Contexte historique et problèmes subséquents à ces bouleversements industriels</vt:lpstr>
      <vt:lpstr>Contexte historique et problèmes subséquents à ces bouleversements industriels</vt:lpstr>
      <vt:lpstr>La doctrine de Taylor </vt:lpstr>
      <vt:lpstr>La doctrine de Taylor</vt:lpstr>
      <vt:lpstr>La doctrine de Taylor</vt:lpstr>
      <vt:lpstr>Avantages / Inconvénients</vt:lpstr>
      <vt:lpstr>Avantages / Inconvénients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Tycho TATITSCHEFF</dc:creator>
  <cp:lastModifiedBy>Tycho TATITSCHEFF</cp:lastModifiedBy>
  <cp:revision>36</cp:revision>
  <dcterms:created xsi:type="dcterms:W3CDTF">2012-11-21T06:53:10Z</dcterms:created>
  <dcterms:modified xsi:type="dcterms:W3CDTF">2012-11-30T00:25:52Z</dcterms:modified>
</cp:coreProperties>
</file>