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69" r:id="rId2"/>
    <p:sldMasterId id="2147483778" r:id="rId3"/>
    <p:sldMasterId id="2147483785" r:id="rId4"/>
    <p:sldMasterId id="2147483792" r:id="rId5"/>
    <p:sldMasterId id="2147483799" r:id="rId6"/>
    <p:sldMasterId id="2147483806" r:id="rId7"/>
    <p:sldMasterId id="2147483813" r:id="rId8"/>
    <p:sldMasterId id="2147483825" r:id="rId9"/>
  </p:sldMasterIdLst>
  <p:notesMasterIdLst>
    <p:notesMasterId r:id="rId23"/>
  </p:notesMasterIdLst>
  <p:sldIdLst>
    <p:sldId id="256" r:id="rId10"/>
    <p:sldId id="263" r:id="rId11"/>
    <p:sldId id="259" r:id="rId12"/>
    <p:sldId id="260" r:id="rId13"/>
    <p:sldId id="271" r:id="rId14"/>
    <p:sldId id="268" r:id="rId15"/>
    <p:sldId id="269" r:id="rId16"/>
    <p:sldId id="270" r:id="rId17"/>
    <p:sldId id="266" r:id="rId18"/>
    <p:sldId id="258" r:id="rId19"/>
    <p:sldId id="264" r:id="rId20"/>
    <p:sldId id="257" r:id="rId21"/>
    <p:sldId id="267" r:id="rId22"/>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p15:clr>
            <a:srgbClr val="A4A3A4"/>
          </p15:clr>
        </p15:guide>
        <p15:guide id="5" orient="horz" pos="2928">
          <p15:clr>
            <a:srgbClr val="A4A3A4"/>
          </p15:clr>
        </p15:guide>
        <p15:guide id="6"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FF4"/>
    <a:srgbClr val="CEDDE8"/>
    <a:srgbClr val="52BDC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BF7D9-5201-4E2D-9595-96F7D6B4B8D1}" v="37" dt="2024-05-14T08:50:54.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3362" autoAdjust="0"/>
  </p:normalViewPr>
  <p:slideViewPr>
    <p:cSldViewPr snapToGrid="0">
      <p:cViewPr varScale="1">
        <p:scale>
          <a:sx n="79" d="100"/>
          <a:sy n="79" d="100"/>
        </p:scale>
        <p:origin x="932" y="52"/>
      </p:cViewPr>
      <p:guideLst>
        <p:guide orient="horz" pos="3140"/>
        <p:guide orient="horz" pos="2928"/>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g-Ying Chu (UNIV AACHEN)" userId="b89442a8-869a-454d-bab6-7d25f886ec72" providerId="ADAL" clId="{633BF7D9-5201-4E2D-9595-96F7D6B4B8D1}"/>
    <pc:docChg chg="undo custSel addSld delSld modSld sldOrd">
      <pc:chgData name="Ting-Ying Chu (UNIV AACHEN)" userId="b89442a8-869a-454d-bab6-7d25f886ec72" providerId="ADAL" clId="{633BF7D9-5201-4E2D-9595-96F7D6B4B8D1}" dt="2024-05-15T09:20:00.940" v="3702" actId="27636"/>
      <pc:docMkLst>
        <pc:docMk/>
      </pc:docMkLst>
      <pc:sldChg chg="modSp mod">
        <pc:chgData name="Ting-Ying Chu (UNIV AACHEN)" userId="b89442a8-869a-454d-bab6-7d25f886ec72" providerId="ADAL" clId="{633BF7D9-5201-4E2D-9595-96F7D6B4B8D1}" dt="2024-05-13T08:03:05.018" v="793" actId="20577"/>
        <pc:sldMkLst>
          <pc:docMk/>
          <pc:sldMk cId="1157246003" sldId="256"/>
        </pc:sldMkLst>
        <pc:spChg chg="mod">
          <ac:chgData name="Ting-Ying Chu (UNIV AACHEN)" userId="b89442a8-869a-454d-bab6-7d25f886ec72" providerId="ADAL" clId="{633BF7D9-5201-4E2D-9595-96F7D6B4B8D1}" dt="2024-05-13T08:03:05.018" v="793" actId="20577"/>
          <ac:spMkLst>
            <pc:docMk/>
            <pc:sldMk cId="1157246003" sldId="256"/>
            <ac:spMk id="2" creationId="{9BDAAD05-BCD9-4C21-797B-08F59D97EB60}"/>
          </ac:spMkLst>
        </pc:spChg>
        <pc:spChg chg="mod">
          <ac:chgData name="Ting-Ying Chu (UNIV AACHEN)" userId="b89442a8-869a-454d-bab6-7d25f886ec72" providerId="ADAL" clId="{633BF7D9-5201-4E2D-9595-96F7D6B4B8D1}" dt="2024-05-13T08:02:38.114" v="757" actId="20577"/>
          <ac:spMkLst>
            <pc:docMk/>
            <pc:sldMk cId="1157246003" sldId="256"/>
            <ac:spMk id="3" creationId="{1AA9390F-AB49-96F0-FA0C-17B1F1500709}"/>
          </ac:spMkLst>
        </pc:spChg>
      </pc:sldChg>
      <pc:sldChg chg="addSp delSp modSp mod ord">
        <pc:chgData name="Ting-Ying Chu (UNIV AACHEN)" userId="b89442a8-869a-454d-bab6-7d25f886ec72" providerId="ADAL" clId="{633BF7D9-5201-4E2D-9595-96F7D6B4B8D1}" dt="2024-05-03T14:19:24.658" v="436"/>
        <pc:sldMkLst>
          <pc:docMk/>
          <pc:sldMk cId="1291263827" sldId="257"/>
        </pc:sldMkLst>
        <pc:spChg chg="mod">
          <ac:chgData name="Ting-Ying Chu (UNIV AACHEN)" userId="b89442a8-869a-454d-bab6-7d25f886ec72" providerId="ADAL" clId="{633BF7D9-5201-4E2D-9595-96F7D6B4B8D1}" dt="2024-05-02T13:49:15.763" v="252" actId="20577"/>
          <ac:spMkLst>
            <pc:docMk/>
            <pc:sldMk cId="1291263827" sldId="257"/>
            <ac:spMk id="3" creationId="{3DD03652-990F-A3AE-73DB-F1D73770F8E0}"/>
          </ac:spMkLst>
        </pc:spChg>
        <pc:spChg chg="del">
          <ac:chgData name="Ting-Ying Chu (UNIV AACHEN)" userId="b89442a8-869a-454d-bab6-7d25f886ec72" providerId="ADAL" clId="{633BF7D9-5201-4E2D-9595-96F7D6B4B8D1}" dt="2024-05-02T13:47:52.300" v="184" actId="478"/>
          <ac:spMkLst>
            <pc:docMk/>
            <pc:sldMk cId="1291263827" sldId="257"/>
            <ac:spMk id="9" creationId="{B27C2395-FA05-5EF8-AE78-CBFEF13B072B}"/>
          </ac:spMkLst>
        </pc:spChg>
        <pc:spChg chg="add mod">
          <ac:chgData name="Ting-Ying Chu (UNIV AACHEN)" userId="b89442a8-869a-454d-bab6-7d25f886ec72" providerId="ADAL" clId="{633BF7D9-5201-4E2D-9595-96F7D6B4B8D1}" dt="2024-05-03T13:14:57.014" v="424" actId="1076"/>
          <ac:spMkLst>
            <pc:docMk/>
            <pc:sldMk cId="1291263827" sldId="257"/>
            <ac:spMk id="14" creationId="{EFD0B4B5-2013-3BB1-8D72-3A92ACF1DA43}"/>
          </ac:spMkLst>
        </pc:spChg>
        <pc:picChg chg="del">
          <ac:chgData name="Ting-Ying Chu (UNIV AACHEN)" userId="b89442a8-869a-454d-bab6-7d25f886ec72" providerId="ADAL" clId="{633BF7D9-5201-4E2D-9595-96F7D6B4B8D1}" dt="2024-05-02T13:43:16.978" v="179" actId="478"/>
          <ac:picMkLst>
            <pc:docMk/>
            <pc:sldMk cId="1291263827" sldId="257"/>
            <ac:picMk id="8" creationId="{2E9260BF-09EA-7F9A-413E-9A43379B7193}"/>
          </ac:picMkLst>
        </pc:picChg>
        <pc:picChg chg="add mod modCrop">
          <ac:chgData name="Ting-Ying Chu (UNIV AACHEN)" userId="b89442a8-869a-454d-bab6-7d25f886ec72" providerId="ADAL" clId="{633BF7D9-5201-4E2D-9595-96F7D6B4B8D1}" dt="2024-05-02T13:48:03.066" v="188" actId="1076"/>
          <ac:picMkLst>
            <pc:docMk/>
            <pc:sldMk cId="1291263827" sldId="257"/>
            <ac:picMk id="13" creationId="{310F77F7-86DE-9360-B942-3E845FECEFC2}"/>
          </ac:picMkLst>
        </pc:picChg>
      </pc:sldChg>
      <pc:sldChg chg="addSp delSp modSp mod">
        <pc:chgData name="Ting-Ying Chu (UNIV AACHEN)" userId="b89442a8-869a-454d-bab6-7d25f886ec72" providerId="ADAL" clId="{633BF7D9-5201-4E2D-9595-96F7D6B4B8D1}" dt="2024-05-13T21:08:24.873" v="1026" actId="1076"/>
        <pc:sldMkLst>
          <pc:docMk/>
          <pc:sldMk cId="1100595076" sldId="258"/>
        </pc:sldMkLst>
        <pc:spChg chg="mod">
          <ac:chgData name="Ting-Ying Chu (UNIV AACHEN)" userId="b89442a8-869a-454d-bab6-7d25f886ec72" providerId="ADAL" clId="{633BF7D9-5201-4E2D-9595-96F7D6B4B8D1}" dt="2024-05-02T14:13:41.546" v="295" actId="20577"/>
          <ac:spMkLst>
            <pc:docMk/>
            <pc:sldMk cId="1100595076" sldId="258"/>
            <ac:spMk id="2" creationId="{5D55A728-F71D-8557-AEAD-01764F98111B}"/>
          </ac:spMkLst>
        </pc:spChg>
        <pc:spChg chg="mod">
          <ac:chgData name="Ting-Ying Chu (UNIV AACHEN)" userId="b89442a8-869a-454d-bab6-7d25f886ec72" providerId="ADAL" clId="{633BF7D9-5201-4E2D-9595-96F7D6B4B8D1}" dt="2024-05-13T21:07:57.777" v="1017" actId="1076"/>
          <ac:spMkLst>
            <pc:docMk/>
            <pc:sldMk cId="1100595076" sldId="258"/>
            <ac:spMk id="3" creationId="{F0144939-E400-65BE-82B0-4B8D12AA2734}"/>
          </ac:spMkLst>
        </pc:spChg>
        <pc:spChg chg="del">
          <ac:chgData name="Ting-Ying Chu (UNIV AACHEN)" userId="b89442a8-869a-454d-bab6-7d25f886ec72" providerId="ADAL" clId="{633BF7D9-5201-4E2D-9595-96F7D6B4B8D1}" dt="2024-05-13T21:07:25.847" v="1013" actId="478"/>
          <ac:spMkLst>
            <pc:docMk/>
            <pc:sldMk cId="1100595076" sldId="258"/>
            <ac:spMk id="5" creationId="{AD6F36A9-B325-CEF9-0AF5-4C08F9B28A82}"/>
          </ac:spMkLst>
        </pc:spChg>
        <pc:spChg chg="del">
          <ac:chgData name="Ting-Ying Chu (UNIV AACHEN)" userId="b89442a8-869a-454d-bab6-7d25f886ec72" providerId="ADAL" clId="{633BF7D9-5201-4E2D-9595-96F7D6B4B8D1}" dt="2024-05-02T14:14:13.309" v="298" actId="478"/>
          <ac:spMkLst>
            <pc:docMk/>
            <pc:sldMk cId="1100595076" sldId="258"/>
            <ac:spMk id="6" creationId="{016EA9E0-D8E2-5A51-BE9C-15A4A01E7F41}"/>
          </ac:spMkLst>
        </pc:spChg>
        <pc:spChg chg="add mod">
          <ac:chgData name="Ting-Ying Chu (UNIV AACHEN)" userId="b89442a8-869a-454d-bab6-7d25f886ec72" providerId="ADAL" clId="{633BF7D9-5201-4E2D-9595-96F7D6B4B8D1}" dt="2024-05-13T21:08:22.469" v="1025" actId="1076"/>
          <ac:spMkLst>
            <pc:docMk/>
            <pc:sldMk cId="1100595076" sldId="258"/>
            <ac:spMk id="12" creationId="{707AEB63-E8DB-EB06-E896-C22D07EC7127}"/>
          </ac:spMkLst>
        </pc:spChg>
        <pc:spChg chg="add mod">
          <ac:chgData name="Ting-Ying Chu (UNIV AACHEN)" userId="b89442a8-869a-454d-bab6-7d25f886ec72" providerId="ADAL" clId="{633BF7D9-5201-4E2D-9595-96F7D6B4B8D1}" dt="2024-05-13T21:08:24.873" v="1026" actId="1076"/>
          <ac:spMkLst>
            <pc:docMk/>
            <pc:sldMk cId="1100595076" sldId="258"/>
            <ac:spMk id="13" creationId="{3D2E15A2-54AC-59D4-14FD-F6F2C1E0DD9E}"/>
          </ac:spMkLst>
        </pc:spChg>
        <pc:picChg chg="add del mod">
          <ac:chgData name="Ting-Ying Chu (UNIV AACHEN)" userId="b89442a8-869a-454d-bab6-7d25f886ec72" providerId="ADAL" clId="{633BF7D9-5201-4E2D-9595-96F7D6B4B8D1}" dt="2024-05-02T14:30:14.069" v="342" actId="478"/>
          <ac:picMkLst>
            <pc:docMk/>
            <pc:sldMk cId="1100595076" sldId="258"/>
            <ac:picMk id="8" creationId="{EE5D2A10-6AB2-73F9-3F88-983D7CC3530D}"/>
          </ac:picMkLst>
        </pc:picChg>
        <pc:picChg chg="add mod ord">
          <ac:chgData name="Ting-Ying Chu (UNIV AACHEN)" userId="b89442a8-869a-454d-bab6-7d25f886ec72" providerId="ADAL" clId="{633BF7D9-5201-4E2D-9595-96F7D6B4B8D1}" dt="2024-05-13T21:08:22.469" v="1025" actId="1076"/>
          <ac:picMkLst>
            <pc:docMk/>
            <pc:sldMk cId="1100595076" sldId="258"/>
            <ac:picMk id="10" creationId="{C6B2E13B-C095-A5DA-B618-2547242748D5}"/>
          </ac:picMkLst>
        </pc:picChg>
        <pc:picChg chg="add mod">
          <ac:chgData name="Ting-Ying Chu (UNIV AACHEN)" userId="b89442a8-869a-454d-bab6-7d25f886ec72" providerId="ADAL" clId="{633BF7D9-5201-4E2D-9595-96F7D6B4B8D1}" dt="2024-05-13T21:08:24.873" v="1026" actId="1076"/>
          <ac:picMkLst>
            <pc:docMk/>
            <pc:sldMk cId="1100595076" sldId="258"/>
            <ac:picMk id="11" creationId="{8FB58E2B-4E62-A970-97AC-3CF8E2072AA4}"/>
          </ac:picMkLst>
        </pc:picChg>
      </pc:sldChg>
      <pc:sldChg chg="addSp delSp modSp mod modNotesTx">
        <pc:chgData name="Ting-Ying Chu (UNIV AACHEN)" userId="b89442a8-869a-454d-bab6-7d25f886ec72" providerId="ADAL" clId="{633BF7D9-5201-4E2D-9595-96F7D6B4B8D1}" dt="2024-05-15T08:33:36.207" v="3652" actId="20577"/>
        <pc:sldMkLst>
          <pc:docMk/>
          <pc:sldMk cId="3955601172" sldId="259"/>
        </pc:sldMkLst>
        <pc:spChg chg="mod">
          <ac:chgData name="Ting-Ying Chu (UNIV AACHEN)" userId="b89442a8-869a-454d-bab6-7d25f886ec72" providerId="ADAL" clId="{633BF7D9-5201-4E2D-9595-96F7D6B4B8D1}" dt="2024-05-02T07:52:08.774" v="13" actId="20577"/>
          <ac:spMkLst>
            <pc:docMk/>
            <pc:sldMk cId="3955601172" sldId="259"/>
            <ac:spMk id="2" creationId="{B04DF696-0594-80EE-2321-9E43EAFCACF4}"/>
          </ac:spMkLst>
        </pc:spChg>
        <pc:spChg chg="mod">
          <ac:chgData name="Ting-Ying Chu (UNIV AACHEN)" userId="b89442a8-869a-454d-bab6-7d25f886ec72" providerId="ADAL" clId="{633BF7D9-5201-4E2D-9595-96F7D6B4B8D1}" dt="2024-05-15T08:33:36.207" v="3652" actId="20577"/>
          <ac:spMkLst>
            <pc:docMk/>
            <pc:sldMk cId="3955601172" sldId="259"/>
            <ac:spMk id="3" creationId="{3DD03652-990F-A3AE-73DB-F1D73770F8E0}"/>
          </ac:spMkLst>
        </pc:spChg>
        <pc:spChg chg="mod">
          <ac:chgData name="Ting-Ying Chu (UNIV AACHEN)" userId="b89442a8-869a-454d-bab6-7d25f886ec72" providerId="ADAL" clId="{633BF7D9-5201-4E2D-9595-96F7D6B4B8D1}" dt="2024-05-02T07:52:15.841" v="29" actId="20577"/>
          <ac:spMkLst>
            <pc:docMk/>
            <pc:sldMk cId="3955601172" sldId="259"/>
            <ac:spMk id="5" creationId="{9E97572A-E496-2DE5-B456-898B9F5E996D}"/>
          </ac:spMkLst>
        </pc:spChg>
        <pc:spChg chg="add mod">
          <ac:chgData name="Ting-Ying Chu (UNIV AACHEN)" userId="b89442a8-869a-454d-bab6-7d25f886ec72" providerId="ADAL" clId="{633BF7D9-5201-4E2D-9595-96F7D6B4B8D1}" dt="2024-05-13T16:46:14.937" v="952" actId="14100"/>
          <ac:spMkLst>
            <pc:docMk/>
            <pc:sldMk cId="3955601172" sldId="259"/>
            <ac:spMk id="7" creationId="{AA5D75B8-FA2F-F2C5-13EA-594CB4C0CDD9}"/>
          </ac:spMkLst>
        </pc:spChg>
        <pc:spChg chg="add del mod">
          <ac:chgData name="Ting-Ying Chu (UNIV AACHEN)" userId="b89442a8-869a-454d-bab6-7d25f886ec72" providerId="ADAL" clId="{633BF7D9-5201-4E2D-9595-96F7D6B4B8D1}" dt="2024-05-13T21:06:14.800" v="979"/>
          <ac:spMkLst>
            <pc:docMk/>
            <pc:sldMk cId="3955601172" sldId="259"/>
            <ac:spMk id="8" creationId="{C3F53458-FE7F-0DA6-BDCA-BF23CAE64ABE}"/>
          </ac:spMkLst>
        </pc:spChg>
        <pc:spChg chg="add mod">
          <ac:chgData name="Ting-Ying Chu (UNIV AACHEN)" userId="b89442a8-869a-454d-bab6-7d25f886ec72" providerId="ADAL" clId="{633BF7D9-5201-4E2D-9595-96F7D6B4B8D1}" dt="2024-05-13T16:46:50.689" v="977" actId="1076"/>
          <ac:spMkLst>
            <pc:docMk/>
            <pc:sldMk cId="3955601172" sldId="259"/>
            <ac:spMk id="9" creationId="{BB619CB8-9069-0E59-A28E-D6B28FD93AD6}"/>
          </ac:spMkLst>
        </pc:spChg>
        <pc:picChg chg="add del mod ord">
          <ac:chgData name="Ting-Ying Chu (UNIV AACHEN)" userId="b89442a8-869a-454d-bab6-7d25f886ec72" providerId="ADAL" clId="{633BF7D9-5201-4E2D-9595-96F7D6B4B8D1}" dt="2024-05-13T16:45:40.437" v="947" actId="478"/>
          <ac:picMkLst>
            <pc:docMk/>
            <pc:sldMk cId="3955601172" sldId="259"/>
            <ac:picMk id="6" creationId="{83309231-7577-04E1-E678-D3B387C6B0A1}"/>
          </ac:picMkLst>
        </pc:picChg>
        <pc:picChg chg="mod">
          <ac:chgData name="Ting-Ying Chu (UNIV AACHEN)" userId="b89442a8-869a-454d-bab6-7d25f886ec72" providerId="ADAL" clId="{633BF7D9-5201-4E2D-9595-96F7D6B4B8D1}" dt="2024-05-13T16:45:09.711" v="937" actId="1076"/>
          <ac:picMkLst>
            <pc:docMk/>
            <pc:sldMk cId="3955601172" sldId="259"/>
            <ac:picMk id="11" creationId="{B785BE78-E4ED-340E-8B96-B6D91951C6AD}"/>
          </ac:picMkLst>
        </pc:picChg>
      </pc:sldChg>
      <pc:sldChg chg="addSp delSp modSp add mod modNotesTx">
        <pc:chgData name="Ting-Ying Chu (UNIV AACHEN)" userId="b89442a8-869a-454d-bab6-7d25f886ec72" providerId="ADAL" clId="{633BF7D9-5201-4E2D-9595-96F7D6B4B8D1}" dt="2024-05-14T08:52:29.151" v="3303" actId="167"/>
        <pc:sldMkLst>
          <pc:docMk/>
          <pc:sldMk cId="3683864507" sldId="260"/>
        </pc:sldMkLst>
        <pc:spChg chg="mod">
          <ac:chgData name="Ting-Ying Chu (UNIV AACHEN)" userId="b89442a8-869a-454d-bab6-7d25f886ec72" providerId="ADAL" clId="{633BF7D9-5201-4E2D-9595-96F7D6B4B8D1}" dt="2024-05-14T08:49:17.677" v="3237" actId="1076"/>
          <ac:spMkLst>
            <pc:docMk/>
            <pc:sldMk cId="3683864507" sldId="260"/>
            <ac:spMk id="3" creationId="{3DD03652-990F-A3AE-73DB-F1D73770F8E0}"/>
          </ac:spMkLst>
        </pc:spChg>
        <pc:spChg chg="mod">
          <ac:chgData name="Ting-Ying Chu (UNIV AACHEN)" userId="b89442a8-869a-454d-bab6-7d25f886ec72" providerId="ADAL" clId="{633BF7D9-5201-4E2D-9595-96F7D6B4B8D1}" dt="2024-05-14T08:49:26.480" v="3242"/>
          <ac:spMkLst>
            <pc:docMk/>
            <pc:sldMk cId="3683864507" sldId="260"/>
            <ac:spMk id="5" creationId="{9E97572A-E496-2DE5-B456-898B9F5E996D}"/>
          </ac:spMkLst>
        </pc:spChg>
        <pc:spChg chg="add mod">
          <ac:chgData name="Ting-Ying Chu (UNIV AACHEN)" userId="b89442a8-869a-454d-bab6-7d25f886ec72" providerId="ADAL" clId="{633BF7D9-5201-4E2D-9595-96F7D6B4B8D1}" dt="2024-05-14T08:52:19.718" v="3300" actId="14100"/>
          <ac:spMkLst>
            <pc:docMk/>
            <pc:sldMk cId="3683864507" sldId="260"/>
            <ac:spMk id="10" creationId="{B261B1D7-4A93-42E8-B597-1AFED805BFC8}"/>
          </ac:spMkLst>
        </pc:spChg>
        <pc:spChg chg="add del mod">
          <ac:chgData name="Ting-Ying Chu (UNIV AACHEN)" userId="b89442a8-869a-454d-bab6-7d25f886ec72" providerId="ADAL" clId="{633BF7D9-5201-4E2D-9595-96F7D6B4B8D1}" dt="2024-05-14T08:49:43.134" v="3253" actId="478"/>
          <ac:spMkLst>
            <pc:docMk/>
            <pc:sldMk cId="3683864507" sldId="260"/>
            <ac:spMk id="11" creationId="{2BB3BEA5-1157-6DC7-A8A7-EE8A927D4FCE}"/>
          </ac:spMkLst>
        </pc:spChg>
        <pc:spChg chg="mod">
          <ac:chgData name="Ting-Ying Chu (UNIV AACHEN)" userId="b89442a8-869a-454d-bab6-7d25f886ec72" providerId="ADAL" clId="{633BF7D9-5201-4E2D-9595-96F7D6B4B8D1}" dt="2024-05-14T08:50:54.398" v="3267"/>
          <ac:spMkLst>
            <pc:docMk/>
            <pc:sldMk cId="3683864507" sldId="260"/>
            <ac:spMk id="14" creationId="{F8A58276-0AD1-0B44-CAEE-B1D31F4BD423}"/>
          </ac:spMkLst>
        </pc:spChg>
        <pc:spChg chg="mod">
          <ac:chgData name="Ting-Ying Chu (UNIV AACHEN)" userId="b89442a8-869a-454d-bab6-7d25f886ec72" providerId="ADAL" clId="{633BF7D9-5201-4E2D-9595-96F7D6B4B8D1}" dt="2024-05-14T08:50:54.398" v="3267"/>
          <ac:spMkLst>
            <pc:docMk/>
            <pc:sldMk cId="3683864507" sldId="260"/>
            <ac:spMk id="16" creationId="{0E5B7AA9-D774-AEB0-147F-813CA0B195CD}"/>
          </ac:spMkLst>
        </pc:spChg>
        <pc:grpChg chg="add mod">
          <ac:chgData name="Ting-Ying Chu (UNIV AACHEN)" userId="b89442a8-869a-454d-bab6-7d25f886ec72" providerId="ADAL" clId="{633BF7D9-5201-4E2D-9595-96F7D6B4B8D1}" dt="2024-05-14T08:52:21.892" v="3301" actId="1076"/>
          <ac:grpSpMkLst>
            <pc:docMk/>
            <pc:sldMk cId="3683864507" sldId="260"/>
            <ac:grpSpMk id="12" creationId="{2B403751-7260-A46A-9EDB-065E1B144460}"/>
          </ac:grpSpMkLst>
        </pc:grpChg>
        <pc:picChg chg="add del mod modCrop">
          <ac:chgData name="Ting-Ying Chu (UNIV AACHEN)" userId="b89442a8-869a-454d-bab6-7d25f886ec72" providerId="ADAL" clId="{633BF7D9-5201-4E2D-9595-96F7D6B4B8D1}" dt="2024-05-13T16:38:39.514" v="854" actId="478"/>
          <ac:picMkLst>
            <pc:docMk/>
            <pc:sldMk cId="3683864507" sldId="260"/>
            <ac:picMk id="6" creationId="{974E8F79-CF29-5A93-5BDC-CA99CEC4EA3D}"/>
          </ac:picMkLst>
        </pc:picChg>
        <pc:picChg chg="add mod modCrop">
          <ac:chgData name="Ting-Ying Chu (UNIV AACHEN)" userId="b89442a8-869a-454d-bab6-7d25f886ec72" providerId="ADAL" clId="{633BF7D9-5201-4E2D-9595-96F7D6B4B8D1}" dt="2024-05-14T08:52:17.285" v="3299" actId="1076"/>
          <ac:picMkLst>
            <pc:docMk/>
            <pc:sldMk cId="3683864507" sldId="260"/>
            <ac:picMk id="7" creationId="{322CC903-9CE2-EF9A-F687-17A9328A145C}"/>
          </ac:picMkLst>
        </pc:picChg>
        <pc:picChg chg="add del mod">
          <ac:chgData name="Ting-Ying Chu (UNIV AACHEN)" userId="b89442a8-869a-454d-bab6-7d25f886ec72" providerId="ADAL" clId="{633BF7D9-5201-4E2D-9595-96F7D6B4B8D1}" dt="2024-05-14T08:49:44.433" v="3254" actId="478"/>
          <ac:picMkLst>
            <pc:docMk/>
            <pc:sldMk cId="3683864507" sldId="260"/>
            <ac:picMk id="9" creationId="{53A35405-589B-3B49-7A30-31763C54F59E}"/>
          </ac:picMkLst>
        </pc:picChg>
        <pc:picChg chg="del">
          <ac:chgData name="Ting-Ying Chu (UNIV AACHEN)" userId="b89442a8-869a-454d-bab6-7d25f886ec72" providerId="ADAL" clId="{633BF7D9-5201-4E2D-9595-96F7D6B4B8D1}" dt="2024-05-02T08:12:56.079" v="48" actId="478"/>
          <ac:picMkLst>
            <pc:docMk/>
            <pc:sldMk cId="3683864507" sldId="260"/>
            <ac:picMk id="11" creationId="{B785BE78-E4ED-340E-8B96-B6D91951C6AD}"/>
          </ac:picMkLst>
        </pc:picChg>
        <pc:picChg chg="mod">
          <ac:chgData name="Ting-Ying Chu (UNIV AACHEN)" userId="b89442a8-869a-454d-bab6-7d25f886ec72" providerId="ADAL" clId="{633BF7D9-5201-4E2D-9595-96F7D6B4B8D1}" dt="2024-05-14T08:50:54.398" v="3267"/>
          <ac:picMkLst>
            <pc:docMk/>
            <pc:sldMk cId="3683864507" sldId="260"/>
            <ac:picMk id="13" creationId="{F6F314B8-AC6B-B3E1-BD82-B3274368E0BA}"/>
          </ac:picMkLst>
        </pc:picChg>
        <pc:picChg chg="add mod">
          <ac:chgData name="Ting-Ying Chu (UNIV AACHEN)" userId="b89442a8-869a-454d-bab6-7d25f886ec72" providerId="ADAL" clId="{633BF7D9-5201-4E2D-9595-96F7D6B4B8D1}" dt="2024-05-14T08:51:17.746" v="3276" actId="1076"/>
          <ac:picMkLst>
            <pc:docMk/>
            <pc:sldMk cId="3683864507" sldId="260"/>
            <ac:picMk id="18" creationId="{F0F62C39-BA7D-77FF-445A-88DD216FE4C8}"/>
          </ac:picMkLst>
        </pc:picChg>
        <pc:picChg chg="add mod ord modCrop">
          <ac:chgData name="Ting-Ying Chu (UNIV AACHEN)" userId="b89442a8-869a-454d-bab6-7d25f886ec72" providerId="ADAL" clId="{633BF7D9-5201-4E2D-9595-96F7D6B4B8D1}" dt="2024-05-14T08:52:29.151" v="3303" actId="167"/>
          <ac:picMkLst>
            <pc:docMk/>
            <pc:sldMk cId="3683864507" sldId="260"/>
            <ac:picMk id="19" creationId="{DE46546B-5DF8-E744-E83D-EFE4A33CE53C}"/>
          </ac:picMkLst>
        </pc:picChg>
        <pc:cxnChg chg="mod">
          <ac:chgData name="Ting-Ying Chu (UNIV AACHEN)" userId="b89442a8-869a-454d-bab6-7d25f886ec72" providerId="ADAL" clId="{633BF7D9-5201-4E2D-9595-96F7D6B4B8D1}" dt="2024-05-14T08:50:54.398" v="3267"/>
          <ac:cxnSpMkLst>
            <pc:docMk/>
            <pc:sldMk cId="3683864507" sldId="260"/>
            <ac:cxnSpMk id="15" creationId="{7FA75238-8D37-F159-6DB2-2D5E3E8CD38E}"/>
          </ac:cxnSpMkLst>
        </pc:cxnChg>
        <pc:cxnChg chg="mod">
          <ac:chgData name="Ting-Ying Chu (UNIV AACHEN)" userId="b89442a8-869a-454d-bab6-7d25f886ec72" providerId="ADAL" clId="{633BF7D9-5201-4E2D-9595-96F7D6B4B8D1}" dt="2024-05-14T08:50:54.398" v="3267"/>
          <ac:cxnSpMkLst>
            <pc:docMk/>
            <pc:sldMk cId="3683864507" sldId="260"/>
            <ac:cxnSpMk id="17" creationId="{32725F06-8F2D-14F5-85E4-3ECF373FDE82}"/>
          </ac:cxnSpMkLst>
        </pc:cxnChg>
      </pc:sldChg>
      <pc:sldChg chg="addSp delSp modSp add del mod modNotesTx">
        <pc:chgData name="Ting-Ying Chu (UNIV AACHEN)" userId="b89442a8-869a-454d-bab6-7d25f886ec72" providerId="ADAL" clId="{633BF7D9-5201-4E2D-9595-96F7D6B4B8D1}" dt="2024-05-14T08:51:24.758" v="3277" actId="47"/>
        <pc:sldMkLst>
          <pc:docMk/>
          <pc:sldMk cId="2999257786" sldId="261"/>
        </pc:sldMkLst>
        <pc:spChg chg="mod">
          <ac:chgData name="Ting-Ying Chu (UNIV AACHEN)" userId="b89442a8-869a-454d-bab6-7d25f886ec72" providerId="ADAL" clId="{633BF7D9-5201-4E2D-9595-96F7D6B4B8D1}" dt="2024-05-14T08:49:32.224" v="3250" actId="20577"/>
          <ac:spMkLst>
            <pc:docMk/>
            <pc:sldMk cId="2999257786" sldId="261"/>
            <ac:spMk id="3" creationId="{3DD03652-990F-A3AE-73DB-F1D73770F8E0}"/>
          </ac:spMkLst>
        </pc:spChg>
        <pc:spChg chg="mod">
          <ac:chgData name="Ting-Ying Chu (UNIV AACHEN)" userId="b89442a8-869a-454d-bab6-7d25f886ec72" providerId="ADAL" clId="{633BF7D9-5201-4E2D-9595-96F7D6B4B8D1}" dt="2024-05-14T08:49:29.740" v="3244" actId="20577"/>
          <ac:spMkLst>
            <pc:docMk/>
            <pc:sldMk cId="2999257786" sldId="261"/>
            <ac:spMk id="5" creationId="{9E97572A-E496-2DE5-B456-898B9F5E996D}"/>
          </ac:spMkLst>
        </pc:spChg>
        <pc:spChg chg="add mod">
          <ac:chgData name="Ting-Ying Chu (UNIV AACHEN)" userId="b89442a8-869a-454d-bab6-7d25f886ec72" providerId="ADAL" clId="{633BF7D9-5201-4E2D-9595-96F7D6B4B8D1}" dt="2024-05-13T21:11:55.570" v="1108" actId="164"/>
          <ac:spMkLst>
            <pc:docMk/>
            <pc:sldMk cId="2999257786" sldId="261"/>
            <ac:spMk id="9" creationId="{0B84B45A-B894-99DC-69AA-AD52B5D30E1E}"/>
          </ac:spMkLst>
        </pc:spChg>
        <pc:spChg chg="add mod">
          <ac:chgData name="Ting-Ying Chu (UNIV AACHEN)" userId="b89442a8-869a-454d-bab6-7d25f886ec72" providerId="ADAL" clId="{633BF7D9-5201-4E2D-9595-96F7D6B4B8D1}" dt="2024-05-13T21:11:55.570" v="1108" actId="164"/>
          <ac:spMkLst>
            <pc:docMk/>
            <pc:sldMk cId="2999257786" sldId="261"/>
            <ac:spMk id="12" creationId="{5C561386-BA94-9146-A824-B6E433E891B7}"/>
          </ac:spMkLst>
        </pc:spChg>
        <pc:spChg chg="add mod">
          <ac:chgData name="Ting-Ying Chu (UNIV AACHEN)" userId="b89442a8-869a-454d-bab6-7d25f886ec72" providerId="ADAL" clId="{633BF7D9-5201-4E2D-9595-96F7D6B4B8D1}" dt="2024-05-13T21:56:13.518" v="1717" actId="1076"/>
          <ac:spMkLst>
            <pc:docMk/>
            <pc:sldMk cId="2999257786" sldId="261"/>
            <ac:spMk id="19" creationId="{9F43536E-5AF7-01E0-1FFA-899A8EA69803}"/>
          </ac:spMkLst>
        </pc:spChg>
        <pc:spChg chg="add del mod">
          <ac:chgData name="Ting-Ying Chu (UNIV AACHEN)" userId="b89442a8-869a-454d-bab6-7d25f886ec72" providerId="ADAL" clId="{633BF7D9-5201-4E2D-9595-96F7D6B4B8D1}" dt="2024-05-14T08:50:26.139" v="3259" actId="478"/>
          <ac:spMkLst>
            <pc:docMk/>
            <pc:sldMk cId="2999257786" sldId="261"/>
            <ac:spMk id="21" creationId="{BCFBD960-A3E8-D89A-31EC-640A4CC3288D}"/>
          </ac:spMkLst>
        </pc:spChg>
        <pc:spChg chg="add del mod">
          <ac:chgData name="Ting-Ying Chu (UNIV AACHEN)" userId="b89442a8-869a-454d-bab6-7d25f886ec72" providerId="ADAL" clId="{633BF7D9-5201-4E2D-9595-96F7D6B4B8D1}" dt="2024-05-14T08:50:26.689" v="3260" actId="478"/>
          <ac:spMkLst>
            <pc:docMk/>
            <pc:sldMk cId="2999257786" sldId="261"/>
            <ac:spMk id="22" creationId="{2ADAF20B-D1FC-73E2-B5F5-BB8A677C1E6C}"/>
          </ac:spMkLst>
        </pc:spChg>
        <pc:grpChg chg="add mod">
          <ac:chgData name="Ting-Ying Chu (UNIV AACHEN)" userId="b89442a8-869a-454d-bab6-7d25f886ec72" providerId="ADAL" clId="{633BF7D9-5201-4E2D-9595-96F7D6B4B8D1}" dt="2024-05-14T08:50:37.618" v="3262" actId="1076"/>
          <ac:grpSpMkLst>
            <pc:docMk/>
            <pc:sldMk cId="2999257786" sldId="261"/>
            <ac:grpSpMk id="16" creationId="{A13A1D8E-FA87-D96C-285A-3299345EE95C}"/>
          </ac:grpSpMkLst>
        </pc:grpChg>
        <pc:picChg chg="del">
          <ac:chgData name="Ting-Ying Chu (UNIV AACHEN)" userId="b89442a8-869a-454d-bab6-7d25f886ec72" providerId="ADAL" clId="{633BF7D9-5201-4E2D-9595-96F7D6B4B8D1}" dt="2024-05-02T08:23:10.406" v="93" actId="478"/>
          <ac:picMkLst>
            <pc:docMk/>
            <pc:sldMk cId="2999257786" sldId="261"/>
            <ac:picMk id="6" creationId="{974E8F79-CF29-5A93-5BDC-CA99CEC4EA3D}"/>
          </ac:picMkLst>
        </pc:picChg>
        <pc:picChg chg="add mod modCrop">
          <ac:chgData name="Ting-Ying Chu (UNIV AACHEN)" userId="b89442a8-869a-454d-bab6-7d25f886ec72" providerId="ADAL" clId="{633BF7D9-5201-4E2D-9595-96F7D6B4B8D1}" dt="2024-05-14T08:50:23.061" v="3258" actId="732"/>
          <ac:picMkLst>
            <pc:docMk/>
            <pc:sldMk cId="2999257786" sldId="261"/>
            <ac:picMk id="6" creationId="{DAB31E85-4F15-F6E6-309A-8C8D3478E5DB}"/>
          </ac:picMkLst>
        </pc:picChg>
        <pc:picChg chg="mod modCrop">
          <ac:chgData name="Ting-Ying Chu (UNIV AACHEN)" userId="b89442a8-869a-454d-bab6-7d25f886ec72" providerId="ADAL" clId="{633BF7D9-5201-4E2D-9595-96F7D6B4B8D1}" dt="2024-05-13T21:56:13.518" v="1717" actId="1076"/>
          <ac:picMkLst>
            <pc:docMk/>
            <pc:sldMk cId="2999257786" sldId="261"/>
            <ac:picMk id="7" creationId="{322CC903-9CE2-EF9A-F687-17A9328A145C}"/>
          </ac:picMkLst>
        </pc:picChg>
        <pc:picChg chg="add del mod modCrop">
          <ac:chgData name="Ting-Ying Chu (UNIV AACHEN)" userId="b89442a8-869a-454d-bab6-7d25f886ec72" providerId="ADAL" clId="{633BF7D9-5201-4E2D-9595-96F7D6B4B8D1}" dt="2024-05-13T21:08:55.030" v="1031" actId="478"/>
          <ac:picMkLst>
            <pc:docMk/>
            <pc:sldMk cId="2999257786" sldId="261"/>
            <ac:picMk id="8" creationId="{99C1FFB5-D831-1BB0-63DC-0CFD9D42DE80}"/>
          </ac:picMkLst>
        </pc:picChg>
        <pc:picChg chg="add mod modCrop">
          <ac:chgData name="Ting-Ying Chu (UNIV AACHEN)" userId="b89442a8-869a-454d-bab6-7d25f886ec72" providerId="ADAL" clId="{633BF7D9-5201-4E2D-9595-96F7D6B4B8D1}" dt="2024-05-14T08:50:39.980" v="3263" actId="1076"/>
          <ac:picMkLst>
            <pc:docMk/>
            <pc:sldMk cId="2999257786" sldId="261"/>
            <ac:picMk id="18" creationId="{BE308919-FB0F-AD6A-F6B0-1BC6D71AABBA}"/>
          </ac:picMkLst>
        </pc:picChg>
        <pc:picChg chg="add mod">
          <ac:chgData name="Ting-Ying Chu (UNIV AACHEN)" userId="b89442a8-869a-454d-bab6-7d25f886ec72" providerId="ADAL" clId="{633BF7D9-5201-4E2D-9595-96F7D6B4B8D1}" dt="2024-05-14T08:50:43.820" v="3266" actId="1076"/>
          <ac:picMkLst>
            <pc:docMk/>
            <pc:sldMk cId="2999257786" sldId="261"/>
            <ac:picMk id="20" creationId="{82D0C38C-F914-610D-83F7-053983EBF386}"/>
          </ac:picMkLst>
        </pc:picChg>
        <pc:cxnChg chg="add mod">
          <ac:chgData name="Ting-Ying Chu (UNIV AACHEN)" userId="b89442a8-869a-454d-bab6-7d25f886ec72" providerId="ADAL" clId="{633BF7D9-5201-4E2D-9595-96F7D6B4B8D1}" dt="2024-05-13T21:11:55.570" v="1108" actId="164"/>
          <ac:cxnSpMkLst>
            <pc:docMk/>
            <pc:sldMk cId="2999257786" sldId="261"/>
            <ac:cxnSpMk id="11" creationId="{1A9C7E60-C9BA-76B0-F509-B72D5D8754E6}"/>
          </ac:cxnSpMkLst>
        </pc:cxnChg>
        <pc:cxnChg chg="add mod">
          <ac:chgData name="Ting-Ying Chu (UNIV AACHEN)" userId="b89442a8-869a-454d-bab6-7d25f886ec72" providerId="ADAL" clId="{633BF7D9-5201-4E2D-9595-96F7D6B4B8D1}" dt="2024-05-13T21:11:55.570" v="1108" actId="164"/>
          <ac:cxnSpMkLst>
            <pc:docMk/>
            <pc:sldMk cId="2999257786" sldId="261"/>
            <ac:cxnSpMk id="14" creationId="{5E3F7B9B-3F68-BFA1-D6BA-50151C897484}"/>
          </ac:cxnSpMkLst>
        </pc:cxnChg>
      </pc:sldChg>
      <pc:sldChg chg="delSp modSp add del mod">
        <pc:chgData name="Ting-Ying Chu (UNIV AACHEN)" userId="b89442a8-869a-454d-bab6-7d25f886ec72" providerId="ADAL" clId="{633BF7D9-5201-4E2D-9595-96F7D6B4B8D1}" dt="2024-05-13T16:36:54.624" v="847" actId="47"/>
        <pc:sldMkLst>
          <pc:docMk/>
          <pc:sldMk cId="1163102451" sldId="262"/>
        </pc:sldMkLst>
        <pc:spChg chg="mod">
          <ac:chgData name="Ting-Ying Chu (UNIV AACHEN)" userId="b89442a8-869a-454d-bab6-7d25f886ec72" providerId="ADAL" clId="{633BF7D9-5201-4E2D-9595-96F7D6B4B8D1}" dt="2024-05-02T10:13:49.402" v="177" actId="20577"/>
          <ac:spMkLst>
            <pc:docMk/>
            <pc:sldMk cId="1163102451" sldId="262"/>
            <ac:spMk id="2" creationId="{B04DF696-0594-80EE-2321-9E43EAFCACF4}"/>
          </ac:spMkLst>
        </pc:spChg>
        <pc:spChg chg="mod">
          <ac:chgData name="Ting-Ying Chu (UNIV AACHEN)" userId="b89442a8-869a-454d-bab6-7d25f886ec72" providerId="ADAL" clId="{633BF7D9-5201-4E2D-9595-96F7D6B4B8D1}" dt="2024-05-02T10:13:32.664" v="143" actId="20577"/>
          <ac:spMkLst>
            <pc:docMk/>
            <pc:sldMk cId="1163102451" sldId="262"/>
            <ac:spMk id="3" creationId="{3DD03652-990F-A3AE-73DB-F1D73770F8E0}"/>
          </ac:spMkLst>
        </pc:spChg>
        <pc:spChg chg="mod">
          <ac:chgData name="Ting-Ying Chu (UNIV AACHEN)" userId="b89442a8-869a-454d-bab6-7d25f886ec72" providerId="ADAL" clId="{633BF7D9-5201-4E2D-9595-96F7D6B4B8D1}" dt="2024-05-02T10:13:43.509" v="161" actId="5793"/>
          <ac:spMkLst>
            <pc:docMk/>
            <pc:sldMk cId="1163102451" sldId="262"/>
            <ac:spMk id="5" creationId="{9E97572A-E496-2DE5-B456-898B9F5E996D}"/>
          </ac:spMkLst>
        </pc:spChg>
        <pc:picChg chg="del">
          <ac:chgData name="Ting-Ying Chu (UNIV AACHEN)" userId="b89442a8-869a-454d-bab6-7d25f886ec72" providerId="ADAL" clId="{633BF7D9-5201-4E2D-9595-96F7D6B4B8D1}" dt="2024-05-02T10:13:33.537" v="144" actId="478"/>
          <ac:picMkLst>
            <pc:docMk/>
            <pc:sldMk cId="1163102451" sldId="262"/>
            <ac:picMk id="11" creationId="{B785BE78-E4ED-340E-8B96-B6D91951C6AD}"/>
          </ac:picMkLst>
        </pc:picChg>
      </pc:sldChg>
      <pc:sldChg chg="addSp delSp modSp add mod modNotesTx">
        <pc:chgData name="Ting-Ying Chu (UNIV AACHEN)" userId="b89442a8-869a-454d-bab6-7d25f886ec72" providerId="ADAL" clId="{633BF7D9-5201-4E2D-9595-96F7D6B4B8D1}" dt="2024-05-14T08:48:23.925" v="3207" actId="14100"/>
        <pc:sldMkLst>
          <pc:docMk/>
          <pc:sldMk cId="226956654" sldId="263"/>
        </pc:sldMkLst>
        <pc:spChg chg="mod">
          <ac:chgData name="Ting-Ying Chu (UNIV AACHEN)" userId="b89442a8-869a-454d-bab6-7d25f886ec72" providerId="ADAL" clId="{633BF7D9-5201-4E2D-9595-96F7D6B4B8D1}" dt="2024-05-03T14:19:21.109" v="434" actId="20577"/>
          <ac:spMkLst>
            <pc:docMk/>
            <pc:sldMk cId="226956654" sldId="263"/>
            <ac:spMk id="2" creationId="{B04DF696-0594-80EE-2321-9E43EAFCACF4}"/>
          </ac:spMkLst>
        </pc:spChg>
        <pc:spChg chg="mod">
          <ac:chgData name="Ting-Ying Chu (UNIV AACHEN)" userId="b89442a8-869a-454d-bab6-7d25f886ec72" providerId="ADAL" clId="{633BF7D9-5201-4E2D-9595-96F7D6B4B8D1}" dt="2024-05-14T08:45:42.046" v="3188" actId="20577"/>
          <ac:spMkLst>
            <pc:docMk/>
            <pc:sldMk cId="226956654" sldId="263"/>
            <ac:spMk id="3" creationId="{3DD03652-990F-A3AE-73DB-F1D73770F8E0}"/>
          </ac:spMkLst>
        </pc:spChg>
        <pc:spChg chg="mod">
          <ac:chgData name="Ting-Ying Chu (UNIV AACHEN)" userId="b89442a8-869a-454d-bab6-7d25f886ec72" providerId="ADAL" clId="{633BF7D9-5201-4E2D-9595-96F7D6B4B8D1}" dt="2024-05-03T14:19:52.056" v="452" actId="20577"/>
          <ac:spMkLst>
            <pc:docMk/>
            <pc:sldMk cId="226956654" sldId="263"/>
            <ac:spMk id="5" creationId="{9E97572A-E496-2DE5-B456-898B9F5E996D}"/>
          </ac:spMkLst>
        </pc:spChg>
        <pc:spChg chg="add mod">
          <ac:chgData name="Ting-Ying Chu (UNIV AACHEN)" userId="b89442a8-869a-454d-bab6-7d25f886ec72" providerId="ADAL" clId="{633BF7D9-5201-4E2D-9595-96F7D6B4B8D1}" dt="2024-05-13T21:36:51.071" v="1321" actId="14100"/>
          <ac:spMkLst>
            <pc:docMk/>
            <pc:sldMk cId="226956654" sldId="263"/>
            <ac:spMk id="7" creationId="{DD013C8B-06EA-D8D9-5022-649BBF99867E}"/>
          </ac:spMkLst>
        </pc:spChg>
        <pc:spChg chg="add mod">
          <ac:chgData name="Ting-Ying Chu (UNIV AACHEN)" userId="b89442a8-869a-454d-bab6-7d25f886ec72" providerId="ADAL" clId="{633BF7D9-5201-4E2D-9595-96F7D6B4B8D1}" dt="2024-05-14T08:45:47.656" v="3200" actId="20577"/>
          <ac:spMkLst>
            <pc:docMk/>
            <pc:sldMk cId="226956654" sldId="263"/>
            <ac:spMk id="9" creationId="{AA964779-34C2-4457-F574-C008CEFB4D22}"/>
          </ac:spMkLst>
        </pc:spChg>
        <pc:spChg chg="del">
          <ac:chgData name="Ting-Ying Chu (UNIV AACHEN)" userId="b89442a8-869a-454d-bab6-7d25f886ec72" providerId="ADAL" clId="{633BF7D9-5201-4E2D-9595-96F7D6B4B8D1}" dt="2024-05-02T13:50:44.476" v="257" actId="478"/>
          <ac:spMkLst>
            <pc:docMk/>
            <pc:sldMk cId="226956654" sldId="263"/>
            <ac:spMk id="9" creationId="{B27C2395-FA05-5EF8-AE78-CBFEF13B072B}"/>
          </ac:spMkLst>
        </pc:spChg>
        <pc:spChg chg="add mod">
          <ac:chgData name="Ting-Ying Chu (UNIV AACHEN)" userId="b89442a8-869a-454d-bab6-7d25f886ec72" providerId="ADAL" clId="{633BF7D9-5201-4E2D-9595-96F7D6B4B8D1}" dt="2024-05-13T21:36:29.944" v="1313" actId="14100"/>
          <ac:spMkLst>
            <pc:docMk/>
            <pc:sldMk cId="226956654" sldId="263"/>
            <ac:spMk id="10" creationId="{B453EBC2-1DD2-A645-15AF-B9DEBAAA2F0C}"/>
          </ac:spMkLst>
        </pc:spChg>
        <pc:spChg chg="add mod">
          <ac:chgData name="Ting-Ying Chu (UNIV AACHEN)" userId="b89442a8-869a-454d-bab6-7d25f886ec72" providerId="ADAL" clId="{633BF7D9-5201-4E2D-9595-96F7D6B4B8D1}" dt="2024-05-14T08:48:16.060" v="3204" actId="14100"/>
          <ac:spMkLst>
            <pc:docMk/>
            <pc:sldMk cId="226956654" sldId="263"/>
            <ac:spMk id="11" creationId="{8B4D7C7A-CE17-35FC-DA5A-1CCD741A69F8}"/>
          </ac:spMkLst>
        </pc:spChg>
        <pc:spChg chg="add mod">
          <ac:chgData name="Ting-Ying Chu (UNIV AACHEN)" userId="b89442a8-869a-454d-bab6-7d25f886ec72" providerId="ADAL" clId="{633BF7D9-5201-4E2D-9595-96F7D6B4B8D1}" dt="2024-05-14T08:48:23.925" v="3207" actId="14100"/>
          <ac:spMkLst>
            <pc:docMk/>
            <pc:sldMk cId="226956654" sldId="263"/>
            <ac:spMk id="12" creationId="{CD1BF838-A3D4-05E3-D6CA-FBD7560A1FD3}"/>
          </ac:spMkLst>
        </pc:spChg>
        <pc:spChg chg="add mod">
          <ac:chgData name="Ting-Ying Chu (UNIV AACHEN)" userId="b89442a8-869a-454d-bab6-7d25f886ec72" providerId="ADAL" clId="{633BF7D9-5201-4E2D-9595-96F7D6B4B8D1}" dt="2024-05-14T08:48:09.750" v="3201" actId="14100"/>
          <ac:spMkLst>
            <pc:docMk/>
            <pc:sldMk cId="226956654" sldId="263"/>
            <ac:spMk id="13" creationId="{D4E7531C-A9D3-0D90-E28E-86236869AB5A}"/>
          </ac:spMkLst>
        </pc:spChg>
        <pc:spChg chg="add mod">
          <ac:chgData name="Ting-Ying Chu (UNIV AACHEN)" userId="b89442a8-869a-454d-bab6-7d25f886ec72" providerId="ADAL" clId="{633BF7D9-5201-4E2D-9595-96F7D6B4B8D1}" dt="2024-05-14T08:48:19.909" v="3205" actId="14100"/>
          <ac:spMkLst>
            <pc:docMk/>
            <pc:sldMk cId="226956654" sldId="263"/>
            <ac:spMk id="14" creationId="{E03DF30C-131E-0A27-471F-4846A919A15D}"/>
          </ac:spMkLst>
        </pc:spChg>
        <pc:spChg chg="add mod">
          <ac:chgData name="Ting-Ying Chu (UNIV AACHEN)" userId="b89442a8-869a-454d-bab6-7d25f886ec72" providerId="ADAL" clId="{633BF7D9-5201-4E2D-9595-96F7D6B4B8D1}" dt="2024-05-13T21:36:48.667" v="1320" actId="14100"/>
          <ac:spMkLst>
            <pc:docMk/>
            <pc:sldMk cId="226956654" sldId="263"/>
            <ac:spMk id="15" creationId="{1A5A4C61-76AB-FE96-0A0A-C8D3A654CB3B}"/>
          </ac:spMkLst>
        </pc:spChg>
        <pc:spChg chg="add mod">
          <ac:chgData name="Ting-Ying Chu (UNIV AACHEN)" userId="b89442a8-869a-454d-bab6-7d25f886ec72" providerId="ADAL" clId="{633BF7D9-5201-4E2D-9595-96F7D6B4B8D1}" dt="2024-05-13T21:36:26.086" v="1310" actId="14100"/>
          <ac:spMkLst>
            <pc:docMk/>
            <pc:sldMk cId="226956654" sldId="263"/>
            <ac:spMk id="16" creationId="{09DD1346-268E-C0EC-C843-2AD5F48CD49D}"/>
          </ac:spMkLst>
        </pc:spChg>
        <pc:picChg chg="add mod">
          <ac:chgData name="Ting-Ying Chu (UNIV AACHEN)" userId="b89442a8-869a-454d-bab6-7d25f886ec72" providerId="ADAL" clId="{633BF7D9-5201-4E2D-9595-96F7D6B4B8D1}" dt="2024-05-13T21:36:23.327" v="1308" actId="1076"/>
          <ac:picMkLst>
            <pc:docMk/>
            <pc:sldMk cId="226956654" sldId="263"/>
            <ac:picMk id="6" creationId="{A669F7D7-ABF7-EAE2-4593-F655B22FE047}"/>
          </ac:picMkLst>
        </pc:picChg>
        <pc:picChg chg="mod modCrop">
          <ac:chgData name="Ting-Ying Chu (UNIV AACHEN)" userId="b89442a8-869a-454d-bab6-7d25f886ec72" providerId="ADAL" clId="{633BF7D9-5201-4E2D-9595-96F7D6B4B8D1}" dt="2024-05-13T21:36:45.616" v="1319" actId="1076"/>
          <ac:picMkLst>
            <pc:docMk/>
            <pc:sldMk cId="226956654" sldId="263"/>
            <ac:picMk id="8" creationId="{2E9260BF-09EA-7F9A-413E-9A43379B7193}"/>
          </ac:picMkLst>
        </pc:picChg>
      </pc:sldChg>
      <pc:sldChg chg="addSp delSp modSp add mod">
        <pc:chgData name="Ting-Ying Chu (UNIV AACHEN)" userId="b89442a8-869a-454d-bab6-7d25f886ec72" providerId="ADAL" clId="{633BF7D9-5201-4E2D-9595-96F7D6B4B8D1}" dt="2024-05-13T21:08:39.854" v="1028" actId="14100"/>
        <pc:sldMkLst>
          <pc:docMk/>
          <pc:sldMk cId="2580072323" sldId="264"/>
        </pc:sldMkLst>
        <pc:spChg chg="mod">
          <ac:chgData name="Ting-Ying Chu (UNIV AACHEN)" userId="b89442a8-869a-454d-bab6-7d25f886ec72" providerId="ADAL" clId="{633BF7D9-5201-4E2D-9595-96F7D6B4B8D1}" dt="2024-05-13T21:08:39.854" v="1028" actId="14100"/>
          <ac:spMkLst>
            <pc:docMk/>
            <pc:sldMk cId="2580072323" sldId="264"/>
            <ac:spMk id="3" creationId="{F0144939-E400-65BE-82B0-4B8D12AA2734}"/>
          </ac:spMkLst>
        </pc:spChg>
        <pc:spChg chg="del">
          <ac:chgData name="Ting-Ying Chu (UNIV AACHEN)" userId="b89442a8-869a-454d-bab6-7d25f886ec72" providerId="ADAL" clId="{633BF7D9-5201-4E2D-9595-96F7D6B4B8D1}" dt="2024-05-13T21:08:31.149" v="1027" actId="478"/>
          <ac:spMkLst>
            <pc:docMk/>
            <pc:sldMk cId="2580072323" sldId="264"/>
            <ac:spMk id="5" creationId="{AD6F36A9-B325-CEF9-0AF5-4C08F9B28A82}"/>
          </ac:spMkLst>
        </pc:spChg>
        <pc:picChg chg="add mod">
          <ac:chgData name="Ting-Ying Chu (UNIV AACHEN)" userId="b89442a8-869a-454d-bab6-7d25f886ec72" providerId="ADAL" clId="{633BF7D9-5201-4E2D-9595-96F7D6B4B8D1}" dt="2024-05-02T14:33:07.196" v="395" actId="14100"/>
          <ac:picMkLst>
            <pc:docMk/>
            <pc:sldMk cId="2580072323" sldId="264"/>
            <ac:picMk id="7" creationId="{97840697-5CDB-C54C-111C-0DC35A0E4D1D}"/>
          </ac:picMkLst>
        </pc:picChg>
        <pc:picChg chg="mod">
          <ac:chgData name="Ting-Ying Chu (UNIV AACHEN)" userId="b89442a8-869a-454d-bab6-7d25f886ec72" providerId="ADAL" clId="{633BF7D9-5201-4E2D-9595-96F7D6B4B8D1}" dt="2024-05-02T14:33:03.160" v="393" actId="1076"/>
          <ac:picMkLst>
            <pc:docMk/>
            <pc:sldMk cId="2580072323" sldId="264"/>
            <ac:picMk id="8" creationId="{EE5D2A10-6AB2-73F9-3F88-983D7CC3530D}"/>
          </ac:picMkLst>
        </pc:picChg>
        <pc:picChg chg="mod">
          <ac:chgData name="Ting-Ying Chu (UNIV AACHEN)" userId="b89442a8-869a-454d-bab6-7d25f886ec72" providerId="ADAL" clId="{633BF7D9-5201-4E2D-9595-96F7D6B4B8D1}" dt="2024-05-02T14:32:59.011" v="392" actId="1076"/>
          <ac:picMkLst>
            <pc:docMk/>
            <pc:sldMk cId="2580072323" sldId="264"/>
            <ac:picMk id="10" creationId="{C6B2E13B-C095-A5DA-B618-2547242748D5}"/>
          </ac:picMkLst>
        </pc:picChg>
        <pc:picChg chg="add mod">
          <ac:chgData name="Ting-Ying Chu (UNIV AACHEN)" userId="b89442a8-869a-454d-bab6-7d25f886ec72" providerId="ADAL" clId="{633BF7D9-5201-4E2D-9595-96F7D6B4B8D1}" dt="2024-05-02T14:33:37.627" v="402" actId="14100"/>
          <ac:picMkLst>
            <pc:docMk/>
            <pc:sldMk cId="2580072323" sldId="264"/>
            <ac:picMk id="11" creationId="{43F3B304-4714-F1EE-48DD-4CF5CC1D3D69}"/>
          </ac:picMkLst>
        </pc:picChg>
      </pc:sldChg>
      <pc:sldChg chg="modSp new del mod">
        <pc:chgData name="Ting-Ying Chu (UNIV AACHEN)" userId="b89442a8-869a-454d-bab6-7d25f886ec72" providerId="ADAL" clId="{633BF7D9-5201-4E2D-9595-96F7D6B4B8D1}" dt="2024-05-13T21:07:07.008" v="998" actId="47"/>
        <pc:sldMkLst>
          <pc:docMk/>
          <pc:sldMk cId="1764681635" sldId="265"/>
        </pc:sldMkLst>
        <pc:spChg chg="mod">
          <ac:chgData name="Ting-Ying Chu (UNIV AACHEN)" userId="b89442a8-869a-454d-bab6-7d25f886ec72" providerId="ADAL" clId="{633BF7D9-5201-4E2D-9595-96F7D6B4B8D1}" dt="2024-05-13T21:06:48.735" v="990" actId="20577"/>
          <ac:spMkLst>
            <pc:docMk/>
            <pc:sldMk cId="1764681635" sldId="265"/>
            <ac:spMk id="2" creationId="{6663FA12-BB4C-C881-5A93-239D60E4644F}"/>
          </ac:spMkLst>
        </pc:spChg>
        <pc:spChg chg="mod">
          <ac:chgData name="Ting-Ying Chu (UNIV AACHEN)" userId="b89442a8-869a-454d-bab6-7d25f886ec72" providerId="ADAL" clId="{633BF7D9-5201-4E2D-9595-96F7D6B4B8D1}" dt="2024-05-13T21:06:52.609" v="996" actId="20577"/>
          <ac:spMkLst>
            <pc:docMk/>
            <pc:sldMk cId="1764681635" sldId="265"/>
            <ac:spMk id="4" creationId="{B1632AD6-CF01-5140-BB70-519971AD846F}"/>
          </ac:spMkLst>
        </pc:spChg>
      </pc:sldChg>
      <pc:sldChg chg="modSp new mod">
        <pc:chgData name="Ting-Ying Chu (UNIV AACHEN)" userId="b89442a8-869a-454d-bab6-7d25f886ec72" providerId="ADAL" clId="{633BF7D9-5201-4E2D-9595-96F7D6B4B8D1}" dt="2024-05-13T21:20:17.993" v="1170" actId="20577"/>
        <pc:sldMkLst>
          <pc:docMk/>
          <pc:sldMk cId="2807588688" sldId="266"/>
        </pc:sldMkLst>
        <pc:spChg chg="mod">
          <ac:chgData name="Ting-Ying Chu (UNIV AACHEN)" userId="b89442a8-869a-454d-bab6-7d25f886ec72" providerId="ADAL" clId="{633BF7D9-5201-4E2D-9595-96F7D6B4B8D1}" dt="2024-05-13T21:07:10.662" v="1006" actId="20577"/>
          <ac:spMkLst>
            <pc:docMk/>
            <pc:sldMk cId="2807588688" sldId="266"/>
            <ac:spMk id="2" creationId="{FBD84995-DA8A-9680-68EB-16333BE916EB}"/>
          </ac:spMkLst>
        </pc:spChg>
        <pc:spChg chg="mod">
          <ac:chgData name="Ting-Ying Chu (UNIV AACHEN)" userId="b89442a8-869a-454d-bab6-7d25f886ec72" providerId="ADAL" clId="{633BF7D9-5201-4E2D-9595-96F7D6B4B8D1}" dt="2024-05-13T21:20:17.993" v="1170" actId="20577"/>
          <ac:spMkLst>
            <pc:docMk/>
            <pc:sldMk cId="2807588688" sldId="266"/>
            <ac:spMk id="4" creationId="{F9235FB2-538D-189B-ABF8-6F8FA32BCF38}"/>
          </ac:spMkLst>
        </pc:spChg>
      </pc:sldChg>
      <pc:sldChg chg="addSp delSp modSp new mod">
        <pc:chgData name="Ting-Ying Chu (UNIV AACHEN)" userId="b89442a8-869a-454d-bab6-7d25f886ec72" providerId="ADAL" clId="{633BF7D9-5201-4E2D-9595-96F7D6B4B8D1}" dt="2024-05-13T21:57:33.547" v="1763" actId="20577"/>
        <pc:sldMkLst>
          <pc:docMk/>
          <pc:sldMk cId="1458633960" sldId="267"/>
        </pc:sldMkLst>
        <pc:spChg chg="mod">
          <ac:chgData name="Ting-Ying Chu (UNIV AACHEN)" userId="b89442a8-869a-454d-bab6-7d25f886ec72" providerId="ADAL" clId="{633BF7D9-5201-4E2D-9595-96F7D6B4B8D1}" dt="2024-05-13T21:57:33.547" v="1763" actId="20577"/>
          <ac:spMkLst>
            <pc:docMk/>
            <pc:sldMk cId="1458633960" sldId="267"/>
            <ac:spMk id="2" creationId="{FE0A22B7-D63B-7480-EB28-1E20E9B52B7B}"/>
          </ac:spMkLst>
        </pc:spChg>
        <pc:spChg chg="del">
          <ac:chgData name="Ting-Ying Chu (UNIV AACHEN)" userId="b89442a8-869a-454d-bab6-7d25f886ec72" providerId="ADAL" clId="{633BF7D9-5201-4E2D-9595-96F7D6B4B8D1}" dt="2024-05-13T21:18:41.491" v="1131" actId="478"/>
          <ac:spMkLst>
            <pc:docMk/>
            <pc:sldMk cId="1458633960" sldId="267"/>
            <ac:spMk id="3" creationId="{956A9FDB-ED4A-8643-B853-392A8B902C05}"/>
          </ac:spMkLst>
        </pc:spChg>
        <pc:picChg chg="add mod">
          <ac:chgData name="Ting-Ying Chu (UNIV AACHEN)" userId="b89442a8-869a-454d-bab6-7d25f886ec72" providerId="ADAL" clId="{633BF7D9-5201-4E2D-9595-96F7D6B4B8D1}" dt="2024-05-13T21:19:51.878" v="1146" actId="1076"/>
          <ac:picMkLst>
            <pc:docMk/>
            <pc:sldMk cId="1458633960" sldId="267"/>
            <ac:picMk id="7" creationId="{1324A2A3-0647-E0E5-4508-32C04110A5B4}"/>
          </ac:picMkLst>
        </pc:picChg>
        <pc:picChg chg="add mod">
          <ac:chgData name="Ting-Ying Chu (UNIV AACHEN)" userId="b89442a8-869a-454d-bab6-7d25f886ec72" providerId="ADAL" clId="{633BF7D9-5201-4E2D-9595-96F7D6B4B8D1}" dt="2024-05-13T21:19:56.403" v="1149" actId="1076"/>
          <ac:picMkLst>
            <pc:docMk/>
            <pc:sldMk cId="1458633960" sldId="267"/>
            <ac:picMk id="9" creationId="{CB38F855-0CC1-55F1-1107-BA08B3A1AE3E}"/>
          </ac:picMkLst>
        </pc:picChg>
        <pc:picChg chg="add mod">
          <ac:chgData name="Ting-Ying Chu (UNIV AACHEN)" userId="b89442a8-869a-454d-bab6-7d25f886ec72" providerId="ADAL" clId="{633BF7D9-5201-4E2D-9595-96F7D6B4B8D1}" dt="2024-05-13T21:19:55.008" v="1148" actId="1076"/>
          <ac:picMkLst>
            <pc:docMk/>
            <pc:sldMk cId="1458633960" sldId="267"/>
            <ac:picMk id="11" creationId="{36153F32-6631-8192-0865-D202FD08D1D2}"/>
          </ac:picMkLst>
        </pc:picChg>
      </pc:sldChg>
      <pc:sldChg chg="addSp modSp new mod modNotesTx">
        <pc:chgData name="Ting-Ying Chu (UNIV AACHEN)" userId="b89442a8-869a-454d-bab6-7d25f886ec72" providerId="ADAL" clId="{633BF7D9-5201-4E2D-9595-96F7D6B4B8D1}" dt="2024-05-15T09:20:00.940" v="3702" actId="27636"/>
        <pc:sldMkLst>
          <pc:docMk/>
          <pc:sldMk cId="2921116615" sldId="268"/>
        </pc:sldMkLst>
        <pc:spChg chg="mod">
          <ac:chgData name="Ting-Ying Chu (UNIV AACHEN)" userId="b89442a8-869a-454d-bab6-7d25f886ec72" providerId="ADAL" clId="{633BF7D9-5201-4E2D-9595-96F7D6B4B8D1}" dt="2024-05-13T21:57:45.613" v="1764" actId="21"/>
          <ac:spMkLst>
            <pc:docMk/>
            <pc:sldMk cId="2921116615" sldId="268"/>
            <ac:spMk id="2" creationId="{9E0DB336-9AD9-B61F-0D57-C2BA6D36D4D9}"/>
          </ac:spMkLst>
        </pc:spChg>
        <pc:spChg chg="mod">
          <ac:chgData name="Ting-Ying Chu (UNIV AACHEN)" userId="b89442a8-869a-454d-bab6-7d25f886ec72" providerId="ADAL" clId="{633BF7D9-5201-4E2D-9595-96F7D6B4B8D1}" dt="2024-05-15T09:20:00.940" v="3702" actId="27636"/>
          <ac:spMkLst>
            <pc:docMk/>
            <pc:sldMk cId="2921116615" sldId="268"/>
            <ac:spMk id="3" creationId="{956F198B-11AA-43BA-6AC2-FC43B4DF7951}"/>
          </ac:spMkLst>
        </pc:spChg>
        <pc:spChg chg="mod">
          <ac:chgData name="Ting-Ying Chu (UNIV AACHEN)" userId="b89442a8-869a-454d-bab6-7d25f886ec72" providerId="ADAL" clId="{633BF7D9-5201-4E2D-9595-96F7D6B4B8D1}" dt="2024-05-13T21:57:46.292" v="1765"/>
          <ac:spMkLst>
            <pc:docMk/>
            <pc:sldMk cId="2921116615" sldId="268"/>
            <ac:spMk id="5" creationId="{7CE25F73-9B2B-C63D-6D07-DF8EB75DE994}"/>
          </ac:spMkLst>
        </pc:spChg>
        <pc:picChg chg="add mod modCrop">
          <ac:chgData name="Ting-Ying Chu (UNIV AACHEN)" userId="b89442a8-869a-454d-bab6-7d25f886ec72" providerId="ADAL" clId="{633BF7D9-5201-4E2D-9595-96F7D6B4B8D1}" dt="2024-05-13T22:08:14.002" v="2536" actId="1076"/>
          <ac:picMkLst>
            <pc:docMk/>
            <pc:sldMk cId="2921116615" sldId="268"/>
            <ac:picMk id="6" creationId="{81734C9C-B2C0-EA5A-7E4E-3613B54DF0FA}"/>
          </ac:picMkLst>
        </pc:picChg>
      </pc:sldChg>
      <pc:sldChg chg="delSp modSp add mod">
        <pc:chgData name="Ting-Ying Chu (UNIV AACHEN)" userId="b89442a8-869a-454d-bab6-7d25f886ec72" providerId="ADAL" clId="{633BF7D9-5201-4E2D-9595-96F7D6B4B8D1}" dt="2024-05-15T09:13:54.787" v="3700" actId="20577"/>
        <pc:sldMkLst>
          <pc:docMk/>
          <pc:sldMk cId="464586410" sldId="269"/>
        </pc:sldMkLst>
        <pc:spChg chg="mod">
          <ac:chgData name="Ting-Ying Chu (UNIV AACHEN)" userId="b89442a8-869a-454d-bab6-7d25f886ec72" providerId="ADAL" clId="{633BF7D9-5201-4E2D-9595-96F7D6B4B8D1}" dt="2024-05-13T22:16:05.244" v="2766" actId="20577"/>
          <ac:spMkLst>
            <pc:docMk/>
            <pc:sldMk cId="464586410" sldId="269"/>
            <ac:spMk id="2" creationId="{9E0DB336-9AD9-B61F-0D57-C2BA6D36D4D9}"/>
          </ac:spMkLst>
        </pc:spChg>
        <pc:spChg chg="mod">
          <ac:chgData name="Ting-Ying Chu (UNIV AACHEN)" userId="b89442a8-869a-454d-bab6-7d25f886ec72" providerId="ADAL" clId="{633BF7D9-5201-4E2D-9595-96F7D6B4B8D1}" dt="2024-05-15T09:13:54.787" v="3700" actId="20577"/>
          <ac:spMkLst>
            <pc:docMk/>
            <pc:sldMk cId="464586410" sldId="269"/>
            <ac:spMk id="3" creationId="{956F198B-11AA-43BA-6AC2-FC43B4DF7951}"/>
          </ac:spMkLst>
        </pc:spChg>
        <pc:picChg chg="del">
          <ac:chgData name="Ting-Ying Chu (UNIV AACHEN)" userId="b89442a8-869a-454d-bab6-7d25f886ec72" providerId="ADAL" clId="{633BF7D9-5201-4E2D-9595-96F7D6B4B8D1}" dt="2024-05-13T22:19:07.586" v="3028" actId="478"/>
          <ac:picMkLst>
            <pc:docMk/>
            <pc:sldMk cId="464586410" sldId="269"/>
            <ac:picMk id="6" creationId="{81734C9C-B2C0-EA5A-7E4E-3613B54DF0FA}"/>
          </ac:picMkLst>
        </pc:picChg>
      </pc:sldChg>
      <pc:sldChg chg="modSp add mod">
        <pc:chgData name="Ting-Ying Chu (UNIV AACHEN)" userId="b89442a8-869a-454d-bab6-7d25f886ec72" providerId="ADAL" clId="{633BF7D9-5201-4E2D-9595-96F7D6B4B8D1}" dt="2024-05-13T22:27:45.681" v="3134" actId="207"/>
        <pc:sldMkLst>
          <pc:docMk/>
          <pc:sldMk cId="2125950562" sldId="270"/>
        </pc:sldMkLst>
        <pc:graphicFrameChg chg="modGraphic">
          <ac:chgData name="Ting-Ying Chu (UNIV AACHEN)" userId="b89442a8-869a-454d-bab6-7d25f886ec72" providerId="ADAL" clId="{633BF7D9-5201-4E2D-9595-96F7D6B4B8D1}" dt="2024-05-13T22:27:45.681" v="3134" actId="207"/>
          <ac:graphicFrameMkLst>
            <pc:docMk/>
            <pc:sldMk cId="2125950562" sldId="270"/>
            <ac:graphicFrameMk id="7" creationId="{370B9EF0-5E9F-1331-D62D-953439C793AB}"/>
          </ac:graphicFrameMkLst>
        </pc:graphicFrameChg>
      </pc:sldChg>
      <pc:sldChg chg="addSp delSp modSp add mod">
        <pc:chgData name="Ting-Ying Chu (UNIV AACHEN)" userId="b89442a8-869a-454d-bab6-7d25f886ec72" providerId="ADAL" clId="{633BF7D9-5201-4E2D-9595-96F7D6B4B8D1}" dt="2024-05-15T08:37:14.128" v="3663" actId="20577"/>
        <pc:sldMkLst>
          <pc:docMk/>
          <pc:sldMk cId="2064396005" sldId="271"/>
        </pc:sldMkLst>
        <pc:spChg chg="mod">
          <ac:chgData name="Ting-Ying Chu (UNIV AACHEN)" userId="b89442a8-869a-454d-bab6-7d25f886ec72" providerId="ADAL" clId="{633BF7D9-5201-4E2D-9595-96F7D6B4B8D1}" dt="2024-05-15T08:37:14.128" v="3663" actId="20577"/>
          <ac:spMkLst>
            <pc:docMk/>
            <pc:sldMk cId="2064396005" sldId="271"/>
            <ac:spMk id="3" creationId="{3DD03652-990F-A3AE-73DB-F1D73770F8E0}"/>
          </ac:spMkLst>
        </pc:spChg>
        <pc:spChg chg="del">
          <ac:chgData name="Ting-Ying Chu (UNIV AACHEN)" userId="b89442a8-869a-454d-bab6-7d25f886ec72" providerId="ADAL" clId="{633BF7D9-5201-4E2D-9595-96F7D6B4B8D1}" dt="2024-05-14T08:51:39.674" v="3282" actId="478"/>
          <ac:spMkLst>
            <pc:docMk/>
            <pc:sldMk cId="2064396005" sldId="271"/>
            <ac:spMk id="9" creationId="{0B84B45A-B894-99DC-69AA-AD52B5D30E1E}"/>
          </ac:spMkLst>
        </pc:spChg>
        <pc:spChg chg="del">
          <ac:chgData name="Ting-Ying Chu (UNIV AACHEN)" userId="b89442a8-869a-454d-bab6-7d25f886ec72" providerId="ADAL" clId="{633BF7D9-5201-4E2D-9595-96F7D6B4B8D1}" dt="2024-05-14T08:51:45.055" v="3286" actId="478"/>
          <ac:spMkLst>
            <pc:docMk/>
            <pc:sldMk cId="2064396005" sldId="271"/>
            <ac:spMk id="12" creationId="{5C561386-BA94-9146-A824-B6E433E891B7}"/>
          </ac:spMkLst>
        </pc:spChg>
        <pc:spChg chg="mod">
          <ac:chgData name="Ting-Ying Chu (UNIV AACHEN)" userId="b89442a8-869a-454d-bab6-7d25f886ec72" providerId="ADAL" clId="{633BF7D9-5201-4E2D-9595-96F7D6B4B8D1}" dt="2024-05-14T08:51:50.469" v="3289" actId="14100"/>
          <ac:spMkLst>
            <pc:docMk/>
            <pc:sldMk cId="2064396005" sldId="271"/>
            <ac:spMk id="19" creationId="{9F43536E-5AF7-01E0-1FFA-899A8EA69803}"/>
          </ac:spMkLst>
        </pc:spChg>
        <pc:spChg chg="del">
          <ac:chgData name="Ting-Ying Chu (UNIV AACHEN)" userId="b89442a8-869a-454d-bab6-7d25f886ec72" providerId="ADAL" clId="{633BF7D9-5201-4E2D-9595-96F7D6B4B8D1}" dt="2024-05-14T08:51:37.127" v="3279" actId="478"/>
          <ac:spMkLst>
            <pc:docMk/>
            <pc:sldMk cId="2064396005" sldId="271"/>
            <ac:spMk id="21" creationId="{BCFBD960-A3E8-D89A-31EC-640A4CC3288D}"/>
          </ac:spMkLst>
        </pc:spChg>
        <pc:spChg chg="del">
          <ac:chgData name="Ting-Ying Chu (UNIV AACHEN)" userId="b89442a8-869a-454d-bab6-7d25f886ec72" providerId="ADAL" clId="{633BF7D9-5201-4E2D-9595-96F7D6B4B8D1}" dt="2024-05-14T08:51:37.782" v="3280" actId="478"/>
          <ac:spMkLst>
            <pc:docMk/>
            <pc:sldMk cId="2064396005" sldId="271"/>
            <ac:spMk id="22" creationId="{2ADAF20B-D1FC-73E2-B5F5-BB8A677C1E6C}"/>
          </ac:spMkLst>
        </pc:spChg>
        <pc:grpChg chg="add del">
          <ac:chgData name="Ting-Ying Chu (UNIV AACHEN)" userId="b89442a8-869a-454d-bab6-7d25f886ec72" providerId="ADAL" clId="{633BF7D9-5201-4E2D-9595-96F7D6B4B8D1}" dt="2024-05-14T08:51:46.721" v="3287" actId="478"/>
          <ac:grpSpMkLst>
            <pc:docMk/>
            <pc:sldMk cId="2064396005" sldId="271"/>
            <ac:grpSpMk id="16" creationId="{A13A1D8E-FA87-D96C-285A-3299345EE95C}"/>
          </ac:grpSpMkLst>
        </pc:grpChg>
        <pc:picChg chg="del mod topLvl">
          <ac:chgData name="Ting-Ying Chu (UNIV AACHEN)" userId="b89442a8-869a-454d-bab6-7d25f886ec72" providerId="ADAL" clId="{633BF7D9-5201-4E2D-9595-96F7D6B4B8D1}" dt="2024-05-14T08:52:04.354" v="3295" actId="478"/>
          <ac:picMkLst>
            <pc:docMk/>
            <pc:sldMk cId="2064396005" sldId="271"/>
            <ac:picMk id="6" creationId="{DAB31E85-4F15-F6E6-309A-8C8D3478E5DB}"/>
          </ac:picMkLst>
        </pc:picChg>
        <pc:picChg chg="mod modCrop">
          <ac:chgData name="Ting-Ying Chu (UNIV AACHEN)" userId="b89442a8-869a-454d-bab6-7d25f886ec72" providerId="ADAL" clId="{633BF7D9-5201-4E2D-9595-96F7D6B4B8D1}" dt="2024-05-14T08:52:05.541" v="3296" actId="1076"/>
          <ac:picMkLst>
            <pc:docMk/>
            <pc:sldMk cId="2064396005" sldId="271"/>
            <ac:picMk id="18" creationId="{BE308919-FB0F-AD6A-F6B0-1BC6D71AABBA}"/>
          </ac:picMkLst>
        </pc:picChg>
        <pc:picChg chg="del">
          <ac:chgData name="Ting-Ying Chu (UNIV AACHEN)" userId="b89442a8-869a-454d-bab6-7d25f886ec72" providerId="ADAL" clId="{633BF7D9-5201-4E2D-9595-96F7D6B4B8D1}" dt="2024-05-14T08:51:38.326" v="3281" actId="478"/>
          <ac:picMkLst>
            <pc:docMk/>
            <pc:sldMk cId="2064396005" sldId="271"/>
            <ac:picMk id="20" creationId="{82D0C38C-F914-610D-83F7-053983EBF386}"/>
          </ac:picMkLst>
        </pc:picChg>
        <pc:cxnChg chg="del">
          <ac:chgData name="Ting-Ying Chu (UNIV AACHEN)" userId="b89442a8-869a-454d-bab6-7d25f886ec72" providerId="ADAL" clId="{633BF7D9-5201-4E2D-9595-96F7D6B4B8D1}" dt="2024-05-14T08:51:43.047" v="3285" actId="478"/>
          <ac:cxnSpMkLst>
            <pc:docMk/>
            <pc:sldMk cId="2064396005" sldId="271"/>
            <ac:cxnSpMk id="11" creationId="{1A9C7E60-C9BA-76B0-F509-B72D5D8754E6}"/>
          </ac:cxnSpMkLst>
        </pc:cxnChg>
        <pc:cxnChg chg="del topLvl">
          <ac:chgData name="Ting-Ying Chu (UNIV AACHEN)" userId="b89442a8-869a-454d-bab6-7d25f886ec72" providerId="ADAL" clId="{633BF7D9-5201-4E2D-9595-96F7D6B4B8D1}" dt="2024-05-14T08:51:46.721" v="3287" actId="478"/>
          <ac:cxnSpMkLst>
            <pc:docMk/>
            <pc:sldMk cId="2064396005" sldId="271"/>
            <ac:cxnSpMk id="14" creationId="{5E3F7B9B-3F68-BFA1-D6BA-50151C89748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DC62C-A5D2-4D08-9A92-6D05C99BBC7C}"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005BC-D6A4-4F32-8C43-2224DDA06A2F}" type="slidenum">
              <a:rPr lang="en-US" smtClean="0"/>
              <a:t>‹#›</a:t>
            </a:fld>
            <a:endParaRPr lang="en-US"/>
          </a:p>
        </p:txBody>
      </p:sp>
    </p:spTree>
    <p:extLst>
      <p:ext uri="{BB962C8B-B14F-4D97-AF65-F5344CB8AC3E}">
        <p14:creationId xmlns:p14="http://schemas.microsoft.com/office/powerpoint/2010/main" val="318346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E005BC-D6A4-4F32-8C43-2224DDA06A2F}" type="slidenum">
              <a:rPr lang="en-US" smtClean="0"/>
              <a:t>2</a:t>
            </a:fld>
            <a:endParaRPr lang="en-US"/>
          </a:p>
        </p:txBody>
      </p:sp>
    </p:spTree>
    <p:extLst>
      <p:ext uri="{BB962C8B-B14F-4D97-AF65-F5344CB8AC3E}">
        <p14:creationId xmlns:p14="http://schemas.microsoft.com/office/powerpoint/2010/main" val="328628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receiver, its signature will be visible </a:t>
            </a:r>
            <a:r>
              <a:rPr lang="en-US" dirty="0" err="1"/>
              <a:t>NTx</a:t>
            </a:r>
            <a:r>
              <a:rPr lang="en-US" dirty="0"/>
              <a:t> times, one per transmitter. More specifically, </a:t>
            </a:r>
          </a:p>
          <a:p>
            <a:r>
              <a:rPr lang="en-US" dirty="0"/>
              <a:t>First layer: first a suitably-defined </a:t>
            </a:r>
            <a:r>
              <a:rPr lang="en-US" dirty="0" err="1"/>
              <a:t>Atrous</a:t>
            </a:r>
            <a:r>
              <a:rPr lang="en-US" dirty="0"/>
              <a:t> convolution layer that gathers Tx and Rx information at the right positions.</a:t>
            </a:r>
          </a:p>
          <a:p>
            <a:r>
              <a:rPr lang="en-US" dirty="0"/>
              <a:t>Second layer: A second convolution layer, with a 3×3 kernel, learns how to combine these channels and compresses the signal.</a:t>
            </a:r>
          </a:p>
        </p:txBody>
      </p:sp>
      <p:sp>
        <p:nvSpPr>
          <p:cNvPr id="4" name="Slide Number Placeholder 3"/>
          <p:cNvSpPr>
            <a:spLocks noGrp="1"/>
          </p:cNvSpPr>
          <p:nvPr>
            <p:ph type="sldNum" sz="quarter" idx="5"/>
          </p:nvPr>
        </p:nvSpPr>
        <p:spPr/>
        <p:txBody>
          <a:bodyPr/>
          <a:lstStyle/>
          <a:p>
            <a:fld id="{74E005BC-D6A4-4F32-8C43-2224DDA06A2F}" type="slidenum">
              <a:rPr lang="en-US" smtClean="0"/>
              <a:t>3</a:t>
            </a:fld>
            <a:endParaRPr lang="en-US"/>
          </a:p>
        </p:txBody>
      </p:sp>
    </p:spTree>
    <p:extLst>
      <p:ext uri="{BB962C8B-B14F-4D97-AF65-F5344CB8AC3E}">
        <p14:creationId xmlns:p14="http://schemas.microsoft.com/office/powerpoint/2010/main" val="170210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FPN architecture uses 4 blocks composed of 3, 6, 6 and 3 residual layers [14] respectively</a:t>
            </a:r>
          </a:p>
          <a:p>
            <a:r>
              <a:rPr lang="en-US" dirty="0"/>
              <a:t>The channel dimensions are in fact chosen to encode at best the azimuth angle over the entire distance range (i.e., high resolution and narrow field of view at far range, low resolution and wider field of view at near range).</a:t>
            </a:r>
          </a:p>
          <a:p>
            <a:pPr algn="l">
              <a:buFont typeface="+mj-lt"/>
              <a:buAutoNum type="arabicPeriod"/>
            </a:pPr>
            <a:r>
              <a:rPr lang="en-US" b="1" i="0" dirty="0">
                <a:solidFill>
                  <a:srgbClr val="0D0D0D"/>
                </a:solidFill>
                <a:effectLst/>
                <a:highlight>
                  <a:srgbClr val="FFFFFF"/>
                </a:highlight>
                <a:latin typeface="Söhne"/>
              </a:rPr>
              <a:t>High resolution and narrow field of view at far range</a:t>
            </a:r>
            <a:r>
              <a:rPr lang="en-US" b="0" i="0" dirty="0">
                <a:solidFill>
                  <a:srgbClr val="0D0D0D"/>
                </a:solidFill>
                <a:effectLst/>
                <a:highlight>
                  <a:srgbClr val="FFFFFF"/>
                </a:highlight>
                <a:latin typeface="Söhne"/>
              </a:rPr>
              <a:t>: At far distances, where objects are relatively distant from the radar sensor, it's crucial to have high resolution to accurately detect and distinguish objects, especially when the angular difference between objects may be small. Additionally, a narrow field of view helps focus the radar beam, allowing for more precise measurements over longer distances.</a:t>
            </a:r>
          </a:p>
          <a:p>
            <a:pPr algn="l">
              <a:buFont typeface="+mj-lt"/>
              <a:buAutoNum type="arabicPeriod"/>
            </a:pPr>
            <a:r>
              <a:rPr lang="en-US" b="1" i="0" dirty="0">
                <a:solidFill>
                  <a:srgbClr val="0D0D0D"/>
                </a:solidFill>
                <a:effectLst/>
                <a:highlight>
                  <a:srgbClr val="FFFFFF"/>
                </a:highlight>
                <a:latin typeface="Söhne"/>
              </a:rPr>
              <a:t>Low resolution and wider field of view at near range</a:t>
            </a:r>
            <a:r>
              <a:rPr lang="en-US" b="0" i="0" dirty="0">
                <a:solidFill>
                  <a:srgbClr val="0D0D0D"/>
                </a:solidFill>
                <a:effectLst/>
                <a:highlight>
                  <a:srgbClr val="FFFFFF"/>
                </a:highlight>
                <a:latin typeface="Söhne"/>
              </a:rPr>
              <a:t>: Conversely, at closer distances, where objects are nearer to the radar sensor, the angular difference between objects tends to be larger. In this case, a wider field of view can cover a larger area, enabling the radar to capture more objects within its range. However, since objects are closer, the resolution requirements may not be as stringent as at far ranges.</a:t>
            </a:r>
          </a:p>
        </p:txBody>
      </p:sp>
      <p:sp>
        <p:nvSpPr>
          <p:cNvPr id="4" name="Slide Number Placeholder 3"/>
          <p:cNvSpPr>
            <a:spLocks noGrp="1"/>
          </p:cNvSpPr>
          <p:nvPr>
            <p:ph type="sldNum" sz="quarter" idx="5"/>
          </p:nvPr>
        </p:nvSpPr>
        <p:spPr/>
        <p:txBody>
          <a:bodyPr/>
          <a:lstStyle/>
          <a:p>
            <a:fld id="{74E005BC-D6A4-4F32-8C43-2224DDA06A2F}" type="slidenum">
              <a:rPr lang="en-US" smtClean="0"/>
              <a:t>4</a:t>
            </a:fld>
            <a:endParaRPr lang="en-US"/>
          </a:p>
        </p:txBody>
      </p:sp>
    </p:spTree>
    <p:extLst>
      <p:ext uri="{BB962C8B-B14F-4D97-AF65-F5344CB8AC3E}">
        <p14:creationId xmlns:p14="http://schemas.microsoft.com/office/powerpoint/2010/main" val="318077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deconvolution layers upscale only the range axis, producing feature maps that are concatenated with those from the previous pyramid level. A final block of two Conv-</a:t>
            </a:r>
            <a:r>
              <a:rPr lang="en-US" dirty="0" err="1"/>
              <a:t>BatchNorm</a:t>
            </a:r>
            <a:r>
              <a:rPr lang="en-US" dirty="0"/>
              <a:t>-</a:t>
            </a:r>
            <a:r>
              <a:rPr lang="en-US" dirty="0" err="1"/>
              <a:t>ReLU</a:t>
            </a:r>
            <a:r>
              <a:rPr lang="en-US" dirty="0"/>
              <a:t> layers is applied, generating the final range-azimuth latent representation. </a:t>
            </a:r>
          </a:p>
        </p:txBody>
      </p:sp>
      <p:sp>
        <p:nvSpPr>
          <p:cNvPr id="4" name="Slide Number Placeholder 3"/>
          <p:cNvSpPr>
            <a:spLocks noGrp="1"/>
          </p:cNvSpPr>
          <p:nvPr>
            <p:ph type="sldNum" sz="quarter" idx="5"/>
          </p:nvPr>
        </p:nvSpPr>
        <p:spPr/>
        <p:txBody>
          <a:bodyPr/>
          <a:lstStyle/>
          <a:p>
            <a:fld id="{74E005BC-D6A4-4F32-8C43-2224DDA06A2F}" type="slidenum">
              <a:rPr lang="en-US" smtClean="0"/>
              <a:t>5</a:t>
            </a:fld>
            <a:endParaRPr lang="en-US"/>
          </a:p>
        </p:txBody>
      </p:sp>
    </p:spTree>
    <p:extLst>
      <p:ext uri="{BB962C8B-B14F-4D97-AF65-F5344CB8AC3E}">
        <p14:creationId xmlns:p14="http://schemas.microsoft.com/office/powerpoint/2010/main" val="64582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6</a:t>
            </a:fld>
            <a:endParaRPr lang="en-US"/>
          </a:p>
        </p:txBody>
      </p:sp>
    </p:spTree>
    <p:extLst>
      <p:ext uri="{BB962C8B-B14F-4D97-AF65-F5344CB8AC3E}">
        <p14:creationId xmlns:p14="http://schemas.microsoft.com/office/powerpoint/2010/main" val="229868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7</a:t>
            </a:fld>
            <a:endParaRPr lang="en-US"/>
          </a:p>
        </p:txBody>
      </p:sp>
    </p:spTree>
    <p:extLst>
      <p:ext uri="{BB962C8B-B14F-4D97-AF65-F5344CB8AC3E}">
        <p14:creationId xmlns:p14="http://schemas.microsoft.com/office/powerpoint/2010/main" val="407011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E005BC-D6A4-4F32-8C43-2224DDA06A2F}" type="slidenum">
              <a:rPr lang="en-US" smtClean="0"/>
              <a:t>8</a:t>
            </a:fld>
            <a:endParaRPr lang="en-US"/>
          </a:p>
        </p:txBody>
      </p:sp>
    </p:spTree>
    <p:extLst>
      <p:ext uri="{BB962C8B-B14F-4D97-AF65-F5344CB8AC3E}">
        <p14:creationId xmlns:p14="http://schemas.microsoft.com/office/powerpoint/2010/main" val="50945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E005BC-D6A4-4F32-8C43-2224DDA06A2F}" type="slidenum">
              <a:rPr lang="en-US" smtClean="0"/>
              <a:t>12</a:t>
            </a:fld>
            <a:endParaRPr lang="en-US"/>
          </a:p>
        </p:txBody>
      </p:sp>
    </p:spTree>
    <p:extLst>
      <p:ext uri="{BB962C8B-B14F-4D97-AF65-F5344CB8AC3E}">
        <p14:creationId xmlns:p14="http://schemas.microsoft.com/office/powerpoint/2010/main" val="399081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E005BC-D6A4-4F32-8C43-2224DDA06A2F}" type="slidenum">
              <a:rPr lang="en-US" smtClean="0"/>
              <a:t>13</a:t>
            </a:fld>
            <a:endParaRPr lang="en-US"/>
          </a:p>
        </p:txBody>
      </p:sp>
    </p:spTree>
    <p:extLst>
      <p:ext uri="{BB962C8B-B14F-4D97-AF65-F5344CB8AC3E}">
        <p14:creationId xmlns:p14="http://schemas.microsoft.com/office/powerpoint/2010/main" val="130737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0" i="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b="0" i="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7995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0635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5041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7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635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207250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all"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6022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9580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6723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9914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2754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108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54022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892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0476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01242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4884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9932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8560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sz="1800"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806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678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7552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708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5809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7605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8358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311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069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7817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48892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17832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90789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5174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1255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793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98938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28723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4844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762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37006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919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7475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363461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24987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29269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2964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7608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296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950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38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9965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9322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4617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b="0" i="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png"/><Relationship Id="rId4" Type="http://schemas.openxmlformats.org/officeDocument/2006/relationships/slideLayout" Target="../slideLayouts/slideLayout27.xml"/><Relationship Id="rId9" Type="http://schemas.microsoft.com/office/2007/relationships/hdphoto" Target="../media/hdphoto2.wdp"/></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2.xml"/><Relationship Id="rId7" Type="http://schemas.openxmlformats.org/officeDocument/2006/relationships/theme" Target="../theme/theme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microsoft.com/office/2007/relationships/hdphoto" Target="../media/hdphoto3.wdp"/><Relationship Id="rId4" Type="http://schemas.openxmlformats.org/officeDocument/2006/relationships/slideLayout" Target="../slideLayouts/slideLayout3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microsoft.com/office/2007/relationships/hdphoto" Target="../media/hdphoto2.wdp"/><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5.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microsoft.com/office/2007/relationships/hdphoto" Target="../media/hdphoto3.wdp"/><Relationship Id="rId5" Type="http://schemas.openxmlformats.org/officeDocument/2006/relationships/slideLayout" Target="../slideLayouts/slideLayout47.xml"/><Relationship Id="rId10" Type="http://schemas.openxmlformats.org/officeDocument/2006/relationships/image" Target="../media/image7.png"/><Relationship Id="rId4" Type="http://schemas.openxmlformats.org/officeDocument/2006/relationships/slideLayout" Target="../slideLayouts/slideLayout46.xml"/><Relationship Id="rId9" Type="http://schemas.openxmlformats.org/officeDocument/2006/relationships/theme" Target="../theme/theme7.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5.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microsoft.com/office/2007/relationships/hdphoto" Target="../media/hdphoto3.wdp"/><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7.png"/><Relationship Id="rId5" Type="http://schemas.openxmlformats.org/officeDocument/2006/relationships/slideLayout" Target="../slideLayouts/slideLayout55.xml"/><Relationship Id="rId1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theme" Target="../theme/theme8.xml"/><Relationship Id="rId14" Type="http://schemas.microsoft.com/office/2007/relationships/hdphoto" Target="../media/hdphoto2.wdp"/></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9.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7" name="TextBox 6">
            <a:extLst>
              <a:ext uri="{FF2B5EF4-FFF2-40B4-BE49-F238E27FC236}">
                <a16:creationId xmlns:a16="http://schemas.microsoft.com/office/drawing/2014/main" id="{2F48641F-1D1F-E984-6518-064049E8F39E}"/>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75825" y="4926301"/>
            <a:ext cx="792136" cy="210116"/>
          </a:xfrm>
          <a:prstGeom prst="rect">
            <a:avLst/>
          </a:prstGeom>
          <a:noFill/>
          <a:ln>
            <a:noFill/>
          </a:ln>
        </p:spPr>
      </p:pic>
      <p:sp>
        <p:nvSpPr>
          <p:cNvPr id="7" name="TextBox 6">
            <a:extLst>
              <a:ext uri="{FF2B5EF4-FFF2-40B4-BE49-F238E27FC236}">
                <a16:creationId xmlns:a16="http://schemas.microsoft.com/office/drawing/2014/main" id="{F0C4C440-47CE-4053-1AE5-EBED34A680B7}"/>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84544591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875824" y="4762607"/>
            <a:ext cx="400711" cy="303451"/>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9F62EC49-EE95-8064-01C6-E93931B0F11F}"/>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67400256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Solliance_high.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884980" y="4859287"/>
            <a:ext cx="445910" cy="24500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B68A4F76-A23B-1CAF-1A9D-1117B3208BFF}"/>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59769223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4-Exascience.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75824" y="4873805"/>
            <a:ext cx="464996" cy="225074"/>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130306F4-B539-D873-7FD0-3E15895F3354}"/>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5253405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descr="5-energyville.png"/>
          <p:cNvPicPr>
            <a:picLocks noChangeAspect="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875825" y="4874328"/>
            <a:ext cx="514398" cy="213028"/>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435EDE3B-6373-3D84-2D6B-FE3F06E400A2}"/>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243643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20" r:id="rId6"/>
    <p:sldLayoutId id="214748380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5-energyville.png"/>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tretch>
            <a:fillRect/>
          </a:stretch>
        </p:blipFill>
        <p:spPr>
          <a:xfrm>
            <a:off x="1475512" y="4874328"/>
            <a:ext cx="514398" cy="213028"/>
          </a:xfrm>
          <a:prstGeom prst="rect">
            <a:avLst/>
          </a:prstGeom>
        </p:spPr>
      </p:pic>
      <p:pic>
        <p:nvPicPr>
          <p:cNvPr id="10" name="Picture 9" descr="Solliance_high.jpg"/>
          <p:cNvPicPr>
            <a:picLocks noChangeAspect="1"/>
          </p:cNvPicPr>
          <p:nvPr/>
        </p:nvPicPr>
        <p:blipFill rotWithShape="1">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a:stretch/>
        </p:blipFill>
        <p:spPr>
          <a:xfrm>
            <a:off x="878495" y="4859287"/>
            <a:ext cx="445910" cy="245002"/>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8A853B66-7651-DEAB-E96C-BD10C7439727}"/>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77182238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21" r:id="rId6"/>
    <p:sldLayoutId id="2147483823" r:id="rId7"/>
    <p:sldLayoutId id="214748381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12" name="Picture 11" descr="5-energyville.png">
            <a:extLst>
              <a:ext uri="{FF2B5EF4-FFF2-40B4-BE49-F238E27FC236}">
                <a16:creationId xmlns:a16="http://schemas.microsoft.com/office/drawing/2014/main" id="{961D7E66-DD77-DD4E-A2F9-0EB1AE8B635D}"/>
              </a:ext>
            </a:extLst>
          </p:cNvPr>
          <p:cNvPicPr>
            <a:picLocks noChangeAspect="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2044255" y="4874328"/>
            <a:ext cx="514398" cy="213028"/>
          </a:xfrm>
          <a:prstGeom prst="rect">
            <a:avLst/>
          </a:prstGeom>
        </p:spPr>
      </p:pic>
      <p:pic>
        <p:nvPicPr>
          <p:cNvPr id="13" name="Picture 12" descr="Solliance_high.jpg">
            <a:extLst>
              <a:ext uri="{FF2B5EF4-FFF2-40B4-BE49-F238E27FC236}">
                <a16:creationId xmlns:a16="http://schemas.microsoft.com/office/drawing/2014/main" id="{F1A2C11F-E412-1842-A554-3B31C2E27AA9}"/>
              </a:ext>
            </a:extLst>
          </p:cNvPr>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rcRect/>
          <a:stretch/>
        </p:blipFill>
        <p:spPr>
          <a:xfrm>
            <a:off x="2699860" y="4859287"/>
            <a:ext cx="445910" cy="245002"/>
          </a:xfrm>
          <a:prstGeom prst="rect">
            <a:avLst/>
          </a:prstGeom>
        </p:spPr>
      </p:pic>
      <p:pic>
        <p:nvPicPr>
          <p:cNvPr id="14" name="Picture 13">
            <a:extLst>
              <a:ext uri="{FF2B5EF4-FFF2-40B4-BE49-F238E27FC236}">
                <a16:creationId xmlns:a16="http://schemas.microsoft.com/office/drawing/2014/main" id="{1BEDFC20-D3E9-D441-9C1B-849D8E81C6A7}"/>
              </a:ext>
            </a:extLst>
          </p:cNvPr>
          <p:cNvPicPr>
            <a:picLocks noChangeAspect="1"/>
          </p:cNvPicPr>
          <p:nvPr/>
        </p:nvPicPr>
        <p:blipFill>
          <a:blip r:embed="rId15"/>
          <a:stretch>
            <a:fillRect/>
          </a:stretch>
        </p:blipFill>
        <p:spPr>
          <a:xfrm>
            <a:off x="849720" y="4948516"/>
            <a:ext cx="1052076" cy="86061"/>
          </a:xfrm>
          <a:prstGeom prst="rect">
            <a:avLst/>
          </a:prstGeom>
        </p:spPr>
      </p:pic>
      <p:sp>
        <p:nvSpPr>
          <p:cNvPr id="5" name="TextBox 4">
            <a:extLst>
              <a:ext uri="{FF2B5EF4-FFF2-40B4-BE49-F238E27FC236}">
                <a16:creationId xmlns:a16="http://schemas.microsoft.com/office/drawing/2014/main" id="{F84CA163-E486-C3B4-67C2-A5687B76D938}"/>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3165917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22" r:id="rId6"/>
    <p:sldLayoutId id="2147483824" r:id="rId7"/>
    <p:sldLayoutId id="214748381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7" name="Picture 6">
            <a:extLst>
              <a:ext uri="{FF2B5EF4-FFF2-40B4-BE49-F238E27FC236}">
                <a16:creationId xmlns:a16="http://schemas.microsoft.com/office/drawing/2014/main" id="{02B3D6AF-C774-FF48-87E9-79B547A4F59C}"/>
              </a:ext>
            </a:extLst>
          </p:cNvPr>
          <p:cNvPicPr>
            <a:picLocks noChangeAspect="1"/>
          </p:cNvPicPr>
          <p:nvPr/>
        </p:nvPicPr>
        <p:blipFill rotWithShape="1">
          <a:blip r:embed="rId9"/>
          <a:srcRect l="16414" t="26009" r="16414" b="26009"/>
          <a:stretch/>
        </p:blipFill>
        <p:spPr>
          <a:xfrm>
            <a:off x="938572" y="4875265"/>
            <a:ext cx="552836" cy="222129"/>
          </a:xfrm>
          <a:prstGeom prst="rect">
            <a:avLst/>
          </a:prstGeom>
        </p:spPr>
      </p:pic>
      <p:sp>
        <p:nvSpPr>
          <p:cNvPr id="5" name="TextBox 4">
            <a:extLst>
              <a:ext uri="{FF2B5EF4-FFF2-40B4-BE49-F238E27FC236}">
                <a16:creationId xmlns:a16="http://schemas.microsoft.com/office/drawing/2014/main" id="{CBB81E40-B4EC-2E13-0199-8F5E3ED7D241}"/>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63215630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AD05-BCD9-4C21-797B-08F59D97EB60}"/>
              </a:ext>
            </a:extLst>
          </p:cNvPr>
          <p:cNvSpPr>
            <a:spLocks noGrp="1"/>
          </p:cNvSpPr>
          <p:nvPr>
            <p:ph type="ctrTitle"/>
          </p:nvPr>
        </p:nvSpPr>
        <p:spPr/>
        <p:txBody>
          <a:bodyPr/>
          <a:lstStyle/>
          <a:p>
            <a:r>
              <a:rPr lang="en-US" dirty="0"/>
              <a:t>FFT-</a:t>
            </a:r>
            <a:r>
              <a:rPr lang="en-US" dirty="0" err="1"/>
              <a:t>RadNet</a:t>
            </a:r>
            <a:r>
              <a:rPr lang="en-US" dirty="0"/>
              <a:t> vs. conventional data preprocessing</a:t>
            </a:r>
          </a:p>
        </p:txBody>
      </p:sp>
      <p:sp>
        <p:nvSpPr>
          <p:cNvPr id="3" name="Subtitle 2">
            <a:extLst>
              <a:ext uri="{FF2B5EF4-FFF2-40B4-BE49-F238E27FC236}">
                <a16:creationId xmlns:a16="http://schemas.microsoft.com/office/drawing/2014/main" id="{1AA9390F-AB49-96F0-FA0C-17B1F1500709}"/>
              </a:ext>
            </a:extLst>
          </p:cNvPr>
          <p:cNvSpPr>
            <a:spLocks noGrp="1"/>
          </p:cNvSpPr>
          <p:nvPr>
            <p:ph type="subTitle" idx="1"/>
          </p:nvPr>
        </p:nvSpPr>
        <p:spPr/>
        <p:txBody>
          <a:bodyPr/>
          <a:lstStyle/>
          <a:p>
            <a:r>
              <a:rPr lang="en-US" dirty="0" err="1"/>
              <a:t>TingYing</a:t>
            </a:r>
            <a:r>
              <a:rPr lang="en-US" dirty="0"/>
              <a:t> Chu</a:t>
            </a:r>
          </a:p>
        </p:txBody>
      </p:sp>
    </p:spTree>
    <p:extLst>
      <p:ext uri="{BB962C8B-B14F-4D97-AF65-F5344CB8AC3E}">
        <p14:creationId xmlns:p14="http://schemas.microsoft.com/office/powerpoint/2010/main" val="115724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B2E13B-C095-A5DA-B618-2547242748D5}"/>
              </a:ext>
            </a:extLst>
          </p:cNvPr>
          <p:cNvPicPr>
            <a:picLocks noChangeAspect="1"/>
          </p:cNvPicPr>
          <p:nvPr/>
        </p:nvPicPr>
        <p:blipFill>
          <a:blip r:embed="rId2"/>
          <a:stretch>
            <a:fillRect/>
          </a:stretch>
        </p:blipFill>
        <p:spPr>
          <a:xfrm>
            <a:off x="1937324" y="953309"/>
            <a:ext cx="7136281" cy="1764084"/>
          </a:xfrm>
          <a:prstGeom prst="rect">
            <a:avLst/>
          </a:prstGeom>
        </p:spPr>
      </p:pic>
      <p:sp>
        <p:nvSpPr>
          <p:cNvPr id="2" name="Title 1">
            <a:extLst>
              <a:ext uri="{FF2B5EF4-FFF2-40B4-BE49-F238E27FC236}">
                <a16:creationId xmlns:a16="http://schemas.microsoft.com/office/drawing/2014/main" id="{5D55A728-F71D-8557-AEAD-01764F98111B}"/>
              </a:ext>
            </a:extLst>
          </p:cNvPr>
          <p:cNvSpPr>
            <a:spLocks noGrp="1"/>
          </p:cNvSpPr>
          <p:nvPr>
            <p:ph type="title"/>
          </p:nvPr>
        </p:nvSpPr>
        <p:spPr/>
        <p:txBody>
          <a:bodyPr/>
          <a:lstStyle/>
          <a:p>
            <a:r>
              <a:rPr lang="en-US" dirty="0" err="1"/>
              <a:t>ADCNet</a:t>
            </a:r>
            <a:endParaRPr lang="en-US" dirty="0"/>
          </a:p>
        </p:txBody>
      </p:sp>
      <p:sp>
        <p:nvSpPr>
          <p:cNvPr id="3" name="Content Placeholder 2">
            <a:extLst>
              <a:ext uri="{FF2B5EF4-FFF2-40B4-BE49-F238E27FC236}">
                <a16:creationId xmlns:a16="http://schemas.microsoft.com/office/drawing/2014/main" id="{F0144939-E400-65BE-82B0-4B8D12AA2734}"/>
              </a:ext>
            </a:extLst>
          </p:cNvPr>
          <p:cNvSpPr>
            <a:spLocks noGrp="1"/>
          </p:cNvSpPr>
          <p:nvPr>
            <p:ph idx="1"/>
          </p:nvPr>
        </p:nvSpPr>
        <p:spPr>
          <a:xfrm>
            <a:off x="160631" y="898556"/>
            <a:ext cx="2443445" cy="471829"/>
          </a:xfrm>
        </p:spPr>
        <p:txBody>
          <a:bodyPr>
            <a:normAutofit fontScale="85000" lnSpcReduction="10000"/>
          </a:bodyPr>
          <a:lstStyle/>
          <a:p>
            <a:r>
              <a:rPr lang="en-US" dirty="0"/>
              <a:t>Backbone: FFT-</a:t>
            </a:r>
            <a:r>
              <a:rPr lang="en-US" dirty="0" err="1"/>
              <a:t>RadNet</a:t>
            </a:r>
            <a:endParaRPr lang="en-US" dirty="0"/>
          </a:p>
        </p:txBody>
      </p:sp>
      <p:sp>
        <p:nvSpPr>
          <p:cNvPr id="4" name="Slide Number Placeholder 3">
            <a:extLst>
              <a:ext uri="{FF2B5EF4-FFF2-40B4-BE49-F238E27FC236}">
                <a16:creationId xmlns:a16="http://schemas.microsoft.com/office/drawing/2014/main" id="{3B0E0324-9F7A-6B6D-BD0A-8FE2EE138307}"/>
              </a:ext>
            </a:extLst>
          </p:cNvPr>
          <p:cNvSpPr>
            <a:spLocks noGrp="1"/>
          </p:cNvSpPr>
          <p:nvPr>
            <p:ph type="sldNum" sz="quarter" idx="12"/>
          </p:nvPr>
        </p:nvSpPr>
        <p:spPr/>
        <p:txBody>
          <a:bodyPr/>
          <a:lstStyle/>
          <a:p>
            <a:fld id="{8836216C-5BC3-7C44-80F8-E30864FFC228}" type="slidenum">
              <a:rPr lang="en-US" smtClean="0"/>
              <a:t>10</a:t>
            </a:fld>
            <a:endParaRPr lang="en-US"/>
          </a:p>
        </p:txBody>
      </p:sp>
      <p:pic>
        <p:nvPicPr>
          <p:cNvPr id="11" name="Picture 10">
            <a:extLst>
              <a:ext uri="{FF2B5EF4-FFF2-40B4-BE49-F238E27FC236}">
                <a16:creationId xmlns:a16="http://schemas.microsoft.com/office/drawing/2014/main" id="{8FB58E2B-4E62-A970-97AC-3CF8E2072AA4}"/>
              </a:ext>
            </a:extLst>
          </p:cNvPr>
          <p:cNvPicPr>
            <a:picLocks noChangeAspect="1"/>
          </p:cNvPicPr>
          <p:nvPr/>
        </p:nvPicPr>
        <p:blipFill rotWithShape="1">
          <a:blip r:embed="rId3"/>
          <a:srcRect l="2112" r="3678"/>
          <a:stretch/>
        </p:blipFill>
        <p:spPr>
          <a:xfrm>
            <a:off x="2934168" y="2632755"/>
            <a:ext cx="5719688" cy="2345881"/>
          </a:xfrm>
          <a:prstGeom prst="rect">
            <a:avLst/>
          </a:prstGeom>
        </p:spPr>
      </p:pic>
      <p:sp>
        <p:nvSpPr>
          <p:cNvPr id="12" name="Rectangle: Rounded Corners 11">
            <a:extLst>
              <a:ext uri="{FF2B5EF4-FFF2-40B4-BE49-F238E27FC236}">
                <a16:creationId xmlns:a16="http://schemas.microsoft.com/office/drawing/2014/main" id="{707AEB63-E8DB-EB06-E896-C22D07EC7127}"/>
              </a:ext>
            </a:extLst>
          </p:cNvPr>
          <p:cNvSpPr/>
          <p:nvPr/>
        </p:nvSpPr>
        <p:spPr>
          <a:xfrm>
            <a:off x="2694312" y="1455725"/>
            <a:ext cx="1210518" cy="96443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3" name="Rectangle: Rounded Corners 12">
            <a:extLst>
              <a:ext uri="{FF2B5EF4-FFF2-40B4-BE49-F238E27FC236}">
                <a16:creationId xmlns:a16="http://schemas.microsoft.com/office/drawing/2014/main" id="{3D2E15A2-54AC-59D4-14FD-F6F2C1E0DD9E}"/>
              </a:ext>
            </a:extLst>
          </p:cNvPr>
          <p:cNvSpPr/>
          <p:nvPr/>
        </p:nvSpPr>
        <p:spPr>
          <a:xfrm>
            <a:off x="3602242" y="2848141"/>
            <a:ext cx="1136072" cy="8774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10059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728-F71D-8557-AEAD-01764F98111B}"/>
              </a:ext>
            </a:extLst>
          </p:cNvPr>
          <p:cNvSpPr>
            <a:spLocks noGrp="1"/>
          </p:cNvSpPr>
          <p:nvPr>
            <p:ph type="title"/>
          </p:nvPr>
        </p:nvSpPr>
        <p:spPr/>
        <p:txBody>
          <a:bodyPr/>
          <a:lstStyle/>
          <a:p>
            <a:r>
              <a:rPr lang="en-US" dirty="0" err="1"/>
              <a:t>ADCNet</a:t>
            </a:r>
            <a:endParaRPr lang="en-US" dirty="0"/>
          </a:p>
        </p:txBody>
      </p:sp>
      <p:sp>
        <p:nvSpPr>
          <p:cNvPr id="3" name="Content Placeholder 2">
            <a:extLst>
              <a:ext uri="{FF2B5EF4-FFF2-40B4-BE49-F238E27FC236}">
                <a16:creationId xmlns:a16="http://schemas.microsoft.com/office/drawing/2014/main" id="{F0144939-E400-65BE-82B0-4B8D12AA2734}"/>
              </a:ext>
            </a:extLst>
          </p:cNvPr>
          <p:cNvSpPr>
            <a:spLocks noGrp="1"/>
          </p:cNvSpPr>
          <p:nvPr>
            <p:ph idx="1"/>
          </p:nvPr>
        </p:nvSpPr>
        <p:spPr>
          <a:xfrm>
            <a:off x="160631" y="1042935"/>
            <a:ext cx="2443445" cy="1080639"/>
          </a:xfrm>
        </p:spPr>
        <p:txBody>
          <a:bodyPr>
            <a:normAutofit/>
          </a:bodyPr>
          <a:lstStyle/>
          <a:p>
            <a:r>
              <a:rPr lang="en-US" dirty="0"/>
              <a:t>Learnable window</a:t>
            </a:r>
          </a:p>
          <a:p>
            <a:r>
              <a:rPr lang="en-US" dirty="0"/>
              <a:t>Learnable DFT</a:t>
            </a:r>
          </a:p>
        </p:txBody>
      </p:sp>
      <p:sp>
        <p:nvSpPr>
          <p:cNvPr id="4" name="Slide Number Placeholder 3">
            <a:extLst>
              <a:ext uri="{FF2B5EF4-FFF2-40B4-BE49-F238E27FC236}">
                <a16:creationId xmlns:a16="http://schemas.microsoft.com/office/drawing/2014/main" id="{3B0E0324-9F7A-6B6D-BD0A-8FE2EE138307}"/>
              </a:ext>
            </a:extLst>
          </p:cNvPr>
          <p:cNvSpPr>
            <a:spLocks noGrp="1"/>
          </p:cNvSpPr>
          <p:nvPr>
            <p:ph type="sldNum" sz="quarter" idx="12"/>
          </p:nvPr>
        </p:nvSpPr>
        <p:spPr/>
        <p:txBody>
          <a:bodyPr/>
          <a:lstStyle/>
          <a:p>
            <a:fld id="{8836216C-5BC3-7C44-80F8-E30864FFC228}" type="slidenum">
              <a:rPr lang="en-US" smtClean="0"/>
              <a:t>11</a:t>
            </a:fld>
            <a:endParaRPr lang="en-US"/>
          </a:p>
        </p:txBody>
      </p:sp>
      <p:pic>
        <p:nvPicPr>
          <p:cNvPr id="8" name="Picture 7">
            <a:extLst>
              <a:ext uri="{FF2B5EF4-FFF2-40B4-BE49-F238E27FC236}">
                <a16:creationId xmlns:a16="http://schemas.microsoft.com/office/drawing/2014/main" id="{EE5D2A10-6AB2-73F9-3F88-983D7CC3530D}"/>
              </a:ext>
            </a:extLst>
          </p:cNvPr>
          <p:cNvPicPr>
            <a:picLocks noChangeAspect="1"/>
          </p:cNvPicPr>
          <p:nvPr/>
        </p:nvPicPr>
        <p:blipFill>
          <a:blip r:embed="rId2"/>
          <a:stretch>
            <a:fillRect/>
          </a:stretch>
        </p:blipFill>
        <p:spPr>
          <a:xfrm>
            <a:off x="2523948" y="1253369"/>
            <a:ext cx="6596485" cy="1825058"/>
          </a:xfrm>
          <a:prstGeom prst="rect">
            <a:avLst/>
          </a:prstGeom>
        </p:spPr>
      </p:pic>
      <p:pic>
        <p:nvPicPr>
          <p:cNvPr id="10" name="Picture 9">
            <a:extLst>
              <a:ext uri="{FF2B5EF4-FFF2-40B4-BE49-F238E27FC236}">
                <a16:creationId xmlns:a16="http://schemas.microsoft.com/office/drawing/2014/main" id="{C6B2E13B-C095-A5DA-B618-2547242748D5}"/>
              </a:ext>
            </a:extLst>
          </p:cNvPr>
          <p:cNvPicPr>
            <a:picLocks noChangeAspect="1"/>
          </p:cNvPicPr>
          <p:nvPr/>
        </p:nvPicPr>
        <p:blipFill>
          <a:blip r:embed="rId3"/>
          <a:stretch>
            <a:fillRect/>
          </a:stretch>
        </p:blipFill>
        <p:spPr>
          <a:xfrm>
            <a:off x="3968685" y="22936"/>
            <a:ext cx="5175315" cy="1279335"/>
          </a:xfrm>
          <a:prstGeom prst="rect">
            <a:avLst/>
          </a:prstGeom>
        </p:spPr>
      </p:pic>
      <p:pic>
        <p:nvPicPr>
          <p:cNvPr id="7" name="Picture 6">
            <a:extLst>
              <a:ext uri="{FF2B5EF4-FFF2-40B4-BE49-F238E27FC236}">
                <a16:creationId xmlns:a16="http://schemas.microsoft.com/office/drawing/2014/main" id="{97840697-5CDB-C54C-111C-0DC35A0E4D1D}"/>
              </a:ext>
            </a:extLst>
          </p:cNvPr>
          <p:cNvPicPr>
            <a:picLocks noChangeAspect="1"/>
          </p:cNvPicPr>
          <p:nvPr/>
        </p:nvPicPr>
        <p:blipFill>
          <a:blip r:embed="rId4"/>
          <a:stretch>
            <a:fillRect/>
          </a:stretch>
        </p:blipFill>
        <p:spPr>
          <a:xfrm>
            <a:off x="3315645" y="3082475"/>
            <a:ext cx="2679802" cy="2066802"/>
          </a:xfrm>
          <a:prstGeom prst="rect">
            <a:avLst/>
          </a:prstGeom>
        </p:spPr>
      </p:pic>
      <p:pic>
        <p:nvPicPr>
          <p:cNvPr id="11" name="Picture 10">
            <a:extLst>
              <a:ext uri="{FF2B5EF4-FFF2-40B4-BE49-F238E27FC236}">
                <a16:creationId xmlns:a16="http://schemas.microsoft.com/office/drawing/2014/main" id="{43F3B304-4714-F1EE-48DD-4CF5CC1D3D69}"/>
              </a:ext>
            </a:extLst>
          </p:cNvPr>
          <p:cNvPicPr>
            <a:picLocks noChangeAspect="1"/>
          </p:cNvPicPr>
          <p:nvPr/>
        </p:nvPicPr>
        <p:blipFill>
          <a:blip r:embed="rId5"/>
          <a:stretch>
            <a:fillRect/>
          </a:stretch>
        </p:blipFill>
        <p:spPr>
          <a:xfrm>
            <a:off x="6315959" y="3084215"/>
            <a:ext cx="2598147" cy="2053505"/>
          </a:xfrm>
          <a:prstGeom prst="rect">
            <a:avLst/>
          </a:prstGeom>
        </p:spPr>
      </p:pic>
    </p:spTree>
    <p:extLst>
      <p:ext uri="{BB962C8B-B14F-4D97-AF65-F5344CB8AC3E}">
        <p14:creationId xmlns:p14="http://schemas.microsoft.com/office/powerpoint/2010/main" val="258007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696-0594-80EE-2321-9E43EAFCACF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D03652-990F-A3AE-73DB-F1D73770F8E0}"/>
              </a:ext>
            </a:extLst>
          </p:cNvPr>
          <p:cNvSpPr>
            <a:spLocks noGrp="1"/>
          </p:cNvSpPr>
          <p:nvPr>
            <p:ph idx="1"/>
          </p:nvPr>
        </p:nvSpPr>
        <p:spPr>
          <a:xfrm>
            <a:off x="160630" y="1078230"/>
            <a:ext cx="3006776" cy="3524250"/>
          </a:xfrm>
        </p:spPr>
        <p:txBody>
          <a:bodyPr>
            <a:normAutofit/>
          </a:bodyPr>
          <a:lstStyle/>
          <a:p>
            <a:r>
              <a:rPr lang="en-US" dirty="0"/>
              <a:t>Range and Doppler processing: range-doppler profile</a:t>
            </a:r>
          </a:p>
          <a:p>
            <a:endParaRPr lang="en-US" dirty="0"/>
          </a:p>
        </p:txBody>
      </p:sp>
      <p:sp>
        <p:nvSpPr>
          <p:cNvPr id="4" name="Slide Number Placeholder 3">
            <a:extLst>
              <a:ext uri="{FF2B5EF4-FFF2-40B4-BE49-F238E27FC236}">
                <a16:creationId xmlns:a16="http://schemas.microsoft.com/office/drawing/2014/main" id="{3378CC97-730C-5AA2-2EF7-91D681332FA3}"/>
              </a:ext>
            </a:extLst>
          </p:cNvPr>
          <p:cNvSpPr>
            <a:spLocks noGrp="1"/>
          </p:cNvSpPr>
          <p:nvPr>
            <p:ph type="sldNum" sz="quarter" idx="12"/>
          </p:nvPr>
        </p:nvSpPr>
        <p:spPr/>
        <p:txBody>
          <a:bodyPr/>
          <a:lstStyle/>
          <a:p>
            <a:fld id="{8836216C-5BC3-7C44-80F8-E30864FFC228}" type="slidenum">
              <a:rPr lang="en-US" smtClean="0"/>
              <a:t>12</a:t>
            </a:fld>
            <a:endParaRPr lang="en-US"/>
          </a:p>
        </p:txBody>
      </p:sp>
      <p:sp>
        <p:nvSpPr>
          <p:cNvPr id="5" name="Text Placeholder 4">
            <a:extLst>
              <a:ext uri="{FF2B5EF4-FFF2-40B4-BE49-F238E27FC236}">
                <a16:creationId xmlns:a16="http://schemas.microsoft.com/office/drawing/2014/main" id="{9E97572A-E496-2DE5-B456-898B9F5E996D}"/>
              </a:ext>
            </a:extLst>
          </p:cNvPr>
          <p:cNvSpPr>
            <a:spLocks noGrp="1"/>
          </p:cNvSpPr>
          <p:nvPr>
            <p:ph type="body" sz="quarter" idx="13"/>
          </p:nvPr>
        </p:nvSpPr>
        <p:spPr/>
        <p:txBody>
          <a:bodyPr/>
          <a:lstStyle/>
          <a:p>
            <a:endParaRPr lang="en-US"/>
          </a:p>
        </p:txBody>
      </p:sp>
      <p:pic>
        <p:nvPicPr>
          <p:cNvPr id="13" name="Picture 12">
            <a:extLst>
              <a:ext uri="{FF2B5EF4-FFF2-40B4-BE49-F238E27FC236}">
                <a16:creationId xmlns:a16="http://schemas.microsoft.com/office/drawing/2014/main" id="{310F77F7-86DE-9360-B942-3E845FECEFC2}"/>
              </a:ext>
            </a:extLst>
          </p:cNvPr>
          <p:cNvPicPr>
            <a:picLocks noChangeAspect="1"/>
          </p:cNvPicPr>
          <p:nvPr/>
        </p:nvPicPr>
        <p:blipFill rotWithShape="1">
          <a:blip r:embed="rId3"/>
          <a:srcRect l="2112" r="3678"/>
          <a:stretch/>
        </p:blipFill>
        <p:spPr>
          <a:xfrm>
            <a:off x="3167406" y="1632877"/>
            <a:ext cx="5888102" cy="2414955"/>
          </a:xfrm>
          <a:prstGeom prst="rect">
            <a:avLst/>
          </a:prstGeom>
        </p:spPr>
      </p:pic>
      <p:sp>
        <p:nvSpPr>
          <p:cNvPr id="14" name="TextBox 13">
            <a:extLst>
              <a:ext uri="{FF2B5EF4-FFF2-40B4-BE49-F238E27FC236}">
                <a16:creationId xmlns:a16="http://schemas.microsoft.com/office/drawing/2014/main" id="{EFD0B4B5-2013-3BB1-8D72-3A92ACF1DA43}"/>
              </a:ext>
            </a:extLst>
          </p:cNvPr>
          <p:cNvSpPr txBox="1"/>
          <p:nvPr/>
        </p:nvSpPr>
        <p:spPr>
          <a:xfrm>
            <a:off x="3490537" y="1721595"/>
            <a:ext cx="2093661" cy="276999"/>
          </a:xfrm>
          <a:prstGeom prst="rect">
            <a:avLst/>
          </a:prstGeom>
          <a:noFill/>
        </p:spPr>
        <p:txBody>
          <a:bodyPr wrap="square" rtlCol="0">
            <a:spAutoFit/>
          </a:bodyPr>
          <a:lstStyle/>
          <a:p>
            <a:pPr algn="ctr"/>
            <a:r>
              <a:rPr lang="en-US" sz="1200" dirty="0"/>
              <a:t>Windowing function</a:t>
            </a:r>
          </a:p>
        </p:txBody>
      </p:sp>
    </p:spTree>
    <p:extLst>
      <p:ext uri="{BB962C8B-B14F-4D97-AF65-F5344CB8AC3E}">
        <p14:creationId xmlns:p14="http://schemas.microsoft.com/office/powerpoint/2010/main" val="12912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2B7-D63B-7480-EB28-1E20E9B52B7B}"/>
              </a:ext>
            </a:extLst>
          </p:cNvPr>
          <p:cNvSpPr>
            <a:spLocks noGrp="1"/>
          </p:cNvSpPr>
          <p:nvPr>
            <p:ph type="title"/>
          </p:nvPr>
        </p:nvSpPr>
        <p:spPr/>
        <p:txBody>
          <a:bodyPr/>
          <a:lstStyle/>
          <a:p>
            <a:r>
              <a:rPr lang="en-US" dirty="0"/>
              <a:t>FFT-</a:t>
            </a:r>
            <a:r>
              <a:rPr lang="en-US" dirty="0" err="1"/>
              <a:t>RadNet</a:t>
            </a:r>
            <a:endParaRPr lang="en-US" dirty="0"/>
          </a:p>
        </p:txBody>
      </p:sp>
      <p:sp>
        <p:nvSpPr>
          <p:cNvPr id="4" name="Slide Number Placeholder 3">
            <a:extLst>
              <a:ext uri="{FF2B5EF4-FFF2-40B4-BE49-F238E27FC236}">
                <a16:creationId xmlns:a16="http://schemas.microsoft.com/office/drawing/2014/main" id="{C3595AB6-1CBB-6FA7-74A3-9030A71F7655}"/>
              </a:ext>
            </a:extLst>
          </p:cNvPr>
          <p:cNvSpPr>
            <a:spLocks noGrp="1"/>
          </p:cNvSpPr>
          <p:nvPr>
            <p:ph type="sldNum" sz="quarter" idx="12"/>
          </p:nvPr>
        </p:nvSpPr>
        <p:spPr/>
        <p:txBody>
          <a:bodyPr/>
          <a:lstStyle/>
          <a:p>
            <a:fld id="{8836216C-5BC3-7C44-80F8-E30864FFC228}" type="slidenum">
              <a:rPr lang="en-US" smtClean="0"/>
              <a:t>13</a:t>
            </a:fld>
            <a:endParaRPr lang="en-US"/>
          </a:p>
        </p:txBody>
      </p:sp>
      <p:sp>
        <p:nvSpPr>
          <p:cNvPr id="5" name="Text Placeholder 4">
            <a:extLst>
              <a:ext uri="{FF2B5EF4-FFF2-40B4-BE49-F238E27FC236}">
                <a16:creationId xmlns:a16="http://schemas.microsoft.com/office/drawing/2014/main" id="{137458C7-5823-F7C6-5267-BE4AAA58AB3B}"/>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1324A2A3-0647-E0E5-4508-32C04110A5B4}"/>
              </a:ext>
            </a:extLst>
          </p:cNvPr>
          <p:cNvPicPr>
            <a:picLocks noChangeAspect="1"/>
          </p:cNvPicPr>
          <p:nvPr/>
        </p:nvPicPr>
        <p:blipFill>
          <a:blip r:embed="rId3"/>
          <a:stretch>
            <a:fillRect/>
          </a:stretch>
        </p:blipFill>
        <p:spPr>
          <a:xfrm>
            <a:off x="160629" y="667759"/>
            <a:ext cx="4842711" cy="3515127"/>
          </a:xfrm>
          <a:prstGeom prst="rect">
            <a:avLst/>
          </a:prstGeom>
        </p:spPr>
      </p:pic>
      <p:pic>
        <p:nvPicPr>
          <p:cNvPr id="9" name="Picture 8">
            <a:extLst>
              <a:ext uri="{FF2B5EF4-FFF2-40B4-BE49-F238E27FC236}">
                <a16:creationId xmlns:a16="http://schemas.microsoft.com/office/drawing/2014/main" id="{CB38F855-0CC1-55F1-1107-BA08B3A1AE3E}"/>
              </a:ext>
            </a:extLst>
          </p:cNvPr>
          <p:cNvPicPr>
            <a:picLocks noChangeAspect="1"/>
          </p:cNvPicPr>
          <p:nvPr/>
        </p:nvPicPr>
        <p:blipFill>
          <a:blip r:embed="rId4"/>
          <a:stretch>
            <a:fillRect/>
          </a:stretch>
        </p:blipFill>
        <p:spPr>
          <a:xfrm>
            <a:off x="3850103" y="2653943"/>
            <a:ext cx="5233737" cy="2209175"/>
          </a:xfrm>
          <a:prstGeom prst="rect">
            <a:avLst/>
          </a:prstGeom>
        </p:spPr>
      </p:pic>
      <p:pic>
        <p:nvPicPr>
          <p:cNvPr id="11" name="Picture 10">
            <a:extLst>
              <a:ext uri="{FF2B5EF4-FFF2-40B4-BE49-F238E27FC236}">
                <a16:creationId xmlns:a16="http://schemas.microsoft.com/office/drawing/2014/main" id="{36153F32-6631-8192-0865-D202FD08D1D2}"/>
              </a:ext>
            </a:extLst>
          </p:cNvPr>
          <p:cNvPicPr>
            <a:picLocks noChangeAspect="1"/>
          </p:cNvPicPr>
          <p:nvPr/>
        </p:nvPicPr>
        <p:blipFill>
          <a:blip r:embed="rId5"/>
          <a:stretch>
            <a:fillRect/>
          </a:stretch>
        </p:blipFill>
        <p:spPr>
          <a:xfrm>
            <a:off x="3820024" y="1803023"/>
            <a:ext cx="5293896" cy="820244"/>
          </a:xfrm>
          <a:prstGeom prst="rect">
            <a:avLst/>
          </a:prstGeom>
        </p:spPr>
      </p:pic>
    </p:spTree>
    <p:extLst>
      <p:ext uri="{BB962C8B-B14F-4D97-AF65-F5344CB8AC3E}">
        <p14:creationId xmlns:p14="http://schemas.microsoft.com/office/powerpoint/2010/main" val="145863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696-0594-80EE-2321-9E43EAFCACF4}"/>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3DD03652-990F-A3AE-73DB-F1D73770F8E0}"/>
              </a:ext>
            </a:extLst>
          </p:cNvPr>
          <p:cNvSpPr>
            <a:spLocks noGrp="1"/>
          </p:cNvSpPr>
          <p:nvPr>
            <p:ph idx="1"/>
          </p:nvPr>
        </p:nvSpPr>
        <p:spPr>
          <a:xfrm>
            <a:off x="160631" y="858727"/>
            <a:ext cx="3399633" cy="4204547"/>
          </a:xfrm>
        </p:spPr>
        <p:txBody>
          <a:bodyPr>
            <a:noAutofit/>
          </a:bodyPr>
          <a:lstStyle/>
          <a:p>
            <a:r>
              <a:rPr lang="en-US" sz="1500" dirty="0"/>
              <a:t>MIMO Pre-encoder: </a:t>
            </a:r>
          </a:p>
          <a:p>
            <a:pPr lvl="1"/>
            <a:r>
              <a:rPr lang="en-US" sz="1500" dirty="0"/>
              <a:t>Reorganizing and compressing the RD cube</a:t>
            </a:r>
          </a:p>
          <a:p>
            <a:r>
              <a:rPr lang="en-US" sz="1500" dirty="0"/>
              <a:t>Feature Pyramidal Network (FPN) encoder: </a:t>
            </a:r>
          </a:p>
          <a:p>
            <a:pPr lvl="1"/>
            <a:r>
              <a:rPr lang="en-US" sz="1500" dirty="0"/>
              <a:t>Feature extraction</a:t>
            </a:r>
          </a:p>
          <a:p>
            <a:r>
              <a:rPr lang="en-US" sz="1500" dirty="0"/>
              <a:t>Range-Angle decoder: </a:t>
            </a:r>
          </a:p>
          <a:p>
            <a:pPr lvl="1"/>
            <a:r>
              <a:rPr lang="en-US" sz="1500" dirty="0"/>
              <a:t>Building a range-azimuth latent representation</a:t>
            </a:r>
          </a:p>
          <a:p>
            <a:r>
              <a:rPr lang="en-US" sz="1500" dirty="0"/>
              <a:t>Detection head: </a:t>
            </a:r>
          </a:p>
          <a:p>
            <a:pPr lvl="1"/>
            <a:r>
              <a:rPr lang="en-US" sz="1500" dirty="0"/>
              <a:t>Localizing vehicles in range-azimuth coordinates</a:t>
            </a:r>
          </a:p>
          <a:p>
            <a:pPr lvl="1"/>
            <a:r>
              <a:rPr lang="en-US" sz="1500" dirty="0"/>
              <a:t>Predicting range and azimuth values</a:t>
            </a:r>
          </a:p>
          <a:p>
            <a:r>
              <a:rPr lang="en-US" sz="1500" dirty="0"/>
              <a:t>Segmentation head: </a:t>
            </a:r>
          </a:p>
          <a:p>
            <a:pPr lvl="1"/>
            <a:r>
              <a:rPr lang="en-US" sz="1500" dirty="0"/>
              <a:t>Predicting the free driving space</a:t>
            </a:r>
          </a:p>
        </p:txBody>
      </p:sp>
      <p:sp>
        <p:nvSpPr>
          <p:cNvPr id="4" name="Slide Number Placeholder 3">
            <a:extLst>
              <a:ext uri="{FF2B5EF4-FFF2-40B4-BE49-F238E27FC236}">
                <a16:creationId xmlns:a16="http://schemas.microsoft.com/office/drawing/2014/main" id="{3378CC97-730C-5AA2-2EF7-91D681332FA3}"/>
              </a:ext>
            </a:extLst>
          </p:cNvPr>
          <p:cNvSpPr>
            <a:spLocks noGrp="1"/>
          </p:cNvSpPr>
          <p:nvPr>
            <p:ph type="sldNum" sz="quarter" idx="12"/>
          </p:nvPr>
        </p:nvSpPr>
        <p:spPr/>
        <p:txBody>
          <a:bodyPr/>
          <a:lstStyle/>
          <a:p>
            <a:fld id="{8836216C-5BC3-7C44-80F8-E30864FFC228}" type="slidenum">
              <a:rPr lang="en-US" smtClean="0"/>
              <a:t>2</a:t>
            </a:fld>
            <a:endParaRPr lang="en-US"/>
          </a:p>
        </p:txBody>
      </p:sp>
      <p:sp>
        <p:nvSpPr>
          <p:cNvPr id="5" name="Text Placeholder 4">
            <a:extLst>
              <a:ext uri="{FF2B5EF4-FFF2-40B4-BE49-F238E27FC236}">
                <a16:creationId xmlns:a16="http://schemas.microsoft.com/office/drawing/2014/main" id="{9E97572A-E496-2DE5-B456-898B9F5E996D}"/>
              </a:ext>
            </a:extLst>
          </p:cNvPr>
          <p:cNvSpPr>
            <a:spLocks noGrp="1"/>
          </p:cNvSpPr>
          <p:nvPr>
            <p:ph type="body" sz="quarter" idx="13"/>
          </p:nvPr>
        </p:nvSpPr>
        <p:spPr/>
        <p:txBody>
          <a:bodyPr/>
          <a:lstStyle/>
          <a:p>
            <a:r>
              <a:rPr lang="en-US" dirty="0"/>
              <a:t>Model structure</a:t>
            </a:r>
          </a:p>
        </p:txBody>
      </p:sp>
      <p:pic>
        <p:nvPicPr>
          <p:cNvPr id="8" name="Picture 7">
            <a:extLst>
              <a:ext uri="{FF2B5EF4-FFF2-40B4-BE49-F238E27FC236}">
                <a16:creationId xmlns:a16="http://schemas.microsoft.com/office/drawing/2014/main" id="{2E9260BF-09EA-7F9A-413E-9A43379B7193}"/>
              </a:ext>
            </a:extLst>
          </p:cNvPr>
          <p:cNvPicPr>
            <a:picLocks noChangeAspect="1"/>
          </p:cNvPicPr>
          <p:nvPr/>
        </p:nvPicPr>
        <p:blipFill rotWithShape="1">
          <a:blip r:embed="rId3"/>
          <a:srcRect t="9956"/>
          <a:stretch/>
        </p:blipFill>
        <p:spPr>
          <a:xfrm>
            <a:off x="3389148" y="724384"/>
            <a:ext cx="5742820" cy="1968587"/>
          </a:xfrm>
          <a:prstGeom prst="rect">
            <a:avLst/>
          </a:prstGeom>
        </p:spPr>
      </p:pic>
      <p:pic>
        <p:nvPicPr>
          <p:cNvPr id="6" name="Picture 5">
            <a:extLst>
              <a:ext uri="{FF2B5EF4-FFF2-40B4-BE49-F238E27FC236}">
                <a16:creationId xmlns:a16="http://schemas.microsoft.com/office/drawing/2014/main" id="{A669F7D7-ABF7-EAE2-4593-F655B22FE047}"/>
              </a:ext>
            </a:extLst>
          </p:cNvPr>
          <p:cNvPicPr>
            <a:picLocks noChangeAspect="1"/>
          </p:cNvPicPr>
          <p:nvPr/>
        </p:nvPicPr>
        <p:blipFill rotWithShape="1">
          <a:blip r:embed="rId4"/>
          <a:srcRect l="2112" r="3678"/>
          <a:stretch/>
        </p:blipFill>
        <p:spPr>
          <a:xfrm>
            <a:off x="3662596" y="2865789"/>
            <a:ext cx="5408510" cy="2218254"/>
          </a:xfrm>
          <a:prstGeom prst="rect">
            <a:avLst/>
          </a:prstGeom>
        </p:spPr>
      </p:pic>
      <p:sp>
        <p:nvSpPr>
          <p:cNvPr id="7" name="Rectangle: Rounded Corners 6">
            <a:extLst>
              <a:ext uri="{FF2B5EF4-FFF2-40B4-BE49-F238E27FC236}">
                <a16:creationId xmlns:a16="http://schemas.microsoft.com/office/drawing/2014/main" id="{DD013C8B-06EA-D8D9-5022-649BBF99867E}"/>
              </a:ext>
            </a:extLst>
          </p:cNvPr>
          <p:cNvSpPr/>
          <p:nvPr/>
        </p:nvSpPr>
        <p:spPr>
          <a:xfrm>
            <a:off x="4609331" y="1315868"/>
            <a:ext cx="770336" cy="74103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0" name="Rectangle: Rounded Corners 9">
            <a:extLst>
              <a:ext uri="{FF2B5EF4-FFF2-40B4-BE49-F238E27FC236}">
                <a16:creationId xmlns:a16="http://schemas.microsoft.com/office/drawing/2014/main" id="{B453EBC2-1DD2-A645-15AF-B9DEBAAA2F0C}"/>
              </a:ext>
            </a:extLst>
          </p:cNvPr>
          <p:cNvSpPr/>
          <p:nvPr/>
        </p:nvSpPr>
        <p:spPr>
          <a:xfrm>
            <a:off x="7401485" y="3254542"/>
            <a:ext cx="1567961" cy="79935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1" name="Rectangle: Rounded Corners 10">
            <a:extLst>
              <a:ext uri="{FF2B5EF4-FFF2-40B4-BE49-F238E27FC236}">
                <a16:creationId xmlns:a16="http://schemas.microsoft.com/office/drawing/2014/main" id="{8B4D7C7A-CE17-35FC-DA5A-1CCD741A69F8}"/>
              </a:ext>
            </a:extLst>
          </p:cNvPr>
          <p:cNvSpPr/>
          <p:nvPr/>
        </p:nvSpPr>
        <p:spPr>
          <a:xfrm>
            <a:off x="5399081" y="1037980"/>
            <a:ext cx="2651571" cy="115707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2" name="Rectangle: Rounded Corners 11">
            <a:extLst>
              <a:ext uri="{FF2B5EF4-FFF2-40B4-BE49-F238E27FC236}">
                <a16:creationId xmlns:a16="http://schemas.microsoft.com/office/drawing/2014/main" id="{CD1BF838-A3D4-05E3-D6CA-FBD7560A1FD3}"/>
              </a:ext>
            </a:extLst>
          </p:cNvPr>
          <p:cNvSpPr/>
          <p:nvPr/>
        </p:nvSpPr>
        <p:spPr>
          <a:xfrm>
            <a:off x="5546535" y="3991644"/>
            <a:ext cx="2504117" cy="103280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3" name="Rectangle: Rounded Corners 12">
            <a:extLst>
              <a:ext uri="{FF2B5EF4-FFF2-40B4-BE49-F238E27FC236}">
                <a16:creationId xmlns:a16="http://schemas.microsoft.com/office/drawing/2014/main" id="{D4E7531C-A9D3-0D90-E28E-86236869AB5A}"/>
              </a:ext>
            </a:extLst>
          </p:cNvPr>
          <p:cNvSpPr/>
          <p:nvPr/>
        </p:nvSpPr>
        <p:spPr>
          <a:xfrm>
            <a:off x="8068570" y="954703"/>
            <a:ext cx="1063397" cy="129678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4" name="Rectangle: Rounded Corners 13">
            <a:extLst>
              <a:ext uri="{FF2B5EF4-FFF2-40B4-BE49-F238E27FC236}">
                <a16:creationId xmlns:a16="http://schemas.microsoft.com/office/drawing/2014/main" id="{E03DF30C-131E-0A27-471F-4846A919A15D}"/>
              </a:ext>
            </a:extLst>
          </p:cNvPr>
          <p:cNvSpPr/>
          <p:nvPr/>
        </p:nvSpPr>
        <p:spPr>
          <a:xfrm>
            <a:off x="3952374" y="3916807"/>
            <a:ext cx="1604790" cy="11076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5" name="Rectangle: Rounded Corners 14">
            <a:extLst>
              <a:ext uri="{FF2B5EF4-FFF2-40B4-BE49-F238E27FC236}">
                <a16:creationId xmlns:a16="http://schemas.microsoft.com/office/drawing/2014/main" id="{1A5A4C61-76AB-FE96-0A0A-C8D3A654CB3B}"/>
              </a:ext>
            </a:extLst>
          </p:cNvPr>
          <p:cNvSpPr/>
          <p:nvPr/>
        </p:nvSpPr>
        <p:spPr>
          <a:xfrm>
            <a:off x="3560265" y="576315"/>
            <a:ext cx="1011735" cy="219149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6" name="Rectangle: Rounded Corners 15">
            <a:extLst>
              <a:ext uri="{FF2B5EF4-FFF2-40B4-BE49-F238E27FC236}">
                <a16:creationId xmlns:a16="http://schemas.microsoft.com/office/drawing/2014/main" id="{09DD1346-268E-C0EC-C843-2AD5F48CD49D}"/>
              </a:ext>
            </a:extLst>
          </p:cNvPr>
          <p:cNvSpPr/>
          <p:nvPr/>
        </p:nvSpPr>
        <p:spPr>
          <a:xfrm>
            <a:off x="5352983" y="3483888"/>
            <a:ext cx="1405171" cy="3349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AA964779-34C2-4457-F574-C008CEFB4D22}"/>
              </a:ext>
            </a:extLst>
          </p:cNvPr>
          <p:cNvSpPr txBox="1"/>
          <p:nvPr/>
        </p:nvSpPr>
        <p:spPr>
          <a:xfrm>
            <a:off x="3643601" y="338669"/>
            <a:ext cx="822662" cy="307777"/>
          </a:xfrm>
          <a:prstGeom prst="rect">
            <a:avLst/>
          </a:prstGeom>
          <a:noFill/>
        </p:spPr>
        <p:txBody>
          <a:bodyPr wrap="none" rtlCol="0">
            <a:spAutoFit/>
          </a:bodyPr>
          <a:lstStyle/>
          <a:p>
            <a:pPr algn="ctr"/>
            <a:r>
              <a:rPr lang="en-US" sz="1400" dirty="0"/>
              <a:t>RD cube</a:t>
            </a:r>
          </a:p>
        </p:txBody>
      </p:sp>
    </p:spTree>
    <p:extLst>
      <p:ext uri="{BB962C8B-B14F-4D97-AF65-F5344CB8AC3E}">
        <p14:creationId xmlns:p14="http://schemas.microsoft.com/office/powerpoint/2010/main" val="2269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696-0594-80EE-2321-9E43EAFCACF4}"/>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3DD03652-990F-A3AE-73DB-F1D73770F8E0}"/>
              </a:ext>
            </a:extLst>
          </p:cNvPr>
          <p:cNvSpPr>
            <a:spLocks noGrp="1"/>
          </p:cNvSpPr>
          <p:nvPr>
            <p:ph idx="1"/>
          </p:nvPr>
        </p:nvSpPr>
        <p:spPr>
          <a:xfrm>
            <a:off x="160631" y="1006589"/>
            <a:ext cx="4411369" cy="3828330"/>
          </a:xfrm>
        </p:spPr>
        <p:txBody>
          <a:bodyPr>
            <a:normAutofit fontScale="92500" lnSpcReduction="10000"/>
          </a:bodyPr>
          <a:lstStyle/>
          <a:p>
            <a:r>
              <a:rPr lang="en-US" dirty="0"/>
              <a:t>Performs reorganization of the input tensor (range-doppler profile)</a:t>
            </a:r>
          </a:p>
          <a:p>
            <a:r>
              <a:rPr lang="en-US" dirty="0"/>
              <a:t>The pre-encoder organize and compress signatures in fewer than </a:t>
            </a:r>
            <a:r>
              <a:rPr lang="en-US" dirty="0" err="1"/>
              <a:t>N</a:t>
            </a:r>
            <a:r>
              <a:rPr lang="en-US" sz="1100" dirty="0" err="1"/>
              <a:t>Tx</a:t>
            </a:r>
            <a:r>
              <a:rPr lang="en-US" dirty="0" err="1"/>
              <a:t>·N</a:t>
            </a:r>
            <a:r>
              <a:rPr lang="en-US" sz="1100" dirty="0" err="1"/>
              <a:t>Rx</a:t>
            </a:r>
            <a:r>
              <a:rPr lang="en-US" dirty="0"/>
              <a:t> output channels</a:t>
            </a:r>
          </a:p>
          <a:p>
            <a:pPr lvl="1"/>
            <a:r>
              <a:rPr lang="en-US" dirty="0"/>
              <a:t>First layer: A convolution layer (gathering Tx and Rx information)</a:t>
            </a:r>
          </a:p>
          <a:p>
            <a:pPr lvl="1"/>
            <a:r>
              <a:rPr lang="en-US" dirty="0"/>
              <a:t>Second layer: Second convolution layer (learns how to combine these channels and compresses the signal)</a:t>
            </a:r>
          </a:p>
          <a:p>
            <a:r>
              <a:rPr lang="en-US" dirty="0"/>
              <a:t>The role of the MIMO pre-encoder is to transform RD spectrum into a representation that is compact and still allows the prediction of azimuth angles along with other information</a:t>
            </a:r>
          </a:p>
        </p:txBody>
      </p:sp>
      <p:sp>
        <p:nvSpPr>
          <p:cNvPr id="4" name="Slide Number Placeholder 3">
            <a:extLst>
              <a:ext uri="{FF2B5EF4-FFF2-40B4-BE49-F238E27FC236}">
                <a16:creationId xmlns:a16="http://schemas.microsoft.com/office/drawing/2014/main" id="{3378CC97-730C-5AA2-2EF7-91D681332FA3}"/>
              </a:ext>
            </a:extLst>
          </p:cNvPr>
          <p:cNvSpPr>
            <a:spLocks noGrp="1"/>
          </p:cNvSpPr>
          <p:nvPr>
            <p:ph type="sldNum" sz="quarter" idx="12"/>
          </p:nvPr>
        </p:nvSpPr>
        <p:spPr/>
        <p:txBody>
          <a:bodyPr/>
          <a:lstStyle/>
          <a:p>
            <a:fld id="{8836216C-5BC3-7C44-80F8-E30864FFC228}" type="slidenum">
              <a:rPr lang="en-US" smtClean="0"/>
              <a:t>3</a:t>
            </a:fld>
            <a:endParaRPr lang="en-US"/>
          </a:p>
        </p:txBody>
      </p:sp>
      <p:sp>
        <p:nvSpPr>
          <p:cNvPr id="5" name="Text Placeholder 4">
            <a:extLst>
              <a:ext uri="{FF2B5EF4-FFF2-40B4-BE49-F238E27FC236}">
                <a16:creationId xmlns:a16="http://schemas.microsoft.com/office/drawing/2014/main" id="{9E97572A-E496-2DE5-B456-898B9F5E996D}"/>
              </a:ext>
            </a:extLst>
          </p:cNvPr>
          <p:cNvSpPr>
            <a:spLocks noGrp="1"/>
          </p:cNvSpPr>
          <p:nvPr>
            <p:ph type="body" sz="quarter" idx="13"/>
          </p:nvPr>
        </p:nvSpPr>
        <p:spPr/>
        <p:txBody>
          <a:bodyPr/>
          <a:lstStyle/>
          <a:p>
            <a:r>
              <a:rPr lang="en-US" dirty="0"/>
              <a:t>MIMO pre-encoder</a:t>
            </a:r>
          </a:p>
        </p:txBody>
      </p:sp>
      <p:pic>
        <p:nvPicPr>
          <p:cNvPr id="11" name="Picture 10">
            <a:extLst>
              <a:ext uri="{FF2B5EF4-FFF2-40B4-BE49-F238E27FC236}">
                <a16:creationId xmlns:a16="http://schemas.microsoft.com/office/drawing/2014/main" id="{B785BE78-E4ED-340E-8B96-B6D91951C6AD}"/>
              </a:ext>
            </a:extLst>
          </p:cNvPr>
          <p:cNvPicPr>
            <a:picLocks noChangeAspect="1"/>
          </p:cNvPicPr>
          <p:nvPr/>
        </p:nvPicPr>
        <p:blipFill rotWithShape="1">
          <a:blip r:embed="rId3"/>
          <a:srcRect t="2923" b="2089"/>
          <a:stretch/>
        </p:blipFill>
        <p:spPr>
          <a:xfrm>
            <a:off x="4572000" y="436926"/>
            <a:ext cx="4529610" cy="4526339"/>
          </a:xfrm>
          <a:prstGeom prst="rect">
            <a:avLst/>
          </a:prstGeom>
        </p:spPr>
      </p:pic>
      <p:sp>
        <p:nvSpPr>
          <p:cNvPr id="7" name="Rectangle: Rounded Corners 6">
            <a:extLst>
              <a:ext uri="{FF2B5EF4-FFF2-40B4-BE49-F238E27FC236}">
                <a16:creationId xmlns:a16="http://schemas.microsoft.com/office/drawing/2014/main" id="{AA5D75B8-FA2F-F2C5-13EA-594CB4C0CDD9}"/>
              </a:ext>
            </a:extLst>
          </p:cNvPr>
          <p:cNvSpPr/>
          <p:nvPr/>
        </p:nvSpPr>
        <p:spPr>
          <a:xfrm>
            <a:off x="6212695" y="292608"/>
            <a:ext cx="2847703" cy="464479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1400"/>
          </a:p>
        </p:txBody>
      </p:sp>
      <p:sp>
        <p:nvSpPr>
          <p:cNvPr id="9" name="TextBox 8">
            <a:extLst>
              <a:ext uri="{FF2B5EF4-FFF2-40B4-BE49-F238E27FC236}">
                <a16:creationId xmlns:a16="http://schemas.microsoft.com/office/drawing/2014/main" id="{BB619CB8-9069-0E59-A28E-D6B28FD93AD6}"/>
              </a:ext>
            </a:extLst>
          </p:cNvPr>
          <p:cNvSpPr txBox="1"/>
          <p:nvPr/>
        </p:nvSpPr>
        <p:spPr>
          <a:xfrm>
            <a:off x="6410276" y="308694"/>
            <a:ext cx="1407886" cy="276999"/>
          </a:xfrm>
          <a:prstGeom prst="rect">
            <a:avLst/>
          </a:prstGeom>
          <a:noFill/>
        </p:spPr>
        <p:txBody>
          <a:bodyPr wrap="none" rtlCol="0">
            <a:spAutoFit/>
          </a:bodyPr>
          <a:lstStyle/>
          <a:p>
            <a:pPr algn="ctr"/>
            <a:r>
              <a:rPr lang="en-US" sz="1200" dirty="0">
                <a:solidFill>
                  <a:schemeClr val="tx2"/>
                </a:solidFill>
              </a:rPr>
              <a:t>MIMO pre-encoder</a:t>
            </a:r>
          </a:p>
        </p:txBody>
      </p:sp>
    </p:spTree>
    <p:extLst>
      <p:ext uri="{BB962C8B-B14F-4D97-AF65-F5344CB8AC3E}">
        <p14:creationId xmlns:p14="http://schemas.microsoft.com/office/powerpoint/2010/main" val="395560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E46546B-5DF8-E744-E83D-EFE4A33CE53C}"/>
              </a:ext>
            </a:extLst>
          </p:cNvPr>
          <p:cNvPicPr>
            <a:picLocks noChangeAspect="1"/>
          </p:cNvPicPr>
          <p:nvPr/>
        </p:nvPicPr>
        <p:blipFill rotWithShape="1">
          <a:blip r:embed="rId3"/>
          <a:srcRect r="4322"/>
          <a:stretch/>
        </p:blipFill>
        <p:spPr>
          <a:xfrm>
            <a:off x="3971042" y="3505764"/>
            <a:ext cx="2567323" cy="1441312"/>
          </a:xfrm>
          <a:prstGeom prst="rect">
            <a:avLst/>
          </a:prstGeom>
        </p:spPr>
      </p:pic>
      <p:sp>
        <p:nvSpPr>
          <p:cNvPr id="2" name="Title 1">
            <a:extLst>
              <a:ext uri="{FF2B5EF4-FFF2-40B4-BE49-F238E27FC236}">
                <a16:creationId xmlns:a16="http://schemas.microsoft.com/office/drawing/2014/main" id="{B04DF696-0594-80EE-2321-9E43EAFCACF4}"/>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3DD03652-990F-A3AE-73DB-F1D73770F8E0}"/>
              </a:ext>
            </a:extLst>
          </p:cNvPr>
          <p:cNvSpPr>
            <a:spLocks noGrp="1"/>
          </p:cNvSpPr>
          <p:nvPr>
            <p:ph idx="1"/>
          </p:nvPr>
        </p:nvSpPr>
        <p:spPr>
          <a:xfrm>
            <a:off x="160629" y="983535"/>
            <a:ext cx="3979571" cy="4065271"/>
          </a:xfrm>
        </p:spPr>
        <p:txBody>
          <a:bodyPr>
            <a:normAutofit lnSpcReduction="10000"/>
          </a:bodyPr>
          <a:lstStyle/>
          <a:p>
            <a:r>
              <a:rPr lang="en-US" dirty="0"/>
              <a:t>FPN encoder</a:t>
            </a:r>
          </a:p>
          <a:p>
            <a:pPr lvl="1"/>
            <a:r>
              <a:rPr lang="en-US" dirty="0"/>
              <a:t>Using a pyramidal structure to learn multi-scale features</a:t>
            </a:r>
          </a:p>
          <a:p>
            <a:pPr lvl="1"/>
            <a:r>
              <a:rPr lang="en-US" dirty="0"/>
              <a:t>The role of FPN encoder is to extract feature maps from processed RD spectrum</a:t>
            </a:r>
          </a:p>
          <a:p>
            <a:r>
              <a:rPr lang="en-US" dirty="0"/>
              <a:t>Range-angle decoder</a:t>
            </a:r>
          </a:p>
          <a:p>
            <a:pPr lvl="1"/>
            <a:r>
              <a:rPr lang="en-US" dirty="0"/>
              <a:t>Aims to expand the input feature maps to higher resolution representations</a:t>
            </a:r>
          </a:p>
          <a:p>
            <a:pPr lvl="1"/>
            <a:r>
              <a:rPr lang="en-US" dirty="0"/>
              <a:t>This expansion is achieved through multiple deconvolution layers (output is combined with previous feature maps to preserve spatial details)</a:t>
            </a:r>
          </a:p>
          <a:p>
            <a:pPr lvl="1"/>
            <a:r>
              <a:rPr lang="en-US" dirty="0"/>
              <a:t>The role of range-angle decoder is to output RA latent representation</a:t>
            </a:r>
          </a:p>
          <a:p>
            <a:endParaRPr lang="en-US" dirty="0"/>
          </a:p>
        </p:txBody>
      </p:sp>
      <p:sp>
        <p:nvSpPr>
          <p:cNvPr id="4" name="Slide Number Placeholder 3">
            <a:extLst>
              <a:ext uri="{FF2B5EF4-FFF2-40B4-BE49-F238E27FC236}">
                <a16:creationId xmlns:a16="http://schemas.microsoft.com/office/drawing/2014/main" id="{3378CC97-730C-5AA2-2EF7-91D681332FA3}"/>
              </a:ext>
            </a:extLst>
          </p:cNvPr>
          <p:cNvSpPr>
            <a:spLocks noGrp="1"/>
          </p:cNvSpPr>
          <p:nvPr>
            <p:ph type="sldNum" sz="quarter" idx="12"/>
          </p:nvPr>
        </p:nvSpPr>
        <p:spPr/>
        <p:txBody>
          <a:bodyPr/>
          <a:lstStyle/>
          <a:p>
            <a:fld id="{8836216C-5BC3-7C44-80F8-E30864FFC228}" type="slidenum">
              <a:rPr lang="en-US" smtClean="0"/>
              <a:t>4</a:t>
            </a:fld>
            <a:endParaRPr lang="en-US"/>
          </a:p>
        </p:txBody>
      </p:sp>
      <p:sp>
        <p:nvSpPr>
          <p:cNvPr id="5" name="Text Placeholder 4">
            <a:extLst>
              <a:ext uri="{FF2B5EF4-FFF2-40B4-BE49-F238E27FC236}">
                <a16:creationId xmlns:a16="http://schemas.microsoft.com/office/drawing/2014/main" id="{9E97572A-E496-2DE5-B456-898B9F5E996D}"/>
              </a:ext>
            </a:extLst>
          </p:cNvPr>
          <p:cNvSpPr>
            <a:spLocks noGrp="1"/>
          </p:cNvSpPr>
          <p:nvPr>
            <p:ph type="body" sz="quarter" idx="13"/>
          </p:nvPr>
        </p:nvSpPr>
        <p:spPr/>
        <p:txBody>
          <a:bodyPr/>
          <a:lstStyle/>
          <a:p>
            <a:r>
              <a:rPr lang="en-US" dirty="0"/>
              <a:t>FPN Encoder &amp; Range-Angle decoder </a:t>
            </a:r>
          </a:p>
        </p:txBody>
      </p:sp>
      <p:pic>
        <p:nvPicPr>
          <p:cNvPr id="7" name="Picture 6">
            <a:extLst>
              <a:ext uri="{FF2B5EF4-FFF2-40B4-BE49-F238E27FC236}">
                <a16:creationId xmlns:a16="http://schemas.microsoft.com/office/drawing/2014/main" id="{322CC903-9CE2-EF9A-F687-17A9328A145C}"/>
              </a:ext>
            </a:extLst>
          </p:cNvPr>
          <p:cNvPicPr>
            <a:picLocks noChangeAspect="1"/>
          </p:cNvPicPr>
          <p:nvPr/>
        </p:nvPicPr>
        <p:blipFill rotWithShape="1">
          <a:blip r:embed="rId4"/>
          <a:srcRect t="10190"/>
          <a:stretch/>
        </p:blipFill>
        <p:spPr>
          <a:xfrm>
            <a:off x="4080126" y="124761"/>
            <a:ext cx="5063874" cy="1731353"/>
          </a:xfrm>
          <a:prstGeom prst="rect">
            <a:avLst/>
          </a:prstGeom>
        </p:spPr>
      </p:pic>
      <p:sp>
        <p:nvSpPr>
          <p:cNvPr id="10" name="Rectangle: Rounded Corners 9">
            <a:extLst>
              <a:ext uri="{FF2B5EF4-FFF2-40B4-BE49-F238E27FC236}">
                <a16:creationId xmlns:a16="http://schemas.microsoft.com/office/drawing/2014/main" id="{B261B1D7-4A93-42E8-B597-1AFED805BFC8}"/>
              </a:ext>
            </a:extLst>
          </p:cNvPr>
          <p:cNvSpPr/>
          <p:nvPr/>
        </p:nvSpPr>
        <p:spPr>
          <a:xfrm>
            <a:off x="5808912" y="420978"/>
            <a:ext cx="2436871" cy="102879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grpSp>
        <p:nvGrpSpPr>
          <p:cNvPr id="12" name="Group 11">
            <a:extLst>
              <a:ext uri="{FF2B5EF4-FFF2-40B4-BE49-F238E27FC236}">
                <a16:creationId xmlns:a16="http://schemas.microsoft.com/office/drawing/2014/main" id="{2B403751-7260-A46A-9EDB-065E1B144460}"/>
              </a:ext>
            </a:extLst>
          </p:cNvPr>
          <p:cNvGrpSpPr/>
          <p:nvPr/>
        </p:nvGrpSpPr>
        <p:grpSpPr>
          <a:xfrm>
            <a:off x="5303205" y="1485643"/>
            <a:ext cx="3236496" cy="1903541"/>
            <a:chOff x="4550360" y="2241474"/>
            <a:chExt cx="3236496" cy="1903541"/>
          </a:xfrm>
        </p:grpSpPr>
        <p:pic>
          <p:nvPicPr>
            <p:cNvPr id="13" name="Picture 12">
              <a:extLst>
                <a:ext uri="{FF2B5EF4-FFF2-40B4-BE49-F238E27FC236}">
                  <a16:creationId xmlns:a16="http://schemas.microsoft.com/office/drawing/2014/main" id="{F6F314B8-AC6B-B3E1-BD82-B3274368E0BA}"/>
                </a:ext>
              </a:extLst>
            </p:cNvPr>
            <p:cNvPicPr>
              <a:picLocks noChangeAspect="1"/>
            </p:cNvPicPr>
            <p:nvPr/>
          </p:nvPicPr>
          <p:blipFill rotWithShape="1">
            <a:blip r:embed="rId4"/>
            <a:srcRect l="35008" t="19377" r="16745" b="17899"/>
            <a:stretch/>
          </p:blipFill>
          <p:spPr>
            <a:xfrm>
              <a:off x="4735964" y="2496553"/>
              <a:ext cx="3050892" cy="1509963"/>
            </a:xfrm>
            <a:prstGeom prst="rect">
              <a:avLst/>
            </a:prstGeom>
          </p:spPr>
        </p:pic>
        <p:sp>
          <p:nvSpPr>
            <p:cNvPr id="14" name="TextBox 13">
              <a:extLst>
                <a:ext uri="{FF2B5EF4-FFF2-40B4-BE49-F238E27FC236}">
                  <a16:creationId xmlns:a16="http://schemas.microsoft.com/office/drawing/2014/main" id="{F8A58276-0AD1-0B44-CAEE-B1D31F4BD423}"/>
                </a:ext>
              </a:extLst>
            </p:cNvPr>
            <p:cNvSpPr txBox="1"/>
            <p:nvPr/>
          </p:nvSpPr>
          <p:spPr>
            <a:xfrm>
              <a:off x="4550360" y="2241474"/>
              <a:ext cx="2115644" cy="276999"/>
            </a:xfrm>
            <a:prstGeom prst="rect">
              <a:avLst/>
            </a:prstGeom>
            <a:noFill/>
          </p:spPr>
          <p:txBody>
            <a:bodyPr wrap="none" rtlCol="0">
              <a:spAutoFit/>
            </a:bodyPr>
            <a:lstStyle/>
            <a:p>
              <a:pPr algn="ctr"/>
              <a:r>
                <a:rPr lang="en-US" sz="1200" dirty="0">
                  <a:solidFill>
                    <a:schemeClr val="tx2"/>
                  </a:solidFill>
                </a:rPr>
                <a:t>Output from 2</a:t>
              </a:r>
              <a:r>
                <a:rPr lang="en-US" sz="1200" baseline="30000" dirty="0">
                  <a:solidFill>
                    <a:schemeClr val="tx2"/>
                  </a:solidFill>
                </a:rPr>
                <a:t>nd</a:t>
              </a:r>
              <a:r>
                <a:rPr lang="en-US" sz="1200" dirty="0">
                  <a:solidFill>
                    <a:schemeClr val="tx2"/>
                  </a:solidFill>
                </a:rPr>
                <a:t> </a:t>
              </a:r>
              <a:r>
                <a:rPr lang="en-US" sz="1200" dirty="0" err="1">
                  <a:solidFill>
                    <a:schemeClr val="tx2"/>
                  </a:solidFill>
                </a:rPr>
                <a:t>ResNet</a:t>
              </a:r>
              <a:r>
                <a:rPr lang="en-US" sz="1200" dirty="0">
                  <a:solidFill>
                    <a:schemeClr val="tx2"/>
                  </a:solidFill>
                </a:rPr>
                <a:t> Block</a:t>
              </a:r>
            </a:p>
          </p:txBody>
        </p:sp>
        <p:cxnSp>
          <p:nvCxnSpPr>
            <p:cNvPr id="15" name="Straight Arrow Connector 14">
              <a:extLst>
                <a:ext uri="{FF2B5EF4-FFF2-40B4-BE49-F238E27FC236}">
                  <a16:creationId xmlns:a16="http://schemas.microsoft.com/office/drawing/2014/main" id="{7FA75238-8D37-F159-6DB2-2D5E3E8CD38E}"/>
                </a:ext>
              </a:extLst>
            </p:cNvPr>
            <p:cNvCxnSpPr/>
            <p:nvPr/>
          </p:nvCxnSpPr>
          <p:spPr>
            <a:xfrm flipV="1">
              <a:off x="5931568" y="2496553"/>
              <a:ext cx="0" cy="481263"/>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E5B7AA9-D774-AEB0-147F-813CA0B195CD}"/>
                </a:ext>
              </a:extLst>
            </p:cNvPr>
            <p:cNvSpPr txBox="1"/>
            <p:nvPr/>
          </p:nvSpPr>
          <p:spPr>
            <a:xfrm>
              <a:off x="5111834" y="3868016"/>
              <a:ext cx="2115644" cy="276999"/>
            </a:xfrm>
            <a:prstGeom prst="rect">
              <a:avLst/>
            </a:prstGeom>
            <a:noFill/>
          </p:spPr>
          <p:txBody>
            <a:bodyPr wrap="none" rtlCol="0">
              <a:spAutoFit/>
            </a:bodyPr>
            <a:lstStyle/>
            <a:p>
              <a:pPr algn="ctr"/>
              <a:r>
                <a:rPr lang="en-US" sz="1200" dirty="0">
                  <a:solidFill>
                    <a:schemeClr val="tx2"/>
                  </a:solidFill>
                </a:rPr>
                <a:t>Output from 3</a:t>
              </a:r>
              <a:r>
                <a:rPr lang="en-US" sz="1200" baseline="30000" dirty="0">
                  <a:solidFill>
                    <a:schemeClr val="tx2"/>
                  </a:solidFill>
                </a:rPr>
                <a:t>rd</a:t>
              </a:r>
              <a:r>
                <a:rPr lang="en-US" sz="1200" dirty="0">
                  <a:solidFill>
                    <a:schemeClr val="tx2"/>
                  </a:solidFill>
                </a:rPr>
                <a:t> </a:t>
              </a:r>
              <a:r>
                <a:rPr lang="en-US" sz="1200" dirty="0" err="1">
                  <a:solidFill>
                    <a:schemeClr val="tx2"/>
                  </a:solidFill>
                </a:rPr>
                <a:t>ResNet</a:t>
              </a:r>
              <a:r>
                <a:rPr lang="en-US" sz="1200" dirty="0">
                  <a:solidFill>
                    <a:schemeClr val="tx2"/>
                  </a:solidFill>
                </a:rPr>
                <a:t> Block</a:t>
              </a:r>
            </a:p>
          </p:txBody>
        </p:sp>
        <p:cxnSp>
          <p:nvCxnSpPr>
            <p:cNvPr id="17" name="Straight Arrow Connector 16">
              <a:extLst>
                <a:ext uri="{FF2B5EF4-FFF2-40B4-BE49-F238E27FC236}">
                  <a16:creationId xmlns:a16="http://schemas.microsoft.com/office/drawing/2014/main" id="{32725F06-8F2D-14F5-85E4-3ECF373FDE82}"/>
                </a:ext>
              </a:extLst>
            </p:cNvPr>
            <p:cNvCxnSpPr>
              <a:cxnSpLocks/>
            </p:cNvCxnSpPr>
            <p:nvPr/>
          </p:nvCxnSpPr>
          <p:spPr>
            <a:xfrm>
              <a:off x="6527132" y="3104147"/>
              <a:ext cx="0" cy="733927"/>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8" name="Picture 17">
            <a:extLst>
              <a:ext uri="{FF2B5EF4-FFF2-40B4-BE49-F238E27FC236}">
                <a16:creationId xmlns:a16="http://schemas.microsoft.com/office/drawing/2014/main" id="{F0F62C39-BA7D-77FF-445A-88DD216FE4C8}"/>
              </a:ext>
            </a:extLst>
          </p:cNvPr>
          <p:cNvPicPr>
            <a:picLocks noChangeAspect="1"/>
          </p:cNvPicPr>
          <p:nvPr/>
        </p:nvPicPr>
        <p:blipFill rotWithShape="1">
          <a:blip r:embed="rId5"/>
          <a:srcRect r="44121"/>
          <a:stretch/>
        </p:blipFill>
        <p:spPr>
          <a:xfrm>
            <a:off x="6486536" y="3693722"/>
            <a:ext cx="2657464" cy="1162998"/>
          </a:xfrm>
          <a:prstGeom prst="rect">
            <a:avLst/>
          </a:prstGeom>
        </p:spPr>
      </p:pic>
    </p:spTree>
    <p:extLst>
      <p:ext uri="{BB962C8B-B14F-4D97-AF65-F5344CB8AC3E}">
        <p14:creationId xmlns:p14="http://schemas.microsoft.com/office/powerpoint/2010/main" val="368386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696-0594-80EE-2321-9E43EAFCACF4}"/>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3DD03652-990F-A3AE-73DB-F1D73770F8E0}"/>
              </a:ext>
            </a:extLst>
          </p:cNvPr>
          <p:cNvSpPr>
            <a:spLocks noGrp="1"/>
          </p:cNvSpPr>
          <p:nvPr>
            <p:ph idx="1"/>
          </p:nvPr>
        </p:nvSpPr>
        <p:spPr>
          <a:xfrm>
            <a:off x="160631" y="923915"/>
            <a:ext cx="4247410" cy="4219585"/>
          </a:xfrm>
        </p:spPr>
        <p:txBody>
          <a:bodyPr>
            <a:normAutofit/>
          </a:bodyPr>
          <a:lstStyle/>
          <a:p>
            <a:r>
              <a:rPr lang="en-US" dirty="0"/>
              <a:t>Detection Head</a:t>
            </a:r>
          </a:p>
          <a:p>
            <a:pPr lvl="1"/>
            <a:r>
              <a:rPr lang="en-US" dirty="0"/>
              <a:t>Classification pathways: predict the probability each “pixel” (</a:t>
            </a:r>
            <a:r>
              <a:rPr lang="en-US" sz="1800" dirty="0"/>
              <a:t>range-azimuth coordinates</a:t>
            </a:r>
            <a:r>
              <a:rPr lang="en-US" dirty="0"/>
              <a:t>) as occupied or not by a vehicle</a:t>
            </a:r>
          </a:p>
          <a:p>
            <a:pPr lvl="1"/>
            <a:r>
              <a:rPr lang="en-US" dirty="0"/>
              <a:t>Regression pathways: finely predicts the range and azimuth values corresponding to the detected object</a:t>
            </a:r>
          </a:p>
          <a:p>
            <a:r>
              <a:rPr lang="en-US" dirty="0"/>
              <a:t>Segmentation Head</a:t>
            </a:r>
          </a:p>
          <a:p>
            <a:pPr lvl="1"/>
            <a:r>
              <a:rPr lang="en-US" dirty="0"/>
              <a:t>Classification : predict the probability each “pixel” to be drivable</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3378CC97-730C-5AA2-2EF7-91D681332FA3}"/>
              </a:ext>
            </a:extLst>
          </p:cNvPr>
          <p:cNvSpPr>
            <a:spLocks noGrp="1"/>
          </p:cNvSpPr>
          <p:nvPr>
            <p:ph type="sldNum" sz="quarter" idx="12"/>
          </p:nvPr>
        </p:nvSpPr>
        <p:spPr/>
        <p:txBody>
          <a:bodyPr/>
          <a:lstStyle/>
          <a:p>
            <a:fld id="{8836216C-5BC3-7C44-80F8-E30864FFC228}" type="slidenum">
              <a:rPr lang="en-US" smtClean="0"/>
              <a:t>5</a:t>
            </a:fld>
            <a:endParaRPr lang="en-US"/>
          </a:p>
        </p:txBody>
      </p:sp>
      <p:sp>
        <p:nvSpPr>
          <p:cNvPr id="5" name="Text Placeholder 4">
            <a:extLst>
              <a:ext uri="{FF2B5EF4-FFF2-40B4-BE49-F238E27FC236}">
                <a16:creationId xmlns:a16="http://schemas.microsoft.com/office/drawing/2014/main" id="{9E97572A-E496-2DE5-B456-898B9F5E996D}"/>
              </a:ext>
            </a:extLst>
          </p:cNvPr>
          <p:cNvSpPr>
            <a:spLocks noGrp="1"/>
          </p:cNvSpPr>
          <p:nvPr>
            <p:ph type="body" sz="quarter" idx="13"/>
          </p:nvPr>
        </p:nvSpPr>
        <p:spPr/>
        <p:txBody>
          <a:bodyPr/>
          <a:lstStyle/>
          <a:p>
            <a:r>
              <a:rPr lang="en-US" dirty="0"/>
              <a:t>Detection Head</a:t>
            </a:r>
          </a:p>
        </p:txBody>
      </p:sp>
      <p:pic>
        <p:nvPicPr>
          <p:cNvPr id="7" name="Picture 6">
            <a:extLst>
              <a:ext uri="{FF2B5EF4-FFF2-40B4-BE49-F238E27FC236}">
                <a16:creationId xmlns:a16="http://schemas.microsoft.com/office/drawing/2014/main" id="{322CC903-9CE2-EF9A-F687-17A9328A145C}"/>
              </a:ext>
            </a:extLst>
          </p:cNvPr>
          <p:cNvPicPr>
            <a:picLocks noChangeAspect="1"/>
          </p:cNvPicPr>
          <p:nvPr/>
        </p:nvPicPr>
        <p:blipFill rotWithShape="1">
          <a:blip r:embed="rId3"/>
          <a:srcRect t="11142"/>
          <a:stretch/>
        </p:blipFill>
        <p:spPr>
          <a:xfrm>
            <a:off x="4580630" y="53590"/>
            <a:ext cx="4463715" cy="1509963"/>
          </a:xfrm>
          <a:prstGeom prst="rect">
            <a:avLst/>
          </a:prstGeom>
        </p:spPr>
      </p:pic>
      <p:pic>
        <p:nvPicPr>
          <p:cNvPr id="18" name="Picture 17">
            <a:extLst>
              <a:ext uri="{FF2B5EF4-FFF2-40B4-BE49-F238E27FC236}">
                <a16:creationId xmlns:a16="http://schemas.microsoft.com/office/drawing/2014/main" id="{BE308919-FB0F-AD6A-F6B0-1BC6D71AABBA}"/>
              </a:ext>
            </a:extLst>
          </p:cNvPr>
          <p:cNvPicPr>
            <a:picLocks noChangeAspect="1"/>
          </p:cNvPicPr>
          <p:nvPr/>
        </p:nvPicPr>
        <p:blipFill rotWithShape="1">
          <a:blip r:embed="rId4"/>
          <a:srcRect l="55514"/>
          <a:stretch/>
        </p:blipFill>
        <p:spPr>
          <a:xfrm>
            <a:off x="5282905" y="2332621"/>
            <a:ext cx="3294651" cy="1811114"/>
          </a:xfrm>
          <a:prstGeom prst="rect">
            <a:avLst/>
          </a:prstGeom>
        </p:spPr>
      </p:pic>
      <p:sp>
        <p:nvSpPr>
          <p:cNvPr id="19" name="Rectangle: Rounded Corners 18">
            <a:extLst>
              <a:ext uri="{FF2B5EF4-FFF2-40B4-BE49-F238E27FC236}">
                <a16:creationId xmlns:a16="http://schemas.microsoft.com/office/drawing/2014/main" id="{9F43536E-5AF7-01E0-1FFA-899A8EA69803}"/>
              </a:ext>
            </a:extLst>
          </p:cNvPr>
          <p:cNvSpPr/>
          <p:nvPr/>
        </p:nvSpPr>
        <p:spPr>
          <a:xfrm>
            <a:off x="8237692" y="200941"/>
            <a:ext cx="806653" cy="98359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06439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29" y="901088"/>
            <a:ext cx="5572416" cy="4162186"/>
          </a:xfrm>
        </p:spPr>
        <p:txBody>
          <a:bodyPr>
            <a:normAutofit lnSpcReduction="10000"/>
          </a:bodyPr>
          <a:lstStyle/>
          <a:p>
            <a:r>
              <a:rPr lang="en-US" dirty="0"/>
              <a:t>Original dataset: </a:t>
            </a:r>
            <a:r>
              <a:rPr lang="en-US" dirty="0" err="1"/>
              <a:t>RADIal</a:t>
            </a:r>
            <a:r>
              <a:rPr lang="en-US" dirty="0"/>
              <a:t> dataset (currently not available, requesting data from authors)</a:t>
            </a:r>
          </a:p>
          <a:p>
            <a:r>
              <a:rPr lang="en-US" dirty="0"/>
              <a:t>Current solution: Using our MATLAB code (MATLAB-RADAR-AUTOMOTIVE) to simulate the input data</a:t>
            </a:r>
          </a:p>
          <a:p>
            <a:r>
              <a:rPr lang="en-US" dirty="0"/>
              <a:t>Input data</a:t>
            </a:r>
          </a:p>
          <a:p>
            <a:pPr lvl="1"/>
            <a:r>
              <a:rPr lang="en-US" dirty="0"/>
              <a:t>Creating targets </a:t>
            </a:r>
          </a:p>
          <a:p>
            <a:pPr lvl="1"/>
            <a:r>
              <a:rPr lang="en-US" dirty="0"/>
              <a:t>Using targets to generate data</a:t>
            </a:r>
          </a:p>
          <a:p>
            <a:pPr lvl="1"/>
            <a:r>
              <a:rPr lang="en-US" dirty="0"/>
              <a:t>Take the RD cube before data going into MIMO processing</a:t>
            </a:r>
          </a:p>
          <a:p>
            <a:r>
              <a:rPr lang="en-US" dirty="0"/>
              <a:t>Output data</a:t>
            </a:r>
          </a:p>
          <a:p>
            <a:pPr lvl="1"/>
            <a:r>
              <a:rPr lang="en-US" dirty="0"/>
              <a:t>Using targets to calculate the ground truth (labels)</a:t>
            </a:r>
          </a:p>
          <a:p>
            <a:r>
              <a:rPr lang="en-US" dirty="0"/>
              <a:t>Questions for input data:</a:t>
            </a:r>
          </a:p>
          <a:p>
            <a:pPr lvl="1"/>
            <a:r>
              <a:rPr lang="en-US" dirty="0"/>
              <a:t>The input tensor dimension is 512*256,*32 (B</a:t>
            </a:r>
            <a:r>
              <a:rPr lang="en-US" sz="1100" dirty="0"/>
              <a:t>R</a:t>
            </a:r>
            <a:r>
              <a:rPr lang="en-US" dirty="0"/>
              <a:t>, B</a:t>
            </a:r>
            <a:r>
              <a:rPr lang="en-US" sz="1200" dirty="0"/>
              <a:t>D</a:t>
            </a:r>
            <a:r>
              <a:rPr lang="en-US" dirty="0"/>
              <a:t>, 2*</a:t>
            </a:r>
            <a:r>
              <a:rPr lang="en-US"/>
              <a:t>N</a:t>
            </a:r>
            <a:r>
              <a:rPr lang="en-US" sz="1100"/>
              <a:t>Rx</a:t>
            </a:r>
            <a:r>
              <a:rPr lang="en-US"/>
              <a: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6</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pic>
        <p:nvPicPr>
          <p:cNvPr id="6" name="Picture 5">
            <a:extLst>
              <a:ext uri="{FF2B5EF4-FFF2-40B4-BE49-F238E27FC236}">
                <a16:creationId xmlns:a16="http://schemas.microsoft.com/office/drawing/2014/main" id="{81734C9C-B2C0-EA5A-7E4E-3613B54DF0FA}"/>
              </a:ext>
            </a:extLst>
          </p:cNvPr>
          <p:cNvPicPr>
            <a:picLocks noChangeAspect="1"/>
          </p:cNvPicPr>
          <p:nvPr/>
        </p:nvPicPr>
        <p:blipFill rotWithShape="1">
          <a:blip r:embed="rId3"/>
          <a:srcRect l="34929" t="2923" b="2089"/>
          <a:stretch/>
        </p:blipFill>
        <p:spPr>
          <a:xfrm>
            <a:off x="6214329" y="206094"/>
            <a:ext cx="2857202" cy="4387736"/>
          </a:xfrm>
          <a:prstGeom prst="rect">
            <a:avLst/>
          </a:prstGeom>
        </p:spPr>
      </p:pic>
    </p:spTree>
    <p:extLst>
      <p:ext uri="{BB962C8B-B14F-4D97-AF65-F5344CB8AC3E}">
        <p14:creationId xmlns:p14="http://schemas.microsoft.com/office/powerpoint/2010/main" val="29211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29" y="1025806"/>
            <a:ext cx="8753475" cy="3654478"/>
          </a:xfrm>
        </p:spPr>
        <p:txBody>
          <a:bodyPr>
            <a:normAutofit/>
          </a:bodyPr>
          <a:lstStyle/>
          <a:p>
            <a:r>
              <a:rPr lang="en-US" dirty="0"/>
              <a:t>This week: </a:t>
            </a:r>
          </a:p>
          <a:p>
            <a:pPr lvl="1"/>
            <a:r>
              <a:rPr lang="en-US" dirty="0"/>
              <a:t>Finish generating input and output data, matching with the model dimension and the paper explanation</a:t>
            </a:r>
          </a:p>
          <a:p>
            <a:pPr lvl="2"/>
            <a:r>
              <a:rPr lang="en-US" dirty="0"/>
              <a:t>Input: Match the dimension and the structure of RD cube</a:t>
            </a:r>
          </a:p>
          <a:p>
            <a:pPr lvl="2"/>
            <a:r>
              <a:rPr lang="en-US" dirty="0"/>
              <a:t>Output</a:t>
            </a:r>
            <a:r>
              <a:rPr lang="en-US" altLang="zh-TW" dirty="0"/>
              <a:t>: Implement labels pre-processing</a:t>
            </a:r>
            <a:endParaRPr lang="en-US" dirty="0"/>
          </a:p>
          <a:p>
            <a:r>
              <a:rPr lang="en-US" dirty="0"/>
              <a:t>Nest week: </a:t>
            </a:r>
          </a:p>
          <a:p>
            <a:pPr lvl="1"/>
            <a:r>
              <a:rPr lang="en-US" dirty="0"/>
              <a:t>Training and evaluating the model with our simulation dataset</a:t>
            </a:r>
          </a:p>
          <a:p>
            <a:pPr lvl="1"/>
            <a:r>
              <a:rPr lang="en-US" dirty="0"/>
              <a:t>Compare the result with paper</a:t>
            </a:r>
          </a:p>
          <a:p>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7</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spTree>
    <p:extLst>
      <p:ext uri="{BB962C8B-B14F-4D97-AF65-F5344CB8AC3E}">
        <p14:creationId xmlns:p14="http://schemas.microsoft.com/office/powerpoint/2010/main" val="4645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6969-962B-4B18-982B-CA106F36D0D1}"/>
              </a:ext>
            </a:extLst>
          </p:cNvPr>
          <p:cNvSpPr>
            <a:spLocks noGrp="1"/>
          </p:cNvSpPr>
          <p:nvPr>
            <p:ph type="title"/>
          </p:nvPr>
        </p:nvSpPr>
        <p:spPr/>
        <p:txBody>
          <a:bodyPr/>
          <a:lstStyle/>
          <a:p>
            <a:r>
              <a:rPr lang="en-US" dirty="0"/>
              <a:t>Timetable</a:t>
            </a:r>
          </a:p>
        </p:txBody>
      </p:sp>
      <p:graphicFrame>
        <p:nvGraphicFramePr>
          <p:cNvPr id="7" name="Content Placeholder 6">
            <a:extLst>
              <a:ext uri="{FF2B5EF4-FFF2-40B4-BE49-F238E27FC236}">
                <a16:creationId xmlns:a16="http://schemas.microsoft.com/office/drawing/2014/main" id="{370B9EF0-5E9F-1331-D62D-953439C793AB}"/>
              </a:ext>
            </a:extLst>
          </p:cNvPr>
          <p:cNvGraphicFramePr>
            <a:graphicFrameLocks noGrp="1"/>
          </p:cNvGraphicFramePr>
          <p:nvPr>
            <p:ph idx="1"/>
            <p:extLst>
              <p:ext uri="{D42A27DB-BD31-4B8C-83A1-F6EECF244321}">
                <p14:modId xmlns:p14="http://schemas.microsoft.com/office/powerpoint/2010/main" val="2036891918"/>
              </p:ext>
            </p:extLst>
          </p:nvPr>
        </p:nvGraphicFramePr>
        <p:xfrm>
          <a:off x="160631" y="960559"/>
          <a:ext cx="8758313" cy="3864530"/>
        </p:xfrm>
        <a:graphic>
          <a:graphicData uri="http://schemas.openxmlformats.org/drawingml/2006/table">
            <a:tbl>
              <a:tblPr firstRow="1" bandRow="1">
                <a:tableStyleId>{5C22544A-7EE6-4342-B048-85BDC9FD1C3A}</a:tableStyleId>
              </a:tblPr>
              <a:tblGrid>
                <a:gridCol w="1913334">
                  <a:extLst>
                    <a:ext uri="{9D8B030D-6E8A-4147-A177-3AD203B41FA5}">
                      <a16:colId xmlns:a16="http://schemas.microsoft.com/office/drawing/2014/main" val="2205796051"/>
                    </a:ext>
                  </a:extLst>
                </a:gridCol>
                <a:gridCol w="215790">
                  <a:extLst>
                    <a:ext uri="{9D8B030D-6E8A-4147-A177-3AD203B41FA5}">
                      <a16:colId xmlns:a16="http://schemas.microsoft.com/office/drawing/2014/main" val="311923930"/>
                    </a:ext>
                  </a:extLst>
                </a:gridCol>
                <a:gridCol w="208280">
                  <a:extLst>
                    <a:ext uri="{9D8B030D-6E8A-4147-A177-3AD203B41FA5}">
                      <a16:colId xmlns:a16="http://schemas.microsoft.com/office/drawing/2014/main" val="1590284089"/>
                    </a:ext>
                  </a:extLst>
                </a:gridCol>
                <a:gridCol w="278295">
                  <a:extLst>
                    <a:ext uri="{9D8B030D-6E8A-4147-A177-3AD203B41FA5}">
                      <a16:colId xmlns:a16="http://schemas.microsoft.com/office/drawing/2014/main" val="2850292614"/>
                    </a:ext>
                  </a:extLst>
                </a:gridCol>
                <a:gridCol w="231913">
                  <a:extLst>
                    <a:ext uri="{9D8B030D-6E8A-4147-A177-3AD203B41FA5}">
                      <a16:colId xmlns:a16="http://schemas.microsoft.com/office/drawing/2014/main" val="1509796010"/>
                    </a:ext>
                  </a:extLst>
                </a:gridCol>
                <a:gridCol w="252675">
                  <a:extLst>
                    <a:ext uri="{9D8B030D-6E8A-4147-A177-3AD203B41FA5}">
                      <a16:colId xmlns:a16="http://schemas.microsoft.com/office/drawing/2014/main" val="3342509943"/>
                    </a:ext>
                  </a:extLst>
                </a:gridCol>
                <a:gridCol w="208280">
                  <a:extLst>
                    <a:ext uri="{9D8B030D-6E8A-4147-A177-3AD203B41FA5}">
                      <a16:colId xmlns:a16="http://schemas.microsoft.com/office/drawing/2014/main" val="765504677"/>
                    </a:ext>
                  </a:extLst>
                </a:gridCol>
                <a:gridCol w="208280">
                  <a:extLst>
                    <a:ext uri="{9D8B030D-6E8A-4147-A177-3AD203B41FA5}">
                      <a16:colId xmlns:a16="http://schemas.microsoft.com/office/drawing/2014/main" val="1846119769"/>
                    </a:ext>
                  </a:extLst>
                </a:gridCol>
                <a:gridCol w="212035">
                  <a:extLst>
                    <a:ext uri="{9D8B030D-6E8A-4147-A177-3AD203B41FA5}">
                      <a16:colId xmlns:a16="http://schemas.microsoft.com/office/drawing/2014/main" val="2145954150"/>
                    </a:ext>
                  </a:extLst>
                </a:gridCol>
                <a:gridCol w="238539">
                  <a:extLst>
                    <a:ext uri="{9D8B030D-6E8A-4147-A177-3AD203B41FA5}">
                      <a16:colId xmlns:a16="http://schemas.microsoft.com/office/drawing/2014/main" val="2850406183"/>
                    </a:ext>
                  </a:extLst>
                </a:gridCol>
                <a:gridCol w="230145">
                  <a:extLst>
                    <a:ext uri="{9D8B030D-6E8A-4147-A177-3AD203B41FA5}">
                      <a16:colId xmlns:a16="http://schemas.microsoft.com/office/drawing/2014/main" val="1503868185"/>
                    </a:ext>
                  </a:extLst>
                </a:gridCol>
                <a:gridCol w="208280">
                  <a:extLst>
                    <a:ext uri="{9D8B030D-6E8A-4147-A177-3AD203B41FA5}">
                      <a16:colId xmlns:a16="http://schemas.microsoft.com/office/drawing/2014/main" val="26091531"/>
                    </a:ext>
                  </a:extLst>
                </a:gridCol>
                <a:gridCol w="208280">
                  <a:extLst>
                    <a:ext uri="{9D8B030D-6E8A-4147-A177-3AD203B41FA5}">
                      <a16:colId xmlns:a16="http://schemas.microsoft.com/office/drawing/2014/main" val="1998461734"/>
                    </a:ext>
                  </a:extLst>
                </a:gridCol>
                <a:gridCol w="208280">
                  <a:extLst>
                    <a:ext uri="{9D8B030D-6E8A-4147-A177-3AD203B41FA5}">
                      <a16:colId xmlns:a16="http://schemas.microsoft.com/office/drawing/2014/main" val="3562413358"/>
                    </a:ext>
                  </a:extLst>
                </a:gridCol>
                <a:gridCol w="235195">
                  <a:extLst>
                    <a:ext uri="{9D8B030D-6E8A-4147-A177-3AD203B41FA5}">
                      <a16:colId xmlns:a16="http://schemas.microsoft.com/office/drawing/2014/main" val="3083538010"/>
                    </a:ext>
                  </a:extLst>
                </a:gridCol>
                <a:gridCol w="240030">
                  <a:extLst>
                    <a:ext uri="{9D8B030D-6E8A-4147-A177-3AD203B41FA5}">
                      <a16:colId xmlns:a16="http://schemas.microsoft.com/office/drawing/2014/main" val="633543181"/>
                    </a:ext>
                  </a:extLst>
                </a:gridCol>
                <a:gridCol w="235194">
                  <a:extLst>
                    <a:ext uri="{9D8B030D-6E8A-4147-A177-3AD203B41FA5}">
                      <a16:colId xmlns:a16="http://schemas.microsoft.com/office/drawing/2014/main" val="1464434036"/>
                    </a:ext>
                  </a:extLst>
                </a:gridCol>
                <a:gridCol w="241789">
                  <a:extLst>
                    <a:ext uri="{9D8B030D-6E8A-4147-A177-3AD203B41FA5}">
                      <a16:colId xmlns:a16="http://schemas.microsoft.com/office/drawing/2014/main" val="3795131109"/>
                    </a:ext>
                  </a:extLst>
                </a:gridCol>
                <a:gridCol w="241789">
                  <a:extLst>
                    <a:ext uri="{9D8B030D-6E8A-4147-A177-3AD203B41FA5}">
                      <a16:colId xmlns:a16="http://schemas.microsoft.com/office/drawing/2014/main" val="2844389081"/>
                    </a:ext>
                  </a:extLst>
                </a:gridCol>
                <a:gridCol w="241789">
                  <a:extLst>
                    <a:ext uri="{9D8B030D-6E8A-4147-A177-3AD203B41FA5}">
                      <a16:colId xmlns:a16="http://schemas.microsoft.com/office/drawing/2014/main" val="3340539966"/>
                    </a:ext>
                  </a:extLst>
                </a:gridCol>
                <a:gridCol w="241789">
                  <a:extLst>
                    <a:ext uri="{9D8B030D-6E8A-4147-A177-3AD203B41FA5}">
                      <a16:colId xmlns:a16="http://schemas.microsoft.com/office/drawing/2014/main" val="491680442"/>
                    </a:ext>
                  </a:extLst>
                </a:gridCol>
                <a:gridCol w="305533">
                  <a:extLst>
                    <a:ext uri="{9D8B030D-6E8A-4147-A177-3AD203B41FA5}">
                      <a16:colId xmlns:a16="http://schemas.microsoft.com/office/drawing/2014/main" val="2848793842"/>
                    </a:ext>
                  </a:extLst>
                </a:gridCol>
                <a:gridCol w="305533">
                  <a:extLst>
                    <a:ext uri="{9D8B030D-6E8A-4147-A177-3AD203B41FA5}">
                      <a16:colId xmlns:a16="http://schemas.microsoft.com/office/drawing/2014/main" val="1872636479"/>
                    </a:ext>
                  </a:extLst>
                </a:gridCol>
                <a:gridCol w="305533">
                  <a:extLst>
                    <a:ext uri="{9D8B030D-6E8A-4147-A177-3AD203B41FA5}">
                      <a16:colId xmlns:a16="http://schemas.microsoft.com/office/drawing/2014/main" val="1027528596"/>
                    </a:ext>
                  </a:extLst>
                </a:gridCol>
                <a:gridCol w="305533">
                  <a:extLst>
                    <a:ext uri="{9D8B030D-6E8A-4147-A177-3AD203B41FA5}">
                      <a16:colId xmlns:a16="http://schemas.microsoft.com/office/drawing/2014/main" val="3841989223"/>
                    </a:ext>
                  </a:extLst>
                </a:gridCol>
                <a:gridCol w="259050">
                  <a:extLst>
                    <a:ext uri="{9D8B030D-6E8A-4147-A177-3AD203B41FA5}">
                      <a16:colId xmlns:a16="http://schemas.microsoft.com/office/drawing/2014/main" val="906241205"/>
                    </a:ext>
                  </a:extLst>
                </a:gridCol>
                <a:gridCol w="259050">
                  <a:extLst>
                    <a:ext uri="{9D8B030D-6E8A-4147-A177-3AD203B41FA5}">
                      <a16:colId xmlns:a16="http://schemas.microsoft.com/office/drawing/2014/main" val="337136411"/>
                    </a:ext>
                  </a:extLst>
                </a:gridCol>
                <a:gridCol w="259050">
                  <a:extLst>
                    <a:ext uri="{9D8B030D-6E8A-4147-A177-3AD203B41FA5}">
                      <a16:colId xmlns:a16="http://schemas.microsoft.com/office/drawing/2014/main" val="2336148214"/>
                    </a:ext>
                  </a:extLst>
                </a:gridCol>
                <a:gridCol w="259050">
                  <a:extLst>
                    <a:ext uri="{9D8B030D-6E8A-4147-A177-3AD203B41FA5}">
                      <a16:colId xmlns:a16="http://schemas.microsoft.com/office/drawing/2014/main" val="236128105"/>
                    </a:ext>
                  </a:extLst>
                </a:gridCol>
              </a:tblGrid>
              <a:tr h="491403">
                <a:tc>
                  <a:txBody>
                    <a:bodyPr/>
                    <a:lstStyle/>
                    <a:p>
                      <a:pPr algn="l"/>
                      <a:r>
                        <a:rPr lang="en-US" dirty="0"/>
                        <a:t>Task</a:t>
                      </a:r>
                    </a:p>
                  </a:txBody>
                  <a:tcPr/>
                </a:tc>
                <a:tc gridSpan="4">
                  <a:txBody>
                    <a:bodyPr/>
                    <a:lstStyle/>
                    <a:p>
                      <a:r>
                        <a:rPr lang="en-US" sz="1400" dirty="0"/>
                        <a:t>April</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400" dirty="0"/>
                        <a:t>May</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400" dirty="0"/>
                        <a:t>June</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400" dirty="0"/>
                        <a:t>July</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400" dirty="0"/>
                        <a:t>August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400" dirty="0"/>
                        <a:t>September</a:t>
                      </a:r>
                    </a:p>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4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4815735"/>
                  </a:ext>
                </a:extLst>
              </a:tr>
              <a:tr h="404685">
                <a:tc>
                  <a:txBody>
                    <a:bodyPr/>
                    <a:lstStyle/>
                    <a:p>
                      <a:r>
                        <a:rPr lang="en-US" sz="1100" dirty="0"/>
                        <a:t>Understanding py-core code and data processing pipeline; Testing code with </a:t>
                      </a:r>
                      <a:r>
                        <a:rPr lang="en-US" sz="1100" dirty="0" err="1"/>
                        <a:t>imec</a:t>
                      </a:r>
                      <a:r>
                        <a:rPr lang="en-US" sz="1100" dirty="0"/>
                        <a:t> server </a:t>
                      </a:r>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accent2"/>
                    </a:solidFill>
                  </a:tcPr>
                </a:tc>
                <a:tc>
                  <a:txBody>
                    <a:bodyPr/>
                    <a:lstStyle/>
                    <a:p>
                      <a:endParaRPr lang="en-US" sz="1620" kern="1200" dirty="0">
                        <a:solidFill>
                          <a:schemeClr val="dk1"/>
                        </a:solidFill>
                        <a:latin typeface="+mn-lt"/>
                        <a:ea typeface="+mn-ea"/>
                        <a:cs typeface="+mn-cs"/>
                      </a:endParaRPr>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61329230"/>
                  </a:ext>
                </a:extLst>
              </a:tr>
              <a:tr h="351284">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100" dirty="0"/>
                        <a:t>FFT-</a:t>
                      </a:r>
                      <a:r>
                        <a:rPr lang="en-US" sz="1100" dirty="0" err="1"/>
                        <a:t>RadNet</a:t>
                      </a:r>
                      <a:r>
                        <a:rPr lang="en-US" sz="1100" dirty="0"/>
                        <a:t> implementation</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9037477"/>
                  </a:ext>
                </a:extLst>
              </a:tr>
              <a:tr h="320857">
                <a:tc>
                  <a:txBody>
                    <a:bodyPr/>
                    <a:lstStyle/>
                    <a:p>
                      <a:r>
                        <a:rPr lang="en-US" sz="1100" dirty="0"/>
                        <a:t>Data preparation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06417428"/>
                  </a:ext>
                </a:extLst>
              </a:tr>
              <a:tr h="347472">
                <a:tc>
                  <a:txBody>
                    <a:bodyPr/>
                    <a:lstStyle/>
                    <a:p>
                      <a:r>
                        <a:rPr lang="en-US" sz="1100" dirty="0"/>
                        <a:t>Literature review</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E8EFF4"/>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47773120"/>
                  </a:ext>
                </a:extLst>
              </a:tr>
              <a:tr h="467195">
                <a:tc>
                  <a:txBody>
                    <a:bodyPr/>
                    <a:lstStyle/>
                    <a:p>
                      <a:r>
                        <a:rPr lang="en-US" sz="1100" dirty="0"/>
                        <a:t>Model selection and implementation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chemeClr val="accent2"/>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68665431"/>
                  </a:ext>
                </a:extLst>
              </a:tr>
              <a:tr h="381031">
                <a:tc>
                  <a:txBody>
                    <a:bodyPr/>
                    <a:lstStyle/>
                    <a:p>
                      <a:r>
                        <a:rPr lang="en-US" sz="1100" dirty="0"/>
                        <a:t>Evaluation and Fine-tuning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chemeClr val="accent2"/>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solidFill>
                      <a:srgbClr val="52BDC1"/>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2922161"/>
                  </a:ext>
                </a:extLst>
              </a:tr>
              <a:tr h="409387">
                <a:tc>
                  <a:txBody>
                    <a:bodyPr/>
                    <a:lstStyle/>
                    <a:p>
                      <a:r>
                        <a:rPr lang="en-US" sz="1100" dirty="0"/>
                        <a:t>Visualization and interpretability</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solidFill>
                          <a:schemeClr val="tx2"/>
                        </a:solidFill>
                      </a:endParaRPr>
                    </a:p>
                  </a:txBody>
                  <a:tcPr>
                    <a:solidFill>
                      <a:srgbClr val="52BDC1"/>
                    </a:solidFill>
                  </a:tcPr>
                </a:tc>
                <a:tc>
                  <a:txBody>
                    <a:bodyPr/>
                    <a:lstStyle/>
                    <a:p>
                      <a:endParaRPr lang="en-US" dirty="0">
                        <a:solidFill>
                          <a:schemeClr val="tx2"/>
                        </a:solidFill>
                      </a:endParaRPr>
                    </a:p>
                  </a:txBody>
                  <a:tcPr>
                    <a:solidFill>
                      <a:srgbClr val="52BDC1"/>
                    </a:solidFill>
                  </a:tcPr>
                </a:tc>
                <a:tc>
                  <a:txBody>
                    <a:bodyPr/>
                    <a:lstStyle/>
                    <a:p>
                      <a:endParaRPr lang="en-US" dirty="0">
                        <a:solidFill>
                          <a:schemeClr val="tx2"/>
                        </a:solidFill>
                      </a:endParaRPr>
                    </a:p>
                  </a:txBody>
                  <a:tcPr>
                    <a:solidFill>
                      <a:srgbClr val="52BDC1"/>
                    </a:solidFill>
                  </a:tcPr>
                </a:tc>
                <a:tc>
                  <a:txBody>
                    <a:bodyPr/>
                    <a:lstStyle/>
                    <a:p>
                      <a:endParaRPr lang="en-US" dirty="0">
                        <a:solidFill>
                          <a:schemeClr val="tx2"/>
                        </a:solidFill>
                      </a:endParaRPr>
                    </a:p>
                  </a:txBody>
                  <a:tcPr>
                    <a:solidFill>
                      <a:srgbClr val="52BDC1"/>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solidFill>
                      <a:srgbClr val="CEDDE8"/>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66843305"/>
                  </a:ext>
                </a:extLst>
              </a:tr>
              <a:tr h="439980">
                <a:tc>
                  <a:txBody>
                    <a:bodyPr/>
                    <a:lstStyle/>
                    <a:p>
                      <a:r>
                        <a:rPr lang="en-US" sz="1100" dirty="0"/>
                        <a:t>Thesis writing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rgbClr val="E8EFF4"/>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09783570"/>
                  </a:ext>
                </a:extLst>
              </a:tr>
            </a:tbl>
          </a:graphicData>
        </a:graphic>
      </p:graphicFrame>
      <p:sp>
        <p:nvSpPr>
          <p:cNvPr id="4" name="Slide Number Placeholder 3">
            <a:extLst>
              <a:ext uri="{FF2B5EF4-FFF2-40B4-BE49-F238E27FC236}">
                <a16:creationId xmlns:a16="http://schemas.microsoft.com/office/drawing/2014/main" id="{B2EE400D-5BE0-D5EB-A394-5B2AB6D61660}"/>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D8FD52E7-98F3-DBE9-3C1D-9CEA5633BDC5}"/>
              </a:ext>
            </a:extLst>
          </p:cNvPr>
          <p:cNvSpPr>
            <a:spLocks noGrp="1"/>
          </p:cNvSpPr>
          <p:nvPr>
            <p:ph type="body" sz="quarter" idx="13"/>
          </p:nvPr>
        </p:nvSpPr>
        <p:spPr/>
        <p:txBody>
          <a:bodyPr/>
          <a:lstStyle/>
          <a:p>
            <a:r>
              <a:rPr lang="en-US" dirty="0"/>
              <a:t>Gantt chart</a:t>
            </a:r>
          </a:p>
        </p:txBody>
      </p:sp>
    </p:spTree>
    <p:extLst>
      <p:ext uri="{BB962C8B-B14F-4D97-AF65-F5344CB8AC3E}">
        <p14:creationId xmlns:p14="http://schemas.microsoft.com/office/powerpoint/2010/main" val="21259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4995-DA8A-9680-68EB-16333BE916EB}"/>
              </a:ext>
            </a:extLst>
          </p:cNvPr>
          <p:cNvSpPr>
            <a:spLocks noGrp="1"/>
          </p:cNvSpPr>
          <p:nvPr>
            <p:ph type="title"/>
          </p:nvPr>
        </p:nvSpPr>
        <p:spPr/>
        <p:txBody>
          <a:bodyPr/>
          <a:lstStyle/>
          <a:p>
            <a:r>
              <a:rPr lang="en-US" dirty="0"/>
              <a:t>Appendix</a:t>
            </a:r>
          </a:p>
        </p:txBody>
      </p:sp>
      <p:sp>
        <p:nvSpPr>
          <p:cNvPr id="3" name="Slide Number Placeholder 2">
            <a:extLst>
              <a:ext uri="{FF2B5EF4-FFF2-40B4-BE49-F238E27FC236}">
                <a16:creationId xmlns:a16="http://schemas.microsoft.com/office/drawing/2014/main" id="{942B5FCE-247F-447E-FE17-D03C413DA574}"/>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4" name="Text Placeholder 3">
            <a:extLst>
              <a:ext uri="{FF2B5EF4-FFF2-40B4-BE49-F238E27FC236}">
                <a16:creationId xmlns:a16="http://schemas.microsoft.com/office/drawing/2014/main" id="{F9235FB2-538D-189B-ABF8-6F8FA32BCF38}"/>
              </a:ext>
            </a:extLst>
          </p:cNvPr>
          <p:cNvSpPr>
            <a:spLocks noGrp="1"/>
          </p:cNvSpPr>
          <p:nvPr>
            <p:ph type="body" sz="quarter" idx="14"/>
          </p:nvPr>
        </p:nvSpPr>
        <p:spPr/>
        <p:txBody>
          <a:bodyPr/>
          <a:lstStyle/>
          <a:p>
            <a:r>
              <a:rPr lang="en-US" dirty="0" err="1"/>
              <a:t>ADCNet</a:t>
            </a:r>
            <a:r>
              <a:rPr lang="en-US" dirty="0"/>
              <a:t> &amp; </a:t>
            </a:r>
            <a:r>
              <a:rPr lang="en-US" dirty="0" err="1"/>
              <a:t>FFTRadNet</a:t>
            </a:r>
            <a:endParaRPr lang="en-US" dirty="0"/>
          </a:p>
        </p:txBody>
      </p:sp>
    </p:spTree>
    <p:extLst>
      <p:ext uri="{BB962C8B-B14F-4D97-AF65-F5344CB8AC3E}">
        <p14:creationId xmlns:p14="http://schemas.microsoft.com/office/powerpoint/2010/main" val="280758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ec 2021 generic">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imec 2021 generic" id="{72757309-472F-954A-9C39-C2963272768C}" vid="{D2EB441C-F1C9-6948-ACC6-8833237756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mec - hols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E0B1BA8D-B72F-3F4B-9F09-0FF9C2C6A696}"/>
    </a:ext>
  </a:extLst>
</a:theme>
</file>

<file path=ppt/theme/theme3.xml><?xml version="1.0" encoding="utf-8"?>
<a:theme xmlns:a="http://schemas.openxmlformats.org/drawingml/2006/main" name="imec - nerf">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8AE684A7-E8D5-3849-A74E-7351C708E901}"/>
    </a:ext>
  </a:extLst>
</a:theme>
</file>

<file path=ppt/theme/theme4.xml><?xml version="1.0" encoding="utf-8"?>
<a:theme xmlns:a="http://schemas.openxmlformats.org/drawingml/2006/main" name="imec - sollia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F15C1DAF-F3B5-7B46-A2FB-C392B358A364}"/>
    </a:ext>
  </a:extLst>
</a:theme>
</file>

<file path=ppt/theme/theme5.xml><?xml version="1.0" encoding="utf-8"?>
<a:theme xmlns:a="http://schemas.openxmlformats.org/drawingml/2006/main" name="imec - exascie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6BE4DE3-8399-6845-8205-00D8D63B48A2}"/>
    </a:ext>
  </a:extLst>
</a:theme>
</file>

<file path=ppt/theme/theme6.xml><?xml version="1.0" encoding="utf-8"?>
<a:theme xmlns:a="http://schemas.openxmlformats.org/drawingml/2006/main" name="imec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D1CB1A70-DD50-E745-B98D-C0C69681D556}"/>
    </a:ext>
  </a:extLst>
</a:theme>
</file>

<file path=ppt/theme/theme7.xml><?xml version="1.0" encoding="utf-8"?>
<a:theme xmlns:a="http://schemas.openxmlformats.org/drawingml/2006/main" name="imec - solliance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03939BB0-CEB2-C44E-AE5E-1F09C006C7FF}"/>
    </a:ext>
  </a:extLst>
</a:theme>
</file>

<file path=ppt/theme/theme8.xml><?xml version="1.0" encoding="utf-8"?>
<a:theme xmlns:a="http://schemas.openxmlformats.org/drawingml/2006/main" name="imec-imomec-solliance-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2F469EB2-7E1D-3D45-ACCF-8195A9A22BAD}"/>
    </a:ext>
  </a:extLst>
</a:theme>
</file>

<file path=ppt/theme/theme9.xml><?xml version="1.0" encoding="utf-8"?>
<a:theme xmlns:a="http://schemas.openxmlformats.org/drawingml/2006/main" name="imec - one plane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322E81A-CD27-0B4A-BA53-BE47CA688278}"/>
    </a:ext>
  </a:extLst>
</a:theme>
</file>

<file path=docProps/app.xml><?xml version="1.0" encoding="utf-8"?>
<Properties xmlns="http://schemas.openxmlformats.org/officeDocument/2006/extended-properties" xmlns:vt="http://schemas.openxmlformats.org/officeDocument/2006/docPropsVTypes">
  <Template>Default Theme</Template>
  <TotalTime>12682</TotalTime>
  <Words>901</Words>
  <Application>Microsoft Office PowerPoint</Application>
  <PresentationFormat>On-screen Show (16:9)</PresentationFormat>
  <Paragraphs>128</Paragraphs>
  <Slides>13</Slides>
  <Notes>9</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13</vt:i4>
      </vt:variant>
    </vt:vector>
  </HeadingPairs>
  <TitlesOfParts>
    <vt:vector size="28" baseType="lpstr">
      <vt:lpstr>Söhne</vt:lpstr>
      <vt:lpstr>Aptos</vt:lpstr>
      <vt:lpstr>Arial</vt:lpstr>
      <vt:lpstr>Calibri</vt:lpstr>
      <vt:lpstr>Gill Sans MT</vt:lpstr>
      <vt:lpstr>Wingdings</vt:lpstr>
      <vt:lpstr>imec 2021 generic</vt:lpstr>
      <vt:lpstr>imec - holst</vt:lpstr>
      <vt:lpstr>imec - nerf</vt:lpstr>
      <vt:lpstr>imec - solliance</vt:lpstr>
      <vt:lpstr>imec - exascience</vt:lpstr>
      <vt:lpstr>imec - energyville</vt:lpstr>
      <vt:lpstr>imec - solliance - energyville</vt:lpstr>
      <vt:lpstr>imec-imomec-solliance-energyville</vt:lpstr>
      <vt:lpstr>imec - one planet</vt:lpstr>
      <vt:lpstr>FFT-RadNet vs. conventional data preprocessing</vt:lpstr>
      <vt:lpstr>FFT-RadNet</vt:lpstr>
      <vt:lpstr>FFT-RadNet</vt:lpstr>
      <vt:lpstr>FFT-RadNet</vt:lpstr>
      <vt:lpstr>FFT-RadNet</vt:lpstr>
      <vt:lpstr>FFT-RadNet</vt:lpstr>
      <vt:lpstr>Next steps</vt:lpstr>
      <vt:lpstr>Timetable</vt:lpstr>
      <vt:lpstr>Appendix</vt:lpstr>
      <vt:lpstr>ADCNet</vt:lpstr>
      <vt:lpstr>ADCNet</vt:lpstr>
      <vt:lpstr>PowerPoint Presentation</vt:lpstr>
      <vt:lpstr>FFT-RadNet</vt:lpstr>
    </vt:vector>
  </TitlesOfParts>
  <Company>imec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Ting-Ying Chu (UNIV AACHEN)</dc:creator>
  <cp:lastModifiedBy>Ting-Ying Chu (UNIV AACHEN)</cp:lastModifiedBy>
  <cp:revision>1</cp:revision>
  <dcterms:created xsi:type="dcterms:W3CDTF">2024-05-02T07:29:06Z</dcterms:created>
  <dcterms:modified xsi:type="dcterms:W3CDTF">2024-05-15T09:20:10Z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2024-05-04T06:47:05Z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e72ed1d1-8415-4787-8714-8caed1d7d62a</vt:lpwstr>
  </property>
  <property fmtid="{D5CDD505-2E9C-101B-9397-08002B2CF9AE}" pid="8" name="MSIP_Label_4fe79f05-e94b-49c9-8165-7ef349894441_ContentBits">
    <vt:lpwstr>2</vt:lpwstr>
  </property>
  <property fmtid="{D5CDD505-2E9C-101B-9397-08002B2CF9AE}" pid="9" name="ClassificationContentMarkingFooterLocations">
    <vt:lpwstr>imec 2021 generic:7\imec - holst:7\imec - nerf:5\imec - solliance:5\imec - exascience:5\imec - energyville:5\imec - solliance - energyville:5\imec-imomec-solliance-energyville:5\imec - one planet:5</vt:lpwstr>
  </property>
  <property fmtid="{D5CDD505-2E9C-101B-9397-08002B2CF9AE}" pid="10" name="ClassificationContentMarkingFooterText">
    <vt:lpwstr>confidential</vt:lpwstr>
  </property>
</Properties>
</file>