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6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7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8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769" r:id="rId5"/>
    <p:sldMasterId id="2147483778" r:id="rId6"/>
    <p:sldMasterId id="2147483785" r:id="rId7"/>
    <p:sldMasterId id="2147483792" r:id="rId8"/>
    <p:sldMasterId id="2147483799" r:id="rId9"/>
    <p:sldMasterId id="2147483806" r:id="rId10"/>
    <p:sldMasterId id="2147483813" r:id="rId11"/>
    <p:sldMasterId id="2147483825" r:id="rId12"/>
  </p:sldMasterIdLst>
  <p:notesMasterIdLst>
    <p:notesMasterId r:id="rId23"/>
  </p:notesMasterIdLst>
  <p:handoutMasterIdLst>
    <p:handoutMasterId r:id="rId24"/>
  </p:handoutMasterIdLst>
  <p:sldIdLst>
    <p:sldId id="257" r:id="rId13"/>
    <p:sldId id="273" r:id="rId14"/>
    <p:sldId id="281" r:id="rId15"/>
    <p:sldId id="286" r:id="rId16"/>
    <p:sldId id="284" r:id="rId17"/>
    <p:sldId id="277" r:id="rId18"/>
    <p:sldId id="287" r:id="rId19"/>
    <p:sldId id="289" r:id="rId20"/>
    <p:sldId id="280" r:id="rId21"/>
    <p:sldId id="288" r:id="rId22"/>
  </p:sldIdLst>
  <p:sldSz cx="9144000" cy="5143500" type="screen16x9"/>
  <p:notesSz cx="6858000" cy="9144000"/>
  <p:defaultTextStyle>
    <a:defPPr>
      <a:defRPr lang="en-US"/>
    </a:defPPr>
    <a:lvl1pPr marL="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0" userDrawn="1">
          <p15:clr>
            <a:srgbClr val="A4A3A4"/>
          </p15:clr>
        </p15:guide>
        <p15:guide id="5" orient="horz" pos="2928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8EC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26E9C3-B6E4-4FCD-BDA2-7FC08889A46E}" v="32" dt="2024-07-09T08:46:14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68028" autoAdjust="0"/>
  </p:normalViewPr>
  <p:slideViewPr>
    <p:cSldViewPr snapToGrid="0" snapToObjects="1" showGuides="1">
      <p:cViewPr varScale="1">
        <p:scale>
          <a:sx n="57" d="100"/>
          <a:sy n="57" d="100"/>
        </p:scale>
        <p:origin x="1552" y="44"/>
      </p:cViewPr>
      <p:guideLst>
        <p:guide orient="horz" pos="3140"/>
        <p:guide orient="horz" pos="2928"/>
        <p:guide pos="2880"/>
      </p:guideLst>
    </p:cSldViewPr>
  </p:slideViewPr>
  <p:notesTextViewPr>
    <p:cViewPr>
      <p:scale>
        <a:sx n="100" d="100"/>
        <a:sy n="100" d="100"/>
      </p:scale>
      <p:origin x="0" y="-492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64" d="100"/>
          <a:sy n="164" d="100"/>
        </p:scale>
        <p:origin x="2056" y="-38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ng-Ying Chu (UNIV AACHEN)" userId="b89442a8-869a-454d-bab6-7d25f886ec72" providerId="ADAL" clId="{2126E9C3-B6E4-4FCD-BDA2-7FC08889A46E}"/>
    <pc:docChg chg="undo custSel addSld delSld modSld sldOrd">
      <pc:chgData name="Ting-Ying Chu (UNIV AACHEN)" userId="b89442a8-869a-454d-bab6-7d25f886ec72" providerId="ADAL" clId="{2126E9C3-B6E4-4FCD-BDA2-7FC08889A46E}" dt="2024-07-09T09:42:02.762" v="3763" actId="20577"/>
      <pc:docMkLst>
        <pc:docMk/>
      </pc:docMkLst>
      <pc:sldChg chg="modSp mod">
        <pc:chgData name="Ting-Ying Chu (UNIV AACHEN)" userId="b89442a8-869a-454d-bab6-7d25f886ec72" providerId="ADAL" clId="{2126E9C3-B6E4-4FCD-BDA2-7FC08889A46E}" dt="2024-07-08T15:59:50.774" v="1608" actId="20577"/>
        <pc:sldMkLst>
          <pc:docMk/>
          <pc:sldMk cId="899966280" sldId="257"/>
        </pc:sldMkLst>
        <pc:spChg chg="mod">
          <ac:chgData name="Ting-Ying Chu (UNIV AACHEN)" userId="b89442a8-869a-454d-bab6-7d25f886ec72" providerId="ADAL" clId="{2126E9C3-B6E4-4FCD-BDA2-7FC08889A46E}" dt="2024-07-08T15:59:50.774" v="1608" actId="20577"/>
          <ac:spMkLst>
            <pc:docMk/>
            <pc:sldMk cId="899966280" sldId="257"/>
            <ac:spMk id="3" creationId="{DA67BA97-CE12-0541-E940-F1AF45075ADF}"/>
          </ac:spMkLst>
        </pc:spChg>
      </pc:sldChg>
      <pc:sldChg chg="add del">
        <pc:chgData name="Ting-Ying Chu (UNIV AACHEN)" userId="b89442a8-869a-454d-bab6-7d25f886ec72" providerId="ADAL" clId="{2126E9C3-B6E4-4FCD-BDA2-7FC08889A46E}" dt="2024-07-08T14:55:25.939" v="578" actId="47"/>
        <pc:sldMkLst>
          <pc:docMk/>
          <pc:sldMk cId="1115847097" sldId="272"/>
        </pc:sldMkLst>
      </pc:sldChg>
      <pc:sldChg chg="addSp delSp modSp mod">
        <pc:chgData name="Ting-Ying Chu (UNIV AACHEN)" userId="b89442a8-869a-454d-bab6-7d25f886ec72" providerId="ADAL" clId="{2126E9C3-B6E4-4FCD-BDA2-7FC08889A46E}" dt="2024-07-09T08:52:58.822" v="3043" actId="20577"/>
        <pc:sldMkLst>
          <pc:docMk/>
          <pc:sldMk cId="1257328988" sldId="273"/>
        </pc:sldMkLst>
        <pc:spChg chg="mod">
          <ac:chgData name="Ting-Ying Chu (UNIV AACHEN)" userId="b89442a8-869a-454d-bab6-7d25f886ec72" providerId="ADAL" clId="{2126E9C3-B6E4-4FCD-BDA2-7FC08889A46E}" dt="2024-07-09T08:52:58.822" v="3043" actId="20577"/>
          <ac:spMkLst>
            <pc:docMk/>
            <pc:sldMk cId="1257328988" sldId="273"/>
            <ac:spMk id="3" creationId="{956F198B-11AA-43BA-6AC2-FC43B4DF7951}"/>
          </ac:spMkLst>
        </pc:spChg>
        <pc:spChg chg="mod">
          <ac:chgData name="Ting-Ying Chu (UNIV AACHEN)" userId="b89442a8-869a-454d-bab6-7d25f886ec72" providerId="ADAL" clId="{2126E9C3-B6E4-4FCD-BDA2-7FC08889A46E}" dt="2024-07-08T14:23:35.704" v="28" actId="20577"/>
          <ac:spMkLst>
            <pc:docMk/>
            <pc:sldMk cId="1257328988" sldId="273"/>
            <ac:spMk id="5" creationId="{7CE25F73-9B2B-C63D-6D07-DF8EB75DE994}"/>
          </ac:spMkLst>
        </pc:spChg>
        <pc:spChg chg="add del mod">
          <ac:chgData name="Ting-Ying Chu (UNIV AACHEN)" userId="b89442a8-869a-454d-bab6-7d25f886ec72" providerId="ADAL" clId="{2126E9C3-B6E4-4FCD-BDA2-7FC08889A46E}" dt="2024-07-09T07:59:41.645" v="1663" actId="21"/>
          <ac:spMkLst>
            <pc:docMk/>
            <pc:sldMk cId="1257328988" sldId="273"/>
            <ac:spMk id="16" creationId="{21FB52C4-FC83-4D7B-8A34-4F64986E249F}"/>
          </ac:spMkLst>
        </pc:spChg>
        <pc:spChg chg="add mod">
          <ac:chgData name="Ting-Ying Chu (UNIV AACHEN)" userId="b89442a8-869a-454d-bab6-7d25f886ec72" providerId="ADAL" clId="{2126E9C3-B6E4-4FCD-BDA2-7FC08889A46E}" dt="2024-07-09T08:11:00.332" v="2074" actId="1076"/>
          <ac:spMkLst>
            <pc:docMk/>
            <pc:sldMk cId="1257328988" sldId="273"/>
            <ac:spMk id="17" creationId="{3ABEB482-17D5-84C1-9157-C771100F1B3C}"/>
          </ac:spMkLst>
        </pc:spChg>
        <pc:picChg chg="add del mod modCrop">
          <ac:chgData name="Ting-Ying Chu (UNIV AACHEN)" userId="b89442a8-869a-454d-bab6-7d25f886ec72" providerId="ADAL" clId="{2126E9C3-B6E4-4FCD-BDA2-7FC08889A46E}" dt="2024-07-08T14:28:30.461" v="115" actId="478"/>
          <ac:picMkLst>
            <pc:docMk/>
            <pc:sldMk cId="1257328988" sldId="273"/>
            <ac:picMk id="7" creationId="{22FE665E-5CA4-C206-1335-68BAAFF113EC}"/>
          </ac:picMkLst>
        </pc:picChg>
        <pc:picChg chg="add mod modCrop">
          <ac:chgData name="Ting-Ying Chu (UNIV AACHEN)" userId="b89442a8-869a-454d-bab6-7d25f886ec72" providerId="ADAL" clId="{2126E9C3-B6E4-4FCD-BDA2-7FC08889A46E}" dt="2024-07-09T08:10:32.852" v="2071" actId="732"/>
          <ac:picMkLst>
            <pc:docMk/>
            <pc:sldMk cId="1257328988" sldId="273"/>
            <ac:picMk id="9" creationId="{E62672B9-8EB8-D5A6-0DBF-D0E9A9225EFF}"/>
          </ac:picMkLst>
        </pc:picChg>
        <pc:picChg chg="add mod modCrop">
          <ac:chgData name="Ting-Ying Chu (UNIV AACHEN)" userId="b89442a8-869a-454d-bab6-7d25f886ec72" providerId="ADAL" clId="{2126E9C3-B6E4-4FCD-BDA2-7FC08889A46E}" dt="2024-07-09T08:14:51.135" v="2180" actId="1076"/>
          <ac:picMkLst>
            <pc:docMk/>
            <pc:sldMk cId="1257328988" sldId="273"/>
            <ac:picMk id="11" creationId="{ED6503C6-19EE-355F-3522-BAE4B6A4A292}"/>
          </ac:picMkLst>
        </pc:picChg>
        <pc:picChg chg="add mod modCrop">
          <ac:chgData name="Ting-Ying Chu (UNIV AACHEN)" userId="b89442a8-869a-454d-bab6-7d25f886ec72" providerId="ADAL" clId="{2126E9C3-B6E4-4FCD-BDA2-7FC08889A46E}" dt="2024-07-09T08:14:51.135" v="2180" actId="1076"/>
          <ac:picMkLst>
            <pc:docMk/>
            <pc:sldMk cId="1257328988" sldId="273"/>
            <ac:picMk id="13" creationId="{B8761E45-C130-6A58-E3D7-A4804EC53595}"/>
          </ac:picMkLst>
        </pc:picChg>
        <pc:picChg chg="add del mod modCrop">
          <ac:chgData name="Ting-Ying Chu (UNIV AACHEN)" userId="b89442a8-869a-454d-bab6-7d25f886ec72" providerId="ADAL" clId="{2126E9C3-B6E4-4FCD-BDA2-7FC08889A46E}" dt="2024-07-09T07:59:41.645" v="1663" actId="21"/>
          <ac:picMkLst>
            <pc:docMk/>
            <pc:sldMk cId="1257328988" sldId="273"/>
            <ac:picMk id="15" creationId="{EEBA7647-7C89-21AC-5FFB-9BA05613300A}"/>
          </ac:picMkLst>
        </pc:picChg>
      </pc:sldChg>
      <pc:sldChg chg="addSp modSp add mod modNotesTx">
        <pc:chgData name="Ting-Ying Chu (UNIV AACHEN)" userId="b89442a8-869a-454d-bab6-7d25f886ec72" providerId="ADAL" clId="{2126E9C3-B6E4-4FCD-BDA2-7FC08889A46E}" dt="2024-07-09T09:42:02.762" v="3763" actId="20577"/>
        <pc:sldMkLst>
          <pc:docMk/>
          <pc:sldMk cId="721135190" sldId="277"/>
        </pc:sldMkLst>
        <pc:spChg chg="mod">
          <ac:chgData name="Ting-Ying Chu (UNIV AACHEN)" userId="b89442a8-869a-454d-bab6-7d25f886ec72" providerId="ADAL" clId="{2126E9C3-B6E4-4FCD-BDA2-7FC08889A46E}" dt="2024-07-08T15:00:48.167" v="762" actId="20577"/>
          <ac:spMkLst>
            <pc:docMk/>
            <pc:sldMk cId="721135190" sldId="277"/>
            <ac:spMk id="2" creationId="{9E0DB336-9AD9-B61F-0D57-C2BA6D36D4D9}"/>
          </ac:spMkLst>
        </pc:spChg>
        <pc:spChg chg="mod">
          <ac:chgData name="Ting-Ying Chu (UNIV AACHEN)" userId="b89442a8-869a-454d-bab6-7d25f886ec72" providerId="ADAL" clId="{2126E9C3-B6E4-4FCD-BDA2-7FC08889A46E}" dt="2024-07-09T08:08:45.478" v="2036" actId="20577"/>
          <ac:spMkLst>
            <pc:docMk/>
            <pc:sldMk cId="721135190" sldId="277"/>
            <ac:spMk id="3" creationId="{956F198B-11AA-43BA-6AC2-FC43B4DF7951}"/>
          </ac:spMkLst>
        </pc:spChg>
        <pc:spChg chg="add mod">
          <ac:chgData name="Ting-Ying Chu (UNIV AACHEN)" userId="b89442a8-869a-454d-bab6-7d25f886ec72" providerId="ADAL" clId="{2126E9C3-B6E4-4FCD-BDA2-7FC08889A46E}" dt="2024-07-09T08:03:50.355" v="1835" actId="20577"/>
          <ac:spMkLst>
            <pc:docMk/>
            <pc:sldMk cId="721135190" sldId="277"/>
            <ac:spMk id="16" creationId="{21FB52C4-FC83-4D7B-8A34-4F64986E249F}"/>
          </ac:spMkLst>
        </pc:spChg>
        <pc:picChg chg="add mod">
          <ac:chgData name="Ting-Ying Chu (UNIV AACHEN)" userId="b89442a8-869a-454d-bab6-7d25f886ec72" providerId="ADAL" clId="{2126E9C3-B6E4-4FCD-BDA2-7FC08889A46E}" dt="2024-07-09T08:02:03.502" v="1751" actId="1076"/>
          <ac:picMkLst>
            <pc:docMk/>
            <pc:sldMk cId="721135190" sldId="277"/>
            <ac:picMk id="15" creationId="{EEBA7647-7C89-21AC-5FFB-9BA05613300A}"/>
          </ac:picMkLst>
        </pc:picChg>
      </pc:sldChg>
      <pc:sldChg chg="addSp delSp modSp mod ord">
        <pc:chgData name="Ting-Ying Chu (UNIV AACHEN)" userId="b89442a8-869a-454d-bab6-7d25f886ec72" providerId="ADAL" clId="{2126E9C3-B6E4-4FCD-BDA2-7FC08889A46E}" dt="2024-07-09T08:09:09.075" v="2050"/>
        <pc:sldMkLst>
          <pc:docMk/>
          <pc:sldMk cId="2205465282" sldId="280"/>
        </pc:sldMkLst>
        <pc:spChg chg="mod">
          <ac:chgData name="Ting-Ying Chu (UNIV AACHEN)" userId="b89442a8-869a-454d-bab6-7d25f886ec72" providerId="ADAL" clId="{2126E9C3-B6E4-4FCD-BDA2-7FC08889A46E}" dt="2024-07-08T15:00:11.618" v="745" actId="20577"/>
          <ac:spMkLst>
            <pc:docMk/>
            <pc:sldMk cId="2205465282" sldId="280"/>
            <ac:spMk id="3" creationId="{956F198B-11AA-43BA-6AC2-FC43B4DF7951}"/>
          </ac:spMkLst>
        </pc:spChg>
        <pc:spChg chg="mod">
          <ac:chgData name="Ting-Ying Chu (UNIV AACHEN)" userId="b89442a8-869a-454d-bab6-7d25f886ec72" providerId="ADAL" clId="{2126E9C3-B6E4-4FCD-BDA2-7FC08889A46E}" dt="2024-07-08T14:52:38.460" v="549" actId="20577"/>
          <ac:spMkLst>
            <pc:docMk/>
            <pc:sldMk cId="2205465282" sldId="280"/>
            <ac:spMk id="5" creationId="{7CE25F73-9B2B-C63D-6D07-DF8EB75DE994}"/>
          </ac:spMkLst>
        </pc:spChg>
        <pc:spChg chg="del">
          <ac:chgData name="Ting-Ying Chu (UNIV AACHEN)" userId="b89442a8-869a-454d-bab6-7d25f886ec72" providerId="ADAL" clId="{2126E9C3-B6E4-4FCD-BDA2-7FC08889A46E}" dt="2024-07-08T14:53:55.133" v="551" actId="478"/>
          <ac:spMkLst>
            <pc:docMk/>
            <pc:sldMk cId="2205465282" sldId="280"/>
            <ac:spMk id="8" creationId="{48416DD7-46D7-B259-55D5-85E5D5F751A0}"/>
          </ac:spMkLst>
        </pc:spChg>
        <pc:spChg chg="mod">
          <ac:chgData name="Ting-Ying Chu (UNIV AACHEN)" userId="b89442a8-869a-454d-bab6-7d25f886ec72" providerId="ADAL" clId="{2126E9C3-B6E4-4FCD-BDA2-7FC08889A46E}" dt="2024-07-08T14:58:01.122" v="612" actId="1076"/>
          <ac:spMkLst>
            <pc:docMk/>
            <pc:sldMk cId="2205465282" sldId="280"/>
            <ac:spMk id="10" creationId="{214D46BD-B1E5-6F29-60E0-02D02EED8AC9}"/>
          </ac:spMkLst>
        </pc:spChg>
        <pc:spChg chg="add mod">
          <ac:chgData name="Ting-Ying Chu (UNIV AACHEN)" userId="b89442a8-869a-454d-bab6-7d25f886ec72" providerId="ADAL" clId="{2126E9C3-B6E4-4FCD-BDA2-7FC08889A46E}" dt="2024-07-08T14:55:06.463" v="573" actId="1076"/>
          <ac:spMkLst>
            <pc:docMk/>
            <pc:sldMk cId="2205465282" sldId="280"/>
            <ac:spMk id="12" creationId="{F5C45593-BC75-1E79-3236-FD727D55E6AA}"/>
          </ac:spMkLst>
        </pc:spChg>
        <pc:spChg chg="add mod">
          <ac:chgData name="Ting-Ying Chu (UNIV AACHEN)" userId="b89442a8-869a-454d-bab6-7d25f886ec72" providerId="ADAL" clId="{2126E9C3-B6E4-4FCD-BDA2-7FC08889A46E}" dt="2024-07-08T14:55:17.566" v="577" actId="14100"/>
          <ac:spMkLst>
            <pc:docMk/>
            <pc:sldMk cId="2205465282" sldId="280"/>
            <ac:spMk id="13" creationId="{798713F1-E155-9A1D-066B-60C890C01E3D}"/>
          </ac:spMkLst>
        </pc:spChg>
        <pc:spChg chg="add mod">
          <ac:chgData name="Ting-Ying Chu (UNIV AACHEN)" userId="b89442a8-869a-454d-bab6-7d25f886ec72" providerId="ADAL" clId="{2126E9C3-B6E4-4FCD-BDA2-7FC08889A46E}" dt="2024-07-08T14:55:33.576" v="591" actId="20577"/>
          <ac:spMkLst>
            <pc:docMk/>
            <pc:sldMk cId="2205465282" sldId="280"/>
            <ac:spMk id="14" creationId="{EACF0210-2C6F-BEA6-AC63-FAFE23F5FAB2}"/>
          </ac:spMkLst>
        </pc:spChg>
        <pc:spChg chg="add mod">
          <ac:chgData name="Ting-Ying Chu (UNIV AACHEN)" userId="b89442a8-869a-454d-bab6-7d25f886ec72" providerId="ADAL" clId="{2126E9C3-B6E4-4FCD-BDA2-7FC08889A46E}" dt="2024-07-08T14:55:47.362" v="597" actId="17032"/>
          <ac:spMkLst>
            <pc:docMk/>
            <pc:sldMk cId="2205465282" sldId="280"/>
            <ac:spMk id="15" creationId="{E66D9E10-BE99-0B51-7585-6F9BA6DCA2BB}"/>
          </ac:spMkLst>
        </pc:spChg>
        <pc:spChg chg="add mod">
          <ac:chgData name="Ting-Ying Chu (UNIV AACHEN)" userId="b89442a8-869a-454d-bab6-7d25f886ec72" providerId="ADAL" clId="{2126E9C3-B6E4-4FCD-BDA2-7FC08889A46E}" dt="2024-07-08T14:55:56.062" v="609" actId="20577"/>
          <ac:spMkLst>
            <pc:docMk/>
            <pc:sldMk cId="2205465282" sldId="280"/>
            <ac:spMk id="16" creationId="{437E29C4-77FA-6EED-54FE-C48BA283D89B}"/>
          </ac:spMkLst>
        </pc:spChg>
        <pc:picChg chg="add mod modCrop">
          <ac:chgData name="Ting-Ying Chu (UNIV AACHEN)" userId="b89442a8-869a-454d-bab6-7d25f886ec72" providerId="ADAL" clId="{2126E9C3-B6E4-4FCD-BDA2-7FC08889A46E}" dt="2024-07-08T14:58:45.372" v="672" actId="732"/>
          <ac:picMkLst>
            <pc:docMk/>
            <pc:sldMk cId="2205465282" sldId="280"/>
            <ac:picMk id="6" creationId="{ACE9E5E1-3407-B3B0-211B-3E0C67F6D912}"/>
          </ac:picMkLst>
        </pc:picChg>
        <pc:picChg chg="del">
          <ac:chgData name="Ting-Ying Chu (UNIV AACHEN)" userId="b89442a8-869a-454d-bab6-7d25f886ec72" providerId="ADAL" clId="{2126E9C3-B6E4-4FCD-BDA2-7FC08889A46E}" dt="2024-07-08T14:53:53.482" v="550" actId="478"/>
          <ac:picMkLst>
            <pc:docMk/>
            <pc:sldMk cId="2205465282" sldId="280"/>
            <ac:picMk id="7" creationId="{6FF8E5EA-56BB-B0BE-0852-1C959659A15F}"/>
          </ac:picMkLst>
        </pc:picChg>
        <pc:picChg chg="mod ord">
          <ac:chgData name="Ting-Ying Chu (UNIV AACHEN)" userId="b89442a8-869a-454d-bab6-7d25f886ec72" providerId="ADAL" clId="{2126E9C3-B6E4-4FCD-BDA2-7FC08889A46E}" dt="2024-07-08T14:57:58.385" v="611" actId="167"/>
          <ac:picMkLst>
            <pc:docMk/>
            <pc:sldMk cId="2205465282" sldId="280"/>
            <ac:picMk id="9" creationId="{537BBA50-609E-9553-046B-DB8400479E3B}"/>
          </ac:picMkLst>
        </pc:picChg>
        <pc:picChg chg="add mod">
          <ac:chgData name="Ting-Ying Chu (UNIV AACHEN)" userId="b89442a8-869a-454d-bab6-7d25f886ec72" providerId="ADAL" clId="{2126E9C3-B6E4-4FCD-BDA2-7FC08889A46E}" dt="2024-07-08T14:54:33.844" v="561" actId="1076"/>
          <ac:picMkLst>
            <pc:docMk/>
            <pc:sldMk cId="2205465282" sldId="280"/>
            <ac:picMk id="11" creationId="{22468FB0-62BE-AB55-670B-A6ECAD49C899}"/>
          </ac:picMkLst>
        </pc:picChg>
      </pc:sldChg>
      <pc:sldChg chg="modSp mod">
        <pc:chgData name="Ting-Ying Chu (UNIV AACHEN)" userId="b89442a8-869a-454d-bab6-7d25f886ec72" providerId="ADAL" clId="{2126E9C3-B6E4-4FCD-BDA2-7FC08889A46E}" dt="2024-07-09T08:28:20.158" v="2554" actId="14100"/>
        <pc:sldMkLst>
          <pc:docMk/>
          <pc:sldMk cId="2108464002" sldId="281"/>
        </pc:sldMkLst>
        <pc:spChg chg="mod">
          <ac:chgData name="Ting-Ying Chu (UNIV AACHEN)" userId="b89442a8-869a-454d-bab6-7d25f886ec72" providerId="ADAL" clId="{2126E9C3-B6E4-4FCD-BDA2-7FC08889A46E}" dt="2024-07-09T08:28:20.158" v="2554" actId="14100"/>
          <ac:spMkLst>
            <pc:docMk/>
            <pc:sldMk cId="2108464002" sldId="281"/>
            <ac:spMk id="3" creationId="{956F198B-11AA-43BA-6AC2-FC43B4DF7951}"/>
          </ac:spMkLst>
        </pc:spChg>
      </pc:sldChg>
      <pc:sldChg chg="addSp delSp modSp add mod">
        <pc:chgData name="Ting-Ying Chu (UNIV AACHEN)" userId="b89442a8-869a-454d-bab6-7d25f886ec72" providerId="ADAL" clId="{2126E9C3-B6E4-4FCD-BDA2-7FC08889A46E}" dt="2024-07-08T15:48:55.832" v="1353" actId="20577"/>
        <pc:sldMkLst>
          <pc:docMk/>
          <pc:sldMk cId="1386206345" sldId="284"/>
        </pc:sldMkLst>
        <pc:spChg chg="add del mod">
          <ac:chgData name="Ting-Ying Chu (UNIV AACHEN)" userId="b89442a8-869a-454d-bab6-7d25f886ec72" providerId="ADAL" clId="{2126E9C3-B6E4-4FCD-BDA2-7FC08889A46E}" dt="2024-07-08T14:45:37.127" v="530" actId="478"/>
          <ac:spMkLst>
            <pc:docMk/>
            <pc:sldMk cId="1386206345" sldId="284"/>
            <ac:spMk id="3" creationId="{0C8427BD-E4CC-3A4D-21A9-0F903305D650}"/>
          </ac:spMkLst>
        </pc:spChg>
        <pc:spChg chg="mod">
          <ac:chgData name="Ting-Ying Chu (UNIV AACHEN)" userId="b89442a8-869a-454d-bab6-7d25f886ec72" providerId="ADAL" clId="{2126E9C3-B6E4-4FCD-BDA2-7FC08889A46E}" dt="2024-07-08T15:45:16.232" v="1210" actId="20577"/>
          <ac:spMkLst>
            <pc:docMk/>
            <pc:sldMk cId="1386206345" sldId="284"/>
            <ac:spMk id="8" creationId="{930135F7-8197-3089-1FC3-A829DE23F74D}"/>
          </ac:spMkLst>
        </pc:spChg>
        <pc:spChg chg="del">
          <ac:chgData name="Ting-Ying Chu (UNIV AACHEN)" userId="b89442a8-869a-454d-bab6-7d25f886ec72" providerId="ADAL" clId="{2126E9C3-B6E4-4FCD-BDA2-7FC08889A46E}" dt="2024-07-08T14:52:06.429" v="532" actId="478"/>
          <ac:spMkLst>
            <pc:docMk/>
            <pc:sldMk cId="1386206345" sldId="284"/>
            <ac:spMk id="13" creationId="{E1444C38-E543-7F75-5CB2-C99077B89338}"/>
          </ac:spMkLst>
        </pc:spChg>
        <pc:spChg chg="add mod">
          <ac:chgData name="Ting-Ying Chu (UNIV AACHEN)" userId="b89442a8-869a-454d-bab6-7d25f886ec72" providerId="ADAL" clId="{2126E9C3-B6E4-4FCD-BDA2-7FC08889A46E}" dt="2024-07-08T15:45:30.416" v="1214" actId="1076"/>
          <ac:spMkLst>
            <pc:docMk/>
            <pc:sldMk cId="1386206345" sldId="284"/>
            <ac:spMk id="15" creationId="{0700C033-038C-A358-D677-FE043E1D4885}"/>
          </ac:spMkLst>
        </pc:spChg>
        <pc:spChg chg="add mod">
          <ac:chgData name="Ting-Ying Chu (UNIV AACHEN)" userId="b89442a8-869a-454d-bab6-7d25f886ec72" providerId="ADAL" clId="{2126E9C3-B6E4-4FCD-BDA2-7FC08889A46E}" dt="2024-07-08T15:45:49.132" v="1224" actId="1076"/>
          <ac:spMkLst>
            <pc:docMk/>
            <pc:sldMk cId="1386206345" sldId="284"/>
            <ac:spMk id="18" creationId="{B147C131-F187-100C-148B-88FAFFB63E4E}"/>
          </ac:spMkLst>
        </pc:spChg>
        <pc:spChg chg="add mod">
          <ac:chgData name="Ting-Ying Chu (UNIV AACHEN)" userId="b89442a8-869a-454d-bab6-7d25f886ec72" providerId="ADAL" clId="{2126E9C3-B6E4-4FCD-BDA2-7FC08889A46E}" dt="2024-07-08T15:48:52.542" v="1349" actId="20577"/>
          <ac:spMkLst>
            <pc:docMk/>
            <pc:sldMk cId="1386206345" sldId="284"/>
            <ac:spMk id="19" creationId="{27165932-867C-2553-06FA-21A452CC8D58}"/>
          </ac:spMkLst>
        </pc:spChg>
        <pc:spChg chg="add mod">
          <ac:chgData name="Ting-Ying Chu (UNIV AACHEN)" userId="b89442a8-869a-454d-bab6-7d25f886ec72" providerId="ADAL" clId="{2126E9C3-B6E4-4FCD-BDA2-7FC08889A46E}" dt="2024-07-08T15:48:55.832" v="1353" actId="20577"/>
          <ac:spMkLst>
            <pc:docMk/>
            <pc:sldMk cId="1386206345" sldId="284"/>
            <ac:spMk id="20" creationId="{AE40A291-C92C-CF56-D559-B4F68A7093CE}"/>
          </ac:spMkLst>
        </pc:spChg>
        <pc:spChg chg="mod">
          <ac:chgData name="Ting-Ying Chu (UNIV AACHEN)" userId="b89442a8-869a-454d-bab6-7d25f886ec72" providerId="ADAL" clId="{2126E9C3-B6E4-4FCD-BDA2-7FC08889A46E}" dt="2024-07-08T15:46:01.852" v="1229" actId="1076"/>
          <ac:spMkLst>
            <pc:docMk/>
            <pc:sldMk cId="1386206345" sldId="284"/>
            <ac:spMk id="25" creationId="{F5A285C4-6FBC-DE34-C027-BC2A3382521F}"/>
          </ac:spMkLst>
        </pc:spChg>
        <pc:spChg chg="del">
          <ac:chgData name="Ting-Ying Chu (UNIV AACHEN)" userId="b89442a8-869a-454d-bab6-7d25f886ec72" providerId="ADAL" clId="{2126E9C3-B6E4-4FCD-BDA2-7FC08889A46E}" dt="2024-07-08T14:44:12.893" v="517" actId="478"/>
          <ac:spMkLst>
            <pc:docMk/>
            <pc:sldMk cId="1386206345" sldId="284"/>
            <ac:spMk id="31" creationId="{66126FFE-8B9C-F8F8-1C7A-B6D5DAE30363}"/>
          </ac:spMkLst>
        </pc:spChg>
        <pc:picChg chg="add del mod ord">
          <ac:chgData name="Ting-Ying Chu (UNIV AACHEN)" userId="b89442a8-869a-454d-bab6-7d25f886ec72" providerId="ADAL" clId="{2126E9C3-B6E4-4FCD-BDA2-7FC08889A46E}" dt="2024-07-08T14:45:35.107" v="529" actId="478"/>
          <ac:picMkLst>
            <pc:docMk/>
            <pc:sldMk cId="1386206345" sldId="284"/>
            <ac:picMk id="6" creationId="{35289AA9-EF41-4078-D07C-FBA3DF45BC76}"/>
          </ac:picMkLst>
        </pc:picChg>
        <pc:picChg chg="add mod ord modCrop">
          <ac:chgData name="Ting-Ying Chu (UNIV AACHEN)" userId="b89442a8-869a-454d-bab6-7d25f886ec72" providerId="ADAL" clId="{2126E9C3-B6E4-4FCD-BDA2-7FC08889A46E}" dt="2024-07-08T15:44:36.211" v="1193" actId="1076"/>
          <ac:picMkLst>
            <pc:docMk/>
            <pc:sldMk cId="1386206345" sldId="284"/>
            <ac:picMk id="9" creationId="{5AEE5ED2-5789-BBA9-2CC6-AE7644B70677}"/>
          </ac:picMkLst>
        </pc:picChg>
        <pc:picChg chg="add mod ord modCrop">
          <ac:chgData name="Ting-Ying Chu (UNIV AACHEN)" userId="b89442a8-869a-454d-bab6-7d25f886ec72" providerId="ADAL" clId="{2126E9C3-B6E4-4FCD-BDA2-7FC08889A46E}" dt="2024-07-08T15:45:12.419" v="1207" actId="1076"/>
          <ac:picMkLst>
            <pc:docMk/>
            <pc:sldMk cId="1386206345" sldId="284"/>
            <ac:picMk id="11" creationId="{42A129EC-82CD-506D-C909-CD211B50EE5C}"/>
          </ac:picMkLst>
        </pc:picChg>
        <pc:picChg chg="del">
          <ac:chgData name="Ting-Ying Chu (UNIV AACHEN)" userId="b89442a8-869a-454d-bab6-7d25f886ec72" providerId="ADAL" clId="{2126E9C3-B6E4-4FCD-BDA2-7FC08889A46E}" dt="2024-07-08T14:51:39.402" v="531" actId="478"/>
          <ac:picMkLst>
            <pc:docMk/>
            <pc:sldMk cId="1386206345" sldId="284"/>
            <ac:picMk id="12" creationId="{08EB7285-9C53-0F08-EEF9-6824CD6E760A}"/>
          </ac:picMkLst>
        </pc:picChg>
        <pc:picChg chg="add mod">
          <ac:chgData name="Ting-Ying Chu (UNIV AACHEN)" userId="b89442a8-869a-454d-bab6-7d25f886ec72" providerId="ADAL" clId="{2126E9C3-B6E4-4FCD-BDA2-7FC08889A46E}" dt="2024-07-08T15:45:36.541" v="1219" actId="571"/>
          <ac:picMkLst>
            <pc:docMk/>
            <pc:sldMk cId="1386206345" sldId="284"/>
            <ac:picMk id="16" creationId="{B85BA806-7E88-09E5-DF0A-C051DF82A6FE}"/>
          </ac:picMkLst>
        </pc:picChg>
        <pc:picChg chg="mod">
          <ac:chgData name="Ting-Ying Chu (UNIV AACHEN)" userId="b89442a8-869a-454d-bab6-7d25f886ec72" providerId="ADAL" clId="{2126E9C3-B6E4-4FCD-BDA2-7FC08889A46E}" dt="2024-07-08T15:46:07.562" v="1231" actId="1076"/>
          <ac:picMkLst>
            <pc:docMk/>
            <pc:sldMk cId="1386206345" sldId="284"/>
            <ac:picMk id="21" creationId="{22F4E8DB-7B66-528F-DA79-D27131AFCDF9}"/>
          </ac:picMkLst>
        </pc:picChg>
        <pc:picChg chg="mod">
          <ac:chgData name="Ting-Ying Chu (UNIV AACHEN)" userId="b89442a8-869a-454d-bab6-7d25f886ec72" providerId="ADAL" clId="{2126E9C3-B6E4-4FCD-BDA2-7FC08889A46E}" dt="2024-07-08T15:46:12.384" v="1233" actId="1076"/>
          <ac:picMkLst>
            <pc:docMk/>
            <pc:sldMk cId="1386206345" sldId="284"/>
            <ac:picMk id="24" creationId="{AF89C5B0-604F-C452-9D5B-3450251E024E}"/>
          </ac:picMkLst>
        </pc:picChg>
        <pc:picChg chg="del">
          <ac:chgData name="Ting-Ying Chu (UNIV AACHEN)" userId="b89442a8-869a-454d-bab6-7d25f886ec72" providerId="ADAL" clId="{2126E9C3-B6E4-4FCD-BDA2-7FC08889A46E}" dt="2024-07-08T14:44:11.875" v="516" actId="478"/>
          <ac:picMkLst>
            <pc:docMk/>
            <pc:sldMk cId="1386206345" sldId="284"/>
            <ac:picMk id="28" creationId="{17215B22-787B-6EEE-D0F6-E30AE9171098}"/>
          </ac:picMkLst>
        </pc:picChg>
        <pc:picChg chg="del">
          <ac:chgData name="Ting-Ying Chu (UNIV AACHEN)" userId="b89442a8-869a-454d-bab6-7d25f886ec72" providerId="ADAL" clId="{2126E9C3-B6E4-4FCD-BDA2-7FC08889A46E}" dt="2024-07-08T14:44:11.459" v="515" actId="478"/>
          <ac:picMkLst>
            <pc:docMk/>
            <pc:sldMk cId="1386206345" sldId="284"/>
            <ac:picMk id="30" creationId="{8BC8FB3F-0375-D482-82F7-2358D7416039}"/>
          </ac:picMkLst>
        </pc:picChg>
        <pc:cxnChg chg="del">
          <ac:chgData name="Ting-Ying Chu (UNIV AACHEN)" userId="b89442a8-869a-454d-bab6-7d25f886ec72" providerId="ADAL" clId="{2126E9C3-B6E4-4FCD-BDA2-7FC08889A46E}" dt="2024-07-08T14:44:13.711" v="518" actId="478"/>
          <ac:cxnSpMkLst>
            <pc:docMk/>
            <pc:sldMk cId="1386206345" sldId="284"/>
            <ac:cxnSpMk id="35" creationId="{D39519F3-9252-8606-C3E3-D9BAC802F30D}"/>
          </ac:cxnSpMkLst>
        </pc:cxnChg>
      </pc:sldChg>
      <pc:sldChg chg="addSp delSp modSp add mod ord">
        <pc:chgData name="Ting-Ying Chu (UNIV AACHEN)" userId="b89442a8-869a-454d-bab6-7d25f886ec72" providerId="ADAL" clId="{2126E9C3-B6E4-4FCD-BDA2-7FC08889A46E}" dt="2024-07-09T08:42:05.130" v="2984" actId="14100"/>
        <pc:sldMkLst>
          <pc:docMk/>
          <pc:sldMk cId="2357636291" sldId="286"/>
        </pc:sldMkLst>
        <pc:spChg chg="mod">
          <ac:chgData name="Ting-Ying Chu (UNIV AACHEN)" userId="b89442a8-869a-454d-bab6-7d25f886ec72" providerId="ADAL" clId="{2126E9C3-B6E4-4FCD-BDA2-7FC08889A46E}" dt="2024-07-08T14:42:00.895" v="482" actId="20577"/>
          <ac:spMkLst>
            <pc:docMk/>
            <pc:sldMk cId="2357636291" sldId="286"/>
            <ac:spMk id="5" creationId="{7CE25F73-9B2B-C63D-6D07-DF8EB75DE994}"/>
          </ac:spMkLst>
        </pc:spChg>
        <pc:spChg chg="add del mod">
          <ac:chgData name="Ting-Ying Chu (UNIV AACHEN)" userId="b89442a8-869a-454d-bab6-7d25f886ec72" providerId="ADAL" clId="{2126E9C3-B6E4-4FCD-BDA2-7FC08889A46E}" dt="2024-07-08T15:48:11.503" v="1289" actId="478"/>
          <ac:spMkLst>
            <pc:docMk/>
            <pc:sldMk cId="2357636291" sldId="286"/>
            <ac:spMk id="8" creationId="{5A4FA5EC-9F29-88A1-475B-08F1D501009F}"/>
          </ac:spMkLst>
        </pc:spChg>
        <pc:spChg chg="del">
          <ac:chgData name="Ting-Ying Chu (UNIV AACHEN)" userId="b89442a8-869a-454d-bab6-7d25f886ec72" providerId="ADAL" clId="{2126E9C3-B6E4-4FCD-BDA2-7FC08889A46E}" dt="2024-07-08T14:41:52.659" v="479" actId="478"/>
          <ac:spMkLst>
            <pc:docMk/>
            <pc:sldMk cId="2357636291" sldId="286"/>
            <ac:spMk id="9" creationId="{9FE3F664-5648-03A6-7329-AB503E4484AB}"/>
          </ac:spMkLst>
        </pc:spChg>
        <pc:spChg chg="add mod">
          <ac:chgData name="Ting-Ying Chu (UNIV AACHEN)" userId="b89442a8-869a-454d-bab6-7d25f886ec72" providerId="ADAL" clId="{2126E9C3-B6E4-4FCD-BDA2-7FC08889A46E}" dt="2024-07-09T08:42:05.130" v="2984" actId="14100"/>
          <ac:spMkLst>
            <pc:docMk/>
            <pc:sldMk cId="2357636291" sldId="286"/>
            <ac:spMk id="11" creationId="{BF52BDD1-1432-DFD0-77E2-8F756746D92D}"/>
          </ac:spMkLst>
        </pc:spChg>
        <pc:spChg chg="mod">
          <ac:chgData name="Ting-Ying Chu (UNIV AACHEN)" userId="b89442a8-869a-454d-bab6-7d25f886ec72" providerId="ADAL" clId="{2126E9C3-B6E4-4FCD-BDA2-7FC08889A46E}" dt="2024-07-08T15:47:21.770" v="1251" actId="1076"/>
          <ac:spMkLst>
            <pc:docMk/>
            <pc:sldMk cId="2357636291" sldId="286"/>
            <ac:spMk id="21" creationId="{D0002E90-FE8D-CDA2-CF69-854913BFE7AD}"/>
          </ac:spMkLst>
        </pc:spChg>
        <pc:graphicFrameChg chg="mod modGraphic">
          <ac:chgData name="Ting-Ying Chu (UNIV AACHEN)" userId="b89442a8-869a-454d-bab6-7d25f886ec72" providerId="ADAL" clId="{2126E9C3-B6E4-4FCD-BDA2-7FC08889A46E}" dt="2024-07-08T15:47:52.071" v="1279" actId="14100"/>
          <ac:graphicFrameMkLst>
            <pc:docMk/>
            <pc:sldMk cId="2357636291" sldId="286"/>
            <ac:graphicFrameMk id="36" creationId="{6F59DACC-17ED-325F-ED6E-B1A048E2B15C}"/>
          </ac:graphicFrameMkLst>
        </pc:graphicFrameChg>
        <pc:picChg chg="add mod">
          <ac:chgData name="Ting-Ying Chu (UNIV AACHEN)" userId="b89442a8-869a-454d-bab6-7d25f886ec72" providerId="ADAL" clId="{2126E9C3-B6E4-4FCD-BDA2-7FC08889A46E}" dt="2024-07-08T15:48:20.239" v="1292" actId="1076"/>
          <ac:picMkLst>
            <pc:docMk/>
            <pc:sldMk cId="2357636291" sldId="286"/>
            <ac:picMk id="7" creationId="{77D7028F-B4A0-F6E4-40DC-93B464C014BC}"/>
          </ac:picMkLst>
        </pc:picChg>
        <pc:picChg chg="del">
          <ac:chgData name="Ting-Ying Chu (UNIV AACHEN)" userId="b89442a8-869a-454d-bab6-7d25f886ec72" providerId="ADAL" clId="{2126E9C3-B6E4-4FCD-BDA2-7FC08889A46E}" dt="2024-07-08T14:41:48.736" v="478" actId="478"/>
          <ac:picMkLst>
            <pc:docMk/>
            <pc:sldMk cId="2357636291" sldId="286"/>
            <ac:picMk id="10" creationId="{C320ADED-2B36-B9CA-209F-71BC350FF868}"/>
          </ac:picMkLst>
        </pc:picChg>
        <pc:picChg chg="mod">
          <ac:chgData name="Ting-Ying Chu (UNIV AACHEN)" userId="b89442a8-869a-454d-bab6-7d25f886ec72" providerId="ADAL" clId="{2126E9C3-B6E4-4FCD-BDA2-7FC08889A46E}" dt="2024-07-08T15:48:07.048" v="1285" actId="1076"/>
          <ac:picMkLst>
            <pc:docMk/>
            <pc:sldMk cId="2357636291" sldId="286"/>
            <ac:picMk id="12" creationId="{78942DBB-5731-1F04-711A-68BB9A2CD71B}"/>
          </ac:picMkLst>
        </pc:picChg>
        <pc:cxnChg chg="mod">
          <ac:chgData name="Ting-Ying Chu (UNIV AACHEN)" userId="b89442a8-869a-454d-bab6-7d25f886ec72" providerId="ADAL" clId="{2126E9C3-B6E4-4FCD-BDA2-7FC08889A46E}" dt="2024-07-08T15:48:04.492" v="1283" actId="1076"/>
          <ac:cxnSpMkLst>
            <pc:docMk/>
            <pc:sldMk cId="2357636291" sldId="286"/>
            <ac:cxnSpMk id="13" creationId="{F0E0FA15-CCD6-5F50-67D0-87DDBC09DD39}"/>
          </ac:cxnSpMkLst>
        </pc:cxnChg>
      </pc:sldChg>
      <pc:sldChg chg="add del">
        <pc:chgData name="Ting-Ying Chu (UNIV AACHEN)" userId="b89442a8-869a-454d-bab6-7d25f886ec72" providerId="ADAL" clId="{2126E9C3-B6E4-4FCD-BDA2-7FC08889A46E}" dt="2024-07-08T14:45:11.880" v="528" actId="47"/>
        <pc:sldMkLst>
          <pc:docMk/>
          <pc:sldMk cId="756226546" sldId="287"/>
        </pc:sldMkLst>
      </pc:sldChg>
      <pc:sldChg chg="modSp add mod">
        <pc:chgData name="Ting-Ying Chu (UNIV AACHEN)" userId="b89442a8-869a-454d-bab6-7d25f886ec72" providerId="ADAL" clId="{2126E9C3-B6E4-4FCD-BDA2-7FC08889A46E}" dt="2024-07-09T08:09:06.720" v="2048" actId="20577"/>
        <pc:sldMkLst>
          <pc:docMk/>
          <pc:sldMk cId="1756574648" sldId="287"/>
        </pc:sldMkLst>
        <pc:spChg chg="mod">
          <ac:chgData name="Ting-Ying Chu (UNIV AACHEN)" userId="b89442a8-869a-454d-bab6-7d25f886ec72" providerId="ADAL" clId="{2126E9C3-B6E4-4FCD-BDA2-7FC08889A46E}" dt="2024-07-09T08:09:06.720" v="2048" actId="20577"/>
          <ac:spMkLst>
            <pc:docMk/>
            <pc:sldMk cId="1756574648" sldId="287"/>
            <ac:spMk id="2" creationId="{9E0DB336-9AD9-B61F-0D57-C2BA6D36D4D9}"/>
          </ac:spMkLst>
        </pc:spChg>
        <pc:spChg chg="mod">
          <ac:chgData name="Ting-Ying Chu (UNIV AACHEN)" userId="b89442a8-869a-454d-bab6-7d25f886ec72" providerId="ADAL" clId="{2126E9C3-B6E4-4FCD-BDA2-7FC08889A46E}" dt="2024-07-09T08:09:01.570" v="2038" actId="20577"/>
          <ac:spMkLst>
            <pc:docMk/>
            <pc:sldMk cId="1756574648" sldId="287"/>
            <ac:spMk id="3" creationId="{956F198B-11AA-43BA-6AC2-FC43B4DF7951}"/>
          </ac:spMkLst>
        </pc:spChg>
        <pc:spChg chg="mod">
          <ac:chgData name="Ting-Ying Chu (UNIV AACHEN)" userId="b89442a8-869a-454d-bab6-7d25f886ec72" providerId="ADAL" clId="{2126E9C3-B6E4-4FCD-BDA2-7FC08889A46E}" dt="2024-07-09T08:09:03.782" v="2040" actId="20577"/>
          <ac:spMkLst>
            <pc:docMk/>
            <pc:sldMk cId="1756574648" sldId="287"/>
            <ac:spMk id="5" creationId="{7CE25F73-9B2B-C63D-6D07-DF8EB75DE994}"/>
          </ac:spMkLst>
        </pc:spChg>
      </pc:sldChg>
      <pc:sldChg chg="add">
        <pc:chgData name="Ting-Ying Chu (UNIV AACHEN)" userId="b89442a8-869a-454d-bab6-7d25f886ec72" providerId="ADAL" clId="{2126E9C3-B6E4-4FCD-BDA2-7FC08889A46E}" dt="2024-07-09T08:16:28.761" v="2238"/>
        <pc:sldMkLst>
          <pc:docMk/>
          <pc:sldMk cId="807903087" sldId="288"/>
        </pc:sldMkLst>
      </pc:sldChg>
      <pc:sldChg chg="addSp delSp modSp add mod">
        <pc:chgData name="Ting-Ying Chu (UNIV AACHEN)" userId="b89442a8-869a-454d-bab6-7d25f886ec72" providerId="ADAL" clId="{2126E9C3-B6E4-4FCD-BDA2-7FC08889A46E}" dt="2024-07-09T08:47:29.574" v="3026" actId="1076"/>
        <pc:sldMkLst>
          <pc:docMk/>
          <pc:sldMk cId="1023119064" sldId="289"/>
        </pc:sldMkLst>
        <pc:spChg chg="mod">
          <ac:chgData name="Ting-Ying Chu (UNIV AACHEN)" userId="b89442a8-869a-454d-bab6-7d25f886ec72" providerId="ADAL" clId="{2126E9C3-B6E4-4FCD-BDA2-7FC08889A46E}" dt="2024-07-09T08:47:07.355" v="3025" actId="20577"/>
          <ac:spMkLst>
            <pc:docMk/>
            <pc:sldMk cId="1023119064" sldId="289"/>
            <ac:spMk id="5" creationId="{7CE25F73-9B2B-C63D-6D07-DF8EB75DE994}"/>
          </ac:spMkLst>
        </pc:spChg>
        <pc:spChg chg="mod">
          <ac:chgData name="Ting-Ying Chu (UNIV AACHEN)" userId="b89442a8-869a-454d-bab6-7d25f886ec72" providerId="ADAL" clId="{2126E9C3-B6E4-4FCD-BDA2-7FC08889A46E}" dt="2024-07-09T08:46:42.750" v="3012" actId="1076"/>
          <ac:spMkLst>
            <pc:docMk/>
            <pc:sldMk cId="1023119064" sldId="289"/>
            <ac:spMk id="8" creationId="{930135F7-8197-3089-1FC3-A829DE23F74D}"/>
          </ac:spMkLst>
        </pc:spChg>
        <pc:spChg chg="del">
          <ac:chgData name="Ting-Ying Chu (UNIV AACHEN)" userId="b89442a8-869a-454d-bab6-7d25f886ec72" providerId="ADAL" clId="{2126E9C3-B6E4-4FCD-BDA2-7FC08889A46E}" dt="2024-07-09T08:46:28.999" v="3005" actId="478"/>
          <ac:spMkLst>
            <pc:docMk/>
            <pc:sldMk cId="1023119064" sldId="289"/>
            <ac:spMk id="15" creationId="{0700C033-038C-A358-D677-FE043E1D4885}"/>
          </ac:spMkLst>
        </pc:spChg>
        <pc:spChg chg="del">
          <ac:chgData name="Ting-Ying Chu (UNIV AACHEN)" userId="b89442a8-869a-454d-bab6-7d25f886ec72" providerId="ADAL" clId="{2126E9C3-B6E4-4FCD-BDA2-7FC08889A46E}" dt="2024-07-09T08:47:03.196" v="3021" actId="478"/>
          <ac:spMkLst>
            <pc:docMk/>
            <pc:sldMk cId="1023119064" sldId="289"/>
            <ac:spMk id="18" creationId="{B147C131-F187-100C-148B-88FAFFB63E4E}"/>
          </ac:spMkLst>
        </pc:spChg>
        <pc:spChg chg="del">
          <ac:chgData name="Ting-Ying Chu (UNIV AACHEN)" userId="b89442a8-869a-454d-bab6-7d25f886ec72" providerId="ADAL" clId="{2126E9C3-B6E4-4FCD-BDA2-7FC08889A46E}" dt="2024-07-09T08:45:41.794" v="2988" actId="478"/>
          <ac:spMkLst>
            <pc:docMk/>
            <pc:sldMk cId="1023119064" sldId="289"/>
            <ac:spMk id="20" creationId="{AE40A291-C92C-CF56-D559-B4F68A7093CE}"/>
          </ac:spMkLst>
        </pc:spChg>
        <pc:spChg chg="del">
          <ac:chgData name="Ting-Ying Chu (UNIV AACHEN)" userId="b89442a8-869a-454d-bab6-7d25f886ec72" providerId="ADAL" clId="{2126E9C3-B6E4-4FCD-BDA2-7FC08889A46E}" dt="2024-07-09T08:46:52.193" v="3017" actId="478"/>
          <ac:spMkLst>
            <pc:docMk/>
            <pc:sldMk cId="1023119064" sldId="289"/>
            <ac:spMk id="25" creationId="{F5A285C4-6FBC-DE34-C027-BC2A3382521F}"/>
          </ac:spMkLst>
        </pc:spChg>
        <pc:picChg chg="add mod modCrop">
          <ac:chgData name="Ting-Ying Chu (UNIV AACHEN)" userId="b89442a8-869a-454d-bab6-7d25f886ec72" providerId="ADAL" clId="{2126E9C3-B6E4-4FCD-BDA2-7FC08889A46E}" dt="2024-07-09T08:47:29.574" v="3026" actId="1076"/>
          <ac:picMkLst>
            <pc:docMk/>
            <pc:sldMk cId="1023119064" sldId="289"/>
            <ac:picMk id="6" creationId="{4F0CC0FA-F701-E9FA-6DDB-3BC77715F4AB}"/>
          </ac:picMkLst>
        </pc:picChg>
        <pc:picChg chg="del">
          <ac:chgData name="Ting-Ying Chu (UNIV AACHEN)" userId="b89442a8-869a-454d-bab6-7d25f886ec72" providerId="ADAL" clId="{2126E9C3-B6E4-4FCD-BDA2-7FC08889A46E}" dt="2024-07-09T08:45:40.572" v="2987" actId="478"/>
          <ac:picMkLst>
            <pc:docMk/>
            <pc:sldMk cId="1023119064" sldId="289"/>
            <ac:picMk id="9" creationId="{5AEE5ED2-5789-BBA9-2CC6-AE7644B70677}"/>
          </ac:picMkLst>
        </pc:picChg>
        <pc:picChg chg="add mod modCrop">
          <ac:chgData name="Ting-Ying Chu (UNIV AACHEN)" userId="b89442a8-869a-454d-bab6-7d25f886ec72" providerId="ADAL" clId="{2126E9C3-B6E4-4FCD-BDA2-7FC08889A46E}" dt="2024-07-09T08:46:58.441" v="3020" actId="14100"/>
          <ac:picMkLst>
            <pc:docMk/>
            <pc:sldMk cId="1023119064" sldId="289"/>
            <ac:picMk id="10" creationId="{DA97BDCF-7234-DEBA-B1DC-20C0C5DEC53C}"/>
          </ac:picMkLst>
        </pc:picChg>
        <pc:picChg chg="del">
          <ac:chgData name="Ting-Ying Chu (UNIV AACHEN)" userId="b89442a8-869a-454d-bab6-7d25f886ec72" providerId="ADAL" clId="{2126E9C3-B6E4-4FCD-BDA2-7FC08889A46E}" dt="2024-07-09T08:45:39.834" v="2986" actId="478"/>
          <ac:picMkLst>
            <pc:docMk/>
            <pc:sldMk cId="1023119064" sldId="289"/>
            <ac:picMk id="11" creationId="{42A129EC-82CD-506D-C909-CD211B50EE5C}"/>
          </ac:picMkLst>
        </pc:picChg>
        <pc:picChg chg="del">
          <ac:chgData name="Ting-Ying Chu (UNIV AACHEN)" userId="b89442a8-869a-454d-bab6-7d25f886ec72" providerId="ADAL" clId="{2126E9C3-B6E4-4FCD-BDA2-7FC08889A46E}" dt="2024-07-09T08:46:26.248" v="3003" actId="478"/>
          <ac:picMkLst>
            <pc:docMk/>
            <pc:sldMk cId="1023119064" sldId="289"/>
            <ac:picMk id="21" creationId="{22F4E8DB-7B66-528F-DA79-D27131AFCDF9}"/>
          </ac:picMkLst>
        </pc:picChg>
        <pc:picChg chg="del">
          <ac:chgData name="Ting-Ying Chu (UNIV AACHEN)" userId="b89442a8-869a-454d-bab6-7d25f886ec72" providerId="ADAL" clId="{2126E9C3-B6E4-4FCD-BDA2-7FC08889A46E}" dt="2024-07-09T08:46:26.734" v="3004" actId="478"/>
          <ac:picMkLst>
            <pc:docMk/>
            <pc:sldMk cId="1023119064" sldId="289"/>
            <ac:picMk id="24" creationId="{AF89C5B0-604F-C452-9D5B-3450251E024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2D495-AFBC-D049-9D2A-D4CC16EF0503}" type="datetimeFigureOut">
              <a:rPr lang="en-US" smtClean="0">
                <a:latin typeface="Gill Sans MT" panose="020B0502020104020203" pitchFamily="34" charset="77"/>
              </a:rPr>
              <a:t>7/8/2024</a:t>
            </a:fld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52AA6-2B99-6D4C-A44D-6EF5FEC718C3}" type="slidenum">
              <a:rPr lang="en-US" smtClean="0">
                <a:latin typeface="Gill Sans MT" panose="020B0502020104020203" pitchFamily="34" charset="77"/>
              </a:rPr>
              <a:t>‹#›</a:t>
            </a:fld>
            <a:endParaRPr lang="en-US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442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5557" y="4247147"/>
            <a:ext cx="6098722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80982" y="8701475"/>
            <a:ext cx="696036" cy="23083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>
              <a:defRPr sz="900" b="0" i="0">
                <a:latin typeface="Gill Sans MT" panose="020B0502020104020203" pitchFamily="34" charset="77"/>
                <a:ea typeface="Gill Sans MT" panose="020B0502020104020203" pitchFamily="34" charset="77"/>
                <a:cs typeface="Gill Sans" panose="020B0502020104020203" pitchFamily="34" charset="-79"/>
              </a:defRPr>
            </a:lvl1pPr>
          </a:lstStyle>
          <a:p>
            <a:fld id="{7B91B61D-47B7-A144-8E63-D9376A676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28820" y="8701475"/>
            <a:ext cx="2535988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900" b="0" i="0" cap="all" dirty="0">
                <a:solidFill>
                  <a:schemeClr val="tx1"/>
                </a:solidFill>
                <a:latin typeface="Gill Sans MT" panose="020B0502020104020203" pitchFamily="34" charset="77"/>
                <a:ea typeface="Gill Sans MT" charset="0"/>
                <a:cs typeface="Gill Sans" panose="020B0502020104020203" pitchFamily="34" charset="-79"/>
              </a:rPr>
              <a:t>PUBLIC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49" y="8732231"/>
            <a:ext cx="566612" cy="16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54305" indent="-154305" algn="l" defTabSz="411480" rtl="0" eaLnBrk="1" latinLnBrk="0" hangingPunct="1">
      <a:buClr>
        <a:srgbClr val="3F98BD"/>
      </a:buClr>
      <a:buFont typeface="Wingdings" charset="2"/>
      <a:buChar char="§"/>
      <a:defRPr sz="990" b="0" i="0" kern="1200">
        <a:solidFill>
          <a:schemeClr val="tx1"/>
        </a:solidFill>
        <a:latin typeface="Gill Sans MT" panose="020B0502020104020203" pitchFamily="34" charset="77"/>
        <a:ea typeface="Gill Sans MT" panose="020B0502020104020203" pitchFamily="34" charset="77"/>
        <a:cs typeface="Gill Sans" panose="020B0502020104020203" pitchFamily="34" charset="-79"/>
      </a:defRPr>
    </a:lvl1pPr>
    <a:lvl2pPr marL="565785" indent="-154305" algn="l" defTabSz="411480" rtl="0" eaLnBrk="1" latinLnBrk="0" hangingPunct="1">
      <a:buClr>
        <a:srgbClr val="3F98BD"/>
      </a:buClr>
      <a:buFont typeface="Wingdings" charset="2"/>
      <a:buChar char="§"/>
      <a:defRPr sz="990" b="0" i="0" kern="1200">
        <a:solidFill>
          <a:schemeClr val="tx1"/>
        </a:solidFill>
        <a:latin typeface="Gill Sans MT" panose="020B0502020104020203" pitchFamily="34" charset="77"/>
        <a:ea typeface="Gill Sans MT" panose="020B0502020104020203" pitchFamily="34" charset="77"/>
        <a:cs typeface="Gill Sans" panose="020B0502020104020203" pitchFamily="34" charset="-79"/>
      </a:defRPr>
    </a:lvl2pPr>
    <a:lvl3pPr marL="977265" indent="-154305" algn="l" defTabSz="411480" rtl="0" eaLnBrk="1" latinLnBrk="0" hangingPunct="1">
      <a:buClr>
        <a:srgbClr val="3F98BD"/>
      </a:buClr>
      <a:buFont typeface="Wingdings" charset="2"/>
      <a:buChar char="§"/>
      <a:defRPr sz="990" b="0" i="0" kern="1200">
        <a:solidFill>
          <a:schemeClr val="tx1"/>
        </a:solidFill>
        <a:latin typeface="Gill Sans MT" panose="020B0502020104020203" pitchFamily="34" charset="77"/>
        <a:ea typeface="Gill Sans MT" panose="020B0502020104020203" pitchFamily="34" charset="77"/>
        <a:cs typeface="Gill Sans" panose="020B0502020104020203" pitchFamily="34" charset="-79"/>
      </a:defRPr>
    </a:lvl3pPr>
    <a:lvl4pPr marL="1388745" indent="-154305" algn="l" defTabSz="411480" rtl="0" eaLnBrk="1" latinLnBrk="0" hangingPunct="1">
      <a:buClr>
        <a:srgbClr val="3F98BD"/>
      </a:buClr>
      <a:buFont typeface="Wingdings" charset="2"/>
      <a:buChar char="§"/>
      <a:defRPr sz="990" b="0" i="0" kern="1200">
        <a:solidFill>
          <a:schemeClr val="tx1"/>
        </a:solidFill>
        <a:latin typeface="Gill Sans MT" panose="020B0502020104020203" pitchFamily="34" charset="77"/>
        <a:ea typeface="Gill Sans MT" panose="020B0502020104020203" pitchFamily="34" charset="77"/>
        <a:cs typeface="Gill Sans" panose="020B0502020104020203" pitchFamily="34" charset="-79"/>
      </a:defRPr>
    </a:lvl4pPr>
    <a:lvl5pPr marL="1800225" indent="-154305" algn="l" defTabSz="411480" rtl="0" eaLnBrk="1" latinLnBrk="0" hangingPunct="1">
      <a:buClr>
        <a:srgbClr val="3F98BD"/>
      </a:buClr>
      <a:buFont typeface="Wingdings" charset="2"/>
      <a:buChar char="§"/>
      <a:defRPr sz="990" b="0" i="0" kern="1200">
        <a:solidFill>
          <a:schemeClr val="tx1"/>
        </a:solidFill>
        <a:latin typeface="Gill Sans MT" panose="020B0502020104020203" pitchFamily="34" charset="77"/>
        <a:ea typeface="Gill Sans MT" panose="020B0502020104020203" pitchFamily="34" charset="77"/>
        <a:cs typeface="Gill Sans" panose="020B0502020104020203" pitchFamily="34" charset="-79"/>
      </a:defRPr>
    </a:lvl5pPr>
    <a:lvl6pPr marL="205740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the code for understanding the dimension of the input and output data</a:t>
            </a:r>
          </a:p>
          <a:p>
            <a:r>
              <a:rPr lang="en-US" dirty="0"/>
              <a:t>The author pre-processed their labels data, need to check how to match with our ground truth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005BC-D6A4-4F32-8C43-2224DDA06A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the code for understanding the dimension of the input and output data</a:t>
            </a:r>
          </a:p>
          <a:p>
            <a:r>
              <a:rPr lang="en-US" dirty="0"/>
              <a:t>The author pre-processed their labels data, need to check how to match with our ground truth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005BC-D6A4-4F32-8C43-2224DDA06A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29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the code for understanding the dimension of the input and output data</a:t>
            </a:r>
          </a:p>
          <a:p>
            <a:r>
              <a:rPr lang="en-US" dirty="0"/>
              <a:t>The author pre-processed their labels data, need to check how to match with our ground truth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005BC-D6A4-4F32-8C43-2224DDA06A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58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the code for understanding the dimension of the input and output data</a:t>
            </a:r>
          </a:p>
          <a:p>
            <a:r>
              <a:rPr lang="en-US" dirty="0"/>
              <a:t>The author pre-processed their labels data, need to check how to match with our ground truth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005BC-D6A4-4F32-8C43-2224DDA06A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17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Hichem feedback: </a:t>
            </a:r>
          </a:p>
          <a:p>
            <a:r>
              <a:rPr lang="en-US" dirty="0"/>
              <a:t>Dataset</a:t>
            </a:r>
          </a:p>
          <a:p>
            <a:pPr lvl="1"/>
            <a:r>
              <a:rPr lang="en-US" dirty="0"/>
              <a:t>More samples is good</a:t>
            </a:r>
          </a:p>
          <a:p>
            <a:pPr lvl="1"/>
            <a:r>
              <a:rPr lang="en-US" dirty="0"/>
              <a:t>Do not decrease the number of Rx</a:t>
            </a:r>
          </a:p>
          <a:p>
            <a:pPr lvl="1"/>
            <a:r>
              <a:rPr lang="en-US" dirty="0"/>
              <a:t>Limit the range values (5&lt;=range&lt;=100)</a:t>
            </a:r>
          </a:p>
          <a:p>
            <a:pPr lvl="0"/>
            <a:r>
              <a:rPr lang="en-US" dirty="0"/>
              <a:t>Model</a:t>
            </a:r>
          </a:p>
          <a:p>
            <a:pPr lvl="1"/>
            <a:r>
              <a:rPr lang="en-US" dirty="0"/>
              <a:t>Tuning number of layers and batch size</a:t>
            </a:r>
          </a:p>
          <a:p>
            <a:pPr lvl="0"/>
            <a:r>
              <a:rPr lang="en-US" dirty="0"/>
              <a:t>Evaluation</a:t>
            </a:r>
          </a:p>
          <a:p>
            <a:pPr lvl="1"/>
            <a:r>
              <a:rPr lang="en-US" dirty="0"/>
              <a:t>Plot the probability distribution of the detection head</a:t>
            </a:r>
          </a:p>
          <a:p>
            <a:pPr lvl="1"/>
            <a:r>
              <a:rPr lang="en-US" dirty="0"/>
              <a:t>Calculate the score with different threshold</a:t>
            </a:r>
          </a:p>
          <a:p>
            <a:pPr lvl="1"/>
            <a:r>
              <a:rPr lang="en-US" dirty="0"/>
              <a:t>Plot the object detection with different threshold</a:t>
            </a:r>
          </a:p>
          <a:p>
            <a:pPr lvl="1"/>
            <a:r>
              <a:rPr lang="en-US" dirty="0"/>
              <a:t>Check the probability around the target</a:t>
            </a:r>
          </a:p>
          <a:p>
            <a:pPr lvl="1"/>
            <a:r>
              <a:rPr lang="en-US" dirty="0"/>
              <a:t>Check: automatically check </a:t>
            </a:r>
            <a:r>
              <a:rPr lang="en-US"/>
              <a:t>the threshold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Feedback from </a:t>
            </a:r>
            <a:r>
              <a:rPr lang="en-US" dirty="0" err="1"/>
              <a:t>andre</a:t>
            </a:r>
            <a:endParaRPr lang="en-US" dirty="0"/>
          </a:p>
          <a:p>
            <a:pPr lvl="0"/>
            <a:r>
              <a:rPr lang="en-US" dirty="0"/>
              <a:t>Dataset</a:t>
            </a:r>
          </a:p>
          <a:p>
            <a:pPr lvl="1"/>
            <a:r>
              <a:rPr lang="en-US" dirty="0"/>
              <a:t>Check the distribution of the velocity and range values, whether the targets cover the whole values 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005BC-D6A4-4F32-8C43-2224DDA06A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34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the code for understanding the dimension of the input and output data</a:t>
            </a:r>
          </a:p>
          <a:p>
            <a:r>
              <a:rPr lang="en-US" dirty="0"/>
              <a:t>The author pre-processed their labels data, need to check how to match with our ground truth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005BC-D6A4-4F32-8C43-2224DDA06A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42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the code for understanding the dimension of the input and output data</a:t>
            </a:r>
          </a:p>
          <a:p>
            <a:r>
              <a:rPr lang="en-US" dirty="0"/>
              <a:t>The author pre-processed their labels data, need to check how to match with our ground truth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005BC-D6A4-4F32-8C43-2224DDA06A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91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the code for understanding the dimension of the input and output data</a:t>
            </a:r>
          </a:p>
          <a:p>
            <a:r>
              <a:rPr lang="en-US" dirty="0"/>
              <a:t>The author pre-processed their labels data, need to check how to match with our ground truth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005BC-D6A4-4F32-8C43-2224DDA06A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6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the code for understanding the dimension of the input and output data</a:t>
            </a:r>
          </a:p>
          <a:p>
            <a:r>
              <a:rPr lang="en-US" dirty="0"/>
              <a:t>The author pre-processed their labels data, need to check how to match with our ground truth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005BC-D6A4-4F32-8C43-2224DDA06A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6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lliance.eu/" TargetMode="External"/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lliance.eu/" TargetMode="External"/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ctr">
              <a:defRPr sz="2200" b="0" i="0" baseline="0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69332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1800" b="0" i="0" cap="none" baseline="0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Your name here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00" y="1568566"/>
            <a:ext cx="4021004" cy="12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45535"/>
            <a:ext cx="8753475" cy="461665"/>
          </a:xfrm>
        </p:spPr>
        <p:txBody>
          <a:bodyPr anchor="ctr"/>
          <a:lstStyle>
            <a:lvl1pPr algn="ctr">
              <a:defRPr b="0" i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12" y="1276898"/>
            <a:ext cx="5142576" cy="256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1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7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0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0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4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4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6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2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0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9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sz="1800"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8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9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2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6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6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7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About EnergyVille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 userDrawn="1"/>
        </p:nvSpPr>
        <p:spPr>
          <a:xfrm>
            <a:off x="160631" y="2051002"/>
            <a:ext cx="875347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Imec is a partner in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EnergyVille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(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  <a:hlinkClick r:id="rId2"/>
              </a:rPr>
              <a:t>www.energyville.be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), a collaboration between the Flemish research partners KU Leuven, VITO, imec and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UHasselt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in the field of sustainable energy and intelligent energy systems. </a:t>
            </a:r>
            <a:endParaRPr lang="en-US" sz="1050" b="0" i="0" dirty="0">
              <a:solidFill>
                <a:srgbClr val="464749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892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4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5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3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About EnergyVille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 userDrawn="1"/>
        </p:nvSpPr>
        <p:spPr>
          <a:xfrm>
            <a:off x="160631" y="2051002"/>
            <a:ext cx="875347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Imec is a partner in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EnergyVille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(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  <a:hlinkClick r:id="rId2"/>
              </a:rPr>
              <a:t>www.energyville.be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), a collaboration between the Flemish research partners KU Leuven, VITO, imec and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UHasselt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in the field of sustainable energy and intelligent energy systems. </a:t>
            </a:r>
            <a:endParaRPr lang="en-US" sz="1050" b="0" i="0" dirty="0">
              <a:solidFill>
                <a:srgbClr val="464749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723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Energyville Solli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 userDrawn="1"/>
        </p:nvSpPr>
        <p:spPr>
          <a:xfrm>
            <a:off x="160631" y="1720802"/>
            <a:ext cx="8753475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Imec is a partner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EnergyVille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Solliance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. </a:t>
            </a:r>
          </a:p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EnergyVille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hlinkClick r:id="rId2"/>
              </a:rPr>
              <a:t>http://www.energyville.be/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) is a collaboration of the Flemish research centers KU Leuven, VITO, imec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UHasselt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in the field of sustainable energy and intelligent energy systems. </a:t>
            </a:r>
          </a:p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Solliance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hlinkClick r:id="rId3"/>
              </a:rPr>
              <a:t>http://www.solliance.eu/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) is a collaboration between research centers and universities in The Netherlands, Belgium and Germany working in thin film photovoltaic solar energy.”</a:t>
            </a:r>
          </a:p>
        </p:txBody>
      </p:sp>
    </p:spTree>
    <p:extLst>
      <p:ext uri="{BB962C8B-B14F-4D97-AF65-F5344CB8AC3E}">
        <p14:creationId xmlns:p14="http://schemas.microsoft.com/office/powerpoint/2010/main" val="248442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0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1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4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About EnergyVille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 userDrawn="1"/>
        </p:nvSpPr>
        <p:spPr>
          <a:xfrm>
            <a:off x="160631" y="2051002"/>
            <a:ext cx="875347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Imec is a partner in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EnergyVille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(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  <a:hlinkClick r:id="rId2"/>
              </a:rPr>
              <a:t>www.energyville.be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), a collaboration between the Flemish research partners KU Leuven, VITO, imec and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UHasselt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in the field of sustainable energy and intelligent energy systems. </a:t>
            </a:r>
            <a:endParaRPr lang="en-US" sz="1050" b="0" i="0" dirty="0">
              <a:solidFill>
                <a:srgbClr val="464749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9269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Energyville Solli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 userDrawn="1"/>
        </p:nvSpPr>
        <p:spPr>
          <a:xfrm>
            <a:off x="160631" y="1720802"/>
            <a:ext cx="8753475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Imec is a partner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EnergyVille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Solliance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. </a:t>
            </a:r>
          </a:p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EnergyVille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hlinkClick r:id="rId2"/>
              </a:rPr>
              <a:t>http://www.energyville.be/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) is a collaboration of the Flemish research centers KU Leuven, VITO, imec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UHasselt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in the field of sustainable energy and intelligent energy systems. </a:t>
            </a:r>
          </a:p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Solliance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hlinkClick r:id="rId3"/>
              </a:rPr>
              <a:t>http://www.solliance.eu/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) is a collaboration between research centers and universities in The Netherlands, Belgium and Germany working in thin film photovoltaic solar energy.”</a:t>
            </a:r>
          </a:p>
        </p:txBody>
      </p:sp>
    </p:spTree>
    <p:extLst>
      <p:ext uri="{BB962C8B-B14F-4D97-AF65-F5344CB8AC3E}">
        <p14:creationId xmlns:p14="http://schemas.microsoft.com/office/powerpoint/2010/main" val="229645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1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8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3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2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divider">
    <p:bg>
      <p:bg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339919"/>
            <a:ext cx="8839200" cy="461665"/>
          </a:xfrm>
        </p:spPr>
        <p:txBody>
          <a:bodyPr anchor="ctr"/>
          <a:lstStyle>
            <a:lvl1pPr algn="ctr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45535"/>
            <a:ext cx="8753475" cy="461665"/>
          </a:xfrm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microsoft.com/office/2007/relationships/hdphoto" Target="../media/hdphoto1.wdp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7.xml"/><Relationship Id="rId9" Type="http://schemas.microsoft.com/office/2007/relationships/hdphoto" Target="../media/hdphoto2.wdp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2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microsoft.com/office/2007/relationships/hdphoto" Target="../media/hdphoto3.wdp"/><Relationship Id="rId5" Type="http://schemas.openxmlformats.org/officeDocument/2006/relationships/slideLayout" Target="../slideLayouts/slideLayout40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microsoft.com/office/2007/relationships/hdphoto" Target="../media/hdphoto2.wdp"/><Relationship Id="rId5" Type="http://schemas.openxmlformats.org/officeDocument/2006/relationships/slideLayout" Target="../slideLayouts/slideLayout47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46.xml"/><Relationship Id="rId9" Type="http://schemas.openxmlformats.org/officeDocument/2006/relationships/theme" Target="../theme/theme7.xml"/><Relationship Id="rId14" Type="http://schemas.microsoft.com/office/2007/relationships/hdphoto" Target="../media/hdphoto3.wdp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microsoft.com/office/2007/relationships/hdphoto" Target="../media/hdphoto2.wdp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55.xml"/><Relationship Id="rId15" Type="http://schemas.microsoft.com/office/2007/relationships/hdphoto" Target="../media/hdphoto4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54.xml"/><Relationship Id="rId9" Type="http://schemas.openxmlformats.org/officeDocument/2006/relationships/theme" Target="../theme/theme8.xml"/><Relationship Id="rId14" Type="http://schemas.openxmlformats.org/officeDocument/2006/relationships/image" Target="../media/image7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Relationship Id="rId9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8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56" r:id="rId4"/>
    <p:sldLayoutId id="2147483659" r:id="rId5"/>
    <p:sldLayoutId id="2147483654" r:id="rId6"/>
    <p:sldLayoutId id="2147483657" r:id="rId7"/>
    <p:sldLayoutId id="2147483655" r:id="rId8"/>
    <p:sldLayoutId id="2147483687" r:id="rId9"/>
    <p:sldLayoutId id="2147483688" r:id="rId10"/>
    <p:sldLayoutId id="214748371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B66BED9-2D3D-F9B7-45C8-040DB8D791FB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89877" y="4905600"/>
            <a:ext cx="753996" cy="18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4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4" y="4762607"/>
            <a:ext cx="400711" cy="3034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0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olliance_high.jpg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4980" y="4859287"/>
            <a:ext cx="445910" cy="24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9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4-Exascience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4" y="4873805"/>
            <a:ext cx="464996" cy="2250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4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5" name="Picture 4" descr="A green and black logo&#10;&#10;Description automatically generated">
            <a:extLst>
              <a:ext uri="{FF2B5EF4-FFF2-40B4-BE49-F238E27FC236}">
                <a16:creationId xmlns:a16="http://schemas.microsoft.com/office/drawing/2014/main" id="{E6AF33E3-1E52-97CD-5832-1D037B4D714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3241" y="4867275"/>
            <a:ext cx="583324" cy="2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20" r:id="rId6"/>
    <p:sldLayoutId id="214748380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Solliance_high.jpg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8495" y="4859287"/>
            <a:ext cx="445910" cy="24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4" name="Picture 3" descr="A green and black logo&#10;&#10;Description automatically generated">
            <a:extLst>
              <a:ext uri="{FF2B5EF4-FFF2-40B4-BE49-F238E27FC236}">
                <a16:creationId xmlns:a16="http://schemas.microsoft.com/office/drawing/2014/main" id="{00C7964A-A398-5066-A27A-8A19E957E13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1941" y="4867275"/>
            <a:ext cx="583324" cy="2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21" r:id="rId6"/>
    <p:sldLayoutId id="2147483823" r:id="rId7"/>
    <p:sldLayoutId id="2147483812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13" name="Picture 12" descr="Solliance_high.jpg">
            <a:extLst>
              <a:ext uri="{FF2B5EF4-FFF2-40B4-BE49-F238E27FC236}">
                <a16:creationId xmlns:a16="http://schemas.microsoft.com/office/drawing/2014/main" id="{F1A2C11F-E412-1842-A554-3B31C2E27A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99860" y="4859287"/>
            <a:ext cx="445910" cy="2450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EDFC20-D3E9-D441-9C1B-849D8E81C6A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49720" y="4948516"/>
            <a:ext cx="1052076" cy="86061"/>
          </a:xfrm>
          <a:prstGeom prst="rect">
            <a:avLst/>
          </a:prstGeom>
        </p:spPr>
      </p:pic>
      <p:pic>
        <p:nvPicPr>
          <p:cNvPr id="4" name="Picture 3" descr="A green and black logo&#10;&#10;Description automatically generated">
            <a:extLst>
              <a:ext uri="{FF2B5EF4-FFF2-40B4-BE49-F238E27FC236}">
                <a16:creationId xmlns:a16="http://schemas.microsoft.com/office/drawing/2014/main" id="{509A955D-7569-B2CD-2624-145A0367175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2359" y="4867275"/>
            <a:ext cx="583324" cy="2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5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22" r:id="rId6"/>
    <p:sldLayoutId id="2147483824" r:id="rId7"/>
    <p:sldLayoutId id="214748381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B3D6AF-C774-FF48-87E9-79B547A4F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l="16414" t="26009" r="16414" b="26009"/>
          <a:stretch/>
        </p:blipFill>
        <p:spPr>
          <a:xfrm>
            <a:off x="938572" y="4875265"/>
            <a:ext cx="552836" cy="22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5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3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3B21-1287-F41E-7F24-16DED7FB4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Radar image reconstruction with raw ADC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7BA97-CE12-0541-E940-F1AF45075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TingYing</a:t>
            </a:r>
            <a:r>
              <a:rPr lang="en-US" dirty="0"/>
              <a:t> Chu – Report 07</a:t>
            </a:r>
          </a:p>
        </p:txBody>
      </p:sp>
    </p:spTree>
    <p:extLst>
      <p:ext uri="{BB962C8B-B14F-4D97-AF65-F5344CB8AC3E}">
        <p14:creationId xmlns:p14="http://schemas.microsoft.com/office/powerpoint/2010/main" val="89996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B336-9AD9-B61F-0D57-C2BA6D36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FFT-</a:t>
            </a:r>
            <a:r>
              <a:rPr lang="en-US" dirty="0" err="1"/>
              <a:t>RadNet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F198B-11AA-43BA-6AC2-FC43B4DF7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4" y="931272"/>
            <a:ext cx="4924286" cy="3550998"/>
          </a:xfrm>
        </p:spPr>
        <p:txBody>
          <a:bodyPr>
            <a:noAutofit/>
          </a:bodyPr>
          <a:lstStyle/>
          <a:p>
            <a:r>
              <a:rPr lang="en-US" sz="1450" dirty="0"/>
              <a:t>Evaluation mode (</a:t>
            </a:r>
            <a:r>
              <a:rPr lang="en-US" sz="1450" dirty="0" err="1"/>
              <a:t>nn.Module.eval</a:t>
            </a:r>
            <a:r>
              <a:rPr lang="en-US" sz="1450" dirty="0"/>
              <a:t>())</a:t>
            </a:r>
          </a:p>
          <a:p>
            <a:pPr lvl="1"/>
            <a:r>
              <a:rPr lang="en-US" sz="1450" dirty="0"/>
              <a:t>Create a consistent environment for model inference</a:t>
            </a:r>
          </a:p>
          <a:p>
            <a:pPr lvl="1"/>
            <a:r>
              <a:rPr lang="en-US" sz="1450" dirty="0"/>
              <a:t>BatchNorm2d and Dropout behave differently on evaluation and training mode</a:t>
            </a:r>
          </a:p>
          <a:p>
            <a:pPr lvl="1"/>
            <a:r>
              <a:rPr lang="en-US" sz="1450" dirty="0"/>
              <a:t>BatchNorm2d </a:t>
            </a:r>
          </a:p>
          <a:p>
            <a:pPr lvl="2"/>
            <a:r>
              <a:rPr lang="en-US" sz="1450" dirty="0"/>
              <a:t>Training mode: use batch statistic</a:t>
            </a:r>
          </a:p>
          <a:p>
            <a:pPr lvl="2"/>
            <a:r>
              <a:rPr lang="en-US" sz="1450" dirty="0"/>
              <a:t>Evaluation mode: uses the running estimates (mean and variance) that it computed during it's training phase</a:t>
            </a:r>
          </a:p>
          <a:p>
            <a:r>
              <a:rPr lang="en-US" sz="1450" dirty="0"/>
              <a:t>Implementation issue</a:t>
            </a:r>
          </a:p>
          <a:p>
            <a:pPr lvl="1"/>
            <a:r>
              <a:rPr lang="en-US" sz="1450" dirty="0"/>
              <a:t>Poor evaluation score on validation dataset</a:t>
            </a:r>
          </a:p>
          <a:p>
            <a:pPr lvl="1"/>
            <a:r>
              <a:rPr lang="en-US" sz="1450" dirty="0"/>
              <a:t>Unable to reproduce the performance on train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984A1-180A-CE1F-388E-0374841E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25F73-9B2B-C63D-6D07-DF8EB75DE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F8E5EA-56BB-B0BE-0852-1C959659A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555" y="1098380"/>
            <a:ext cx="4251931" cy="21807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416DD7-46D7-B259-55D5-85E5D5F751A0}"/>
              </a:ext>
            </a:extLst>
          </p:cNvPr>
          <p:cNvSpPr txBox="1"/>
          <p:nvPr/>
        </p:nvSpPr>
        <p:spPr>
          <a:xfrm>
            <a:off x="6654567" y="2188754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momentum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8B59FA-B249-63EC-AACD-38BC84AD4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389" y="3279129"/>
            <a:ext cx="3677736" cy="166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0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B336-9AD9-B61F-0D57-C2BA6D36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simulation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F198B-11AA-43BA-6AC2-FC43B4DF7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22" y="1063095"/>
            <a:ext cx="4305542" cy="4170755"/>
          </a:xfrm>
        </p:spPr>
        <p:txBody>
          <a:bodyPr>
            <a:noAutofit/>
          </a:bodyPr>
          <a:lstStyle/>
          <a:p>
            <a:r>
              <a:rPr lang="en-US" sz="1500" dirty="0"/>
              <a:t>Motives: Can’t reproduce model’s training result with eval() (BatchNorm2d layer)</a:t>
            </a:r>
          </a:p>
          <a:p>
            <a:pPr lvl="1"/>
            <a:r>
              <a:rPr lang="en-US" sz="1320" dirty="0"/>
              <a:t>Tried increase batch size to have stable statistic values -&gt; didn’t help -&gt; might result from randomly generated targets</a:t>
            </a:r>
            <a:endParaRPr lang="en-US" sz="1500" dirty="0"/>
          </a:p>
          <a:p>
            <a:r>
              <a:rPr lang="en-US" sz="1500" dirty="0"/>
              <a:t>Goal: Generating sequential data to mimic </a:t>
            </a:r>
            <a:r>
              <a:rPr lang="en-US" sz="1500" dirty="0" err="1"/>
              <a:t>RADIal</a:t>
            </a:r>
            <a:r>
              <a:rPr lang="en-US" sz="1500" dirty="0"/>
              <a:t> dataset</a:t>
            </a:r>
          </a:p>
          <a:p>
            <a:r>
              <a:rPr lang="en-US" sz="1500" dirty="0"/>
              <a:t>Parameter setting</a:t>
            </a:r>
          </a:p>
          <a:p>
            <a:pPr lvl="1"/>
            <a:r>
              <a:rPr lang="en-US" sz="1500" dirty="0"/>
              <a:t>Number of Tx: 12, Number of Rx: 16</a:t>
            </a:r>
          </a:p>
          <a:p>
            <a:pPr lvl="1"/>
            <a:r>
              <a:rPr lang="en-US" sz="1500" dirty="0"/>
              <a:t>Number of targets: 3</a:t>
            </a:r>
          </a:p>
          <a:p>
            <a:pPr lvl="1"/>
            <a:r>
              <a:rPr lang="en-US" sz="1500" dirty="0"/>
              <a:t>Dataset size: 500 samples </a:t>
            </a:r>
          </a:p>
          <a:p>
            <a:r>
              <a:rPr lang="en-US" sz="1500" dirty="0"/>
              <a:t>Generation steps</a:t>
            </a:r>
          </a:p>
          <a:p>
            <a:pPr lvl="1"/>
            <a:r>
              <a:rPr lang="en-US" sz="1500" dirty="0"/>
              <a:t>Generate paths for targets </a:t>
            </a:r>
          </a:p>
          <a:p>
            <a:pPr lvl="1"/>
            <a:r>
              <a:rPr lang="en-US" sz="1500" dirty="0"/>
              <a:t>Use the generated targets to generate RD cube</a:t>
            </a:r>
          </a:p>
          <a:p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984A1-180A-CE1F-388E-0374841E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25F73-9B2B-C63D-6D07-DF8EB75DE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Sequential data</a:t>
            </a:r>
          </a:p>
        </p:txBody>
      </p:sp>
      <p:pic>
        <p:nvPicPr>
          <p:cNvPr id="9" name="Picture 8" descr="A graph with blue lines&#10;&#10;Description automatically generated">
            <a:extLst>
              <a:ext uri="{FF2B5EF4-FFF2-40B4-BE49-F238E27FC236}">
                <a16:creationId xmlns:a16="http://schemas.microsoft.com/office/drawing/2014/main" id="{E62672B9-8EB8-D5A6-0DBF-D0E9A9225E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2" t="6609" r="12455" b="2882"/>
          <a:stretch/>
        </p:blipFill>
        <p:spPr>
          <a:xfrm>
            <a:off x="5503817" y="2864979"/>
            <a:ext cx="2361464" cy="2143832"/>
          </a:xfrm>
          <a:prstGeom prst="rect">
            <a:avLst/>
          </a:prstGeom>
        </p:spPr>
      </p:pic>
      <p:pic>
        <p:nvPicPr>
          <p:cNvPr id="11" name="Picture 10" descr="A graph with blue lines&#10;&#10;Description automatically generated">
            <a:extLst>
              <a:ext uri="{FF2B5EF4-FFF2-40B4-BE49-F238E27FC236}">
                <a16:creationId xmlns:a16="http://schemas.microsoft.com/office/drawing/2014/main" id="{ED6503C6-19EE-355F-3522-BAE4B6A4A2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88" t="6573" r="15386" b="3236"/>
          <a:stretch/>
        </p:blipFill>
        <p:spPr>
          <a:xfrm>
            <a:off x="4582966" y="505459"/>
            <a:ext cx="2237359" cy="2133208"/>
          </a:xfrm>
          <a:prstGeom prst="rect">
            <a:avLst/>
          </a:prstGeom>
        </p:spPr>
      </p:pic>
      <p:pic>
        <p:nvPicPr>
          <p:cNvPr id="13" name="Picture 12" descr="A graph of a pattern&#10;&#10;Description automatically generated">
            <a:extLst>
              <a:ext uri="{FF2B5EF4-FFF2-40B4-BE49-F238E27FC236}">
                <a16:creationId xmlns:a16="http://schemas.microsoft.com/office/drawing/2014/main" id="{B8761E45-C130-6A58-E3D7-A4804EC535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398" t="6271" r="17371" b="2657"/>
          <a:stretch/>
        </p:blipFill>
        <p:spPr>
          <a:xfrm>
            <a:off x="6850979" y="522876"/>
            <a:ext cx="2194082" cy="21332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BEB482-17D5-84C1-9157-C771100F1B3C}"/>
              </a:ext>
            </a:extLst>
          </p:cNvPr>
          <p:cNvSpPr txBox="1"/>
          <p:nvPr/>
        </p:nvSpPr>
        <p:spPr>
          <a:xfrm>
            <a:off x="4095561" y="172704"/>
            <a:ext cx="5048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No limitation on range values, 3 different sequential targets’ trace</a:t>
            </a:r>
          </a:p>
        </p:txBody>
      </p:sp>
    </p:spTree>
    <p:extLst>
      <p:ext uri="{BB962C8B-B14F-4D97-AF65-F5344CB8AC3E}">
        <p14:creationId xmlns:p14="http://schemas.microsoft.com/office/powerpoint/2010/main" val="125732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B336-9AD9-B61F-0D57-C2BA6D36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FFTRadNet</a:t>
            </a:r>
            <a:r>
              <a:rPr lang="en-US" dirty="0"/>
              <a:t>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F198B-11AA-43BA-6AC2-FC43B4DF7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0" y="1063097"/>
            <a:ext cx="8753474" cy="2916720"/>
          </a:xfrm>
        </p:spPr>
        <p:txBody>
          <a:bodyPr>
            <a:noAutofit/>
          </a:bodyPr>
          <a:lstStyle/>
          <a:p>
            <a:r>
              <a:rPr lang="en-US" sz="1600" dirty="0"/>
              <a:t>Parameter setting</a:t>
            </a:r>
          </a:p>
          <a:p>
            <a:pPr lvl="1"/>
            <a:r>
              <a:rPr lang="en-US" sz="1600" dirty="0"/>
              <a:t>Number of epoch: 500</a:t>
            </a:r>
          </a:p>
          <a:p>
            <a:pPr lvl="1"/>
            <a:r>
              <a:rPr lang="en-US" sz="1600" dirty="0"/>
              <a:t>Batch size: 4</a:t>
            </a:r>
          </a:p>
          <a:p>
            <a:pPr lvl="1"/>
            <a:r>
              <a:rPr lang="en-US" sz="1600" dirty="0"/>
              <a:t>Train-validation-test dataset: 70%-15%-15%</a:t>
            </a:r>
          </a:p>
          <a:p>
            <a:r>
              <a:rPr lang="en-US" sz="1600" dirty="0"/>
              <a:t>Dataset loading setting</a:t>
            </a:r>
          </a:p>
          <a:p>
            <a:pPr lvl="1"/>
            <a:r>
              <a:rPr lang="en-US" sz="1600" dirty="0"/>
              <a:t>Split the dataset in order (paper: split the dataset in a way that frames from a same sequence can’t appear in different sets)</a:t>
            </a:r>
          </a:p>
          <a:p>
            <a:pPr lvl="1"/>
            <a:r>
              <a:rPr lang="en-US" sz="1600" dirty="0"/>
              <a:t>Shuffle the training dataset (same as paper’s setting)</a:t>
            </a:r>
          </a:p>
          <a:p>
            <a:pPr lvl="1"/>
            <a:r>
              <a:rPr lang="en-US" sz="1600" dirty="0"/>
              <a:t>No shuffling on validation and test dataset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984A1-180A-CE1F-388E-0374841E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25F73-9B2B-C63D-6D07-DF8EB75DE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Implementation setting</a:t>
            </a:r>
          </a:p>
        </p:txBody>
      </p:sp>
    </p:spTree>
    <p:extLst>
      <p:ext uri="{BB962C8B-B14F-4D97-AF65-F5344CB8AC3E}">
        <p14:creationId xmlns:p14="http://schemas.microsoft.com/office/powerpoint/2010/main" val="210846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B336-9AD9-B61F-0D57-C2BA6D36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result - FFT-</a:t>
            </a:r>
            <a:r>
              <a:rPr lang="en-US" dirty="0" err="1"/>
              <a:t>RadNet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984A1-180A-CE1F-388E-0374841E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25F73-9B2B-C63D-6D07-DF8EB75DE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Sequential data 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F59DACC-17ED-325F-ED6E-B1A048E2B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710470"/>
              </p:ext>
            </p:extLst>
          </p:nvPr>
        </p:nvGraphicFramePr>
        <p:xfrm>
          <a:off x="4638175" y="1034320"/>
          <a:ext cx="4057548" cy="1460986"/>
        </p:xfrm>
        <a:graphic>
          <a:graphicData uri="http://schemas.openxmlformats.org/drawingml/2006/table">
            <a:tbl>
              <a:tblPr/>
              <a:tblGrid>
                <a:gridCol w="1421017">
                  <a:extLst>
                    <a:ext uri="{9D8B030D-6E8A-4147-A177-3AD203B41FA5}">
                      <a16:colId xmlns:a16="http://schemas.microsoft.com/office/drawing/2014/main" val="3919911681"/>
                    </a:ext>
                  </a:extLst>
                </a:gridCol>
                <a:gridCol w="1381666">
                  <a:extLst>
                    <a:ext uri="{9D8B030D-6E8A-4147-A177-3AD203B41FA5}">
                      <a16:colId xmlns:a16="http://schemas.microsoft.com/office/drawing/2014/main" val="822151719"/>
                    </a:ext>
                  </a:extLst>
                </a:gridCol>
                <a:gridCol w="1254865">
                  <a:extLst>
                    <a:ext uri="{9D8B030D-6E8A-4147-A177-3AD203B41FA5}">
                      <a16:colId xmlns:a16="http://schemas.microsoft.com/office/drawing/2014/main" val="1084665288"/>
                    </a:ext>
                  </a:extLst>
                </a:gridCol>
              </a:tblGrid>
              <a:tr h="334227">
                <a:tc>
                  <a:txBody>
                    <a:bodyPr/>
                    <a:lstStyle/>
                    <a:p>
                      <a:pPr marL="0" marR="0" lvl="0" indent="0" algn="l" defTabSz="41148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>
                          <a:effectLst/>
                          <a:latin typeface="Bahnschrift" panose="020B0502040204020203" pitchFamily="34" charset="0"/>
                        </a:rPr>
                        <a:t>mAP</a:t>
                      </a:r>
                      <a:r>
                        <a:rPr lang="en-US" sz="1100" b="1" dirty="0">
                          <a:effectLst/>
                          <a:latin typeface="Bahnschrift" panose="020B0502040204020203" pitchFamily="34" charset="0"/>
                        </a:rPr>
                        <a:t>/</a:t>
                      </a:r>
                      <a:r>
                        <a:rPr lang="en-US" sz="1100" b="1" dirty="0" err="1">
                          <a:effectLst/>
                          <a:latin typeface="Bahnschrift" panose="020B0502040204020203" pitchFamily="34" charset="0"/>
                        </a:rPr>
                        <a:t>mAR</a:t>
                      </a:r>
                      <a:r>
                        <a:rPr lang="en-US" sz="1100" b="1" dirty="0">
                          <a:effectLst/>
                          <a:latin typeface="Bahnschrift" panose="020B0502040204020203" pitchFamily="34" charset="0"/>
                        </a:rPr>
                        <a:t>/F1 score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Bahnschrift" panose="020B0502040204020203" pitchFamily="34" charset="0"/>
                        </a:rPr>
                        <a:t>epoch:499</a:t>
                      </a:r>
                      <a:endParaRPr lang="en-US" sz="1100" dirty="0"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Bahnschrift" panose="020B0502040204020203" pitchFamily="34" charset="0"/>
                        </a:rPr>
                        <a:t>Epoch:20</a:t>
                      </a:r>
                      <a:endParaRPr lang="en-US" sz="1100" dirty="0"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054467"/>
                  </a:ext>
                </a:extLst>
              </a:tr>
              <a:tr h="402418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Bahnschrift" panose="020B0502040204020203" pitchFamily="34" charset="0"/>
                        </a:rPr>
                        <a:t>Train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1148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effectLst/>
                          <a:latin typeface="Bahnschrift Light" panose="020B0502040204020203" pitchFamily="34" charset="0"/>
                        </a:rPr>
                        <a:t>0.803/0.902/0.849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1148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effectLst/>
                          <a:latin typeface="Bahnschrift Light" panose="020B0502040204020203" pitchFamily="34" charset="0"/>
                        </a:rPr>
                        <a:t>0.393/0.515/0.446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736109"/>
                  </a:ext>
                </a:extLst>
              </a:tr>
              <a:tr h="296403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Bahnschrift" panose="020B0502040204020203" pitchFamily="34" charset="0"/>
                        </a:rPr>
                        <a:t>validation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1148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effectLst/>
                          <a:latin typeface="Bahnschrift Light" panose="020B0502040204020203" pitchFamily="34" charset="0"/>
                        </a:rPr>
                        <a:t>0.0/0.0/nan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Bahnschrift Light" panose="020B0502040204020203" pitchFamily="34" charset="0"/>
                        </a:rPr>
                        <a:t>0.0/0.0/nan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982039"/>
                  </a:ext>
                </a:extLst>
              </a:tr>
              <a:tr h="290823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Bahnschrift" panose="020B0502040204020203" pitchFamily="34" charset="0"/>
                        </a:rPr>
                        <a:t>Test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1148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effectLst/>
                          <a:latin typeface="Bahnschrift Light" panose="020B0502040204020203" pitchFamily="34" charset="0"/>
                        </a:rPr>
                        <a:t>0.0/0.0/nan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1148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effectLst/>
                          <a:latin typeface="Bahnschrift Light" panose="020B0502040204020203" pitchFamily="34" charset="0"/>
                        </a:rPr>
                        <a:t>0.0/0.0/nan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099811"/>
                  </a:ext>
                </a:extLst>
              </a:tr>
            </a:tbl>
          </a:graphicData>
        </a:graphic>
      </p:graphicFrame>
      <p:pic>
        <p:nvPicPr>
          <p:cNvPr id="12" name="Picture 11" descr="A graph with a blue line&#10;&#10;Description automatically generated">
            <a:extLst>
              <a:ext uri="{FF2B5EF4-FFF2-40B4-BE49-F238E27FC236}">
                <a16:creationId xmlns:a16="http://schemas.microsoft.com/office/drawing/2014/main" id="{78942DBB-5731-1F04-711A-68BB9A2CD7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36" t="7412" r="8580" b="396"/>
          <a:stretch/>
        </p:blipFill>
        <p:spPr>
          <a:xfrm>
            <a:off x="4571501" y="2648195"/>
            <a:ext cx="3639474" cy="236331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E0FA15-CCD6-5F50-67D0-87DDBC09DD39}"/>
              </a:ext>
            </a:extLst>
          </p:cNvPr>
          <p:cNvCxnSpPr>
            <a:cxnSpLocks/>
          </p:cNvCxnSpPr>
          <p:nvPr/>
        </p:nvCxnSpPr>
        <p:spPr>
          <a:xfrm>
            <a:off x="5116973" y="2774063"/>
            <a:ext cx="0" cy="222615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002E90-FE8D-CDA2-CF69-854913BFE7AD}"/>
              </a:ext>
            </a:extLst>
          </p:cNvPr>
          <p:cNvSpPr txBox="1"/>
          <p:nvPr/>
        </p:nvSpPr>
        <p:spPr>
          <a:xfrm>
            <a:off x="4090378" y="598960"/>
            <a:ext cx="3495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200" dirty="0" err="1"/>
              <a:t>AP:mean</a:t>
            </a:r>
            <a:r>
              <a:rPr lang="en-US" sz="1200" dirty="0"/>
              <a:t>(TP/(TP+FP)), </a:t>
            </a:r>
            <a:r>
              <a:rPr lang="en-US" sz="1200" dirty="0" err="1"/>
              <a:t>AR:mean</a:t>
            </a:r>
            <a:r>
              <a:rPr lang="en-US" sz="1200" dirty="0"/>
              <a:t>(TP/(TP+FN))</a:t>
            </a:r>
          </a:p>
          <a:p>
            <a:pPr lvl="1"/>
            <a:r>
              <a:rPr lang="en-US" sz="1200" dirty="0"/>
              <a:t>F1 score: (AP*AR)/((AP+AR)/2)</a:t>
            </a:r>
          </a:p>
        </p:txBody>
      </p:sp>
      <p:pic>
        <p:nvPicPr>
          <p:cNvPr id="7" name="Picture 6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77D7028F-B4A0-F6E4-40DC-93B464C014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37" r="8348"/>
          <a:stretch/>
        </p:blipFill>
        <p:spPr>
          <a:xfrm>
            <a:off x="1835844" y="3447162"/>
            <a:ext cx="2462921" cy="169633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F52BDD1-1432-DFD0-77E2-8F756746D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0" y="1063097"/>
            <a:ext cx="4224881" cy="1991199"/>
          </a:xfrm>
        </p:spPr>
        <p:txBody>
          <a:bodyPr>
            <a:noAutofit/>
          </a:bodyPr>
          <a:lstStyle/>
          <a:p>
            <a:r>
              <a:rPr lang="en-US" sz="1500" dirty="0"/>
              <a:t>Summary</a:t>
            </a:r>
          </a:p>
          <a:p>
            <a:pPr lvl="1"/>
            <a:r>
              <a:rPr lang="en-US" sz="1500" dirty="0"/>
              <a:t>Solve eval() mode issue for training dataset</a:t>
            </a:r>
          </a:p>
          <a:p>
            <a:pPr lvl="1"/>
            <a:r>
              <a:rPr lang="en-US" sz="1500" dirty="0"/>
              <a:t>Model overfitting the data after epoch 20</a:t>
            </a:r>
          </a:p>
          <a:p>
            <a:pPr lvl="1"/>
            <a:r>
              <a:rPr lang="en-US" sz="1500" dirty="0"/>
              <a:t>The model evaluation score at epoch 20 still low</a:t>
            </a:r>
          </a:p>
          <a:p>
            <a:pPr lvl="1"/>
            <a:r>
              <a:rPr lang="en-US" sz="1500" dirty="0"/>
              <a:t>No evaluation score for validation and test dataset </a:t>
            </a:r>
          </a:p>
        </p:txBody>
      </p:sp>
    </p:spTree>
    <p:extLst>
      <p:ext uri="{BB962C8B-B14F-4D97-AF65-F5344CB8AC3E}">
        <p14:creationId xmlns:p14="http://schemas.microsoft.com/office/powerpoint/2010/main" val="235763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a graph&#10;&#10;Description automatically generated">
            <a:extLst>
              <a:ext uri="{FF2B5EF4-FFF2-40B4-BE49-F238E27FC236}">
                <a16:creationId xmlns:a16="http://schemas.microsoft.com/office/drawing/2014/main" id="{42A129EC-82CD-506D-C909-CD211B50EE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71" t="9760" r="9737" b="9672"/>
          <a:stretch/>
        </p:blipFill>
        <p:spPr>
          <a:xfrm>
            <a:off x="160631" y="922767"/>
            <a:ext cx="4023268" cy="1950529"/>
          </a:xfrm>
          <a:prstGeom prst="rect">
            <a:avLst/>
          </a:prstGeom>
        </p:spPr>
      </p:pic>
      <p:pic>
        <p:nvPicPr>
          <p:cNvPr id="9" name="Picture 8" descr="A close-up of a graph&#10;&#10;Description automatically generated">
            <a:extLst>
              <a:ext uri="{FF2B5EF4-FFF2-40B4-BE49-F238E27FC236}">
                <a16:creationId xmlns:a16="http://schemas.microsoft.com/office/drawing/2014/main" id="{5AEE5ED2-5789-BBA9-2CC6-AE7644B706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31" t="9761" r="9210" b="9014"/>
          <a:stretch/>
        </p:blipFill>
        <p:spPr>
          <a:xfrm>
            <a:off x="4748254" y="621134"/>
            <a:ext cx="4235115" cy="2068363"/>
          </a:xfrm>
          <a:prstGeom prst="rect">
            <a:avLst/>
          </a:prstGeom>
        </p:spPr>
      </p:pic>
      <p:pic>
        <p:nvPicPr>
          <p:cNvPr id="21" name="Picture 20" descr="A close-up of a graph&#10;&#10;Description automatically generated">
            <a:extLst>
              <a:ext uri="{FF2B5EF4-FFF2-40B4-BE49-F238E27FC236}">
                <a16:creationId xmlns:a16="http://schemas.microsoft.com/office/drawing/2014/main" id="{22F4E8DB-7B66-528F-DA79-D27131AFCD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60" t="10386" r="9765" b="10269"/>
          <a:stretch/>
        </p:blipFill>
        <p:spPr>
          <a:xfrm>
            <a:off x="223211" y="2962449"/>
            <a:ext cx="4085225" cy="19990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0DB336-9AD9-B61F-0D57-C2BA6D36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result - FFT-</a:t>
            </a:r>
            <a:r>
              <a:rPr lang="en-US" dirty="0" err="1"/>
              <a:t>RadNet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984A1-180A-CE1F-388E-0374841E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25F73-9B2B-C63D-6D07-DF8EB75DE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Sequential data – training dataset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0135F7-8197-3089-1FC3-A829DE23F74D}"/>
              </a:ext>
            </a:extLst>
          </p:cNvPr>
          <p:cNvSpPr txBox="1"/>
          <p:nvPr/>
        </p:nvSpPr>
        <p:spPr>
          <a:xfrm>
            <a:off x="274307" y="2722510"/>
            <a:ext cx="21492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epoch=499</a:t>
            </a:r>
          </a:p>
        </p:txBody>
      </p:sp>
      <p:pic>
        <p:nvPicPr>
          <p:cNvPr id="24" name="Picture 23" descr="A close-up of a graph&#10;&#10;Description automatically generated">
            <a:extLst>
              <a:ext uri="{FF2B5EF4-FFF2-40B4-BE49-F238E27FC236}">
                <a16:creationId xmlns:a16="http://schemas.microsoft.com/office/drawing/2014/main" id="{AF89C5B0-604F-C452-9D5B-3450251E02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17" t="10008" r="9486" b="10175"/>
          <a:stretch/>
        </p:blipFill>
        <p:spPr>
          <a:xfrm>
            <a:off x="4748254" y="2868328"/>
            <a:ext cx="4235115" cy="203886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A285C4-6FBC-DE34-C027-BC2A3382521F}"/>
              </a:ext>
            </a:extLst>
          </p:cNvPr>
          <p:cNvSpPr txBox="1"/>
          <p:nvPr/>
        </p:nvSpPr>
        <p:spPr>
          <a:xfrm>
            <a:off x="4612463" y="2722175"/>
            <a:ext cx="21079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epoch=499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0C033-038C-A358-D677-FE043E1D4885}"/>
              </a:ext>
            </a:extLst>
          </p:cNvPr>
          <p:cNvSpPr txBox="1"/>
          <p:nvPr/>
        </p:nvSpPr>
        <p:spPr>
          <a:xfrm>
            <a:off x="1639867" y="4829740"/>
            <a:ext cx="106479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batch = 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7C131-F187-100C-148B-88FAFFB63E4E}"/>
              </a:ext>
            </a:extLst>
          </p:cNvPr>
          <p:cNvSpPr txBox="1"/>
          <p:nvPr/>
        </p:nvSpPr>
        <p:spPr>
          <a:xfrm>
            <a:off x="6596208" y="4829740"/>
            <a:ext cx="113096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batch =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165932-867C-2553-06FA-21A452CC8D58}"/>
              </a:ext>
            </a:extLst>
          </p:cNvPr>
          <p:cNvSpPr txBox="1"/>
          <p:nvPr/>
        </p:nvSpPr>
        <p:spPr>
          <a:xfrm>
            <a:off x="274307" y="881858"/>
            <a:ext cx="21492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epoch=20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40A291-C92C-CF56-D559-B4F68A7093CE}"/>
              </a:ext>
            </a:extLst>
          </p:cNvPr>
          <p:cNvSpPr txBox="1"/>
          <p:nvPr/>
        </p:nvSpPr>
        <p:spPr>
          <a:xfrm>
            <a:off x="4612463" y="881523"/>
            <a:ext cx="21079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epoch=20</a:t>
            </a:r>
          </a:p>
        </p:txBody>
      </p:sp>
    </p:spTree>
    <p:extLst>
      <p:ext uri="{BB962C8B-B14F-4D97-AF65-F5344CB8AC3E}">
        <p14:creationId xmlns:p14="http://schemas.microsoft.com/office/powerpoint/2010/main" val="138620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B336-9AD9-B61F-0D57-C2BA6D36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F198B-11AA-43BA-6AC2-FC43B4DF7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10" y="1034702"/>
            <a:ext cx="5948303" cy="4108798"/>
          </a:xfrm>
        </p:spPr>
        <p:txBody>
          <a:bodyPr>
            <a:noAutofit/>
          </a:bodyPr>
          <a:lstStyle/>
          <a:p>
            <a:r>
              <a:rPr lang="en-US" sz="1500" dirty="0"/>
              <a:t>Dataset</a:t>
            </a:r>
          </a:p>
          <a:p>
            <a:pPr lvl="1"/>
            <a:r>
              <a:rPr lang="en-US" sz="1500" dirty="0"/>
              <a:t>Generate more samples, increase the dataset size (</a:t>
            </a:r>
            <a:r>
              <a:rPr lang="en-US" sz="1500" dirty="0" err="1"/>
              <a:t>RADIal</a:t>
            </a:r>
            <a:r>
              <a:rPr lang="en-US" sz="1500" dirty="0"/>
              <a:t>: 8252 labelled samples)</a:t>
            </a:r>
          </a:p>
          <a:p>
            <a:pPr lvl="2"/>
            <a:r>
              <a:rPr lang="en-US" sz="1400" dirty="0"/>
              <a:t>10 times of the model parameter</a:t>
            </a:r>
          </a:p>
          <a:p>
            <a:pPr lvl="2"/>
            <a:r>
              <a:rPr lang="en-US" sz="1400" dirty="0"/>
              <a:t>Increase to 2000 (or more) samples</a:t>
            </a:r>
          </a:p>
          <a:p>
            <a:pPr lvl="1"/>
            <a:r>
              <a:rPr lang="en-US" sz="1500" dirty="0"/>
              <a:t>Decrease number of Rx (to save time for data generation and model training), paper’s setting: </a:t>
            </a:r>
            <a:r>
              <a:rPr lang="en-US" sz="1500" dirty="0" err="1"/>
              <a:t>Nrx</a:t>
            </a:r>
            <a:r>
              <a:rPr lang="en-US" sz="1500" dirty="0"/>
              <a:t>=16</a:t>
            </a:r>
          </a:p>
          <a:p>
            <a:pPr lvl="1"/>
            <a:r>
              <a:rPr lang="en-US" sz="1500" dirty="0"/>
              <a:t>Optional: Limit simulated range values, match paper’s settings (5&lt;=range&lt;=100)</a:t>
            </a:r>
          </a:p>
          <a:p>
            <a:r>
              <a:rPr lang="en-US" sz="1500" dirty="0"/>
              <a:t>Model: Hyperparameter tuning</a:t>
            </a:r>
          </a:p>
          <a:p>
            <a:pPr lvl="1"/>
            <a:r>
              <a:rPr lang="en-US" sz="1500" dirty="0"/>
              <a:t>Number of layers</a:t>
            </a:r>
          </a:p>
          <a:p>
            <a:pPr lvl="1"/>
            <a:r>
              <a:rPr lang="en-US" sz="1500" dirty="0"/>
              <a:t>Batch size</a:t>
            </a:r>
          </a:p>
          <a:p>
            <a:pPr lvl="1"/>
            <a:r>
              <a:rPr lang="en-US" sz="1500" dirty="0"/>
              <a:t>Optional: the probability to recognize as objects (paper sets 0.05)</a:t>
            </a:r>
          </a:p>
          <a:p>
            <a:r>
              <a:rPr lang="en-US" sz="1500" dirty="0"/>
              <a:t>Need to solve GPU capacity issue (discuss with </a:t>
            </a:r>
            <a:r>
              <a:rPr lang="en-US" sz="1500" dirty="0" err="1"/>
              <a:t>Ruoyo</a:t>
            </a:r>
            <a:r>
              <a:rPr lang="en-US" sz="1500" dirty="0"/>
              <a:t>)</a:t>
            </a:r>
          </a:p>
          <a:p>
            <a:pPr lvl="1"/>
            <a:r>
              <a:rPr lang="en-US" sz="1500" dirty="0"/>
              <a:t>Tried highest batch size: 8 (</a:t>
            </a:r>
            <a:r>
              <a:rPr lang="en-US" sz="1500" dirty="0" err="1"/>
              <a:t>Nrx</a:t>
            </a:r>
            <a:r>
              <a:rPr lang="en-US" sz="1500" dirty="0"/>
              <a:t>=16), 16 (</a:t>
            </a:r>
            <a:r>
              <a:rPr lang="en-US" sz="1500" dirty="0" err="1"/>
              <a:t>Nrx</a:t>
            </a:r>
            <a:r>
              <a:rPr lang="en-US" sz="1500" dirty="0"/>
              <a:t>=2)</a:t>
            </a:r>
          </a:p>
          <a:p>
            <a:pPr lvl="1"/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984A1-180A-CE1F-388E-0374841E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25F73-9B2B-C63D-6D07-DF8EB75DE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Picture 14" descr="A graph of blue lines&#10;&#10;Description automatically generated">
            <a:extLst>
              <a:ext uri="{FF2B5EF4-FFF2-40B4-BE49-F238E27FC236}">
                <a16:creationId xmlns:a16="http://schemas.microsoft.com/office/drawing/2014/main" id="{EEBA7647-7C89-21AC-5FFB-9BA056133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5" t="17927" r="6901" b="17631"/>
          <a:stretch/>
        </p:blipFill>
        <p:spPr>
          <a:xfrm>
            <a:off x="5884754" y="1168564"/>
            <a:ext cx="3259246" cy="1792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FB52C4-FC83-4D7B-8A34-4F64986E249F}"/>
              </a:ext>
            </a:extLst>
          </p:cNvPr>
          <p:cNvSpPr txBox="1"/>
          <p:nvPr/>
        </p:nvSpPr>
        <p:spPr>
          <a:xfrm>
            <a:off x="5916136" y="2883865"/>
            <a:ext cx="3227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Targets’ trace: Limit the range values </a:t>
            </a:r>
          </a:p>
        </p:txBody>
      </p:sp>
    </p:spTree>
    <p:extLst>
      <p:ext uri="{BB962C8B-B14F-4D97-AF65-F5344CB8AC3E}">
        <p14:creationId xmlns:p14="http://schemas.microsoft.com/office/powerpoint/2010/main" val="72113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B336-9AD9-B61F-0D57-C2BA6D36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F198B-11AA-43BA-6AC2-FC43B4DF7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0" y="1063098"/>
            <a:ext cx="8753474" cy="2525922"/>
          </a:xfrm>
        </p:spPr>
        <p:txBody>
          <a:bodyPr>
            <a:noAutofit/>
          </a:bodyPr>
          <a:lstStyle/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984A1-180A-CE1F-388E-0374841E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25F73-9B2B-C63D-6D07-DF8EB75DE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7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B336-9AD9-B61F-0D57-C2BA6D36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result - FFT-</a:t>
            </a:r>
            <a:r>
              <a:rPr lang="en-US" dirty="0" err="1"/>
              <a:t>RadNet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984A1-180A-CE1F-388E-0374841E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25F73-9B2B-C63D-6D07-DF8EB75DE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Sequential data – test dataset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0135F7-8197-3089-1FC3-A829DE23F74D}"/>
              </a:ext>
            </a:extLst>
          </p:cNvPr>
          <p:cNvSpPr txBox="1"/>
          <p:nvPr/>
        </p:nvSpPr>
        <p:spPr>
          <a:xfrm>
            <a:off x="4652576" y="881857"/>
            <a:ext cx="21492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epoch=499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165932-867C-2553-06FA-21A452CC8D58}"/>
              </a:ext>
            </a:extLst>
          </p:cNvPr>
          <p:cNvSpPr txBox="1"/>
          <p:nvPr/>
        </p:nvSpPr>
        <p:spPr>
          <a:xfrm>
            <a:off x="274307" y="881858"/>
            <a:ext cx="21492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epoch=20</a:t>
            </a:r>
          </a:p>
        </p:txBody>
      </p:sp>
      <p:pic>
        <p:nvPicPr>
          <p:cNvPr id="6" name="Picture 5" descr="A close-up of a graph&#10;&#10;Description automatically generated">
            <a:extLst>
              <a:ext uri="{FF2B5EF4-FFF2-40B4-BE49-F238E27FC236}">
                <a16:creationId xmlns:a16="http://schemas.microsoft.com/office/drawing/2014/main" id="{4F0CC0FA-F701-E9FA-6DDB-3BC77715F4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8" t="9941" r="8762" b="9869"/>
          <a:stretch/>
        </p:blipFill>
        <p:spPr>
          <a:xfrm>
            <a:off x="133743" y="1267254"/>
            <a:ext cx="4357682" cy="2084755"/>
          </a:xfrm>
          <a:prstGeom prst="rect">
            <a:avLst/>
          </a:prstGeom>
        </p:spPr>
      </p:pic>
      <p:pic>
        <p:nvPicPr>
          <p:cNvPr id="10" name="Picture 9" descr="A close-up of a graph&#10;&#10;Description automatically generated">
            <a:extLst>
              <a:ext uri="{FF2B5EF4-FFF2-40B4-BE49-F238E27FC236}">
                <a16:creationId xmlns:a16="http://schemas.microsoft.com/office/drawing/2014/main" id="{DA97BDCF-7234-DEBA-B1DC-20C0C5DEC5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28" t="8356" r="8762" b="6355"/>
          <a:stretch/>
        </p:blipFill>
        <p:spPr>
          <a:xfrm>
            <a:off x="4491425" y="1159746"/>
            <a:ext cx="4622107" cy="23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7BBA50-609E-9553-046B-DB8400479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31" y="2699103"/>
            <a:ext cx="4078196" cy="2352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0DB336-9AD9-B61F-0D57-C2BA6D36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FFT-</a:t>
            </a:r>
            <a:r>
              <a:rPr lang="en-US" dirty="0" err="1"/>
              <a:t>RadNet</a:t>
            </a:r>
            <a:r>
              <a:rPr lang="en-US" dirty="0"/>
              <a:t> vs </a:t>
            </a:r>
            <a:r>
              <a:rPr lang="en-US" dirty="0" err="1"/>
              <a:t>T_FFTRadNet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F198B-11AA-43BA-6AC2-FC43B4DF7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4" y="931272"/>
            <a:ext cx="4323727" cy="1767831"/>
          </a:xfrm>
        </p:spPr>
        <p:txBody>
          <a:bodyPr>
            <a:noAutofit/>
          </a:bodyPr>
          <a:lstStyle/>
          <a:p>
            <a:r>
              <a:rPr lang="en-US" sz="1500" dirty="0" err="1"/>
              <a:t>BatchNorm</a:t>
            </a:r>
            <a:endParaRPr lang="en-US" sz="1500" dirty="0"/>
          </a:p>
          <a:p>
            <a:pPr lvl="1"/>
            <a:r>
              <a:rPr lang="en-US" sz="1500" dirty="0"/>
              <a:t>normalizes each feature within a batch of samples</a:t>
            </a:r>
          </a:p>
          <a:p>
            <a:r>
              <a:rPr lang="en-US" sz="1500" dirty="0" err="1"/>
              <a:t>LayerNorm</a:t>
            </a:r>
            <a:endParaRPr lang="en-US" sz="1500" dirty="0"/>
          </a:p>
          <a:p>
            <a:pPr lvl="1"/>
            <a:r>
              <a:rPr lang="en-US" sz="1500" dirty="0"/>
              <a:t>normalizes all features within each sample-&gt; use in transformer (NLP) since the sentence length differ, shouldn’t normalize samples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984A1-180A-CE1F-388E-0374841E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25F73-9B2B-C63D-6D07-DF8EB75DE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D46BD-B1E5-6F29-60E0-02D02EED8AC9}"/>
              </a:ext>
            </a:extLst>
          </p:cNvPr>
          <p:cNvSpPr txBox="1"/>
          <p:nvPr/>
        </p:nvSpPr>
        <p:spPr>
          <a:xfrm>
            <a:off x="598008" y="4572272"/>
            <a:ext cx="1601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Column: sample features</a:t>
            </a:r>
          </a:p>
          <a:p>
            <a:r>
              <a:rPr lang="en-US" sz="1100" dirty="0"/>
              <a:t>Row: batch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E9E5E1-3407-B3B0-211B-3E0C67F6D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2" r="2924" b="14769"/>
          <a:stretch/>
        </p:blipFill>
        <p:spPr>
          <a:xfrm>
            <a:off x="4355432" y="562759"/>
            <a:ext cx="4821813" cy="247863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2468FB0-62BE-AB55-670B-A6ECAD49C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193452"/>
            <a:ext cx="4633230" cy="180970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C45593-BC75-1E79-3236-FD727D55E6AA}"/>
              </a:ext>
            </a:extLst>
          </p:cNvPr>
          <p:cNvSpPr/>
          <p:nvPr/>
        </p:nvSpPr>
        <p:spPr>
          <a:xfrm>
            <a:off x="7743281" y="1321128"/>
            <a:ext cx="1321205" cy="152355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8713F1-E155-9A1D-066B-60C890C01E3D}"/>
              </a:ext>
            </a:extLst>
          </p:cNvPr>
          <p:cNvSpPr/>
          <p:nvPr/>
        </p:nvSpPr>
        <p:spPr>
          <a:xfrm>
            <a:off x="5666874" y="3398063"/>
            <a:ext cx="1509963" cy="66259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CF0210-2C6F-BEA6-AC63-FAFE23F5FAB2}"/>
              </a:ext>
            </a:extLst>
          </p:cNvPr>
          <p:cNvSpPr txBox="1"/>
          <p:nvPr/>
        </p:nvSpPr>
        <p:spPr>
          <a:xfrm>
            <a:off x="7176837" y="2961445"/>
            <a:ext cx="137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BatchNorm</a:t>
            </a:r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6D9E10-BE99-0B51-7585-6F9BA6DCA2BB}"/>
              </a:ext>
            </a:extLst>
          </p:cNvPr>
          <p:cNvSpPr/>
          <p:nvPr/>
        </p:nvSpPr>
        <p:spPr>
          <a:xfrm>
            <a:off x="5841333" y="562759"/>
            <a:ext cx="2989846" cy="75837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7E29C4-77FA-6EED-54FE-C48BA283D89B}"/>
              </a:ext>
            </a:extLst>
          </p:cNvPr>
          <p:cNvSpPr txBox="1"/>
          <p:nvPr/>
        </p:nvSpPr>
        <p:spPr>
          <a:xfrm>
            <a:off x="5957981" y="317455"/>
            <a:ext cx="137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LayerNorm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546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 imec rebranded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ln>
          <a:noFill/>
        </a:ln>
        <a:effectLst/>
      </a:spPr>
      <a:bodyPr rtlCol="0" anchor="ctr"/>
      <a:lstStyle>
        <a:defPPr algn="ctr">
          <a:defRPr sz="140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5FA227C0-93EE-41D4-8EC0-C011B7D40CEA}" vid="{EC665537-8311-443D-B567-66D1E077C1F9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mec - holst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5FA227C0-93EE-41D4-8EC0-C011B7D40CEA}" vid="{83C45198-F58E-4164-83E8-E58876AC0583}"/>
    </a:ext>
  </a:extLst>
</a:theme>
</file>

<file path=ppt/theme/theme3.xml><?xml version="1.0" encoding="utf-8"?>
<a:theme xmlns:a="http://schemas.openxmlformats.org/drawingml/2006/main" name="imec - nerf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5FA227C0-93EE-41D4-8EC0-C011B7D40CEA}" vid="{30B0C5D2-BD93-4330-99B0-FACEF7227487}"/>
    </a:ext>
  </a:extLst>
</a:theme>
</file>

<file path=ppt/theme/theme4.xml><?xml version="1.0" encoding="utf-8"?>
<a:theme xmlns:a="http://schemas.openxmlformats.org/drawingml/2006/main" name="imec - sollianc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5FA227C0-93EE-41D4-8EC0-C011B7D40CEA}" vid="{75BDE9A4-981B-42FF-AC92-2F8D890F25BE}"/>
    </a:ext>
  </a:extLst>
</a:theme>
</file>

<file path=ppt/theme/theme5.xml><?xml version="1.0" encoding="utf-8"?>
<a:theme xmlns:a="http://schemas.openxmlformats.org/drawingml/2006/main" name="imec - exascienc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5FA227C0-93EE-41D4-8EC0-C011B7D40CEA}" vid="{994A5784-7E2C-43DE-ABC3-3C8ED80085FB}"/>
    </a:ext>
  </a:extLst>
</a:theme>
</file>

<file path=ppt/theme/theme6.xml><?xml version="1.0" encoding="utf-8"?>
<a:theme xmlns:a="http://schemas.openxmlformats.org/drawingml/2006/main" name="imec - energyvill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5FA227C0-93EE-41D4-8EC0-C011B7D40CEA}" vid="{332E3F03-D69D-490C-9AA3-08D79EC6336B}"/>
    </a:ext>
  </a:extLst>
</a:theme>
</file>

<file path=ppt/theme/theme7.xml><?xml version="1.0" encoding="utf-8"?>
<a:theme xmlns:a="http://schemas.openxmlformats.org/drawingml/2006/main" name="imec - solliance - energyvill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5FA227C0-93EE-41D4-8EC0-C011B7D40CEA}" vid="{EAAEE795-C12A-423C-A5C9-D8FF58031B04}"/>
    </a:ext>
  </a:extLst>
</a:theme>
</file>

<file path=ppt/theme/theme8.xml><?xml version="1.0" encoding="utf-8"?>
<a:theme xmlns:a="http://schemas.openxmlformats.org/drawingml/2006/main" name="imec-imomec-solliance-energyvill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5FA227C0-93EE-41D4-8EC0-C011B7D40CEA}" vid="{62BC5AA4-4373-4C61-882E-483C31166A8A}"/>
    </a:ext>
  </a:extLst>
</a:theme>
</file>

<file path=ppt/theme/theme9.xml><?xml version="1.0" encoding="utf-8"?>
<a:theme xmlns:a="http://schemas.openxmlformats.org/drawingml/2006/main" name="imec - one planet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5FA227C0-93EE-41D4-8EC0-C011B7D40CEA}" vid="{EF42A21E-479B-47EC-AB1D-7C8CB2BEE7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AF94E4DF44B14AB43697FD75CC3489" ma:contentTypeVersion="4" ma:contentTypeDescription="Create a new document." ma:contentTypeScope="" ma:versionID="4ebf9e16e011bae6745f472c318e62a5">
  <xsd:schema xmlns:xsd="http://www.w3.org/2001/XMLSchema" xmlns:xs="http://www.w3.org/2001/XMLSchema" xmlns:p="http://schemas.microsoft.com/office/2006/metadata/properties" xmlns:ns2="d9402e53-7ab9-4284-98b3-ebfe3173e5f5" targetNamespace="http://schemas.microsoft.com/office/2006/metadata/properties" ma:root="true" ma:fieldsID="d7a0762e47daa1d991fae8b8e8be9362" ns2:_="">
    <xsd:import namespace="d9402e53-7ab9-4284-98b3-ebfe3173e5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402e53-7ab9-4284-98b3-ebfe3173e5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1F2C02-E990-4373-9680-CCA705BB5E5B}">
  <ds:schemaRefs>
    <ds:schemaRef ds:uri="http://schemas.microsoft.com/office/2006/metadata/properties"/>
    <ds:schemaRef ds:uri="http://schemas.microsoft.com/office/infopath/2007/PartnerControls"/>
    <ds:schemaRef ds:uri="b95b77e3-5ae9-4f3b-b659-085d35f72a10"/>
    <ds:schemaRef ds:uri="f2309746-c655-44e1-9ea1-05adc89c5b78"/>
    <ds:schemaRef ds:uri="0aa8d90e-9fbb-414d-995e-39d533cf3f27"/>
    <ds:schemaRef ds:uri="eddb54b3-0260-4a74-8bba-cc772719b91b"/>
    <ds:schemaRef ds:uri="8cccb3c0-eb6b-4683-ba1c-e9e1c0977abd"/>
    <ds:schemaRef ds:uri="3daec952-b34e-4a30-83ed-bc0ddfa32811"/>
    <ds:schemaRef ds:uri="5ce89040-a6a3-4c0b-8305-ed40ce50df08"/>
  </ds:schemaRefs>
</ds:datastoreItem>
</file>

<file path=customXml/itemProps2.xml><?xml version="1.0" encoding="utf-8"?>
<ds:datastoreItem xmlns:ds="http://schemas.openxmlformats.org/officeDocument/2006/customXml" ds:itemID="{99080A2A-649B-46A1-A9E7-70F408F364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471D4F-B4F9-4220-ABCD-50223C6DC2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402e53-7ab9-4284-98b3-ebfe3173e5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PptImec</Template>
  <TotalTime>6136</TotalTime>
  <Words>920</Words>
  <Application>Microsoft Office PowerPoint</Application>
  <PresentationFormat>On-screen Show (16:9)</PresentationFormat>
  <Paragraphs>146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Arial</vt:lpstr>
      <vt:lpstr>Bahnschrift</vt:lpstr>
      <vt:lpstr>Bahnschrift Light</vt:lpstr>
      <vt:lpstr>Gill Sans MT</vt:lpstr>
      <vt:lpstr>Wingdings</vt:lpstr>
      <vt:lpstr>Office Theme imec rebranded</vt:lpstr>
      <vt:lpstr>imec - holst</vt:lpstr>
      <vt:lpstr>imec - nerf</vt:lpstr>
      <vt:lpstr>imec - solliance</vt:lpstr>
      <vt:lpstr>imec - exascience</vt:lpstr>
      <vt:lpstr>imec - energyville</vt:lpstr>
      <vt:lpstr>imec - solliance - energyville</vt:lpstr>
      <vt:lpstr>imec-imomec-solliance-energyville</vt:lpstr>
      <vt:lpstr>imec - one planet</vt:lpstr>
      <vt:lpstr>Radar image reconstruction with raw ADC data</vt:lpstr>
      <vt:lpstr>MATLAB simulation dataset</vt:lpstr>
      <vt:lpstr>FFTRadNet model </vt:lpstr>
      <vt:lpstr>Implementation result - FFT-RadNet</vt:lpstr>
      <vt:lpstr>Implementation result - FFT-RadNet</vt:lpstr>
      <vt:lpstr>Next steps</vt:lpstr>
      <vt:lpstr>Appendix</vt:lpstr>
      <vt:lpstr>Implementation result - FFT-RadNet</vt:lpstr>
      <vt:lpstr>FFT-RadNet vs T_FFTRadNet</vt:lpstr>
      <vt:lpstr>FFT-RadNet</vt:lpstr>
    </vt:vector>
  </TitlesOfParts>
  <Manager/>
  <Company>imec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Radar image reconstruction with raw ADC data</dc:title>
  <dc:subject/>
  <dc:creator>Ting-Ying Chu (UNIV AACHEN)</dc:creator>
  <cp:keywords/>
  <dc:description/>
  <cp:lastModifiedBy>Ting-Ying Chu (UNIV AACHEN)</cp:lastModifiedBy>
  <cp:revision>1</cp:revision>
  <dcterms:created xsi:type="dcterms:W3CDTF">2024-07-04T09:33:04Z</dcterms:created>
  <dcterms:modified xsi:type="dcterms:W3CDTF">2024-07-09T09:42:09Z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search Topic">
    <vt:lpwstr>50;#Branding Materials|af3c74a7-83c6-45c5-8721-9f3a7effea9c</vt:lpwstr>
  </property>
  <property fmtid="{D5CDD505-2E9C-101B-9397-08002B2CF9AE}" pid="3" name="ContentTypeId">
    <vt:lpwstr>0x0101006FAF94E4DF44B14AB43697FD75CC3489</vt:lpwstr>
  </property>
  <property fmtid="{D5CDD505-2E9C-101B-9397-08002B2CF9AE}" pid="4" name="DocumentType">
    <vt:lpwstr>11;#Presentation Templates|d17afc8b-99b6-4e74-9818-12a2ac1c8017</vt:lpwstr>
  </property>
  <property fmtid="{D5CDD505-2E9C-101B-9397-08002B2CF9AE}" pid="5" name="Order">
    <vt:r8>86700</vt:r8>
  </property>
  <property fmtid="{D5CDD505-2E9C-101B-9397-08002B2CF9AE}" pid="6" name="MSIP_Label_902d096a-b9c6-47d3-a057-0331d74161ec_Enabled">
    <vt:lpwstr>true</vt:lpwstr>
  </property>
  <property fmtid="{D5CDD505-2E9C-101B-9397-08002B2CF9AE}" pid="7" name="MSIP_Label_902d096a-b9c6-47d3-a057-0331d74161ec_SetDate">
    <vt:lpwstr>2024-01-16T09:23:08Z</vt:lpwstr>
  </property>
  <property fmtid="{D5CDD505-2E9C-101B-9397-08002B2CF9AE}" pid="8" name="MSIP_Label_902d096a-b9c6-47d3-a057-0331d74161ec_Method">
    <vt:lpwstr>Privileged</vt:lpwstr>
  </property>
  <property fmtid="{D5CDD505-2E9C-101B-9397-08002B2CF9AE}" pid="9" name="MSIP_Label_902d096a-b9c6-47d3-a057-0331d74161ec_Name">
    <vt:lpwstr>Confidential - General - Unmarked</vt:lpwstr>
  </property>
  <property fmtid="{D5CDD505-2E9C-101B-9397-08002B2CF9AE}" pid="10" name="MSIP_Label_902d096a-b9c6-47d3-a057-0331d74161ec_SiteId">
    <vt:lpwstr>a72d5a72-25ee-40f0-9bd1-067cb5b770d4</vt:lpwstr>
  </property>
  <property fmtid="{D5CDD505-2E9C-101B-9397-08002B2CF9AE}" pid="11" name="MSIP_Label_902d096a-b9c6-47d3-a057-0331d74161ec_ActionId">
    <vt:lpwstr>152f129f-3533-451d-a5a0-4a7d68b48a72</vt:lpwstr>
  </property>
  <property fmtid="{D5CDD505-2E9C-101B-9397-08002B2CF9AE}" pid="12" name="MSIP_Label_902d096a-b9c6-47d3-a057-0331d74161ec_ContentBits">
    <vt:lpwstr>0</vt:lpwstr>
  </property>
</Properties>
</file>