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0B52-CD16-5542-A3D3-28AD6FEF0104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25310-CD1D-114B-A24A-381472D1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5310-CD1D-114B-A24A-381472D157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4/23/14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ws.ycombinato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h/lj9kh688z3lbngg/m38RP2ad4R/HackerNewsScraper.p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bviewer.ipython.org/urls/dl.dropbox.com/sh/lj9kh688z3lbngg/uAQ4zM3cHP/Hacker_News_Scraper_EDA.ipynb?create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Deepti Gottipati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9994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18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Hacker </a:t>
            </a:r>
            <a:r>
              <a:rPr lang="en-US" dirty="0"/>
              <a:t>News website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://news.ycombinator.com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it does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hacker new website shows the articles on deeply interesting </a:t>
            </a:r>
            <a:r>
              <a:rPr lang="en-US" dirty="0" smtClean="0"/>
              <a:t>stuff.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website shows via ranking the most popular </a:t>
            </a:r>
            <a:r>
              <a:rPr lang="en-US" dirty="0" smtClean="0"/>
              <a:t>links.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link/article the source, the source of the article on one </a:t>
            </a:r>
            <a:r>
              <a:rPr lang="en-US" dirty="0" smtClean="0"/>
              <a:t>line.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below each article it gives the points received by the last user, the last user </a:t>
            </a:r>
            <a:r>
              <a:rPr lang="en-US" dirty="0" smtClean="0"/>
              <a:t>name of </a:t>
            </a:r>
            <a:r>
              <a:rPr lang="en-US" dirty="0"/>
              <a:t>the user who voted on it, the time since the last vote and the total overall comments for the article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How to get the data?</a:t>
            </a:r>
          </a:p>
          <a:p>
            <a:pPr lvl="1"/>
            <a:r>
              <a:rPr lang="en-US" dirty="0"/>
              <a:t>The hacker news website can be scraped using Beautiful </a:t>
            </a:r>
            <a:r>
              <a:rPr lang="en-US" dirty="0" smtClean="0"/>
              <a:t>Soup. I </a:t>
            </a:r>
            <a:r>
              <a:rPr lang="en-US" dirty="0"/>
              <a:t>wrote some sample code to pull the </a:t>
            </a:r>
            <a:r>
              <a:rPr lang="en-US" dirty="0" smtClean="0"/>
              <a:t>data (though without pagination)</a:t>
            </a:r>
            <a:endParaRPr lang="en-US" dirty="0"/>
          </a:p>
          <a:p>
            <a:pPr lvl="1"/>
            <a:r>
              <a:rPr lang="en-US" dirty="0"/>
              <a:t>The website can also be scraped using Kimono labs API, which </a:t>
            </a:r>
            <a:r>
              <a:rPr lang="en-US" dirty="0" smtClean="0"/>
              <a:t>was used in this case for easy </a:t>
            </a:r>
            <a:r>
              <a:rPr lang="en-US" dirty="0"/>
              <a:t>pagination.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3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5563"/>
          </a:xfrm>
        </p:spPr>
        <p:txBody>
          <a:bodyPr/>
          <a:lstStyle/>
          <a:p>
            <a:r>
              <a:rPr lang="en-US" dirty="0" smtClean="0"/>
              <a:t>Data Exploration (ACES)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-- Assemble </a:t>
            </a:r>
            <a:r>
              <a:rPr lang="en-US" dirty="0"/>
              <a:t>the data frame (</a:t>
            </a:r>
            <a:r>
              <a:rPr lang="en-US" dirty="0" smtClean="0"/>
              <a:t>Find </a:t>
            </a:r>
            <a:r>
              <a:rPr lang="en-US" dirty="0"/>
              <a:t>data, import into </a:t>
            </a:r>
            <a:r>
              <a:rPr lang="en-US" dirty="0" smtClean="0"/>
              <a:t>Pandas)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First data set import to Pandas –- Related to articles and their ranking.</a:t>
            </a:r>
          </a:p>
          <a:p>
            <a:pPr lvl="2"/>
            <a:r>
              <a:rPr lang="en-US" dirty="0" smtClean="0"/>
              <a:t>Id </a:t>
            </a:r>
          </a:p>
          <a:p>
            <a:pPr lvl="2"/>
            <a:r>
              <a:rPr lang="en-US" dirty="0" err="1" smtClean="0"/>
              <a:t>article_info.href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article_info.text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Source </a:t>
            </a:r>
          </a:p>
          <a:p>
            <a:pPr lvl="2"/>
            <a:r>
              <a:rPr lang="en-US" dirty="0" smtClean="0"/>
              <a:t>Points </a:t>
            </a:r>
          </a:p>
          <a:p>
            <a:pPr lvl="2"/>
            <a:r>
              <a:rPr lang="en-US" dirty="0" err="1" smtClean="0"/>
              <a:t>last_updated_user_info.href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last_updated_user_info.text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comments.href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comments.text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Second data input to Pandas –- Related to commented users</a:t>
            </a:r>
          </a:p>
          <a:p>
            <a:pPr lvl="2"/>
            <a:r>
              <a:rPr lang="en-US" dirty="0" err="1"/>
              <a:t>username.href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username.text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commentedlink.href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commentedlink.text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50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5691"/>
          </a:xfrm>
        </p:spPr>
        <p:txBody>
          <a:bodyPr/>
          <a:lstStyle/>
          <a:p>
            <a:r>
              <a:rPr lang="en-US" dirty="0"/>
              <a:t>Data Exploration (</a:t>
            </a:r>
            <a:r>
              <a:rPr lang="en-US" dirty="0" smtClean="0"/>
              <a:t>ACES)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 smtClean="0"/>
              <a:t>-- Clean </a:t>
            </a:r>
            <a:r>
              <a:rPr lang="en-US" dirty="0"/>
              <a:t>the data </a:t>
            </a:r>
            <a:r>
              <a:rPr lang="en-US" dirty="0" smtClean="0"/>
              <a:t>frame (Identify </a:t>
            </a:r>
            <a:r>
              <a:rPr lang="en-US" dirty="0"/>
              <a:t>and limit columns, rows, indices, dates, etc</a:t>
            </a:r>
            <a:r>
              <a:rPr lang="en-US" dirty="0" smtClean="0"/>
              <a:t>.)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Data Cleanup done</a:t>
            </a:r>
          </a:p>
          <a:p>
            <a:pPr lvl="2"/>
            <a:r>
              <a:rPr lang="en-US" dirty="0" smtClean="0"/>
              <a:t>Cleaned </a:t>
            </a:r>
            <a:r>
              <a:rPr lang="en-US" dirty="0" err="1" smtClean="0"/>
              <a:t>comments.txt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: 35 comments) to </a:t>
            </a:r>
            <a:r>
              <a:rPr lang="en-US" dirty="0" err="1" smtClean="0"/>
              <a:t>number_of_comments</a:t>
            </a:r>
            <a:r>
              <a:rPr lang="en-US" dirty="0" smtClean="0"/>
              <a:t> (eg:35)</a:t>
            </a:r>
          </a:p>
          <a:p>
            <a:pPr lvl="2"/>
            <a:r>
              <a:rPr lang="en-US" dirty="0" smtClean="0"/>
              <a:t>Cleaned </a:t>
            </a:r>
            <a:r>
              <a:rPr lang="en-US" dirty="0"/>
              <a:t>source from (</a:t>
            </a:r>
            <a:r>
              <a:rPr lang="en-US" dirty="0" err="1"/>
              <a:t>lekkertech.net</a:t>
            </a:r>
            <a:r>
              <a:rPr lang="en-US" dirty="0"/>
              <a:t>) to </a:t>
            </a:r>
            <a:r>
              <a:rPr lang="en-US" dirty="0" err="1" smtClean="0"/>
              <a:t>lekkertech.net</a:t>
            </a:r>
            <a:endParaRPr lang="en-US" dirty="0"/>
          </a:p>
          <a:p>
            <a:pPr lvl="2"/>
            <a:r>
              <a:rPr lang="en-US" dirty="0" smtClean="0"/>
              <a:t>Cleaned points from (</a:t>
            </a:r>
            <a:r>
              <a:rPr lang="en-US" dirty="0" err="1" smtClean="0"/>
              <a:t>eg</a:t>
            </a:r>
            <a:r>
              <a:rPr lang="en-US" dirty="0" smtClean="0"/>
              <a:t>: 175 points) to numeric value (</a:t>
            </a:r>
            <a:r>
              <a:rPr lang="en-US" dirty="0" err="1" smtClean="0"/>
              <a:t>eg</a:t>
            </a:r>
            <a:r>
              <a:rPr lang="en-US" dirty="0" smtClean="0"/>
              <a:t>: 175</a:t>
            </a:r>
          </a:p>
          <a:p>
            <a:pPr lvl="2"/>
            <a:r>
              <a:rPr lang="en-US" dirty="0" smtClean="0"/>
              <a:t>Checked for empty /zero comments, but left them there as 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6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981260"/>
          </a:xfrm>
        </p:spPr>
        <p:txBody>
          <a:bodyPr/>
          <a:lstStyle/>
          <a:p>
            <a:r>
              <a:rPr lang="en-US" dirty="0"/>
              <a:t>Data Exploration (ACES)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9711"/>
            <a:ext cx="8229600" cy="824083"/>
          </a:xfrm>
        </p:spPr>
        <p:txBody>
          <a:bodyPr>
            <a:normAutofit/>
          </a:bodyPr>
          <a:lstStyle/>
          <a:p>
            <a:r>
              <a:rPr lang="en-US" dirty="0"/>
              <a:t>E </a:t>
            </a:r>
            <a:r>
              <a:rPr lang="en-US" dirty="0" smtClean="0"/>
              <a:t>-- Explore </a:t>
            </a:r>
            <a:r>
              <a:rPr lang="en-US" dirty="0"/>
              <a:t>global properties Visualize! </a:t>
            </a:r>
          </a:p>
          <a:p>
            <a:pPr lvl="1"/>
            <a:r>
              <a:rPr lang="en-US" dirty="0"/>
              <a:t>Basic plots and stats appropriate to the data set </a:t>
            </a:r>
          </a:p>
        </p:txBody>
      </p:sp>
      <p:pic>
        <p:nvPicPr>
          <p:cNvPr id="4" name="Picture 3" descr="Range_Of_Points_Award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9" y="1803794"/>
            <a:ext cx="3404809" cy="2257879"/>
          </a:xfrm>
          <a:prstGeom prst="rect">
            <a:avLst/>
          </a:prstGeom>
        </p:spPr>
      </p:pic>
      <p:pic>
        <p:nvPicPr>
          <p:cNvPr id="5" name="Picture 4" descr="Range_Of_Comme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61673"/>
            <a:ext cx="3604554" cy="2610514"/>
          </a:xfrm>
          <a:prstGeom prst="rect">
            <a:avLst/>
          </a:prstGeom>
        </p:spPr>
      </p:pic>
      <p:pic>
        <p:nvPicPr>
          <p:cNvPr id="6" name="Picture 5" descr="Article_Ranking_vs_Number_Of_Comment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88" y="3665293"/>
            <a:ext cx="4553603" cy="28319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8237" y="1875940"/>
            <a:ext cx="43285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457200">
              <a:buFont typeface="Arial"/>
              <a:buChar char="•"/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Range of points awarded by individual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readers</a:t>
            </a:r>
          </a:p>
          <a:p>
            <a:pPr marL="742950" lvl="2" indent="-285750" defTabSz="457200"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Most of the points are &lt;500, except a few outliers with  &gt;1000 points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lvl="1" indent="-285750" defTabSz="457200">
              <a:buFont typeface="Arial"/>
              <a:buChar char="•"/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Range of Comments given to the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articles</a:t>
            </a:r>
          </a:p>
          <a:p>
            <a:pPr marL="742950" lvl="2" indent="-285750" defTabSz="457200">
              <a:buFont typeface="Arial"/>
              <a:buChar char="•"/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Most of the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comments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are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&lt;200 per articles,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except a few outliers with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00 points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lvl="1" indent="-285750" defTabSz="457200">
              <a:buFont typeface="Arial"/>
              <a:buChar char="•"/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Article Ranking versus Number of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Comments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6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9109"/>
          </a:xfrm>
        </p:spPr>
        <p:txBody>
          <a:bodyPr/>
          <a:lstStyle/>
          <a:p>
            <a:r>
              <a:rPr lang="en-US" dirty="0"/>
              <a:t>Data Exploration (ACES)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9" y="921990"/>
            <a:ext cx="4175226" cy="1228139"/>
          </a:xfrm>
        </p:spPr>
        <p:txBody>
          <a:bodyPr>
            <a:normAutofit/>
          </a:bodyPr>
          <a:lstStyle/>
          <a:p>
            <a:r>
              <a:rPr lang="en-US" dirty="0"/>
              <a:t>S </a:t>
            </a:r>
            <a:r>
              <a:rPr lang="en-US" dirty="0" smtClean="0"/>
              <a:t>-- Subset comparison</a:t>
            </a:r>
          </a:p>
          <a:p>
            <a:pPr lvl="1"/>
            <a:r>
              <a:rPr lang="en-US" dirty="0" smtClean="0"/>
              <a:t>Top 20 sources submitting articles</a:t>
            </a:r>
          </a:p>
          <a:p>
            <a:pPr lvl="1"/>
            <a:r>
              <a:rPr lang="en-US" dirty="0" smtClean="0"/>
              <a:t>Top 20 users submitting articles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op_20_Users_Submitting_Artic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15" y="952439"/>
            <a:ext cx="4846176" cy="3261247"/>
          </a:xfrm>
          <a:prstGeom prst="rect">
            <a:avLst/>
          </a:prstGeom>
        </p:spPr>
      </p:pic>
      <p:pic>
        <p:nvPicPr>
          <p:cNvPr id="6" name="Picture 5" descr="Top_20_Sources_Submitting_Articles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9" y="3448829"/>
            <a:ext cx="4495562" cy="30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93"/>
            <a:ext cx="8229600" cy="1241006"/>
          </a:xfrm>
        </p:spPr>
        <p:txBody>
          <a:bodyPr/>
          <a:lstStyle/>
          <a:p>
            <a:r>
              <a:rPr lang="en-US" dirty="0" smtClean="0"/>
              <a:t>Appendix A: </a:t>
            </a:r>
            <a:r>
              <a:rPr lang="en-US" dirty="0" err="1" smtClean="0"/>
              <a:t>HackerNewsScraper.py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7131" y="1991381"/>
            <a:ext cx="780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https://www.dropbox.com/sh/lj9kh688z3lbngg/m38RP2ad4R/</a:t>
            </a:r>
            <a:r>
              <a:rPr lang="en-US" dirty="0" smtClean="0">
                <a:hlinkClick r:id="rId2"/>
              </a:rPr>
              <a:t>HackerNewsScraper.py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9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020"/>
            <a:ext cx="8229600" cy="1212145"/>
          </a:xfrm>
        </p:spPr>
        <p:txBody>
          <a:bodyPr/>
          <a:lstStyle/>
          <a:p>
            <a:r>
              <a:rPr lang="en-US" dirty="0" smtClean="0"/>
              <a:t>Appendix B:</a:t>
            </a:r>
            <a:br>
              <a:rPr lang="en-US" dirty="0" smtClean="0"/>
            </a:br>
            <a:r>
              <a:rPr lang="en-US" dirty="0" err="1" smtClean="0"/>
              <a:t>pythonnotebook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7012" y="1919230"/>
            <a:ext cx="784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://nbviewer.ipython.org/urls/dl.dropbox.com/sh/lj9kh688z3lbngg/uAQ4zM3cHP/Hacker_News_Scraper_EDA.ipynb?create=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49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658</TotalTime>
  <Words>289</Words>
  <Application>Microsoft Macintosh PowerPoint</Application>
  <PresentationFormat>On-screen Show (4:3)</PresentationFormat>
  <Paragraphs>62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EDA Project</vt:lpstr>
      <vt:lpstr>Project Overview</vt:lpstr>
      <vt:lpstr>Data Exploration (ACES)</vt:lpstr>
      <vt:lpstr>Data Exploration (ACES)</vt:lpstr>
      <vt:lpstr>Data Exploration (ACES)</vt:lpstr>
      <vt:lpstr>Data Exploration (ACES)</vt:lpstr>
      <vt:lpstr>Appendix A: HackerNewsScraper.py</vt:lpstr>
      <vt:lpstr>Appendix B: pythonnotebook file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</dc:title>
  <dc:creator>Deepti Gottipati</dc:creator>
  <cp:lastModifiedBy>Deepti Gottipati</cp:lastModifiedBy>
  <cp:revision>16</cp:revision>
  <dcterms:created xsi:type="dcterms:W3CDTF">2014-04-23T02:43:03Z</dcterms:created>
  <dcterms:modified xsi:type="dcterms:W3CDTF">2014-04-23T20:05:12Z</dcterms:modified>
</cp:coreProperties>
</file>