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1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F916-A30C-4A31-939E-370F88AC5E10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E20E-B320-4660-90A1-B78B48902D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F916-A30C-4A31-939E-370F88AC5E10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E20E-B320-4660-90A1-B78B48902D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F916-A30C-4A31-939E-370F88AC5E10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E20E-B320-4660-90A1-B78B48902D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F916-A30C-4A31-939E-370F88AC5E10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E20E-B320-4660-90A1-B78B48902D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F916-A30C-4A31-939E-370F88AC5E10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E20E-B320-4660-90A1-B78B48902D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F916-A30C-4A31-939E-370F88AC5E10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E20E-B320-4660-90A1-B78B48902D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F916-A30C-4A31-939E-370F88AC5E10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E20E-B320-4660-90A1-B78B48902D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F916-A30C-4A31-939E-370F88AC5E10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E20E-B320-4660-90A1-B78B48902D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F916-A30C-4A31-939E-370F88AC5E10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E20E-B320-4660-90A1-B78B48902D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F916-A30C-4A31-939E-370F88AC5E10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E20E-B320-4660-90A1-B78B48902D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F916-A30C-4A31-939E-370F88AC5E10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E20E-B320-4660-90A1-B78B48902D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7F916-A30C-4A31-939E-370F88AC5E10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2E20E-B320-4660-90A1-B78B48902D3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Historical GDP by Countries and Regions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From the World Bank Data Set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Gathering Data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10000" t="26000" r="64375" b="26000"/>
          <a:stretch>
            <a:fillRect/>
          </a:stretch>
        </p:blipFill>
        <p:spPr bwMode="auto">
          <a:xfrm>
            <a:off x="1143000" y="1752600"/>
            <a:ext cx="3124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le 8"/>
          <p:cNvSpPr/>
          <p:nvPr/>
        </p:nvSpPr>
        <p:spPr>
          <a:xfrm>
            <a:off x="5638800" y="1524000"/>
            <a:ext cx="2743200" cy="419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 GDP data from gdp.csv into </a:t>
            </a:r>
            <a:r>
              <a:rPr lang="en-US" dirty="0" err="1" smtClean="0"/>
              <a:t>gdp</a:t>
            </a:r>
            <a:r>
              <a:rPr lang="en-US" dirty="0" smtClean="0"/>
              <a:t> </a:t>
            </a:r>
            <a:r>
              <a:rPr lang="en-US" dirty="0" err="1" smtClean="0"/>
              <a:t>dataframe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Import indicator data into </a:t>
            </a:r>
            <a:r>
              <a:rPr lang="en-US" dirty="0" err="1" smtClean="0"/>
              <a:t>ind</a:t>
            </a:r>
            <a:r>
              <a:rPr lang="en-US" dirty="0" smtClean="0"/>
              <a:t> </a:t>
            </a:r>
            <a:r>
              <a:rPr lang="en-US" dirty="0" err="1" smtClean="0"/>
              <a:t>dataframe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Check import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Make country codes indices of each </a:t>
            </a:r>
            <a:r>
              <a:rPr lang="en-US" dirty="0" err="1" smtClean="0"/>
              <a:t>df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267200" y="2743200"/>
            <a:ext cx="13716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362200" y="3810000"/>
            <a:ext cx="32766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886200" y="5181600"/>
            <a:ext cx="17526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20000" t="28000" r="15000" b="19000"/>
          <a:stretch>
            <a:fillRect/>
          </a:stretch>
        </p:blipFill>
        <p:spPr bwMode="auto">
          <a:xfrm>
            <a:off x="3462068" y="3733800"/>
            <a:ext cx="5681932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 l="20000" t="30000" r="18125" b="29000"/>
          <a:stretch>
            <a:fillRect/>
          </a:stretch>
        </p:blipFill>
        <p:spPr bwMode="auto">
          <a:xfrm>
            <a:off x="152400" y="1295400"/>
            <a:ext cx="5434584" cy="2250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le 5"/>
          <p:cNvSpPr/>
          <p:nvPr/>
        </p:nvSpPr>
        <p:spPr>
          <a:xfrm>
            <a:off x="6096000" y="2209800"/>
            <a:ext cx="2590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Country Info and Region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28600" y="5029200"/>
            <a:ext cx="2971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GDP Data Needs Region Info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0000" t="31000" r="51875" b="12000"/>
          <a:stretch>
            <a:fillRect/>
          </a:stretch>
        </p:blipFill>
        <p:spPr bwMode="auto">
          <a:xfrm>
            <a:off x="457200" y="1676400"/>
            <a:ext cx="4648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5715000" y="1905000"/>
            <a:ext cx="2743200" cy="419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Remove unnecessary row from </a:t>
            </a:r>
            <a:r>
              <a:rPr lang="en-US" dirty="0" err="1" smtClean="0"/>
              <a:t>gdp</a:t>
            </a:r>
            <a:r>
              <a:rPr lang="en-US" dirty="0" smtClean="0"/>
              <a:t> </a:t>
            </a:r>
            <a:r>
              <a:rPr lang="en-US" dirty="0" err="1" smtClean="0"/>
              <a:t>df</a:t>
            </a:r>
            <a:r>
              <a:rPr lang="en-US" dirty="0" smtClean="0"/>
              <a:t> to easily match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For loop to create new ‘Region’ column in </a:t>
            </a:r>
            <a:r>
              <a:rPr lang="en-US" dirty="0" err="1" smtClean="0"/>
              <a:t>gdp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Check that it works (finally)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New </a:t>
            </a:r>
            <a:r>
              <a:rPr lang="en-US" dirty="0" err="1" smtClean="0"/>
              <a:t>df</a:t>
            </a:r>
            <a:r>
              <a:rPr lang="en-US" dirty="0" smtClean="0"/>
              <a:t> grouped by region with average GDPs for every year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657600" y="2438400"/>
            <a:ext cx="21336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1981200" y="4267200"/>
            <a:ext cx="37338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819400" y="5486400"/>
            <a:ext cx="28956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810000" y="3352800"/>
            <a:ext cx="19050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Plots of average performance by region</a:t>
            </a:r>
            <a:endParaRPr lang="en-US" dirty="0"/>
          </a:p>
        </p:txBody>
      </p:sp>
      <p:sp>
        <p:nvSpPr>
          <p:cNvPr id="7170" name="AutoShape 2" descr="data:image/png;base64,iVBORw0KGgoAAAANSUhEUgAAAkgAAAFCCAYAAAAKbSJUAAAABHNCSVQICAgIfAhkiAAAAAlwSFlzAAALEgAACxIB0t1+/AAAIABJREFUeJzs3XdcFNf6P/DPLgICLrD05oKCKKgIYgErgpKAYkNsESUaveol9qvXFlu+xkRMIcVEYxDEHqMmImIs2A0qCKJYQAEFVHrve35/+HMuK7sUhWWR5/167cudOWfOPPPgLoeZM3N4jDEGQgghhBDC4bd0AIQQQgghioY6SIQQQgghb6AOEiGEEELIG6iDRAghhBDyBuogEUIIIYS8gTpIhBBCCCFvoA4SIeS9xOfz8fjx45YOo07z5s3D559/3tJhEEKkoA4SIQrIxcUFOjo6qKioaOlQmsSjR48wefJkGBgYQEtLC9bW1liwYAHS0tIAAJGRkeDz+RAIBBAIBOjYsSMmTZqEmzdvSrTD5/PRoUMHCAQCmJmZYenSpRCLxc0a++7du6GkpASBQAAtLS3Y2dnh6NGjTdL29u3bsWbNmiZpixDStKiDRIiCSU5ORlRUFAwMDPDnn382eftVVVVN3mZdEhMT0b9/f5iZmeH27dvIz8/HlStXYGlpicuXL3P1TE1NUVhYiMLCQly/fh3dunXD4MGDce7cOYn24uLiUFhYiLNnz2Lfvn3YuXNnsx/DwIEDUVhYiLy8PPj7+2Pq1KnIzc1t9v0SQloOdZAIUTAhISEYPnw4fH19ERwcDAAoLy+HtrY27t69y9XLzMyEuro6srKyAAAnTpyAvb09hEIhBg4ciDt37nB1LSws8NVXX8HOzg4CgQDV1dXYsmULrKysoKmpie7du+PYsWNcfbFYjKVLl0JfXx+dO3fGDz/8AD6fz52tyc/Px6xZs2BiYgIzMzOsXbtW5pmc9evXY/DgwQgICICJiQkAQF9fHwsXLsSkSZOkbmNqaooNGzbgk08+wYoVK6TW6dq1KwYPHiyRkzeFhYXB0tIS+vr6WL58ORhjqKiogI6ODuLj47l6L1++hIaGBrKzs6W283rCAR6Ph2nTpqG8vBxJSUkAXv1sli1bBnNzcxgZGWHevHkoKyvjtv3qq6+4PP36668Sl/78/Pywdu1aru7OnTvRpUsX6OrqYsyYMcjIyODK+Hw+fvnlF1hbW0MoFMLf31/mcRNC3l2TdpBmzpwJQ0ND9OzZs966Fy9eRO/evaGsrIwjR45w62/fvo0BAwagR48e6NWrFw4dOtSUIRKi8EJCQjBp0iRMnDgRERERyMzMhKqqKry9vbF//36u3qFDh+Di4gI9PT3ExMRg1qxZ2LlzJ3JycvCvf/0Lo0ePRmVlJVf/wIEDCA8PR15eHpSUlGBlZYXLly+joKAA69atw7Rp0/DixQsAwI4dO3Dq1CnExsYiOjoax44dA4/H49ry8/ODiooKkpKSEBMTg9OnT+PXX3+Vejxnz56Ft7f3W+Vi3LhxiI6ORmlpKbfudWfl3r17uHTpEhwcHGRuf+zYMdy6dQvR0dE4fvw4fvvtN6ioqGDKlCkIDQ3l6u3fvx/Dhw+Hrq5unfFUV1cjKCgI2tra6Nq1KwDgv//9LxITExEbG4vExESkpaVh48aNAIBTp07hm2++wdmzZ/Ho0SNERkZKtMfj8bi8njt3DqtWrcLhw4eRkZEBc3NzTJ48WaJ+WFgYbt68ibi4OBw6dAgRERH1ZJAQ8tZYE7p48SKLjo5mPXr0qLducnIyi4uLY9OnT2e///47t/7hw4csMTGRMcZYeno6MzY2Zvn5+U0ZJiEK69KlS6x9+/asoKCAMcZYr1692DfffMMYY+zMmTPM0tKSqztgwAC2Z88exhhjc+fOZWvXrpVoq2vXruzixYuMMcYsLCxYUFBQnfu2t7dnf/75J2OMsWHDhrEdO3ZwZWfOnGE8Ho9VV1ez58+fM1VVVVZaWsqV79u3jw0bNkxqu+3atWMRERHc8vfff8+0tbVZhw4d2OzZsxljjJ0/f56ZmZnV2jYhIYHxeDyWnp7OGGOMx+MxTU1NJhQKmaWlJVu7di0Ti8VS98vj8ST2+9NPPzE3NzfGGGPXr19nIpGIK3N0dGSHDx+W2k5QUBBr164d09bWZsrKykxNTY1dvnyZMcaYWCxmGhoaLCkpiat/9epV1qlTJ8YYYx9//DFbtWoVV5aYmMh4PB5X38/Pj/u5zZw5k61YsYKrW1RUxJSVlVlKSgp3PFeuXOHKJ06cyLZs2SI1ZkLIu2vSM0iDBw+GUCiUWJeUlAQPDw/06dMHQ4YMwYMHDwAA5ubm6NmzJ/h8yRC6dOkCS0tLAICxsTEMDAyQmZnZlGESorCCg4Ph7u4OgUAAAPDx8eEus7m4uKCkpARRUVFITk5GbGwsxo0bBwBISUnBtm3bIBQKudezZ8+Qnp7Otd2xY0eJfYWEhMDBwYGrHx8fz12uy8jIkKhvZmbGvU9JSUFlZSWMjY25befOnSvzc6qrqysRh7+/P3Jzc7Fo0aJ6x0OlpaWBx+NBW1ubWxcTE4OcnBwkJiZi48aNEme23lTzGEQiERdH//79oaamhsjISNy/fx9JSUkYPXq0zHacnJyQm5uL3NxcjB49Gl9++SWAV5c5S0pK4OjoyOXCw8OjQXl80+uzRq9paGhAV1eXG8gOAEZGRtx7dXV1FBUVyWyPEPJu2jX3DubMmYNffvkFVlZW+OeffzB//nycPXu2QdtGRUWhsrKS6zAR8j4rLS3FoUOHIBaLYWxsDODV+Ja8vDzExcXBzs4OEydOxP79+2FgYAAvLy9oaGgAePXLf/Xq1Vi1apXM9mt2JFJSUjBnzhycO3cOzs7O4PF4cHBw4C5fGRsb4+nTp1z9mu87duwIVVVVZGdn1/oDRxo3Nzf88ccf8PPzk1jPGOP2J8vRo0fh6OgINTW1evcjTWpqKmxsbLj3pqamXNmMGTMQGhoKQ0ND+Pj4QEVFpd72NDQ0sH37dlhYWODixYsYNGgQ1NTUcO/ePe5nVlNdeXyTiYkJkpOTueXi4mJkZ2dLxEwIkZ9mHaRdVFSEa9euwcfHBw4ODpg7dy6eP3/eoG0zMjIwffp0BAUFNWeIhCiMY8eOoV27dkhISEBsbCxiY2ORkJCAwYMHIyQkBAAwdepUHDhwAPv27cPUqVO5bWfPno2ff/4ZUVFRYIyhuLgYYWFhMs8wFBcXg8fjQU9PD2KxGEFBQRKDlidOnIjvvvsO6enpyMvLw5dffsl1sIyNjeHu7o4lS5agsLAQYrEYSUlJuHjxotR9rV+/HpcuXcLSpUu5MzhZWVlISEiQevaHMYa0tDRs2LABu3btwubNm98uoQACAgKQl5eHp0+fIjAwUGJQ+LRp0/DHH39g7969mD59eoPbFAqFmDNnDr744gvw+XzMnj0bixYt4s6gpaWl4fTp0wBe5TEoKAj3799HSUkJNm3aVOtYX3cSp0yZgqCgIMTGxqK8vByrVq2Ck5MTRCKR1Djq61wSQt5Ns3aQxGIxtLW1ERMTw72k3XHy5pdkQUEBRo0ahc2bN6Nfv37NGSIhCiMkJAQzZ86EmZkZDAwMYGBgAENDQ/j7+2Pfvn0Qi8Xo168fOnTogIyMDHh4eHDbOjo6YufOnfD394eOjg66dOmCkJAQmZefbG1tsXTpUjg7O8PIyAjx8fEYNGgQVz579my4u7vDzs4Ojo6OGDlyJJSUlLgzRiEhIaioqICtrS10dHTg4+Mj84+fLl264J9//sGzZ8/Qq1cvaGpqYtCgQTAzM+M6DDweD+np6dxzkPr164e7d+/iwoULGD58ONdWXZfTpBkzZgwcHR3h4OCAUaNGYebMmVxZx44d0bt3b/D5fIljf1PNgdSvLVq0COfPn0dcXBy+/PJLWFlZwcnJCVpaWhgxYgQePnwIAPjwww+xYMECDBs2DNbW1nB2dgYAqKqq1mrbzc0NmzZtgre3N0xMTPDkyRMcOHBA5rFLi4sQ0nR4rIF/hjx48EDijorHjx9j06ZNWLBggUS95ORkeHl5cbcYDxw4EIsXL8aECRPAGMOdO3dgZ2fH1ffz84OXlxd3l0tFRQU8PDwwevRoLFy48J0PkBDy7sLDwzFv3jyJS0Dvg1mzZsHU1JS766y5JSQkoGfPnqioqGjQ5UlCSMtpcAepJrFYDFNTU0RFRUkMQJwyZQouXLiArKwsGBoaYuPGjRg2bBjmzZuHjIwMVFZWYsqUKVizZg1u3LiB8ePHIzc3F+3bt4exsTHu3LmD0NBQzJw5E927d+faDQ4OluhUEUKaV1lZGc6dOwd3d3e8ePEC3t7eGDBgAL7++uuWDq3JJCcnw8HBAbdv35YYHN3Ujh49Ck9PT5SUlGDGjBlo164d/vjjj2bbHyGkabxVB+n06dPYuHGjxFNwCSHvj9LSUgwdOhT379+HmpoaRo0ahe+++w4dOnRo6dCaxNq1a/Htt99i1apVWLlyZbPuy8PDA9euXYOSkhJcXFzw008/wdDQsFn3SQh5d2/VQZo5cyb69OmD+fPnN0dMhBBCCCEtqtEdpIqKCpiamuLevXvQ19dvrrgIIYQQQlpMo5+DFB4eDkdHR6mdI1NTU4kHwhFCCCGEKCpLS0skJiZKLWv0bRT79+/HlClTpJalp6dzz/Wgl3xe69ata/EY2tqLck45bwsvyjnlvC28Xk86/c4dpOLiYpw5cwbjx49vXK+KNJv37bbr1oByLn+Uc/mjnMsf5VyxNOoSm4aGBjfHECGEEELI+4qeVNbKvTm/FWl+lHP5o5zLH+Vc/ijniuWtbvOX2RiPhyZsjhBCCCGk2dTVb5HLGSQdHR1u3iB60Yte9b90dHTk8dFsNSIjI1s6hDaHci5/lHPF0ujb/N9Gbm4unVkipBF4PJqElBBCWpJcLrHJWk8IkY4+M4QQ0vzq+q6lQdqEEEIIIW+gDhIhROHR2Az5o5zLH+VcsVAHqRVTUlKCg4MD7OzsMH78eBQVFb1VO+np6fDx8Wni6AghhJDWi8YgtWICgQCFhYUAXj0/o2fPnli6dGkLR0WaAn1mCCGk+dEYpDbA2dmZm1MmKSkJHh4e6NOnD4YMGYIHDx5w652cnGBnZ4c1a9ZAIBAAePV4+549ewIAysrK8PHHH8POzg69e/fmTvnu3r0b48ePh4eHB6ytrbFixQr5HyQhhBAiJ9RBeg9UV1fj9OnT6NGjBwBgzpw5+P7773Hz5k1s3boV8+fPBwAsXLgQixcvRlxcHDp27Ci1rR9//BFKSkqIi4vD/v37MWPGDJSXlwMAYmNjcejQIdy5cwcHDx5EWlqafA6QtHk0NkP+KOfyRzlXLHJ5DhJpHqWlpXBwcEBaWhosLCwwd+5cFBUV4dq1axJjiioqKgAA169fx59//gkAmDJlCpYtW1arzStXrmDBggUAgK5du8Lc3BwPHz4Ej8eDm5sbd9bJ1tYWycnJMDU1be7DJIQQQuSOOkitmJqaGmJiYlBaWooPPvgAx48fx/Dhw6GtrY2YmJi3blfW9VhVVVXuvZKSEqqrq996H4Q0houLS0uH0OZQzuWPcq5Y6BLbe0BNTQ2BgYFYvXo1OnTogE6dOuH3338H8KqzExcXBwBwcnLi1h84cEBqW4MHD8bevXsBAA8fPkRqaiq6desmtdNEg4gJIYS8r6iD1IrVnI7C3t4eVlZWOHToEPbu3Ytdu3bB3t4ePXr04C6rffvtt/j6669hb2+PpKQkaGlp1Wpr/vz5EIvFsLOzw+TJkxEcHAxlZWVujjBZ+yekOdHYDPmjnMsf5Vyx0G3+bUhpaSnU1NQAvDqDdPDgQRw9erSFoyLS0GdGUmRkJF1+kDPKufxRzuWvru9a6iC1IZcvX4a/vz8YYxAKhfjtt9/QuXPnlg6LSEGfGUIIaX7UQSKklaHPDCGEND96UCQhpFWjsRnyRzmXP8q5YqEOEiGEEELIG+gSGyEKiD4zhBDS/OgSGyGEEEJII1AHiRCi8GhshvxRzuWPcq5YqIPUyly6dAndunVr6TDeybx58/D5559zy9u3b4ehoSE0NTWRk5MDgUCA5OTklguQEEJIm9fmxyBZWFjg5cuXUFJS4tZ9/PHHCAwMfOs2169fj6SkJOzZs6feui4uLoiLi8Pz58+hoqLy1vtsqFu3bmHOnDl4+PAhTExM8P3338Pd3V1m/cjISLi6ukJDQwM8Hg8mJib473//Cz8/vyaJp7KyElpaWoiKikKPHj2apM33gSJ/Zggh5H1R13dtm5+slsfj4cSJE3B1dZX7vpOTkxEVFQWRSIQ///wTEyZMaPZ9+vv7Y+TIkbh16xaSk5NRUlJS7zampqZ4+vQpAOD48eOYMGEC+vfvDxsbm3eO5/nz5ygrK2uStgghhJCmQpfY6pCUlARXV1fo6elBX18f06ZNQ35+Plf+5ZdfwszMDJqamujWrRvOnTuHU6dO4YsvvsDBgwchEAjg4OAgs/2QkBAMHz4cvr6+CA4Olig7efIkunfvDk1NTZiZmWHbtm0AXp3R6dixI1dvy5YtsLKygqamJrp3745jx47VeUwqKioQiUQAXp09s7W1bVROxowZA6FQiISEBISFhcHBwQFaWloQiUTYsGGDRN3Lly9jwIABEAqFEIlECAkJAQD4+flh7dq1ePToEXe5UFtbG8OHDwcA8Pl8PH78GMCr6VGWLl0KCwsLaGtrY/DgwSgrK2tUzKT1o7EZ8kc5lz/KuWKhDhLqnpV+9erVyMjIQEJCAp4+fYr169cDAB48eIAff/wRN2/eREFBAU6fPg0LCwt8+OGHWLVqFSZPnozCwkLExMTIbDskJASTJk3CxIkTERERgZcvX3Jls2bNwo4dO1BQUIC7d+/KPMNlZWWFy5cvo6CgAOvWrcO0adPw/Plzmfvs06cPli9fXmdcsojFYhw9ehR5eXno2bMnOnTogNDQUOTn5yMsLAzbt2/H8ePHAQApKSnw9PTEwoULkZWVhdu3b6NXr14AwE1826VLF9y7dw8AkJ+fjzNnztTa57JlyxATE4Nr164hJycHW7duBZ9P/20JIYQ0L4X4TcPjNc3rbTDGMHbsWAiFQu61a9cuAIClpSXc3NygrKwMPT09LF68GBcuXAAAKCkpoby8HHfv3kVlZSVEIhE3rxljrN7xI5cvX0ZaWhpGjx6NLl26wNbWFvv27ePKVVRUcPfuXRQUFEBLS0vmmagJEybAyMgIADBx4kR06dIFUVFRUuseOHAA58+fR2hoKEaNGsV1ks6cOYM+ffrIjDU9PR1CoRD6+vrYtGkTQkND0aVLFwwdOhTdu3cHAPTs2ROTJ0/m8rNv3z6MGDECkyZNgpKSEnR0dLgO0usc1fxXGrFYjKCgIHz33XcwNjYGn8+Hk5OTXMZqEcVCE3jKH+Vc/ijnikUhOkiMNc3rbfB4PBw/fhy5ubnca9asWQCAFy9eYPLkyTAzM4OWlhZ8fX2RnZ0N4NWZm2+//Rbr16+HoaEhpkyZgoyMjAbvNzg4GO7u7hAIBAAAHx8fictsR44cwcmTJ2FhYQEXFxdcv35dajshISFwcHDgOnfx8fFcjG/67rvvsGLFCnh6euLnn3+Gh4cHYmJicOXKFbi5ucmM1cTEBLm5ucjOzkZ0dDQmTpwIAPjnn38wbNgwGBgYQFtbG7/88gu376dPn77zRLhZWVkoKyuDpaXlO7VDCCGENJZCdJAU1apVq6CkpIT4+Hjk5+djz549EIvFXPmUKVNw6dIlpKSkgMfjYcWKFQBedbrqUlpaikOHDuHcuXMwNjaGsbExtm3bhtjYWMTFxQF4dSns2LFjyMzMxNixY7lOSU0pKSmYM2cOfvzxR+Tk5CA3Nxc9evSQeVamuroaFRUVAAAvLy8EBARgxIgRCAoKgr+/f6PzM3XqVIwdOxbPnj1DXl4e5s6dy+1bJBIhKSmp0W3WpKenh/bt2yMxMfGd2iGtH43NkD/KufxRzhVLozpIeXl5mDBhAmxsbGBrayvzrEZrI6tDUVRUBA0NDWhqaiItLQ1bt27lyh4+fIhz586hvLwcqqqqaN++PfeoACMjIyQnJ8ts99ixY2jXrh0SEhIQGxuL2NhYJCQkYPDgwQgJCUFlZSX27t2L/Px8KCkpQSAQSDyG4LXi4mLweDzo6elxl6Pi4+NlHqePjw82btyIuLg4iMVidO3aFRoaGigrK3urW8qLioogFAqhoqKCqKgoiUuEU6dOxZkzZ3D48GFUVVUhOzsbsbGxAOq+rFYTn8/HzJkzsWTJEmRkZKC6uhrXrl3jOnmEEEJIc2lUB2nhwoXw9PREQkIC4uLi3ptbs728vCAQCLiXt7c3AGDdunWIjo6GlpYWvLy84O3tzZ0dKi8vx8qVK6Gvrw9jY2NkZWXhiy++APCqIwIAurq6Usf2hISEYObMmTAzM4OBgQEMDAxgaGgIf39/rpMRGhqKTp06QUtLCzt27MDevXu57V/HYGtri6VLl8LZ2RlGRkaIj4/HoEGDZB7nsmXLMHPmTIwbNw6ampqYO3cuvv76a0yfPh0jR45EYWGh1O1knRH76aef8Nlnn0FTUxObNm3CpEmTuDKRSISTJ09i27Zt0NXVhYODA3d27PUgbVnt11wOCAhAz5490bdvX+jq6mLlypUSZ/FI20BjM+SPci5/lHPF0uAHRebn58PBwYG7/VpqY63wQZGEKCL6zBBCSPNrkslqnzx5An19fXz88cfo3bs3Zs+e3aCHDBJCyLuisRnyRzmXv6bKeeGtQvoDqwk0uINUVVWF6OhozJ8/H9HR0dDQ0MCWLVuaMzZCCCGENELmsUzcGXUHFRk0VvNdNXiqETMzM5iZmaFv374AXj1/R1oHyc/PDxYWFgBePR3Z3t6+aSIlpI15/dfk63EJbXnZxcVFoeJpC8uv1ylKPG1l+bW32b4wuhA6W3RgF26Haw+vAQ9b/ngUbfn1+4ZMiN6oyWqHDBmCX3/9FdbW1li/fj1KS0vx5Zdf/q8xGoNESJOgzwwhpDEKbhTgzsg7sD1kC6GLsKXDaTWaZAwSAHz//ff46KOP0KtXL8TFxWHVqlVNEiAhhNTlzb+uSfOjnMvf2+a8+F4x7njdQddfu1LnqAk1+BIbAPTq1Qs3btxorlgIIYQQ0ghlKWWI+zAOllstoTdar6XDea806hJbvY3RJTZCmgR9Zggh9al4UYGYwTEw9TeF2QKzlg6nVWqyS2yEEEIIaXmVeZWI+zAOhh8ZUueomVAHiSgUPp9f58NI30ZqaioEAgGdkWnFaDyM/FHO5a+hOa8uqUa8Vzy0hmjB/DPz5g2qDWvzHSQLCwuoq6tLTDWyYMGClg6rQQICAmBiYgKhUAhXV1eUlZXVu01UVBQ8PT0hFAqhq6uL/v37Y/fu3e8cS2RkJDp27PjO7TSEn58flJWV8fz58wbVF4lEKCwsrHcSYUIIUXTiSjHu+txF+07tYfWNFX2vNaM230Hi8Xg4ceIECgsLuVdgYGCj22GMyfUMxf3797F27Vr8/fffyMrKwvr168Hn1/3jvHbtGtzc3DBs2DAkJSUhOzsb27dvx6lTp+QSc3V19Tu3UVxcjCNHjsDW1hahoaFNEBVpDWo+m4fIB+Vc/urLORMz3Pe7D147Hrru6goenzpHzanNd5Dqsn79evj6+nLLycnJ4PP53GSpLi4uWLNmDQYOHAgNDQ08efIEV69eRd++faGtrY1+/frh2rVr3PYuLi5YuXIl+vfvDy0tLYwdOxa5ublc+fXr1zFgwAAIhULY29vjwoULMmNr164dlJSUIBKJoKSkhCFDhkBFRaXO4/nPf/4DPz8//Oc//4GOjg4AoHfv3jhw4ABX58SJE7C3t4dQKMTAgQNx584drszCwgLbtm1Dr169oK2tjcmTJ6O8vBzFxcXw8PBAeno6BAIBNDU1kZGRgfXr12PChAnw9fWFlpYWgoODcePGDTg7O0MoFMLExASffvopKisrG/gTAY4cOYJOnTph+fLlCA4OliiLiopCnz59oKWlBSMjIyxduhRA7Z9bUFAQbG1toampCUtLS+zYsaPB+yeEkJbAGMPD+Q9RkV4B2wO24CvTr+9mx5qQrOaaeDdNysLCgp05c0Zq2fr169m0adO45SdPnjAej8eqq6sZY4wNHTqUmZubs3v37rHq6mr2/Plzpq2tzUJDQ1l1dTXbv38/EwqFLCcnh6tvamrK7t69y4qLi5m3tzfX/rNnz5iuri4LDw9njDH2999/M11dXZaZmSk1tvz8fNapUyfm7u7OysrK6j3O4uJipqSkxCIjI2XWiY6OZgYGBiwqKoqJxWIWHBzMLCwsWEVFBZer/v37s4yMDJaTk8NsbGzYzz//zBhjLDIykpmZmUm0t27dOqasrMyOHz/OGGOstLSU3bp1i/3zzz+surqaJScnMxsbG/btt99y2/B4PJaUlCQzRldXV/b555+zgoIC1r59e3br1i2uzMnJiYWGhnLHe/36dcZY7Z9bWFgYe/z4MWOMsQsXLjB1dXUWHR1dbw7lSZE/My3h/PnzLR1Cm0M5lz9ZOReLxezRkkfsZv+brLKgUr5Bvefq+q5ViC4obwOvSV5vgzGGsWPHQigUcq9du3ZxZXXGzePBz88PNjY24PP5OH36NLp27YqPPvoIfD4fkydPRrdu3fDnn39y9adPnw5bW1uoq6tj06ZNOHToEMRiMUJDQ+Hp6YkPP/wQADB8+HD06dMHJ0+elLrviRMnYvbs2ejUqRPGjh2L8vJyAMC0adPwww8/1Kqfm5sLsVgMY2NjmcezY8cO/Otf/0Lfvn25WFVVVXH9+nWuzoIFC2BkZAShUAgvLy/cvn27zlwNGDAAo0ePBgC0b98evXv3Rr9+/cDn82Fubo45c+bUeaasptTUVERGRsLHxwcCgQAffPABQkJCuHIVFRU8evQIWVlZUFdXR//+/aW24+npiU6dOgF49XR4d3d3XLp0qUExEEKIvCVvSEbu2VzYhduhnaBRjy8k70AhMs3WtdzdRTweD8ePH4erq+tbbV9zYHJ6ejpEIpFEubm5OdLOoSCnAAAgAElEQVTT06XWF4lEqKysRFZWFlJSUnD48GH89ddfXHlVVZXUuB48eIArV64gLCwMfD4fU6dOxdixY3HkyBFcv34dq1evrrWNUCgEn89HRkYGrK2tpR5LSkoKQkJC8P3333PrKisrJeI3MjLi3qupqUmUSWNmJnn76cOHD7FkyRLcunULJSUlqKqqQp8+feps47U9e/agR48eXPw+Pj5YvHgxAgIC0K5dO+zatQufffYZbGxs0KlTJ6xbtw4jR46s1U54eDg2bNiAR48eQSwWo6SkBHZ2dg2KgbQMGg8jf5Rz+ZOW89StqXh54CUcLjpAWags/6DaMIU4g6SoOnTogJKSEm5Z2l1TNe8gMDU1RUpKikR5SkoKTE1NueXU1FSJ98rKytDX14dIJIKvry9yc3O5V2FhIZYvX15rn1VVVaiuroZYLAaPx8OePXvA5/Ph4OAAW1tb2NjY1NpGXV0dzs7O+P3332Uer0gkwurVqyViKCoqwqRJk2RuIy0PNde9uX7evHmwtbVFYmIi8vPz8X//93/c2KD6hISE4NGjRzA2NoaxsTEWLVqErKws7iyblZUV9u3bh8zMTKxYsQITJkxAaWmpRBvl5eXw9vbG8uXL8fLlS+Tm5sLT05MeAUAIUThpP6UhfXs67M/aQ8Wg7jGmpOlRBwmyLw/Z29vj4sWLePr0KfLz8/HFF1/Uua2npycePnyI/fv3o6qqCgcPHsT9+/cxatQorm5oaCgSEhJQUlKCzz77DD4+PuDxeJg2bRr++usvnD59GtXV1SgrK0NkZCTS0tJq7dPGxgZdunTB/PnzUVBQgIqKCowYMQKPHj2ChoaGzOP86quvsHv3bgQEBCA7OxsAEBsbiylTpgAAZs+ejZ9//hlRUVFgjKG4uBhhYWEoKiqqN4eGhobIzs5GQUFBnXktKiqCQCCAuro67t+/j+3bt9fbNvDqDrzHjx/jxo0biI2NRWxsLOLj4zF16lTuMltoaCgyMzMBAFpaWuDxeLXu7KuoqEBFRQX09PTA5/MRHh6O06dPNygG0nLomTzyRzmXv5o5fx78HKlfpKLX2V5QNVVtuaDaMOogAfDy8pJ4DpK3tzeAV+OAJk2aBDs7O/Tt2xdeXl61zojUXNbR0cGJEyewbds26OnpISAgACdOnODuGOPxePD19YWfnx+MjY1RUVHBPVLAzMwMx48fx+bNm2FgYACRSIRt27ZJPbvC5/Nx4sQJ5OXlwdLSEmZmZrh69Spu3bqF6OhorF27VupxOjs749y5czh37hwsLS2hq6uLf/3rX9xlKEdHR+zcuRP+/v7Q0dFBly5dEBISIvM5GzXPEHXr1g1TpkxB586doaOjg4yMDKlnkAICArBv3z5oampizpw5mDx5skQdWfsKCQnB2LFj0b17dxgYGMDAwACGhoZYuHAhwsLCkJubi4iICPTo0QMCgQCLFy/GgQMHoKqqKtGuQCBAYGAgJk6cCB0dHezfvx9jxoyRuk9CCGkJL39/icf/fQy7v+2g1kmtpcNps2guNjkaNmwYfH19MXPmzJYOhSg4+swQ0jZln8zG/Y/vwy7CDgJ7QUuH896r67tWIQZptyX0S48QQog0uedzcd/vPnr82YM6RwqALrHJGT0WnpDGo/Ew8kc5l6+CfwoQOi4UtodsoeWk1dLhENAZJLk6f/58S4dACCFEwRTfL8adMXcgWiGC0EXY0uGQ/4/GIBGigOgzQ0jbUJ5ejpiBMTBfZw5jP9kP8iXNo67vWrrERgghhLSAqvwqxHnEwXiOMXWOFBB1kAghCo/Gw8gf5bx+1aXVKLhR8FZne8XlYsSPjYfWYC2I/vtqBgbKuWKhMUiEEEJII1RkVSD9x3Sk/ZQGnhIPgr4CWP9sDVXjhj3QkYkZEnwT0E63Hbp814Vu3lFQNAaJEAVEnxlCFE9JYgmeff0MLw+8hP4EfZgtMYNaZzWkbEpB+o50WH1tBYOpBnV2eBhjSFyUiKLbRbCLsINSeyU5HgF5E41BkhOBQIDk5OSWDuOteHp6Ys+ePS0dRrPYu3cvPvjgA26Zz+fj8ePHUuvu3r0bgwcPlldohJBWIP96PuK94xHjHANlXWX0S+iHrju6QqObBvgqfHTa1Al2J+2Q8kUK4sfFo/x5ucy2nm59irxzeehxvAd1jhRcm+8gWVhY4OzZs43ezsXFBbt27ZJYV1hYCAsLi7eOpaioCB06dICnp+dbt/G2Tp48CV9f3yZv99atW3B0dIRAIEDXrl0bNO9ZQUEBFi1aBHNzcwgEAlhZWWHx4sXc/HGN9dFHHyEiIuKttiWKgcZmyF9bzzkTM2Qdz0L0oGgkTEmAtos2nJKd0GlTJ6gY1p44VuAoQJ9bfaDRXQM3e93Ei30vap2ZeB7yHGk/psHulB2UtZVrtdHWc65o2nwHSdp8YQ3drqkdOXIEIpEIkZGRePHiRZO3Lw1jrFkv5fj7+2PkyJEoLCxEREQEzMzM6qxfUVEBNzc3JCQkICIiAoWFhbh27Rr09PQQFRXV6P1XV1e/beiEkDaKiRnu+93Hk3VPYLbADP0e9YPZp2ZQ0qj7jA9flY/O/9cZPcN6IuX/UnB3/F1UvKgAAGSfykbSf5JgF25Hk8+2Em2+gyRLXl4eRo0aBQMDA+jo6MDLywtpaWkAgNWrV+PSpUvw9/eHQCDAggULAEheuvHz88O///1vjBo1CpqamnBycpJ5Wee14OBgfPLJJxg4cCBCQ0MlyiwsLBAQEAA7OzsIBALMmjULL168gIeHB7S0tDBixAjk5eVx9a9fv44BAwZAKBTC3t4eFy5c4MpcXFywZs0aDBw4EB06dMDjx49rnRHbuXMnbG1toampie7duyMmJgYAsGXLFlhZWXHrjx07VucxqaioQCQSccdga2tbZ/2QkBA8ffoUR48eRbdu3QAA+vr6WL16NTw8POqNYffu3Rg4cCCWLFkCPT09rF+/Xupls7CwMFhaWkJfXx/Lly+X6CQyxvDpp59CW1sbNjY2OHfuHFeWn5+PWbNmwcTEBGZmZli7di03oXBSUhJcXV2hp6cHfX19TJs2Dfn5+dy2FhYW2LZtG3r16gVtbW1MnjwZ5eWyT8WT/3FxcWnpENqctppzxhiS/pOE0sel6H21NwwmGoDfrnG/KjX7aKJPdB+o26jjht0NpGxJwX3f++jxRw9o2GrI3K6t5lxhsSYkq7km3k2TsrCwYGfPnq21Pjs7m/3xxx+stLSUFRYWMh8fHzZ27Fiu3MXFhe3atUtiGx6Px5KSkhhjjM2YMYPp6uqyGzdusKqqKvbRRx+xyZMny4wjOTmZKSkpsadPn7IdO3YwOzu7WnE6Ozuzly9fsrS0NGZgYMAcHBzY7du3WVlZGXN1dWUbNmxgjDH27Nkzpqury8LDwxljjP39999MV1eXZWVlMcYYGzp0KDM3N2f37t1j1dXVrLKyUuJ4Dh06xExNTdnNmzcZY4wlJiaylJQUxhhjhw8fZhkZGYwxxg4ePMg0NDS4ZWmWLFnChEIhi46OllmnpkmTJjE/P78660iL4fnz54wxxoKCgli7du3YDz/8wKqrq1lpaSkLCgpigwYN4rbn8XjM1dWV5ebmstTUVGZtbc1+/fVXie2//fZbVlVVxQ4ePMi0tLRYbm4uY4yxsWPHsrlz57KSkhL28uVL1q9fP/bLL79weTpz5gyrqKhgmZmZbMiQIWzRokXcfi0sLFj//v1ZRkYGy8nJYTY2Nuznn3+WeoyK/Jkh5H2W8mUK+6f7P6wip6JJ2suPyme3nG+xzGOZTdIeaVp1fdcqRgcJaJrXW5DVQXpTTEwMEwqF3LKLiwv3S/W1mh0kPz8/Nnv2bK7s5MmTrFu3bjLb37RpE3N2dmaMMZaVlcXatWvHYmJiJOLct28ft+zt7c3mz5/PLX///fdcB27Lli3M19dXov0PPviABQcHc7GvW7dOorxmB8nd3Z0FBgbKjLUme3t7dvz4call+/fvZw4ODiwsLIyZmJhwnaS///6bOTo6St1mxIgRbOXKlQ3at7QYgoKCmEgkkiiX1kGKiIjgln/66Sfm5ubG1TUxMZHYvl+/fmzPnj3s+fPnTFVVlZWWlnJl+/btY8OGDZMa19GjR5mDgwO3bGFhwfbu3cstL1++nM2dO1fqttRBknT+/PmWDqHNaYs5Tw9KZ1fNr7KyZ2Utsv+2mPOWVtd3rWI8B0kBb2cuKSnB4sWLERERgdzcXACvBlEzxrjxR/WNQzI0NOTeq6mpoaioSGbdkJAQzJs3DwCgq6sLFxcXBAcHw97eXmZ7NZfbt2/PtZ+SkoLDhw/jr7/+4sqrqqrg6urKLXfs2FFmLM+ePYOlpaXMOL/55hvubr2ioiKZg6e/++47rFixAp6envj555/h4eGB8PBwXLlyBW5ublK30dXVRXp6uszYGhJDXccmrY5IJJLYp6mpqURdc3NzpKenIzU1FZWVlTA2/t8Tb8ViMXcJ8cWLF1i4cCEuX76MwsJCiMVi6OjoSLRlZGTEvVdTU6v3WAkh8pH1VxaerHwC+0h7GiNEANAYJJm2bduGhw8fIioqCvn5+bhw4YLEgOamHKR99epVJCYm4vPPP4exsTGMjY1x7do17Nu3jxvfIg2T0bEUiUTw9fVFbm4u9yosLMTy5cu5OnXF37FjRyQmJtZan5KSgjlz5uDHH39ETk4OcnNz0aNHD5lxVFdXo6Li1QBFLy8vBAQEYMSIEQgKCoK/v7/UbYYPH46IiAiUlJRILW9IDA352aSmpkq8r9kpej3WrOY+TU1N0bFjR6iqqiI7O5vLa35+Pu7cuQMAWLVqFZSUlBAfH4/8/Hzs2bOnzp8fPRyu4Whshvy1pZznXc7Dg1kP0OPPHlDvqt5icbSlnLcG1EHCqzunysrKuFdVVRWKioqgpqYGLS0t5OTkYMOGDRLbGBoaIikpSWabsjoN0gQHB8Pd3R0JCQmIjY1FbGws4uPjUVpaipMnTzb6eKZNm4a//voLp0+fRnV1NcrKyhAZGSnxi7+u+D755BMEBAQgOjr61UPNEhORmpqK4uJi8Hg86OnpQSwWIygoCPHx8TLb8fHxwcaNGxEXFwexWIyuXbtCQ0MDZWVlMvfv6+uLjh07wtvbGw8ePIBYLEZ2djY2b96M8PDwRscgS0BAAPLy8vD06VMEBgZi0qRJXNnLly8RGBiIyspKHD58GPfv34enpyeMjIzg7u6OJUuWcGeIkpKScPHiRQCvzmRpaGhAU1MTaWlp2Lp1a50xNOb/CCGkeRTdKcJd77uwCbWBZl/Nlg6HKBDqIOHVQxLV1dW518aNG7Fo0SKUlpZCT08PAwYMgIeHh8Rf/AsXLsTvv/8OHR0dLFq0qFab0h4fIO2MQVlZGQ4fPoxPP/0UBgYG3MvCwgK+vr4ICQmRGXfN9mruz8zMDMePH8fmzZthYGAAkUiEbdu2Nfgsy4QJE7B69WpMnToVmpqaGD9+PHJzc2Fra4ulS5fC2dkZRkZGiI+Px6BBg2S2s2zZMsycORPjxo2DpqYm5s6di6+//hrTp0/nbv1/k4qKCs6cOYNu3bphxIgR0NLSQv/+/ZGTkwMnJ6d6Y5CV9zfXjRkzBo6OjnBwcMCoUaMwa9Ysrq6TkxMePXoEfX19rF27FkeOHIFQKATw6vJeRUUFbG1toaOjAx8fHzx//hwAsG7dOkRHR0NLSwteXl7w9vauM89v+4iJtoieDyN/bSHnZSlluON5B1bfWkHHXaf+DZpZW8h5a9KoqUYsLCygqakJJSUlKCsr13ouDU01QkjToM+MpMjISLr8IGfve84rMisQMygGpv6mMPu07uezycv7nnNFVNd3baM6SJ06dcKtW7dqDTytb0f0ZU9I49BnhpDmU1VYhVjXWAg/EKLz551bOhzSgpp0Ljb60iaEENJaMTHDvcn30MGhAzpt6tTS4RAF1qgOEo/Hw/Dhw9GnTx/s3LmzuWIihBAJNDZD/t7XnKd8noLqomp0+amLwo0BfF9z3lo16jlIV65cgbGxMTIzMzFixAh069aNZj4nhBDSKuSczkH6L+lwvOnY6OlDSNvTqA7S6wfk6evrY9y4cYiKiqrVQfLz8+NmtNfW1pZ40CEhpOFe/zX5etBmW152cXFRqHjawvLrdYoSz7sunz54Gg/mPYDvUV+oGqu2eDyyll9TlHjet+XX718/aLguDR6kXVJSgurqaggEAhQXF8Pd3R3r1q2Du7v7/xqjQdqENAn6zBDSdMTlYsQMiYH+BH2I/iNq6XCIAmmSQdovXrzA4MGDYW9vj/79+2PUqFESnSNCCGkub/51TZrf+5TzxKWJUDVRRcdl9U9D1JLep5y/Dxp8ia1Tp064fft2c8ZCCCGENKkX+14g51QOHG86KtygbKLYaJRaA82bNw+ff/65zHI+n4/Hjx9LLdu9e7fEWK266pLGiYyMbNDktA314MED2NvbQ1NTEz/88IPUOvX9XyBNr+a4GCIf70POi+8WI3FhInoc6QFlbeWWDqde70PO3ydtvoNkYWHBTUBak4ODA/h8Pjep6fbt27FmzZqWCJGze/duKCkpQSAQcC9NTU1uqou31ZAO25MnTzB06FBoamrCwsICe/bsqbN+cnIy+Hw+Ro4cKbF+2rRptea1a+pYG8LPzw/Kysq1cvfVV1/Bzc0NBQUFMifUVYT/C4SQulUVViHeOx6dt3ZGh14dWjoc0gq1+Q4Sj8dD586dsX//fm7dnTt3UFpaqpCnYwcOHIjCwkLuVVBQACMjo3dut74BwatWrULnzp2Rm5uLf/75B7a2tg1qNyoqCteuXeOW33b+saqqqgbHWp/i4mIcOXIEtra2CA0NlShLSUmp89jEYvE77Zu8HRqbIX+tOeeMMTz45AG0B2vD2M+4pcNpsNac8/dRm+8gAa/OatScFDY4OBjTp0+X+EXs5+eHtWvXcstbt26FiYkJzMzM8Ntvv0m0l52djdGjR3MTrSYlJcncd3l5OZYtWwZzc3MYGRlh3rx5KCsrk1m/rs7Bli1bYGVlBU1NTXTv3h3Hjh3jyhITEzF06FBoa2tDX18fU6ZMAQAMGTIEANCrVy8IBAIcPnxYatsqKiowNTWFkpISDA0N4ejoKDOOmpYvX47Vq1fLPIadO3eiS5cu0NXVxZgxY5CRkcGV8fl8/PTTT7C2toa1tTWGDh0qM9avv/4ahoaGMDExwe7du+uM6ciRI+jUqROWL1+O4OBgbr2rqysiIyPh7+8PTU1NPHr0CH5+fpg3bx48PT3RoUMHnD9/vtb/hePHj8Pe3h5aWlqwsrJCREQEACAoKAi2trbQ1NSEpaUlduzY0aCcEULeTVpgGkoflcLqe6uWDoW0ZqwJyWquiXfTpCwsLNiZM2dY165dWUJCAquqqmJmZmYsJSWF8Xg8lpKSwhhjzM/Pj61du5Yxxlh4eDgzNDRkd+/eZcXFxWzKlCmMx+OxpKQkxhhjkyZNYpMmTWIlJSUsPj6emZqassGDB3P7rFl30aJFbMyYMSw3N5cVFhYyLy8vtnLlSqmxBgUFsUGDBsk8lsOHD7OMjAzGGGMHDx5kGhoa7Pnz54wxxiZPnsw2b97MGGOsvLycXblyRWo8sgQGBjJVVVV26tSpOuu99uTJE8bj8VhhYSEzNTVlZ86cYYwxNm3aNLZhwwbGGGNnz55lenp6LCYmhpWXl7NPP/2UDRkyRCIud3d3lpuby8rKyqTGev78edauXTu2bt06VlVVxU6ePMnU1dVZXl6ezNhcXV3Z559/zgoKClj79u3ZrVu3uDIXFxe2a9cubnnGjBlMS0uLXb16lTHGWFlZmcT/hX/++YdpaWlxx5eWlsbu37/PGGMsLCyMPX78mDHG2IULF5i6ujqLjo5uUP4U+TNDiCLLu5LHLhtcZiVJJS0dCmkF6vqubdSDIpsLr4lOK7J3GODm6+uLkJAQDBkyBLa2tjA1NZVZ99ChQ5g5cyZ3KWbDhg04cOAAAKC6uhp//PEH4uPjoaamhu7du2PGjBm4ePFi7XgZw86dOxEXFwdtbW0AwMqVK/HRRx9h8+bNUvd9/fp1CIVCbllPTw+PHj0CAEyYMIFbP3HiRHzxxReIioqCl5cXVFRUkJycjLS0NJiammLAgAENzs2VK1fw9ddfIzw8HL6+vti1axc++OADJCYmwtnZGZmZmTK3VVdXx+rVq7FmzRq4ublJnD3au3cvZs2axT1M9IsvvoBQKERqaipEIhGXj9e5kUVZWRmfffYZ+Hw+PDw80KFDBzx48AD9+vWrVTc1NRWRkZHYvn07BAIBPvjgA4SEhKB3795cnZox8ng8jB07Fs7OzgAAVVVVifZ27dqFWbNmwc3NDQBgYmLClXl6enLvhwwZAnd3d1y6dAkODg51Hg8h5O1UZFXg3uR76PprV6h1VmvpcEgrpxAdpHfp2DQFHo8HX19fDB48GE+ePKl1ee1NGRkZ6Nu3L7f8+pc5AGRmZqKqqkrizqqa5TVlZmaipKRE4nIVY6zOcS5OTk64dOmS1LKQkBB888033BNCi4qKkJWVBeDV4OO1a9eiX79+EAqFWLp0KT7++GOZ+6nphx9+wNy5czFs2DD88ccfGDVqFPbs2YPnz5/D1dW13u1nzZqFrVu34sSJExLjjzIyMtCnTx9uWUNDA7q6ukhLS+Ny1pA71HR1dcHn/+9qsbq6OoqKiqTW3bNnD3r06AFra2sAgI+PDxYvXoxt27ZBSUkJAGqNkaorhmfPntUaiP5aeHg4NmzYgEePHkEsFqOkpAR2dnb1Hg+preYTnYl8tLacM8bwYOYDGEwygJ6XXkuH81ZaW87fdwrRQVIEIpEInTt3Rnh4eK0xRW8yNjbm7m4DIPFeX18f7dq1Q2pqKrp27VqrvCY9PT2oqanh3r173DQubyslJQVz5szBuXPn4OzsDB6PBwcHB66jZ2hoyI2BuXLlCoYPH46hQ4eic+fO9bZdXV2NiooKAEC/fv1w4MABjB8/Hjo6Ojh06FC926uoqGDdunVYu3Ytunfvzq03MTGReNx7cXExsrOzJc7eNfVA+ZCQEDx9+pTLd1VVFbKzsxEWFobRo0c3ur2OHTsiMTGx1vry8nJ4e3sjNDQUY8aMgZKSEsaNG0dPxyakmaT9kIaKjAp0/717/ZUJaQAapF3Drl27cO7cOaip1T41yxjjfrlNnDgRu3fvRkJCAkpKSiRuW1dSUsL48eOxfv16lJaW4t69exIDgWvi8/mYPXs2Fi1axF2mSktLw+nTpxsde3FxMXg8HvT09CAWixEUFIT4+Hiu/PDhw3j27BmAV3Pk8Xg87qyLoaFhnQPJfXx8EBgYiEuXLkEsFsPY2BgWFhZ48eIFd9alPr6+vigrK8OpU6e4dVOmTEFQUBBiY2NRXl6OVatWwcnJSeYZt4bEWpdr167h8ePHuHHjBmJjYxEbG4v4+HhMnTqVG6Rf8+f8evlNNevMmjULQUFBOHfuHMRiMdLS0vDgwQNUVFSgoqICenp64PP5CA8Pf6ufK3mF/qqWv9aU88LbhUjZmAKb/Tbgq7TeX2utKedtQev9n9QMOnfuLDEWpebZi5q3p3/44YdYtGgRXF1dYW1tDTc3N4m6P/zwA4qKimBkZISZM2di5syZtdp67csvv4SVlRWcnJygpaWFESNG4OHDh1Lj4/F4uHbtmsRzkAQCAW7dugVbW1ssXboUzs7OMDIyQnx8PAYNGsRte/PmTTg5OUEgEGDMmDEIDAzkJhVev349ZsyYAaFQiN9//73Wfn18fLBlyxbMmTMHmpqaGD9+PObNm4evvvoKo0aN4jpe0uJ9jc/nY+PGjcjNzeXWubm5YdOmTfD29oaJiQmePHnCjeV6c/vX3oy1MY8NCAkJwdixY9G9e3cYGBjAwMAAhoaGWLhwIcLCwpCbm1urPWnt11zXt29fBAUFYfHixdDW1oaLiwtSU1MhEAgQGBiIiRMnQkdHB/v378eYMWMaFCchpOGqi6txb/I9WH1rBXUr9ZYOh7xHGjxZbYMao8lqCWkS9JmRRGMz5K+15Pz+rPtg1Qw2u21aOpR31lpy/j6p67uWxiARQghplV4ceIH8y/lwvNWw57IR0hh0BokQBUSfGULqVvq4FNH9o2EXYQdBb0FLh0Naqbq+a2kMEiGEkFZFXCnGvSn3IFotos4RaTbUQSKEKDyao0r+FDnnT9Y+gbK+MswWmrV0KE1KkXPeFtEYJEIIIa1Gzt85eBH6An1i+ijkhOLk/UFjkAhRQPSZIaS2ipcVuOlwEzZ7bCB0Fda/ASH1oDFIhBBCWjUmZrg/4z6M/Iyoc0TkgjpIhBCFR2Mz5E/Rcp76VSqq8qtgsd6ipUNpNoqW87aOOkhywufz8fjx45YOo0FePwmaLvEQQhRBzpkcpAWmwfaQLfjK9GuLyEeb/59mYWEBQ0NDlJSUcOt+/fVXDBs27K3bdHFxwa5du945tt27d4PP5zdoQtimJBKJUFhYSAMgicKgpwvLn6LkvCylDAnTEmCzzwbtzdq3dDjNSlFyTl5p8x0kABCLxfjuu+/euR3GGMRicZN1LIKDg9GzZ09uIlV5qKqqktu+CCGkLtVl1bg74S5E/xFB6ELjjoh8tfkOEo/Hw7JlyxAQEID8/Hypda5evYq+fftCW1sb/fr1w7Vr17gyFxcXrFmzBoMGDYKGhgamT5+OS5cuwd/fHwKBAAsWLODq/v3337C2toZQKIS/v3+dcaWkpODKlSsICgrC33//jRcvXnBlkZGRMDMzw9atW2FgYAATExMcO3YMJ0+ehLW1NXR1dbFlyxauPmMMW7ZsgZWVFfT09DBp0iRu0tjk5GTw+Xz89ttvMDc3x/Dhw5GSkgI+nw+xWAwAyMnJwccffwxTU1Po6Ohg3LhxAIDc3FyMGjUKBgYG0NHRgZeXF9LS0s0Bf14AACAASURBVBr5EyCkfjQ2Q/4UIeeJnyaifef2MFvyfj3vSBZFyDn5nzbfQQKAPn36wMXFBQEBAbXKcnJyMHLkSCxatAg5OTlYsmQJRo4cKTErfWhoKHbu3ImioiLs3r0bgwcPxo8//ojCwkIEBgZy9cLCwnDz5k3ExcXh0KFDiIiIkBlTSEgIhg4dit69e6NPnz7Yu3evRPmLFy9QXl6OjIwMbNy4EZ988gn27t2LmJgYXLp0CRs3bkRKSgoAIDAwEH/++ScuXryIjIwMCIVC/Pvf/5Zo7+LFi7h//z4iIiJqjT3y9fVFWVkZ7t27h5cvX2LJkiUAXnW8Zs2ahdTUVKSmpkJNTa3ejh8hhDRE+q/pyL+aj667utLlftIyWBOS1Vx9uzmP803yehsWFhbs7NmzLD4+nmlpabHMzEy2c+dO5uLiwhhjLCQkhPXv319iG2dnZ7Z7927GGGMuLi5s3bp1EuUuLi7s119/lVjH4/HYlStXuOWJEyeyLVu2yIzLysqK/fLLL4wxxr755hvWq1cvruz8+fNMTU2NicVixhhjBQUFjMfjsaioKK6Oo6MjO378OGOMsW7durGzZ89yZenp6UxZWZlVV1ezJ0+eMB6Px548ecKVv15XXV3N0tPTGZ/PZ3l5eTJjfS0mJoYJhcJ665H6NfFHk5BWJT8qn13Wv8yK7xe3dCjkPVfXd61CPEnbhbm0dAjo3r07Ro0ahS1btsDGxoZbn56eDpFIJFHX3Nwc6enp3HLHjh1rtSftLx4jIyPuvbq6OoqKiqTGcuXKFSQnJ2P8+PEAgAkTJmDp0qWIjY1Fr169AAC6urrcPtTU1AAAhoaGXBtqampc+ykpKRg3bhz4/P+dMGzXrp3EZTtpxwAAT58+hY6ODrS0tGqVlZSUYPHixYiIiODOqBUVFYExRn/xEULeSkVmBe5OuAvrHdZQ76re0uGQNowusdWwYcMG7Ny5U2IcjampKXep6rWUlBSYmppyy292Bt61cxAcHAzGGHr27AljY2P07duXW/82RCIRTp06hdzcXO5VUlICY2PjemPu2LEjcnJypI7P2rZtGx4+fIioqCjk5+fjwoULYIzR4wFIk6OxGfLXEjkXV72ahNbwI0Poj9WX+/5bGv0/VyzUQarB0tISkyZNkrijzcPDAw8fPsT+/fv/H3t3Hh9XXS/+/3VmzUz2TJamTdt0X2jShraUFoQimyBFEKsoW1m8IBekXq8X4SuL4v2iV9Cf4FWvXIWyCvp1QQQUkVYK2AVIui9Am6Rpmz2TZNYz53x+f5zJZOmWlGQySd7Px+PTz1lmzvnk3Vne8zmfcw6xWIznn3+eXbt2cckllyQe0zchKCoq4sMPPzzuvo6VRITDYV544QUee+wxqqqqEuXRRx/l2WefxTCMAf9dt9xyC3fffTc1NTUANDY28uKLL/brucXFxVx00UXceuuttLW1oes6b775JmD1Fnk8HrKzs2lpaeHb3/72gNsmhBBd9n1rH5pNY8oDU4a7KUJIgtTXvffeSzAYTPSo+Hw+XnrpJR5++GHy8/N56KGHeOmll8jLy0s8p2/vyx133MFvf/tb8vLyWL169VH3o2naUXtt/vCHPyTOhissLEyU66+/nlgsxl/+8pejPvd4vVZ33HEHl156KRdccAFZWVksXbqUjRs3Hve5PZc99dRTOJ1OZs+eTVFRUSKBXL16NaFQiPz8fJYtW8ZFF10kh9bEkJDrwyRfsmPe+LtGGn7dwJxn56DZx+bniLzOU4vcrFaIFCTvGTGWBHYFqDyrkvJXyslcmDnczRFjiNysVggxosnYjORLVsyDe4JsuXAL034wbcwnR/I6Ty0DTpAMw6CiooIVK1YMRXuEEEKMEZ1bOqlcXknp/aWMu27ciZ8gRBIN+BDbD3/4Q9599106OjqOGOgrh9iEGBzynhGjXfuGdrZeupUZP5lB4crC4W6OGKMG7RDbgQMHePnll7npppvkw1sIIcRJaX2jla0rtjL78dmSHImUNaAE6Wtf+xo/+MEPel1wUAghhpqMzUi+oYp585+b2fGFHcx9YS6+i31Dso+RSl7nqaXfV9J+6aWXKCwspKKi4rj/iatWraK0tBSAnJwcFixY8HHbKMSY1PU+6zr1V+ZlPpnzlZWVg7791rWtFP6skLI/lfFe6D1Ymzp/byrMV1ZWplR7RuN81/T+/fs5kX6PQbr77rt56qmncDgchMNh2tvbueKKK3jyySe7NyZjkIQYFPKeEaPNoccPse//7KP81XIyyjOGuzlCAMf/rD2p6yCtW7eOhx56iD/96U/92pF82AsxMPKeEaPJgUcOUPtwLfP/Ol/uryZSypBcB0mumDxwy5cv55e//OWQ7+crX/kK3/3ud4d8P0IkS8/ucZEcgxFzUzfZd/8+6h6to+IfFZIcnYC8zlPLSSVIZ599dr/v5ZXq1q9fz7Jly8jJycHn83HmmWeyefPmj73d+++/n2uuuabXsmPdXuR49u3bh81m49Zbb+33c372s5/xrW99a0D7EUKIwaKUouGFBjadson2t9pZ8I8FpE1OG+5mCTEgY/p0tPb2di655BLuuOMOWltbqaur47777sPtdg930xKefPJJ5s2bx/PPP080Gh3u5ggxLLoGWorkOdmYt/ythXcXv0vNf9Uw46czmP/afNzFqfOZmsrkdZ5axnSCtGfPHjRN4wtf+AKappGWlsb5559PWVkZYP0K+u53v0tpaSlFRUVcd911tLe3A1ZX6MSJE3ttr7S0lNdff51XX32VBx98kOeff57MzEwqKioSj9m/fz9nnnkmWVlZXHjhhTQ3Nx+zfUopnnrqKe6//358Pt8RY76+9rWvUVRURHZ2NuXl5ezYsQOwziS85557AGhtbeWSSy6hsLCQvLw8VqxYQV1d3ccPnhBC9NDxbgdV51ex9yt7mfQfk1i4cSF55+Wd+IlCpKgxnSDNmjULu93OqlWrePXVV2ltbe21/vHHH2fNmjWsXbuWjz76iM7OTm677bZjbq/rENqnPvUp7r77bq688ko6Ojp4//33ASvhefbZZ3niiSdoaGggGo3y0EMPHXN769evp76+nosvvpiVK1eyZs2axLq//OUvvPnmm+zduxe/389vfvMb8vLyerWja5833ngjNTU11NTU4PF4jvs3CJGKZGxG8vU35sG9QbZ/YTtbV2wl/4p8Fu9YTOHnC9FsMk51oOR1nlr6fR2kobR27eC8kZYvH9hZP5mZmaxfv57vf//7fPnLX+bw4cNcfPHFPPbYYxQWFvLMM8/w9a9/PXFdpwcffJB58+bxxBNPnHDbSqkjRsZrmsYNN9zA9OnTAfj85z9/3LFca9asYcWKFaSlpbFy5Up+8IMf0NTURH5+Pi6Xi46ODnbu3MnixYuZNWvWEfsHyMvL4/LLL08sv/vuu/nkJz/Zn/AIIcQxhWvC1DxYQ8NvGpj4bxOZ/avZ2NPtw90sIQZNSiRIA01sBtPs2bN5/PHHAdi9ezdXX301q1ev5tlnn+XQoUNMnjw58dhJkyYRi8Wor68/6f2NG9d9Q0aPx0NnZ+dRHxcKhfjtb3+baNuCBQsoLS3lmWee4Y477uCcc87htttu41//9V+prq7ms5/9LA899BCZmb3vhh0MBvna177GX/7yl0QPWWdnJ0opORNRjBgyNiP5jhXzwPYANf9VQ/NLzRTfVMyS3Utw+pzJbdwoJa/z1DKmD7H1NWvWLK677jq2bdsGwPjx43tdbbOmpgaHw0FRURHp6ekEg8HEOsMwaGxsTMx/3OTj97//Pe3t7dx8880UFxdTXFxMbW1tr8Nst99+O5s3b2bHjh3s2bOHH/zgB0fs/+GHH2bPnj1s3LgRv9/PunXrjtq7JYQQx+N/y8/WS7dSeW4l3llelnywhGnfnybJkRi1xnSCtHv3bn74wx8mBi3X1tby3HPPsXTpUgC++MUv8qMf/Yj9+/fT2dmZGFdks9mYOXMm4XCYl19+GV3X+e53v0skEklse9y4cezfv/+IRKS/icmaNWu48cYb2bZtG1VVVVRVVfHWW29RVVXFtm3b2Lx5Mxs2bEDXdbxeL2lpadjt9sQ+uvbT2dmJx+MhOzublpYWvv3tb3/suAmRbDI2I/nWrl2LMhVNLzXx3pnvsfPaneRdnMfp+05n8t2TceZKYjTY5HWeWsZ0gpSZmcmGDRtYsmQJGRkZLF26lPLych5++GEAbrjhBq655hrOOusspk6ditfr5dFHHwUgOzubn/70p9x0002UlJSQkZHR66y2lStXAuDz+Vi0aFFiec+epWNdF6muro6///3vrF69msLCwkQ59dRT+dSnPsWTTz5Je3s7//Iv/0JeXh6lpaXk5+fzjW9844jtrl69mlAoRH5+PsuWLeOiiy6SQ2tCiOMydZOWv7awqXwT++/dT8ntJZy2+zQm3DIBu0fGGYmx4aRuNXLMjcmtRoQYFPKeEcMl1hlj24ptKFMx+VuTyT0vV35UiVHreJ+1KTFIWwghxPCLdcTYevFWPDM9zPrFLDS7JEZi7BrTh9iEECODjM0YejF/jC0XbsE718usx2ax7s11w92kMUde56lFEiQhhBjj9DadqguqyKjIYObPZspFHoVAxiAJkZLkPSOSRW+xkqPsM7KZ/v9Nl/FGYkw53met9CAJIcQYpTfrVJ1bRc7ZOZIcCdGHJEhCiJQnYzMGX7QxSuU5leRemMu0h6YdkRxJzJNPYp5aJEESQogxJlpvJUe+S31MfXCq9BwJcRQyBkmIFCTvGTFUIociVH2yioIvFFB6X6kkR2JMkzFIQ2T58uX88pe/HHX7Gmz19fWcddZZZGVlJa723deDDz7Il7/85SS3TIixJfRRiMqzKym8qpAp90+R5EiI4xjzCdL69etZtmwZOTk5+Hw+zjzzTDZv3tyv5x7rViHHsn37di644AJ8Ph+5ubksWrSIV155ZUj2NRzuv/9+bDYbGzdu7LX8F7/4BYWFhbS3t/e6oW5Pd911F4899lgymilGIBmb8fG1b27n/TPfp2R1CaXfKj3h4yXmyScxTy1jOkFqb2/nkksu4Y477qC1tZW6ujruu+8+3G73kOxvxYoVXHjhhdTX19PQ0MAjjzxCVlbWkOzreEzTHPRtKqV48sknKSsr48knn+y1rrq6mjlz5hzzuYZhDHp7hBDdml9pZutFW5nx0xlMuHXCcDdHiJFBDaJjbW6QdzNoNm3apHJyco65/r777lNXX311Yn7fvn1K0zRlGIZSSqnly5eru+66S5122mkqKytLfeYzn1EtLS1H3VZjY6PSNE35/f6jrm9tbVWf/vSnVUFBgcrNzVWXXHKJOnDgQGL98uXL1T333KPOOOMMlZmZqS644ALV1NSUWP+5z31OjRs3TmVnZ6uzzjpLbd++PbHuuuuuU7fccou66KKLVHp6unr99dfVSy+9pBYsWKCysrLUxIkT1f3333/E37lmzRo1adIklZ+fr/7zP//zuLFct26d8vl86o033lA+n0/pup7Yt9PpVC6XS2VmZqq//e1v6r777lNXXHGFuvrqq1VWVpb63//93yNi/eabb6qlS5eqnJwcNXHiRPXEE08opdRx2z2apOp7Row8B395UK0vWq/a3mob7qYIkXKO91k7pnuQZs2ahd1uZ9WqVbz66qu0trb2Wn+iQ1oq3mvy+OOPc+jQIRwOB1/96leP+lifz8f06dO56qqr+OMf/0h9fX2v9aZpcuONN1JTU0NNTQ0ej4fbbrut176effZZnnjiCRoaGohGozz00EOJ9Z/+9Kf54IMPaGxs5NRTT+Wqq67qtf3nnnuOe+65h87OTs444wwyMjJ4+umn8fv9/PnPf+ZnP/sZf/zjH3s956233mLPnj28/vrrfOc732HXrl3HjMWaNWu4/PLLWb58OR6PhxdffBGAJ554gquuuoo777yT9vZ2zj33XABefPFFVq5cid/v56qrruoV6+rqai6++GLuuOMOmpqaqKysZMGCBQD9arcQwvrM2P+d/VR/t5qKdRVkL8se7iYJMaKkRILUNb7m45aByszMZP369Wiaxpe//GUKCwv5zGc+Q0NDA8AJzyLSNI1rr72WuXPn4vV6eeCBB3jhhReOeSbfG2+8QWlpKV//+tcZP348Z599Nh988AEAeXl5XH755aSlpZGRkcHdd9/NunXrej3/hhtuYPr06aSlpfH5z3+eysrKxPpVq1aRnp6O0+nkvvvuo6qqio6OjsT6yy67jKVLlwLgdrs5++yzOeWUUwAoKyvjyiuv7LU/IHG4sby8nPnz51NVVXXUOASDQX7729+ycuVKAK644oojDrP1jcmyZcu49NJLAUhLS+u1/tlnn+X888/nC1/4Ana7nby8PObPnw/Qr3aL0UfGZgyMGTPZc/Memv7QRMXbFXhneQe8DYl58knMU0tKJEhKqUEpJ2P27Nk8/vjj1NbWsm3bNg4ePMjq1av7/fyJEycmpidNmoSu6zQ2NnLLLbeQmZlJZmYm3/ve9wCYMGECjz76KB988AHV1dWkp6dz7bXXAlaScfPNN1NaWkp2djZnn302fr+/1981bty4xLTH46GzsxOwxvB885vfZPr06WRnZzNlyhQAmpqaACu56tlOgA0bNnDOOedQWFhITk4O//M//0Nzc3Ovx/Tcn9frJRAIHDUGv//973E6nYneoZUrV/LKK68csb2eSkpKjrmutraWqVOnHnVdf9otxFhmBAy2XbaNcE2YBesW4B43NGMqhRjtUiJBShWzZs3iuuuuY9u2bQCkp6cTDAYT6w8fPnzEc2pqanpNO51OCgoK+PnPf05HRwcdHR1885vfPOJ5JSUl3HrrrYl9Pfzww+zZs4eNGzfi9/tZt25dvxO/Z599lhdffJHXX38dv9/Pvn37gOP3gH3pS1/isssu48CBA7S1tXHLLbec9ODtNWvW0NHRQUlJCcXFxVxxxRXous4zzzxz1MefqMdv0qRJfPjhh0PebjFyLF++fLibMCJEG6wLQDrznZT9qQxHpuOktyUxTz6JeWoZ0wnS7t27+eEPf0hdXR1g9Vw899xziUNRCxYs4B//+Ae1tbX4/X4efPDBXs9XSvH000+zc+dOgsEg9957LytXrjzql39bWxv33XcfH374IaZp0tTUxK9+9avEvjo7O/F4PGRnZ9PS0sK3v/3tI7ZxrISns7MTt9tNXl4egUCAu++++4TP6+zsJDc3F5fLxcaNG3n22Wf7Neaqr7q6Ov7+97/z5z//maqqqkS58847E4fZ+j7vREnfl770Jf72t7/xm9/8hlgsRnNzc+Lw3sm0W4ixoH1TO+8te4+8C/OY/fhsbM4x/fEuxMc2pt9BmZmZbNiwgSVLlpCRkcHSpUspLy/n4YcfBkiMgykvL2fx4sWsWLGi15dx1xikVatWUVxcTDQa5ZFHHjnqvlwuF9XV1Zx33nlkZ2dTVlaGx+PhiSeeAGD16tWEQiHy8/NZtmwZF1100RFf/H333TV/7bXXMnnyZCZMmMC8efNYunTpMR/b5ac//Sn33nsvWVlZPPDAA3zhC1845r6Ot+ypp56ioqKC8847j8LCQgoLCykqKuL2229n69atbN++/Yj9H609PZdNmjSJl19+mYcffhifz0dFRQVbtmzpV7vF6CRjM47NCBl8eOeHbF2xlSnfncKUBwbnApAS8+STmKcWudWIEClI3jO9rV27Vg4/HIX/LT+7bthFxvwMZvxkBq5C16BtW2KefBLz5DveZ60kSEKkIHnPiOMxAgYf/Z+PaHyhkRmPzqDgioLhbpIQI9LxPmtPfgSfEEKIpGv9eyu7v7yb7DOyWbx1MU6fc7ibJMSoNKbHIAkhRgYZmwGx9hi7b9nNrut2MeORGcx5cs6QJkcS8+STmKeWfidI4XCYJUuWsGDBAubOnctdd901lO0SQggR1/pGK5vKNoEJi7ctxvdp33A3SYhRb0BjkILBIF6vl1gsxplnnslDDz3EmWee2b0xGYMkxKCQ94wAUKai+v9Wc/C/DzL7idnkXZg33E0SYlQZtDFIXq91ufpoNIphGOTlyZtVCCGGQrQpys6rd2IGTRa+uxD3eLkithDJNKAxSKZpsmDBAoqKijjnnHOYO3duv56Xm5s7aPdbkyJlLJTc3NyTekOPVmNtbIb/bT/vnvouGQsymP/3+cOSHI21mKcCiXlqGVAPks1mo7KyEr/fz4UXXnjUazasWrWK0tJSAHJycliwYAEtLS1A939+13Nk/uPPV1ZWJu4dlwrtGQvzXctSpT0yP3rmlVJMf386Nd+voemOJiLLIkxzTBuW9nTdDDuV4jPa5ysrK1OqPaNxvmt6//79nMhJXwfpgQcewOPx8O///u/dG9Nk3IQQQpwMvU1n9w27idRGmPubuXhKPcPdJCFGvePlLbb+bqSpqYm2tjYAQqEQr732GhUVFYPTQiGEGMM63u/g3UXv4p7gpmJ9hSRHQqSAfidIhw4d4pOf/CQLFixgyZIlrFixgnPPPXco2yb6oWe3oUgOiXnyjdaYK1NR99M6tlywhan/OZUZj87A5u73x/KQGq0xT2US89TS7zFIZWVlvPfee0PZFiGEGDNCH4XYfdNujE6DivUVeGd5h7tJQogeknIvNiGEEBZlKuoerWP/A/uZ9M1JlKwuweZIjV4jIcaa4+Utci82IYRIkuDuILtu3IWmaZz69ql4Z0qvkRCpSn62jHByzDr5JObJN9JjbsZMav6rhvfOeI/CKwtZsG5ByidHIz3mI5HEPLVID5IQQgyhzm2d7L5+N/YsOws3LcQzRc5QE2IkkDFIQggxBIyQQe0Paql7tI4p/3cKxTcVo2nacDdLCNGDjEESQogkUYai/ul69t2zj8xFmSx8byFpE9OGu1lCiAGSMUgjnByzTj6JefKNhJgrpWh+tZnNFZs5+IuDzH1uLvN+N2/EJkcjIeajjcQ8tUgPkhBCfEwd73Xw4X98SKQ2wtTvTyX/M/lyOE2IEU7GIAkhxEkK7Qux71v7aHujjcn3Tqb4xmJsTumYF2KkkDFIQggxiPRWneoHqjm85jAlXy1h5v/MxJEhH6dCjCbyU2eEk2PWyScxT75UiblSisNPHWbT3E0YQYPTdpxG6X2lozI5SpWYjyUS89Qy+t7VQggxBAK7Auz9yl5i/hjzXpxH1uKs4W6SEGIIyRgkIYQ4DiNkUP2f1Rz8+UFK7y1l/K3j5d5pQowSMgZJCCFOQvMrzez9171kLs5k8ZbFuMe7h7tJQogkkZ9BI5wcs04+iXnyJTvmkboI21duZ+/te5n5s5mc8vwpYy45ktd58knMU4skSEIIERfzx6h+sJpN8zfhneNl8dbF5F2YN9zNEkIMAxmDJIQY8yJ1EQ78+ACHfnkI38U+Jn9rMt5Z3uFulhBiiMkYJCGEOIrAzgC1P6il6Q9NFF1bxKL3FpE2eWTeGkQIMbjkENsIJ8esk09innyDHXP/W362fmYrlcsrSZuaxpK9S5jx/82Q5KgHeZ0nn8Q8tUgPkhBiTFBK0fxSMzXfryF6KMrEf5/I3F/Pxe6xD3fThBApSMYgCSFGNWUqmv7QxP7v7EfTNCbdNYn8z+bLtYyEEDIGSQgx9ihT0fi7RqofqEZzaEz5zhR8K3xomjbcTRNCjADyE2qEk2PWyScxT76BxFwZiobnG9hUvona79cy5T+nsHDzQvIvzZfkaADkdZ58EvPUIj1IQohRQRmKhhcaqH6gGnumnWn/NY28i/IkKRJCnBQZgySEGLGUUgS2Bmj+UzOHnzqMM89J6X2l5F6QK4mREOKEjpe3SIIkhBhRzIhJ6xutNL/UTPOfmtFsGr4VPvI/m0/O2TmSGAkh+u14eYuMQRrh5Jh18knMk++1373GoccPse2z23ir8C2qH6jGXeKm7M9lLPloCTMemUHucuk1GkzyOk8+iXlqkTFIQoiU5f+nn+rvVLPzHzsZf9F48i/LZ+b/zMRV4BrupgkhRjk5xCaESDn+f/qp/nY1gR0BJt01ieLri7G5pcNbCDG4ZAySEGJE8L/jZ/+39xPcGWTy3ZMZt2qcJEZCiCEzKGOQamtrOeecczjllFOYN28ejzzyyKA1UJw8OWadfBLzwed/x0/VhVXsuHIHBZ8tYMneJYy/eXwiOZKYJ5/EPPkk5qml32OQnE4nP/rRj1iwYAGdnZ0sXLiQ888/nzlz5gxl+4QQo1j7hnb23buP4K4gk/9PvMfIJT1GQojhd9KH2C677DJuv/12zj333O6NySE2IUQ/GAGDj+76iMbfNlJ6f6kkRkKIYTHo92Lbv38/77//PkuWLPlYDRNCjD2tb7Sy+6bdZJ+RzeJti3HmOYe7SUIIcYQB/2Tr7Ozkc5/7HD/+8Y/JyMgYijaJAZBj1sknMT85sY4Ye27dw65rdzH9x9OZ8+ScfidHEvPkk5gnn8Q8tQyoB0nXda644gquvvpqLrvssqM+ZtWqVZSWlgKQk5PDggULWL58OdD9ny/zgzdfWVmZUu0ZC/NdUqU9I2G+5bUWnrvmOTJPzeSLW7+IM8eZUu2T+SPnKysrU6o9Y2FePs+T8/m9du1a9u/fz4n0ewySUorrrrsOn8/Hj370o6NvTMYgCSF6iPljfPjvH9LylxZm/mImvk/5hrtJQgiRMCin+b/11ls8/fTTvPHGG1RUVFBRUcGrr746aI0UQowuza80s6lsE9hg8bbFkhwJIUYUuVDkCLd27dpEF6JIDon58ektOh/82wf41/mZ+dhM8s7L+9jblJgnn8Q8+STmySc3qxVCJEXjHxrZVLYJR6aDRVsXDUpyJIQQw0F6kIQQH1u0Mcre2/fS+V4ns345i5xP5Ax3k4QQ4oSkB0kIMSSUUtT/up5NZZtIm5TGoqpFkhwJIUYFSZBGuJ6nLorkkJhb6pcTdgAAIABJREFUIgcjbLt8G9XfrabsxTKm/dc07B77kOxLYp58EvPkk5inFkmQhBADopTi0BOH2LxgMxnzM1j07iKyTssa7mYJIcSgkjFIQoh+Uaai6cUmah6sQcUUs381m4z5cjV9IcTINej3YhNCjB1mzKTh1w3UPFiDzWNj8t2Tyb8sH82mDXfThBBiyMghthFOjlkn31iJuRE2qPt5HRtnbuTwLw8z/UfTWbhpIQWfLUh6cjRWYp5KJObJJzFPLdKDJIToJdYR4+DPD3LgRwfIXJjJnKfnkL0se7ibJYQQSSVjkIQQAAR2BahfU8+h/z1E7vm5TPrmJDLKZYyREGL0kjFIQoijijZFaXy+kcNPHiZSE6HwS4VUvFOBd7p3uJsmhBDDSsYgjXByzDr5RnrMzYhJ4+8a2Xb5NjZM34D/bT9TvjOF02tPZ/rD01MyORrpMR+JJObJJzFPLdKDJMQYoJSiY2MHh9ccpuGFBjLKMii6tojZa2bjyJKPASGE6EvGIAkxipkxk6bfNVH7cC16k07xDcUUXV1E2uS04W6aEEIMOxmDJMQYE+uIceiXh6j7cR3uEjeT7ppE/op8NLtcu0gIIfpDxiCNcHLMOvlSOebhA2E+/I8P+WfpP2l/u525v55LxZsVFFxWMKKTo1SO+WglMU8+iXlqkR4kIUaBjvc7qH24lpaXWyi6toiFmxfimeIZ7mYJIcSIJWOQhBjBwjVhPvz6h/jf9lNyRwnF/1KMM8c53M0SQogRQcYgCTHKGGGDAw8foPaHtZR8tYTZT87G7rEPd7OEEGLUkDFII5wcs06+4Y5585+b2TRvEx2bO1i4eSGl95WO+uRouGM+FknMk09inlqkB0mIESL0YYgPVn9AcHeQGT+Zge9TvuFukhBCjFoyBkmIFGcEDWoerKHup3VM/MZEJn5tIja3dP4KIcTHJWOQhBiBzJhJ4wuNfHT3R2SdnsWiqkWklcgFHoUQIhnkZ+gIJ8esk2+oYx7rjHHgxwfYMH0DB//nILMfn80pvz5lTCdH8jpPPol58knMU4v0IAmRIiKHItQ9WsfBXxwk95xcTnn+FLKWZA13s4QQYkySMUhCDLPAzgC1D9XS9LsmCq8qZOLXJuKZJhd5FEKIoSZjkIRIMUbAwP+2n7pH6mjf2M6Ef53AaXtPw5XvGu6mCSGEQMYgjXhyzDr5BhpzI2jgf8fPgUcPsHPVTjbO28hbBW+x71v7yPt0HqfvP53Se0slOToOeZ0nn8Q8+STmqUV6kIQYZHqrTsOvG+jY1EHH5g5CH4TwzvGSuSiT7GXZlHy1hPR56dhc8vtECCFSlYxBEmKQGGGDup/UUfv9WnLPyyX77GwyF2WSUZYh1y0SQogUJGOQhBhCylDUP1PPvnv2kbEggwXrFpA+N324myWEEOJjGNDP2htuuIGioiLKysqGqj1igOSYdfJ1xVwpRfOrzWw+dTMHf3aQOc/MoeyPZZIcDQF5nSefxDz5JOapZUAJ0vXXX8+rr746VG0RYsToeLeDqvOr+OCODyi9r5SKtyvIOTNnuJslhBBikAx4DNL+/ftZsWIFW7duPXJjMgZJjHKBnQGqH6imbW0bk++dTPGNxdicMr5ICCFGIhmDJMTHoLfoNDzfwOEnDhOpjTD+K+OZ+YuZODLk7SOEEKOV/PQd4eSY9dAwYyZNLzWxfeV2/jn1n7Sta6P026WcXnM6+z+xX5KjJJPXefJJzJNPYp5aBv1TftWqVZSWlgKQk5PDggULWL58OdD9ny/zgzdfWVmZUu0Z6fOhD0PM2DGD+mfq2e7bTt6FeXxm/2dw5jitx68nIRXaK/MyP1TzlZWVKdWesTAvn+dDP981vX//fk5ExiCJMc8IGzT8uoG6n9ShN+gUXVPEuGvH4Z3lHe6mCSGEGELHy1sGlCB98YtfZN26dTQ3N1NYWMh3vvMdrr/++n7tSIhUEz4Q5uDPDnLosUNkLsxkwu0TyLswD82uDXfThBBCJMHx8hbbQDb03HPPcfDgQSKRCLW1tb2SIzE8enYbihNTStG2vo3tn9/O5vLNGB0GFesrKH+lHN/Fvn4lRxLz5JOYJ5/EPPkk5qlFRpqKMcEIGzQ810DdI3UYQYMJt01g1v/OwpElbwEhhBBHknuxiVEtuDvIwccOUv9kPZmL44fRLshDs8lhNCGEGOvkOkhiTDFCBo3/r5FDjx0iuDvIuFXjqHi7Au90GXQthBCifwY0BkmkHjlm3a1zWyd779jLOxPfof7pekq+WsLSmqVM+960QU2OJObJJzFPPol58knMU4v0IIkRLdYRs3qLfnGIcHWY4huKWbh5IZ5Sz3A3TQghxAgmY5DEiBM+EKb5T800v9iM/y0/2WdlM/5fxpN3cR42h3SKCiGE6J9Buw7Sx9mRECdLKUVnZSfNLzbT9GIT4f1hfBf78F3qI+/CPDkTTQghxEkZtOsgidQzWo9Zm1GTlr+2sOdf9/DPSf9k+8rtxNpjTP/hdJbVL2POU3MoXFk4LMnRaI15KpOYJ5/EPPkk5qlFfnqLlBHrjNHyagtNv2+i5eUWvLO95F+WT/lfy/HO9qJpcmq+EEIczeHD8P778N57Vv3YY5CbO9ytGtnkEJsYVtGmqHXo7PdNtK1rI2tpFvmX5ZP/mXzc493D3TwhhEgpSkFNjZUIdSVD770HkQhUVMCpp1plxQpITx/u1qY+GYMkUoYZNenc0on/TT9Nf2yi8/1Ocs/PpeDyAvI+nYczxzncTRRCiJRimrBuHTz5JPzpT+B2906GKipg0iSQTvaBkwRpFFu7di3Lly8f7mYcU/hAmPZ/tidKZ2UnnqkespZm4bvER+55udg99uFu5oCkesxHI4l58knMk69vzHftspKip5+GvDy49lr4/OehpGT42jjayJW0RVIYQYOOdzto39CdEKmoIuv0LLJOz2LKd6aQuShTzjoTQohjaGqCX//aSowOHICrroKXXoLy8uFu2dgjPUjipChDEdgZoGNDB+0b22nf0E5ob4j0eelknZZF1lIrKUqbkiaDq4UQ4jg6OuDll+G552DtWrjkErjmGjj3XHDI78khJYfYxMcWbYzif8tP+zvtdGzsoOPdDlzjXGQtySLztEyylmSRMT8Dm1uuHCGEECfS0mKNJ/p//89Kis44wzp89rnPQWbmcLdu7JAEaRQbinECSilCH4Twr/db5S0/0cNRspdmWz1DS7LIXJyJM29sDqiWsRnJJzFPPon54Dt8GP7wB/jd72DDBquH6LOftXqMcnIk5sNBxiCJ4zKCBoGtAfxv+xNJkc1lI/vMbLLPzKbkqyWkz0tHs8uhMiGE6EspCIehra27+P3d042N8Ne/wtatcPHFcPPN8Pvfy2n4qU56kMYQpRSRugiBqgCdVZ2JEqmO4JnlIXtZdiIpSpuUNtzNFUKIlKMUfPAB/O1v8Npr8M471uEysC7MmJMD2dlW3bN84hNw3nmQdpIfrY2BRqrqq9jfth+33Y3X6cXj9Fi1w3PEfHZaNjZNhjyciBxiG2O6EqHQ3hChPSECOwMEtlhJkebQyJifQcb8DNLL08mYn4F3thebS95IQghxNE1N8Prr3UmRrlvJzvnnw1lnQWHhySc+fcXMGLubdrOlfgtV9VVWOVxFUA9SXlTOtLxpRI0oIT1EUA8SioV6TQf1ICE9xPZbtzMha8LgNGoUkwRplNJbdP7y3F9YlLGI4N4goT0hgnuChPaGsGfa8c704pnpwTvLS0Z5Bunz03GPk6tTf1wyTiD5JObJN1Zj3nWl6qoqePttKyHau9dKhM47T1F+Zh2t3o1sOriRjXUb2duyl8nZk5mdP5vZ+bOZ5ZvF7PzZTMmdgsN29FEshmlQ11HHvtZ97Gvbx0etH7GvbR8b1m/gQN4BJmRNYH7RfKuMs+pJ2ZPkjOAhIGOQRjBlKiK1EYK7ggR2BgjuChLcGSS4K4gZMqkrrmPq4ql4Z3jJvzzfSopmeORaQ0IIcQKhEGzbZiVDVVWwZYtVPB6YPx/KFrdx9b2b6czeyLuHN/JfdRuJvRFjSckSTht/GneecSczfTOp9lezq2kXu5p28fq+19nVtIvDnYeZkjOF2fmzmZE3A3/En0iGav21+Lw+puRMYWruVKbkTOHcKedyun461112HRmujOEOjUB6kIadUgq9QSdyIEK4NkykNpIowd1BgruDOHIceGd78c7x4p3tJX1OOt45XlzFLvlFIYQQfShlDY5uaID6eqvuOV1fb12let8+mDkzngyVm+TM2EFHzjtsa3uHdw68w4H2A5xafCqnjT+N0yZYpb89OSE9xN6Wvexq2sXe5r1kp2UzNXcqU3OnMjl7Mh6nJwmRECcih9iGUawzRqQmQrg6bNU18borGaqLYM+w4y5xkzYxDfdEd6J4Z1gJkSNbeoOEEGNbNGpdWbqhwTorrGd9tGVerzU2qKjIqo+YntxKa8Y/2Xz4Hf554J9srNtIYXohp5ecztKSpSyduJR5hfOOeZhMjA6SIA0iZSpi/hixlhh6i967btWJHo72SoTMsIl7kpu0SWnd9cTu2l3ixu49+XuRjdVxAsNJYp58EvPkG46Yx2Kwf7815qdvOXAAxo3rTnIKCrqTna7pggLIz1e4sttoiR7kUOchDnYc5FCHVR/stKbrOupoDjazaPyiRDJ0esnp5Hvzk/r39nW8mCul0PUGotHDie/Z3j1ZWq/a652FzeYausaOEjIGqR+UoYg2RInURYgciBCtixI5EEnMR+oi6I06sfYYjkwHjlwHjjwHzjxnr9o7w0vuebmJhMjpc8phMCHGINO0Tv92u63r3djkRFHa261Ep2eprbXqjz6C6morCZoxo7tceCFMnhohlr2XA537aA410xxsTtQfhuLT+5pp3mEtS3OkUZxZzPjM8YzPHE9xRjFTcqdwxqQzKM4opjizmNKc0pTqHbISoBba2zcQDu8/SqnGbk/H5SoGbEDPL3XVp4by8tdwu8cl8S8YfUZ1D5IRNtCbdPQGnWhDtLtu7LOsPkr0cBRHrgP3BKtXp6t2TXAl5l2FLhw5DrlgohACpaC11RrHcrRSXW0N9tV1CAat08AzMo4s6elH1kebzsuz7uJeVHRyyVZXew8etMbndHYev0Sj1n407dg1WL0+fYuud09Ho9YVpGtrwTBg4kTr7+iqS0pgwgSYOhWKSgLs79zFzqad7Gjckair26qZnDOZabnTyPfm4/P48Hl9x6y9Tu/g/mcPMqUUkUgNHR2b4+VdOjo2AzY8nimkpZUeUdzuyTgcMnh7sI3IQ2zKUBidBrGOGEaHgdFpWHV8OtYRI9Z2jENd8VrFFE6fE2eRE1ehC2fhsWt3sVvuIyaEAKwv9sOHrWTi4EGoq+tdHzxofeEDTJly9FJa2n2lZNO0zpjqSj4Cge7pjg5rvmtZz7rndHOztc+2Nigu7p1kdNU+nzX+pq7u6MXlspKR3NyjJ2uZmd3TTqeVVClltb+r7jkN1s1UnU6r7lm6ljmdVq9QSYl1AUVNg6gRZVfTLrbWb2Vrg1W2N2ynIdDADN8M5uTPYW7B3EQ9PW86bsfIvESJYQSIRusJBLb2SIg2o2kOMjMXJUpGxkLp8RkGSU2Q/Bv9qKjCjJiYURMVUZhREzMSnw6b1hietliv2vAb3cv8McywiT3djj3Djj3TKo5MR/d8hh1H7pGHuHrWNq9t1B/ekrEZyScxPzalFP6In8ZAI82hZtrCbbRH2vGH/fgj/u464qc90k5HpIPstGzGZ1iHQiZkTUgcFpmQOYEsdxaapvUr5rqhW/uKb9sf9tMcaOdQi5/6tnYa2/20BDrRolnYw4WoQAGGv4BoWyGhpgL8Tem0tmi0tFg9LQUFMH68lVCMH3+0aYVKa6E+cJhDnYc43HmYw52HOdRxiMMBq24INBA1osTMGLqpEzNjiaIb3fMep4dsdzY5aTnkpOWQnWZNdy3LdmeT7krHrtkxTTvtbTb8bXbaWuy0tdpoabbT2myno91OXpaLAp+LIp+LcQUuxhe5GV/kYsI4F7lZLlx2F9nubDJcGcf9fPy4r3NTmbRH2mkMNLKzaWevZOij1o+YkjOFsqIyygqtckrhKUzJmYLddvJjMgeLUgah0IdEInUoFUMpA6VigNFrXqkYphlF15vQ9cZEiUa7pwGczgLS00/plRC53eOP2G9/Yh4xTdpjMdoNg4543d6n7jAMvjFxIlmO1DmEmKqSOgZpz1f2YHPbsLlsaG7tyOk0G45sB06fk7SpaThyHDiye5QcB/ZsO3avHc02upMbIVJZJBahNdxKa6iV1nArbeG2xHRzsJmmYBONwUarBBppCjbRFGzC4/RQ4C3A5/Ulvtyz3Flku7PjpzpPI8ORhceeTZqWSYfeRkPoIA3Bg2xr2M6hzoPUddRR116HQjE+czxqn8K1zU1IjxLRdSKxKFEjim5GMZSOQRSwYdez0KLZEMnCCGajQlm4yCKNbLz2LDJcGTjSm1DencTcDUTyGgn5GmkvbQBN4UsrpNhbwDS3i5jS0Q2dD0ydHUYU3dDR23T0Zh29SieoB/E6vYzLGEdxRnGvuqK4gnEZ4yjwFpDmSMNpd+KwOXDYHDhtPabtTuyanVAshD/spy3chj9i1W3htsSy5lAzNf4aDGVgKhPDNDDcBuY4E3uRQZ5pkKPMRCIWNqLsiUXYZljDB6J1VryiRpRwLIw/4idmxsjz5OHz+Ky66xBVfL5uRx1VaVWYyjxmiRpRWsOttIRaEnVX8Yf9pLvS8Xl8zMqfRVlhGZ+e8Wm+eeY3mZ0/mzTH8N/OqOtQVyCwrVcJBnfjco3D7Z6IpjnRNAeaZj9G7cLp9OFyjSM9vQyXqxCnswCnswCXqwC7feA3XGvTdT4IhazS0cEHfr81reu0AFmmSVYsRpaukxWJkBkOkxUIWKW9naz2dtS//ZuV0YuTlrKH2IRIpkA0wMGOg7SGWxM9G+2R9kTpiHbP2zQbeZ6845Zsd3ZK/BI+HqUUBzsOsq1hG1sbtrKtYRvbGrZxqPMQraFWYmaMXE8uOWk55KblkuvJteq0XPI8eRSkF5ChFWB2FhBtyyfQWEDbwXwOH3BTW2sdogqFIBI5sths1uBll8s6VNM1ZkXXrXVOZ/wQjbcDW04dYSNINOgmL9uFL8dFvs9JQa6LonyrFBc6KSywk5tLr5Ke3j1W5kQC0QANgQYag43oho7T7sRpc+KyuxLTPWuv05sSX/InKxwL0xJqSQx47jndHGwmHAtj02zHLU67M/F6yPXk9noP5KTlDNsgaKVMYrG2Hj07TfFene6enlBoL4HAduz2TNLT5/UqXu+cE473iZome0MhqsNhMux2ch0OqzideG3HPnoRM00OR6McqK/nwKFDHGhu5kAgwIFolP1OJx9kZhK12Zh++DDTa2uZXlfHdL+f6eEw02Mxil0utOxs63hlVpZVuqZ71jNmWG8icVwjcgySEIMhEovQGGzkcOdh6trrEj0TdR1WOdhxkLr2OiJGhOKMYnxeH1nuLDJdmWS5s44oma5MTGX2+qXcEm7pPR//9ex2WDeUTHem43V6EyXd1T3fqzehx3TPHga33Z24CeWxbkzpsrsSv+p79jL0nA/pIXY17eqVEDntTuYVzqOssIx5hfOYnjWPtGgJsY5cOlu9tLRoNDXRqzQ3dw+6NU1r/EvfsTATJ1rjZDweKxHqW+zHyB2Vsgby6np3icWsRConp//JjhgdrESnnVisNVF0vRldbyEWa0HXm+N197w13YzNlo7LVRDvzclP9Oo4nfm4XAWkpU0jPf0UnM7cI3dsmtYpd83NhBsb2dPayo5AgB26zg6bjR1paexLT2dSWxulzc0E3G5avV6rpKVhaBq50Si5uk5eLEa2adIKHHC5aPB6yff7KWlpoSQUosQwKHE4KElPZ3JWFjOysijIy0PLz4f8/IFl+WLABi1BevXVV1m9ejWGYXDTTTdx55139ntHYmiMhfEwuqET0AN0RjsTJRDtnm8Lt1EfqKe+s56GYINVBxqoD9QTiAYoSC+gML2QCZkTrJLVux6fOZ48T94Rv/hM88iej2gU3n57Laedtpyul3rfGgDNxOYKgzMIziCGPUDECBLUu0tADxwxFiUxPiU+XkU3dKJGNPGcnjejDESDBON11Ihi0+zYsGHT7Gjx2pao7dg0J0X2mfhiZXg6yrA1zcN/sJBDh6yE59Ah6+8rLLQ+l/PzrUG/XdM9lxUVWUlQ16DboTYWXudDRSmFUjqmGUGpKKYZRSm91ziaI8fYxHjzzSqWLz8Tm82D3e7FZvNis3mw2dwnHNtp7dOI70cnFmvHMPzEYm3EYv54aUvUhuFH13smQS3xaT92ezoORy5OZ2689uFw+HA683A48nA68+LL8nosy8emm+D39yqm34+/o4OWQIDWUIjWUIiWaJTWWIxW06RV02i122l1uWjNyeFAYSE1Ph9T/X7mtrczNxplrlLMdbmYmZmJ2+ez3gTRKITDVpdpOEw4HKa1a7uxGG2mSW5GBiVFRRRPnIhz0iRrRHwf8jpPvkEZg2QYBrfddht/+9vfmDBhAosXL+bSSy9lzpw5g9ZQMXCVlZVD/obqGvzaHmknoAcI6aHEHaRDsRDhWPiIZb3uNN3jS73n3ae7kgFDGVZtGr2mY2aMUCyEYRpkujNJd6aT4cog3ZlBmj2dNFsGbi3DGl9iFuHUZ5MTPpucQCHT/UVEW4vobMqhtcWG3w/VBnxkWImPcZS6q+eiKxmKxY7s+XC5oL29Ep/PinnX90Tf2jBshMNegkEvwaB1mrfLZV3d1+PprjWt91lBR6u7TpWORruTNF23es9dLqs4HFavjN1uHaI6Wu1wQKwQtHGQWwzjSqB4sXWGUXGxVScr4ekvpUyUivHee5s5++yzh+WkC+vLPopphjHNMIYRSkybZhilIj3mI33qcI+k5Gh1JD4dQ5k6ygijDB1lRK35ngUD6zo3Kv6BHp+m57SJ0mKYxFDEMNFR6Gg40WxObJobzebChgMNOxp2UJo1rTQ0ZUMzNTSl8feXGylKz8AggqlFMQljEEFhYMONHTea5kJhoIh118raN9jQNCc2mxO7PQuHIxuHIweHIxu7vWs6C4c9mzTnBBxpGThiXpyxNBx6Go6IC0fIji2sgz9ELBgkGAzSEQjQGQjQEgrREWmhI3qYjliMDsOg0zRp1zRanU5aMjNpyc2lJTvbmk5Px5+TQ0Z6OrmxGHmmSS6Qa7eT53SSm5aGz+tlemYmuVlZ5LpcjHe7me7x4BrgdRXSgOJ4GYhkfJ6L/ut3grRx40amT59OaWkpAFdeeSV//OMfJUFKAqVUoldBN/REHTNj7Du0j11Nu3ot71t3Dczsm8D0TW66kqCus4Daw9Z01IiS4czCa88kzZ6BS/Pg1Dw48eAgDYfyYMeDw/RgVx40Mw2H6cVu+rCZHmyGF5vhIc3w4ol50AwvSk/D1J0YMTuG7iAWtWpDtxPTHRhRBzHdTrjTQ6jTRTCgEQhAY8BKGLquD5Oebv0Q8/msMSd5efFSALkzu+ezs60E4WjJg82msNlMNC2G223D7baTlmbD6Tx6snD//W3cf3/3/40JGEph9JhW8XXEf0ErM0o0EiUYjBIO6YRCUSKRKCgDNBNNM9DiNZjxaROF0X3atAPsTnDaweHsvm6uxQRloGHE61iP+Rhgxs+4icUPu8UwlYGpjPi0yYHmGDVNBprSsRFDUzE0paOhQ/xsHasnItqj56Gr6EdZFut6BSfq7l9qPZd19zRYbeyetmLhZMuWGOvW/Qea5sKWKO5e8xoO6zmqz5lG8b9dKSMepx5dfvHcQlPxNqmuKoZpi2FqMUx7DM20YTPs2GI2q+g2bLqGLaZZddd0FGw6aFHQdA1laKiYhtI1lGHDNDTMWLwYGoZhwzRtmLpCKRvK5sR0uMHuitcZmA63NW3rSmY0NFNZNVjLlLISHFNh6AoVsWozamLoYBgmpmFgGAamaaI7nehpaUQ9HnS3m2haGrrbje5yEY3Xm3atxfPWJ7vP9U8UA7tNx2bTsaGDbqJiCjMGSjdRukLFFBhWrJXDgW63E3U4iMbriNNpzTscRJ12os4oYXeAcJpB2B0l7AoTdrkIO52EXC7CXi/K68VjGGQaBpmmSaZSZNpsVnE6yXS5yHS7yfR4mJmeTp7HQ57TaSU/Dgd5Dgc5DgeOFL5iZ1tb23A3QfTQ7wSprq6OiRMnJuZLSkrYsGHDEY/70V+ftn7RKNP6baO6fuGYiV89pjLi68z4h7QZX259IVjPMTBME6UMDGUmPthV/PFdzzVMA4WBaVof9t3rY/HtmtYHJPEPR0yUZnZPx4uhFGb8Sy5mmolpQykM0ySmuv4GE6UZqPi20ax2WNtTPYpVJb5g+/TgWe2xtmP98rL+NhJtMxK/ApVmYlM27JodOw5sOLDFf/3VVIXY9vRvE8tsqnudTcUPrSg7mG400wVGd1ExJ8TcmDEXykhHhX14Ii48YRcFYTduHHhsLjwujTS3icel43bFcLmiOF1R7C4dp1PH7tJxOHTs7hB2Rzua3cBmM62kw6bQbAqbFp/WTDSbiaYpKzaaFSTNFg+WplBdQbOBppnY7AaazYhvz0gkEcRjCPGEACshsIqZmA+ZBuFWo3u9Zq23ioFdMzCVDRW/Oq01r6GwYWDH7FPv3Bfm92/8GBvW32FTJhoK6xlmonZqMXTlIEbf4kTHgYEDExumsmFiQ6HFa2u+a0v9oay/BAM7Mc1qaww7Bg4MLd5+ZcPQ7CilQfzvQ1n7RdkADaU0YjiIak7CmpOI5iRi86BMO6ayo5k2MOPPU3aUqaGUDUzrudY6DWVq1jK0+Ltfs74s4/MKMDUbCjCwEVN2dM2BjoMYdnQcRG1ODJsDU7MRCP2avzd9Fo8RxWNiF63lAAAKRklEQVSG8Rph0swIaSqCxwiTpqI4lU7M5sTQHMQ0OzHNQczuIKY5iWl2DJu1bdNuQ9lsmDYNpWmYNg3TZkNpoOK1gYOomYauudCVC0X8rFq3BmnW61Np1qtOj9ddRY+/Oh3x4tQ0nJqGI173mrbZsAN2mw2bpmH9L4BNs5Ifm1KJaa3r00XTen/SdM3HE3O7pmGPb6tXrWnY49t2ahoum82q4+3oO+1sacF7zTXHf931ODTRd1iZiidUStfJ6IqDUjhsNisu8eIA7KZpzSuFK147lMIVrx2AZlrfIV1JXldJzBsGZmcnht+fWG4YBvWmycH4Y4we9dHKQNd1tUHTtF7FFh+k3XPaMAx0XScWix2z3rZtG5s3b+61j1gsdsR+u+Ju9W6qI+YBXnvtNcaNk+sqfRz9TpD627X91F3X0Pe37QlHJamjP14l/tGO2Ib1od5nvu/6I2i9x4n0aVv3nWx6/8q1/nTV51G923esbfZd13O99Xytz3O0xHaV9dHZo+0qvr2uxACaD0Sw17b1bO0x9tcjhqr336K6lmla/Ed1V90dR6W0eGe+9UWY6OHvaquKb0Np8Rmt9676BEap3v+rWo8Haz0f1LUkvm0r+Y5/VXS9buJfvL3a0ncTPWtlB2WPb6vrSX2fQGK9VRvxwwYQiuq8/MJRXjla1z82rP836wwSTdOs3hzNBKK9/kZrnep+f/WY7n1npR576/Fe1I6y3GqGdtR11i66M/fEB2uPdapv3TUNmD3mu+PUY7rrdRT/W/o64n3c9Zg+ny99/+ZoNIr+hz8kttuzvcfSK04fY/p4yxJJgFKY8S9wm1Jo8R9cEaWI9KOt/W17zy/CZHjjxz8+YZv60y6bzYbdbsdmsyXKseZ71n2X9V3+cbbVtaxvOd46p9NJWlpar2Vdsej6/1d9Xg9d0w6HA4fDgdPpPGb93//939x8882JbTscjqO2oyv56vq/ONp8Xl7e4L0Qxqh+J0gTJkygtuvSsUBtbS0lJSW9HjNt2jTef+9D+pES9ZGcN/to1ekPDncTxpzOcOTEDxKDKhqNDncTkqZnopEqJ758nDZ19bSIE1u7du1wN2FMmTZt2jHX9fsstlgsxqxZs3j99dcZP348p512Gs8995yMQRJCCCHEqNPvHiSHw8FPfvITLrzwQgzD4MYbb5TkSAghhBCj0qBeKFIIIYQQYjQ47ikyN9xwA0VFRZSVlSWWVVVVsXTpUsrLy7n00kvp6OhIrNuyZQtLly5l3rx5lJeXJ8YMvPvuu5SVlTFjxgzuuOOOIfpTRoeBxPyZZ56hoqIiUex2O1u2bAEk5gMxkJiHw2G++MUvUl5ezty5c/ne976XeI7EvP8GEvNoNMr1119PeXk5CxYsYN26dYnnSMz7r7a2lnPOOYdTTjmFefPm8cgjjwDQ0tLC+eefz8yZM7ngggt6nWr+4IMPMmPGDGbPns1f//rXxHKJe/8MNOYtLS2cc845ZGZmcvvtt/falsR8GKjj+Mc//qHee+89NW/evMSyRYsWqX/84x9KKaV+9atfqXvuuUcppZSu66q8vFxt2bJFKaVUS0uLMgxDKaXU4sWL1YYNG5RSSl100UXqlVdeOd5ux7SBxLynrVu3qmnTpiXmJeb9N5CYP/744+rKK69USikVDAZVaWmpqq6uVkpJzAdiIDH/yU9+om644QallFINDQ1q4cKFiedIzPvv0KFD6v3331dKKdXR0aFmzpypduzYob7xjW+o73//+0oppb73ve+pO++8Uyml1Pbt29X8+fNVNBpV+/btU9OmTVOmaSqlJO79NdCYBwIBtX79evXzn/9c3Xbbbb22JTFPvuP2IH3iE58gN7f3fWr2/v/t3U9Ik38Ax/G3yQzE37LA3NgTCdY2t5GDxKhVECVFBym8aP8Eu9QhqEOH7nVKAi/dCiQRSaIU+nswIolGWYcOQh6eiK0lER1yLDL5dhg+6GI/9vwcjJ99Xrc92zMe3nwZ3z179n1mZtizZw8ABw4c4M6dOwA8efKEbdu2Od8I169fz5o1a8hkMnz//p329nYATp06xb1798o+0Vst3DRfanh4mJ6eHgA1d8lNc7/fTzabZWFhgWw2S01NDV6vV81dctN8enqaffv2AdDQ0EB9fT2vXr1Sc5d8Ph/xeByAuro6WlpaSKfTjI+P09vbC0Bvb6/TcGxsjJ6eHjweD01NTWzZsoVkMqnuLrhtXltbSyKRYO3atcveR80rw/WSotFolLGxMQBGR0edv/6/f/+eqqoqDh06xPbt27l69SqQX2By6XIAgUCAdDpdjmP/axRrvtTt27edCZKar1yx5gcPHsTr9eL3+2lqauLixYvU19ereRkUa97a2sr4+DgLCwvYts3U1BSpVErNV+DDhw+8ffuWHTt2MDs7S2NjIwCNjY3Mzs4C8OnTp2V9LcsinU7/sV3dS1NK80WF60xprFeG6wnSzZs3uX79Om1tbczNzVFTUwPklwGYnJxkeHiYyclJ7t69y8TEREXunbTaFGu+KJlMUltbSyQSqdARrj7Fmg8NDZHL5chkMti2TX9/P7ZtV/hoV4dizfv6+rAsi7a2Ni5cuMCuXbuWLdAn7szNzdHV1cXAwAD/FNwwdemCg1I+av7/VPLf/BeFQiEeP34M5M8a3b9/H4BNmzaxd+9eZ/XOw4cP8+bNG06cOEEqlXL2T6VSBAKBchz7X6NY80UjIyMcO3bMeRwIBNR8hQqbP3jwAIAXL15w9OhRqquraWhoIJFIMDU1xe7du9V8hYqN8+rqaq5du+a8LpFIEAwGWbdunZq7ND8/T1dXFydPnuTIkSNA/gzG58+f8fl8ZDIZNm7cCPy5OHAqlcKyLH2+uOSmeTFqXhmuzyB9+fIFyK+MevnyZc6ePQvkf3p49+4duVyOX79+8ezZM6LRKD6fD6/XSzKZxBjDrVu3nEEipSnWfHHb6Ogo3d3dzja/36/mK1TY/MyZMwCEw2EmJiYAyGazvHz5knA4rHFeBsXGeS6XI5vNAvn7S3k8HsLhsMa5S8YYTp8+TSQS4fz58872zs5OBgcHARgcHHQadnZ2MjIyws+fP7Ftm5mZGdrb2zXWXXDbfOl+S2msV8i/XcHd3d1t/H6/8Xg8xrIsc+PGDTMwMGCCwaAJBoPm0qVLy14/NDRkotGoicVizlX5xhjz+vVrE4vFTHNzszl37lxZrzJfbdw2f/r0qdm5c+cf76PmpXPT/MePH+b48eMmFouZSCRi+vv7nefUvHRumtu2bUKhkGlpaTEdHR3m48ePznNqXrrnz5+bqqoq09raauLxuInH4+bhw4fm69evZv/+/Wbr1q2mo6PDfPv2zdnnypUrprm52YRCIfPo0SNnu7qX5r8037x5s9mwYYOpq6szlmWZ6elpY4yaV4IWihQREREp4PonNhEREZHVThMkERERkQKaIImIiIgU0ARJREREpIAmSCIiIiIFNEESERERKaAJkoiIiEgBTZBERERECvwGfaiHquHEUkk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2" name="AutoShape 4" descr="data:image/png;base64,iVBORw0KGgoAAAANSUhEUgAAAkgAAAFCCAYAAAAKbSJUAAAABHNCSVQICAgIfAhkiAAAAAlwSFlzAAALEgAACxIB0t1+/AAAIABJREFUeJzs3XdcFNf6P/DPLgICLrD05oKCKKgIYgErgpKAYkNsESUaveol9qvXFlu+xkRMIcVEYxDEHqMmImIs2A0qCKJYQAEFVHrve35/+HMuK7sUhWWR5/167cudOWfOPPPgLoeZM3N4jDEGQgghhBDC4bd0AIQQQgghioY6SIQQQgghb6AOEiGEEELIG6iDRAghhBDyBuogEUIIIYS8gTpIhBBCCCFvoA4SIeS9xOfz8fjx45YOo07z5s3D559/3tJhEEKkoA4SIQrIxcUFOjo6qKioaOlQmsSjR48wefJkGBgYQEtLC9bW1liwYAHS0tIAAJGRkeDz+RAIBBAIBOjYsSMmTZqEmzdvSrTD5/PRoUMHCAQCmJmZYenSpRCLxc0a++7du6GkpASBQAAtLS3Y2dnh6NGjTdL29u3bsWbNmiZpixDStKiDRIiCSU5ORlRUFAwMDPDnn382eftVVVVN3mZdEhMT0b9/f5iZmeH27dvIz8/HlStXYGlpicuXL3P1TE1NUVhYiMLCQly/fh3dunXD4MGDce7cOYn24uLiUFhYiLNnz2Lfvn3YuXNnsx/DwIEDUVhYiLy8PPj7+2Pq1KnIzc1t9v0SQloOdZAIUTAhISEYPnw4fH19ERwcDAAoLy+HtrY27t69y9XLzMyEuro6srKyAAAnTpyAvb09hEIhBg4ciDt37nB1LSws8NVXX8HOzg4CgQDV1dXYsmULrKysoKmpie7du+PYsWNcfbFYjKVLl0JfXx+dO3fGDz/8AD6fz52tyc/Px6xZs2BiYgIzMzOsXbtW5pmc9evXY/DgwQgICICJiQkAQF9fHwsXLsSkSZOkbmNqaooNGzbgk08+wYoVK6TW6dq1KwYPHiyRkzeFhYXB0tIS+vr6WL58ORhjqKiogI6ODuLj47l6L1++hIaGBrKzs6W283rCAR6Ph2nTpqG8vBxJSUkAXv1sli1bBnNzcxgZGWHevHkoKyvjtv3qq6+4PP36668Sl/78/Pywdu1aru7OnTvRpUsX6OrqYsyYMcjIyODK+Hw+fvnlF1hbW0MoFMLf31/mcRNC3l2TdpBmzpwJQ0ND9OzZs966Fy9eRO/evaGsrIwjR45w62/fvo0BAwagR48e6NWrFw4dOtSUIRKi8EJCQjBp0iRMnDgRERERyMzMhKqqKry9vbF//36u3qFDh+Di4gI9PT3ExMRg1qxZ2LlzJ3JycvCvf/0Lo0ePRmVlJVf/wIEDCA8PR15eHpSUlGBlZYXLly+joKAA69atw7Rp0/DixQsAwI4dO3Dq1CnExsYiOjoax44dA4/H49ry8/ODiooKkpKSEBMTg9OnT+PXX3+Vejxnz56Ft7f3W+Vi3LhxiI6ORmlpKbfudWfl3r17uHTpEhwcHGRuf+zYMdy6dQvR0dE4fvw4fvvtN6ioqGDKlCkIDQ3l6u3fvx/Dhw+Hrq5unfFUV1cjKCgI2tra6Nq1KwDgv//9LxITExEbG4vExESkpaVh48aNAIBTp07hm2++wdmzZ/Ho0SNERkZKtMfj8bi8njt3DqtWrcLhw4eRkZEBc3NzTJ48WaJ+WFgYbt68ibi4OBw6dAgRERH1ZJAQ8tZYE7p48SKLjo5mPXr0qLducnIyi4uLY9OnT2e///47t/7hw4csMTGRMcZYeno6MzY2Zvn5+U0ZJiEK69KlS6x9+/asoKCAMcZYr1692DfffMMYY+zMmTPM0tKSqztgwAC2Z88exhhjc+fOZWvXrpVoq2vXruzixYuMMcYsLCxYUFBQnfu2t7dnf/75J2OMsWHDhrEdO3ZwZWfOnGE8Ho9VV1ez58+fM1VVVVZaWsqV79u3jw0bNkxqu+3atWMRERHc8vfff8+0tbVZhw4d2OzZsxljjJ0/f56ZmZnV2jYhIYHxeDyWnp7OGGOMx+MxTU1NJhQKmaWlJVu7di0Ti8VS98vj8ST2+9NPPzE3NzfGGGPXr19nIpGIK3N0dGSHDx+W2k5QUBBr164d09bWZsrKykxNTY1dvnyZMcaYWCxmGhoaLCkpiat/9epV1qlTJ8YYYx9//DFbtWoVV5aYmMh4PB5X38/Pj/u5zZw5k61YsYKrW1RUxJSVlVlKSgp3PFeuXOHKJ06cyLZs2SI1ZkLIu2vSM0iDBw+GUCiUWJeUlAQPDw/06dMHQ4YMwYMHDwAA5ubm6NmzJ/h8yRC6dOkCS0tLAICxsTEMDAyQmZnZlGESorCCg4Ph7u4OgUAAAPDx8eEus7m4uKCkpARRUVFITk5GbGwsxo0bBwBISUnBtm3bIBQKudezZ8+Qnp7Otd2xY0eJfYWEhMDBwYGrHx8fz12uy8jIkKhvZmbGvU9JSUFlZSWMjY25befOnSvzc6qrqysRh7+/P3Jzc7Fo0aJ6x0OlpaWBx+NBW1ubWxcTE4OcnBwkJiZi48aNEme23lTzGEQiERdH//79oaamhsjISNy/fx9JSUkYPXq0zHacnJyQm5uL3NxcjB49Gl9++SWAV5c5S0pK4OjoyOXCw8OjQXl80+uzRq9paGhAV1eXG8gOAEZGRtx7dXV1FBUVyWyPEPJu2jX3DubMmYNffvkFVlZW+OeffzB//nycPXu2QdtGRUWhsrKS6zAR8j4rLS3FoUOHIBaLYWxsDODV+Ja8vDzExcXBzs4OEydOxP79+2FgYAAvLy9oaGgAePXLf/Xq1Vi1apXM9mt2JFJSUjBnzhycO3cOzs7O4PF4cHBw4C5fGRsb4+nTp1z9mu87duwIVVVVZGdn1/oDRxo3Nzf88ccf8PPzk1jPGOP2J8vRo0fh6OgINTW1evcjTWpqKmxsbLj3pqamXNmMGTMQGhoKQ0ND+Pj4QEVFpd72NDQ0sH37dlhYWODixYsYNGgQ1NTUcO/ePe5nVlNdeXyTiYkJkpOTueXi4mJkZ2dLxEwIkZ9mHaRdVFSEa9euwcfHBw4ODpg7dy6eP3/eoG0zMjIwffp0BAUFNWeIhCiMY8eOoV27dkhISEBsbCxiY2ORkJCAwYMHIyQkBAAwdepUHDhwAPv27cPUqVO5bWfPno2ff/4ZUVFRYIyhuLgYYWFhMs8wFBcXg8fjQU9PD2KxGEFBQRKDlidOnIjvvvsO6enpyMvLw5dffsl1sIyNjeHu7o4lS5agsLAQYrEYSUlJuHjxotR9rV+/HpcuXcLSpUu5MzhZWVlISEiQevaHMYa0tDRs2LABu3btwubNm98uoQACAgKQl5eHp0+fIjAwUGJQ+LRp0/DHH39g7969mD59eoPbFAqFmDNnDr744gvw+XzMnj0bixYt4s6gpaWl4fTp0wBe5TEoKAj3799HSUkJNm3aVOtYX3cSp0yZgqCgIMTGxqK8vByrVq2Ck5MTRCKR1Djq61wSQt5Ns3aQxGIxtLW1ERMTw72k3XHy5pdkQUEBRo0ahc2bN6Nfv37NGSIhCiMkJAQzZ86EmZkZDAwMYGBgAENDQ/j7+2Pfvn0Qi8Xo168fOnTogIyMDHh4eHDbOjo6YufOnfD394eOjg66dOmCkJAQmZefbG1tsXTpUjg7O8PIyAjx8fEYNGgQVz579my4u7vDzs4Ojo6OGDlyJJSUlLgzRiEhIaioqICtrS10dHTg4+Mj84+fLl264J9//sGzZ8/Qq1cvaGpqYtCgQTAzM+M6DDweD+np6dxzkPr164e7d+/iwoULGD58ONdWXZfTpBkzZgwcHR3h4OCAUaNGYebMmVxZx44d0bt3b/D5fIljf1PNgdSvLVq0COfPn0dcXBy+/PJLWFlZwcnJCVpaWhgxYgQePnwIAPjwww+xYMECDBs2DNbW1nB2dgYAqKqq1mrbzc0NmzZtgre3N0xMTPDkyRMcOHBA5rFLi4sQ0nR4rIF/hjx48EDijorHjx9j06ZNWLBggUS95ORkeHl5cbcYDxw4EIsXL8aECRPAGMOdO3dgZ2fH1ffz84OXlxd3l0tFRQU8PDwwevRoLFy48J0PkBDy7sLDwzFv3jyJS0Dvg1mzZsHU1JS766y5JSQkoGfPnqioqGjQ5UlCSMtpcAepJrFYDFNTU0RFRUkMQJwyZQouXLiArKwsGBoaYuPGjRg2bBjmzZuHjIwMVFZWYsqUKVizZg1u3LiB8ePHIzc3F+3bt4exsTHu3LmD0NBQzJw5E927d+faDQ4OluhUEUKaV1lZGc6dOwd3d3e8ePEC3t7eGDBgAL7++uuWDq3JJCcnw8HBAbdv35YYHN3Ujh49Ck9PT5SUlGDGjBlo164d/vjjj2bbHyGkabxVB+n06dPYuHGjxFNwCSHvj9LSUgwdOhT379+HmpoaRo0ahe+++w4dOnRo6dCaxNq1a/Htt99i1apVWLlyZbPuy8PDA9euXYOSkhJcXFzw008/wdDQsFn3SQh5d2/VQZo5cyb69OmD+fPnN0dMhBBCCCEtqtEdpIqKCpiamuLevXvQ19dvrrgIIYQQQlpMo5+DFB4eDkdHR6mdI1NTU4kHwhFCCCGEKCpLS0skJiZKLWv0bRT79+/HlClTpJalp6dzz/Wgl3xe69ata/EY2tqLck45bwsvyjnlvC28Xk86/c4dpOLiYpw5cwbjx49vXK+KNJv37bbr1oByLn+Uc/mjnMsf5VyxNOoSm4aGBjfHECGEEELI+4qeVNbKvTm/FWl+lHP5o5zLH+Vc/ijniuWtbvOX2RiPhyZsjhBCCCGk2dTVb5HLGSQdHR1u3iB60Yte9b90dHTk8dFsNSIjI1s6hDaHci5/lHPF0ujb/N9Gbm4unVkipBF4PJqElBBCWpJcLrHJWk8IkY4+M4QQ0vzq+q6lQdqEEEIIIW+gDhIhROHR2Az5o5zLH+VcsVAHqRVTUlKCg4MD7OzsMH78eBQVFb1VO+np6fDx8Wni6AghhJDWi8YgtWICgQCFhYUAXj0/o2fPnli6dGkLR0WaAn1mCCGk+dEYpDbA2dmZm1MmKSkJHh4e6NOnD4YMGYIHDx5w652cnGBnZ4c1a9ZAIBAAePV4+549ewIAysrK8PHHH8POzg69e/fmTvnu3r0b48ePh4eHB6ytrbFixQr5HyQhhBAiJ9RBeg9UV1fj9OnT6NGjBwBgzpw5+P7773Hz5k1s3boV8+fPBwAsXLgQixcvRlxcHDp27Ci1rR9//BFKSkqIi4vD/v37MWPGDJSXlwMAYmNjcejQIdy5cwcHDx5EWlqafA6QtHk0NkP+KOfyRzlXLHJ5DhJpHqWlpXBwcEBaWhosLCwwd+5cFBUV4dq1axJjiioqKgAA169fx59//gkAmDJlCpYtW1arzStXrmDBggUAgK5du8Lc3BwPHz4Ej8eDm5sbd9bJ1tYWycnJMDU1be7DJIQQQuSOOkitmJqaGmJiYlBaWooPPvgAx48fx/Dhw6GtrY2YmJi3blfW9VhVVVXuvZKSEqqrq996H4Q0houLS0uH0OZQzuWPcq5Y6BLbe0BNTQ2BgYFYvXo1OnTogE6dOuH3338H8KqzExcXBwBwcnLi1h84cEBqW4MHD8bevXsBAA8fPkRqaiq6desmtdNEg4gJIYS8r6iD1IrVnI7C3t4eVlZWOHToEPbu3Ytdu3bB3t4ePXr04C6rffvtt/j6669hb2+PpKQkaGlp1Wpr/vz5EIvFsLOzw+TJkxEcHAxlZWVujjBZ+yekOdHYDPmjnMsf5Vyx0G3+bUhpaSnU1NQAvDqDdPDgQRw9erSFoyLS0GdGUmRkJF1+kDPKufxRzuWvru9a6iC1IZcvX4a/vz8YYxAKhfjtt9/QuXPnlg6LSEGfGUIIaX7UQSKklaHPDCGEND96UCQhpFWjsRnyRzmXP8q5YqEOEiGEEELIG+gSGyEKiD4zhBDS/OgSGyGEEEJII1AHiRCi8GhshvxRzuWPcq5YqIPUyly6dAndunVr6TDeybx58/D5559zy9u3b4ehoSE0NTWRk5MDgUCA5OTklguQEEJIm9fmxyBZWFjg5cuXUFJS4tZ9/PHHCAwMfOs2169fj6SkJOzZs6feui4uLoiLi8Pz58+hoqLy1vtsqFu3bmHOnDl4+PAhTExM8P3338Pd3V1m/cjISLi6ukJDQwM8Hg8mJib473//Cz8/vyaJp7KyElpaWoiKikKPHj2apM33gSJ/Zggh5H1R13dtm5+slsfj4cSJE3B1dZX7vpOTkxEVFQWRSIQ///wTEyZMaPZ9+vv7Y+TIkbh16xaSk5NRUlJS7zampqZ4+vQpAOD48eOYMGEC+vfvDxsbm3eO5/nz5ygrK2uStgghhJCmQpfY6pCUlARXV1fo6elBX18f06ZNQ35+Plf+5ZdfwszMDJqamujWrRvOnTuHU6dO4YsvvsDBgwchEAjg4OAgs/2QkBAMHz4cvr6+CA4Olig7efIkunfvDk1NTZiZmWHbtm0AXp3R6dixI1dvy5YtsLKygqamJrp3745jx47VeUwqKioQiUQAXp09s7W1bVROxowZA6FQiISEBISFhcHBwQFaWloQiUTYsGGDRN3Lly9jwIABEAqFEIlECAkJAQD4+flh7dq1ePToEXe5UFtbG8OHDwcA8Pl8PH78GMCr6VGWLl0KCwsLaGtrY/DgwSgrK2tUzKT1o7EZ8kc5lz/KuWKhDhLqnpV+9erVyMjIQEJCAp4+fYr169cDAB48eIAff/wRN2/eREFBAU6fPg0LCwt8+OGHWLVqFSZPnozCwkLExMTIbDskJASTJk3CxIkTERERgZcvX3Jls2bNwo4dO1BQUIC7d+/KPMNlZWWFy5cvo6CgAOvWrcO0adPw/Plzmfvs06cPli9fXmdcsojFYhw9ehR5eXno2bMnOnTogNDQUOTn5yMsLAzbt2/H8ePHAQApKSnw9PTEwoULkZWVhdu3b6NXr14AwE1826VLF9y7dw8AkJ+fjzNnztTa57JlyxATE4Nr164hJycHW7duBZ9P/20JIYQ0L4X4TcPjNc3rbTDGMHbsWAiFQu61a9cuAIClpSXc3NygrKwMPT09LF68GBcuXAAAKCkpoby8HHfv3kVlZSVEIhE3rxljrN7xI5cvX0ZaWhpGjx6NLl26wNbWFvv27ePKVVRUcPfuXRQUFEBLS0vmmagJEybAyMgIADBx4kR06dIFUVFRUuseOHAA58+fR2hoKEaNGsV1ks6cOYM+ffrIjDU9PR1CoRD6+vrYtGkTQkND0aVLFwwdOhTdu3cHAPTs2ROTJ0/m8rNv3z6MGDECkyZNgpKSEnR0dLgO0usc1fxXGrFYjKCgIHz33XcwNjYGn8+Hk5OTXMZqEcVCE3jKH+Vc/ijnikUhOkiMNc3rbfB4PBw/fhy5ubnca9asWQCAFy9eYPLkyTAzM4OWlhZ8fX2RnZ0N4NWZm2+//Rbr16+HoaEhpkyZgoyMjAbvNzg4GO7u7hAIBAAAHx8fictsR44cwcmTJ2FhYQEXFxdcv35dajshISFwcHDgOnfx8fFcjG/67rvvsGLFCnh6euLnn3+Gh4cHYmJicOXKFbi5ucmM1cTEBLm5ucjOzkZ0dDQmTpwIAPjnn38wbNgwGBgYQFtbG7/88gu376dPn77zRLhZWVkoKyuDpaXlO7VDCCGENJZCdJAU1apVq6CkpIT4+Hjk5+djz549EIvFXPmUKVNw6dIlpKSkgMfjYcWKFQBedbrqUlpaikOHDuHcuXMwNjaGsbExtm3bhtjYWMTFxQF4dSns2LFjyMzMxNixY7lOSU0pKSmYM2cOfvzxR+Tk5CA3Nxc9evSQeVamuroaFRUVAAAvLy8EBARgxIgRCAoKgr+/f6PzM3XqVIwdOxbPnj1DXl4e5s6dy+1bJBIhKSmp0W3WpKenh/bt2yMxMfGd2iGtH43NkD/KufxRzhVLozpIeXl5mDBhAmxsbGBrayvzrEZrI6tDUVRUBA0NDWhqaiItLQ1bt27lyh4+fIhz586hvLwcqqqqaN++PfeoACMjIyQnJ8ts99ixY2jXrh0SEhIQGxuL2NhYJCQkYPDgwQgJCUFlZSX27t2L/Px8KCkpQSAQSDyG4LXi4mLweDzo6elxl6Pi4+NlHqePjw82btyIuLg4iMVidO3aFRoaGigrK3urW8qLioogFAqhoqKCqKgoiUuEU6dOxZkzZ3D48GFUVVUhOzsbsbGxAOq+rFYTn8/HzJkzsWTJEmRkZKC6uhrXrl3jOnmEEEJIc2lUB2nhwoXw9PREQkIC4uLi3ptbs728vCAQCLiXt7c3AGDdunWIjo6GlpYWvLy84O3tzZ0dKi8vx8qVK6Gvrw9jY2NkZWXhiy++APCqIwIAurq6Usf2hISEYObMmTAzM4OBgQEMDAxgaGgIf39/rpMRGhqKTp06QUtLCzt27MDevXu57V/HYGtri6VLl8LZ2RlGRkaIj4/HoEGDZB7nsmXLMHPmTIwbNw6ampqYO3cuvv76a0yfPh0jR45EYWGh1O1knRH76aef8Nlnn0FTUxObNm3CpEmTuDKRSISTJ09i27Zt0NXVhYODA3d27PUgbVnt11wOCAhAz5490bdvX+jq6mLlypUSZ/FI20BjM+SPci5/lHPF0uAHRebn58PBwYG7/VpqY63wQZGEKCL6zBBCSPNrkslqnzx5An19fXz88cfo3bs3Zs+e3aCHDBJCyLuisRnyRzmXv6bKeeGtQvoDqwk0uINUVVWF6OhozJ8/H9HR0dDQ0MCWLVuaMzZCCCGENELmsUzcGXUHFRk0VvNdNXiqETMzM5iZmaFv374AXj1/R1oHyc/PDxYWFgBePR3Z3t6+aSIlpI15/dfk63EJbXnZxcVFoeJpC8uv1ylKPG1l+bW32b4wuhA6W3RgF26Haw+vAQ9b/ngUbfn1+4ZMiN6oyWqHDBmCX3/9FdbW1li/fj1KS0vx5Zdf/q8xGoNESJOgzwwhpDEKbhTgzsg7sD1kC6GLsKXDaTWaZAwSAHz//ff46KOP0KtXL8TFxWHVqlVNEiAhhNTlzb+uSfOjnMvf2+a8+F4x7njdQddfu1LnqAk1+BIbAPTq1Qs3btxorlgIIYQQ0ghlKWWI+zAOllstoTdar6XDea806hJbvY3RJTZCmgR9Zggh9al4UYGYwTEw9TeF2QKzlg6nVWqyS2yEEEIIaXmVeZWI+zAOhh8ZUueomVAHiSgUPp9f58NI30ZqaioEAgGdkWnFaDyM/FHO5a+hOa8uqUa8Vzy0hmjB/DPz5g2qDWvzHSQLCwuoq6tLTDWyYMGClg6rQQICAmBiYgKhUAhXV1eUlZXVu01UVBQ8PT0hFAqhq6uL/v37Y/fu3e8cS2RkJDp27PjO7TSEn58flJWV8fz58wbVF4lEKCwsrHcSYUIIUXTiSjHu+txF+07tYfWNFX2vNaM230Hi8Xg4ceIECgsLuVdgYGCj22GMyfUMxf3797F27Vr8/fffyMrKwvr168Hn1/3jvHbtGtzc3DBs2DAkJSUhOzsb27dvx6lTp+QSc3V19Tu3UVxcjCNHjsDW1hahoaFNEBVpDWo+m4fIB+Vc/urLORMz3Pe7D147Hrru6goenzpHzanNd5Dqsn79evj6+nLLycnJ4PP53GSpLi4uWLNmDQYOHAgNDQ08efIEV69eRd++faGtrY1+/frh2rVr3PYuLi5YuXIl+vfvDy0tLYwdOxa5ublc+fXr1zFgwAAIhULY29vjwoULMmNr164dlJSUIBKJoKSkhCFDhkBFRaXO4/nPf/4DPz8//Oc//4GOjg4AoHfv3jhw4ABX58SJE7C3t4dQKMTAgQNx584drszCwgLbtm1Dr169oK2tjcmTJ6O8vBzFxcXw8PBAeno6BAIBNDU1kZGRgfXr12PChAnw9fWFlpYWgoODcePGDTg7O0MoFMLExASffvopKisrG/gTAY4cOYJOnTph+fLlCA4OliiLiopCnz59oKWlBSMjIyxduhRA7Z9bUFAQbG1toampCUtLS+zYsaPB+yeEkJbAGMPD+Q9RkV4B2wO24CvTr+9mx5qQrOaaeDdNysLCgp05c0Zq2fr169m0adO45SdPnjAej8eqq6sZY4wNHTqUmZubs3v37rHq6mr2/Plzpq2tzUJDQ1l1dTXbv38/EwqFLCcnh6tvamrK7t69y4qLi5m3tzfX/rNnz5iuri4LDw9njDH2999/M11dXZaZmSk1tvz8fNapUyfm7u7OysrK6j3O4uJipqSkxCIjI2XWiY6OZgYGBiwqKoqJxWIWHBzMLCwsWEVFBZer/v37s4yMDJaTk8NsbGzYzz//zBhjLDIykpmZmUm0t27dOqasrMyOHz/OGGOstLSU3bp1i/3zzz+surqaJScnMxsbG/btt99y2/B4PJaUlCQzRldXV/b555+zgoIC1r59e3br1i2uzMnJiYWGhnLHe/36dcZY7Z9bWFgYe/z4MWOMsQsXLjB1dXUWHR1dbw7lSZE/My3h/PnzLR1Cm0M5lz9ZOReLxezRkkfsZv+brLKgUr5Bvefq+q5ViC4obwOvSV5vgzGGsWPHQigUcq9du3ZxZXXGzePBz88PNjY24PP5OH36NLp27YqPPvoIfD4fkydPRrdu3fDnn39y9adPnw5bW1uoq6tj06ZNOHToEMRiMUJDQ+Hp6YkPP/wQADB8+HD06dMHJ0+elLrviRMnYvbs2ejUqRPGjh2L8vJyAMC0adPwww8/1Kqfm5sLsVgMY2NjmcezY8cO/Otf/0Lfvn25WFVVVXH9+nWuzoIFC2BkZAShUAgvLy/cvn27zlwNGDAAo0ePBgC0b98evXv3Rr9+/cDn82Fubo45c+bUeaasptTUVERGRsLHxwcCgQAffPABQkJCuHIVFRU8evQIWVlZUFdXR//+/aW24+npiU6dOgF49XR4d3d3XLp0qUExEEKIvCVvSEbu2VzYhduhnaBRjy8k70AhMs3WtdzdRTweD8ePH4erq+tbbV9zYHJ6ejpEIpFEubm5OdLOoSCnAAAgAElEQVTT06XWF4lEqKysRFZWFlJSUnD48GH89ddfXHlVVZXUuB48eIArV64gLCwMfD4fU6dOxdixY3HkyBFcv34dq1evrrWNUCgEn89HRkYGrK2tpR5LSkoKQkJC8P3333PrKisrJeI3MjLi3qupqUmUSWNmJnn76cOHD7FkyRLcunULJSUlqKqqQp8+feps47U9e/agR48eXPw+Pj5YvHgxAgIC0K5dO+zatQufffYZbGxs0KlTJ6xbtw4jR46s1U54eDg2bNiAR48eQSwWo6SkBHZ2dg2KgbQMGg8jf5Rz+ZOW89StqXh54CUcLjpAWags/6DaMIU4g6SoOnTogJKSEm5Z2l1TNe8gMDU1RUpKikR5SkoKTE1NueXU1FSJ98rKytDX14dIJIKvry9yc3O5V2FhIZYvX15rn1VVVaiuroZYLAaPx8OePXvA5/Ph4OAAW1tb2NjY1NpGXV0dzs7O+P3332Uer0gkwurVqyViKCoqwqRJk2RuIy0PNde9uX7evHmwtbVFYmIi8vPz8X//93/c2KD6hISE4NGjRzA2NoaxsTEWLVqErKws7iyblZUV9u3bh8zMTKxYsQITJkxAaWmpRBvl5eXw9vbG8uXL8fLlS+Tm5sLT05MeAUAIUThpP6UhfXs67M/aQ8Wg7jGmpOlRBwmyLw/Z29vj4sWLePr0KfLz8/HFF1/Uua2npycePnyI/fv3o6qqCgcPHsT9+/cxatQorm5oaCgSEhJQUlKCzz77DD4+PuDxeJg2bRr++usvnD59GtXV1SgrK0NkZCTS0tJq7dPGxgZdunTB/PnzUVBQgIqKCowYMQKPHj2ChoaGzOP86quvsHv3bgQEBCA7OxsAEBsbiylTpgAAZs+ejZ9//hlRUVFgjKG4uBhhYWEoKiqqN4eGhobIzs5GQUFBnXktKiqCQCCAuro67t+/j+3bt9fbNvDqDrzHjx/jxo0biI2NRWxsLOLj4zF16lTuMltoaCgyMzMBAFpaWuDxeLXu7KuoqEBFRQX09PTA5/MRHh6O06dPNygG0nLomTzyRzmXv5o5fx78HKlfpKLX2V5QNVVtuaDaMOogAfDy8pJ4DpK3tzeAV+OAJk2aBDs7O/Tt2xdeXl61zojUXNbR0cGJEyewbds26OnpISAgACdOnODuGOPxePD19YWfnx+MjY1RUVHBPVLAzMwMx48fx+bNm2FgYACRSIRt27ZJPbvC5/Nx4sQJ5OXlwdLSEmZmZrh69Spu3bqF6OhorF27VupxOjs749y5czh37hwsLS2hq6uLf/3rX9xlKEdHR+zcuRP+/v7Q0dFBly5dEBISIvM5GzXPEHXr1g1TpkxB586doaOjg4yMDKlnkAICArBv3z5oampizpw5mDx5skQdWfsKCQnB2LFj0b17dxgYGMDAwACGhoZYuHAhwsLCkJubi4iICPTo0QMCgQCLFy/GgQMHoKqqKtGuQCBAYGAgJk6cCB0dHezfvx9jxoyRuk9CCGkJL39/icf/fQy7v+2g1kmtpcNps2guNjkaNmwYfH19MXPmzJYOhSg4+swQ0jZln8zG/Y/vwy7CDgJ7QUuH896r67tWIQZptyX0S48QQog0uedzcd/vPnr82YM6RwqALrHJGT0WnpDGo/Ew8kc5l6+CfwoQOi4UtodsoeWk1dLhENAZJLk6f/58S4dACCFEwRTfL8adMXcgWiGC0EXY0uGQ/4/GIBGigOgzQ0jbUJ5ejpiBMTBfZw5jP9kP8iXNo67vWrrERgghhLSAqvwqxHnEwXiOMXWOFBB1kAghCo/Gw8gf5bx+1aXVKLhR8FZne8XlYsSPjYfWYC2I/vtqBgbKuWKhMUiEEEJII1RkVSD9x3Sk/ZQGnhIPgr4CWP9sDVXjhj3QkYkZEnwT0E63Hbp814Vu3lFQNAaJEAVEnxlCFE9JYgmeff0MLw+8hP4EfZgtMYNaZzWkbEpB+o50WH1tBYOpBnV2eBhjSFyUiKLbRbCLsINSeyU5HgF5E41BkhOBQIDk5OSWDuOteHp6Ys+ePS0dRrPYu3cvPvjgA26Zz+fj8ePHUuvu3r0bgwcPlldohJBWIP96PuK94xHjHANlXWX0S+iHrju6QqObBvgqfHTa1Al2J+2Q8kUK4sfFo/x5ucy2nm59irxzeehxvAd1jhRcm+8gWVhY4OzZs43ezsXFBbt27ZJYV1hYCAsLi7eOpaioCB06dICnp+dbt/G2Tp48CV9f3yZv99atW3B0dIRAIEDXrl0bNO9ZQUEBFi1aBHNzcwgEAlhZWWHx4sXc/HGN9dFHHyEiIuKttiWKgcZmyF9bzzkTM2Qdz0L0oGgkTEmAtos2nJKd0GlTJ6gY1p44VuAoQJ9bfaDRXQM3e93Ei30vap2ZeB7yHGk/psHulB2UtZVrtdHWc65o2nwHSdp8YQ3drqkdOXIEIpEIkZGRePHiRZO3Lw1jrFkv5fj7+2PkyJEoLCxEREQEzMzM6qxfUVEBNzc3JCQkICIiAoWFhbh27Rr09PQQFRXV6P1XV1e/beiEkDaKiRnu+93Hk3VPYLbADP0e9YPZp2ZQ0qj7jA9flY/O/9cZPcN6IuX/UnB3/F1UvKgAAGSfykbSf5JgF25Hk8+2Em2+gyRLXl4eRo0aBQMDA+jo6MDLywtpaWkAgNWrV+PSpUvw9/eHQCDAggULAEheuvHz88O///1vjBo1CpqamnBycpJ5Wee14OBgfPLJJxg4cCBCQ0MlyiwsLBAQEAA7OzsIBALMmjULL168gIeHB7S0tDBixAjk5eVx9a9fv44BAwZAKBTC3t4eFy5c4MpcXFywZs0aDBw4EB06dMDjx49rnRHbuXMnbG1toampie7duyMmJgYAsGXLFlhZWXHrjx07VucxqaioQCQSccdga2tbZ/2QkBA8ffoUR48eRbdu3QAA+vr6WL16NTw8POqNYffu3Rg4cCCWLFkCPT09rF+/Xupls7CwMFhaWkJfXx/Lly+X6CQyxvDpp59CW1sbNjY2OHfuHFeWn5+PWbNmwcTEBGZmZli7di03oXBSUhJcXV2hp6cHfX19TJs2Dfn5+dy2FhYW2LZtG3r16gVtbW1MnjwZ5eWyT8WT/3FxcWnpENqctppzxhiS/pOE0sel6H21NwwmGoDfrnG/KjX7aKJPdB+o26jjht0NpGxJwX3f++jxRw9o2GrI3K6t5lxhsSYkq7km3k2TsrCwYGfPnq21Pjs7m/3xxx+stLSUFRYWMh8fHzZ27Fiu3MXFhe3atUtiGx6Px5KSkhhjjM2YMYPp6uqyGzdusKqqKvbRRx+xyZMny4wjOTmZKSkpsadPn7IdO3YwOzu7WnE6Ozuzly9fsrS0NGZgYMAcHBzY7du3WVlZGXN1dWUbNmxgjDH27Nkzpqury8LDwxljjP39999MV1eXZWVlMcYYGzp0KDM3N2f37t1j1dXVrLKyUuJ4Dh06xExNTdnNmzcZY4wlJiaylJQUxhhjhw8fZhkZGYwxxg4ePMg0NDS4ZWmWLFnChEIhi46OllmnpkmTJjE/P78660iL4fnz54wxxoKCgli7du3YDz/8wKqrq1lpaSkLCgpigwYN4rbn8XjM1dWV5ebmstTUVGZtbc1+/fVXie2//fZbVlVVxQ4ePMi0tLRYbm4uY4yxsWPHsrlz57KSkhL28uVL1q9fP/bLL79weTpz5gyrqKhgmZmZbMiQIWzRokXcfi0sLFj//v1ZRkYGy8nJYTY2Nuznn3+WeoyK/Jkh5H2W8mUK+6f7P6wip6JJ2suPyme3nG+xzGOZTdIeaVp1fdcqRgcJaJrXW5DVQXpTTEwMEwqF3LKLiwv3S/W1mh0kPz8/Nnv2bK7s5MmTrFu3bjLb37RpE3N2dmaMMZaVlcXatWvHYmJiJOLct28ft+zt7c3mz5/PLX///fdcB27Lli3M19dXov0PPviABQcHc7GvW7dOorxmB8nd3Z0FBgbKjLUme3t7dvz4call+/fvZw4ODiwsLIyZmJhwnaS///6bOTo6St1mxIgRbOXKlQ3at7QYgoKCmEgkkiiX1kGKiIjgln/66Sfm5ubG1TUxMZHYvl+/fmzPnj3s+fPnTFVVlZWWlnJl+/btY8OGDZMa19GjR5mDgwO3bGFhwfbu3cstL1++nM2dO1fqttRBknT+/PmWDqHNaYs5Tw9KZ1fNr7KyZ2Utsv+2mPOWVtd3rWI8B0kBb2cuKSnB4sWLERERgdzcXACvBlEzxrjxR/WNQzI0NOTeq6mpoaioSGbdkJAQzJs3DwCgq6sLFxcXBAcHw97eXmZ7NZfbt2/PtZ+SkoLDhw/jr7/+4sqrqqrg6urKLXfs2FFmLM+ePYOlpaXMOL/55hvubr2ioiKZg6e/++47rFixAp6envj555/h4eGB8PBwXLlyBW5ublK30dXVRXp6uszYGhJDXccmrY5IJJLYp6mpqURdc3NzpKenIzU1FZWVlTA2/t8Tb8ViMXcJ8cWLF1i4cCEuX76MwsJCiMVi6OjoSLRlZGTEvVdTU6v3WAkh8pH1VxaerHwC+0h7GiNEANAYJJm2bduGhw8fIioqCvn5+bhw4YLEgOamHKR99epVJCYm4vPPP4exsTGMjY1x7do17Nu3jxvfIg2T0bEUiUTw9fVFbm4u9yosLMTy5cu5OnXF37FjRyQmJtZan5KSgjlz5uDHH39ETk4OcnNz0aNHD5lxVFdXo6Li1QBFLy8vBAQEYMSIEQgKCoK/v7/UbYYPH46IiAiUlJRILW9IDA352aSmpkq8r9kpej3WrOY+TU1N0bFjR6iqqiI7O5vLa35+Pu7cuQMAWLVqFZSUlBAfH4/8/Hzs2bOnzp8fPRyu4Whshvy1pZznXc7Dg1kP0OPPHlDvqt5icbSlnLcG1EHCqzunysrKuFdVVRWKioqgpqYGLS0t5OTkYMOGDRLbGBoaIikpSWabsjoN0gQHB8Pd3R0JCQmIjY1FbGws4uPjUVpaipMnTzb6eKZNm4a//voLp0+fRnV1NcrKyhAZGSnxi7+u+D755BMEBAQgOjr61UPNEhORmpqK4uJi8Hg86OnpQSwWIygoCPHx8TLb8fHxwcaNGxEXFwexWIyuXbtCQ0MDZWVlMvfv6+uLjh07wtvbGw8ePIBYLEZ2djY2b96M8PDwRscgS0BAAPLy8vD06VMEBgZi0qRJXNnLly8RGBiIyspKHD58GPfv34enpyeMjIzg7u6OJUuWcGeIkpKScPHiRQCvzmRpaGhAU1MTaWlp2Lp1a50xNOb/CCGkeRTdKcJd77uwCbWBZl/Nlg6HKBDqIOHVQxLV1dW518aNG7Fo0SKUlpZCT08PAwYMgIeHh8Rf/AsXLsTvv/8OHR0dLFq0qFab0h4fIO2MQVlZGQ4fPoxPP/0UBgYG3MvCwgK+vr4ICQmRGXfN9mruz8zMDMePH8fmzZthYGAAkUiEbdu2Nfgsy4QJE7B69WpMnToVmpqaGD9+PHJzc2Fra4ulS5fC2dkZRkZGiI+Px6BBg2S2s2zZMsycORPjxo2DpqYm5s6di6+//hrTp0/nbv1/k4qKCs6cOYNu3bphxIgR0NLSQv/+/ZGTkwMnJ6d6Y5CV9zfXjRkzBo6OjnBwcMCoUaMwa9Ysrq6TkxMePXoEfX19rF27FkeOHIFQKATw6vJeRUUFbG1toaOjAx8fHzx//hwAsG7dOkRHR0NLSwteXl7w9vauM89v+4iJtoieDyN/bSHnZSlluON5B1bfWkHHXaf+DZpZW8h5a9KoqUYsLCygqakJJSUlKCsr13ouDU01QkjToM+MpMjISLr8IGfve84rMisQMygGpv6mMPu07uezycv7nnNFVNd3baM6SJ06dcKtW7dqDTytb0f0ZU9I49BnhpDmU1VYhVjXWAg/EKLz551bOhzSgpp0Ljb60iaEENJaMTHDvcn30MGhAzpt6tTS4RAF1qgOEo/Hw/Dhw9GnTx/s3LmzuWIihBAJNDZD/t7XnKd8noLqomp0+amLwo0BfF9z3lo16jlIV65cgbGxMTIzMzFixAh069aNZj4nhBDSKuSczkH6L+lwvOnY6OlDSNvTqA7S6wfk6evrY9y4cYiKiqrVQfLz8+NmtNfW1pZ40CEhpOFe/zX5etBmW152cXFRqHjawvLrdYoSz7sunz54Gg/mPYDvUV+oGqu2eDyyll9TlHjet+XX718/aLguDR6kXVJSgurqaggEAhQXF8Pd3R3r1q2Du7v7/xqjQdqENAn6zBDSdMTlYsQMiYH+BH2I/iNq6XCIAmmSQdovXrzA4MGDYW9vj/79+2PUqFESnSNCCGkub/51TZrf+5TzxKWJUDVRRcdl9U9D1JLep5y/Dxp8ia1Tp064fft2c8ZCCCGENKkX+14g51QOHG86KtygbKLYaJRaA82bNw+ff/65zHI+n4/Hjx9LLdu9e7fEWK266pLGiYyMbNDktA314MED2NvbQ1NTEz/88IPUOvX9XyBNr+a4GCIf70POi+8WI3FhInoc6QFlbeWWDqde70PO3ydtvoNkYWHBTUBak4ODA/h8Pjep6fbt27FmzZqWCJGze/duKCkpQSAQcC9NTU1uqou31ZAO25MnTzB06FBoamrCwsICe/bsqbN+cnIy+Hw+Ro4cKbF+2rRptea1a+pYG8LPzw/Kysq1cvfVV1/Bzc0NBQUFMifUVYT/C4SQulUVViHeOx6dt3ZGh14dWjoc0gq1+Q4Sj8dD586dsX//fm7dnTt3UFpaqpCnYwcOHIjCwkLuVVBQACMjo3dut74BwatWrULnzp2Rm5uLf/75B7a2tg1qNyoqCteuXeOW33b+saqqqgbHWp/i4mIcOXIEtra2CA0NlShLSUmp89jEYvE77Zu8HRqbIX+tOeeMMTz45AG0B2vD2M+4pcNpsNac8/dRm+8gAa/OatScFDY4OBjTp0+X+EXs5+eHtWvXcstbt26FiYkJzMzM8Ntvv0m0l52djdGjR3MTrSYlJcncd3l5OZYtWwZzc3MYGRlh3rx5KCsrk1m/rs7Bli1bYGVlBU1NTXTv3h3Hjh3jyhITEzF06FBoa2tDX18fU6ZMAQAMGTIEANCrVy8IBAIcPnxYatsqKiowNTWFkpISDA0N4ejoKDOOmpYvX47Vq1fLPIadO3eiS5cu0NXVxZgxY5CRkcGV8fl8/PTTT7C2toa1tTWGDh0qM9avv/4ahoaGMDExwe7du+uM6ciRI+jUqROWL1+O4OBgbr2rqysiIyPh7+8PTU1NPHr0CH5+fpg3bx48PT3RoUMHnD9/vtb/hePHj8Pe3h5aWlqwsrJCREQEACAoKAi2trbQ1NSEpaUlduzY0aCcEULeTVpgGkoflcLqe6uWDoW0ZqwJyWquiXfTpCwsLNiZM2dY165dWUJCAquqqmJmZmYsJSWF8Xg8lpKSwhhjzM/Pj61du5Yxxlh4eDgzNDRkd+/eZcXFxWzKlCmMx+OxpKQkxhhjkyZNYpMmTWIlJSUsPj6emZqassGDB3P7rFl30aJFbMyYMSw3N5cVFhYyLy8vtnLlSqmxBgUFsUGDBsk8lsOHD7OMjAzGGGMHDx5kGhoa7Pnz54wxxiZPnsw2b97MGGOsvLycXblyRWo8sgQGBjJVVVV26tSpOuu99uTJE8bj8VhhYSEzNTVlZ86cYYwxNm3aNLZhwwbGGGNnz55lenp6LCYmhpWXl7NPP/2UDRkyRCIud3d3lpuby8rKyqTGev78edauXTu2bt06VlVVxU6ePMnU1dVZXl6ezNhcXV3Z559/zgoKClj79u3ZrVu3uDIXFxe2a9cubnnGjBlMS0uLXb16lTHGWFlZmcT/hX/++YdpaWlxx5eWlsbu37/PGGMsLCyMPX78mDHG2IULF5i6ujqLjo5uUP4U+TNDiCLLu5LHLhtcZiVJJS0dCmkF6vqubdSDIpsLr4lOK7J3GODm6+uLkJAQDBkyBLa2tjA1NZVZ99ChQ5g5cyZ3KWbDhg04cOAAAKC6uhp//PEH4uPjoaamhu7du2PGjBm4ePFi7XgZw86dOxEXFwdtbW0AwMqVK/HRRx9h8+bNUvd9/fp1CIVCbllPTw+PHj0CAEyYMIFbP3HiRHzxxReIioqCl5cXVFRUkJycjLS0NJiammLAgAENzs2VK1fw9ddfIzw8HL6+vti1axc++OADJCYmwtnZGZmZmTK3VVdXx+rVq7FmzRq4ublJnD3au3cvZs2axT1M9IsvvoBQKERqaipEIhGXj9e5kUVZWRmfffYZ+Hw+PDw80KFDBzx48AD9+vWrVTc1NRWRkZHYvn07BAIBPvjgA4SEhKB3795cnZox8ng8jB07Fs7OzgAAVVVVifZ27dqFWbNmwc3NDQBgYmLClXl6enLvhwwZAnd3d1y6dAkODg51Hg8h5O1UZFXg3uR76PprV6h1VmvpcEgrpxAdpHfp2DQFHo8HX19fDB48GE+ePKl1ee1NGRkZ6Nu3L7f8+pc5AGRmZqKqqkrizqqa5TVlZmaipKRE4nIVY6zOcS5OTk64dOmS1LKQkBB888033BNCi4qKkJWVBeDV4OO1a9eiX79+EAqFWLp0KT7++GOZ+6nphx9+wNy5czFs2DD88ccfGDVqFPbs2YPnz5/D1dW13u1nzZqFrVu34sSJExLjjzIyMtCnTx9uWUNDA7q6ukhLS+Ny1pA71HR1dcHn/+9qsbq6OoqKiqTW3bNnD3r06AFra2sAgI+PDxYvXoxt27ZBSUkJAGqNkaorhmfPntUaiP5aeHg4NmzYgEePHkEsFqOkpAR2dnb1Hg+preYTnYl8tLacM8bwYOYDGEwygJ6XXkuH81ZaW87fdwrRQVIEIpEInTt3Rnh4eK0xRW8yNjbm7m4DIPFeX18f7dq1Q2pqKrp27VqrvCY9PT2oqanh3r173DQubyslJQVz5szBuXPn4OzsDB6PBwcHB66jZ2hoyI2BuXLlCoYPH46hQ4eic+fO9bZdXV2NiooKAEC/fv1w4MABjB8/Hjo6Ojh06FC926uoqGDdunVYu3Ytunfvzq03MTGReNx7cXExsrOzJc7eNfVA+ZCQEDx9+pTLd1VVFbKzsxEWFobRo0c3ur2OHTsiMTGx1vry8nJ4e3sjNDQUY8aMgZKSEsaNG0dPxyakmaT9kIaKjAp0/717/ZUJaQAapF3Drl27cO7cOaip1T41yxjjfrlNnDgRu3fvRkJCAkpKSiRuW1dSUsL48eOxfv16lJaW4t69exIDgWvi8/mYPXs2Fi1axF2mSktLw+nTpxsde3FxMXg8HvT09CAWixEUFIT4+Hiu/PDhw3j27BmAV3Pk8Xg87qyLoaFhnQPJfXx8EBgYiEuXLkEsFsPY2BgWFhZ48eIFd9alPr6+vigrK8OpU6e4dVOmTEFQUBBiY2NRXl6OVatWwcnJSeYZt4bEWpdr167h8ePHuHHjBmJjYxEbG4v4+HhMnTqVG6Rf8+f8evlNNevMmjULQUFBOHfuHMRiMdLS0vDgwQNUVFSgoqICenp64PP5CA8Pf6ufK3mF/qqWv9aU88LbhUjZmAKb/Tbgq7TeX2utKedtQev9n9QMOnfuLDEWpebZi5q3p3/44YdYtGgRXF1dYW1tDTc3N4m6P/zwA4qKimBkZISZM2di5syZtdp67csvv4SVlRWcnJygpaWFESNG4OHDh1Lj4/F4uHbtmsRzkAQCAW7dugVbW1ssXboUzs7OMDIyQnx8PAYNGsRte/PmTTg5OUEgEGDMmDEIDAzkJhVev349ZsyYAaFQiN9//73Wfn18fLBlyxbMmTMHmpqaGD9+PObNm4evvvoKo0aN4jpe0uJ9jc/nY+PGjcjNzeXWubm5YdOmTfD29oaJiQmePHnCjeV6c/vX3oy1MY8NCAkJwdixY9G9e3cYGBjAwMAAhoaGWLhwIcLCwpCbm1urPWnt11zXt29fBAUFYfHixdDW1oaLiwtSU1MhEAgQGBiIiRMnQkdHB/v378eYMWMaFCchpOGqi6txb/I9WH1rBXUr9ZYOh7xHGjxZbYMao8lqCWkS9JmRRGMz5K+15Pz+rPtg1Qw2u21aOpR31lpy/j6p67uWxiARQghplV4ceIH8y/lwvNWw57IR0hh0BokQBUSfGULqVvq4FNH9o2EXYQdBb0FLh0Naqbq+a2kMEiGEkFZFXCnGvSn3IFotos4RaTbUQSKEKDyao0r+FDnnT9Y+gbK+MswWmrV0KE1KkXPeFtEYJEIIIa1Gzt85eBH6An1i+ijkhOLk/UFjkAhRQPSZIaS2ipcVuOlwEzZ7bCB0Fda/ASH1oDFIhBBCWjUmZrg/4z6M/Iyoc0TkgjpIhBCFR2Mz5E/Rcp76VSqq8qtgsd6ipUNpNoqW87aOOkhywufz8fjx45YOo0FePwmaLvEQQhRBzpkcpAWmwfaQLfjK9GuLyEeb/59mYWEBQ0NDlJSUcOt+/fVXDBs27K3bdHFxwa5du945tt27d4PP5zdoQtimJBKJUFhYSAMgicKgpwvLn6LkvCylDAnTEmCzzwbtzdq3dDjNSlFyTl5p8x0kABCLxfjuu+/euR3GGMRicZN1LIKDg9GzZ09uIlV5qKqqktu+CCGkLtVl1bg74S5E/xFB6ELjjoh8tfkOEo/Hw7JlyxAQEID8/Hypda5evYq+fftCW1sb/fr1w7Vr17gyFxcXrFmzBoMGDYKGhgamT5+OS5cuwd/fHwKBAAsWLODq/v3337C2toZQKIS/v3+dcaWkpODKlSsICgrC33//jRcvXnBlkZGRMDMzw9atW2FgYAATExMcO3YMJ0+ehLW1NXR1dbFlyxauPmMMW7ZsgZWVFfT09DBp0iRu0tjk5GTw+Xz89ttvMDc3x/Dhw5GSkgI+nw+xWAwAyMnJwccffwxTU1Po6Ohg3LhxAIDc3FyMGjUKBgYG0NHRgZeXF9LS0s0Bf14AACAASURBVBr5EyCkfjQ2Q/4UIeeJnyaifef2MFvyfj3vSBZFyDn5nzbfQQKAPn36wMXFBQEBAbXKcnJyMHLkSCxatAg5OTlYsmQJRo4cKTErfWhoKHbu3ImioiLs3r0bgwcPxo8//ojCwkIEBgZy9cLCwnDz5k3ExcXh0KFDiIiIkBlTSEgIhg4dit69e6NPnz7Yu3evRPmLFy9QXl6OjIwMbNy4EZ988gn27t2LmJgYXLp0CRs3bkRKSgoAIDAwEH/++ScuXryIjIwMCIVC/Pvf/5Zo7+LFi7h//z4iIiJqjT3y9fVFWVkZ7t27h5cvX2LJkiUAXnW8Zs2ahdTUVKSmpkJNTa3ejh8hhDRE+q/pyL+aj667utLlftIyWBOS1Vx9uzmP803yehsWFhbs7NmzLD4+nmlpabHMzEy2c+dO5uLiwhhjLCQkhPXv319iG2dnZ7Z7927GGGMuLi5s3bp1EuUuLi7s119/lVjH4/HYlStXuOWJEyeyLVu2yIzLysqK/fLLL4wxxr755hvWq1cvruz8+fNMTU2NicVixhhjBQUFjMfjsaioKK6Oo6MjO378OGOMsW7durGzZ89yZenp6UxZWZlVV1ezJ0+eMB6Px548ecKVv15XXV3N0tPTGZ/PZ3l5eTJjfS0mJoYJhcJ665H6NfFHk5BWJT8qn13Wv8yK7xe3dCjkPVfXd61CPEnbhbm0dAjo3r07Ro0ahS1btsDGxoZbn56eDpFIJFHX3Nwc6enp3HLHjh1rtSftLx4jIyPuvbq6OoqKiqTGcuXKFSQnJ2P8+PEAgAkTJmDp0qWIjY1Fr169AAC6urrcPtTU1AAAhoaGXBtqampc+ykpKRg3bhz4/P+dMGzXrp3EZTtpxwAAT58+hY6ODrS0tGqVlZSUYPHixYiIiODOqBUVFYExRn/xEULeSkVmBe5OuAvrHdZQ76re0uGQNowusdWwYcMG7Ny5U2IcjampKXep6rWUlBSYmppyy292Bt61cxAcHAzGGHr27AljY2P07duXW/82RCIRTp06hdzcXO5VUlICY2PjemPu2LEjcnJypI7P2rZtGx4+fIioqCjk5+fjwoULYIzR4wFIk6OxGfLXEjkXV72ahNbwI0Poj9WX+/5bGv0/VyzUQarB0tISkyZNkrijzcPDAw8fPsT+/fv/H3t3Hh9XXS/+/3VmzUz2TJamTdt0X2jShraUFoQimyBFEKsoW1m8IBekXq8X4SuL4v2iV9Cf4FWvXIWyCvp1QQQUkVYK2AVIui9Am6Rpmz2TZNYz53x+f5zJZOmWlGQySd7Px+PTz1lmzvnk3Vne8zmfcw6xWIznn3+eXbt2cckllyQe0zchKCoq4sMPPzzuvo6VRITDYV544QUee+wxqqqqEuXRRx/l2WefxTCMAf9dt9xyC3fffTc1NTUANDY28uKLL/brucXFxVx00UXceuuttLW1oes6b775JmD1Fnk8HrKzs2lpaeHb3/72gNsmhBBd9n1rH5pNY8oDU4a7KUJIgtTXvffeSzAYTPSo+Hw+XnrpJR5++GHy8/N56KGHeOmll8jLy0s8p2/vyx133MFvf/tb8vLyWL169VH3o2naUXtt/vCHPyTOhissLEyU66+/nlgsxl/+8pejPvd4vVZ33HEHl156KRdccAFZWVksXbqUjRs3Hve5PZc99dRTOJ1OZs+eTVFRUSKBXL16NaFQiPz8fJYtW8ZFF10kh9bEkJDrwyRfsmPe+LtGGn7dwJxn56DZx+bniLzOU4vcrFaIFCTvGTGWBHYFqDyrkvJXyslcmDnczRFjiNysVggxosnYjORLVsyDe4JsuXAL034wbcwnR/I6Ty0DTpAMw6CiooIVK1YMRXuEEEKMEZ1bOqlcXknp/aWMu27ciZ8gRBIN+BDbD3/4Q9599106OjqOGOgrh9iEGBzynhGjXfuGdrZeupUZP5lB4crC4W6OGKMG7RDbgQMHePnll7npppvkw1sIIcRJaX2jla0rtjL78dmSHImUNaAE6Wtf+xo/+MEPel1wUAghhpqMzUi+oYp585+b2fGFHcx9YS6+i31Dso+RSl7nqaXfV9J+6aWXKCwspKKi4rj/iatWraK0tBSAnJwcFixY8HHbKMSY1PU+6zr1V+ZlPpnzlZWVg7791rWtFP6skLI/lfFe6D1Ymzp/byrMV1ZWplR7RuN81/T+/fs5kX6PQbr77rt56qmncDgchMNh2tvbueKKK3jyySe7NyZjkIQYFPKeEaPNoccPse//7KP81XIyyjOGuzlCAMf/rD2p6yCtW7eOhx56iD/96U/92pF82AsxMPKeEaPJgUcOUPtwLfP/Ol/uryZSypBcB0mumDxwy5cv55e//OWQ7+crX/kK3/3ud4d8P0IkS8/ucZEcgxFzUzfZd/8+6h6to+IfFZIcnYC8zlPLSSVIZ599dr/v5ZXq1q9fz7Jly8jJycHn83HmmWeyefPmj73d+++/n2uuuabXsmPdXuR49u3bh81m49Zbb+33c372s5/xrW99a0D7EUKIwaKUouGFBjadson2t9pZ8I8FpE1OG+5mCTEgY/p0tPb2di655BLuuOMOWltbqaur47777sPtdg930xKefPJJ5s2bx/PPP080Gh3u5ggxLLoGWorkOdmYt/ythXcXv0vNf9Uw46czmP/afNzFqfOZmsrkdZ5axnSCtGfPHjRN4wtf+AKappGWlsb5559PWVkZYP0K+u53v0tpaSlFRUVcd911tLe3A1ZX6MSJE3ttr7S0lNdff51XX32VBx98kOeff57MzEwqKioSj9m/fz9nnnkmWVlZXHjhhTQ3Nx+zfUopnnrqKe6//358Pt8RY76+9rWvUVRURHZ2NuXl5ezYsQOwziS85557AGhtbeWSSy6hsLCQvLw8VqxYQV1d3ccPnhBC9NDxbgdV51ex9yt7mfQfk1i4cSF55+Wd+IlCpKgxnSDNmjULu93OqlWrePXVV2ltbe21/vHHH2fNmjWsXbuWjz76iM7OTm677bZjbq/rENqnPvUp7r77bq688ko6Ojp4//33ASvhefbZZ3niiSdoaGggGo3y0EMPHXN769evp76+nosvvpiVK1eyZs2axLq//OUvvPnmm+zduxe/389vfvMb8vLyerWja5833ngjNTU11NTU4PF4jvs3CJGKZGxG8vU35sG9QbZ/YTtbV2wl/4p8Fu9YTOHnC9FsMk51oOR1nlr6fR2kobR27eC8kZYvH9hZP5mZmaxfv57vf//7fPnLX+bw4cNcfPHFPPbYYxQWFvLMM8/w9a9/PXFdpwcffJB58+bxxBNPnHDbSqkjRsZrmsYNN9zA9OnTAfj85z9/3LFca9asYcWKFaSlpbFy5Up+8IMf0NTURH5+Pi6Xi46ODnbu3MnixYuZNWvWEfsHyMvL4/LLL08sv/vuu/nkJz/Zn/AIIcQxhWvC1DxYQ8NvGpj4bxOZ/avZ2NPtw90sIQZNSiRIA01sBtPs2bN5/PHHAdi9ezdXX301q1ev5tlnn+XQoUNMnjw58dhJkyYRi8Wor68/6f2NG9d9Q0aPx0NnZ+dRHxcKhfjtb3+baNuCBQsoLS3lmWee4Y477uCcc87htttu41//9V+prq7ms5/9LA899BCZmb3vhh0MBvna177GX/7yl0QPWWdnJ0opORNRjBgyNiP5jhXzwPYANf9VQ/NLzRTfVMyS3Utw+pzJbdwoJa/z1DKmD7H1NWvWLK677jq2bdsGwPjx43tdbbOmpgaHw0FRURHp6ekEg8HEOsMwaGxsTMx/3OTj97//Pe3t7dx8880UFxdTXFxMbW1tr8Nst99+O5s3b2bHjh3s2bOHH/zgB0fs/+GHH2bPnj1s3LgRv9/PunXrjtq7JYQQx+N/y8/WS7dSeW4l3llelnywhGnfnybJkRi1xnSCtHv3bn74wx8mBi3X1tby3HPPsXTpUgC++MUv8qMf/Yj9+/fT2dmZGFdks9mYOXMm4XCYl19+GV3X+e53v0skEklse9y4cezfv/+IRKS/icmaNWu48cYb2bZtG1VVVVRVVfHWW29RVVXFtm3b2Lx5Mxs2bEDXdbxeL2lpadjt9sQ+uvbT2dmJx+MhOzublpYWvv3tb3/suAmRbDI2I/nWrl2LMhVNLzXx3pnvsfPaneRdnMfp+05n8t2TceZKYjTY5HWeWsZ0gpSZmcmGDRtYsmQJGRkZLF26lPLych5++GEAbrjhBq655hrOOusspk6ditfr5dFHHwUgOzubn/70p9x0002UlJSQkZHR66y2lStXAuDz+Vi0aFFiec+epWNdF6muro6///3vrF69msLCwkQ59dRT+dSnPsWTTz5Je3s7//Iv/0JeXh6lpaXk5+fzjW9844jtrl69mlAoRH5+PsuWLeOiiy6SQ2tCiOMydZOWv7awqXwT++/dT8ntJZy2+zQm3DIBu0fGGYmx4aRuNXLMjcmtRoQYFPKeEcMl1hlj24ptKFMx+VuTyT0vV35UiVHreJ+1KTFIWwghxPCLdcTYevFWPDM9zPrFLDS7JEZi7BrTh9iEECODjM0YejF/jC0XbsE718usx2ax7s11w92kMUde56lFEiQhhBjj9DadqguqyKjIYObPZspFHoVAxiAJkZLkPSOSRW+xkqPsM7KZ/v9Nl/FGYkw53met9CAJIcQYpTfrVJ1bRc7ZOZIcCdGHJEhCiJQnYzMGX7QxSuU5leRemMu0h6YdkRxJzJNPYp5aJEESQogxJlpvJUe+S31MfXCq9BwJcRQyBkmIFCTvGTFUIociVH2yioIvFFB6X6kkR2JMkzFIQ2T58uX88pe/HHX7Gmz19fWcddZZZGVlJa723deDDz7Il7/85SS3TIixJfRRiMqzKym8qpAp90+R5EiI4xjzCdL69etZtmwZOTk5+Hw+zjzzTDZv3tyv5x7rViHHsn37di644AJ8Ph+5ubksWrSIV155ZUj2NRzuv/9+bDYbGzdu7LX8F7/4BYWFhbS3t/e6oW5Pd911F4899lgymilGIBmb8fG1b27n/TPfp2R1CaXfKj3h4yXmyScxTy1jOkFqb2/nkksu4Y477qC1tZW6ujruu+8+3G73kOxvxYoVXHjhhdTX19PQ0MAjjzxCVlbWkOzreEzTHPRtKqV48sknKSsr48knn+y1rrq6mjlz5hzzuYZhDHp7hBDdml9pZutFW5nx0xlMuHXCcDdHiJFBDaJjbW6QdzNoNm3apHJyco65/r777lNXX311Yn7fvn1K0zRlGIZSSqnly5eru+66S5122mkqKytLfeYzn1EtLS1H3VZjY6PSNE35/f6jrm9tbVWf/vSnVUFBgcrNzVWXXHKJOnDgQGL98uXL1T333KPOOOMMlZmZqS644ALV1NSUWP+5z31OjRs3TmVnZ6uzzjpLbd++PbHuuuuuU7fccou66KKLVHp6unr99dfVSy+9pBYsWKCysrLUxIkT1f3333/E37lmzRo1adIklZ+fr/7zP//zuLFct26d8vl86o033lA+n0/pup7Yt9PpVC6XS2VmZqq//e1v6r777lNXXHGFuvrqq1VWVpb63//93yNi/eabb6qlS5eqnJwcNXHiRPXEE08opdRx2z2apOp7Row8B395UK0vWq/a3mob7qYIkXKO91k7pnuQZs2ahd1uZ9WqVbz66qu0trb2Wn+iQ1oq3mvy+OOPc+jQIRwOB1/96leP+lifz8f06dO56qqr+OMf/0h9fX2v9aZpcuONN1JTU0NNTQ0ej4fbbrut176effZZnnjiCRoaGohGozz00EOJ9Z/+9Kf54IMPaGxs5NRTT+Wqq67qtf3nnnuOe+65h87OTs444wwyMjJ4+umn8fv9/PnPf+ZnP/sZf/zjH3s956233mLPnj28/vrrfOc732HXrl3HjMWaNWu4/PLLWb58OR6PhxdffBGAJ554gquuuoo777yT9vZ2zj33XABefPFFVq5cid/v56qrruoV6+rqai6++GLuuOMOmpqaqKysZMGCBQD9arcQwvrM2P+d/VR/t5qKdRVkL8se7iYJMaKkRILUNb7m45aByszMZP369Wiaxpe//GUKCwv5zGc+Q0NDA8AJzyLSNI1rr72WuXPn4vV6eeCBB3jhhReOeSbfG2+8QWlpKV//+tcZP348Z599Nh988AEAeXl5XH755aSlpZGRkcHdd9/NunXrej3/hhtuYPr06aSlpfH5z3+eysrKxPpVq1aRnp6O0+nkvvvuo6qqio6OjsT6yy67jKVLlwLgdrs5++yzOeWUUwAoKyvjyiuv7LU/IHG4sby8nPnz51NVVXXUOASDQX7729+ycuVKAK644oojDrP1jcmyZcu49NJLAUhLS+u1/tlnn+X888/nC1/4Ana7nby8PObPnw/Qr3aL0UfGZgyMGTPZc/Memv7QRMXbFXhneQe8DYl58knMU0tKJEhKqUEpJ2P27Nk8/vjj1NbWsm3bNg4ePMjq1av7/fyJEycmpidNmoSu6zQ2NnLLLbeQmZlJZmYm3/ve9wCYMGECjz76KB988AHV1dWkp6dz7bXXAlaScfPNN1NaWkp2djZnn302fr+/1981bty4xLTH46GzsxOwxvB885vfZPr06WRnZzNlyhQAmpqaACu56tlOgA0bNnDOOedQWFhITk4O//M//0Nzc3Ovx/Tcn9frJRAIHDUGv//973E6nYneoZUrV/LKK68csb2eSkpKjrmutraWqVOnHnVdf9otxFhmBAy2XbaNcE2YBesW4B43NGMqhRjtUiJBShWzZs3iuuuuY9u2bQCkp6cTDAYT6w8fPnzEc2pqanpNO51OCgoK+PnPf05HRwcdHR1885vfPOJ5JSUl3HrrrYl9Pfzww+zZs4eNGzfi9/tZt25dvxO/Z599lhdffJHXX38dv9/Pvn37gOP3gH3pS1/isssu48CBA7S1tXHLLbec9ODtNWvW0NHRQUlJCcXFxVxxxRXous4zzzxz1MefqMdv0qRJfPjhh0PebjFyLF++fLibMCJEG6wLQDrznZT9qQxHpuOktyUxTz6JeWoZ0wnS7t27+eEPf0hdXR1g9Vw899xziUNRCxYs4B//+Ae1tbX4/X4efPDBXs9XSvH000+zc+dOgsEg9957LytXrjzql39bWxv33XcfH374IaZp0tTUxK9+9avEvjo7O/F4PGRnZ9PS0sK3v/3tI7ZxrISns7MTt9tNXl4egUCAu++++4TP6+zsJDc3F5fLxcaNG3n22Wf7Neaqr7q6Ov7+97/z5z//maqqqkS58847E4fZ+j7vREnfl770Jf72t7/xm9/8hlgsRnNzc+Lw3sm0W4ixoH1TO+8te4+8C/OY/fhsbM4x/fEuxMc2pt9BmZmZbNiwgSVLlpCRkcHSpUspLy/n4YcfBkiMgykvL2fx4sWsWLGi15dx1xikVatWUVxcTDQa5ZFHHjnqvlwuF9XV1Zx33nlkZ2dTVlaGx+PhiSeeAGD16tWEQiHy8/NZtmwZF1100RFf/H333TV/7bXXMnnyZCZMmMC8efNYunTpMR/b5ac//Sn33nsvWVlZPPDAA3zhC1845r6Ot+ypp56ioqKC8847j8LCQgoLCykqKuL2229n69atbN++/Yj9H609PZdNmjSJl19+mYcffhifz0dFRQVbtmzpV7vF6CRjM47NCBl8eOeHbF2xlSnfncKUBwbnApAS8+STmKcWudWIEClI3jO9rV27Vg4/HIX/LT+7bthFxvwMZvxkBq5C16BtW2KefBLz5DveZ60kSEKkIHnPiOMxAgYf/Z+PaHyhkRmPzqDgioLhbpIQI9LxPmtPfgSfEEKIpGv9eyu7v7yb7DOyWbx1MU6fc7ibJMSoNKbHIAkhRgYZmwGx9hi7b9nNrut2MeORGcx5cs6QJkcS8+STmKeWfidI4XCYJUuWsGDBAubOnctdd901lO0SQggR1/pGK5vKNoEJi7ctxvdp33A3SYhRb0BjkILBIF6vl1gsxplnnslDDz3EmWee2b0xGYMkxKCQ94wAUKai+v9Wc/C/DzL7idnkXZg33E0SYlQZtDFIXq91ufpoNIphGOTlyZtVCCGGQrQpys6rd2IGTRa+uxD3eLkithDJNKAxSKZpsmDBAoqKijjnnHOYO3duv56Xm5s7aPdbkyJlLJTc3NyTekOPVmNtbIb/bT/vnvouGQsymP/3+cOSHI21mKcCiXlqGVAPks1mo7KyEr/fz4UXXnjUazasWrWK0tJSAHJycliwYAEtLS1A939+13Nk/uPPV1ZWJu4dlwrtGQvzXctSpT0yP3rmlVJMf386Nd+voemOJiLLIkxzTBuW9nTdDDuV4jPa5ysrK1OqPaNxvmt6//79nMhJXwfpgQcewOPx8O///u/dG9Nk3IQQQpwMvU1n9w27idRGmPubuXhKPcPdJCFGvePlLbb+bqSpqYm2tjYAQqEQr732GhUVFYPTQiGEGMM63u/g3UXv4p7gpmJ9hSRHQqSAfidIhw4d4pOf/CQLFixgyZIlrFixgnPPPXco2yb6oWe3oUgOiXnyjdaYK1NR99M6tlywhan/OZUZj87A5u73x/KQGq0xT2US89TS7zFIZWVlvPfee0PZFiGEGDNCH4XYfdNujE6DivUVeGd5h7tJQogeknIvNiGEEBZlKuoerWP/A/uZ9M1JlKwuweZIjV4jIcaa4+Utci82IYRIkuDuILtu3IWmaZz69ql4Z0qvkRCpSn62jHByzDr5JObJN9JjbsZMav6rhvfOeI/CKwtZsG5ByidHIz3mI5HEPLVID5IQQgyhzm2d7L5+N/YsOws3LcQzRc5QE2IkkDFIQggxBIyQQe0Paql7tI4p/3cKxTcVo2nacDdLCNGDjEESQogkUYai/ul69t2zj8xFmSx8byFpE9OGu1lCiAGSMUgjnByzTj6JefKNhJgrpWh+tZnNFZs5+IuDzH1uLvN+N2/EJkcjIeajjcQ8tUgPkhBCfEwd73Xw4X98SKQ2wtTvTyX/M/lyOE2IEU7GIAkhxEkK7Qux71v7aHujjcn3Tqb4xmJsTumYF2KkkDFIQggxiPRWneoHqjm85jAlXy1h5v/MxJEhH6dCjCbyU2eEk2PWyScxT75UiblSisNPHWbT3E0YQYPTdpxG6X2lozI5SpWYjyUS89Qy+t7VQggxBAK7Auz9yl5i/hjzXpxH1uKs4W6SEGIIyRgkIYQ4DiNkUP2f1Rz8+UFK7y1l/K3j5d5pQowSMgZJCCFOQvMrzez9171kLs5k8ZbFuMe7h7tJQogkkZ9BI5wcs04+iXnyJTvmkboI21duZ+/te5n5s5mc8vwpYy45ktd58knMU4skSEIIERfzx6h+sJpN8zfhneNl8dbF5F2YN9zNEkIMAxmDJIQY8yJ1EQ78+ACHfnkI38U+Jn9rMt5Z3uFulhBiiMkYJCGEOIrAzgC1P6il6Q9NFF1bxKL3FpE2eWTeGkQIMbjkENsIJ8esk09innyDHXP/W362fmYrlcsrSZuaxpK9S5jx/82Q5KgHeZ0nn8Q8tUgPkhBiTFBK0fxSMzXfryF6KMrEf5/I3F/Pxe6xD3fThBApSMYgCSFGNWUqmv7QxP7v7EfTNCbdNYn8z+bLtYyEEDIGSQgx9ihT0fi7RqofqEZzaEz5zhR8K3xomjbcTRNCjADyE2qEk2PWyScxT76BxFwZiobnG9hUvona79cy5T+nsHDzQvIvzZfkaADkdZ58EvPUIj1IQohRQRmKhhcaqH6gGnumnWn/NY28i/IkKRJCnBQZgySEGLGUUgS2Bmj+UzOHnzqMM89J6X2l5F6QK4mREOKEjpe3SIIkhBhRzIhJ6xutNL/UTPOfmtFsGr4VPvI/m0/O2TmSGAkh+u14eYuMQRrh5Jh18knMk++1373GoccPse2z23ir8C2qH6jGXeKm7M9lLPloCTMemUHucuk1GkzyOk8+iXlqkTFIQoiU5f+nn+rvVLPzHzsZf9F48i/LZ+b/zMRV4BrupgkhRjk5xCaESDn+f/qp/nY1gR0BJt01ieLri7G5pcNbCDG4ZAySEGJE8L/jZ/+39xPcGWTy3ZMZt2qcJEZCiCEzKGOQamtrOeecczjllFOYN28ejzzyyKA1UJw8OWadfBLzwed/x0/VhVXsuHIHBZ8tYMneJYy/eXwiOZKYJ5/EPPkk5qml32OQnE4nP/rRj1iwYAGdnZ0sXLiQ888/nzlz5gxl+4QQo1j7hnb23buP4K4gk/9PvMfIJT1GQojhd9KH2C677DJuv/12zj333O6NySE2IUQ/GAGDj+76iMbfNlJ6f6kkRkKIYTHo92Lbv38/77//PkuWLPlYDRNCjD2tb7Sy+6bdZJ+RzeJti3HmOYe7SUIIcYQB/2Tr7Ozkc5/7HD/+8Y/JyMgYijaJAZBj1sknMT85sY4Ye27dw65rdzH9x9OZ8+ScfidHEvPkk5gnn8Q8tQyoB0nXda644gquvvpqLrvssqM+ZtWqVZSWlgKQk5PDggULWL58OdD9ny/zgzdfWVmZUu0ZC/NdUqU9I2G+5bUWnrvmOTJPzeSLW7+IM8eZUu2T+SPnKysrU6o9Y2FePs+T8/m9du1a9u/fz4n0ewySUorrrrsOn8/Hj370o6NvTMYgCSF6iPljfPjvH9LylxZm/mImvk/5hrtJQgiRMCin+b/11ls8/fTTvPHGG1RUVFBRUcGrr746aI0UQowuza80s6lsE9hg8bbFkhwJIUYUuVDkCLd27dpEF6JIDon58ektOh/82wf41/mZ+dhM8s7L+9jblJgnn8Q8+STmySc3qxVCJEXjHxrZVLYJR6aDRVsXDUpyJIQQw0F6kIQQH1u0Mcre2/fS+V4ns345i5xP5Ax3k4QQ4oSkB0kIMSSUUtT/up5NZZtIm5TGoqpFkhwJIUYFSZBGuJ6nLorkkJhb6pcTdgAAIABJREFUIgcjbLt8G9XfrabsxTKm/dc07B77kOxLYp58EvPkk5inFkmQhBADopTi0BOH2LxgMxnzM1j07iKyTssa7mYJIcSgkjFIQoh+Uaai6cUmah6sQcUUs381m4z5cjV9IcTINej3YhNCjB1mzKTh1w3UPFiDzWNj8t2Tyb8sH82mDXfThBBiyMghthFOjlkn31iJuRE2qPt5HRtnbuTwLw8z/UfTWbhpIQWfLUh6cjRWYp5KJObJJzFPLdKDJIToJdYR4+DPD3LgRwfIXJjJnKfnkL0se7ibJYQQSSVjkIQQAAR2BahfU8+h/z1E7vm5TPrmJDLKZYyREGL0kjFIQoijijZFaXy+kcNPHiZSE6HwS4VUvFOBd7p3uJsmhBDDSsYgjXByzDr5RnrMzYhJ4+8a2Xb5NjZM34D/bT9TvjOF02tPZ/rD01MyORrpMR+JJObJJzFPLdKDJMQYoJSiY2MHh9ccpuGFBjLKMii6tojZa2bjyJKPASGE6EvGIAkxipkxk6bfNVH7cC16k07xDcUUXV1E2uS04W6aEEIMOxmDJMQYE+uIceiXh6j7cR3uEjeT7ppE/op8NLtcu0gIIfpDxiCNcHLMOvlSOebhA2E+/I8P+WfpP2l/u525v55LxZsVFFxWMKKTo1SO+WglMU8+iXlqkR4kIUaBjvc7qH24lpaXWyi6toiFmxfimeIZ7mYJIcSIJWOQhBjBwjVhPvz6h/jf9lNyRwnF/1KMM8c53M0SQogRQcYgCTHKGGGDAw8foPaHtZR8tYTZT87G7rEPd7OEEGLUkDFII5wcs06+4Y5585+b2TRvEx2bO1i4eSGl95WO+uRouGM+FknMk09inlqkB0mIESL0YYgPVn9AcHeQGT+Zge9TvuFukhBCjFoyBkmIFGcEDWoerKHup3VM/MZEJn5tIja3dP4KIcTHJWOQhBiBzJhJ4wuNfHT3R2SdnsWiqkWklcgFHoUQIhnkZ+gIJ8esk2+oYx7rjHHgxwfYMH0DB//nILMfn80pvz5lTCdH8jpPPol58knMU4v0IAmRIiKHItQ9WsfBXxwk95xcTnn+FLKWZA13s4QQYkySMUhCDLPAzgC1D9XS9LsmCq8qZOLXJuKZJhd5FEKIoSZjkIRIMUbAwP+2n7pH6mjf2M6Ef53AaXtPw5XvGu6mCSGEQMYgjXhyzDr5BhpzI2jgf8fPgUcPsHPVTjbO28hbBW+x71v7yPt0HqfvP53Se0slOToOeZ0nn8Q8+STmqUV6kIQYZHqrTsOvG+jY1EHH5g5CH4TwzvGSuSiT7GXZlHy1hPR56dhc8vtECCFSlYxBEmKQGGGDup/UUfv9WnLPyyX77GwyF2WSUZYh1y0SQogUJGOQhBhCylDUP1PPvnv2kbEggwXrFpA+N324myWEEOJjGNDP2htuuIGioiLKysqGqj1igOSYdfJ1xVwpRfOrzWw+dTMHf3aQOc/MoeyPZZIcDQF5nSefxDz5JOapZUAJ0vXXX8+rr746VG0RYsToeLeDqvOr+OCODyi9r5SKtyvIOTNnuJslhBBikAx4DNL+/ftZsWIFW7duPXJjMgZJjHKBnQGqH6imbW0bk++dTPGNxdicMr5ICCFGIhmDJMTHoLfoNDzfwOEnDhOpjTD+K+OZ+YuZODLk7SOEEKOV/PQd4eSY9dAwYyZNLzWxfeV2/jn1n7Sta6P026WcXnM6+z+xX5KjJJPXefJJzJNPYp5aBv1TftWqVZSWlgKQk5PDggULWL58OdD9ny/zgzdfWVmZUu0Z6fOhD0PM2DGD+mfq2e7bTt6FeXxm/2dw5jitx68nIRXaK/MyP1TzlZWVKdWesTAvn+dDP981vX//fk5ExiCJMc8IGzT8uoG6n9ShN+gUXVPEuGvH4Z3lHe6mCSGEGELHy1sGlCB98YtfZN26dTQ3N1NYWMh3vvMdrr/++n7tSIhUEz4Q5uDPDnLosUNkLsxkwu0TyLswD82uDXfThBBCJMHx8hbbQDb03HPPcfDgQSKRCLW1tb2SIzE8enYbihNTStG2vo3tn9/O5vLNGB0GFesrKH+lHN/Fvn4lRxLz5JOYJ5/EPPkk5qlFRpqKMcEIGzQ810DdI3UYQYMJt01g1v/OwpElbwEhhBBHknuxiVEtuDvIwccOUv9kPZmL44fRLshDs8lhNCGEGOvkOkhiTDFCBo3/r5FDjx0iuDvIuFXjqHi7Au90GXQthBCifwY0BkmkHjlm3a1zWyd779jLOxPfof7pekq+WsLSmqVM+960QU2OJObJJzFPPol58knMU4v0IIkRLdYRs3qLfnGIcHWY4huKWbh5IZ5Sz3A3TQghxAgmY5DEiBM+EKb5T800v9iM/y0/2WdlM/5fxpN3cR42h3SKCiGE6J9Buw7Sx9mRECdLKUVnZSfNLzbT9GIT4f1hfBf78F3qI+/CPDkTTQghxEkZtOsgidQzWo9Zm1GTlr+2sOdf9/DPSf9k+8rtxNpjTP/hdJbVL2POU3MoXFk4LMnRaI15KpOYJ5/EPPkk5qlFfnqLlBHrjNHyagtNv2+i5eUWvLO95F+WT/lfy/HO9qJpcmq+EEIczeHD8P778N57Vv3YY5CbO9ytGtnkEJsYVtGmqHXo7PdNtK1rI2tpFvmX5ZP/mXzc493D3TwhhEgpSkFNjZUIdSVD770HkQhUVMCpp1plxQpITx/u1qY+GYMkUoYZNenc0on/TT9Nf2yi8/1Ocs/PpeDyAvI+nYczxzncTRRCiJRimrBuHTz5JPzpT+B2906GKipg0iSQTvaBkwRpFFu7di3Lly8f7mYcU/hAmPZ/tidKZ2UnnqkespZm4bvER+55udg99uFu5oCkesxHI4l58knMk69vzHftspKip5+GvDy49lr4/OehpGT42jjayJW0RVIYQYOOdzto39CdEKmoIuv0LLJOz2LKd6aQuShTzjoTQohjaGqCX//aSowOHICrroKXXoLy8uFu2dgjPUjipChDEdgZoGNDB+0b22nf0E5ob4j0eelknZZF1lIrKUqbkiaDq4UQ4jg6OuDll+G552DtWrjkErjmGjj3XHDI78khJYfYxMcWbYzif8tP+zvtdGzsoOPdDlzjXGQtySLztEyylmSRMT8Dm1uuHCGEECfS0mKNJ/p//89Kis44wzp89rnPQWbmcLdu7JAEaRQbinECSilCH4Twr/db5S0/0cNRspdmWz1DS7LIXJyJM29sDqiWsRnJJzFPPon54Dt8GP7wB/jd72DDBquH6LOftXqMcnIk5sNBxiCJ4zKCBoGtAfxv+xNJkc1lI/vMbLLPzKbkqyWkz0tHs8uhMiGE6EspCIehra27+P3d042N8Ne/wtatcPHFcPPN8Pvfy2n4qU56kMYQpRSRugiBqgCdVZ2JEqmO4JnlIXtZdiIpSpuUNtzNFUKIlKMUfPAB/O1v8Npr8M471uEysC7MmJMD2dlW3bN84hNw3nmQdpIfrY2BRqrqq9jfth+33Y3X6cXj9Fi1w3PEfHZaNjZNhjyciBxiG2O6EqHQ3hChPSECOwMEtlhJkebQyJifQcb8DNLL08mYn4F3thebS95IQghxNE1N8Prr3UmRrlvJzvnnw1lnQWHhySc+fcXMGLubdrOlfgtV9VVWOVxFUA9SXlTOtLxpRI0oIT1EUA8SioV6TQf1ICE9xPZbtzMha8LgNGoUkwRplNJbdP7y3F9YlLGI4N4goT0hgnuChPaGsGfa8c704pnpwTvLS0Z5Bunz03GPk6tTf1wyTiD5JObJN1Zj3nWl6qoqePttKyHau9dKhM47T1F+Zh2t3o1sOriRjXUb2duyl8nZk5mdP5vZ+bOZ5ZvF7PzZTMmdgsN29FEshmlQ11HHvtZ97Gvbx0etH7GvbR8b1m/gQN4BJmRNYH7RfKuMs+pJ2ZPkjOAhIGOQRjBlKiK1EYK7ggR2BgjuChLcGSS4K4gZMqkrrmPq4ql4Z3jJvzzfSopmeORaQ0IIcQKhEGzbZiVDVVWwZYtVPB6YPx/KFrdx9b2b6czeyLuHN/JfdRuJvRFjSckSTht/GneecSczfTOp9lezq2kXu5p28fq+19nVtIvDnYeZkjOF2fmzmZE3A3/En0iGav21+Lw+puRMYWruVKbkTOHcKedyun461112HRmujOEOjUB6kIadUgq9QSdyIEK4NkykNpIowd1BgruDOHIceGd78c7x4p3tJX1OOt45XlzFLvlFIYQQfShlDY5uaID6eqvuOV1fb12let8+mDkzngyVm+TM2EFHzjtsa3uHdw68w4H2A5xafCqnjT+N0yZYpb89OSE9xN6Wvexq2sXe5r1kp2UzNXcqU3OnMjl7Mh6nJwmRECcih9iGUawzRqQmQrg6bNU18borGaqLYM+w4y5xkzYxDfdEd6J4Z1gJkSNbeoOEEGNbNGpdWbqhwTorrGd9tGVerzU2qKjIqo+YntxKa8Y/2Xz4Hf554J9srNtIYXohp5ecztKSpSyduJR5hfOOeZhMjA6SIA0iZSpi/hixlhh6i967btWJHo72SoTMsIl7kpu0SWnd9cTu2l3ixu49+XuRjdVxAsNJYp58EvPkG46Yx2Kwf7815qdvOXAAxo3rTnIKCrqTna7pggLIz1e4sttoiR7kUOchDnYc5FCHVR/stKbrOupoDjazaPyiRDJ0esnp5Hvzk/r39nW8mCul0PUGotHDie/Z3j1ZWq/a652FzeYausaOEjIGqR+UoYg2RInURYgciBCtixI5EEnMR+oi6I06sfYYjkwHjlwHjjwHzjxnr9o7w0vuebmJhMjpc8phMCHGINO0Tv92u63r3djkRFHa261Ep2eprbXqjz6C6morCZoxo7tceCFMnhohlr2XA537aA410xxsTtQfhuLT+5pp3mEtS3OkUZxZzPjM8YzPHE9xRjFTcqdwxqQzKM4opjizmNKc0pTqHbISoBba2zcQDu8/SqnGbk/H5SoGbEDPL3XVp4by8tdwu8cl8S8YfUZ1D5IRNtCbdPQGnWhDtLtu7LOsPkr0cBRHrgP3BKtXp6t2TXAl5l2FLhw5DrlgohACpaC11RrHcrRSXW0N9tV1CAat08AzMo4s6elH1kebzsuz7uJeVHRyyVZXew8etMbndHYev0Sj1n407dg1WL0+fYuud09Ho9YVpGtrwTBg4kTr7+iqS0pgwgSYOhWKSgLs79zFzqad7Gjckair26qZnDOZabnTyPfm4/P48Hl9x6y9Tu/g/mcPMqUUkUgNHR2b4+VdOjo2AzY8nimkpZUeUdzuyTgcMnh7sI3IQ2zKUBidBrGOGEaHgdFpWHV8OtYRI9Z2jENd8VrFFE6fE2eRE1ehC2fhsWt3sVvuIyaEAKwv9sOHrWTi4EGoq+tdHzxofeEDTJly9FJa2n2lZNO0zpjqSj4Cge7pjg5rvmtZz7rndHOztc+2Nigu7p1kdNU+nzX+pq7u6MXlspKR3NyjJ2uZmd3TTqeVVClltb+r7jkN1s1UnU6r7lm6ljmdVq9QSYl1AUVNg6gRZVfTLrbWb2Vrg1W2N2ynIdDADN8M5uTPYW7B3EQ9PW86bsfIvESJYQSIRusJBLb2SIg2o2kOMjMXJUpGxkLp8RkGSU2Q/Bv9qKjCjJiYURMVUZhREzMSnw6b1hietliv2vAb3cv8McywiT3djj3Djj3TKo5MR/d8hh1H7pGHuHrWNq9t1B/ekrEZyScxPzalFP6In8ZAI82hZtrCbbRH2vGH/fgj/u464qc90k5HpIPstGzGZ1iHQiZkTUgcFpmQOYEsdxaapvUr5rqhW/uKb9sf9tMcaOdQi5/6tnYa2/20BDrRolnYw4WoQAGGv4BoWyGhpgL8Tem0tmi0tFg9LQUFMH68lVCMH3+0aYVKa6E+cJhDnYc43HmYw52HOdRxiMMBq24INBA1osTMGLqpEzNjiaIb3fMep4dsdzY5aTnkpOWQnWZNdy3LdmeT7krHrtkxTTvtbTb8bXbaWuy0tdpoabbT2myno91OXpaLAp+LIp+LcQUuxhe5GV/kYsI4F7lZLlx2F9nubDJcGcf9fPy4r3NTmbRH2mkMNLKzaWevZOij1o+YkjOFsqIyygqtckrhKUzJmYLddvJjMgeLUgah0IdEInUoFUMpA6VigNFrXqkYphlF15vQ9cZEiUa7pwGczgLS00/plRC53eOP2G9/Yh4xTdpjMdoNg4543d6n7jAMvjFxIlmO1DmEmKqSOgZpz1f2YHPbsLlsaG7tyOk0G45sB06fk7SpaThyHDiye5QcB/ZsO3avHc02upMbIVJZJBahNdxKa6iV1nArbeG2xHRzsJmmYBONwUarBBppCjbRFGzC4/RQ4C3A5/Ulvtyz3Flku7PjpzpPI8ORhceeTZqWSYfeRkPoIA3Bg2xr2M6hzoPUddRR116HQjE+czxqn8K1zU1IjxLRdSKxKFEjim5GMZSOQRSwYdez0KLZEMnCCGajQlm4yCKNbLz2LDJcGTjSm1DencTcDUTyGgn5GmkvbQBN4UsrpNhbwDS3i5jS0Q2dD0ydHUYU3dDR23T0Zh29SieoB/E6vYzLGEdxRnGvuqK4gnEZ4yjwFpDmSMNpd+KwOXDYHDhtPabtTuyanVAshD/spy3chj9i1W3htsSy5lAzNf4aDGVgKhPDNDDcBuY4E3uRQZ5pkKPMRCIWNqLsiUXYZljDB6J1VryiRpRwLIw/4idmxsjz5OHz+Ky66xBVfL5uRx1VaVWYyjxmiRpRWsOttIRaEnVX8Yf9pLvS8Xl8zMqfRVlhGZ+e8Wm+eeY3mZ0/mzTH8N/OqOtQVyCwrVcJBnfjco3D7Z6IpjnRNAeaZj9G7cLp9OFyjSM9vQyXqxCnswCnswCXqwC7feA3XGvTdT4IhazS0cEHfr81reu0AFmmSVYsRpaukxWJkBkOkxUIWKW9naz2dtS//ZuV0YuTlrKH2IRIpkA0wMGOg7SGWxM9G+2R9kTpiHbP2zQbeZ6845Zsd3ZK/BI+HqUUBzsOsq1hG1sbtrKtYRvbGrZxqPMQraFWYmaMXE8uOWk55KblkuvJteq0XPI8eRSkF5ChFWB2FhBtyyfQWEDbwXwOH3BTW2sdogqFIBI5sths1uBll8s6VNM1ZkXXrXVOZ/wQjbcDW04dYSNINOgmL9uFL8dFvs9JQa6LonyrFBc6KSywk5tLr5Ke3j1W5kQC0QANgQYag43oho7T7sRpc+KyuxLTPWuv05sSX/InKxwL0xJqSQx47jndHGwmHAtj02zHLU67M/F6yPXk9noP5KTlDNsgaKVMYrG2Hj07TfFene6enlBoL4HAduz2TNLT5/UqXu+cE473iZome0MhqsNhMux2ch0OqzideG3HPnoRM00OR6McqK/nwKFDHGhu5kAgwIFolP1OJx9kZhK12Zh++DDTa2uZXlfHdL+f6eEw02Mxil0utOxs63hlVpZVuqZ71jNmWG8icVwjcgySEIMhEovQGGzkcOdh6trrEj0TdR1WOdhxkLr2OiJGhOKMYnxeH1nuLDJdmWS5s44oma5MTGX2+qXcEm7pPR//9ex2WDeUTHem43V6EyXd1T3fqzehx3TPHga33Z24CeWxbkzpsrsSv+p79jL0nA/pIXY17eqVEDntTuYVzqOssIx5hfOYnjWPtGgJsY5cOlu9tLRoNDXRqzQ3dw+6NU1r/EvfsTATJ1rjZDweKxHqW+zHyB2Vsgby6np3icWsRConp//JjhgdrESnnVisNVF0vRldbyEWa0HXm+N197w13YzNlo7LVRDvzclP9Oo4nfm4XAWkpU0jPf0UnM7cI3dsmtYpd83NhBsb2dPayo5AgB26zg6bjR1paexLT2dSWxulzc0E3G5avV6rpKVhaBq50Si5uk5eLEa2adIKHHC5aPB6yff7KWlpoSQUosQwKHE4KElPZ3JWFjOysijIy0PLz4f8/IFl+WLABi1BevXVV1m9ejWGYXDTTTdx55139ntHYmiMhfEwuqET0AN0RjsTJRDtnm8Lt1EfqKe+s56GYINVBxqoD9QTiAYoSC+gML2QCZkTrJLVux6fOZ48T94Rv/hM88iej2gU3n57Laedtpyul3rfGgDNxOYKgzMIziCGPUDECBLUu0tADxwxFiUxPiU+XkU3dKJGNPGcnjejDESDBON11Ihi0+zYsGHT7Gjx2pao7dg0J0X2mfhiZXg6yrA1zcN/sJBDh6yE59Ah6+8rLLQ+l/PzrUG/XdM9lxUVWUlQ16DboTYWXudDRSmFUjqmGUGpKKYZRSm91ziaI8fYxHjzzSqWLz8Tm82D3e7FZvNis3mw2dwnHNtp7dOI70cnFmvHMPzEYm3EYv54aUvUhuFH13smQS3xaT92ezoORy5OZ2689uFw+HA683A48nA68+LL8nosy8emm+D39yqm34+/o4OWQIDWUIjWUIiWaJTWWIxW06RV02i122l1uWjNyeFAYSE1Ph9T/X7mtrczNxplrlLMdbmYmZmJ2+ez3gTRKITDVpdpOEw4HKa1a7uxGG2mSW5GBiVFRRRPnIhz0iRrRHwf8jpPvkEZg2QYBrfddht/+9vfmDBhAosXL+bSSy9lzpw5g9ZQMXCVlZVD/obqGvzaHmknoAcI6aHEHaRDsRDhWPiIZb3uNN3jS73n3ae7kgFDGVZtGr2mY2aMUCyEYRpkujNJd6aT4cog3ZlBmj2dNFsGbi3DGl9iFuHUZ5MTPpucQCHT/UVEW4vobMqhtcWG3w/VBnxkWImPcZS6q+eiKxmKxY7s+XC5oL29Ep/PinnX90Tf2jBshMNegkEvwaB1mrfLZV3d1+PprjWt91lBR6u7TpWORruTNF23es9dLqs4HFavjN1uHaI6Wu1wQKwQtHGQWwzjSqB4sXWGUXGxVScr4ekvpUyUivHee5s5++yzh+WkC+vLPopphjHNMIYRSkybZhilIj3mI33qcI+k5Gh1JD4dQ5k6ygijDB1lRK35ngUD6zo3Kv6BHp+m57SJ0mKYxFDEMNFR6Gg40WxObJobzebChgMNOxp2UJo1rTQ0ZUMzNTSl8feXGylKz8AggqlFMQljEEFhYMONHTea5kJhoIh118raN9jQNCc2mxO7PQuHIxuHIweHIxu7vWs6C4c9mzTnBBxpGThiXpyxNBx6Go6IC0fIji2sgz9ELBgkGAzSEQjQGQjQEgrREWmhI3qYjliMDsOg0zRp1zRanU5aMjNpyc2lJTvbmk5Px5+TQ0Z6OrmxGHmmSS6Qa7eT53SSm5aGz+tlemYmuVlZ5LpcjHe7me7x4BrgdRXSgOJ4GYhkfJ6L/ut3grRx40amT59OaWkpAFdeeSV//OMfJUFKAqVUoldBN/REHTNj7Du0j11Nu3ot71t3Dczsm8D0TW66kqCus4Daw9Z01IiS4czCa88kzZ6BS/Pg1Dw48eAgDYfyYMeDw/RgVx40Mw2H6cVu+rCZHmyGF5vhIc3w4ol50AwvSk/D1J0YMTuG7iAWtWpDtxPTHRhRBzHdTrjTQ6jTRTCgEQhAY8BKGLquD5Oebv0Q8/msMSd5efFSALkzu+ezs60E4WjJg82msNlMNC2G223D7baTlmbD6Tx6snD//W3cf3/3/40JGEph9JhW8XXEf0ErM0o0EiUYjBIO6YRCUSKRKCgDNBNNM9DiNZjxaROF0X3atAPsTnDaweHsvm6uxQRloGHE61iP+Rhgxs+4icUPu8UwlYGpjPi0yYHmGDVNBprSsRFDUzE0paOhQ/xsHasnItqj56Gr6EdZFut6BSfq7l9qPZd19zRYbeyetmLhZMuWGOvW/Qea5sKWKO5e8xoO6zmqz5lG8b9dKSMepx5dfvHcQlPxNqmuKoZpi2FqMUx7DM20YTPs2GI2q+g2bLqGLaZZddd0FGw6aFHQdA1laKiYhtI1lGHDNDTMWLwYGoZhwzRtmLpCKRvK5sR0uMHuitcZmA63NW3rSmY0NFNZNVjLlLISHFNh6AoVsWozamLoYBgmpmFgGAamaaI7nehpaUQ9HnS3m2haGrrbje5yEY3Xm3atxfPWJ7vP9U8UA7tNx2bTsaGDbqJiCjMGSjdRukLFFBhWrJXDgW63E3U4iMbriNNpzTscRJ12os4oYXeAcJpB2B0l7AoTdrkIO52EXC7CXi/K68VjGGQaBpmmSaZSZNpsVnE6yXS5yHS7yfR4mJmeTp7HQ57TaSU/Dgd5Dgc5DgeOFL5iZ1tb23A3QfTQ7wSprq6OiRMnJuZLSkrYsGHDEY/70V+ftn7RKNP6baO6fuGYiV89pjLi68z4h7QZX259IVjPMTBME6UMDGUmPthV/PFdzzVMA4WBaVof9t3rY/HtmtYHJPEPR0yUZnZPx4uhFGb8Sy5mmolpQykM0ySmuv4GE6UZqPi20ax2WNtTPYpVJb5g+/TgWe2xtmP98rL+NhJtMxK/ApVmYlM27JodOw5sOLDFf/3VVIXY9vRvE8tsqnudTcUPrSg7mG400wVGd1ExJ8TcmDEXykhHhX14Ii48YRcFYTduHHhsLjwujTS3icel43bFcLmiOF1R7C4dp1PH7tJxOHTs7hB2Rzua3cBmM62kw6bQbAqbFp/WTDSbiaYpKzaaFSTNFg+WplBdQbOBppnY7AaazYhvz0gkEcRjCPGEACshsIqZmA+ZBuFWo3u9Zq23ioFdMzCVDRW/Oq01r6GwYWDH7FPv3Bfm92/8GBvW32FTJhoK6xlmonZqMXTlIEbf4kTHgYEDExumsmFiQ6HFa2u+a0v9oay/BAM7Mc1qaww7Bg4MLd5+ZcPQ7CilQfzvQ1n7RdkADaU0YjiIak7CmpOI5iRi86BMO6ayo5k2MOPPU3aUqaGUDUzrudY6DWVq1jK0+Ltfs74s4/MKMDUbCjCwEVN2dM2BjoMYdnQcRG1ODJsDU7MRCP2avzd9Fo8RxWNiF63lAAAKRklEQVSG8Rph0swIaSqCxwiTpqI4lU7M5sTQHMQ0OzHNQczuIKY5iWl2DJu1bdNuQ9lsmDYNpWmYNg3TZkNpoOK1gYOomYauudCVC0X8rFq3BmnW61Np1qtOj9ddRY+/Oh3x4tQ0nJqGI173mrbZsAN2mw2bpmH9L4BNs5Ifm1KJaa3r00XTen/SdM3HE3O7pmGPb6tXrWnY49t2ahoum82q4+3oO+1sacF7zTXHf931ODTRd1iZiidUStfJ6IqDUjhsNisu8eIA7KZpzSuFK147lMIVrx2AZlrfIV1JXldJzBsGZmcnht+fWG4YBvWmycH4Y4we9dHKQNd1tUHTtF7FFh+k3XPaMAx0XScWix2z3rZtG5s3b+61j1gsdsR+u+Ju9W6qI+YBXnvtNcaNk+sqfRz9TpD627X91F3X0Pe37QlHJamjP14l/tGO2Ib1od5nvu/6I2i9x4n0aVv3nWx6/8q1/nTV51G923esbfZd13O99Xytz3O0xHaV9dHZo+0qvr2uxACaD0Sw17b1bO0x9tcjhqr336K6lmla/Ed1V90dR6W0eGe+9UWY6OHvaquKb0Np8Rmt9676BEap3v+rWo8Haz0f1LUkvm0r+Y5/VXS9buJfvL3a0ncTPWtlB2WPb6vrSX2fQGK9VRvxwwYQiuq8/MJRXjla1z82rP836wwSTdOs3hzNBKK9/kZrnep+f/WY7n1npR576/Fe1I6y3GqGdtR11i66M/fEB2uPdapv3TUNmD3mu+PUY7rrdRT/W/o64n3c9Zg+ny99/+ZoNIr+hz8kttuzvcfSK04fY/p4yxJJgFKY8S9wm1Jo8R9cEaWI9KOt/W17zy/CZHjjxz8+YZv60y6bzYbdbsdmsyXKseZ71n2X9V3+cbbVtaxvOd46p9NJWlpar2Vdsej6/1d9Xg9d0w6HA4fDgdPpPGb93//939x8882JbTscjqO2oyv56vq/ONp8Xl7e4L0Qxqh+J0gTJkygtuvSsUBtbS0lJSW9HjNt2jTef+9D+pES9ZGcN/to1ekPDncTxpzOcOTEDxKDKhqNDncTkqZnopEqJ758nDZ19bSIE1u7du1wN2FMmTZt2jHX9fsstlgsxqxZs3j99dcZP348p512Gs8995yMQRJCCCHEqNPvHiSHw8FPfvITLrzwQgzD4MYbb5TkSAghhBCj0qBeKFIIIYQQYjQ47ikyN9xwA0VFRZSVlSWWVVVVsXTpUsrLy7n00kvp6OhIrNuyZQtLly5l3rx5lJeXJ8YMvPvuu5SVlTFjxgzuuOOOIfpTRoeBxPyZZ56hoqIiUex2O1u2bAEk5gMxkJiHw2G++MUvUl5ezty5c/ne976XeI7EvP8GEvNoNMr1119PeXk5CxYsYN26dYnnSMz7r7a2lnPOOYdTTjmFefPm8cgjjwDQ0tLC+eefz8yZM7ngggt6nWr+4IMPMmPGDGbPns1f//rXxHKJe/8MNOYtLS2cc845ZGZmcvvtt/falsR8GKjj+Mc//qHee+89NW/evMSyRYsWqX/84x9KKaV+9atfqXvuuUcppZSu66q8vFxt2bJFKaVUS0uLMgxDKaXU4sWL1YYNG5RSSl100UXqlVdeOd5ux7SBxLynrVu3qmnTpiXmJeb9N5CYP/744+rKK69USikVDAZVaWmpqq6uVkpJzAdiIDH/yU9+om644QallFINDQ1q4cKFiedIzPvv0KFD6v3331dKKdXR0aFmzpypduzYob7xjW+o73//+0oppb73ve+pO++8Uyml1Pbt29X8+fNVNBpV+/btU9OmTVOmaSqlJO79NdCYBwIBtX79evXzn/9c3Xbbbb22JTFPvuP2IH3iE58gN7f3fWr2/v/t3U9Ik38Ax/G3yQzE37LA3NgTCdY2t5GDxKhVECVFBym8aP8Eu9QhqEOH7nVKAi/dCiQRSaIU+nswIolGWYcOQh6eiK0lER1yLDL5dhg+6GI/9vwcjJ99Xrc92zMe3nwZ3z179n1mZtizZw8ABw4c4M6dOwA8efKEbdu2Od8I169fz5o1a8hkMnz//p329nYATp06xb1798o+0Vst3DRfanh4mJ6eHgA1d8lNc7/fTzabZWFhgWw2S01NDV6vV81dctN8enqaffv2AdDQ0EB9fT2vXr1Sc5d8Ph/xeByAuro6WlpaSKfTjI+P09vbC0Bvb6/TcGxsjJ6eHjweD01NTWzZsoVkMqnuLrhtXltbSyKRYO3atcveR80rw/WSotFolLGxMQBGR0edv/6/f/+eqqoqDh06xPbt27l69SqQX2By6XIAgUCAdDpdjmP/axRrvtTt27edCZKar1yx5gcPHsTr9eL3+2lqauLixYvU19ereRkUa97a2sr4+DgLCwvYts3U1BSpVErNV+DDhw+8ffuWHTt2MDs7S2NjIwCNjY3Mzs4C8OnTp2V9LcsinU7/sV3dS1NK80WF60xprFeG6wnSzZs3uX79Om1tbczNzVFTUwPklwGYnJxkeHiYyclJ7t69y8TEREXunbTaFGu+KJlMUltbSyQSqdARrj7Fmg8NDZHL5chkMti2TX9/P7ZtV/hoV4dizfv6+rAsi7a2Ni5cuMCuXbuWLdAn7szNzdHV1cXAwAD/FNwwdemCg1I+av7/VPLf/BeFQiEeP34M5M8a3b9/H4BNmzaxd+9eZ/XOw4cP8+bNG06cOEEqlXL2T6VSBAKBchz7X6NY80UjIyMcO3bMeRwIBNR8hQqbP3jwAIAXL15w9OhRqquraWhoIJFIMDU1xe7du9V8hYqN8+rqaq5du+a8LpFIEAwGWbdunZq7ND8/T1dXFydPnuTIkSNA/gzG58+f8fl8ZDIZNm7cCPy5OHAqlcKyLH2+uOSmeTFqXhmuzyB9+fIFyK+MevnyZc6ePQvkf3p49+4duVyOX79+8ezZM6LRKD6fD6/XSzKZxBjDrVu3nEEipSnWfHHb6Ogo3d3dzja/36/mK1TY/MyZMwCEw2EmJiYAyGazvHz5knA4rHFeBsXGeS6XI5vNAvn7S3k8HsLhsMa5S8YYTp8+TSQS4fz58872zs5OBgcHARgcHHQadnZ2MjIyws+fP7Ftm5mZGdrb2zXWXXDbfOl+S2msV8i/XcHd3d1t/H6/8Xg8xrIsc+PGDTMwMGCCwaAJBoPm0qVLy14/NDRkotGoicVizlX5xhjz+vVrE4vFTHNzszl37lxZrzJfbdw2f/r0qdm5c+cf76PmpXPT/MePH+b48eMmFouZSCRi+vv7nefUvHRumtu2bUKhkGlpaTEdHR3m48ePznNqXrrnz5+bqqoq09raauLxuInH4+bhw4fm69evZv/+/Wbr1q2mo6PDfPv2zdnnypUrprm52YRCIfPo0SNnu7qX5r8037x5s9mwYYOpq6szlmWZ6elpY4yaV4IWihQREREp4PonNhEREZHVThMkERERkQKaIImIiIgU0ARJREREpIAmSCIiIiIFNEESERERKaAJkoiIiEgBTZBERERECvwGfaiHquHEUkk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4" name="AutoShape 6" descr="data:image/png;base64,iVBORw0KGgoAAAANSUhEUgAAAkgAAAFCCAYAAAAKbSJUAAAABHNCSVQICAgIfAhkiAAAAAlwSFlzAAALEgAACxIB0t1+/AAAIABJREFUeJzs3XdcFNf6P/DPLgICLrD05oKCKKgIYgErgpKAYkNsESUaveol9qvXFlu+xkRMIcVEYxDEHqMmImIs2A0qCKJYQAEFVHrve35/+HMuK7sUhWWR5/167cudOWfOPPPgLoeZM3N4jDEGQgghhBDC4bd0AIQQQgghioY6SIQQQgghb6AOEiGEEELIG6iDRAghhBDyBuogEUIIIYS8gTpIhBBCCCFvoA4SIeS9xOfz8fjx45YOo07z5s3D559/3tJhEEKkoA4SIQrIxcUFOjo6qKioaOlQmsSjR48wefJkGBgYQEtLC9bW1liwYAHS0tIAAJGRkeDz+RAIBBAIBOjYsSMmTZqEmzdvSrTD5/PRoUMHCAQCmJmZYenSpRCLxc0a++7du6GkpASBQAAtLS3Y2dnh6NGjTdL29u3bsWbNmiZpixDStKiDRIiCSU5ORlRUFAwMDPDnn382eftVVVVN3mZdEhMT0b9/f5iZmeH27dvIz8/HlStXYGlpicuXL3P1TE1NUVhYiMLCQly/fh3dunXD4MGDce7cOYn24uLiUFhYiLNnz2Lfvn3YuXNnsx/DwIEDUVhYiLy8PPj7+2Pq1KnIzc1t9v0SQloOdZAIUTAhISEYPnw4fH19ERwcDAAoLy+HtrY27t69y9XLzMyEuro6srKyAAAnTpyAvb09hEIhBg4ciDt37nB1LSws8NVXX8HOzg4CgQDV1dXYsmULrKysoKmpie7du+PYsWNcfbFYjKVLl0JfXx+dO3fGDz/8AD6fz52tyc/Px6xZs2BiYgIzMzOsXbtW5pmc9evXY/DgwQgICICJiQkAQF9fHwsXLsSkSZOkbmNqaooNGzbgk08+wYoVK6TW6dq1KwYPHiyRkzeFhYXB0tIS+vr6WL58ORhjqKiogI6ODuLj47l6L1++hIaGBrKzs6W283rCAR6Ph2nTpqG8vBxJSUkAXv1sli1bBnNzcxgZGWHevHkoKyvjtv3qq6+4PP36668Sl/78/Pywdu1aru7OnTvRpUsX6OrqYsyYMcjIyODK+Hw+fvnlF1hbW0MoFMLf31/mcRNC3l2TdpBmzpwJQ0ND9OzZs966Fy9eRO/evaGsrIwjR45w62/fvo0BAwagR48e6NWrFw4dOtSUIRKi8EJCQjBp0iRMnDgRERERyMzMhKqqKry9vbF//36u3qFDh+Di4gI9PT3ExMRg1qxZ2LlzJ3JycvCvf/0Lo0ePRmVlJVf/wIEDCA8PR15eHpSUlGBlZYXLly+joKAA69atw7Rp0/DixQsAwI4dO3Dq1CnExsYiOjoax44dA4/H49ry8/ODiooKkpKSEBMTg9OnT+PXX3+Vejxnz56Ft7f3W+Vi3LhxiI6ORmlpKbfudWfl3r17uHTpEhwcHGRuf+zYMdy6dQvR0dE4fvw4fvvtN6ioqGDKlCkIDQ3l6u3fvx/Dhw+Hrq5unfFUV1cjKCgI2tra6Nq1KwDgv//9LxITExEbG4vExESkpaVh48aNAIBTp07hm2++wdmzZ/Ho0SNERkZKtMfj8bi8njt3DqtWrcLhw4eRkZEBc3NzTJ48WaJ+WFgYbt68ibi4OBw6dAgRERH1ZJAQ8tZYE7p48SKLjo5mPXr0qLducnIyi4uLY9OnT2e///47t/7hw4csMTGRMcZYeno6MzY2Zvn5+U0ZJiEK69KlS6x9+/asoKCAMcZYr1692DfffMMYY+zMmTPM0tKSqztgwAC2Z88exhhjc+fOZWvXrpVoq2vXruzixYuMMcYsLCxYUFBQnfu2t7dnf/75J2OMsWHDhrEdO3ZwZWfOnGE8Ho9VV1ez58+fM1VVVVZaWsqV79u3jw0bNkxqu+3atWMRERHc8vfff8+0tbVZhw4d2OzZsxljjJ0/f56ZmZnV2jYhIYHxeDyWnp7OGGOMx+MxTU1NJhQKmaWlJVu7di0Ti8VS98vj8ST2+9NPPzE3NzfGGGPXr19nIpGIK3N0dGSHDx+W2k5QUBBr164d09bWZsrKykxNTY1dvnyZMcaYWCxmGhoaLCkpiat/9epV1qlTJ8YYYx9//DFbtWoVV5aYmMh4PB5X38/Pj/u5zZw5k61YsYKrW1RUxJSVlVlKSgp3PFeuXOHKJ06cyLZs2SI1ZkLIu2vSM0iDBw+GUCiUWJeUlAQPDw/06dMHQ4YMwYMHDwAA5ubm6NmzJ/h8yRC6dOkCS0tLAICxsTEMDAyQmZnZlGESorCCg4Ph7u4OgUAAAPDx8eEus7m4uKCkpARRUVFITk5GbGwsxo0bBwBISUnBtm3bIBQKudezZ8+Qnp7Otd2xY0eJfYWEhMDBwYGrHx8fz12uy8jIkKhvZmbGvU9JSUFlZSWMjY25befOnSvzc6qrqysRh7+/P3Jzc7Fo0aJ6x0OlpaWBx+NBW1ubWxcTE4OcnBwkJiZi48aNEme23lTzGEQiERdH//79oaamhsjISNy/fx9JSUkYPXq0zHacnJyQm5uL3NxcjB49Gl9++SWAV5c5S0pK4OjoyOXCw8OjQXl80+uzRq9paGhAV1eXG8gOAEZGRtx7dXV1FBUVyWyPEPJu2jX3DubMmYNffvkFVlZW+OeffzB//nycPXu2QdtGRUWhsrKS6zAR8j4rLS3FoUOHIBaLYWxsDODV+Ja8vDzExcXBzs4OEydOxP79+2FgYAAvLy9oaGgAePXLf/Xq1Vi1apXM9mt2JFJSUjBnzhycO3cOzs7O4PF4cHBw4C5fGRsb4+nTp1z9mu87duwIVVVVZGdn1/oDRxo3Nzf88ccf8PPzk1jPGOP2J8vRo0fh6OgINTW1evcjTWpqKmxsbLj3pqamXNmMGTMQGhoKQ0ND+Pj4QEVFpd72NDQ0sH37dlhYWODixYsYNGgQ1NTUcO/ePe5nVlNdeXyTiYkJkpOTueXi4mJkZ2dLxEwIkZ9mHaRdVFSEa9euwcfHBw4ODpg7dy6eP3/eoG0zMjIwffp0BAUFNWeIhCiMY8eOoV27dkhISEBsbCxiY2ORkJCAwYMHIyQkBAAwdepUHDhwAPv27cPUqVO5bWfPno2ff/4ZUVFRYIyhuLgYYWFhMs8wFBcXg8fjQU9PD2KxGEFBQRKDlidOnIjvvvsO6enpyMvLw5dffsl1sIyNjeHu7o4lS5agsLAQYrEYSUlJuHjxotR9rV+/HpcuXcLSpUu5MzhZWVlISEiQevaHMYa0tDRs2LABu3btwubNm98uoQACAgKQl5eHp0+fIjAwUGJQ+LRp0/DHH39g7969mD59eoPbFAqFmDNnDr744gvw+XzMnj0bixYt4s6gpaWl4fTp0wBe5TEoKAj3799HSUkJNm3aVOtYX3cSp0yZgqCgIMTGxqK8vByrVq2Ck5MTRCKR1Djq61wSQt5Ns3aQxGIxtLW1ERMTw72k3XHy5pdkQUEBRo0ahc2bN6Nfv37NGSIhCiMkJAQzZ86EmZkZDAwMYGBgAENDQ/j7+2Pfvn0Qi8Xo168fOnTogIyMDHh4eHDbOjo6YufOnfD394eOjg66dOmCkJAQmZefbG1tsXTpUjg7O8PIyAjx8fEYNGgQVz579my4u7vDzs4Ojo6OGDlyJJSUlLgzRiEhIaioqICtrS10dHTg4+Mj84+fLl264J9//sGzZ8/Qq1cvaGpqYtCgQTAzM+M6DDweD+np6dxzkPr164e7d+/iwoULGD58ONdWXZfTpBkzZgwcHR3h4OCAUaNGYebMmVxZx44d0bt3b/D5fIljf1PNgdSvLVq0COfPn0dcXBy+/PJLWFlZwcnJCVpaWhgxYgQePnwIAPjwww+xYMECDBs2DNbW1nB2dgYAqKqq1mrbzc0NmzZtgre3N0xMTPDkyRMcOHBA5rFLi4sQ0nR4rIF/hjx48EDijorHjx9j06ZNWLBggUS95ORkeHl5cbcYDxw4EIsXL8aECRPAGMOdO3dgZ2fH1ffz84OXlxd3l0tFRQU8PDwwevRoLFy48J0PkBDy7sLDwzFv3jyJS0Dvg1mzZsHU1JS766y5JSQkoGfPnqioqGjQ5UlCSMtpcAepJrFYDFNTU0RFRUkMQJwyZQouXLiArKwsGBoaYuPGjRg2bBjmzZuHjIwMVFZWYsqUKVizZg1u3LiB8ePHIzc3F+3bt4exsTHu3LmD0NBQzJw5E927d+faDQ4OluhUEUKaV1lZGc6dOwd3d3e8ePEC3t7eGDBgAL7++uuWDq3JJCcnw8HBAbdv35YYHN3Ujh49Ck9PT5SUlGDGjBlo164d/vjjj2bbHyGkabxVB+n06dPYuHGjxFNwCSHvj9LSUgwdOhT379+HmpoaRo0ahe+++w4dOnRo6dCaxNq1a/Htt99i1apVWLlyZbPuy8PDA9euXYOSkhJcXFzw008/wdDQsFn3SQh5d2/VQZo5cyb69OmD+fPnN0dMhBBCCCEtqtEdpIqKCpiamuLevXvQ19dvrrgIIYQQQlpMo5+DFB4eDkdHR6mdI1NTU4kHwhFCCCGEKCpLS0skJiZKLWv0bRT79+/HlClTpJalp6dzz/Wgl3xe69ata/EY2tqLck45bwsvyjnlvC28Xk86/c4dpOLiYpw5cwbjx49vXK+KNJv37bbr1oByLn+Uc/mjnMsf5VyxNOoSm4aGBjfHECGEEELI+4qeVNbKvTm/FWl+lHP5o5zLH+Vc/ijniuWtbvOX2RiPhyZsjhBCCCGk2dTVb5HLGSQdHR1u3iB60Yte9b90dHTk8dFsNSIjI1s6hDaHci5/lHPF0ujb/N9Gbm4unVkipBF4PJqElBBCWpJcLrHJWk8IkY4+M4QQ0vzq+q6lQdqEEEIIIW+gDhIhROHR2Az5o5zLH+VcsVAHqRVTUlKCg4MD7OzsMH78eBQVFb1VO+np6fDx8Wni6AghhJDWi8YgtWICgQCFhYUAXj0/o2fPnli6dGkLR0WaAn1mCCGk+dEYpDbA2dmZm1MmKSkJHh4e6NOnD4YMGYIHDx5w652cnGBnZ4c1a9ZAIBAAePV4+549ewIAysrK8PHHH8POzg69e/fmTvnu3r0b48ePh4eHB6ytrbFixQr5HyQhhBAiJ9RBeg9UV1fj9OnT6NGjBwBgzpw5+P7773Hz5k1s3boV8+fPBwAsXLgQixcvRlxcHDp27Ci1rR9//BFKSkqIi4vD/v37MWPGDJSXlwMAYmNjcejQIdy5cwcHDx5EWlqafA6QtHk0NkP+KOfyRzlXLHJ5DhJpHqWlpXBwcEBaWhosLCwwd+5cFBUV4dq1axJjiioqKgAA169fx59//gkAmDJlCpYtW1arzStXrmDBggUAgK5du8Lc3BwPHz4Ej8eDm5sbd9bJ1tYWycnJMDU1be7DJIQQQuSOOkitmJqaGmJiYlBaWooPPvgAx48fx/Dhw6GtrY2YmJi3blfW9VhVVVXuvZKSEqqrq996H4Q0houLS0uH0OZQzuWPcq5Y6BLbe0BNTQ2BgYFYvXo1OnTogE6dOuH3338H8KqzExcXBwBwcnLi1h84cEBqW4MHD8bevXsBAA8fPkRqaiq6desmtdNEg4gJIYS8r6iD1IrVnI7C3t4eVlZWOHToEPbu3Ytdu3bB3t4ePXr04C6rffvtt/j6669hb2+PpKQkaGlp1Wpr/vz5EIvFsLOzw+TJkxEcHAxlZWVujjBZ+yekOdHYDPmjnMsf5Vyx0G3+bUhpaSnU1NQAvDqDdPDgQRw9erSFoyLS0GdGUmRkJF1+kDPKufxRzuWvru9a6iC1IZcvX4a/vz8YYxAKhfjtt9/QuXPnlg6LSEGfGUIIaX7UQSKklaHPDCGEND96UCQhpFWjsRnyRzmXP8q5YqEOEiGEEELIG+gSGyEKiD4zhBDS/OgSGyGEEEJII1AHiRCi8GhshvxRzuWPcq5YqIPUyly6dAndunVr6TDeybx58/D5559zy9u3b4ehoSE0NTWRk5MDgUCA5OTklguQEEJIm9fmxyBZWFjg5cuXUFJS4tZ9/PHHCAwMfOs2169fj6SkJOzZs6feui4uLoiLi8Pz58+hoqLy1vtsqFu3bmHOnDl4+PAhTExM8P3338Pd3V1m/cjISLi6ukJDQwM8Hg8mJib473//Cz8/vyaJp7KyElpaWoiKikKPHj2apM33gSJ/Zggh5H1R13dtm5+slsfj4cSJE3B1dZX7vpOTkxEVFQWRSIQ///wTEyZMaPZ9+vv7Y+TIkbh16xaSk5NRUlJS7zampqZ4+vQpAOD48eOYMGEC+vfvDxsbm3eO5/nz5ygrK2uStgghhJCmQpfY6pCUlARXV1fo6elBX18f06ZNQ35+Plf+5ZdfwszMDJqamujWrRvOnTuHU6dO4YsvvsDBgwchEAjg4OAgs/2QkBAMHz4cvr6+CA4Olig7efIkunfvDk1NTZiZmWHbtm0AXp3R6dixI1dvy5YtsLKygqamJrp3745jx47VeUwqKioQiUQAXp09s7W1bVROxowZA6FQiISEBISFhcHBwQFaWloQiUTYsGGDRN3Lly9jwIABEAqFEIlECAkJAQD4+flh7dq1ePToEXe5UFtbG8OHDwcA8Pl8PH78GMCr6VGWLl0KCwsLaGtrY/DgwSgrK2tUzKT1o7EZ8kc5lz/KuWKhDhLqnpV+9erVyMjIQEJCAp4+fYr169cDAB48eIAff/wRN2/eREFBAU6fPg0LCwt8+OGHWLVqFSZPnozCwkLExMTIbDskJASTJk3CxIkTERERgZcvX3Jls2bNwo4dO1BQUIC7d+/KPMNlZWWFy5cvo6CgAOvWrcO0adPw/Plzmfvs06cPli9fXmdcsojFYhw9ehR5eXno2bMnOnTogNDQUOTn5yMsLAzbt2/H8ePHAQApKSnw9PTEwoULkZWVhdu3b6NXr14AwE1826VLF9y7dw8AkJ+fjzNnztTa57JlyxATE4Nr164hJycHW7duBZ9P/20JIYQ0L4X4TcPjNc3rbTDGMHbsWAiFQu61a9cuAIClpSXc3NygrKwMPT09LF68GBcuXAAAKCkpoby8HHfv3kVlZSVEIhE3rxljrN7xI5cvX0ZaWhpGjx6NLl26wNbWFvv27ePKVVRUcPfuXRQUFEBLS0vmmagJEybAyMgIADBx4kR06dIFUVFRUuseOHAA58+fR2hoKEaNGsV1ks6cOYM+ffrIjDU9PR1CoRD6+vrYtGkTQkND0aVLFwwdOhTdu3cHAPTs2ROTJ0/m8rNv3z6MGDECkyZNgpKSEnR0dLgO0usc1fxXGrFYjKCgIHz33XcwNjYGn8+Hk5OTXMZqEcVCE3jKH+Vc/ijnikUhOkiMNc3rbfB4PBw/fhy5ubnca9asWQCAFy9eYPLkyTAzM4OWlhZ8fX2RnZ0N4NWZm2+//Rbr16+HoaEhpkyZgoyMjAbvNzg4GO7u7hAIBAAAHx8fictsR44cwcmTJ2FhYQEXFxdcv35dajshISFwcHDgOnfx8fFcjG/67rvvsGLFCnh6euLnn3+Gh4cHYmJicOXKFbi5ucmM1cTEBLm5ucjOzkZ0dDQmTpwIAPjnn38wbNgwGBgYQFtbG7/88gu376dPn77zRLhZWVkoKyuDpaXlO7VDCCGENJZCdJAU1apVq6CkpIT4+Hjk5+djz549EIvFXPmUKVNw6dIlpKSkgMfjYcWKFQBedbrqUlpaikOHDuHcuXMwNjaGsbExtm3bhtjYWMTFxQF4dSns2LFjyMzMxNixY7lOSU0pKSmYM2cOfvzxR+Tk5CA3Nxc9evSQeVamuroaFRUVAAAvLy8EBARgxIgRCAoKgr+/f6PzM3XqVIwdOxbPnj1DXl4e5s6dy+1bJBIhKSmp0W3WpKenh/bt2yMxMfGd2iGtH43NkD/KufxRzhVLozpIeXl5mDBhAmxsbGBrayvzrEZrI6tDUVRUBA0NDWhqaiItLQ1bt27lyh4+fIhz586hvLwcqqqqaN++PfeoACMjIyQnJ8ts99ixY2jXrh0SEhIQGxuL2NhYJCQkYPDgwQgJCUFlZSX27t2L/Px8KCkpQSAQSDyG4LXi4mLweDzo6elxl6Pi4+NlHqePjw82btyIuLg4iMVidO3aFRoaGigrK3urW8qLioogFAqhoqKCqKgoiUuEU6dOxZkzZ3D48GFUVVUhOzsbsbGxAOq+rFYTn8/HzJkzsWTJEmRkZKC6uhrXrl3jOnmEEEJIc2lUB2nhwoXw9PREQkIC4uLi3ptbs728vCAQCLiXt7c3AGDdunWIjo6GlpYWvLy84O3tzZ0dKi8vx8qVK6Gvrw9jY2NkZWXhiy++APCqIwIAurq6Usf2hISEYObMmTAzM4OBgQEMDAxgaGgIf39/rpMRGhqKTp06QUtLCzt27MDevXu57V/HYGtri6VLl8LZ2RlGRkaIj4/HoEGDZB7nsmXLMHPmTIwbNw6ampqYO3cuvv76a0yfPh0jR45EYWGh1O1knRH76aef8Nlnn0FTUxObNm3CpEmTuDKRSISTJ09i27Zt0NXVhYODA3d27PUgbVnt11wOCAhAz5490bdvX+jq6mLlypUSZ/FI20BjM+SPci5/lHPF0uAHRebn58PBwYG7/VpqY63wQZGEKCL6zBBCSPNrkslqnzx5An19fXz88cfo3bs3Zs+e3aCHDBJCyLuisRnyRzmXv6bKeeGtQvoDqwk0uINUVVWF6OhozJ8/H9HR0dDQ0MCWLVuaMzZCCCGENELmsUzcGXUHFRk0VvNdNXiqETMzM5iZmaFv374AXj1/R1oHyc/PDxYWFgBePR3Z3t6+aSIlpI15/dfk63EJbXnZxcVFoeJpC8uv1ylKPG1l+bW32b4wuhA6W3RgF26Haw+vAQ9b/ngUbfn1+4ZMiN6oyWqHDBmCX3/9FdbW1li/fj1KS0vx5Zdf/q8xGoNESJOgzwwhpDEKbhTgzsg7sD1kC6GLsKXDaTWaZAwSAHz//ff46KOP0KtXL8TFxWHVqlVNEiAhhNTlzb+uSfOjnMvf2+a8+F4x7njdQddfu1LnqAk1+BIbAPTq1Qs3btxorlgIIYQQ0ghlKWWI+zAOllstoTdar6XDea806hJbvY3RJTZCmgR9Zggh9al4UYGYwTEw9TeF2QKzlg6nVWqyS2yEEEIIaXmVeZWI+zAOhh8ZUueomVAHiSgUPp9f58NI30ZqaioEAgGdkWnFaDyM/FHO5a+hOa8uqUa8Vzy0hmjB/DPz5g2qDWvzHSQLCwuoq6tLTDWyYMGClg6rQQICAmBiYgKhUAhXV1eUlZXVu01UVBQ8PT0hFAqhq6uL/v37Y/fu3e8cS2RkJDp27PjO7TSEn58flJWV8fz58wbVF4lEKCwsrHcSYUIIUXTiSjHu+txF+07tYfWNFX2vNaM230Hi8Xg4ceIECgsLuVdgYGCj22GMyfUMxf3797F27Vr8/fffyMrKwvr168Hn1/3jvHbtGtzc3DBs2DAkJSUhOzsb27dvx6lTp+QSc3V19Tu3UVxcjCNHjsDW1hahoaFNEBVpDWo+m4fIB+Vc/urLORMz3Pe7D147Hrru6goenzpHzanNd5Dqsn79evj6+nLLycnJ4PP53GSpLi4uWLNmDQYOHAgNDQ08efIEV69eRd++faGtrY1+/frh2rVr3PYuLi5YuXIl+vfvDy0tLYwdOxa5ublc+fXr1zFgwAAIhULY29vjwoULMmNr164dlJSUIBKJoKSkhCFDhkBFRaXO4/nPf/4DPz8//Oc//4GOjg4AoHfv3jhw4ABX58SJE7C3t4dQKMTAgQNx584drszCwgLbtm1Dr169oK2tjcmTJ6O8vBzFxcXw8PBAeno6BAIBNDU1kZGRgfXr12PChAnw9fWFlpYWgoODcePGDTg7O0MoFMLExASffvopKisrG/gTAY4cOYJOnTph+fLlCA4OliiLiopCnz59oKWlBSMjIyxduhRA7Z9bUFAQbG1toampCUtLS+zYsaPB+yeEkJbAGMPD+Q9RkV4B2wO24CvTr+9mx5qQrOaaeDdNysLCgp05c0Zq2fr169m0adO45SdPnjAej8eqq6sZY4wNHTqUmZubs3v37rHq6mr2/Plzpq2tzUJDQ1l1dTXbv38/EwqFLCcnh6tvamrK7t69y4qLi5m3tzfX/rNnz5iuri4LDw9njDH2999/M11dXZaZmSk1tvz8fNapUyfm7u7OysrK6j3O4uJipqSkxCIjI2XWiY6OZgYGBiwqKoqJxWIWHBzMLCwsWEVFBZer/v37s4yMDJaTk8NsbGzYzz//zBhjLDIykpmZmUm0t27dOqasrMyOHz/OGGOstLSU3bp1i/3zzz+surqaJScnMxsbG/btt99y2/B4PJaUlCQzRldXV/b555+zgoIC1r59e3br1i2uzMnJiYWGhnLHe/36dcZY7Z9bWFgYe/z4MWOMsQsXLjB1dXUWHR1dbw7lSZE/My3h/PnzLR1Cm0M5lz9ZOReLxezRkkfsZv+brLKgUr5Bvefq+q5ViC4obwOvSV5vgzGGsWPHQigUcq9du3ZxZXXGzePBz88PNjY24PP5OH36NLp27YqPPvoIfD4fkydPRrdu3fDnn39y9adPnw5bW1uoq6tj06ZNOHToEMRiMUJDQ+Hp6YkPP/wQADB8+HD06dMHJ0+elLrviRMnYvbs2ejUqRPGjh2L8vJyAMC0adPwww8/1Kqfm5sLsVgMY2NjmcezY8cO/Otf/0Lfvn25WFVVVXH9+nWuzoIFC2BkZAShUAgvLy/cvn27zlwNGDAAo0ePBgC0b98evXv3Rr9+/cDn82Fubo45c+bUeaasptTUVERGRsLHxwcCgQAffPABQkJCuHIVFRU8evQIWVlZUFdXR//+/aW24+npiU6dOgF49XR4d3d3XLp0qUExEEKIvCVvSEbu2VzYhduhnaBRjy8k70AhMs3WtdzdRTweD8ePH4erq+tbbV9zYHJ6ejpEIpFEubm5OdLOoSCnAAAgAElEQVTT06XWF4lEqKysRFZWFlJSUnD48GH89ddfXHlVVZXUuB48eIArV64gLCwMfD4fU6dOxdixY3HkyBFcv34dq1evrrWNUCgEn89HRkYGrK2tpR5LSkoKQkJC8P3333PrKisrJeI3MjLi3qupqUmUSWNmJnn76cOHD7FkyRLcunULJSUlqKqqQp8+feps47U9e/agR48eXPw+Pj5YvHgxAgIC0K5dO+zatQufffYZbGxs0KlTJ6xbtw4jR46s1U54eDg2bNiAR48eQSwWo6SkBHZ2dg2KgbQMGg8jf5Rz+ZOW89StqXh54CUcLjpAWags/6DaMIU4g6SoOnTogJKSEm5Z2l1TNe8gMDU1RUpKikR5SkoKTE1NueXU1FSJ98rKytDX14dIJIKvry9yc3O5V2FhIZYvX15rn1VVVaiuroZYLAaPx8OePXvA5/Ph4OAAW1tb2NjY1NpGXV0dzs7O+P3332Uer0gkwurVqyViKCoqwqRJk2RuIy0PNde9uX7evHmwtbVFYmIi8vPz8X//93/c2KD6hISE4NGjRzA2NoaxsTEWLVqErKws7iyblZUV9u3bh8zMTKxYsQITJkxAaWmpRBvl5eXw9vbG8uXL8fLlS+Tm5sLT05MeAUAIUThpP6UhfXs67M/aQ8Wg7jGmpOlRBwmyLw/Z29vj4sWLePr0KfLz8/HFF1/Uua2npycePnyI/fv3o6qqCgcPHsT9+/cxatQorm5oaCgSEhJQUlKCzz77DD4+PuDxeJg2bRr++usvnD59GtXV1SgrK0NkZCTS0tJq7dPGxgZdunTB/PnzUVBQgIqKCowYMQKPHj2ChoaGzOP86quvsHv3bgQEBCA7OxsAEBsbiylTpgAAZs+ejZ9//hlRUVFgjKG4uBhhYWEoKiqqN4eGhobIzs5GQUFBnXktKiqCQCCAuro67t+/j+3bt9fbNvDqDrzHjx/jxo0biI2NRWxsLOLj4zF16lTuMltoaCgyMzMBAFpaWuDxeLXu7KuoqEBFRQX09PTA5/MRHh6O06dPNygG0nLomTzyRzmXv5o5fx78HKlfpKLX2V5QNVVtuaDaMOogAfDy8pJ4DpK3tzeAV+OAJk2aBDs7O/Tt2xdeXl61zojUXNbR0cGJEyewbds26OnpISAgACdOnODuGOPxePD19YWfnx+MjY1RUVHBPVLAzMwMx48fx+bNm2FgYACRSIRt27ZJPbvC5/Nx4sQJ5OXlwdLSEmZmZrh69Spu3bqF6OhorF27VupxOjs749y5czh37hwsLS2hq6uLf/3rX9xlKEdHR+zcuRP+/v7Q0dFBly5dEBISIvM5GzXPEHXr1g1TpkxB586doaOjg4yMDKlnkAICArBv3z5oampizpw5mDx5skQdWfsKCQnB2LFj0b17dxgYGMDAwACGhoZYuHAhwsLCkJubi4iICPTo0QMCgQCLFy/GgQMHoKqqKtGuQCBAYGAgJk6cCB0dHezfvx9jxoyRuk9CCGkJL39/icf/fQy7v+2g1kmtpcNps2guNjkaNmwYfH19MXPmzJYOhSg4+swQ0jZln8zG/Y/vwy7CDgJ7QUuH896r67tWIQZptyX0S48QQog0uedzcd/vPnr82YM6RwqALrHJGT0WnpDGo/Ew8kc5l6+CfwoQOi4UtodsoeWk1dLhENAZJLk6f/58S4dACCFEwRTfL8adMXcgWiGC0EXY0uGQ/4/GIBGigOgzQ0jbUJ5ejpiBMTBfZw5jP9kP8iXNo67vWrrERgghhLSAqvwqxHnEwXiOMXWOFBB1kAghCo/Gw8gf5bx+1aXVKLhR8FZne8XlYsSPjYfWYC2I/vtqBgbKuWKhMUiEEEJII1RkVSD9x3Sk/ZQGnhIPgr4CWP9sDVXjhj3QkYkZEnwT0E63Hbp814Vu3lFQNAaJEAVEnxlCFE9JYgmeff0MLw+8hP4EfZgtMYNaZzWkbEpB+o50WH1tBYOpBnV2eBhjSFyUiKLbRbCLsINSeyU5HgF5E41BkhOBQIDk5OSWDuOteHp6Ys+ePS0dRrPYu3cvPvjgA26Zz+fj8ePHUuvu3r0bgwcPlldohJBWIP96PuK94xHjHANlXWX0S+iHrju6QqObBvgqfHTa1Al2J+2Q8kUK4sfFo/x5ucy2nm59irxzeehxvAd1jhRcm+8gWVhY4OzZs43ezsXFBbt27ZJYV1hYCAsLi7eOpaioCB06dICnp+dbt/G2Tp48CV9f3yZv99atW3B0dIRAIEDXrl0bNO9ZQUEBFi1aBHNzcwgEAlhZWWHx4sXc/HGN9dFHHyEiIuKttiWKgcZmyF9bzzkTM2Qdz0L0oGgkTEmAtos2nJKd0GlTJ6gY1p44VuAoQJ9bfaDRXQM3e93Ei30vap2ZeB7yHGk/psHulB2UtZVrtdHWc65o2nwHSdp8YQ3drqkdOXIEIpEIkZGRePHiRZO3Lw1jrFkv5fj7+2PkyJEoLCxEREQEzMzM6qxfUVEBNzc3JCQkICIiAoWFhbh27Rr09PQQFRXV6P1XV1e/beiEkDaKiRnu+93Hk3VPYLbADP0e9YPZp2ZQ0qj7jA9flY/O/9cZPcN6IuX/UnB3/F1UvKgAAGSfykbSf5JgF25Hk8+2Em2+gyRLXl4eRo0aBQMDA+jo6MDLywtpaWkAgNWrV+PSpUvw9/eHQCDAggULAEheuvHz88O///1vjBo1CpqamnBycpJ5Wee14OBgfPLJJxg4cCBCQ0MlyiwsLBAQEAA7OzsIBALMmjULL168gIeHB7S0tDBixAjk5eVx9a9fv44BAwZAKBTC3t4eFy5c4MpcXFywZs0aDBw4EB06dMDjx49rnRHbuXMnbG1toampie7duyMmJgYAsGXLFlhZWXHrjx07VucxqaioQCQSccdga2tbZ/2QkBA8ffoUR48eRbdu3QAA+vr6WL16NTw8POqNYffu3Rg4cCCWLFkCPT09rF+/Xupls7CwMFhaWkJfXx/Lly+X6CQyxvDpp59CW1sbNjY2OHfuHFeWn5+PWbNmwcTEBGZmZli7di03oXBSUhJcXV2hp6cHfX19TJs2Dfn5+dy2FhYW2LZtG3r16gVtbW1MnjwZ5eWyT8WT/3FxcWnpENqctppzxhiS/pOE0sel6H21NwwmGoDfrnG/KjX7aKJPdB+o26jjht0NpGxJwX3f++jxRw9o2GrI3K6t5lxhsSYkq7km3k2TsrCwYGfPnq21Pjs7m/3xxx+stLSUFRYWMh8fHzZ27Fiu3MXFhe3atUtiGx6Px5KSkhhjjM2YMYPp6uqyGzdusKqqKvbRRx+xyZMny4wjOTmZKSkpsadPn7IdO3YwOzu7WnE6Ozuzly9fsrS0NGZgYMAcHBzY7du3WVlZGXN1dWUbNmxgjDH27Nkzpqury8LDwxljjP39999MV1eXZWVlMcYYGzp0KDM3N2f37t1j1dXVrLKyUuJ4Dh06xExNTdnNmzcZY4wlJiaylJQUxhhjhw8fZhkZGYwxxg4ePMg0NDS4ZWmWLFnChEIhi46OllmnpkmTJjE/P78660iL4fnz54wxxoKCgli7du3YDz/8wKqrq1lpaSkLCgpigwYN4rbn8XjM1dWV5ebmstTUVGZtbc1+/fVXie2//fZbVlVVxQ4ePMi0tLRYbm4uY4yxsWPHsrlz57KSkhL28uVL1q9fP/bLL79weTpz5gyrqKhgmZmZbMiQIWzRokXcfi0sLFj//v1ZRkYGy8nJYTY2Nuznn3+WeoyK/Jkh5H2W8mUK+6f7P6wip6JJ2suPyme3nG+xzGOZTdIeaVp1fdcqRgcJaJrXW5DVQXpTTEwMEwqF3LKLiwv3S/W1mh0kPz8/Nnv2bK7s5MmTrFu3bjLb37RpE3N2dmaMMZaVlcXatWvHYmJiJOLct28ft+zt7c3mz5/PLX///fdcB27Lli3M19dXov0PPviABQcHc7GvW7dOorxmB8nd3Z0FBgbKjLUme3t7dvz4call+/fvZw4ODiwsLIyZmJhwnaS///6bOTo6St1mxIgRbOXKlQ3at7QYgoKCmEgkkiiX1kGKiIjgln/66Sfm5ubG1TUxMZHYvl+/fmzPnj3s+fPnTFVVlZWWlnJl+/btY8OGDZMa19GjR5mDgwO3bGFhwfbu3cstL1++nM2dO1fqttRBknT+/PmWDqHNaYs5Tw9KZ1fNr7KyZ2Utsv+2mPOWVtd3rWI8B0kBb2cuKSnB4sWLERERgdzcXACvBlEzxrjxR/WNQzI0NOTeq6mpoaioSGbdkJAQzJs3DwCgq6sLFxcXBAcHw97eXmZ7NZfbt2/PtZ+SkoLDhw/jr7/+4sqrqqrg6urKLXfs2FFmLM+ePYOlpaXMOL/55hvubr2ioiKZg6e/++47rFixAp6envj555/h4eGB8PBwXLlyBW5ublK30dXVRXp6uszYGhJDXccmrY5IJJLYp6mpqURdc3NzpKenIzU1FZWVlTA2/t8Tb8ViMXcJ8cWLF1i4cCEuX76MwsJCiMVi6OjoSLRlZGTEvVdTU6v3WAkh8pH1VxaerHwC+0h7GiNEANAYJJm2bduGhw8fIioqCvn5+bhw4YLEgOamHKR99epVJCYm4vPPP4exsTGMjY1x7do17Nu3jxvfIg2T0bEUiUTw9fVFbm4u9yosLMTy5cu5OnXF37FjRyQmJtZan5KSgjlz5uDHH39ETk4OcnNz0aNHD5lxVFdXo6Li1QBFLy8vBAQEYMSIEQgKCoK/v7/UbYYPH46IiAiUlJRILW9IDA352aSmpkq8r9kpej3WrOY+TU1N0bFjR6iqqiI7O5vLa35+Pu7cuQMAWLVqFZSUlBAfH4/8/Hzs2bOnzp8fPRyu4Whshvy1pZznXc7Dg1kP0OPPHlDvqt5icbSlnLcG1EHCqzunysrKuFdVVRWKioqgpqYGLS0t5OTkYMOGDRLbGBoaIikpSWabsjoN0gQHB8Pd3R0JCQmIjY1FbGws4uPjUVpaipMnTzb6eKZNm4a//voLp0+fRnV1NcrKyhAZGSnxi7+u+D755BMEBAQgOjr61UPNEhORmpqK4uJi8Hg86OnpQSwWIygoCPHx8TLb8fHxwcaNGxEXFwexWIyuXbtCQ0MDZWVlMvfv6+uLjh07wtvbGw8ePIBYLEZ2djY2b96M8PDwRscgS0BAAPLy8vD06VMEBgZi0qRJXNnLly8RGBiIyspKHD58GPfv34enpyeMjIzg7u6OJUuWcGeIkpKScPHiRQCvzmRpaGhAU1MTaWlp2Lp1a50xNOb/CCGkeRTdKcJd77uwCbWBZl/Nlg6HKBDqIOHVQxLV1dW518aNG7Fo0SKUlpZCT08PAwYMgIeHh8Rf/AsXLsTvv/8OHR0dLFq0qFab0h4fIO2MQVlZGQ4fPoxPP/0UBgYG3MvCwgK+vr4ICQmRGXfN9mruz8zMDMePH8fmzZthYGAAkUiEbdu2Nfgsy4QJE7B69WpMnToVmpqaGD9+PHJzc2Fra4ulS5fC2dkZRkZGiI+Px6BBg2S2s2zZMsycORPjxo2DpqYm5s6di6+//hrTp0/nbv1/k4qKCs6cOYNu3bphxIgR0NLSQv/+/ZGTkwMnJ6d6Y5CV9zfXjRkzBo6OjnBwcMCoUaMwa9Ysrq6TkxMePXoEfX19rF27FkeOHIFQKATw6vJeRUUFbG1toaOjAx8fHzx//hwAsG7dOkRHR0NLSwteXl7w9vauM89v+4iJtoieDyN/bSHnZSlluON5B1bfWkHHXaf+DZpZW8h5a9KoqUYsLCygqakJJSUlKCsr13ouDU01QkjToM+MpMjISLr8IGfve84rMisQMygGpv6mMPu07uezycv7nnNFVNd3baM6SJ06dcKtW7dqDTytb0f0ZU9I49BnhpDmU1VYhVjXWAg/EKLz551bOhzSgpp0Ljb60iaEENJaMTHDvcn30MGhAzpt6tTS4RAF1qgOEo/Hw/Dhw9GnTx/s3LmzuWIihBAJNDZD/t7XnKd8noLqomp0+amLwo0BfF9z3lo16jlIV65cgbGxMTIzMzFixAh069aNZj4nhBDSKuSczkH6L+lwvOnY6OlDSNvTqA7S6wfk6evrY9y4cYiKiqrVQfLz8+NmtNfW1pZ40CEhpOFe/zX5etBmW152cXFRqHjawvLrdYoSz7sunz54Gg/mPYDvUV+oGqu2eDyyll9TlHjet+XX718/aLguDR6kXVJSgurqaggEAhQXF8Pd3R3r1q2Du7v7/xqjQdqENAn6zBDSdMTlYsQMiYH+BH2I/iNq6XCIAmmSQdovXrzA4MGDYW9vj/79+2PUqFESnSNCCGkub/51TZrf+5TzxKWJUDVRRcdl9U9D1JLep5y/Dxp8ia1Tp064fft2c8ZCCCGENKkX+14g51QOHG86KtygbKLYaJRaA82bNw+ff/65zHI+n4/Hjx9LLdu9e7fEWK266pLGiYyMbNDktA314MED2NvbQ1NTEz/88IPUOvX9XyBNr+a4GCIf70POi+8WI3FhInoc6QFlbeWWDqde70PO3ydtvoNkYWHBTUBak4ODA/h8Pjep6fbt27FmzZqWCJGze/duKCkpQSAQcC9NTU1uqou31ZAO25MnTzB06FBoamrCwsICe/bsqbN+cnIy+Hw+Ro4cKbF+2rRptea1a+pYG8LPzw/Kysq1cvfVV1/Bzc0NBQUFMifUVYT/C4SQulUVViHeOx6dt3ZGh14dWjoc0gq1+Q4Sj8dD586dsX//fm7dnTt3UFpaqpCnYwcOHIjCwkLuVVBQACMjo3dut74BwatWrULnzp2Rm5uLf/75B7a2tg1qNyoqCteuXeOW33b+saqqqgbHWp/i4mIcOXIEtra2CA0NlShLSUmp89jEYvE77Zu8HRqbIX+tOeeMMTz45AG0B2vD2M+4pcNpsNac8/dRm+8gAa/OatScFDY4OBjTp0+X+EXs5+eHtWvXcstbt26FiYkJzMzM8Ntvv0m0l52djdGjR3MTrSYlJcncd3l5OZYtWwZzc3MYGRlh3rx5KCsrk1m/rs7Bli1bYGVlBU1NTXTv3h3Hjh3jyhITEzF06FBoa2tDX18fU6ZMAQAMGTIEANCrVy8IBAIcPnxYatsqKiowNTWFkpISDA0N4ejoKDOOmpYvX47Vq1fLPIadO3eiS5cu0NXVxZgxY5CRkcGV8fl8/PTTT7C2toa1tTWGDh0qM9avv/4ahoaGMDExwe7du+uM6ciRI+jUqROWL1+O4OBgbr2rqysiIyPh7+8PTU1NPHr0CH5+fpg3bx48PT3RoUMHnD9/vtb/hePHj8Pe3h5aWlqwsrJCREQEACAoKAi2trbQ1NSEpaUlduzY0aCcEULeTVpgGkoflcLqe6uWDoW0ZqwJyWquiXfTpCwsLNiZM2dY165dWUJCAquqqmJmZmYsJSWF8Xg8lpKSwhhjzM/Pj61du5Yxxlh4eDgzNDRkd+/eZcXFxWzKlCmMx+OxpKQkxhhjkyZNYpMmTWIlJSUsPj6emZqassGDB3P7rFl30aJFbMyYMSw3N5cVFhYyLy8vtnLlSqmxBgUFsUGDBsk8lsOHD7OMjAzGGGMHDx5kGhoa7Pnz54wxxiZPnsw2b97MGGOsvLycXblyRWo8sgQGBjJVVVV26tSpOuu99uTJE8bj8VhhYSEzNTVlZ86cYYwxNm3aNLZhwwbGGGNnz55lenp6LCYmhpWXl7NPP/2UDRkyRCIud3d3lpuby8rKyqTGev78edauXTu2bt06VlVVxU6ePMnU1dVZXl6ezNhcXV3Z559/zgoKClj79u3ZrVu3uDIXFxe2a9cubnnGjBlMS0uLXb16lTHGWFlZmcT/hX/++YdpaWlxx5eWlsbu37/PGGMsLCyMPX78mDHG2IULF5i6ujqLjo5uUP4U+TNDiCLLu5LHLhtcZiVJJS0dCmkF6vqubdSDIpsLr4lOK7J3GODm6+uLkJAQDBkyBLa2tjA1NZVZ99ChQ5g5cyZ3KWbDhg04cOAAAKC6uhp//PEH4uPjoaamhu7du2PGjBm4ePFi7XgZw86dOxEXFwdtbW0AwMqVK/HRRx9h8+bNUvd9/fp1CIVCbllPTw+PHj0CAEyYMIFbP3HiRHzxxReIioqCl5cXVFRUkJycjLS0NJiammLAgAENzs2VK1fw9ddfIzw8HL6+vti1axc++OADJCYmwtnZGZmZmTK3VVdXx+rVq7FmzRq4ublJnD3au3cvZs2axT1M9IsvvoBQKERqaipEIhGXj9e5kUVZWRmfffYZ+Hw+PDw80KFDBzx48AD9+vWrVTc1NRWRkZHYvn07BAIBPvjgA4SEhKB3795cnZox8ng8jB07Fs7OzgAAVVVVifZ27dqFWbNmwc3NDQBgYmLClXl6enLvhwwZAnd3d1y6dAkODg51Hg8h5O1UZFXg3uR76PprV6h1VmvpcEgrpxAdpHfp2DQFHo8HX19fDB48GE+ePKl1ee1NGRkZ6Nu3L7f8+pc5AGRmZqKqqkrizqqa5TVlZmaipKRE4nIVY6zOcS5OTk64dOmS1LKQkBB888033BNCi4qKkJWVBeDV4OO1a9eiX79+EAqFWLp0KT7++GOZ+6nphx9+wNy5czFs2DD88ccfGDVqFPbs2YPnz5/D1dW13u1nzZqFrVu34sSJExLjjzIyMtCnTx9uWUNDA7q6ukhLS+Ny1pA71HR1dcHn/+9qsbq6OoqKiqTW3bNnD3r06AFra2sAgI+PDxYvXoxt27ZBSUkJAGqNkaorhmfPntUaiP5aeHg4NmzYgEePHkEsFqOkpAR2dnb1Hg+preYTnYl8tLacM8bwYOYDGEwygJ6XXkuH81ZaW87fdwrRQVIEIpEInTt3Rnh4eK0xRW8yNjbm7m4DIPFeX18f7dq1Q2pqKrp27VqrvCY9PT2oqanh3r173DQubyslJQVz5szBuXPn4OzsDB6PBwcHB66jZ2hoyI2BuXLlCoYPH46hQ4eic+fO9bZdXV2NiooKAEC/fv1w4MABjB8/Hjo6Ojh06FC926uoqGDdunVYu3Ytunfvzq03MTGReNx7cXExsrOzJc7eNfVA+ZCQEDx9+pTLd1VVFbKzsxEWFobRo0c3ur2OHTsiMTGx1vry8nJ4e3sjNDQUY8aMgZKSEsaNG0dPxyakmaT9kIaKjAp0/717/ZUJaQAapF3Drl27cO7cOaip1T41yxjjfrlNnDgRu3fvRkJCAkpKSiRuW1dSUsL48eOxfv16lJaW4t69exIDgWvi8/mYPXs2Fi1axF2mSktLw+nTpxsde3FxMXg8HvT09CAWixEUFIT4+Hiu/PDhw3j27BmAV3Pk8Xg87qyLoaFhnQPJfXx8EBgYiEuXLkEsFsPY2BgWFhZ48eIFd9alPr6+vigrK8OpU6e4dVOmTEFQUBBiY2NRXl6OVatWwcnJSeYZt4bEWpdr167h8ePHuHHjBmJjYxEbG4v4+HhMnTqVG6Rf8+f8evlNNevMmjULQUFBOHfuHMRiMdLS0vDgwQNUVFSgoqICenp64PP5CA8Pf6ufK3mF/qqWv9aU88LbhUjZmAKb/Tbgq7TeX2utKedtQev9n9QMOnfuLDEWpebZi5q3p3/44YdYtGgRXF1dYW1tDTc3N4m6P/zwA4qKimBkZISZM2di5syZtdp67csvv4SVlRWcnJygpaWFESNG4OHDh1Lj4/F4uHbtmsRzkAQCAW7dugVbW1ssXboUzs7OMDIyQnx8PAYNGsRte/PmTTg5OUEgEGDMmDEIDAzkJhVev349ZsyYAaFQiN9//73Wfn18fLBlyxbMmTMHmpqaGD9+PObNm4evvvoKo0aN4jpe0uJ9jc/nY+PGjcjNzeXWubm5YdOmTfD29oaJiQmePHnCjeV6c/vX3oy1MY8NCAkJwdixY9G9e3cYGBjAwMAAhoaGWLhwIcLCwpCbm1urPWnt11zXt29fBAUFYfHixdDW1oaLiwtSU1MhEAgQGBiIiRMnQkdHB/v378eYMWMaFCchpOGqi6txb/I9WH1rBXUr9ZYOh7xHGjxZbYMao8lqCWkS9JmRRGMz5K+15Pz+rPtg1Qw2u21aOpR31lpy/j6p67uWxiARQghplV4ceIH8y/lwvNWw57IR0hh0BokQBUSfGULqVvq4FNH9o2EXYQdBb0FLh0Naqbq+a2kMEiGEkFZFXCnGvSn3IFotos4RaTbUQSKEKDyao0r+FDnnT9Y+gbK+MswWmrV0KE1KkXPeFtEYJEIIIa1Gzt85eBH6An1i+ijkhOLk/UFjkAhRQPSZIaS2ipcVuOlwEzZ7bCB0Fda/ASH1oDFIhBBCWjUmZrg/4z6M/Iyoc0TkgjpIhBCFR2Mz5E/Rcp76VSqq8qtgsd6ipUNpNoqW87aOOkhywufz8fjx45YOo0FePwmaLvEQQhRBzpkcpAWmwfaQLfjK9GuLyEeb/59mYWEBQ0NDlJSUcOt+/fVXDBs27K3bdHFxwa5du945tt27d4PP5zdoQtimJBKJUFhYSAMgicKgpwvLn6LkvCylDAnTEmCzzwbtzdq3dDjNSlFyTl5p8x0kABCLxfjuu+/euR3GGMRicZN1LIKDg9GzZ09uIlV5qKqqktu+CCGkLtVl1bg74S5E/xFB6ELjjoh8tfkOEo/Hw7JlyxAQEID8/Hypda5evYq+fftCW1sb/fr1w7Vr17gyFxcXrFmzBoMGDYKGhgamT5+OS5cuwd/fHwKBAAsWLODq/v3337C2toZQKIS/v3+dcaWkpODKlSsICgrC33//jRcvXnBlkZGRMDMzw9atW2FgYAATExMcO3YMJ0+ehLW1NXR1dbFlyxauPmMMW7ZsgZWVFfT09DBp0iRu0tjk5GTw+Xz89ttvMDc3x/Dhw5GSkgI+nw+xWAwAyMnJwccffwxTU1Po6Ohg3LhxAIDc3FyMGjUKBgYG0NHRgZeXF9LS0s0Bf14AACAASURBVBr5EyCkfjQ2Q/4UIeeJnyaifef2MFvyfj3vSBZFyDn5nzbfQQKAPn36wMXFBQEBAbXKcnJyMHLkSCxatAg5OTlYsmQJRo4cKTErfWhoKHbu3ImioiLs3r0bgwcPxo8//ojCwkIEBgZy9cLCwnDz5k3ExcXh0KFDiIiIkBlTSEgIhg4dit69e6NPnz7Yu3evRPmLFy9QXl6OjIwMbNy4EZ988gn27t2LmJgYXLp0CRs3bkRKSgoAIDAwEH/++ScuXryIjIwMCIVC/Pvf/5Zo7+LFi7h//z4iIiJqjT3y9fVFWVkZ7t27h5cvX2LJkiUAXnW8Zs2ahdTUVKSmpkJNTa3ejh8hhDRE+q/pyL+aj667utLlftIyWBOS1Vx9uzmP803yehsWFhbs7NmzLD4+nmlpabHMzEy2c+dO5uLiwhhjLCQkhPXv319iG2dnZ7Z7927GGGMuLi5s3bp1EuUuLi7s119/lVjH4/HYlStXuOWJEyeyLVu2yIzLysqK/fLLL4wxxr755hvWq1cvruz8+fNMTU2NicVixhhjBQUFjMfjsaioKK6Oo6MjO378OGOMsW7durGzZ89yZenp6UxZWZlVV1ezJ0+eMB6Px548ecKVv15XXV3N0tPTGZ/PZ3l5eTJjfS0mJoYJhcJ665H6NfFHk5BWJT8qn13Wv8yK7xe3dCjkPVfXd61CPEnbhbm0dAjo3r07Ro0ahS1btsDGxoZbn56eDpFIJFHX3Nwc6enp3HLHjh1rtSftLx4jIyPuvbq6OoqKiqTGcuXKFSQnJ2P8+PEAgAkTJmDp0qWIjY1Fr169AAC6urrcPtTU1AAAhoaGXBtqampc+ykpKRg3bhz4/P+dMGzXrp3EZTtpxwAAT58+hY6ODrS0tGqVlZSUYPHixYiIiODOqBUVFYExRn/xEULeSkVmBe5OuAvrHdZQ76re0uGQNowusdWwYcMG7Ny5U2IcjampKXep6rWUlBSYmppyy292Bt61cxAcHAzGGHr27AljY2P07duXW/82RCIRTp06hdzcXO5VUlICY2PjemPu2LEjcnJypI7P2rZtGx4+fIioqCjk5+fjwoULYIzR4wFIk6OxGfLXEjkXV72ahNbwI0Poj9WX+/5bGv0/VyzUQarB0tISkyZNkrijzcPDAw8fPsT+/fv/H3t3Hh9XXS/+/3VmzUz2TJamTdt0X2jShraUFoQimyBFEKsoW1m8IBekXq8X4SuL4v2iV9Cf4FWvXIWyCvp1QQQUkVYK2AVIui9Am6Rpmz2TZNYz53x+f5zJZOmWlGQySd7Px+PTz1lmzvnk3Vne8zmfcw6xWIznn3+eXbt2cckllyQe0zchKCoq4sMPPzzuvo6VRITDYV544QUee+wxqqqqEuXRRx/l2WefxTCMAf9dt9xyC3fffTc1NTUANDY28uKLL/brucXFxVx00UXceuuttLW1oes6b775JmD1Fnk8HrKzs2lpaeHb3/72gNsmhBBd9n1rH5pNY8oDU4a7KUJIgtTXvffeSzAYTPSo+Hw+XnrpJR5++GHy8/N56KGHeOmll8jLy0s8p2/vyx133MFvf/tb8vLyWL169VH3o2naUXtt/vCHPyTOhissLEyU66+/nlgsxl/+8pejPvd4vVZ33HEHl156KRdccAFZWVksXbqUjRs3Hve5PZc99dRTOJ1OZs+eTVFRUSKBXL16NaFQiPz8fJYtW8ZFF10kh9bEkJDrwyRfsmPe+LtGGn7dwJxn56DZx+bniLzOU4vcrFaIFCTvGTGWBHYFqDyrkvJXyslcmDnczRFjiNysVggxosnYjORLVsyDe4JsuXAL034wbcwnR/I6Ty0DTpAMw6CiooIVK1YMRXuEEEKMEZ1bOqlcXknp/aWMu27ciZ8gRBIN+BDbD3/4Q9599106OjqOGOgrh9iEGBzynhGjXfuGdrZeupUZP5lB4crC4W6OGKMG7RDbgQMHePnll7npppvkw1sIIcRJaX2jla0rtjL78dmSHImUNaAE6Wtf+xo/+MEPel1wUAghhpqMzUi+oYp585+b2fGFHcx9YS6+i31Dso+RSl7nqaXfV9J+6aWXKCwspKKi4rj/iatWraK0tBSAnJwcFixY8HHbKMSY1PU+6zr1V+ZlPpnzlZWVg7791rWtFP6skLI/lfFe6D1Ymzp/byrMV1ZWplR7RuN81/T+/fs5kX6PQbr77rt56qmncDgchMNh2tvbueKKK3jyySe7NyZjkIQYFPKeEaPNoccPse//7KP81XIyyjOGuzlCAMf/rD2p6yCtW7eOhx56iD/96U/92pF82AsxMPKeEaPJgUcOUPtwLfP/Ol/uryZSypBcB0mumDxwy5cv55e//OWQ7+crX/kK3/3ud4d8P0IkS8/ucZEcgxFzUzfZd/8+6h6to+IfFZIcnYC8zlPLSSVIZ599dr/v5ZXq1q9fz7Jly8jJycHn83HmmWeyefPmj73d+++/n2uuuabXsmPdXuR49u3bh81m49Zbb+33c372s5/xrW99a0D7EUKIwaKUouGFBjadson2t9pZ8I8FpE1OG+5mCTEgY/p0tPb2di655BLuuOMOWltbqaur47777sPtdg930xKefPJJ5s2bx/PPP080Gh3u5ggxLLoGWorkOdmYt/ythXcXv0vNf9Uw46czmP/afNzFqfOZmsrkdZ5axnSCtGfPHjRN4wtf+AKappGWlsb5559PWVkZYP0K+u53v0tpaSlFRUVcd911tLe3A1ZX6MSJE3ttr7S0lNdff51XX32VBx98kOeff57MzEwqKioSj9m/fz9nnnkmWVlZXHjhhTQ3Nx+zfUopnnrqKe6//358Pt8RY76+9rWvUVRURHZ2NuXl5ezYsQOwziS85557AGhtbeWSSy6hsLCQvLw8VqxYQV1d3ccPnhBC9NDxbgdV51ex9yt7mfQfk1i4cSF55+Wd+IlCpKgxnSDNmjULu93OqlWrePXVV2ltbe21/vHHH2fNmjWsXbuWjz76iM7OTm677bZjbq/rENqnPvUp7r77bq688ko6Ojp4//33ASvhefbZZ3niiSdoaGggGo3y0EMPHXN769evp76+nosvvpiVK1eyZs2axLq//OUvvPnmm+zduxe/389vfvMb8vLyerWja5833ngjNTU11NTU4PF4jvs3CJGKZGxG8vU35sG9QbZ/YTtbV2wl/4p8Fu9YTOHnC9FsMk51oOR1nlr6fR2kobR27eC8kZYvH9hZP5mZmaxfv57vf//7fPnLX+bw4cNcfPHFPPbYYxQWFvLMM8/w9a9/PXFdpwcffJB58+bxxBNPnHDbSqkjRsZrmsYNN9zA9OnTAfj85z9/3LFca9asYcWKFaSlpbFy5Up+8IMf0NTURH5+Pi6Xi46ODnbu3MnixYuZNWvWEfsHyMvL4/LLL08sv/vuu/nkJz/Zn/AIIcQxhWvC1DxYQ8NvGpj4bxOZ/avZ2NPtw90sIQZNSiRIA01sBtPs2bN5/PHHAdi9ezdXX301q1ev5tlnn+XQoUNMnjw58dhJkyYRi8Wor68/6f2NG9d9Q0aPx0NnZ+dRHxcKhfjtb3+baNuCBQsoLS3lmWee4Y477uCcc87htttu41//9V+prq7ms5/9LA899BCZmb3vhh0MBvna177GX/7yl0QPWWdnJ0opORNRjBgyNiP5jhXzwPYANf9VQ/NLzRTfVMyS3Utw+pzJbdwoJa/z1DKmD7H1NWvWLK677jq2bdsGwPjx43tdbbOmpgaHw0FRURHp6ekEg8HEOsMwaGxsTMx/3OTj97//Pe3t7dx8880UFxdTXFxMbW1tr8Nst99+O5s3b2bHjh3s2bOHH/zgB0fs/+GHH2bPnj1s3LgRv9/PunXrjtq7JYQQx+N/y8/WS7dSeW4l3llelnywhGnfnybJkRi1xnSCtHv3bn74wx8mBi3X1tby3HPPsXTpUgC++MUv8qMf/Yj9+/fT2dmZGFdks9mYOXMm4XCYl19+GV3X+e53v0skEklse9y4cezfv/+IRKS/icmaNWu48cYb2bZtG1VVVVRVVfHWW29RVVXFtm3b2Lx5Mxs2bEDXdbxeL2lpadjt9sQ+uvbT2dmJx+MhOzublpYWvv3tb3/suAmRbDI2I/nWrl2LMhVNLzXx3pnvsfPaneRdnMfp+05n8t2TceZKYjTY5HWeWsZ0gpSZmcmGDRtYsmQJGRkZLF26lPLych5++GEAbrjhBq655hrOOusspk6ditfr5dFHHwUgOzubn/70p9x0002UlJSQkZHR66y2lStXAuDz+Vi0aFFiec+epWNdF6muro6///3vrF69msLCwkQ59dRT+dSnPsWTTz5Je3s7//Iv/0JeXh6lpaXk5+fzjW9844jtrl69mlAoRH5+PsuWLeOiiy6SQ2tCiOMydZOWv7awqXwT++/dT8ntJZy2+zQm3DIBu0fGGYmx4aRuNXLMjcmtRoQYFPKeEcMl1hlj24ptKFMx+VuTyT0vV35UiVHreJ+1KTFIWwghxPCLdcTYevFWPDM9zPrFLDS7JEZi7BrTh9iEECODjM0YejF/jC0XbsE718usx2ax7s11w92kMUde56lFEiQhhBjj9DadqguqyKjIYObPZspFHoVAxiAJkZLkPSOSRW+xkqPsM7KZ/v9Nl/FGYkw53met9CAJIcQYpTfrVJ1bRc7ZOZIcCdGHJEhCiJQnYzMGX7QxSuU5leRemMu0h6YdkRxJzJNPYp5aJEESQogxJlpvJUe+S31MfXCq9BwJcRQyBkmIFCTvGTFUIociVH2yioIvFFB6X6kkR2JMkzFIQ2T58uX88pe/HHX7Gmz19fWcddZZZGVlJa723deDDz7Il7/85SS3TIixJfRRiMqzKym8qpAp90+R5EiI4xjzCdL69etZtmwZOTk5+Hw+zjzzTDZv3tyv5x7rViHHsn37di644AJ8Ph+5ubksWrSIV155ZUj2NRzuv/9+bDYbGzdu7LX8F7/4BYWFhbS3t/e6oW5Pd911F4899lgymilGIBmb8fG1b27n/TPfp2R1CaXfKj3h4yXmyScxTy1jOkFqb2/nkksu4Y477qC1tZW6ujruu+8+3G73kOxvxYoVXHjhhdTX19PQ0MAjjzxCVlbWkOzreEzTHPRtKqV48sknKSsr48knn+y1rrq6mjlz5hzzuYZhDHp7hBDdml9pZutFW5nx0xlMuHXCcDdHiJFBDaJjbW6QdzNoNm3apHJyco65/r777lNXX311Yn7fvn1K0zRlGIZSSqnly5eru+66S5122mkqKytLfeYzn1EtLS1H3VZjY6PSNE35/f6jrm9tbVWf/vSnVUFBgcrNzVWXXHKJOnDgQGL98uXL1T333KPOOOMMlZmZqS644ALV1NSUWP+5z31OjRs3TmVnZ6uzzjpLbd++PbHuuuuuU7fccou66KKLVHp6unr99dfVSy+9pBYsWKCysrLUxIkT1f3333/E37lmzRo1adIklZ+fr/7zP//zuLFct26d8vl86o033lA+n0/pup7Yt9PpVC6XS2VmZqq//e1v6r777lNXXHGFuvrqq1VWVpb63//93yNi/eabb6qlS5eqnJwcNXHiRPXEE08opdRx2z2apOp7Row8B395UK0vWq/a3mob7qYIkXKO91k7pnuQZs2ahd1uZ9WqVbz66qu0trb2Wn+iQ1oq3mvy+OOPc+jQIRwOB1/96leP+lifz8f06dO56qqr+OMf/0h9fX2v9aZpcuONN1JTU0NNTQ0ej4fbbrut176effZZnnjiCRoaGohGozz00EOJ9Z/+9Kf54IMPaGxs5NRTT+Wqq67qtf3nnnuOe+65h87OTs444wwyMjJ4+umn8fv9/PnPf+ZnP/sZf/zjH3s956233mLPnj28/vrrfOc732HXrl3HjMWaNWu4/PLLWb58OR6PhxdffBGAJ554gquuuoo777yT9vZ2zj33XABefPFFVq5cid/v56qrruoV6+rqai6++GLuuOMOmpqaqKysZMGCBQD9arcQwvrM2P+d/VR/t5qKdRVkL8se7iYJMaKkRILUNb7m45aByszMZP369Wiaxpe//GUKCwv5zGc+Q0NDA8AJzyLSNI1rr72WuXPn4vV6eeCBB3jhhReOeSbfG2+8QWlpKV//+tcZP348Z599Nh988AEAeXl5XH755aSlpZGRkcHdd9/NunXrej3/hhtuYPr06aSlpfH5z3+eysrKxPpVq1aRnp6O0+nkvvvuo6qqio6OjsT6yy67jKVLlwLgdrs5++yzOeWUUwAoKyvjyiuv7LU/IHG4sby8nPnz51NVVXXUOASDQX7729+ycuVKAK644oojDrP1jcmyZcu49NJLAUhLS+u1/tlnn+X888/nC1/4Ana7nby8PObPnw/Qr3aL0UfGZgyMGTPZc/Memv7QRMXbFXhneQe8DYl58knMU0tKJEhKqUEpJ2P27Nk8/vjj1NbWsm3bNg4ePMjq1av7/fyJEycmpidNmoSu6zQ2NnLLLbeQmZlJZmYm3/ve9wCYMGECjz76KB988AHV1dWkp6dz7bXXAlaScfPNN1NaWkp2djZnn302fr+/1981bty4xLTH46GzsxOwxvB885vfZPr06WRnZzNlyhQAmpqaACu56tlOgA0bNnDOOedQWFhITk4O//M//0Nzc3Ovx/Tcn9frJRAIHDUGv//973E6nYneoZUrV/LKK68csb2eSkpKjrmutraWqVOnHnVdf9otxFhmBAy2XbaNcE2YBesW4B43NGMqhRjtUiJBShWzZs3iuuuuY9u2bQCkp6cTDAYT6w8fPnzEc2pqanpNO51OCgoK+PnPf05HRwcdHR1885vfPOJ5JSUl3HrrrYl9Pfzww+zZs4eNGzfi9/tZt25dvxO/Z599lhdffJHXX38dv9/Pvn37gOP3gH3pS1/isssu48CBA7S1tXHLLbec9ODtNWvW0NHRQUlJCcXFxVxxxRXous4zzzxz1MefqMdv0qRJfPjhh0PebjFyLF++fLibMCJEG6wLQDrznZT9qQxHpuOktyUxTz6JeWoZ0wnS7t27+eEPf0hdXR1g9Vw899xziUNRCxYs4B//+Ae1tbX4/X4efPDBXs9XSvH000+zc+dOgsEg9957LytXrjzql39bWxv33XcfH374IaZp0tTUxK9+9avEvjo7O/F4PGRnZ9PS0sK3v/3tI7ZxrISns7MTt9tNXl4egUCAu++++4TP6+zsJDc3F5fLxcaNG3n22Wf7Neaqr7q6Ov7+97/z5z//maqqqkS58847E4fZ+j7vREnfl770Jf72t7/xm9/8hlgsRnNzc+Lw3sm0W4ixoH1TO+8te4+8C/OY/fhsbM4x/fEuxMc2pt9BmZmZbNiwgSVLlpCRkcHSpUspLy/n4YcfBkiMgykvL2fx4sWsWLGi15dx1xikVatWUVxcTDQa5ZFHHjnqvlwuF9XV1Zx33nlkZ2dTVlaGx+PhiSeeAGD16tWEQiHy8/NZtmwZF1100RFf/H333TV/7bXXMnnyZCZMmMC8efNYunTpMR/b5ac//Sn33nsvWVlZPPDAA3zhC1845r6Ot+ypp56ioqKC8847j8LCQgoLCykqKuL2229n69atbN++/Yj9H609PZdNmjSJl19+mYcffhifz0dFRQVbtmzpV7vF6CRjM47NCBl8eOeHbF2xlSnfncKUBwbnApAS8+STmKcWudWIEClI3jO9rV27Vg4/HIX/LT+7bthFxvwMZvxkBq5C16BtW2KefBLz5DveZ60kSEKkIHnPiOMxAgYf/Z+PaHyhkRmPzqDgioLhbpIQI9LxPmtPfgSfEEKIpGv9eyu7v7yb7DOyWbx1MU6fc7ibJMSoNKbHIAkhRgYZmwGx9hi7b9nNrut2MeORGcx5cs6QJkcS8+STmKeWfidI4XCYJUuWsGDBAubOnctdd901lO0SQggR1/pGK5vKNoEJi7ctxvdp33A3SYhRb0BjkILBIF6vl1gsxplnnslDDz3EmWee2b0xGYMkxKCQ94wAUKai+v9Wc/C/DzL7idnkXZg33E0SYlQZtDFIXq91ufpoNIphGOTlyZtVCCGGQrQpys6rd2IGTRa+uxD3eLkithDJNKAxSKZpsmDBAoqKijjnnHOYO3duv56Xm5s7aPdbkyJlLJTc3NyTekOPVmNtbIb/bT/vnvouGQsymP/3+cOSHI21mKcCiXlqGVAPks1mo7KyEr/fz4UXXnjUazasWrWK0tJSAHJycliwYAEtLS1A939+13Nk/uPPV1ZWJu4dlwrtGQvzXctSpT0yP3rmlVJMf386Nd+voemOJiLLIkxzTBuW9nTdDDuV4jPa5ysrK1OqPaNxvmt6//79nMhJXwfpgQcewOPx8O///u/dG9Nk3IQQQpwMvU1n9w27idRGmPubuXhKPcPdJCFGvePlLbb+bqSpqYm2tjYAQqEQr732GhUVFYPTQiGEGMM63u/g3UXv4p7gpmJ9hSRHQqSAfidIhw4d4pOf/CQLFixgyZIlrFixgnPPPXco2yb6oWe3oUgOiXnyjdaYK1NR99M6tlywhan/OZUZj87A5u73x/KQGq0xT2US89TS7zFIZWVlvPfee0PZFiGEGDNCH4XYfdNujE6DivUVeGd5h7tJQogeknIvNiGEEBZlKuoerWP/A/uZ9M1JlKwuweZIjV4jIcaa4+Utci82IYRIkuDuILtu3IWmaZz69ql4Z0qvkRCpSn62jHByzDr5JObJN9JjbsZMav6rhvfOeI/CKwtZsG5ByidHIz3mI5HEPLVID5IQQgyhzm2d7L5+N/YsOws3LcQzRc5QE2IkkDFIQggxBIyQQe0Paql7tI4p/3cKxTcVo2nacDdLCNGDjEESQogkUYai/ul69t2zj8xFmSx8byFpE9OGu1lCiAGSMUgjnByzTj6JefKNhJgrpWh+tZnNFZs5+IuDzH1uLvN+N2/EJkcjIeajjcQ8tUgPkhBCfEwd73Xw4X98SKQ2wtTvTyX/M/lyOE2IEU7GIAkhxEkK7Qux71v7aHujjcn3Tqb4xmJsTumYF2KkkDFIQggxiPRWneoHqjm85jAlXy1h5v/MxJEhH6dCjCbyU2eEk2PWyScxT75UiblSisNPHWbT3E0YQYPTdpxG6X2lozI5SpWYjyUS89Qy+t7VQggxBAK7Auz9yl5i/hjzXpxH1uKs4W6SEGIIyRgkIYQ4DiNkUP2f1Rz8+UFK7y1l/K3j5d5pQowSMgZJCCFOQvMrzez9171kLs5k8ZbFuMe7h7tJQogkkZ9BI5wcs04+iXnyJTvmkboI21duZ+/te5n5s5mc8vwpYy45ktd58knMU4skSEIIERfzx6h+sJpN8zfhneNl8dbF5F2YN9zNEkIMAxmDJIQY8yJ1EQ78+ACHfnkI38U+Jn9rMt5Z3uFulhBiiMkYJCGEOIrAzgC1P6il6Q9NFF1bxKL3FpE2eWTeGkQIMbjkENsIJ8esk09innyDHXP/W362fmYrlcsrSZuaxpK9S5jx/82Q5KgHeZ0nn8Q8tUgPkhBiTFBK0fxSMzXfryF6KMrEf5/I3F/Pxe6xD3fThBApSMYgCSFGNWUqmv7QxP7v7EfTNCbdNYn8z+bLtYyEEDIGSQgx9ihT0fi7RqofqEZzaEz5zhR8K3xomjbcTRNCjADyE2qEk2PWyScxT76BxFwZiobnG9hUvona79cy5T+nsHDzQvIvzZfkaADkdZ58EvPUIj1IQohRQRmKhhcaqH6gGnumnWn/NY28i/IkKRJCnBQZgySEGLGUUgS2Bmj+UzOHnzqMM89J6X2l5F6QK4mREOKEjpe3SIIkhBhRzIhJ6xutNL/UTPOfmtFsGr4VPvI/m0/O2TmSGAkh+u14eYuMQRrh5Jh18knMk++1373GoccPse2z23ir8C2qH6jGXeKm7M9lLPloCTMemUHucuk1GkzyOk8+iXlqkTFIQoiU5f+nn+rvVLPzHzsZf9F48i/LZ+b/zMRV4BrupgkhRjk5xCaESDn+f/qp/nY1gR0BJt01ieLri7G5pcNbCDG4ZAySEGJE8L/jZ/+39xPcGWTy3ZMZt2qcJEZCiCEzKGOQamtrOeecczjllFOYN28ejzzyyKA1UJw8OWadfBLzwed/x0/VhVXsuHIHBZ8tYMneJYy/eXwiOZKYJ5/EPPkk5qml32OQnE4nP/rRj1iwYAGdnZ0sXLiQ888/nzlz5gxl+4QQo1j7hnb23buP4K4gk/9PvMfIJT1GQojhd9KH2C677DJuv/12zj333O6NySE2IUQ/GAGDj+76iMbfNlJ6f6kkRkKIYTHo92Lbv38/77//PkuWLPlYDRNCjD2tb7Sy+6bdZJ+RzeJti3HmOYe7SUIIcYQB/2Tr7Ozkc5/7HD/+8Y/JyMgYijaJAZBj1sknMT85sY4Ye27dw65rdzH9x9OZ8+ScfidHEvPkk5gnn8Q8tQyoB0nXda644gquvvpqLrvssqM+ZtWqVZSWlgKQk5PDggULWL58OdD9ny/zgzdfWVmZUu0ZC/NdUqU9I2G+5bUWnrvmOTJPzeSLW7+IM8eZUu2T+SPnKysrU6o9Y2FePs+T8/m9du1a9u/fz4n0ewySUorrrrsOn8/Hj370o6NvTMYgCSF6iPljfPjvH9LylxZm/mImvk/5hrtJQgiRMCin+b/11ls8/fTTvPHGG1RUVFBRUcGrr746aI0UQowuza80s6lsE9hg8bbFkhwJIUYUuVDkCLd27dpEF6JIDon58ektOh/82wf41/mZ+dhM8s7L+9jblJgnn8Q8+STmySc3qxVCJEXjHxrZVLYJR6aDRVsXDUpyJIQQw0F6kIQQH1u0Mcre2/fS+V4ns345i5xP5Ax3k4QQ4oSkB0kIMSSUUtT/up5NZZtIm5TGoqpFkhwJIUYFSZBGuJ6nLorkkJhb6pcTdgAAIABJREFUIgcjbLt8G9XfrabsxTKm/dc07B77kOxLYp58EvPkk5inFkmQhBADopTi0BOH2LxgMxnzM1j07iKyTssa7mYJIcSgkjFIQoh+Uaai6cUmah6sQcUUs381m4z5cjV9IcTINej3YhNCjB1mzKTh1w3UPFiDzWNj8t2Tyb8sH82mDXfThBBiyMghthFOjlkn31iJuRE2qPt5HRtnbuTwLw8z/UfTWbhpIQWfLUh6cjRWYp5KJObJJzFPLdKDJIToJdYR4+DPD3LgRwfIXJjJnKfnkL0se7ibJYQQSSVjkIQQAAR2BahfU8+h/z1E7vm5TPrmJDLKZYyREGL0kjFIQoijijZFaXy+kcNPHiZSE6HwS4VUvFOBd7p3uJsmhBDDSsYgjXByzDr5RnrMzYhJ4+8a2Xb5NjZM34D/bT9TvjOF02tPZ/rD01MyORrpMR+JJObJJzFPLdKDJMQYoJSiY2MHh9ccpuGFBjLKMii6tojZa2bjyJKPASGE6EvGIAkxipkxk6bfNVH7cC16k07xDcUUXV1E2uS04W6aEEIMOxmDJMQYE+uIceiXh6j7cR3uEjeT7ppE/op8NLtcu0gIIfpDxiCNcHLMOvlSOebhA2E+/I8P+WfpP2l/u525v55LxZsVFFxWMKKTo1SO+WglMU8+iXlqkR4kIUaBjvc7qH24lpaXWyi6toiFmxfimeIZ7mYJIcSIJWOQhBjBwjVhPvz6h/jf9lNyRwnF/1KMM8c53M0SQogRQcYgCTHKGGGDAw8foPaHtZR8tYTZT87G7rEPd7OEEGLUkDFII5wcs06+4Y5585+b2TRvEx2bO1i4eSGl95WO+uRouGM+FknMk09inlqkB0mIESL0YYgPVn9AcHeQGT+Zge9TvuFukhBCjFoyBkmIFGcEDWoerKHup3VM/MZEJn5tIja3dP4KIcTHJWOQhBiBzJhJ4wuNfHT3R2SdnsWiqkWklcgFHoUQIhnkZ+gIJ8esk2+oYx7rjHHgxwfYMH0DB//nILMfn80pvz5lTCdH8jpPPol58knMU4v0IAmRIiKHItQ9WsfBXxwk95xcTnn+FLKWZA13s4QQYkySMUhCDLPAzgC1D9XS9LsmCq8qZOLXJuKZJhd5FEKIoSZjkIRIMUbAwP+2n7pH6mjf2M6Ef53AaXtPw5XvGu6mCSGEQMYgjXhyzDr5BhpzI2jgf8fPgUcPsHPVTjbO28hbBW+x71v7yPt0HqfvP53Se0slOToOeZ0nn8Q8+STmqUV6kIQYZHqrTsOvG+jY1EHH5g5CH4TwzvGSuSiT7GXZlHy1hPR56dhc8vtECCFSlYxBEmKQGGGDup/UUfv9WnLPyyX77GwyF2WSUZYh1y0SQogUJGOQhBhCylDUP1PPvnv2kbEggwXrFpA+N324myWEEOJjGNDP2htuuIGioiLKysqGqj1igOSYdfJ1xVwpRfOrzWw+dTMHf3aQOc/MoeyPZZIcDQF5nSefxDz5JOapZUAJ0vXXX8+rr746VG0RYsToeLeDqvOr+OCODyi9r5SKtyvIOTNnuJslhBBikAx4DNL+/ftZsWIFW7duPXJjMgZJjHKBnQGqH6imbW0bk++dTPGNxdicMr5ICCFGIhmDJMTHoLfoNDzfwOEnDhOpjTD+K+OZ+YuZODLk7SOEEKOV/PQd4eSY9dAwYyZNLzWxfeV2/jn1n7Sta6P026WcXnM6+z+xX5KjJJPXefJJzJNPYp5aBv1TftWqVZSWlgKQk5PDggULWL58OdD9ny/zgzdfWVmZUu0Z6fOhD0PM2DGD+mfq2e7bTt6FeXxm/2dw5jitx68nIRXaK/MyP1TzlZWVKdWesTAvn+dDP981vX//fk5ExiCJMc8IGzT8uoG6n9ShN+gUXVPEuGvH4Z3lHe6mCSGEGELHy1sGlCB98YtfZN26dTQ3N1NYWMh3vvMdrr/++n7tSIhUEz4Q5uDPDnLosUNkLsxkwu0TyLswD82uDXfThBBCJMHx8hbbQDb03HPPcfDgQSKRCLW1tb2SIzE8enYbihNTStG2vo3tn9/O5vLNGB0GFesrKH+lHN/Fvn4lRxLz5JOYJ5/EPPkk5qlFRpqKMcEIGzQ810DdI3UYQYMJt01g1v/OwpElbwEhhBBHknuxiVEtuDvIwccOUv9kPZmL44fRLshDs8lhNCGEGOvkOkhiTDFCBo3/r5FDjx0iuDvIuFXjqHi7Au90GXQthBCifwY0BkmkHjlm3a1zWyd779jLOxPfof7pekq+WsLSmqVM+960QU2OJObJJzFPPol58knMU4v0IIkRLdYRs3qLfnGIcHWY4huKWbh5IZ5Sz3A3TQghxAgmY5DEiBM+EKb5T800v9iM/y0/2WdlM/5fxpN3cR42h3SKCiGE6J9Buw7Sx9mRECdLKUVnZSfNLzbT9GIT4f1hfBf78F3qI+/CPDkTTQghxEkZtOsgidQzWo9Zm1GTlr+2sOdf9/DPSf9k+8rtxNpjTP/hdJbVL2POU3MoXFk4LMnRaI15KpOYJ5/EPPkk5qlFfnqLlBHrjNHyagtNv2+i5eUWvLO95F+WT/lfy/HO9qJpcmq+EEIczeHD8P778N57Vv3YY5CbO9ytGtnkEJsYVtGmqHXo7PdNtK1rI2tpFvmX5ZP/mXzc493D3TwhhEgpSkFNjZUIdSVD770HkQhUVMCpp1plxQpITx/u1qY+GYMkUoYZNenc0on/TT9Nf2yi8/1Ocs/PpeDyAvI+nYczxzncTRRCiJRimrBuHTz5JPzpT+B2906GKipg0iSQTvaBkwRpFFu7di3Lly8f7mYcU/hAmPZ/tidKZ2UnnqkespZm4bvER+55udg99uFu5oCkesxHI4l58knMk69vzHftspKip5+GvDy49lr4/OehpGT42jjayJW0RVIYQYOOdzto39CdEKmoIuv0LLJOz2LKd6aQuShTzjoTQohjaGqCX//aSowOHICrroKXXoLy8uFu2dgjPUjipChDEdgZoGNDB+0b22nf0E5ob4j0eelknZZF1lIrKUqbkiaDq4UQ4jg6OuDll+G552DtWrjkErjmGjj3XHDI78khJYfYxMcWbYzif8tP+zvtdGzsoOPdDlzjXGQtySLztEyylmSRMT8Dm1uuHCGEECfS0mKNJ/p//89Kis44wzp89rnPQWbmcLdu7JAEaRQbinECSilCH4Twr/db5S0/0cNRspdmWz1DS7LIXJyJM29sDqiWsRnJJzFPPon54Dt8GP7wB/jd72DDBquH6LOftXqMcnIk5sNBxiCJ4zKCBoGtAfxv+xNJkc1lI/vMbLLPzKbkqyWkz0tHs8uhMiGE6EspCIehra27+P3d042N8Ne/wtatcPHFcPPN8Pvfy2n4qU56kMYQpRSRugiBqgCdVZ2JEqmO4JnlIXtZdiIpSpuUNtzNFUKIlKMUfPAB/O1v8Npr8M471uEysC7MmJMD2dlW3bN84hNw3nmQdpIfrY2BRqrqq9jfth+33Y3X6cXj9Fi1w3PEfHZaNjZNhjyciBxiG2O6EqHQ3hChPSECOwMEtlhJkebQyJifQcb8DNLL08mYn4F3thebS95IQghxNE1N8Prr3UmRrlvJzvnnw1lnQWHhySc+fcXMGLubdrOlfgtV9VVWOVxFUA9SXlTOtLxpRI0oIT1EUA8SioV6TQf1ICE9xPZbtzMha8LgNGoUkwRplNJbdP7y3F9YlLGI4N4goT0hgnuChPaGsGfa8c704pnpwTvLS0Z5Bunz03GPk6tTf1wyTiD5JObJN1Zj3nWl6qoqePttKyHau9dKhM47T1F+Zh2t3o1sOriRjXUb2duyl8nZk5mdP5vZ+bOZ5ZvF7PzZTMmdgsN29FEshmlQ11HHvtZ97Gvbx0etH7GvbR8b1m/gQN4BJmRNYH7RfKuMs+pJ2ZPkjOAhIGOQRjBlKiK1EYK7ggR2BgjuChLcGSS4K4gZMqkrrmPq4ql4Z3jJvzzfSopmeORaQ0IIcQKhEGzbZiVDVVWwZYtVPB6YPx/KFrdx9b2b6czeyLuHN/JfdRuJvRFjSckSTht/GneecSczfTOp9lezq2kXu5p28fq+19nVtIvDnYeZkjOF2fmzmZE3A3/En0iGav21+Lw+puRMYWruVKbkTOHcKedyun461112HRmujOEOjUB6kIadUgq9QSdyIEK4NkykNpIowd1BgruDOHIceGd78c7x4p3tJX1OOt45XlzFLvlFIYQQfShlDY5uaID6eqvuOV1fb12let8+mDkzngyVm+TM2EFHzjtsa3uHdw68w4H2A5xafCqnjT+N0yZYpb89OSE9xN6Wvexq2sXe5r1kp2UzNXcqU3OnMjl7Mh6nJwmRECcih9iGUawzRqQmQrg6bNU18borGaqLYM+w4y5xkzYxDfdEd6J4Z1gJkSNbeoOEEGNbNGpdWbqhwTorrGd9tGVerzU2qKjIqo+YntxKa8Y/2Xz4Hf554J9srNtIYXohp5ecztKSpSyduJR5hfOOeZhMjA6SIA0iZSpi/hixlhh6i967btWJHo72SoTMsIl7kpu0SWnd9cTu2l3ixu49+XuRjdVxAsNJYp58EvPkG46Yx2Kwf7815qdvOXAAxo3rTnIKCrqTna7pggLIz1e4sttoiR7kUOchDnYc5FCHVR/stKbrOupoDjazaPyiRDJ0esnp5Hvzk/r39nW8mCul0PUGotHDie/Z3j1ZWq/a652FzeYausaOEjIGqR+UoYg2RInURYgciBCtixI5EEnMR+oi6I06sfYYjkwHjlwHjjwHzjxnr9o7w0vuebmJhMjpc8phMCHGINO0Tv92u63r3djkRFHa261Ep2eprbXqjz6C6morCZoxo7tceCFMnhohlr2XA537aA410xxsTtQfhuLT+5pp3mEtS3OkUZxZzPjM8YzPHE9xRjFTcqdwxqQzKM4opjizmNKc0pTqHbISoBba2zcQDu8/SqnGbk/H5SoGbEDPL3XVp4by8tdwu8cl8S8YfUZ1D5IRNtCbdPQGnWhDtLtu7LOsPkr0cBRHrgP3BKtXp6t2TXAl5l2FLhw5DrlgohACpaC11RrHcrRSXW0N9tV1CAat08AzMo4s6elH1kebzsuz7uJeVHRyyVZXew8etMbndHYev0Sj1n407dg1WL0+fYuud09Ho9YVpGtrwTBg4kTr7+iqS0pgwgSYOhWKSgLs79zFzqad7Gjckair26qZnDOZabnTyPfm4/P48Hl9x6y9Tu/g/mcPMqUUkUgNHR2b4+VdOjo2AzY8nimkpZUeUdzuyTgcMnh7sI3IQ2zKUBidBrGOGEaHgdFpWHV8OtYRI9Z2jENd8VrFFE6fE2eRE1ehC2fhsWt3sVvuIyaEAKwv9sOHrWTi4EGoq+tdHzxofeEDTJly9FJa2n2lZNO0zpjqSj4Cge7pjg5rvmtZz7rndHOztc+2Nigu7p1kdNU+nzX+pq7u6MXlspKR3NyjJ2uZmd3TTqeVVClltb+r7jkN1s1UnU6r7lm6ljmdVq9QSYl1AUVNg6gRZVfTLrbWb2Vrg1W2N2ynIdDADN8M5uTPYW7B3EQ9PW86bsfIvESJYQSIRusJBLb2SIg2o2kOMjMXJUpGxkLp8RkGSU2Q/Bv9qKjCjJiYURMVUZhREzMSnw6b1hietliv2vAb3cv8McywiT3djj3Djj3TKo5MR/d8hh1H7pGHuHrWNq9t1B/ekrEZyScxPzalFP6In8ZAI82hZtrCbbRH2vGH/fgj/u464qc90k5HpIPstGzGZ1iHQiZkTUgcFpmQOYEsdxaapvUr5rqhW/uKb9sf9tMcaOdQi5/6tnYa2/20BDrRolnYw4WoQAGGv4BoWyGhpgL8Tem0tmi0tFg9LQUFMH68lVCMH3+0aYVKa6E+cJhDnYc43HmYw52HOdRxiMMBq24INBA1osTMGLqpEzNjiaIb3fMep4dsdzY5aTnkpOWQnWZNdy3LdmeT7krHrtkxTTvtbTb8bXbaWuy0tdpoabbT2myno91OXpaLAp+LIp+LcQUuxhe5GV/kYsI4F7lZLlx2F9nubDJcGcf9fPy4r3NTmbRH2mkMNLKzaWevZOij1o+YkjOFsqIyygqtckrhKUzJmYLddvJjMgeLUgah0IdEInUoFUMpA6VigNFrXqkYphlF15vQ9cZEiUa7pwGczgLS00/plRC53eOP2G9/Yh4xTdpjMdoNg4543d6n7jAMvjFxIlmO1DmEmKqSOgZpz1f2YHPbsLlsaG7tyOk0G45sB06fk7SpaThyHDiye5QcB/ZsO3avHc02upMbIVJZJBahNdxKa6iV1nArbeG2xHRzsJmmYBONwUarBBppCjbRFGzC4/RQ4C3A5/Ulvtyz3Flku7PjpzpPI8ORhceeTZqWSYfeRkPoIA3Bg2xr2M6hzoPUddRR116HQjE+czxqn8K1zU1IjxLRdSKxKFEjim5GMZSOQRSwYdez0KLZEMnCCGajQlm4yCKNbLz2LDJcGTjSm1DencTcDUTyGgn5GmkvbQBN4UsrpNhbwDS3i5jS0Q2dD0ydHUYU3dDR23T0Zh29SieoB/E6vYzLGEdxRnGvuqK4gnEZ4yjwFpDmSMNpd+KwOXDYHDhtPabtTuyanVAshD/spy3chj9i1W3htsSy5lAzNf4aDGVgKhPDNDDcBuY4E3uRQZ5pkKPMRCIWNqLsiUXYZljDB6J1VryiRpRwLIw/4idmxsjz5OHz+Ky66xBVfL5uRx1VaVWYyjxmiRpRWsOttIRaEnVX8Yf9pLvS8Xl8zMqfRVlhGZ+e8Wm+eeY3mZ0/mzTH8N/OqOtQVyCwrVcJBnfjco3D7Z6IpjnRNAeaZj9G7cLp9OFyjSM9vQyXqxCnswCnswCXqwC7feA3XGvTdT4IhazS0cEHfr81reu0AFmmSVYsRpaukxWJkBkOkxUIWKW9naz2dtS//ZuV0YuTlrKH2IRIpkA0wMGOg7SGWxM9G+2R9kTpiHbP2zQbeZ6845Zsd3ZK/BI+HqUUBzsOsq1hG1sbtrKtYRvbGrZxqPMQraFWYmaMXE8uOWk55KblkuvJteq0XPI8eRSkF5ChFWB2FhBtyyfQWEDbwXwOH3BTW2sdogqFIBI5sths1uBll8s6VNM1ZkXXrXVOZ/wQjbcDW04dYSNINOgmL9uFL8dFvs9JQa6LonyrFBc6KSywk5tLr5Ke3j1W5kQC0QANgQYag43oho7T7sRpc+KyuxLTPWuv05sSX/InKxwL0xJqSQx47jndHGwmHAtj02zHLU67M/F6yPXk9noP5KTlDNsgaKVMYrG2Hj07TfFene6enlBoL4HAduz2TNLT5/UqXu+cE473iZome0MhqsNhMux2ch0OqzideG3HPnoRM00OR6McqK/nwKFDHGhu5kAgwIFolP1OJx9kZhK12Zh++DDTa2uZXlfHdL+f6eEw02Mxil0utOxs63hlVpZVuqZ71jNmWG8icVwjcgySEIMhEovQGGzkcOdh6trrEj0TdR1WOdhxkLr2OiJGhOKMYnxeH1nuLDJdmWS5s44oma5MTGX2+qXcEm7pPR//9ex2WDeUTHem43V6EyXd1T3fqzehx3TPHga33Z24CeWxbkzpsrsSv+p79jL0nA/pIXY17eqVEDntTuYVzqOssIx5hfOYnjWPtGgJsY5cOlu9tLRoNDXRqzQ3dw+6NU1r/EvfsTATJ1rjZDweKxHqW+zHyB2Vsgby6np3icWsRConp//JjhgdrESnnVisNVF0vRldbyEWa0HXm+N197w13YzNlo7LVRDvzclP9Oo4nfm4XAWkpU0jPf0UnM7cI3dsmtYpd83NhBsb2dPayo5AgB26zg6bjR1paexLT2dSWxulzc0E3G5avV6rpKVhaBq50Si5uk5eLEa2adIKHHC5aPB6yff7KWlpoSQUosQwKHE4KElPZ3JWFjOysijIy0PLz4f8/IFl+WLABi1BevXVV1m9ejWGYXDTTTdx55139ntHYmiMhfEwuqET0AN0RjsTJRDtnm8Lt1EfqKe+s56GYINVBxqoD9QTiAYoSC+gML2QCZkTrJLVux6fOZ48T94Rv/hM88iej2gU3n57Laedtpyul3rfGgDNxOYKgzMIziCGPUDECBLUu0tADxwxFiUxPiU+XkU3dKJGNPGcnjejDESDBON11Ihi0+zYsGHT7Gjx2pao7dg0J0X2mfhiZXg6yrA1zcN/sJBDh6yE59Ah6+8rLLQ+l/PzrUG/XdM9lxUVWUlQ16DboTYWXudDRSmFUjqmGUGpKKYZRSm91ziaI8fYxHjzzSqWLz8Tm82D3e7FZvNis3mw2dwnHNtp7dOI70cnFmvHMPzEYm3EYv54aUvUhuFH13smQS3xaT92ezoORy5OZ2689uFw+HA683A48nA68+LL8nosy8emm+D39yqm34+/o4OWQIDWUIjWUIiWaJTWWIxW06RV02i122l1uWjNyeFAYSE1Ph9T/X7mtrczNxplrlLMdbmYmZmJ2+ez3gTRKITDVpdpOEw4HKa1a7uxGG2mSW5GBiVFRRRPnIhz0iRrRHwf8jpPvkEZg2QYBrfddht/+9vfmDBhAosXL+bSSy9lzpw5g9ZQMXCVlZVD/obqGvzaHmknoAcI6aHEHaRDsRDhWPiIZb3uNN3jS73n3ae7kgFDGVZtGr2mY2aMUCyEYRpkujNJd6aT4cog3ZlBmj2dNFsGbi3DGl9iFuHUZ5MTPpucQCHT/UVEW4vobMqhtcWG3w/VBnxkWImPcZS6q+eiKxmKxY7s+XC5oL29Ep/PinnX90Tf2jBshMNegkEvwaB1mrfLZV3d1+PprjWt91lBR6u7TpWORruTNF23es9dLqs4HFavjN1uHaI6Wu1wQKwQtHGQWwzjSqB4sXWGUXGxVScr4ekvpUyUivHee5s5++yzh+WkC+vLPopphjHNMIYRSkybZhilIj3mI33qcI+k5Gh1JD4dQ5k6ygijDB1lRK35ngUD6zo3Kv6BHp+m57SJ0mKYxFDEMNFR6Gg40WxObJobzebChgMNOxp2UJo1rTQ0ZUMzNTSl8feXGylKz8AggqlFMQljEEFhYMONHTea5kJhoIh118raN9jQNCc2mxO7PQuHIxuHIweHIxu7vWs6C4c9mzTnBBxpGThiXpyxNBx6Go6IC0fIji2sgz9ELBgkGAzSEQjQGQjQEgrREWmhI3qYjliMDsOg0zRp1zRanU5aMjNpyc2lJTvbmk5Px5+TQ0Z6OrmxGHmmSS6Qa7eT53SSm5aGz+tlemYmuVlZ5LpcjHe7me7x4BrgdRXSgOJ4GYhkfJ6L/ut3grRx40amT59OaWkpAFdeeSV//OMfJUFKAqVUoldBN/REHTNj7Du0j11Nu3ot71t3Dczsm8D0TW66kqCus4Daw9Z01IiS4czCa88kzZ6BS/Pg1Dw48eAgDYfyYMeDw/RgVx40Mw2H6cVu+rCZHmyGF5vhIc3w4ol50AwvSk/D1J0YMTuG7iAWtWpDtxPTHRhRBzHdTrjTQ6jTRTCgEQhAY8BKGLquD5Oebv0Q8/msMSd5efFSALkzu+ezs60E4WjJg82msNlMNC2G223D7baTlmbD6Tx6snD//W3cf3/3/40JGEph9JhW8XXEf0ErM0o0EiUYjBIO6YRCUSKRKCgDNBNNM9DiNZjxaROF0X3atAPsTnDaweHsvm6uxQRloGHE61iP+Rhgxs+4icUPu8UwlYGpjPi0yYHmGDVNBprSsRFDUzE0paOhQ/xsHasnItqj56Gr6EdZFut6BSfq7l9qPZd19zRYbeyetmLhZMuWGOvW/Qea5sKWKO5e8xoO6zmqz5lG8b9dKSMepx5dfvHcQlPxNqmuKoZpi2FqMUx7DM20YTPs2GI2q+g2bLqGLaZZddd0FGw6aFHQdA1laKiYhtI1lGHDNDTMWLwYGoZhwzRtmLpCKRvK5sR0uMHuitcZmA63NW3rSmY0NFNZNVjLlLISHFNh6AoVsWozamLoYBgmpmFgGAamaaI7nehpaUQ9HnS3m2haGrrbje5yEY3Xm3atxfPWJ7vP9U8UA7tNx2bTsaGDbqJiCjMGSjdRukLFFBhWrJXDgW63E3U4iMbriNNpzTscRJ12os4oYXeAcJpB2B0l7AoTdrkIO52EXC7CXi/K68VjGGQaBpmmSaZSZNpsVnE6yXS5yHS7yfR4mJmeTp7HQ57TaSU/Dgd5Dgc5DgeOFL5iZ1tb23A3QfTQ7wSprq6OiRMnJuZLSkrYsGHDEY/70V+ftn7RKNP6baO6fuGYiV89pjLi68z4h7QZX259IVjPMTBME6UMDGUmPthV/PFdzzVMA4WBaVof9t3rY/HtmtYHJPEPR0yUZnZPx4uhFGb8Sy5mmolpQykM0ySmuv4GE6UZqPi20ax2WNtTPYpVJb5g+/TgWe2xtmP98rL+NhJtMxK/ApVmYlM27JodOw5sOLDFf/3VVIXY9vRvE8tsqnudTcUPrSg7mG400wVGd1ExJ8TcmDEXykhHhX14Ii48YRcFYTduHHhsLjwujTS3icel43bFcLmiOF1R7C4dp1PH7tJxOHTs7hB2Rzua3cBmM62kw6bQbAqbFp/WTDSbiaYpKzaaFSTNFg+WplBdQbOBppnY7AaazYhvz0gkEcRjCPGEACshsIqZmA+ZBuFWo3u9Zq23ioFdMzCVDRW/Oq01r6GwYWDH7FPv3Bfm92/8GBvW32FTJhoK6xlmonZqMXTlIEbf4kTHgYEDExumsmFiQ6HFa2u+a0v9oay/BAM7Mc1qaww7Bg4MLd5+ZcPQ7CilQfzvQ1n7RdkADaU0YjiIak7CmpOI5iRi86BMO6ayo5k2MOPPU3aUqaGUDUzrudY6DWVq1jK0+Ltfs74s4/MKMDUbCjCwEVN2dM2BjoMYdnQcRG1ODJsDU7MRCP2avzd9Fo8RxWNiF63lAAAKRklEQVSG8Rph0swIaSqCxwiTpqI4lU7M5sTQHMQ0OzHNQczuIKY5iWl2DJu1bdNuQ9lsmDYNpWmYNg3TZkNpoOK1gYOomYauudCVC0X8rFq3BmnW61Np1qtOj9ddRY+/Oh3x4tQ0nJqGI173mrbZsAN2mw2bpmH9L4BNs5Ifm1KJaa3r00XTen/SdM3HE3O7pmGPb6tXrWnY49t2ahoum82q4+3oO+1sacF7zTXHf931ODTRd1iZiidUStfJ6IqDUjhsNisu8eIA7KZpzSuFK147lMIVrx2AZlrfIV1JXldJzBsGZmcnht+fWG4YBvWmycH4Y4we9dHKQNd1tUHTtF7FFh+k3XPaMAx0XScWix2z3rZtG5s3b+61j1gsdsR+u+Ju9W6qI+YBXnvtNcaNk+sqfRz9TpD627X91F3X0Pe37QlHJamjP14l/tGO2Ib1od5nvu/6I2i9x4n0aVv3nWx6/8q1/nTV51G923esbfZd13O99Xytz3O0xHaV9dHZo+0qvr2uxACaD0Sw17b1bO0x9tcjhqr336K6lmla/Ed1V90dR6W0eGe+9UWY6OHvaquKb0Np8Rmt9676BEap3v+rWo8Haz0f1LUkvm0r+Y5/VXS9buJfvL3a0ncTPWtlB2WPb6vrSX2fQGK9VRvxwwYQiuq8/MJRXjla1z82rP836wwSTdOs3hzNBKK9/kZrnep+f/WY7n1npR576/Fe1I6y3GqGdtR11i66M/fEB2uPdapv3TUNmD3mu+PUY7rrdRT/W/o64n3c9Zg+ny99/+ZoNIr+hz8kttuzvcfSK04fY/p4yxJJgFKY8S9wm1Jo8R9cEaWI9KOt/W17zy/CZHjjxz8+YZv60y6bzYbdbsdmsyXKseZ71n2X9V3+cbbVtaxvOd46p9NJWlpar2Vdsej6/1d9Xg9d0w6HA4fDgdPpPGb93//939x8882JbTscjqO2oyv56vq/ONp8Xl7e4L0Qxqh+J0gTJkygtuvSsUBtbS0lJSW9HjNt2jTef+9D+pES9ZGcN/to1ekPDncTxpzOcOTEDxKDKhqNDncTkqZnopEqJ758nDZ19bSIE1u7du1wN2FMmTZt2jHX9fsstlgsxqxZs3j99dcZP348p512Gs8995yMQRJCCCHEqNPvHiSHw8FPfvITLrzwQgzD4MYbb5TkSAghhBCj0qBeKFIIIYQQYjQ47ikyN9xwA0VFRZSVlSWWVVVVsXTpUsrLy7n00kvp6OhIrNuyZQtLly5l3rx5lJeXJ8YMvPvuu5SVlTFjxgzuuOOOIfpTRoeBxPyZZ56hoqIiUex2O1u2bAEk5gMxkJiHw2G++MUvUl5ezty5c/ne976XeI7EvP8GEvNoNMr1119PeXk5CxYsYN26dYnnSMz7r7a2lnPOOYdTTjmFefPm8cgjjwDQ0tLC+eefz8yZM7ngggt6nWr+4IMPMmPGDGbPns1f//rXxHKJe/8MNOYtLS2cc845ZGZmcvvtt/falsR8GKjj+Mc//qHee+89NW/evMSyRYsWqX/84x9KKaV+9atfqXvuuUcppZSu66q8vFxt2bJFKaVUS0uLMgxDKaXU4sWL1YYNG5RSSl100UXqlVdeOd5ux7SBxLynrVu3qmnTpiXmJeb9N5CYP/744+rKK69USikVDAZVaWmpqq6uVkpJzAdiIDH/yU9+om644QallFINDQ1q4cKFiedIzPvv0KFD6v3331dKKdXR0aFmzpypduzYob7xjW+o73//+0oppb73ve+pO++8Uyml1Pbt29X8+fNVNBpV+/btU9OmTVOmaSqlJO79NdCYBwIBtX79evXzn/9c3Xbbbb22JTFPvuP2IH3iE58gN7f3fWr2/v/t3U9Ik38Ax/G3yQzE37LA3NgTCdY2t5GDxKhVECVFBym8aP8Eu9QhqEOH7nVKAi/dCiQRSaIU+nswIolGWYcOQh6eiK0lER1yLDL5dhg+6GI/9vwcjJ99Xrc92zMe3nwZ3z179n1mZtizZw8ABw4c4M6dOwA8efKEbdu2Od8I169fz5o1a8hkMnz//p329nYATp06xb1798o+0Vst3DRfanh4mJ6eHgA1d8lNc7/fTzabZWFhgWw2S01NDV6vV81dctN8enqaffv2AdDQ0EB9fT2vXr1Sc5d8Ph/xeByAuro6WlpaSKfTjI+P09vbC0Bvb6/TcGxsjJ6eHjweD01NTWzZsoVkMqnuLrhtXltbSyKRYO3atcveR80rw/WSotFolLGxMQBGR0edv/6/f/+eqqoqDh06xPbt27l69SqQX2By6XIAgUCAdDpdjmP/axRrvtTt27edCZKar1yx5gcPHsTr9eL3+2lqauLixYvU19ereRkUa97a2sr4+DgLCwvYts3U1BSpVErNV+DDhw+8ffuWHTt2MDs7S2NjIwCNjY3Mzs4C8OnTp2V9LcsinU7/sV3dS1NK80WF60xprFeG6wnSzZs3uX79Om1tbczNzVFTUwPklwGYnJxkeHiYyclJ7t69y8TEREXunbTaFGu+KJlMUltbSyQSqdARrj7Fmg8NDZHL5chkMti2TX9/P7ZtV/hoV4dizfv6+rAsi7a2Ni5cuMCuXbuWLdAn7szNzdHV1cXAwAD/FNwwdemCg1I+av7/VPLf/BeFQiEeP34M5M8a3b9/H4BNmzaxd+9eZ/XOw4cP8+bNG06cOEEqlXL2T6VSBAKBchz7X6NY80UjIyMcO3bMeRwIBNR8hQqbP3jwAIAXL15w9OhRqquraWhoIJFIMDU1xe7du9V8hYqN8+rqaq5du+a8LpFIEAwGWbdunZq7ND8/T1dXFydPnuTIkSNA/gzG58+f8fl8ZDIZNm7cCPy5OHAqlcKyLH2+uOSmeTFqXhmuzyB9+fIFyK+MevnyZc6ePQvkf3p49+4duVyOX79+8ezZM6LRKD6fD6/XSzKZxBjDrVu3nEEipSnWfHHb6Ogo3d3dzja/36/mK1TY/MyZMwCEw2EmJiYAyGazvHz5knA4rHFeBsXGeS6XI5vNAvn7S3k8HsLhsMa5S8YYTp8+TSQS4fz58872zs5OBgcHARgcHHQadnZ2MjIyws+fP7Ftm5mZGdrb2zXWXXDbfOl+S2msV8i/XcHd3d1t/H6/8Xg8xrIsc+PGDTMwMGCCwaAJBoPm0qVLy14/NDRkotGoicVizlX5xhjz+vVrE4vFTHNzszl37lxZrzJfbdw2f/r0qdm5c+cf76PmpXPT/MePH+b48eMmFouZSCRi+vv7nefUvHRumtu2bUKhkGlpaTEdHR3m48ePznNqXrrnz5+bqqoq09raauLxuInH4+bhw4fm69evZv/+/Wbr1q2mo6PDfPv2zdnnypUrprm52YRCIfPo0SNnu7qX5r8037x5s9mwYYOpq6szlmWZ6elpY4yaV4IWihQREREp4PonNhEREZHVThMkERERkQKaIImIiIgU0ARJREREpIAmSCIiIiIFNEESERERKaAJkoiIiEgBTZBERERECvwGfaiHquHEUkk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2" cstate="print"/>
          <a:srcRect l="20625" t="21000" r="43750" b="48000"/>
          <a:stretch>
            <a:fillRect/>
          </a:stretch>
        </p:blipFill>
        <p:spPr bwMode="auto">
          <a:xfrm>
            <a:off x="304800" y="1447800"/>
            <a:ext cx="4343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/>
          <a:srcRect l="20625" t="52000" r="27500"/>
          <a:stretch>
            <a:fillRect/>
          </a:stretch>
        </p:blipFill>
        <p:spPr bwMode="auto">
          <a:xfrm>
            <a:off x="4005261" y="3886200"/>
            <a:ext cx="5138738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10"/>
          <p:cNvSpPr/>
          <p:nvPr/>
        </p:nvSpPr>
        <p:spPr>
          <a:xfrm>
            <a:off x="5257800" y="1905000"/>
            <a:ext cx="28194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North America’s average GDP is off the charts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28600" y="4495800"/>
            <a:ext cx="35052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Log(y) scale makes it easier to see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East Asia surpassed Europe around 1992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GDP over time by Region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20000" t="33000" r="35000" b="8000"/>
          <a:stretch>
            <a:fillRect/>
          </a:stretch>
        </p:blipFill>
        <p:spPr bwMode="auto">
          <a:xfrm>
            <a:off x="1905000" y="1752600"/>
            <a:ext cx="5486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3 Countries Compare to Average</a:t>
            </a:r>
            <a:endParaRPr lang="en-US" dirty="0"/>
          </a:p>
        </p:txBody>
      </p:sp>
      <p:sp>
        <p:nvSpPr>
          <p:cNvPr id="5122" name="AutoShape 2" descr="data:image/png;base64,iVBORw0KGgoAAAANSUhEUgAAAkgAAAFCCAYAAAAKbSJUAAAABHNCSVQICAgIfAhkiAAAAAlwSFlzAAALEgAACxIB0t1+/AAAIABJREFUeJzs3XdcFNf6P/DPLgICLrD05oKCKKgIYgErgpKAYkNsESUaveol9qvXFlu+xkRMIcVEYxDEHqMmImIs2A0qCKJYQAEFVHrve35/+HMuK7sUhWWR5/167cudOWfOPPPgLoeZM3N4jDEGQgghhBDC4bd0AIQQQgghioY6SIQQQgghb6AOEiGEEELIG6iDRAghhBDyBuogEUIIIYS8gTpIhBBCCCFvoA4SIeS9xOfz8fjx45YOo07z5s3D559/3tJhEEKkoA4SIQrIxcUFOjo6qKioaOlQmsSjR48wefJkGBgYQEtLC9bW1liwYAHS0tIAAJGRkeDz+RAIBBAIBOjYsSMmTZqEmzdvSrTD5/PRoUMHCAQCmJmZYenSpRCLxc0a++7du6GkpASBQAAtLS3Y2dnh6NGjTdL29u3bsWbNmiZpixDStKiDRIiCSU5ORlRUFAwMDPDnn382eftVVVVN3mZdEhMT0b9/f5iZmeH27dvIz8/HlStXYGlpicuXL3P1TE1NUVhYiMLCQly/fh3dunXD4MGDce7cOYn24uLiUFhYiLNnz2Lfvn3YuXNnsx/DwIEDUVhYiLy8PPj7+2Pq1KnIzc1t9v0SQloOdZAIUTAhISEYPnw4fH19ERwcDAAoLy+HtrY27t69y9XLzMyEuro6srKyAAAnTpyAvb09hEIhBg4ciDt37nB1LSws8NVXX8HOzg4CgQDV1dXYsmULrKysoKmpie7du+PYsWNcfbFYjKVLl0JfXx+dO3fGDz/8AD6fz52tyc/Px6xZs2BiYgIzMzOsXbtW5pmc9evXY/DgwQgICICJiQkAQF9fHwsXLsSkSZOkbmNqaooNGzbgk08+wYoVK6TW6dq1KwYPHiyRkzeFhYXB0tIS+vr6WL58ORhjqKiogI6ODuLj47l6L1++hIaGBrKzs6W283rCAR6Ph2nTpqG8vBxJSUkAXv1sli1bBnNzcxgZGWHevHkoKyvjtv3qq6+4PP36668Sl/78/Pywdu1aru7OnTvRpUsX6OrqYsyYMcjIyODK+Hw+fvnlF1hbW0MoFMLf31/mcRNC3l2TdpBmzpwJQ0ND9OzZs966Fy9eRO/evaGsrIwjR45w62/fvo0BAwagR48e6NWrFw4dOtSUIRKi8EJCQjBp0iRMnDgRERERyMzMhKqqKry9vbF//36u3qFDh+Di4gI9PT3ExMRg1qxZ2LlzJ3JycvCvf/0Lo0ePRmVlJVf/wIEDCA8PR15eHpSUlGBlZYXLly+joKAA69atw7Rp0/DixQsAwI4dO3Dq1CnExsYiOjoax44dA4/H49ry8/ODiooKkpKSEBMTg9OnT+PXX3+Vejxnz56Ft7f3W+Vi3LhxiI6ORmlpKbfudWfl3r17uHTpEhwcHGRuf+zYMdy6dQvR0dE4fvw4fvvtN6ioqGDKlCkIDQ3l6u3fvx/Dhw+Hrq5unfFUV1cjKCgI2tra6Nq1KwDgv//9LxITExEbG4vExESkpaVh48aNAIBTp07hm2++wdmzZ/Ho0SNERkZKtMfj8bi8njt3DqtWrcLhw4eRkZEBc3NzTJ48WaJ+WFgYbt68ibi4OBw6dAgRERH1ZJAQ8tZYE7p48SKLjo5mPXr0qLducnIyi4uLY9OnT2e///47t/7hw4csMTGRMcZYeno6MzY2Zvn5+U0ZJiEK69KlS6x9+/asoKCAMcZYr1692DfffMMYY+zMmTPM0tKSqztgwAC2Z88exhhjc+fOZWvXrpVoq2vXruzixYuMMcYsLCxYUFBQnfu2t7dnf/75J2OMsWHDhrEdO3ZwZWfOnGE8Ho9VV1ez58+fM1VVVVZaWsqV79u3jw0bNkxqu+3atWMRERHc8vfff8+0tbVZhw4d2OzZsxljjJ0/f56ZmZnV2jYhIYHxeDyWnp7OGGOMx+MxTU1NJhQKmaWlJVu7di0Ti8VS98vj8ST2+9NPPzE3NzfGGGPXr19nIpGIK3N0dGSHDx+W2k5QUBBr164d09bWZsrKykxNTY1dvnyZMcaYWCxmGhoaLCkpiat/9epV1qlTJ8YYYx9//DFbtWoVV5aYmMh4PB5X38/Pj/u5zZw5k61YsYKrW1RUxJSVlVlKSgp3PFeuXOHKJ06cyLZs2SI1ZkLIu2vSM0iDBw+GUCiUWJeUlAQPDw/06dMHQ4YMwYMHDwAA5ubm6NmzJ/h8yRC6dOkCS0tLAICxsTEMDAyQmZnZlGESorCCg4Ph7u4OgUAAAPDx8eEus7m4uKCkpARRUVFITk5GbGwsxo0bBwBISUnBtm3bIBQKudezZ8+Qnp7Otd2xY0eJfYWEhMDBwYGrHx8fz12uy8jIkKhvZmbGvU9JSUFlZSWMjY25befOnSvzc6qrqysRh7+/P3Jzc7Fo0aJ6x0OlpaWBx+NBW1ubWxcTE4OcnBwkJiZi48aNEme23lTzGEQiERdH//79oaamhsjISNy/fx9JSUkYPXq0zHacnJyQm5uL3NxcjB49Gl9++SWAV5c5S0pK4OjoyOXCw8OjQXl80+uzRq9paGhAV1eXG8gOAEZGRtx7dXV1FBUVyWyPEPJu2jX3DubMmYNffvkFVlZW+OeffzB//nycPXu2QdtGRUWhsrKS6zAR8j4rLS3FoUOHIBaLYWxsDODV+Ja8vDzExcXBzs4OEydOxP79+2FgYAAvLy9oaGgAePXLf/Xq1Vi1apXM9mt2JFJSUjBnzhycO3cOzs7O4PF4cHBw4C5fGRsb4+nTp1z9mu87duwIVVVVZGdn1/oDRxo3Nzf88ccf8PPzk1jPGOP2J8vRo0fh6OgINTW1evcjTWpqKmxsbLj3pqamXNmMGTMQGhoKQ0ND+Pj4QEVFpd72NDQ0sH37dlhYWODixYsYNGgQ1NTUcO/ePe5nVlNdeXyTiYkJkpOTueXi4mJkZ2dLxEwIkZ9mHaRdVFSEa9euwcfHBw4ODpg7dy6eP3/eoG0zMjIwffp0BAUFNWeIhCiMY8eOoV27dkhISEBsbCxiY2ORkJCAwYMHIyQkBAAwdepUHDhwAPv27cPUqVO5bWfPno2ff/4ZUVFRYIyhuLgYYWFhMs8wFBcXg8fjQU9PD2KxGEFBQRKDlidOnIjvvvsO6enpyMvLw5dffsl1sIyNjeHu7o4lS5agsLAQYrEYSUlJuHjxotR9rV+/HpcuXcLSpUu5MzhZWVlISEiQevaHMYa0tDRs2LABu3btwubNm98uoQACAgKQl5eHp0+fIjAwUGJQ+LRp0/DHH39g7969mD59eoPbFAqFmDNnDr744gvw+XzMnj0bixYt4s6gpaWl4fTp0wBe5TEoKAj3799HSUkJNm3aVOtYX3cSp0yZgqCgIMTGxqK8vByrVq2Ck5MTRCKR1Djq61wSQt5Ns3aQxGIxtLW1ERMTw72k3XHy5pdkQUEBRo0ahc2bN6Nfv37NGSIhCiMkJAQzZ86EmZkZDAwMYGBgAENDQ/j7+2Pfvn0Qi8Xo168fOnTogIyMDHh4eHDbOjo6YufOnfD394eOjg66dOmCkJAQmZefbG1tsXTpUjg7O8PIyAjx8fEYNGgQVz579my4u7vDzs4Ojo6OGDlyJJSUlLgzRiEhIaioqICtrS10dHTg4+Mj84+fLl264J9//sGzZ8/Qq1cvaGpqYtCgQTAzM+M6DDweD+np6dxzkPr164e7d+/iwoULGD58ONdWXZfTpBkzZgwcHR3h4OCAUaNGYebMmVxZx44d0bt3b/D5fIljf1PNgdSvLVq0COfPn0dcXBy+/PJLWFlZwcnJCVpaWhgxYgQePnwIAPjwww+xYMECDBs2DNbW1nB2dgYAqKqq1mrbzc0NmzZtgre3N0xMTPDkyRMcOHBA5rFLi4sQ0nR4rIF/hjx48EDijorHjx9j06ZNWLBggUS95ORkeHl5cbcYDxw4EIsXL8aECRPAGMOdO3dgZ2fH1ffz84OXlxd3l0tFRQU8PDwwevRoLFy48J0PkBDy7sLDwzFv3jyJS0Dvg1mzZsHU1JS766y5JSQkoGfPnqioqGjQ5UlCSMtpcAepJrFYDFNTU0RFRUkMQJwyZQouXLiArKwsGBoaYuPGjRg2bBjmzZuHjIwMVFZWYsqUKVizZg1u3LiB8ePHIzc3F+3bt4exsTHu3LmD0NBQzJw5E927d+faDQ4OluhUEUKaV1lZGc6dOwd3d3e8ePEC3t7eGDBgAL7++uuWDq3JJCcnw8HBAbdv35YYHN3Ujh49Ck9PT5SUlGDGjBlo164d/vjjj2bbHyGkabxVB+n06dPYuHGjxFNwCSHvj9LSUgwdOhT379+HmpoaRo0ahe+++w4dOnRo6dCaxNq1a/Htt99i1apVWLlyZbPuy8PDA9euXYOSkhJcXFzw008/wdDQsFn3SQh5d2/VQZo5cyb69OmD+fPnN0dMhBBCCCEtqtEdpIqKCpiamuLevXvQ19dvrrgIIYQQQlpMo5+DFB4eDkdHR6mdI1NTU4kHwhFCCCGEKCpLS0skJiZKLWv0bRT79+/HlClTpJalp6dzz/Wgl3xe69ata/EY2tqLck45bwsvyjnlvC28Xk86/c4dpOLiYpw5cwbjx49vXK+KNJv37bbr1oByLn+Uc/mjnMsf5VyxNOoSm4aGBjfHECGEEELI+4qeVNbKvTm/FWl+lHP5o5zLH+Vc/ijniuWtbvOX2RiPhyZsjhBCCCGk2dTVb5HLGSQdHR1u3iB60Yte9b90dHTk8dFsNSIjI1s6hDaHci5/lHPF0ujb/N9Gbm4unVkipBF4PJqElBBCWpJcLrHJWk8IkY4+M4QQ0vzq+q6lQdqEEEIIIW+gDhIhROHR2Az5o5zLH+VcsVAHqRVTUlKCg4MD7OzsMH78eBQVFb1VO+np6fDx8Wni6AghhJDWi8YgtWICgQCFhYUAXj0/o2fPnli6dGkLR0WaAn1mCCGk+dEYpDbA2dmZm1MmKSkJHh4e6NOnD4YMGYIHDx5w652cnGBnZ4c1a9ZAIBAAePV4+549ewIAysrK8PHHH8POzg69e/fmTvnu3r0b48ePh4eHB6ytrbFixQr5HyQhhBAiJ9RBeg9UV1fj9OnT6NGjBwBgzpw5+P7773Hz5k1s3boV8+fPBwAsXLgQixcvRlxcHDp27Ci1rR9//BFKSkqIi4vD/v37MWPGDJSXlwMAYmNjcejQIdy5cwcHDx5EWlqafA6QtHk0NkP+KOfyRzlXLHJ5DhJpHqWlpXBwcEBaWhosLCwwd+5cFBUV4dq1axJjiioqKgAA169fx59//gkAmDJlCpYtW1arzStXrmDBggUAgK5du8Lc3BwPHz4Ej8eDm5sbd9bJ1tYWycnJMDU1be7DJIQQQuSOOkitmJqaGmJiYlBaWooPPvgAx48fx/Dhw6GtrY2YmJi3blfW9VhVVVXuvZKSEqqrq996H4Q0houLS0uH0OZQzuWPcq5Y6BLbe0BNTQ2BgYFYvXo1OnTogE6dOuH3338H8KqzExcXBwBwcnLi1h84cEBqW4MHD8bevXsBAA8fPkRqaiq6desmtdNEg4gJIYS8r6iD1IrVnI7C3t4eVlZWOHToEPbu3Ytdu3bB3t4ePXr04C6rffvtt/j6669hb2+PpKQkaGlp1Wpr/vz5EIvFsLOzw+TJkxEcHAxlZWVujjBZ+yekOdHYDPmjnMsf5Vyx0G3+bUhpaSnU1NQAvDqDdPDgQRw9erSFoyLS0GdGUmRkJF1+kDPKufxRzuWvru9a6iC1IZcvX4a/vz8YYxAKhfjtt9/QuXPnlg6LSEGfGUIIaX7UQSKklaHPDCGEND96UCQhpFWjsRnyRzmXP8q5YqEOEiGEEELIG+gSGyEKiD4zhBDS/OgSGyGEEEJII1AHiRCi8GhshvxRzuWPcq5YqIPUyly6dAndunVr6TDeybx58/D5559zy9u3b4ehoSE0NTWRk5MDgUCA5OTklguQEEJIm9fmxyBZWFjg5cuXUFJS4tZ9/PHHCAwMfOs2169fj6SkJOzZs6feui4uLoiLi8Pz58+hoqLy1vtsqFu3bmHOnDl4+PAhTExM8P3338Pd3V1m/cjISLi6ukJDQwM8Hg8mJib473//Cz8/vyaJp7KyElpaWoiKikKPHj2apM33gSJ/Zggh5H1R13dtm5+slsfj4cSJE3B1dZX7vpOTkxEVFQWRSIQ///wTEyZMaPZ9+vv7Y+TIkbh16xaSk5NRUlJS7zampqZ4+vQpAOD48eOYMGEC+vfvDxsbm3eO5/nz5ygrK2uStgghhJCmQpfY6pCUlARXV1fo6elBX18f06ZNQ35+Plf+5ZdfwszMDJqamujWrRvOnTuHU6dO4YsvvsDBgwchEAjg4OAgs/2QkBAMHz4cvr6+CA4Olig7efIkunfvDk1NTZiZmWHbtm0AXp3R6dixI1dvy5YtsLKygqamJrp3745jx47VeUwqKioQiUQAXp09s7W1bVROxowZA6FQiISEBISFhcHBwQFaWloQiUTYsGGDRN3Lly9jwIABEAqFEIlECAkJAQD4+flh7dq1ePToEXe5UFtbG8OHDwcA8Pl8PH78GMCr6VGWLl0KCwsLaGtrY/DgwSgrK2tUzKT1o7EZ8kc5lz/KuWKhDhLqnpV+9erVyMjIQEJCAp4+fYr169cDAB48eIAff/wRN2/eREFBAU6fPg0LCwt8+OGHWLVqFSZPnozCwkLExMTIbDskJASTJk3CxIkTERERgZcvX3Jls2bNwo4dO1BQUIC7d+/KPMNlZWWFy5cvo6CgAOvWrcO0adPw/Plzmfvs06cPli9fXmdcsojFYhw9ehR5eXno2bMnOnTogNDQUOTn5yMsLAzbt2/H8ePHAQApKSnw9PTEwoULkZWVhdu3b6NXr14AwE1826VLF9y7dw8AkJ+fjzNnztTa57JlyxATE4Nr164hJycHW7duBZ9P/20JIYQ0L4X4TcPjNc3rbTDGMHbsWAiFQu61a9cuAIClpSXc3NygrKwMPT09LF68GBcuXAAAKCkpoby8HHfv3kVlZSVEIhE3rxljrN7xI5cvX0ZaWhpGjx6NLl26wNbWFvv27ePKVVRUcPfuXRQUFEBLS0vmmagJEybAyMgIADBx4kR06dIFUVFRUuseOHAA58+fR2hoKEaNGsV1ks6cOYM+ffrIjDU9PR1CoRD6+vrYtGkTQkND0aVLFwwdOhTdu3cHAPTs2ROTJ0/m8rNv3z6MGDECkyZNgpKSEnR0dLgO0usc1fxXGrFYjKCgIHz33XcwNjYGn8+Hk5OTXMZqEcVCE3jKH+Vc/ijnikUhOkiMNc3rbfB4PBw/fhy5ubnca9asWQCAFy9eYPLkyTAzM4OWlhZ8fX2RnZ0N4NWZm2+//Rbr16+HoaEhpkyZgoyMjAbvNzg4GO7u7hAIBAAAHx8fictsR44cwcmTJ2FhYQEXFxdcv35dajshISFwcHDgOnfx8fFcjG/67rvvsGLFCnh6euLnn3+Gh4cHYmJicOXKFbi5ucmM1cTEBLm5ucjOzkZ0dDQmTpwIAPjnn38wbNgwGBgYQFtbG7/88gu376dPn77zRLhZWVkoKyuDpaXlO7VDCCGENJZCdJAU1apVq6CkpIT4+Hjk5+djz549EIvFXPmUKVNw6dIlpKSkgMfjYcWKFQBedbrqUlpaikOHDuHcuXMwNjaGsbExtm3bhtjYWMTFxQF4dSns2LFjyMzMxNixY7lOSU0pKSmYM2cOfvzxR+Tk5CA3Nxc9evSQeVamuroaFRUVAAAvLy8EBARgxIgRCAoKgr+/f6PzM3XqVIwdOxbPnj1DXl4e5s6dy+1bJBIhKSmp0W3WpKenh/bt2yMxMfGd2iGtH43NkD/KufxRzhVLozpIeXl5mDBhAmxsbGBrayvzrEZrI6tDUVRUBA0NDWhqaiItLQ1bt27lyh4+fIhz586hvLwcqqqqaN++PfeoACMjIyQnJ8ts99ixY2jXrh0SEhIQGxuL2NhYJCQkYPDgwQgJCUFlZSX27t2L/Px8KCkpQSAQSDyG4LXi4mLweDzo6elxl6Pi4+NlHqePjw82btyIuLg4iMVidO3aFRoaGigrK3urW8qLioogFAqhoqKCqKgoiUuEU6dOxZkzZ3D48GFUVVUhOzsbsbGxAOq+rFYTn8/HzJkzsWTJEmRkZKC6uhrXrl3jOnmEEEJIc2lUB2nhwoXw9PREQkIC4uLi3ptbs728vCAQCLiXt7c3AGDdunWIjo6GlpYWvLy84O3tzZ0dKi8vx8qVK6Gvrw9jY2NkZWXhiy++APCqIwIAurq6Usf2hISEYObMmTAzM4OBgQEMDAxgaGgIf39/rpMRGhqKTp06QUtLCzt27MDevXu57V/HYGtri6VLl8LZ2RlGRkaIj4/HoEGDZB7nsmXLMHPmTIwbNw6ampqYO3cuvv76a0yfPh0jR45EYWGh1O1knRH76aef8Nlnn0FTUxObNm3CpEmTuDKRSISTJ09i27Zt0NXVhYODA3d27PUgbVnt11wOCAhAz5490bdvX+jq6mLlypUSZ/FI20BjM+SPci5/lHPF0uAHRebn58PBwYG7/VpqY63wQZGEKCL6zBBCSPNrkslqnzx5An19fXz88cfo3bs3Zs+e3aCHDBJCyLuisRnyRzmXv6bKeeGtQvoDqwk0uINUVVWF6OhozJ8/H9HR0dDQ0MCWLVuaMzZCCCGENELmsUzcGXUHFRk0VvNdNXiqETMzM5iZmaFv374AXj1/R1oHyc/PDxYWFgBePR3Z3t6+aSIlpI15/dfk63EJbXnZxcVFoeJpC8uv1ylKPG1l+bW32b4wuhA6W3RgF26Haw+vAQ9b/ngUbfn1+4ZMiN6oyWqHDBmCX3/9FdbW1li/fj1KS0vx5Zdf/q8xGoNESJOgzwwhpDEKbhTgzsg7sD1kC6GLsKXDaTWaZAwSAHz//ff46KOP0KtXL8TFxWHVqlVNEiAhhNTlzb+uSfOjnMvf2+a8+F4x7njdQddfu1LnqAk1+BIbAPTq1Qs3btxorlgIIYQQ0ghlKWWI+zAOllstoTdar6XDea806hJbvY3RJTZCmgR9Zggh9al4UYGYwTEw9TeF2QKzlg6nVWqyS2yEEEIIaXmVeZWI+zAOhh8ZUueomVAHiSgUPp9f58NI30ZqaioEAgGdkWnFaDyM/FHO5a+hOa8uqUa8Vzy0hmjB/DPz5g2qDWvzHSQLCwuoq6tLTDWyYMGClg6rQQICAmBiYgKhUAhXV1eUlZXVu01UVBQ8PT0hFAqhq6uL/v37Y/fu3e8cS2RkJDp27PjO7TSEn58flJWV8fz58wbVF4lEKCwsrHcSYUIIUXTiSjHu+txF+07tYfWNFX2vNaM230Hi8Xg4ceIECgsLuVdgYGCj22GMyfUMxf3797F27Vr8/fffyMrKwvr168Hn1/3jvHbtGtzc3DBs2DAkJSUhOzsb27dvx6lTp+QSc3V19Tu3UVxcjCNHjsDW1hahoaFNEBVpDWo+m4fIB+Vc/urLORMz3Pe7D147Hrru6goenzpHzanNd5Dqsn79evj6+nLLycnJ4PP53GSpLi4uWLNmDQYOHAgNDQ08efIEV69eRd++faGtrY1+/frh2rVr3PYuLi5YuXIl+vfvDy0tLYwdOxa5ublc+fXr1zFgwAAIhULY29vjwoULMmNr164dlJSUIBKJoKSkhCFDhkBFRaXO4/nPf/4DPz8//Oc//4GOjg4AoHfv3jhw4ABX58SJE7C3t4dQKMTAgQNx584drszCwgLbtm1Dr169oK2tjcmTJ6O8vBzFxcXw8PBAeno6BAIBNDU1kZGRgfXr12PChAnw9fWFlpYWgoODcePGDTg7O0MoFMLExASffvopKisrG/gTAY4cOYJOnTph+fLlCA4OliiLiopCnz59oKWlBSMjIyxduhRA7Z9bUFAQbG1toampCUtLS+zYsaPB+yeEkJbAGMPD+Q9RkV4B2wO24CvTr+9mx5qQrOaaeDdNysLCgp05c0Zq2fr169m0adO45SdPnjAej8eqq6sZY4wNHTqUmZubs3v37rHq6mr2/Plzpq2tzUJDQ1l1dTXbv38/EwqFLCcnh6tvamrK7t69y4qLi5m3tzfX/rNnz5iuri4LDw9njDH2999/M11dXZaZmSk1tvz8fNapUyfm7u7OysrK6j3O4uJipqSkxCIjI2XWiY6OZgYGBiwqKoqJxWIWHBzMLCwsWEVFBZer/v37s4yMDJaTk8NsbGzYzz//zBhjLDIykpmZmUm0t27dOqasrMyOHz/OGGOstLSU3bp1i/3zzz+surqaJScnMxsbG/btt99y2/B4PJaUlCQzRldXV/b555+zgoIC1r59e3br1i2uzMnJiYWGhnLHe/36dcZY7Z9bWFgYe/z4MWOMsQsXLjB1dXUWHR1dbw7lSZE/My3h/PnzLR1Cm0M5lz9ZOReLxezRkkfsZv+brLKgUr5Bvefq+q5ViC4obwOvSV5vgzGGsWPHQigUcq9du3ZxZXXGzePBz88PNjY24PP5OH36NLp27YqPPvoIfD4fkydPRrdu3fDnn39y9adPnw5bW1uoq6tj06ZNOHToEMRiMUJDQ+Hp6YkPP/wQADB8+HD06dMHJ0+elLrviRMnYvbs2ejUqRPGjh2L8vJyAMC0adPwww8/1Kqfm5sLsVgMY2NjmcezY8cO/Otf/0Lfvn25WFVVVXH9+nWuzoIFC2BkZAShUAgvLy/cvn27zlwNGDAAo0ePBgC0b98evXv3Rr9+/cDn82Fubo45c+bUeaasptTUVERGRsLHxwcCgQAffPABQkJCuHIVFRU8evQIWVlZUFdXR//+/aW24+npiU6dOgF49XR4d3d3XLp0qUExEEKIvCVvSEbu2VzYhduhnaBRjy8k70AhMs3WtdzdRTweD8ePH4erq+tbbV9zYHJ6ejpEIpFEubm5OdLOoSCnAAAgAElEQVTT06XWF4lEqKysRFZWFlJSUnD48GH89ddfXHlVVZXUuB48eIArV64gLCwMfD4fU6dOxdixY3HkyBFcv34dq1evrrWNUCgEn89HRkYGrK2tpR5LSkoKQkJC8P3333PrKisrJeI3MjLi3qupqUmUSWNmJnn76cOHD7FkyRLcunULJSUlqKqqQp8+feps47U9e/agR48eXPw+Pj5YvHgxAgIC0K5dO+zatQufffYZbGxs0KlTJ6xbtw4jR46s1U54eDg2bNiAR48eQSwWo6SkBHZ2dg2KgbQMGg8jf5Rz+ZOW89StqXh54CUcLjpAWags/6DaMIU4g6SoOnTogJKSEm5Z2l1TNe8gMDU1RUpKikR5SkoKTE1NueXU1FSJ98rKytDX14dIJIKvry9yc3O5V2FhIZYvX15rn1VVVaiuroZYLAaPx8OePXvA5/Ph4OAAW1tb2NjY1NpGXV0dzs7O+P3332Uer0gkwurVqyViKCoqwqRJk2RuIy0PNde9uX7evHmwtbVFYmIi8vPz8X//93/c2KD6hISE4NGjRzA2NoaxsTEWLVqErKws7iyblZUV9u3bh8zMTKxYsQITJkxAaWmpRBvl5eXw9vbG8uXL8fLlS+Tm5sLT05MeAUAIUThpP6UhfXs67M/aQ8Wg7jGmpOlRBwmyLw/Z29vj4sWLePr0KfLz8/HFF1/Uua2npycePnyI/fv3o6qqCgcPHsT9+/cxatQorm5oaCgSEhJQUlKCzz77DD4+PuDxeJg2bRr++usvnD59GtXV1SgrK0NkZCTS0tJq7dPGxgZdunTB/PnzUVBQgIqKCowYMQKPHj2ChoaGzOP86quvsHv3bgQEBCA7OxsAEBsbiylTpgAAZs+ejZ9//hlRUVFgjKG4uBhhYWEoKiqqN4eGhobIzs5GQUFBnXktKiqCQCCAuro67t+/j+3bt9fbNvDqDrzHjx/jxo0biI2NRWxsLOLj4zF16lTuMltoaCgyMzMBAFpaWuDxeLXu7KuoqEBFRQX09PTA5/MRHh6O06dPNygG0nLomTzyRzmXv5o5fx78HKlfpKLX2V5QNVVtuaDaMOogAfDy8pJ4DpK3tzeAV+OAJk2aBDs7O/Tt2xdeXl61zojUXNbR0cGJEyewbds26OnpISAgACdOnODuGOPxePD19YWfnx+MjY1RUVHBPVLAzMwMx48fx+bNm2FgYACRSIRt27ZJPbvC5/Nx4sQJ5OXlwdLSEmZmZrh69Spu3bqF6OhorF27VupxOjs749y5czh37hwsLS2hq6uLf/3rX9xlKEdHR+zcuRP+/v7Q0dFBly5dEBISIvM5GzXPEHXr1g1TpkxB586doaOjg4yMDKlnkAICArBv3z5oampizpw5mDx5skQdWfsKCQnB2LFj0b17dxgYGMDAwACGhoZYuHAhwsLCkJubi4iICPTo0QMCgQCLFy/GgQMHoKqqKtGuQCBAYGAgJk6cCB0dHezfvx9jxoyRuk9CCGkJL39/icf/fQy7v+2g1kmtpcNps2guNjkaNmwYfH19MXPmzJYOhSg4+swQ0jZln8zG/Y/vwy7CDgJ7QUuH896r67tWIQZptyX0S48QQog0uedzcd/vPnr82YM6RwqALrHJGT0WnpDGo/Ew8kc5l6+CfwoQOi4UtodsoeWk1dLhENAZJLk6f/58S4dACCFEwRTfL8adMXcgWiGC0EXY0uGQ/4/GIBGigOgzQ0jbUJ5ejpiBMTBfZw5jP9kP8iXNo67vWrrERgghhLSAqvwqxHnEwXiOMXWOFBB1kAghCo/Gw8gf5bx+1aXVKLhR8FZne8XlYsSPjYfWYC2I/vtqBgbKuWKhMUiEEEJII1RkVSD9x3Sk/ZQGnhIPgr4CWP9sDVXjhj3QkYkZEnwT0E63Hbp814Vu3lFQNAaJEAVEnxlCFE9JYgmeff0MLw+8hP4EfZgtMYNaZzWkbEpB+o50WH1tBYOpBnV2eBhjSFyUiKLbRbCLsINSeyU5HgF5E41BkhOBQIDk5OSWDuOteHp6Ys+ePS0dRrPYu3cvPvjgA26Zz+fj8ePHUuvu3r0bgwcPlldohJBWIP96PuK94xHjHANlXWX0S+iHrju6QqObBvgqfHTa1Al2J+2Q8kUK4sfFo/x5ucy2nm59irxzeehxvAd1jhRcm+8gWVhY4OzZs43ezsXFBbt27ZJYV1hYCAsLi7eOpaioCB06dICnp+dbt/G2Tp48CV9f3yZv99atW3B0dIRAIEDXrl0bNO9ZQUEBFi1aBHNzcwgEAlhZWWHx4sXc/HGN9dFHHyEiIuKttiWKgcZmyF9bzzkTM2Qdz0L0oGgkTEmAtos2nJKd0GlTJ6gY1p44VuAoQJ9bfaDRXQM3e93Ei30vap2ZeB7yHGk/psHulB2UtZVrtdHWc65o2nwHSdp8YQ3drqkdOXIEIpEIkZGRePHiRZO3Lw1jrFkv5fj7+2PkyJEoLCxEREQEzMzM6qxfUVEBNzc3JCQkICIiAoWFhbh27Rr09PQQFRXV6P1XV1e/beiEkDaKiRnu+93Hk3VPYLbADP0e9YPZp2ZQ0qj7jA9flY/O/9cZPcN6IuX/UnB3/F1UvKgAAGSfykbSf5JgF25Hk8+2Em2+gyRLXl4eRo0aBQMDA+jo6MDLywtpaWkAgNWrV+PSpUvw9/eHQCDAggULAEheuvHz88O///1vjBo1CpqamnBycpJ5Wee14OBgfPLJJxg4cCBCQ0MlyiwsLBAQEAA7OzsIBALMmjULL168gIeHB7S0tDBixAjk5eVx9a9fv44BAwZAKBTC3t4eFy5c4MpcXFywZs0aDBw4EB06dMDjx49rnRHbuXMnbG1toampie7duyMmJgYAsGXLFlhZWXHrjx07VucxqaioQCQSccdga2tbZ/2QkBA8ffoUR48eRbdu3QAA+vr6WL16NTw8POqNYffu3Rg4cCCWLFkCPT09rF+/Xupls7CwMFhaWkJfXx/Lly+X6CQyxvDpp59CW1sbNjY2OHfuHFeWn5+PWbNmwcTEBGZmZli7di03oXBSUhJcXV2hp6cHfX19TJs2Dfn5+dy2FhYW2LZtG3r16gVtbW1MnjwZ5eWyT8WT/3FxcWnpENqctppzxhiS/pOE0sel6H21NwwmGoDfrnG/KjX7aKJPdB+o26jjht0NpGxJwX3f++jxRw9o2GrI3K6t5lxhsSYkq7km3k2TsrCwYGfPnq21Pjs7m/3xxx+stLSUFRYWMh8fHzZ27Fiu3MXFhe3atUtiGx6Px5KSkhhjjM2YMYPp6uqyGzdusKqqKvbRRx+xyZMny4wjOTmZKSkpsadPn7IdO3YwOzu7WnE6Ozuzly9fsrS0NGZgYMAcHBzY7du3WVlZGXN1dWUbNmxgjDH27Nkzpqury8LDwxljjP39999MV1eXZWVlMcYYGzp0KDM3N2f37t1j1dXVrLKyUuJ4Dh06xExNTdnNmzcZY4wlJiaylJQUxhhjhw8fZhkZGYwxxg4ePMg0NDS4ZWmWLFnChEIhi46OllmnpkmTJjE/P78660iL4fnz54wxxoKCgli7du3YDz/8wKqrq1lpaSkLCgpigwYN4rbn8XjM1dWV5ebmstTUVGZtbc1+/fVXie2//fZbVlVVxQ4ePMi0tLRYbm4uY4yxsWPHsrlz57KSkhL28uVL1q9fP/bLL79weTpz5gyrqKhgmZmZbMiQIWzRokXcfi0sLFj//v1ZRkYGy8nJYTY2Nuznn3+WeoyK/Jkh5H2W8mUK+6f7P6wip6JJ2suPyme3nG+xzGOZTdIeaVp1fdcqRgcJaJrXW5DVQXpTTEwMEwqF3LKLiwv3S/W1mh0kPz8/Nnv2bK7s5MmTrFu3bjLb37RpE3N2dmaMMZaVlcXatWvHYmJiJOLct28ft+zt7c3mz5/PLX///fdcB27Lli3M19dXov0PPviABQcHc7GvW7dOorxmB8nd3Z0FBgbKjLUme3t7dvz4call+/fvZw4ODiwsLIyZmJhwnaS///6bOTo6St1mxIgRbOXKlQ3at7QYgoKCmEgkkiiX1kGKiIjgln/66Sfm5ubG1TUxMZHYvl+/fmzPnj3s+fPnTFVVlZWWlnJl+/btY8OGDZMa19GjR5mDgwO3bGFhwfbu3cstL1++nM2dO1fqttRBknT+/PmWDqHNaYs5Tw9KZ1fNr7KyZ2Utsv+2mPOWVtd3rWI8B0kBb2cuKSnB4sWLERERgdzcXACvBlEzxrjxR/WNQzI0NOTeq6mpoaioSGbdkJAQzJs3DwCgq6sLFxcXBAcHw97eXmZ7NZfbt2/PtZ+SkoLDhw/jr7/+4sqrqqrg6urKLXfs2FFmLM+ePYOlpaXMOL/55hvubr2ioiKZg6e/++47rFixAp6envj555/h4eGB8PBwXLlyBW5ublK30dXVRXp6uszYGhJDXccmrY5IJJLYp6mpqURdc3NzpKenIzU1FZWVlTA2/t8Tb8ViMXcJ8cWLF1i4cCEuX76MwsJCiMVi6OjoSLRlZGTEvVdTU6v3WAkh8pH1VxaerHwC+0h7GiNEANAYJJm2bduGhw8fIioqCvn5+bhw4YLEgOamHKR99epVJCYm4vPPP4exsTGMjY1x7do17Nu3jxvfIg2T0bEUiUTw9fVFbm4u9yosLMTy5cu5OnXF37FjRyQmJtZan5KSgjlz5uDHH39ETk4OcnNz0aNHD5lxVFdXo6Li1QBFLy8vBAQEYMSIEQgKCoK/v7/UbYYPH46IiAiUlJRILW9IDA352aSmpkq8r9kpej3WrOY+TU1N0bFjR6iqqiI7O5vLa35+Pu7cuQMAWLVqFZSUlBAfH4/8/Hzs2bOnzp8fPRyu4Whshvy1pZznXc7Dg1kP0OPPHlDvqt5icbSlnLcG1EHCqzunysrKuFdVVRWKioqgpqYGLS0t5OTkYMOGDRLbGBoaIikpSWabsjoN0gQHB8Pd3R0JCQmIjY1FbGws4uPjUVpaipMnTzb6eKZNm4a//voLp0+fRnV1NcrKyhAZGSnxi7+u+D755BMEBAQgOjr61UPNEhORmpqK4uJi8Hg86OnpQSwWIygoCPHx8TLb8fHxwcaNGxEXFwexWIyuXbtCQ0MDZWVlMvfv6+uLjh07wtvbGw8ePIBYLEZ2djY2b96M8PDwRscgS0BAAPLy8vD06VMEBgZi0qRJXNnLly8RGBiIyspKHD58GPfv34enpyeMjIzg7u6OJUuWcGeIkpKScPHiRQCvzmRpaGhAU1MTaWlp2Lp1a50xNOb/CCGkeRTdKcJd77uwCbWBZl/Nlg6HKBDqIOHVQxLV1dW518aNG7Fo0SKUlpZCT08PAwYMgIeHh8Rf/AsXLsTvv/8OHR0dLFq0qFab0h4fIO2MQVlZGQ4fPoxPP/0UBgYG3MvCwgK+vr4ICQmRGXfN9mruz8zMDMePH8fmzZthYGAAkUiEbdu2Nfgsy4QJE7B69WpMnToVmpqaGD9+PHJzc2Fra4ulS5fC2dkZRkZGiI+Px6BBg2S2s2zZMsycORPjxo2DpqYm5s6di6+//hrTp0/nbv1/k4qKCs6cOYNu3bphxIgR0NLSQv/+/ZGTkwMnJ6d6Y5CV9zfXjRkzBo6OjnBwcMCoUaMwa9Ysrq6TkxMePXoEfX19rF27FkeOHIFQKATw6vJeRUUFbG1toaOjAx8fHzx//hwAsG7dOkRHR0NLSwteXl7w9vauM89v+4iJtoieDyN/bSHnZSlluON5B1bfWkHHXaf+DZpZW8h5a9KoqUYsLCygqakJJSUlKCsr13ouDU01QkjToM+MpMjISLr8IGfve84rMisQMygGpv6mMPu07uezycv7nnNFVNd3baM6SJ06dcKtW7dqDTytb0f0ZU9I49BnhpDmU1VYhVjXWAg/EKLz551bOhzSgpp0Ljb60iaEENJaMTHDvcn30MGhAzpt6tTS4RAF1qgOEo/Hw/Dhw9GnTx/s3LmzuWIihBAJNDZD/t7XnKd8noLqomp0+amLwo0BfF9z3lo16jlIV65cgbGxMTIzMzFixAh069aNZj4nhBDSKuSczkH6L+lwvOnY6OlDSNvTqA7S6wfk6evrY9y4cYiKiqrVQfLz8+NmtNfW1pZ40CEhpOFe/zX5etBmW152cXFRqHjawvLrdYoSz7sunz54Gg/mPYDvUV+oGqu2eDyyll9TlHjet+XX718/aLguDR6kXVJSgurqaggEAhQXF8Pd3R3r1q2Du7v7/xqjQdqENAn6zBDSdMTlYsQMiYH+BH2I/iNq6XCIAmmSQdovXrzA4MGDYW9vj/79+2PUqFESnSNCCGkub/51TZrf+5TzxKWJUDVRRcdl9U9D1JLep5y/Dxp8ia1Tp064fft2c8ZCCCGENKkX+14g51QOHG86KtygbKLYaJRaA82bNw+ff/65zHI+n4/Hjx9LLdu9e7fEWK266pLGiYyMbNDktA314MED2NvbQ1NTEz/88IPUOvX9XyBNr+a4GCIf70POi+8WI3FhInoc6QFlbeWWDqde70PO3ydtvoNkYWHBTUBak4ODA/h8Pjep6fbt27FmzZqWCJGze/duKCkpQSAQcC9NTU1uqou31ZAO25MnTzB06FBoamrCwsICe/bsqbN+cnIy+Hw+Ro4cKbF+2rRptea1a+pYG8LPzw/Kysq1cvfVV1/Bzc0NBQUFMifUVYT/C4SQulUVViHeOx6dt3ZGh14dWjoc0gq1+Q4Sj8dD586dsX//fm7dnTt3UFpaqpCnYwcOHIjCwkLuVVBQACMjo3dut74BwatWrULnzp2Rm5uLf/75B7a2tg1qNyoqCteuXeOW33b+saqqqgbHWp/i4mIcOXIEtra2CA0NlShLSUmp89jEYvE77Zu8HRqbIX+tOeeMMTz45AG0B2vD2M+4pcNpsNac8/dRm+8gAa/OatScFDY4OBjTp0+X+EXs5+eHtWvXcstbt26FiYkJzMzM8Ntvv0m0l52djdGjR3MTrSYlJcncd3l5OZYtWwZzc3MYGRlh3rx5KCsrk1m/rs7Bli1bYGVlBU1NTXTv3h3Hjh3jyhITEzF06FBoa2tDX18fU6ZMAQAMGTIEANCrVy8IBAIcPnxYatsqKiowNTWFkpISDA0N4ejoKDOOmpYvX47Vq1fLPIadO3eiS5cu0NXVxZgxY5CRkcGV8fl8/PTTT7C2toa1tTWGDh0qM9avv/4ahoaGMDExwe7du+uM6ciRI+jUqROWL1+O4OBgbr2rqysiIyPh7+8PTU1NPHr0CH5+fpg3bx48PT3RoUMHnD9/vtb/hePHj8Pe3h5aWlqwsrJCREQEACAoKAi2trbQ1NSEpaUlduzY0aCcEULeTVpgGkoflcLqe6uWDoW0ZqwJyWquiXfTpCwsLNiZM2dY165dWUJCAquqqmJmZmYsJSWF8Xg8lpKSwhhjzM/Pj61du5Yxxlh4eDgzNDRkd+/eZcXFxWzKlCmMx+OxpKQkxhhjkyZNYpMmTWIlJSUsPj6emZqassGDB3P7rFl30aJFbMyYMSw3N5cVFhYyLy8vtnLlSqmxBgUFsUGDBsk8lsOHD7OMjAzGGGMHDx5kGhoa7Pnz54wxxiZPnsw2b97MGGOsvLycXblyRWo8sgQGBjJVVVV26tSpOuu99uTJE8bj8VhhYSEzNTVlZ86cYYwxNm3aNLZhwwbGGGNnz55lenp6LCYmhpWXl7NPP/2UDRkyRCIud3d3lpuby8rKyqTGev78edauXTu2bt06VlVVxU6ePMnU1dVZXl6ezNhcXV3Z559/zgoKClj79u3ZrVu3uDIXFxe2a9cubnnGjBlMS0uLXb16lTHGWFlZmcT/hX/++YdpaWlxx5eWlsbu37/PGGMsLCyMPX78mDHG2IULF5i6ujqLjo5uUP4U+TNDiCLLu5LHLhtcZiVJJS0dCmkF6vqubdSDIpsLr4lOK7J3GODm6+uLkJAQDBkyBLa2tjA1NZVZ99ChQ5g5cyZ3KWbDhg04cOAAAKC6uhp//PEH4uPjoaamhu7du2PGjBm4ePFi7XgZw86dOxEXFwdtbW0AwMqVK/HRRx9h8+bNUvd9/fp1CIVCbllPTw+PHj0CAEyYMIFbP3HiRHzxxReIioqCl5cXVFRUkJycjLS0NJiammLAgAENzs2VK1fw9ddfIzw8HL6+vti1axc++OADJCYmwtnZGZmZmTK3VVdXx+rVq7FmzRq4ublJnD3au3cvZs2axT1M9IsvvoBQKERqaipEIhGXj9e5kUVZWRmfffYZ+Hw+PDw80KFDBzx48AD9+vWrVTc1NRWRkZHYvn07BAIBPvjgA4SEhKB3795cnZox8ng8jB07Fs7OzgAAVVVVifZ27dqFWbNmwc3NDQBgYmLClXl6enLvhwwZAnd3d1y6dAkODg51Hg8h5O1UZFXg3uR76PprV6h1VmvpcEgrpxAdpHfp2DQFHo8HX19fDB48GE+ePKl1ee1NGRkZ6Nu3L7f8+pc5AGRmZqKqqkrizqqa5TVlZmaipKRE4nIVY6zOcS5OTk64dOmS1LKQkBB888033BNCi4qKkJWVBeDV4OO1a9eiX79+EAqFWLp0KT7++GOZ+6nphx9+wNy5czFs2DD88ccfGDVqFPbs2YPnz5/D1dW13u1nzZqFrVu34sSJExLjjzIyMtCnTx9uWUNDA7q6ukhLS+Ny1pA71HR1dcHn/+9qsbq6OoqKiqTW3bNnD3r06AFra2sAgI+PDxYvXoxt27ZBSUkJAGqNkaorhmfPntUaiP5aeHg4NmzYgEePHkEsFqOkpAR2dnb1Hg+preYTnYl8tLacM8bwYOYDGEwygJ6XXkuH81ZaW87fdwrRQVIEIpEInTt3Rnh4eK0xRW8yNjbm7m4DIPFeX18f7dq1Q2pqKrp27VqrvCY9PT2oqanh3r173DQubyslJQVz5szBuXPn4OzsDB6PBwcHB66jZ2hoyI2BuXLlCoYPH46hQ4eic+fO9bZdXV2NiooKAEC/fv1w4MABjB8/Hjo6Ojh06FC926uoqGDdunVYu3Ytunfvzq03MTGReNx7cXExsrOzJc7eNfVA+ZCQEDx9+pTLd1VVFbKzsxEWFobRo0c3ur2OHTsiMTGx1vry8nJ4e3sjNDQUY8aMgZKSEsaNG0dPxyakmaT9kIaKjAp0/717/ZUJaQAapF3Drl27cO7cOaip1T41yxjjfrlNnDgRu3fvRkJCAkpKSiRuW1dSUsL48eOxfv16lJaW4t69exIDgWvi8/mYPXs2Fi1axF2mSktLw+nTpxsde3FxMXg8HvT09CAWixEUFIT4+Hiu/PDhw3j27BmAV3Pk8Xg87qyLoaFhnQPJfXx8EBgYiEuXLkEsFsPY2BgWFhZ48eIFd9alPr6+vigrK8OpU6e4dVOmTEFQUBBiY2NRXl6OVatWwcnJSeYZt4bEWpdr167h8ePHuHHjBmJjYxEbG4v4+HhMnTqVG6Rf8+f8evlNNevMmjULQUFBOHfuHMRiMdLS0vDgwQNUVFSgoqICenp64PP5CA8Pf6ufK3mF/qqWv9aU88LbhUjZmAKb/Tbgq7TeX2utKedtQev9n9QMOnfuLDEWpebZi5q3p3/44YdYtGgRXF1dYW1tDTc3N4m6P/zwA4qKimBkZISZM2di5syZtdp67csvv4SVlRWcnJygpaWFESNG4OHDh1Lj4/F4uHbtmsRzkAQCAW7dugVbW1ssXboUzs7OMDIyQnx8PAYNGsRte/PmTTg5OUEgEGDMmDEIDAzkJhVev349ZsyYAaFQiN9//73Wfn18fLBlyxbMmTMHmpqaGD9+PObNm4evvvoKo0aN4jpe0uJ9jc/nY+PGjcjNzeXWubm5YdOmTfD29oaJiQmePHnCjeV6c/vX3oy1MY8NCAkJwdixY9G9e3cYGBjAwMAAhoaGWLhwIcLCwpCbm1urPWnt11zXt29fBAUFYfHixdDW1oaLiwtSU1MhEAgQGBiIiRMnQkdHB/v378eYMWMaFCchpOGqi6txb/I9WH1rBXUr9ZYOh7xHGjxZbYMao8lqCWkS9JmRRGMz5K+15Pz+rPtg1Qw2u21aOpR31lpy/j6p67uWxiARQghplV4ceIH8y/lwvNWw57IR0hh0BokQBUSfGULqVvq4FNH9o2EXYQdBb0FLh0Naqbq+a2kMEiGEkFZFXCnGvSn3IFotos4RaTbUQSKEKDyao0r+FDnnT9Y+gbK+MswWmrV0KE1KkXPeFtEYJEIIIa1Gzt85eBH6An1i+ijkhOLk/UFjkAhRQPSZIaS2ipcVuOlwEzZ7bCB0Fda/ASH1oDFIhBBCWjUmZrg/4z6M/Iyoc0TkgjpIhBCFR2Mz5E/Rcp76VSqq8qtgsd6ipUNpNoqW87aOOkhywufz8fjx45YOo0FePwmaLvEQQhRBzpkcpAWmwfaQLfjK9GuLyEeb/59mYWEBQ0NDlJSUcOt+/fVXDBs27K3bdHFxwa5du945tt27d4PP5zdoQtimJBKJUFhYSAMgicKgpwvLn6LkvCylDAnTEmCzzwbtzdq3dDjNSlFyTl5p8x0kABCLxfjuu+/euR3GGMRicZN1LIKDg9GzZ09uIlV5qKqqktu+CCGkLtVl1bg74S5E/xFB6ELjjoh8tfkOEo/Hw7JlyxAQEID8/Hypda5evYq+fftCW1sb/fr1w7Vr17gyFxcXrFmzBoMGDYKGhgamT5+OS5cuwd/fHwKBAAsWLODq/v3337C2toZQKIS/v3+dcaWkpODKlSsICgrC33//jRcvXnBlkZGRMDMzw9atW2FgYAATExMcO3YMJ0+ehLW1NXR1dbFlyxauPmMMW7ZsgZWVFfT09DBp0iRu0tjk5GTw+Xz89ttvMDc3x/Dhw5GSkgI+nw+xWAwAyMnJwccffwxTU1Po6Ohg3LhxAIDc3FyMGjUKBgYG0NHRgZeXF9LS0s0Bf14AACAASURBVBr5EyCkfjQ2Q/4UIeeJnyaifef2MFvyfj3vSBZFyDn5nzbfQQKAPn36wMXFBQEBAbXKcnJyMHLkSCxatAg5OTlYsmQJRo4cKTErfWhoKHbu3ImioiLs3r0bgwcPxo8//ojCwkIEBgZy9cLCwnDz5k3ExcXh0KFDiIiIkBlTSEgIhg4dit69e6NPnz7Yu3evRPmLFy9QXl6OjIwMbNy4EZ988gn27t2LmJgYXLp0CRs3bkRKSgoAIDAwEH/++ScuXryIjIwMCIVC/Pvf/5Zo7+LFi7h//z4iIiJqjT3y9fVFWVkZ7t27h5cvX2LJkiUAXnW8Zs2ahdTUVKSmpkJNTa3ejh8hhDRE+q/pyL+aj667utLlftIyWBOS1Vx9uzmP803yehsWFhbs7NmzLD4+nmlpabHMzEy2c+dO5uLiwhhjLCQkhPXv319iG2dnZ7Z7927GGGMuLi5s3bp1EuUuLi7s119/lVjH4/HYlStXuOWJEyeyLVu2yIzLysqK/fLLL4wxxr755hvWq1cvruz8+fNMTU2NicVixhhjBQUFjMfjsaioKK6Oo6MjO378OGOMsW7durGzZ89yZenp6UxZWZlVV1ezJ0+eMB6Px548ecKVv15XXV3N0tPTGZ/PZ3l5eTJjfS0mJoYJhcJ665H6NfFHk5BWJT8qn13Wv8yK7xe3dCjkPVfXd61CPEnbhbm0dAjo3r07Ro0ahS1btsDGxoZbn56eDpFIJFHX3Nwc6enp3HLHjh1rtSftLx4jIyPuvbq6OoqKiqTGcuXKFSQnJ2P8+PEAgAkTJmDp0qWIjY1Fr169AAC6urrcPtTU1AAAhoaGXBtqampc+ykpKRg3bhz4/P+dMGzXrp3EZTtpxwAAT58+hY6ODrS0tGqVlZSUYPHixYiIiODOqBUVFYExRn/xEULeSkVmBe5OuAvrHdZQ76re0uGQNowusdWwYcMG7Ny5U2IcjampKXep6rWUlBSYmppyy292Bt61cxAcHAzGGHr27AljY2P07duXW/82RCIRTp06hdzcXO5VUlICY2PjemPu2LEjcnJypI7P2rZtGx4+fIioqCjk5+fjwoULYIzR4wFIk6OxGfLXEjkXV72ahNbwI0Poj9WX+/5bGv0/VyzUQarB0tISkyZNkrijzcPDAw8fPsT+/fv/H3t3Hh9XXS/+/3VmzUz2TJamTdt0X2jShraUFoQimyBFEKsoW1m8IBekXq8X4SuL4v2iV9Cf4FWvXIWyCvp1QQQUkVYK2AVIui9Am6Rpmz2TZNYz53x+f5zJZOmWlGQySd7Px+PTz1lmzvnk3Vne8zmfcw6xWIznn3+eXbt2cckllyQe0zchKCoq4sMPPzzuvo6VRITDYV544QUee+wxqqqqEuXRRx/l2WefxTCMAf9dt9xyC3fffTc1NTUANDY28uKLL/brucXFxVx00UXceuuttLW1oes6b775JmD1Fnk8HrKzs2lpaeHb3/72gNsmhBBd9n1rH5pNY8oDU4a7KUJIgtTXvffeSzAYTPSo+Hw+XnrpJR5++GHy8/N56KGHeOmll8jLy0s8p2/vyx133MFvf/tb8vLyWL169VH3o2naUXtt/vCHPyTOhissLEyU66+/nlgsxl/+8pejPvd4vVZ33HEHl156KRdccAFZWVksXbqUjRs3Hve5PZc99dRTOJ1OZs+eTVFRUSKBXL16NaFQiPz8fJYtW8ZFF10kh9bEkJDrwyRfsmPe+LtGGn7dwJxn56DZx+bniLzOU4vcrFaIFCTvGTGWBHYFqDyrkvJXyslcmDnczRFjiNysVggxosnYjORLVsyDe4JsuXAL034wbcwnR/I6Ty0DTpAMw6CiooIVK1YMRXuEEEKMEZ1bOqlcXknp/aWMu27ciZ8gRBIN+BDbD3/4Q9599106OjqOGOgrh9iEGBzynhGjXfuGdrZeupUZP5lB4crC4W6OGKMG7RDbgQMHePnll7npppvkw1sIIcRJaX2jla0rtjL78dmSHImUNaAE6Wtf+xo/+MEPel1wUAghhpqMzUi+oYp585+b2fGFHcx9YS6+i31Dso+RSl7nqaXfV9J+6aWXKCwspKKi4rj/iatWraK0tBSAnJwcFixY8HHbKMSY1PU+6zr1V+ZlPpnzlZWVg7791rWtFP6skLI/lfFe6D1Ymzp/byrMV1ZWplR7RuN81/T+/fs5kX6PQbr77rt56qmncDgchMNh2tvbueKKK3jyySe7NyZjkIQYFPKeEaPNoccPse//7KP81XIyyjOGuzlCAMf/rD2p6yCtW7eOhx56iD/96U/92pF82AsxMPKeEaPJgUcOUPtwLfP/Ol/uryZSypBcB0mumDxwy5cv55e//OWQ7+crX/kK3/3ud4d8P0IkS8/ucZEcgxFzUzfZd/8+6h6to+IfFZIcnYC8zlPLSSVIZ599dr/v5ZXq1q9fz7Jly8jJycHn83HmmWeyefPmj73d+++/n2uuuabXsmPdXuR49u3bh81m49Zbb+33c372s5/xrW99a0D7EUKIwaKUouGFBjadson2t9pZ8I8FpE1OG+5mCTEgY/p0tPb2di655BLuuOMOWltbqaur47777sPtdg930xKefPJJ5s2bx/PPP080Gh3u5ggxLLoGWorkOdmYt/ythXcXv0vNf9Uw46czmP/afNzFqfOZmsrkdZ5axnSCtGfPHjRN4wtf+AKappGWlsb5559PWVkZYP0K+u53v0tpaSlFRUVcd911tLe3A1ZX6MSJE3ttr7S0lNdff51XX32VBx98kOeff57MzEwqKioSj9m/fz9nnnkmWVlZXHjhhTQ3Nx+zfUopnnrqKe6//358Pt8RY76+9rWvUVRURHZ2NuXl5ezYsQOwziS85557AGhtbeWSSy6hsLCQvLw8VqxYQV1d3ccPnhBC9NDxbgdV51ex9yt7mfQfk1i4cSF55+Wd+IlCpKgxnSDNmjULu93OqlWrePXVV2ltbe21/vHHH2fNmjWsXbuWjz76iM7OTm677bZjbq/rENqnPvUp7r77bq688ko6Ojp4//33ASvhefbZZ3niiSdoaGggGo3y0EMPHXN769evp76+nosvvpiVK1eyZs2axLq//OUvvPnmm+zduxe/389vfvMb8vLyerWja5833ngjNTU11NTU4PF4jvs3CJGKZGxG8vU35sG9QbZ/YTtbV2wl/4p8Fu9YTOHnC9FsMk51oOR1nlr6fR2kobR27eC8kZYvH9hZP5mZmaxfv57vf//7fPnLX+bw4cNcfPHFPPbYYxQWFvLMM8/w9a9/PXFdpwcffJB58+bxxBNPnHDbSqkjRsZrmsYNN9zA9OnTAfj85z9/3LFca9asYcWKFaSlpbFy5Up+8IMf0NTURH5+Pi6Xi46ODnbu3MnixYuZNWvWEfsHyMvL4/LLL08sv/vuu/nkJz/Zn/AIIcQxhWvC1DxYQ8NvGpj4bxOZ/avZ2NPtw90sIQZNSiRIA01sBtPs2bN5/PHHAdi9ezdXX301q1ev5tlnn+XQoUNMnjw58dhJkyYRi8Wor68/6f2NG9d9Q0aPx0NnZ+dRHxcKhfjtb3+baNuCBQsoLS3lmWee4Y477uCcc87htttu41//9V+prq7ms5/9LA899BCZmb3vhh0MBvna177GX/7yl0QPWWdnJ0opORNRjBgyNiP5jhXzwPYANf9VQ/NLzRTfVMyS3Utw+pzJbdwoJa/z1DKmD7H1NWvWLK677jq2bdsGwPjx43tdbbOmpgaHw0FRURHp6ekEg8HEOsMwaGxsTMx/3OTj97//Pe3t7dx8880UFxdTXFxMbW1tr8Nst99+O5s3b2bHjh3s2bOHH/zgB0fs/+GHH2bPnj1s3LgRv9/PunXrjtq7JYQQx+N/y8/WS7dSeW4l3llelnywhGnfnybJkRi1xnSCtHv3bn74wx8mBi3X1tby3HPPsXTpUgC++MUv8qMf/Yj9+/fT2dmZGFdks9mYOXMm4XCYl19+GV3X+e53v0skEklse9y4cezfv/+IRKS/icmaNWu48cYb2bZtG1VVVVRVVfHWW29RVVXFtm3b2Lx5Mxs2bEDXdbxeL2lpadjt9sQ+uvbT2dmJx+MhOzublpYWvv3tb3/suAmRbDI2I/nWrl2LMhVNLzXx3pnvsfPaneRdnMfp+05n8t2TceZKYjTY5HWeWsZ0gpSZmcmGDRtYsmQJGRkZLF26lPLych5++GEAbrjhBq655hrOOusspk6ditfr5dFHHwUgOzubn/70p9x0002UlJSQkZHR66y2lStXAuDz+Vi0aFFiec+epWNdF6muro6///3vrF69msLCwkQ59dRT+dSnPsWTTz5Je3s7//Iv/0JeXh6lpaXk5+fzjW9844jtrl69mlAoRH5+PsuWLeOiiy6SQ2tCiOMydZOWv7awqXwT++/dT8ntJZy2+zQm3DIBu0fGGYmx4aRuNXLMjcmtRoQYFPKeEcMl1hlj24ptKFMx+VuTyT0vV35UiVHreJ+1KTFIWwghxPCLdcTYevFWPDM9zPrFLDS7JEZi7BrTh9iEECODjM0YejF/jC0XbsE718usx2ax7s11w92kMUde56lFEiQhhBjj9DadqguqyKjIYObPZspFHoVAxiAJkZLkPSOSRW+xkqPsM7KZ/v9Nl/FGYkw53met9CAJIcQYpTfrVJ1bRc7ZOZIcCdGHJEhCiJQnYzMGX7QxSuU5leRemMu0h6YdkRxJzJNPYp5aJEESQogxJlpvJUe+S31MfXCq9BwJcRQyBkmIFCTvGTFUIociVH2yioIvFFB6X6kkR2JMkzFIQ2T58uX88pe/HHX7Gmz19fWcddZZZGVlJa723deDDz7Il7/85SS3TIixJfRRiMqzKym8qpAp90+R5EiI4xjzCdL69etZtmwZOTk5+Hw+zjzzTDZv3tyv5x7rViHHsn37di644AJ8Ph+5ubksWrSIV155ZUj2NRzuv/9+bDYbGzdu7LX8F7/4BYWFhbS3t/e6oW5Pd911F4899lgymilGIBmb8fG1b27n/TPfp2R1CaXfKj3h4yXmyScxTy1jOkFqb2/nkksu4Y477qC1tZW6ujruu+8+3G73kOxvxYoVXHjhhdTX19PQ0MAjjzxCVlbWkOzreEzTHPRtKqV48sknKSsr48knn+y1rrq6mjlz5hzzuYZhDHp7hBDdml9pZutFW5nx0xlMuHXCcDdHiJFBDaJjbW6QdzNoNm3apHJyco65/r777lNXX311Yn7fvn1K0zRlGIZSSqnly5eru+66S5122mkqKytLfeYzn1EtLS1H3VZjY6PSNE35/f6jrm9tbVWf/vSnVUFBgcrNzVWXXHKJOnDgQGL98uXL1T333KPOOOMMlZmZqS644ALV1NSUWP+5z31OjRs3TmVnZ6uzzjpLbd++PbHuuuuuU7fccou66KKLVHp6unr99dfVSy+9pBYsWKCysrLUxIkT1f3333/E37lmzRo1adIklZ+fr/7zP//zuLFct26d8vl86o033lA+n0/pup7Yt9PpVC6XS2VmZqq//e1v6r777lNXXHGFuvrqq1VWVpb63//93yNi/eabb6qlS5eqnJwcNXHiRPXEE08opdRx2z2apOp7Row8B395UK0vWq/a3mob7qYIkXKO91k7pnuQZs2ahd1uZ9WqVbz66qu0trb2Wn+iQ1oq3mvy+OOPc+jQIRwOB1/96leP+lifz8f06dO56qqr+OMf/0h9fX2v9aZpcuONN1JTU0NNTQ0ej4fbbrut176effZZnnjiCRoaGohGozz00EOJ9Z/+9Kf54IMPaGxs5NRTT+Wqq67qtf3nnnuOe+65h87OTs444wwyMjJ4+umn8fv9/PnPf+ZnP/sZf/zjH3s956233mLPnj28/vrrfOc732HXrl3HjMWaNWu4/PLLWb58OR6PhxdffBGAJ554gquuuoo777yT9vZ2zj33XABefPFFVq5cid/v56qrruoV6+rqai6++GLuuOMOmpqaqKysZMGCBQD9arcQwvrM2P+d/VR/t5qKdRVkL8se7iYJMaKkRILUNb7m45aByszMZP369Wiaxpe//GUKCwv5zGc+Q0NDA8AJzyLSNI1rr72WuXPn4vV6eeCBB3jhhReOeSbfG2+8QWlpKV//+tcZP348Z599Nh988AEAeXl5XH755aSlpZGRkcHdd9/NunXrej3/hhtuYPr06aSlpfH5z3+eysrKxPpVq1aRnp6O0+nkvvvuo6qqio6OjsT6yy67jKVLlwLgdrs5++yzOeWUUwAoKyvjyiuv7LU/IHG4sby8nPnz51NVVXXUOASDQX7729+ycuVKAK644oojDrP1jcmyZcu49NJLAUhLS+u1/tlnn+X888/nC1/4Ana7nby8PObPnw/Qr3aL0UfGZgyMGTPZc/Memv7QRMXbFXhneQe8DYl58knMU0tKJEhKqUEpJ2P27Nk8/vjj1NbWsm3bNg4ePMjq1av7/fyJEycmpidNmoSu6zQ2NnLLLbeQmZlJZmYm3/ve9wCYMGECjz76KB988AHV1dWkp6dz7bXXAlaScfPNN1NaWkp2djZnn302fr+/1981bty4xLTH46GzsxOwxvB885vfZPr06WRnZzNlyhQAmpqaACu56tlOgA0bNnDOOedQWFhITk4O//M//0Nzc3Ovx/Tcn9frJRAIHDUGv//973E6nYneoZUrV/LKK68csb2eSkpKjrmutraWqVOnHnVdf9otxFhmBAy2XbaNcE2YBesW4B43NGMqhRjtUiJBShWzZs3iuuuuY9u2bQCkp6cTDAYT6w8fPnzEc2pqanpNO51OCgoK+PnPf05HRwcdHR1885vfPOJ5JSUl3HrrrYl9Pfzww+zZs4eNGzfi9/tZt25dvxO/Z599lhdffJHXX38dv9/Pvn37gOP3gH3pS1/isssu48CBA7S1tXHLLbec9ODtNWvW0NHRQUlJCcXFxVxxxRXous4zzzxz1MefqMdv0qRJfPjhh0PebjFyLF++fLibMCJEG6wLQDrznZT9qQxHpuOktyUxTz6JeWoZ0wnS7t27+eEPf0hdXR1g9Vw899xziUNRCxYs4B//+Ae1tbX4/X4efPDBXs9XSvH000+zc+dOgsEg9957LytXrjzql39bWxv33XcfH374IaZp0tTUxK9+9avEvjo7O/F4PGRnZ9PS0sK3v/3tI7ZxrISns7MTt9tNXl4egUCAu++++4TP6+zsJDc3F5fLxcaNG3n22Wf7Neaqr7q6Ov7+97/z5z//maqqqkS58847E4fZ+j7vREnfl770Jf72t7/xm9/8hlgsRnNzc+Lw3sm0W4ixoH1TO+8te4+8C/OY/fhsbM4x/fEuxMc2pt9BmZmZbNiwgSVLlpCRkcHSpUspLy/n4YcfBkiMgykvL2fx4sWsWLGi15dx1xikVatWUVxcTDQa5ZFHHjnqvlwuF9XV1Zx33nlkZ2dTVlaGx+PhiSeeAGD16tWEQiHy8/NZtmwZF1100RFf/H333TV/7bXXMnnyZCZMmMC8efNYunTpMR/b5ac//Sn33nsvWVlZPPDAA3zhC1845r6Ot+ypp56ioqKC8847j8LCQgoLCykqKuL2229n69atbN++/Yj9H609PZdNmjSJl19+mYcffhifz0dFRQVbtmzpV7vF6CRjM47NCBl8eOeHbF2xlSnfncKUBwbnApAS8+STmKcWudWIEClI3jO9rV27Vg4/HIX/LT+7bthFxvwMZvxkBq5C16BtW2KefBLz5DveZ60kSEKkIHnPiOMxAgYf/Z+PaHyhkRmPzqDgioLhbpIQI9LxPmtPfgSfEEKIpGv9eyu7v7yb7DOyWbx1MU6fc7ibJMSoNKbHIAkhRgYZmwGx9hi7b9nNrut2MeORGcx5cs6QJkcS8+STmKeWfidI4XCYJUuWsGDBAubOnctdd901lO0SQggR1/pGK5vKNoEJi7ctxvdp33A3SYhRb0BjkILBIF6vl1gsxplnnslDDz3EmWee2b0xGYMkxKCQ94wAUKai+v9Wc/C/DzL7idnkXZg33E0SYlQZtDFIXq91ufpoNIphGOTlyZtVCCGGQrQpys6rd2IGTRa+uxD3eLkithDJNKAxSKZpsmDBAoqKijjnnHOYO3duv56Xm5s7aPdbkyJlLJTc3NyTekOPVmNtbIb/bT/vnvouGQsymP/3+cOSHI21mKcCiXlqGVAPks1mo7KyEr/fz4UXXnjUazasWrWK0tJSAHJycliwYAEtLS1A939+13Nk/uPPV1ZWJu4dlwrtGQvzXctSpT0yP3rmlVJMf386Nd+voemOJiLLIkxzTBuW9nTdDDuV4jPa5ysrK1OqPaNxvmt6//79nMhJXwfpgQcewOPx8O///u/dG9Nk3IQQQpwMvU1n9w27idRGmPubuXhKPcPdJCFGvePlLbb+bqSpqYm2tjYAQqEQr732GhUVFYPTQiGEGMM63u/g3UXv4p7gpmJ9hSRHQqSAfidIhw4d4pOf/CQLFixgyZIlrFixgnPPPXco2yb6oWe3oUgOiXnyjdaYK1NR99M6tlywhan/OZUZj87A5u73x/KQGq0xT2US89TS7zFIZWVlvPfee0PZFiGEGDNCH4XYfdNujE6DivUVeGd5h7tJQogeknIvNiGEEBZlKuoerWP/A/uZ9M1JlKwuweZIjV4jIcaa4+Utci82IYRIkuDuILtu3IWmaZz69ql4Z0qvkRCpSn62jHByzDr5JObJN9JjbsZMav6rhvfOeI/CKwtZsG5ByidHIz3mI5HEPLVID5IQQgyhzm2d7L5+N/YsOws3LcQzRc5QE2IkkDFIQggxBIyQQe0Paql7tI4p/3cKxTcVo2nacDdLCNGDjEESQogkUYai/ul69t2zj8xFmSx8byFpE9OGu1lCiAGSMUgjnByzTj6JefKNhJgrpWh+tZnNFZs5+IuDzH1uLvN+N2/EJkcjIeajjcQ8tUgPkhBCfEwd73Xw4X98SKQ2wtTvTyX/M/lyOE2IEU7GIAkhxEkK7Qux71v7aHujjcn3Tqb4xmJsTumYF2KkkDFIQggxiPRWneoHqjm85jAlXy1h5v/MxJEhH6dCjCbyU2eEk2PWyScxT75UiblSisNPHWbT3E0YQYPTdpxG6X2lozI5SpWYjyUS89Qy+t7VQggxBAK7Auz9yl5i/hjzXpxH1uKs4W6SEGIIyRgkIYQ4DiNkUP2f1Rz8+UFK7y1l/K3j5d5pQowSMgZJCCFOQvMrzez9171kLs5k8ZbFuMe7h7tJQogkkZ9BI5wcs04+iXnyJTvmkboI21duZ+/te5n5s5mc8vwpYy45ktd58knMU4skSEIIERfzx6h+sJpN8zfhneNl8dbF5F2YN9zNEkIMAxmDJIQY8yJ1EQ78+ACHfnkI38U+Jn9rMt5Z3uFulhBiiMkYJCGEOIrAzgC1P6il6Q9NFF1bxKL3FpE2eWTeGkQIMbjkENsIJ8esk09innyDHXP/W362fmYrlcsrSZuaxpK9S5jx/82Q5KgHeZ0nn8Q8tUgPkhBiTFBK0fxSMzXfryF6KMrEf5/I3F/Pxe6xD3fThBApSMYgCSFGNWUqmv7QxP7v7EfTNCbdNYn8z+bLtYyEEDIGSQgx9ihT0fi7RqofqEZzaEz5zhR8K3xomjbcTRNCjADyE2qEk2PWyScxT76BxFwZiobnG9hUvona79cy5T+nsHDzQvIvzZfkaADkdZ58EvPUIj1IQohRQRmKhhcaqH6gGnumnWn/NY28i/IkKRJCnBQZgySEGLGUUgS2Bmj+UzOHnzqMM89J6X2l5F6QK4mREOKEjpe3SIIkhBhRzIhJ6xutNL/UTPOfmtFsGr4VPvI/m0/O2TmSGAkh+u14eYuMQRrh5Jh18knMk++1373GoccPse2z23ir8C2qH6jGXeKm7M9lLPloCTMemUHucuk1GkzyOk8+iXlqkTFIQoiU5f+nn+rvVLPzHzsZf9F48i/LZ+b/zMRV4BrupgkhRjk5xCaESDn+f/qp/nY1gR0BJt01ieLri7G5pcNbCDG4ZAySEGJE8L/jZ/+39xPcGWTy3ZMZt2qcJEZCiCEzKGOQamtrOeecczjllFOYN28ejzzyyKA1UJw8OWadfBLzwed/x0/VhVXsuHIHBZ8tYMneJYy/eXwiOZKYJ5/EPPkk5qml32OQnE4nP/rRj1iwYAGdnZ0sXLiQ888/nzlz5gxl+4QQo1j7hnb23buP4K4gk/9PvMfIJT1GQojhd9KH2C677DJuv/12zj333O6NySE2IUQ/GAGDj+76iMbfNlJ6f6kkRkKIYTHo92Lbv38/77//PkuWLPlYDRNCjD2tb7Sy+6bdZJ+RzeJti3HmOYe7SUIIcYQB/2Tr7Ozkc5/7HD/+8Y/JyMgYijaJAZBj1sknMT85sY4Ye27dw65rdzH9x9OZ8+ScfidHEvPkk5gnn8Q8tQyoB0nXda644gquvvpqLrvssqM+ZtWqVZSWlgKQk5PDggULWL58OdD9ny/zgzdfWVmZUu0ZC/NdUqU9I2G+5bUWnrvmOTJPzeSLW7+IM8eZUu2T+SPnKysrU6o9Y2FePs+T8/m9du1a9u/fz4n0ewySUorrrrsOn8/Hj370o6NvTMYgCSF6iPljfPjvH9LylxZm/mImvk/5hrtJQgiRMCin+b/11ls8/fTTvPHGG1RUVFBRUcGrr746aI0UQowuza80s6lsE9hg8bbFkhwJIUYUuVDkCLd27dpEF6JIDon58ektOh/82wf41/mZ+dhM8s7L+9jblJgnn8Q8+STmySc3qxVCJEXjHxrZVLYJR6aDRVsXDUpyJIQQw0F6kIQQH1u0Mcre2/fS+V4ns345i5xP5Ax3k4QQ4oSkB0kIMSSUUtT/up5NZZtIm5TGoqpFkhwJIUYFSZBGuJ6nLorkkJhb6pcTdgAAIABJREFUIgcjbLt8G9XfrabsxTKm/dc07B77kOxLYp58EvPkk5inFkmQhBADopTi0BOH2LxgMxnzM1j07iKyTssa7mYJIcSgkjFIQoh+Uaai6cUmah6sQcUUs381m4z5cjV9IcTINej3YhNCjB1mzKTh1w3UPFiDzWNj8t2Tyb8sH82mDXfThBBiyMghthFOjlkn31iJuRE2qPt5HRtnbuTwLw8z/UfTWbhpIQWfLUh6cjRWYp5KJObJJzFPLdKDJIToJdYR4+DPD3LgRwfIXJjJnKfnkL0se7ibJYQQSSVjkIQQAAR2BahfU8+h/z1E7vm5TPrmJDLKZYyREGL0kjFIQoijijZFaXy+kcNPHiZSE6HwS4VUvFOBd7p3uJsmhBDDSsYgjXByzDr5RnrMzYhJ4+8a2Xb5NjZM34D/bT9TvjOF02tPZ/rD01MyORrpMR+JJObJJzFPLdKDJMQYoJSiY2MHh9ccpuGFBjLKMii6tojZa2bjyJKPASGE6EvGIAkxipkxk6bfNVH7cC16k07xDcUUXV1E2uS04W6aEEIMOxmDJMQYE+uIceiXh6j7cR3uEjeT7ppE/op8NLtcu0gIIfpDxiCNcHLMOvlSOebhA2E+/I8P+WfpP2l/u525v55LxZsVFFxWMKKTo1SO+WglMU8+iXlqkR4kIUaBjvc7qH24lpaXWyi6toiFmxfimeIZ7mYJIcSIJWOQhBjBwjVhPvz6h/jf9lNyRwnF/1KMM8c53M0SQogRQcYgCTHKGGGDAw8foPaHtZR8tYTZT87G7rEPd7OEEGLUkDFII5wcs06+4Y5585+b2TRvEx2bO1i4eSGl95WO+uRouGM+FknMk09inlqkB0mIESL0YYgPVn9AcHeQGT+Zge9TvuFukhBCjFoyBkmIFGcEDWoerKHup3VM/MZEJn5tIja3dP4KIcTHJWOQhBiBzJhJ4wuNfHT3R2SdnsWiqkWklcgFHoUQIhnkZ+gIJ8esk2+oYx7rjHHgxwfYMH0DB//nILMfn80pvz5lTCdH8jpPPol58knMU4v0IAmRIiKHItQ9WsfBXxwk95xcTnn+FLKWZA13s4QQYkySMUhCDLPAzgC1D9XS9LsmCq8qZOLXJuKZJhd5FEKIoSZjkIRIMUbAwP+2n7pH6mjf2M6Ef53AaXtPw5XvGu6mCSGEQMYgjXhyzDr5BhpzI2jgf8fPgUcPsHPVTjbO28hbBW+x71v7yPt0HqfvP53Se0slOToOeZ0nn8Q8+STmqUV6kIQYZHqrTsOvG+jY1EHH5g5CH4TwzvGSuSiT7GXZlHy1hPR56dhc8vtECCFSlYxBEmKQGGGDup/UUfv9WnLPyyX77GwyF2WSUZYh1y0SQogUJGOQhBhCylDUP1PPvnv2kbEggwXrFpA+N324myWEEOJjGNDP2htuuIGioiLKysqGqj1igOSYdfJ1xVwpRfOrzWw+dTMHf3aQOc/MoeyPZZIcDQF5nSefxDz5JOapZUAJ0vXXX8+rr746VG0RYsToeLeDqvOr+OCODyi9r5SKtyvIOTNnuJslhBBikAx4DNL+/ftZsWIFW7duPXJjMgZJjHKBnQGqH6imbW0bk++dTPGNxdicMr5ICCFGIhmDJMTHoLfoNDzfwOEnDhOpjTD+K+OZ+YuZODLk7SOEEKOV/PQd4eSY9dAwYyZNLzWxfeV2/jn1n7Sta6P026WcXnM6+z+xX5KjJJPXefJJzJNPYp5aBv1TftWqVZSWlgKQk5PDggULWL58OdD9ny/zgzdfWVmZUu0Z6fOhD0PM2DGD+mfq2e7bTt6FeXxm/2dw5jitx68nIRXaK/MyP1TzlZWVKdWesTAvn+dDP981vX//fk5ExiCJMc8IGzT8uoG6n9ShN+gUXVPEuGvH4Z3lHe6mCSGEGELHy1sGlCB98YtfZN26dTQ3N1NYWMh3vvMdrr/++n7tSIhUEz4Q5uDPDnLosUNkLsxkwu0TyLswD82uDXfThBBCJMHx8hbbQDb03HPPcfDgQSKRCLW1tb2SIzE8enYbihNTStG2vo3tn9/O5vLNGB0GFesrKH+lHN/Fvn4lRxLz5JOYJ5/EPPkk5qlFRpqKMcEIGzQ810DdI3UYQYMJt01g1v/OwpElbwEhhBBHknuxiVEtuDvIwccOUv9kPZmL44fRLshDs8lhNCGEGOvkOkhiTDFCBo3/r5FDjx0iuDvIuFXjqHi7Au90GXQthBCifwY0BkmkHjlm3a1zWyd779jLOxPfof7pekq+WsLSmqVM+960QU2OJObJJzFPPol58knMU4v0IIkRLdYRs3qLfnGIcHWY4huKWbh5IZ5Sz3A3TQghxAgmY5DEiBM+EKb5T800v9iM/y0/2WdlM/5fxpN3cR42h3SKCiGE6J9Buw7Sx9mRECdLKUVnZSfNLzbT9GIT4f1hfBf78F3qI+/CPDkTTQghxEkZtOsgidQzWo9Zm1GTlr+2sOdf9/DPSf9k+8rtxNpjTP/hdJbVL2POU3MoXFk4LMnRaI15KpOYJ5/EPPkk5qlFfnqLlBHrjNHyagtNv2+i5eUWvLO95F+WT/lfy/HO9qJpcmq+EEIczeHD8P778N57Vv3YY5CbO9ytGtnkEJsYVtGmqHXo7PdNtK1rI2tpFvmX5ZP/mXzc493D3TwhhEgpSkFNjZUIdSVD770HkQhUVMCpp1plxQpITx/u1qY+GYMkUoYZNenc0on/TT9Nf2yi8/1Ocs/PpeDyAvI+nYczxzncTRRCiJRimrBuHTz5JPzpT+B2906GKipg0iSQTvaBkwRpFFu7di3Lly8f7mYcU/hAmPZ/tidKZ2UnnqkespZm4bvER+55udg99uFu5oCkesxHI4l58knMk69vzHftspKip5+GvDy49lr4/OehpGT42jjayJW0RVIYQYOOdzto39CdEKmoIuv0LLJOz2LKd6aQuShTzjoTQohjaGqCX//aSowOHICrroKXXoLy8uFu2dgjPUjipChDEdgZoGNDB+0b22nf0E5ob4j0eelknZZF1lIrKUqbkiaDq4UQ4jg6OuDll+G552DtWrjkErjmGjj3XHDI78khJYfYxMcWbYzif8tP+zvtdGzsoOPdDlzjXGQtySLztEyylmSRMT8Dm1uuHCGEECfS0mKNJ/p//89Kis44wzp89rnPQWbmcLdu7JAEaRQbinECSilCH4Twr/db5S0/0cNRspdmWz1DS7LIXJyJM29sDqiWsRnJJzFPPon54Dt8GP7wB/jd72DDBquH6LOftXqMcnIk5sNBxiCJ4zKCBoGtAfxv+xNJkc1lI/vMbLLPzKbkqyWkz0tHs8uhMiGE6EspCIehra27+P3d042N8Ne/wtatcPHFcPPN8Pvfy2n4qU56kMYQpRSRugiBqgCdVZ2JEqmO4JnlIXtZdiIpSpuUNtzNFUKIlKMUfPAB/O1v8Npr8M471uEysC7MmJMD2dlW3bN84hNw3nmQdpIfrY2BRqrqq9jfth+33Y3X6cXj9Fi1w3PEfHZaNjZNhjyciBxiG2O6EqHQ3hChPSECOwMEtlhJkebQyJifQcb8DNLL08mYn4F3thebS95IQghxNE1N8Prr3UmRrlvJzvnnw1lnQWHhySc+fcXMGLubdrOlfgtV9VVWOVxFUA9SXlTOtLxpRI0oIT1EUA8SioV6TQf1ICE9xPZbtzMha8LgNGoUkwRplNJbdP7y3F9YlLGI4N4goT0hgnuChPaGsGfa8c704pnpwTvLS0Z5Bunz03GPk6tTf1wyTiD5JObJN1Zj3nWl6qoqePttKyHau9dKhM47T1F+Zh2t3o1sOriRjXUb2duyl8nZk5mdP5vZ+bOZ5ZvF7PzZTMmdgsN29FEshmlQ11HHvtZ97Gvbx0etH7GvbR8b1m/gQN4BJmRNYH7RfKuMs+pJ2ZPkjOAhIGOQRjBlKiK1EYK7ggR2BgjuChLcGSS4K4gZMqkrrmPq4ql4Z3jJvzzfSopmeORaQ0IIcQKhEGzbZiVDVVWwZYtVPB6YPx/KFrdx9b2b6czeyLuHN/JfdRuJvRFjSckSTht/GneecSczfTOp9lezq2kXu5p28fq+19nVtIvDnYeZkjOF2fmzmZE3A3/En0iGav21+Lw+puRMYWruVKbkTOHcKedyun461112HRmujOEOjUB6kIadUgq9QSdyIEK4NkykNpIowd1BgruDOHIceGd78c7x4p3tJX1OOt45XlzFLvlFIYQQfShlDY5uaID6eqvuOV1fb12let8+mDkzngyVm+TM2EFHzjtsa3uHdw68w4H2A5xafCqnjT+N0yZYpb89OSE9xN6Wvexq2sXe5r1kp2UzNXcqU3OnMjl7Mh6nJwmRECcih9iGUawzRqQmQrg6bNU18borGaqLYM+w4y5xkzYxDfdEd6J4Z1gJkSNbeoOEEGNbNGpdWbqhwTorrGd9tGVerzU2qKjIqo+YntxKa8Y/2Xz4Hf554J9srNtIYXohp5ecztKSpSyduJR5hfOOeZhMjA6SIA0iZSpi/hixlhh6i967btWJHo72SoTMsIl7kpu0SWnd9cTu2l3ixu49+XuRjdVxAsNJYp58EvPkG46Yx2Kwf7815qdvOXAAxo3rTnIKCrqTna7pggLIz1e4sttoiR7kUOchDnYc5FCHVR/stKbrOupoDjazaPyiRDJ0esnp5Hvzk/r39nW8mCul0PUGotHDie/Z3j1ZWq/a652FzeYausaOEjIGqR+UoYg2RInURYgciBCtixI5EEnMR+oi6I06sfYYjkwHjlwHjjwHzjxnr9o7w0vuebmJhMjpc8phMCHGINO0Tv92u63r3djkRFHa261Ep2eprbXqjz6C6morCZoxo7tceCFMnhohlr2XA537aA410xxsTtQfhuLT+5pp3mEtS3OkUZxZzPjM8YzPHE9xRjFTcqdwxqQzKM4opjizmNKc0pTqHbISoBba2zcQDu8/SqnGbk/H5SoGbEDPL3XVp4by8tdwu8cl8S8YfUZ1D5IRNtCbdPQGnWhDtLtu7LOsPkr0cBRHrgP3BKtXp6t2TXAl5l2FLhw5DrlgohACpaC11RrHcrRSXW0N9tV1CAat08AzMo4s6elH1kebzsuz7uJeVHRyyVZXew8etMbndHYev0Sj1n407dg1WL0+fYuud09Ho9YVpGtrwTBg4kTr7+iqS0pgwgSYOhWKSgLs79zFzqad7Gjckair26qZnDOZabnTyPfm4/P48Hl9x6y9Tu/g/mcPMqUUkUgNHR2b4+VdOjo2AzY8nimkpZUeUdzuyTgcMnh7sI3IQ2zKUBidBrGOGEaHgdFpWHV8OtYRI9Z2jENd8VrFFE6fE2eRE1ehC2fhsWt3sVvuIyaEAKwv9sOHrWTi4EGoq+tdHzxofeEDTJly9FJa2n2lZNO0zpjqSj4Cge7pjg5rvmtZz7rndHOztc+2Nigu7p1kdNU+nzX+pq7u6MXlspKR3NyjJ2uZmd3TTqeVVClltb+r7jkN1s1UnU6r7lm6ljmdVq9QSYl1AUVNg6gRZVfTLrbWb2Vrg1W2N2ynIdDADN8M5uTPYW7B3EQ9PW86bsfIvESJYQSIRusJBLb2SIg2o2kOMjMXJUpGxkLp8RkGSU2Q/Bv9qKjCjJiYURMVUZhREzMSnw6b1hietliv2vAb3cv8McywiT3djj3Djj3TKo5MR/d8hh1H7pGHuHrWNq9t1B/ekrEZyScxPzalFP6In8ZAI82hZtrCbbRH2vGH/fgj/u464qc90k5HpIPstGzGZ1iHQiZkTUgcFpmQOYEsdxaapvUr5rqhW/uKb9sf9tMcaOdQi5/6tnYa2/20BDrRolnYw4WoQAGGv4BoWyGhpgL8Tem0tmi0tFg9LQUFMH68lVCMH3+0aYVKa6E+cJhDnYc43HmYw52HOdRxiMMBq24INBA1osTMGLqpEzNjiaIb3fMep4dsdzY5aTnkpOWQnWZNdy3LdmeT7krHrtkxTTvtbTb8bXbaWuy0tdpoabbT2myno91OXpaLAp+LIp+LcQUuxhe5GV/kYsI4F7lZLlx2F9nubDJcGcf9fPy4r3NTmbRH2mkMNLKzaWevZOij1o+YkjOFsqIyygqtckrhKUzJmYLddvJjMgeLUgah0IdEInUoFUMpA6VigNFrXqkYphlF15vQ9cZEiUa7pwGczgLS00/plRC53eOP2G9/Yh4xTdpjMdoNg4543d6n7jAMvjFxIlmO1DmEmKqSOgZpz1f2YHPbsLlsaG7tyOk0G45sB06fk7SpaThyHDiye5QcB/ZsO3avHc02upMbIVJZJBahNdxKa6iV1nArbeG2xHRzsJmmYBONwUarBBppCjbRFGzC4/RQ4C3A5/Ulvtyz3Flku7PjpzpPI8ORhceeTZqWSYfeRkPoIA3Bg2xr2M6hzoPUddRR116HQjE+czxqn8K1zU1IjxLRdSKxKFEjim5GMZSOQRSwYdez0KLZEMnCCGajQlm4yCKNbLz2LDJcGTjSm1DencTcDUTyGgn5GmkvbQBN4UsrpNhbwDS3i5jS0Q2dD0ydHUYU3dDR23T0Zh29SieoB/E6vYzLGEdxRnGvuqK4gnEZ4yjwFpDmSMNpd+KwOXDYHDhtPabtTuyanVAshD/spy3chj9i1W3htsSy5lAzNf4aDGVgKhPDNDDcBuY4E3uRQZ5pkKPMRCIWNqLsiUXYZljDB6J1VryiRpRwLIw/4idmxsjz5OHz+Ky66xBVfL5uRx1VaVWYyjxmiRpRWsOttIRaEnVX8Yf9pLvS8Xl8zMqfRVlhGZ+e8Wm+eeY3mZ0/mzTH8N/OqOtQVyCwrVcJBnfjco3D7Z6IpjnRNAeaZj9G7cLp9OFyjSM9vQyXqxCnswCnswCXqwC7feA3XGvTdT4IhazS0cEHfr81reu0AFmmSVYsRpaukxWJkBkOkxUIWKW9naz2dtS//ZuV0YuTlrKH2IRIpkA0wMGOg7SGWxM9G+2R9kTpiHbP2zQbeZ6845Zsd3ZK/BI+HqUUBzsOsq1hG1sbtrKtYRvbGrZxqPMQraFWYmaMXE8uOWk55KblkuvJteq0XPI8eRSkF5ChFWB2FhBtyyfQWEDbwXwOH3BTW2sdogqFIBI5sths1uBll8s6VNM1ZkXXrXVOZ/wQjbcDW04dYSNINOgmL9uFL8dFvs9JQa6LonyrFBc6KSywk5tLr5Ke3j1W5kQC0QANgQYag43oho7T7sRpc+KyuxLTPWuv05sSX/InKxwL0xJqSQx47jndHGwmHAtj02zHLU67M/F6yPXk9noP5KTlDNsgaKVMYrG2Hj07TfFene6enlBoL4HAduz2TNLT5/UqXu+cE473iZome0MhqsNhMux2ch0OqzideG3HPnoRM00OR6McqK/nwKFDHGhu5kAgwIFolP1OJx9kZhK12Zh++DDTa2uZXlfHdL+f6eEw02Mxil0utOxs63hlVpZVuqZ71jNmWG8icVwjcgySEIMhEovQGGzkcOdh6trrEj0TdR1WOdhxkLr2OiJGhOKMYnxeH1nuLDJdmWS5s44oma5MTGX2+qXcEm7pPR//9ex2WDeUTHem43V6EyXd1T3fqzehx3TPHga33Z24CeWxbkzpsrsSv+p79jL0nA/pIXY17eqVEDntTuYVzqOssIx5hfOYnjWPtGgJsY5cOlu9tLRoNDXRqzQ3dw+6NU1r/EvfsTATJ1rjZDweKxHqW+zHyB2Vsgby6np3icWsRConp//JjhgdrESnnVisNVF0vRldbyEWa0HXm+N197w13YzNlo7LVRDvzclP9Oo4nfm4XAWkpU0jPf0UnM7cI3dsmtYpd83NhBsb2dPayo5AgB26zg6bjR1paexLT2dSWxulzc0E3G5avV6rpKVhaBq50Si5uk5eLEa2adIKHHC5aPB6yff7KWlpoSQUosQwKHE4KElPZ3JWFjOysijIy0PLz4f8/IFl+WLABi1BevXVV1m9ejWGYXDTTTdx55139ntHYmiMhfEwuqET0AN0RjsTJRDtnm8Lt1EfqKe+s56GYINVBxqoD9QTiAYoSC+gML2QCZkTrJLVux6fOZ48T94Rv/hM88iej2gU3n57Laedtpyul3rfGgDNxOYKgzMIziCGPUDECBLUu0tADxwxFiUxPiU+XkU3dKJGNPGcnjejDESDBON11Ihi0+zYsGHT7Gjx2pao7dg0J0X2mfhiZXg6yrA1zcN/sJBDh6yE59Ah6+8rLLQ+l/PzrUG/XdM9lxUVWUlQ16DboTYWXudDRSmFUjqmGUGpKKYZRSm91ziaI8fYxHjzzSqWLz8Tm82D3e7FZvNis3mw2dwnHNtp7dOI70cnFmvHMPzEYm3EYv54aUvUhuFH13smQS3xaT92ezoORy5OZ2689uFw+HA683A48nA68+LL8nosy8emm+D39yqm34+/o4OWQIDWUIjWUIiWaJTWWIxW06RV02i122l1uWjNyeFAYSE1Ph9T/X7mtrczNxplrlLMdbmYmZmJ2+ez3gTRKITDVpdpOEw4HKa1a7uxGG2mSW5GBiVFRRRPnIhz0iRrRHwf8jpPvkEZg2QYBrfddht/+9vfmDBhAosXL+bSSy9lzpw5g9ZQMXCVlZVD/obqGvzaHmknoAcI6aHEHaRDsRDhWPiIZb3uNN3jS73n3ae7kgFDGVZtGr2mY2aMUCyEYRpkujNJd6aT4cog3ZlBmj2dNFsGbi3DGl9iFuHUZ5MTPpucQCHT/UVEW4vobMqhtcWG3w/VBnxkWImPcZS6q+eiKxmKxY7s+XC5oL29Ep/PinnX90Tf2jBshMNegkEvwaB1mrfLZV3d1+PprjWt91lBR6u7TpWORruTNF23es9dLqs4HFavjN1uHaI6Wu1wQKwQtHGQWwzjSqB4sXWGUXGxVScr4ekvpUyUivHee5s5++yzh+WkC+vLPopphjHNMIYRSkybZhilIj3mI33qcI+k5Gh1JD4dQ5k6ygijDB1lRK35ngUD6zo3Kv6BHp+m57SJ0mKYxFDEMNFR6Gg40WxObJobzebChgMNOxp2UJo1rTQ0ZUMzNTSl8feXGylKz8AggqlFMQljEEFhYMONHTea5kJhoIh118raN9jQNCc2mxO7PQuHIxuHIweHIxu7vWs6C4c9mzTnBBxpGThiXpyxNBx6Go6IC0fIji2sgz9ELBgkGAzSEQjQGQjQEgrREWmhI3qYjliMDsOg0zRp1zRanU5aMjNpyc2lJTvbmk5Px5+TQ0Z6OrmxGHmmSS6Qa7eT53SSm5aGz+tlemYmuVlZ5LpcjHe7me7x4BrgdRXSgOJ4GYhkfJ6L/ut3grRx40amT59OaWkpAFdeeSV//OMfJUFKAqVUoldBN/REHTNj7Du0j11Nu3ot71t3Dczsm8D0TW66kqCus4Daw9Z01IiS4czCa88kzZ6BS/Pg1Dw48eAgDYfyYMeDw/RgVx40Mw2H6cVu+rCZHmyGF5vhIc3w4ol50AwvSk/D1J0YMTuG7iAWtWpDtxPTHRhRBzHdTrjTQ6jTRTCgEQhAY8BKGLquD5Oebv0Q8/msMSd5efFSALkzu+ezs60E4WjJg82msNlMNC2G223D7baTlmbD6Tx6snD//W3cf3/3/40JGEph9JhW8XXEf0ErM0o0EiUYjBIO6YRCUSKRKCgDNBNNM9DiNZjxaROF0X3atAPsTnDaweHsvm6uxQRloGHE61iP+Rhgxs+4icUPu8UwlYGpjPi0yYHmGDVNBprSsRFDUzE0paOhQ/xsHasnItqj56Gr6EdZFut6BSfq7l9qPZd19zRYbeyetmLhZMuWGOvW/Qea5sKWKO5e8xoO6zmqz5lG8b9dKSMepx5dfvHcQlPxNqmuKoZpi2FqMUx7DM20YTPs2GI2q+g2bLqGLaZZddd0FGw6aFHQdA1laKiYhtI1lGHDNDTMWLwYGoZhwzRtmLpCKRvK5sR0uMHuitcZmA63NW3rSmY0NFNZNVjLlLISHFNh6AoVsWozamLoYBgmpmFgGAamaaI7nehpaUQ9HnS3m2haGrrbje5yEY3Xm3atxfPWJ7vP9U8UA7tNx2bTsaGDbqJiCjMGSjdRukLFFBhWrJXDgW63E3U4iMbriNNpzTscRJ12os4oYXeAcJpB2B0l7AoTdrkIO52EXC7CXi/K68VjGGQaBpmmSaZSZNpsVnE6yXS5yHS7yfR4mJmeTp7HQ57TaSU/Dgd5Dgc5DgeOFL5iZ1tb23A3QfTQ7wSprq6OiRMnJuZLSkrYsGHDEY/70V+ftn7RKNP6baO6fuGYiV89pjLi68z4h7QZX259IVjPMTBME6UMDGUmPthV/PFdzzVMA4WBaVof9t3rY/HtmtYHJPEPR0yUZnZPx4uhFGb8Sy5mmolpQykM0ySmuv4GE6UZqPi20ax2WNtTPYpVJb5g+/TgWe2xtmP98rL+NhJtMxK/ApVmYlM27JodOw5sOLDFf/3VVIXY9vRvE8tsqnudTcUPrSg7mG400wVGd1ExJ8TcmDEXykhHhX14Ii48YRcFYTduHHhsLjwujTS3icel43bFcLmiOF1R7C4dp1PH7tJxOHTs7hB2Rzua3cBmM62kw6bQbAqbFp/WTDSbiaYpKzaaFSTNFg+WplBdQbOBppnY7AaazYhvz0gkEcRjCPGEACshsIqZmA+ZBuFWo3u9Zq23ioFdMzCVDRW/Oq01r6GwYWDH7FPv3Bfm92/8GBvW32FTJhoK6xlmonZqMXTlIEbf4kTHgYEDExumsmFiQ6HFa2u+a0v9oay/BAM7Mc1qaww7Bg4MLd5+ZcPQ7CilQfzvQ1n7RdkADaU0YjiIak7CmpOI5iRi86BMO6ayo5k2MOPPU3aUqaGUDUzrudY6DWVq1jK0+Ltfs74s4/MKMDUbCjCwEVN2dM2BjoMYdnQcRG1ODJsDU7MRCP2avzd9Fo8RxWNiF63lAAAKRklEQVSG8Rph0swIaSqCxwiTpqI4lU7M5sTQHMQ0OzHNQczuIKY5iWl2DJu1bdNuQ9lsmDYNpWmYNg3TZkNpoOK1gYOomYauudCVC0X8rFq3BmnW61Np1qtOj9ddRY+/Oh3x4tQ0nJqGI173mrbZsAN2mw2bpmH9L4BNs5Ifm1KJaa3r00XTen/SdM3HE3O7pmGPb6tXrWnY49t2ahoum82q4+3oO+1sacF7zTXHf931ODTRd1iZiidUStfJ6IqDUjhsNisu8eIA7KZpzSuFK147lMIVrx2AZlrfIV1JXldJzBsGZmcnht+fWG4YBvWmycH4Y4we9dHKQNd1tUHTtF7FFh+k3XPaMAx0XScWix2z3rZtG5s3b+61j1gsdsR+u+Ju9W6qI+YBXnvtNcaNk+sqfRz9TpD627X91F3X0Pe37QlHJamjP14l/tGO2Ib1od5nvu/6I2i9x4n0aVv3nWx6/8q1/nTV51G923esbfZd13O99Xytz3O0xHaV9dHZo+0qvr2uxACaD0Sw17b1bO0x9tcjhqr336K6lmla/Ed1V90dR6W0eGe+9UWY6OHvaquKb0Np8Rmt9676BEap3v+rWo8Haz0f1LUkvm0r+Y5/VXS9buJfvL3a0ncTPWtlB2WPb6vrSX2fQGK9VRvxwwYQiuq8/MJRXjla1z82rP836wwSTdOs3hzNBKK9/kZrnep+f/WY7n1npR576/Fe1I6y3GqGdtR11i66M/fEB2uPdapv3TUNmD3mu+PUY7rrdRT/W/o64n3c9Zg+ny99/+ZoNIr+hz8kttuzvcfSK04fY/p4yxJJgFKY8S9wm1Jo8R9cEaWI9KOt/W17zy/CZHjjxz8+YZv60y6bzYbdbsdmsyXKseZ71n2X9V3+cbbVtaxvOd46p9NJWlpar2Vdsej6/1d9Xg9d0w6HA4fDgdPpPGb93//939x8882JbTscjqO2oyv56vq/ONp8Xl7e4L0Qxqh+J0gTJkygtuvSsUBtbS0lJSW9HjNt2jTef+9D+pES9ZGcN/to1ekPDncTxpzOcOTEDxKDKhqNDncTkqZnopEqJ758nDZ19bSIE1u7du1wN2FMmTZt2jHX9fsstlgsxqxZs3j99dcZP348p512Gs8995yMQRJCCCHEqNPvHiSHw8FPfvITLrzwQgzD4MYbb5TkSAghhBCj0qBeKFIIIYQQYjQ47ikyN9xwA0VFRZSVlSWWVVVVsXTpUsrLy7n00kvp6OhIrNuyZQtLly5l3rx5lJeXJ8YMvPvuu5SVlTFjxgzuuOOOIfpTRoeBxPyZZ56hoqIiUex2O1u2bAEk5gMxkJiHw2G++MUvUl5ezty5c/ne976XeI7EvP8GEvNoNMr1119PeXk5CxYsYN26dYnnSMz7r7a2lnPOOYdTTjmFefPm8cgjjwDQ0tLC+eefz8yZM7ngggt6nWr+4IMPMmPGDGbPns1f//rXxHKJe/8MNOYtLS2cc845ZGZmcvvtt/falsR8GKjj+Mc//qHee+89NW/evMSyRYsWqX/84x9KKaV+9atfqXvuuUcppZSu66q8vFxt2bJFKaVUS0uLMgxDKaXU4sWL1YYNG5RSSl100UXqlVdeOd5ux7SBxLynrVu3qmnTpiXmJeb9N5CYP/744+rKK69USikVDAZVaWmpqq6uVkpJzAdiIDH/yU9+om644QallFINDQ1q4cKFiedIzPvv0KFD6v3331dKKdXR0aFmzpypduzYob7xjW+o73//+0oppb73ve+pO++8Uyml1Pbt29X8+fNVNBpV+/btU9OmTVOmaSqlJO79NdCYBwIBtX79evXzn/9c3Xbbbb22JTFPvuP2IH3iE58gN7f3fWr2/v/t3U9Ik38Ax/G3yQzE37LA3NgTCdY2t5GDxKhVECVFBym8aP8Eu9QhqEOH7nVKAi/dCiQRSaIU+nswIolGWYcOQh6eiK0lER1yLDL5dhg+6GI/9vwcjJ99Xrc92zMe3nwZ3z179n1mZtizZw8ABw4c4M6dOwA8efKEbdu2Od8I169fz5o1a8hkMnz//p329nYATp06xb1798o+0Vst3DRfanh4mJ6eHgA1d8lNc7/fTzabZWFhgWw2S01NDV6vV81dctN8enqaffv2AdDQ0EB9fT2vXr1Sc5d8Ph/xeByAuro6WlpaSKfTjI+P09vbC0Bvb6/TcGxsjJ6eHjweD01NTWzZsoVkMqnuLrhtXltbSyKRYO3atcveR80rw/WSotFolLGxMQBGR0edv/6/f/+eqqoqDh06xPbt27l69SqQX2By6XIAgUCAdDpdjmP/axRrvtTt27edCZKar1yx5gcPHsTr9eL3+2lqauLixYvU19ereRkUa97a2sr4+DgLCwvYts3U1BSpVErNV+DDhw+8ffuWHTt2MDs7S2NjIwCNjY3Mzs4C8OnTp2V9LcsinU7/sV3dS1NK80WF60xprFeG6wnSzZs3uX79Om1tbczNzVFTUwPklwGYnJxkeHiYyclJ7t69y8TEREXunbTaFGu+KJlMUltbSyQSqdARrj7Fmg8NDZHL5chkMti2TX9/P7ZtV/hoV4dizfv6+rAsi7a2Ni5cuMCuXbuWLdAn7szNzdHV1cXAwAD/FNwwdemCg1I+av7/VPLf/BeFQiEeP34M5M8a3b9/H4BNmzaxd+9eZ/XOw4cP8+bNG06cOEEqlXL2T6VSBAKBchz7X6NY80UjIyMcO3bMeRwIBNR8hQqbP3jwAIAXL15w9OhRqquraWhoIJFIMDU1xe7du9V8hYqN8+rqaq5du+a8LpFIEAwGWbdunZq7ND8/T1dXFydPnuTIkSNA/gzG58+f8fl8ZDIZNm7cCPy5OHAqlcKyLH2+uOSmeTFqXhmuzyB9+fIFyK+MevnyZc6ePQvkf3p49+4duVyOX79+8ezZM6LRKD6fD6/XSzKZxBjDrVu3nEEipSnWfHHb6Ogo3d3dzja/36/mK1TY/MyZMwCEw2EmJiYAyGazvHz5knA4rHFeBsXGeS6XI5vNAvn7S3k8HsLhsMa5S8YYTp8+TSQS4fz58872zs5OBgcHARgcHHQadnZ2MjIyws+fP7Ftm5mZGdrb2zXWXXDbfOl+S2msV8i/XcHd3d1t/H6/8Xg8xrIsc+PGDTMwMGCCwaAJBoPm0qVLy14/NDRkotGoicVizlX5xhjz+vVrE4vFTHNzszl37lxZrzJfbdw2f/r0qdm5c+cf76PmpXPT/MePH+b48eMmFouZSCRi+vv7nefUvHRumtu2bUKhkGlpaTEdHR3m48ePznNqXrrnz5+bqqoq09raauLxuInH4+bhw4fm69evZv/+/Wbr1q2mo6PDfPv2zdnnypUrprm52YRCIfPo0SNnu7qX5r8037x5s9mwYYOpq6szlmWZ6elpY4yaV4IWihQREREp4PonNhEREZHVThMkERERkQKaIImIiIgU0ARJREREpIAmSCIiIiIFNEESERERKaAJkoiIiEgBTZBERERECvwGfaiHquHEUkk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 l="20000" t="21000" r="43750" b="28000"/>
          <a:stretch>
            <a:fillRect/>
          </a:stretch>
        </p:blipFill>
        <p:spPr bwMode="auto">
          <a:xfrm>
            <a:off x="1828800" y="1447800"/>
            <a:ext cx="5410200" cy="4757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/>
              <a:t>Density Plot</a:t>
            </a:r>
            <a:endParaRPr lang="en-US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 cstate="print"/>
          <a:srcRect l="20000" t="29000" r="26875" b="8000"/>
          <a:stretch>
            <a:fillRect/>
          </a:stretch>
        </p:blipFill>
        <p:spPr bwMode="auto">
          <a:xfrm>
            <a:off x="914400" y="1066800"/>
            <a:ext cx="7467600" cy="5534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GDP per capita since population may play a big role in region’s performance</a:t>
            </a:r>
          </a:p>
          <a:p>
            <a:r>
              <a:rPr lang="en-US" dirty="0" smtClean="0"/>
              <a:t>Look at other indicators such as primary school completion rate to find potential correlations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157</Words>
  <Application>Microsoft Office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Historical GDP by Countries and Regions</vt:lpstr>
      <vt:lpstr>Gathering Data</vt:lpstr>
      <vt:lpstr>Data Sets</vt:lpstr>
      <vt:lpstr>Slide 4</vt:lpstr>
      <vt:lpstr>Plots of average performance by region</vt:lpstr>
      <vt:lpstr>GDP over time by Region</vt:lpstr>
      <vt:lpstr>How 3 Countries Compare to Average</vt:lpstr>
      <vt:lpstr>Density Plot</vt:lpstr>
      <vt:lpstr>Next Steps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Historical GDP by Countries and Regions</dc:title>
  <dc:creator>David Turbay</dc:creator>
  <cp:lastModifiedBy>David Turbay</cp:lastModifiedBy>
  <cp:revision>12</cp:revision>
  <dcterms:created xsi:type="dcterms:W3CDTF">2014-04-23T19:20:16Z</dcterms:created>
  <dcterms:modified xsi:type="dcterms:W3CDTF">2014-04-23T21:10:21Z</dcterms:modified>
</cp:coreProperties>
</file>