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8" autoAdjust="0"/>
    <p:restoredTop sz="94660"/>
  </p:normalViewPr>
  <p:slideViewPr>
    <p:cSldViewPr snapToGrid="0" snapToObjects="1">
      <p:cViewPr>
        <p:scale>
          <a:sx n="135" d="100"/>
          <a:sy n="135" d="100"/>
        </p:scale>
        <p:origin x="-24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18B59-2BF9-7C4E-809E-EDEE006DE5C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856C-BF86-E144-A22D-E65D6AF5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01 – GADS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Study of Diamonds</a:t>
            </a:r>
          </a:p>
          <a:p>
            <a:r>
              <a:rPr lang="en-US" dirty="0" smtClean="0"/>
              <a:t>Ryan Talbot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Source: </a:t>
            </a:r>
            <a:r>
              <a:rPr lang="en-US" sz="2800" dirty="0" err="1" smtClean="0"/>
              <a:t>diamonds.csv</a:t>
            </a:r>
            <a:endParaRPr lang="en-US" sz="2800" dirty="0" smtClean="0"/>
          </a:p>
          <a:p>
            <a:pPr lvl="1"/>
            <a:r>
              <a:rPr lang="en-US" sz="2400" dirty="0" smtClean="0"/>
              <a:t>A collection of about 50k diamonds with various characteristics about each diamond</a:t>
            </a:r>
          </a:p>
          <a:p>
            <a:r>
              <a:rPr lang="en-US" sz="2800" dirty="0" smtClean="0"/>
              <a:t>Website</a:t>
            </a:r>
            <a:r>
              <a:rPr lang="en-US" sz="2800" dirty="0"/>
              <a:t>: http://</a:t>
            </a:r>
            <a:r>
              <a:rPr lang="en-US" sz="2800" dirty="0" err="1"/>
              <a:t>vincentarelbundock.github.io</a:t>
            </a:r>
            <a:r>
              <a:rPr lang="en-US" sz="2800" dirty="0"/>
              <a:t>/</a:t>
            </a:r>
            <a:r>
              <a:rPr lang="en-US" sz="2800" dirty="0" err="1"/>
              <a:t>Rdatasets</a:t>
            </a:r>
            <a:r>
              <a:rPr lang="en-US" sz="2800" dirty="0"/>
              <a:t>/</a:t>
            </a:r>
            <a:r>
              <a:rPr lang="en-US" sz="2800" dirty="0" err="1" smtClean="0"/>
              <a:t>datasets.html</a:t>
            </a:r>
            <a:endParaRPr lang="en-US" sz="2800" dirty="0" smtClean="0"/>
          </a:p>
        </p:txBody>
      </p:sp>
      <p:pic>
        <p:nvPicPr>
          <p:cNvPr id="4" name="Picture 3" descr="Screen Shot 2014-04-24 at 2.4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86" y="4150812"/>
            <a:ext cx="6946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4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score for non-numeric features </a:t>
            </a:r>
          </a:p>
          <a:p>
            <a:pPr lvl="1"/>
            <a:r>
              <a:rPr lang="en-US" sz="2400" dirty="0" smtClean="0"/>
              <a:t>The cut, color and clarity were categorized using a score of 1 – 5, 7 or 8, respectively</a:t>
            </a:r>
          </a:p>
          <a:p>
            <a:r>
              <a:rPr lang="en-US" sz="2800" dirty="0" smtClean="0"/>
              <a:t>Creating an overall quality score</a:t>
            </a:r>
          </a:p>
          <a:p>
            <a:pPr lvl="1"/>
            <a:r>
              <a:rPr lang="en-US" sz="2400" dirty="0" smtClean="0"/>
              <a:t>The carat was multiplied by the cut score, clarity score and color score</a:t>
            </a:r>
            <a:endParaRPr lang="en-US" sz="2400" dirty="0"/>
          </a:p>
        </p:txBody>
      </p:sp>
      <p:pic>
        <p:nvPicPr>
          <p:cNvPr id="5" name="Picture 4" descr="Screen Shot 2014-04-24 at 4.3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4594234"/>
            <a:ext cx="8927630" cy="18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5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Data - Histograms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" b="710"/>
          <a:stretch/>
        </p:blipFill>
        <p:spPr>
          <a:xfrm>
            <a:off x="457201" y="1397802"/>
            <a:ext cx="4051935" cy="28411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61" y="1397802"/>
            <a:ext cx="3933039" cy="2841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304229"/>
            <a:ext cx="4196841" cy="24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4" y="1561913"/>
            <a:ext cx="8312727" cy="23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7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20" y="1483216"/>
            <a:ext cx="4036060" cy="264909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t="856" b="856"/>
          <a:stretch>
            <a:fillRect/>
          </a:stretch>
        </p:blipFill>
        <p:spPr>
          <a:xfrm>
            <a:off x="457200" y="1483216"/>
            <a:ext cx="4196788" cy="26490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132311"/>
            <a:ext cx="4196788" cy="24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2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Clarity seems to be the least common quality</a:t>
            </a:r>
          </a:p>
          <a:p>
            <a:r>
              <a:rPr lang="en-US" sz="2800" dirty="0" smtClean="0"/>
              <a:t>High carat diamonds typically are not great quality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99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113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01 – GADS</vt:lpstr>
      <vt:lpstr>Data Collection</vt:lpstr>
      <vt:lpstr>Cleaning the Data</vt:lpstr>
      <vt:lpstr>Visualize the Data - Histograms</vt:lpstr>
      <vt:lpstr>Comparison</vt:lpstr>
      <vt:lpstr>Scatter Plots</vt:lpstr>
      <vt:lpstr>Observations</vt:lpstr>
    </vt:vector>
  </TitlesOfParts>
  <Company>Life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01 – GADS</dc:title>
  <dc:creator>Ryan Talbot</dc:creator>
  <cp:lastModifiedBy>Ryan Talbot</cp:lastModifiedBy>
  <cp:revision>18</cp:revision>
  <dcterms:created xsi:type="dcterms:W3CDTF">2014-04-23T14:48:12Z</dcterms:created>
  <dcterms:modified xsi:type="dcterms:W3CDTF">2014-04-27T16:00:31Z</dcterms:modified>
</cp:coreProperties>
</file>