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AFCC-F1F3-4617-9080-D1672282E0D3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FFB-1C15-489C-BD13-91A86EF9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2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AFCC-F1F3-4617-9080-D1672282E0D3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FFB-1C15-489C-BD13-91A86EF9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2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AFCC-F1F3-4617-9080-D1672282E0D3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FFB-1C15-489C-BD13-91A86EF9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7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AFCC-F1F3-4617-9080-D1672282E0D3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FFB-1C15-489C-BD13-91A86EF9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AFCC-F1F3-4617-9080-D1672282E0D3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FFB-1C15-489C-BD13-91A86EF9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9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AFCC-F1F3-4617-9080-D1672282E0D3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FFB-1C15-489C-BD13-91A86EF9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7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AFCC-F1F3-4617-9080-D1672282E0D3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FFB-1C15-489C-BD13-91A86EF9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3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AFCC-F1F3-4617-9080-D1672282E0D3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FFB-1C15-489C-BD13-91A86EF9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7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AFCC-F1F3-4617-9080-D1672282E0D3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FFB-1C15-489C-BD13-91A86EF9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7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AFCC-F1F3-4617-9080-D1672282E0D3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FFB-1C15-489C-BD13-91A86EF9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4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AFCC-F1F3-4617-9080-D1672282E0D3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3FFB-1C15-489C-BD13-91A86EF9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3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FAFCC-F1F3-4617-9080-D1672282E0D3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F3FFB-1C15-489C-BD13-91A86EF9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7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3651" y="1918952"/>
            <a:ext cx="70833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A Two-Part Study:</a:t>
            </a:r>
          </a:p>
          <a:p>
            <a:pPr algn="ctr"/>
            <a:r>
              <a:rPr lang="en-US" dirty="0" smtClean="0"/>
              <a:t>What are People Feeling About Crimea?</a:t>
            </a:r>
            <a:endParaRPr lang="en-US" dirty="0"/>
          </a:p>
          <a:p>
            <a:pPr algn="ctr"/>
            <a:r>
              <a:rPr lang="en-US" dirty="0" smtClean="0"/>
              <a:t>A Study Using Naïve Bayes Classifier (Using Multinomial and </a:t>
            </a:r>
            <a:r>
              <a:rPr lang="en-US" dirty="0" err="1" smtClean="0"/>
              <a:t>Bernouli</a:t>
            </a:r>
            <a:r>
              <a:rPr lang="en-US" dirty="0" smtClean="0"/>
              <a:t>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</a:t>
            </a:r>
            <a:r>
              <a:rPr lang="en-US" dirty="0" smtClean="0"/>
              <a:t>nd 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A Study of the Relationship between</a:t>
            </a:r>
          </a:p>
          <a:p>
            <a:pPr algn="ctr"/>
            <a:r>
              <a:rPr lang="en-US" dirty="0" smtClean="0"/>
              <a:t>Emotion About Crimea vs. Distance from Crimea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60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09859" y="549275"/>
            <a:ext cx="86159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In order to create a plot of Distance vs. </a:t>
            </a:r>
            <a:r>
              <a:rPr lang="en-US" sz="2000" dirty="0" err="1" smtClean="0"/>
              <a:t>Emtotion</a:t>
            </a:r>
            <a:r>
              <a:rPr lang="en-US" sz="2000" dirty="0" smtClean="0"/>
              <a:t>:</a:t>
            </a:r>
          </a:p>
          <a:p>
            <a:pPr algn="ctr"/>
            <a:r>
              <a:rPr lang="en-US" sz="2000" dirty="0" smtClean="0"/>
              <a:t>I get the </a:t>
            </a:r>
            <a:r>
              <a:rPr lang="en-US" sz="2000" dirty="0" smtClean="0"/>
              <a:t>Distance: via </a:t>
            </a:r>
            <a:r>
              <a:rPr lang="en-US" sz="2000" dirty="0" smtClean="0"/>
              <a:t>Distance Formula &amp; Longitudinal and Latitudinal Distance</a:t>
            </a:r>
          </a:p>
          <a:p>
            <a:pPr algn="ctr"/>
            <a:r>
              <a:rPr lang="en-US" sz="2000" dirty="0" smtClean="0"/>
              <a:t>Using the earlier emotion ‘count’: I assign an “emotive score” from </a:t>
            </a:r>
            <a:r>
              <a:rPr lang="en-US" sz="2000" dirty="0" err="1" smtClean="0"/>
              <a:t>neg</a:t>
            </a:r>
            <a:r>
              <a:rPr lang="en-US" sz="2000" dirty="0" smtClean="0"/>
              <a:t> to pos</a:t>
            </a:r>
            <a:r>
              <a:rPr lang="en-US" sz="2000" dirty="0"/>
              <a:t>.</a:t>
            </a:r>
            <a:endParaRPr lang="en-US" sz="2000" dirty="0" smtClean="0"/>
          </a:p>
          <a:p>
            <a:pPr algn="ctr"/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72" y="1703231"/>
            <a:ext cx="9813701" cy="49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28" y="1102615"/>
            <a:ext cx="9678070" cy="49852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62259" y="701675"/>
            <a:ext cx="86159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And # of Tweets (grouped by City) vs. </a:t>
            </a:r>
            <a:r>
              <a:rPr lang="en-US" sz="2000" smtClean="0"/>
              <a:t>Distance  </a:t>
            </a:r>
            <a:endParaRPr lang="en-US" sz="2000" dirty="0" smtClean="0"/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974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43955" y="2828836"/>
            <a:ext cx="83197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What are People Feeling About Crimea?</a:t>
            </a:r>
          </a:p>
          <a:p>
            <a:pPr algn="ctr"/>
            <a:r>
              <a:rPr lang="en-US" sz="2000" b="1" dirty="0" smtClean="0"/>
              <a:t>A Study Using Naïve Bayes Classifier (Using Multinomial and </a:t>
            </a:r>
            <a:r>
              <a:rPr lang="en-US" sz="2000" b="1" dirty="0" err="1" smtClean="0"/>
              <a:t>Bernouli</a:t>
            </a:r>
            <a:r>
              <a:rPr lang="en-US" sz="2000" b="1" dirty="0" smtClean="0"/>
              <a:t>)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351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1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00" dirty="0" smtClean="0"/>
              <a:t>(Using </a:t>
            </a:r>
            <a:r>
              <a:rPr lang="en-US" sz="1800" dirty="0" err="1" smtClean="0"/>
              <a:t>Tweepy</a:t>
            </a:r>
            <a:r>
              <a:rPr lang="en-US" sz="1800" dirty="0" smtClean="0"/>
              <a:t> </a:t>
            </a:r>
            <a:r>
              <a:rPr lang="en-US" sz="1800" dirty="0" err="1" smtClean="0"/>
              <a:t>Api</a:t>
            </a:r>
            <a:r>
              <a:rPr lang="en-US" sz="1800" dirty="0" smtClean="0"/>
              <a:t>, I pull Tweets with keyword: “Crimea”, as well as City (</a:t>
            </a:r>
            <a:r>
              <a:rPr lang="en-US" sz="1800" dirty="0" err="1" smtClean="0"/>
              <a:t>timezone</a:t>
            </a:r>
            <a:r>
              <a:rPr lang="en-US" sz="1800" dirty="0" smtClean="0"/>
              <a:t>))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200" b="1" dirty="0" smtClean="0"/>
              <a:t>Analyzing Data: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My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Step is to in read in the  Data: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99" y="1112810"/>
            <a:ext cx="10766802" cy="553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4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My goal here is to determine the “tone” or “emotion” of the Tweet. </a:t>
            </a:r>
            <a:br>
              <a:rPr lang="en-US" sz="2000" dirty="0" smtClean="0"/>
            </a:br>
            <a:r>
              <a:rPr lang="en-US" sz="2000" dirty="0" smtClean="0"/>
              <a:t>In order to analyze the tone, I will read in a positive and a negative library: (approx. 3000 </a:t>
            </a:r>
            <a:r>
              <a:rPr lang="en-US" sz="2000" dirty="0" err="1" smtClean="0"/>
              <a:t>adj</a:t>
            </a:r>
            <a:r>
              <a:rPr lang="en-US" sz="2000" dirty="0" smtClean="0"/>
              <a:t> /nouns) 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0193"/>
            <a:ext cx="9990897" cy="536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5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Using an inner and outer loop, I compare each word of Tweet and compare with positive and negative lists.   I determine the tweet as Positive or Negative by comparing the  pos. and neg.  Count.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31" y="1341056"/>
            <a:ext cx="9600798" cy="539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9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Next, I used the </a:t>
            </a:r>
            <a:r>
              <a:rPr lang="en-US" sz="2000" dirty="0" err="1" smtClean="0"/>
              <a:t>MultiNomial</a:t>
            </a:r>
            <a:r>
              <a:rPr lang="en-US" sz="2000" dirty="0" smtClean="0"/>
              <a:t> NB classifier to predict the mood (positive or negative), </a:t>
            </a:r>
            <a:br>
              <a:rPr lang="en-US" sz="2000" dirty="0" smtClean="0"/>
            </a:br>
            <a:r>
              <a:rPr lang="en-US" sz="2000" dirty="0" smtClean="0"/>
              <a:t>based on text of Tweet.   As we can see: the accuracy on the training data was quite high: 95%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Which begs the question…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6143"/>
            <a:ext cx="980686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66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685" y="352246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However, are ‘Positive’ Tweets really Positive?  …..Or are they Sarcastic?</a:t>
            </a:r>
            <a:br>
              <a:rPr lang="en-US" sz="2000" dirty="0" smtClean="0"/>
            </a:br>
            <a:r>
              <a:rPr lang="en-US" sz="2000" dirty="0" smtClean="0"/>
              <a:t>To determine this: I used the </a:t>
            </a:r>
            <a:r>
              <a:rPr lang="en-US" sz="2000" dirty="0" err="1" smtClean="0"/>
              <a:t>Bag_of_Words</a:t>
            </a:r>
            <a:r>
              <a:rPr lang="en-US" sz="2000" dirty="0" smtClean="0"/>
              <a:t> </a:t>
            </a:r>
            <a:r>
              <a:rPr lang="en-US" sz="2000" dirty="0" err="1" smtClean="0"/>
              <a:t>Bernouli</a:t>
            </a:r>
            <a:r>
              <a:rPr lang="en-US" sz="2000" dirty="0" smtClean="0"/>
              <a:t> Vector and NLTK Naïve Bayes.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85" y="1561770"/>
            <a:ext cx="10193226" cy="494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82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According to NLTK, the probability that a Positive Tweet is actually </a:t>
            </a:r>
            <a:r>
              <a:rPr lang="en-US" sz="2000" u="sng" dirty="0" smtClean="0"/>
              <a:t>Sarcastic</a:t>
            </a:r>
            <a:r>
              <a:rPr lang="en-US" sz="2000" dirty="0" smtClean="0"/>
              <a:t> is : </a:t>
            </a:r>
            <a:r>
              <a:rPr lang="en-US" sz="2000" b="1" dirty="0" smtClean="0"/>
              <a:t>65%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32" y="1532586"/>
            <a:ext cx="10176415" cy="510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43955" y="2828836"/>
            <a:ext cx="83197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A Study of the Relationship between</a:t>
            </a:r>
          </a:p>
          <a:p>
            <a:pPr algn="ctr"/>
            <a:r>
              <a:rPr lang="en-US" sz="2000" b="1" dirty="0" smtClean="0"/>
              <a:t>Emotion About Crimea vs. Distance from Crimea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147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256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(Using Tweepy Api, I pull Tweets with keyword: “Crimea”, as well as City (timezone))  Analyzing Data: My 1st Step is to in read in the  Data:</vt:lpstr>
      <vt:lpstr>My goal here is to determine the “tone” or “emotion” of the Tweet.  In order to analyze the tone, I will read in a positive and a negative library: (approx. 3000 adj /nouns) </vt:lpstr>
      <vt:lpstr>Using an inner and outer loop, I compare each word of Tweet and compare with positive and negative lists.   I determine the tweet as Positive or Negative by comparing the  pos. and neg.  Count.</vt:lpstr>
      <vt:lpstr>Next, I used the MultiNomial NB classifier to predict the mood (positive or negative),  based on text of Tweet.   As we can see: the accuracy on the training data was quite high: 95%  Which begs the question…</vt:lpstr>
      <vt:lpstr>However, are ‘Positive’ Tweets really Positive?  …..Or are they Sarcastic? To determine this: I used the Bag_of_Words Bernouli Vector and NLTK Naïve Bayes.</vt:lpstr>
      <vt:lpstr>According to NLTK, the probability that a Positive Tweet is actually Sarcastic is : 65%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Zaborski</dc:creator>
  <cp:lastModifiedBy>Julia Zaborski</cp:lastModifiedBy>
  <cp:revision>12</cp:revision>
  <dcterms:created xsi:type="dcterms:W3CDTF">2014-05-18T23:29:19Z</dcterms:created>
  <dcterms:modified xsi:type="dcterms:W3CDTF">2014-05-19T21:10:38Z</dcterms:modified>
</cp:coreProperties>
</file>