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64" r:id="rId5"/>
    <p:sldId id="265" r:id="rId6"/>
    <p:sldId id="260" r:id="rId7"/>
    <p:sldId id="262" r:id="rId8"/>
    <p:sldId id="266" r:id="rId9"/>
    <p:sldId id="261" r:id="rId10"/>
    <p:sldId id="25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8345-361D-46AC-BEFF-BC0E4F10207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4" y="351301"/>
            <a:ext cx="8302172" cy="6368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6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png;base64,iVBORw0KGgoAAAANSUhEUgAAAYwAAAEACAYAAACgS0HpAAAABHNCSVQICAgIfAhkiAAAAAlwSFlzAAALEgAACxIB0t1+/AAAHblJREFUeJzt3W9M1ef9//HnMZAtXZUpKQc9h+RMOBRRBLb2aJp0wdFDWzv/NHRQ1iG2dkk1ayhZDGvvTG+0nK7pFtuv3GlOF+IN0XhD+DV66uo8qW0jrlTTRZp4VqlyDgfSlYLoFASu3w3HmZYqn3IOcLCvR3ISvM65Lt7XJZyX1+fP0WaMMYiIiExi3mwXICIic4MCQ0RELFFgiIiIJQoMERGxRIEhIiKWKDBERMQSS4HR39/PE088wbJly8jPz6etrY2+vj68Xi+5ubmUlZXR398fe31DQwNut5u8vDyOHDkSa29vb6egoAC3201tbW2sfWhoiMrKStxuN6tXr+b8+fMJnKKIiCSCpcCora1l7dq1fPbZZ3z66afk5eXh8/nwer2cPXuW0tJSfD4fAB0dHezbt4+Ojg4CgQDbtm1j/FaPrVu34vf7CYVChEIhAoEAAH6/n/T0dEKhEHV1ddTX10/TdEVEZKomDYyBgQGOHz/OM888A0BKSgppaWm0trZSU1MDQE1NDQcPHgSgpaWFqqoqUlNTcblc5OTk0NbWRjQaZXBwEI/HA8CmTZtifW4cq7y8nKNHjyZ+piIiEpdJA6Ozs5N77rmHp59+mp/+9Kf89re/5fLly/T29mK32wGw2+309vYC0N3djdPpjPV3Op1EIpEJ7Q6Hg0gkAkAkEiErKwv4XyD19fUlbpYiIhK3SQNjZGSETz75hG3btvHJJ5/wox/9KHb4aZzNZsNms01bkSIiMvtSJnuB0+nE6XRy//33A/DEE0/Q0NBAZmYmPT09ZGZmEo1GycjIAK7vHLq6umL9w+EwTqcTh8NBOBye0D7e58KFCyxZsoSRkREGBgZYtGjRTXXk5OTw+eefxz9jEZHvkezsbP71r38lZKxJdxiZmZlkZWVx9uxZAN577z2WL1/OunXraGpqAqCpqYmNGzcCsH79epqbmxkeHqazs5NQKITH4yEzM5MFCxbQ1taGMYY9e/awYcOGWJ/xsQ4cOEBpaemEOj7//HOMMUn/+OMf/zjrNdwpdc6FGlWn6kz2RyL/oT3pDgPgzTff5KmnnmJ4eJjs7Gz++te/Mjo6SkVFBX6/H5fLxf79+wHIz8+noqKC/Px8UlJSaGxsjB2uamxsZPPmzVy5coW1a9fyyCOPALBlyxaqq6txu92kp6fT3NycsAmKiEhiWAqMwsJC/vGPf0xof++997719S+99BIvvfTShPaf/exn/POf/5zQ/oMf/CAWOCIikpx0p3eClZSUzHYJlsyFOudCjaA6E011Ji+bMWZO/AdKNpuNOVKqiEjSSOR7p3YYIiJiiQJDREQsUWCIiIglCgwREbHkexUYCxYsin2MyVQeCxYsmvybiIjcob5XV0ldv4EwnjFSgZG4apg/fyEXL+qDFUVkZiTyKikFxncbIc7+18eYI0suIncAXVYrIiIzToEhIiKWKDBERMQSBYaIiFiiwBAREUsUGCIiYokCQ0RELFFgiIiIJQoMERGxRIEhIiKWKDBERMQSBYaIiFiiwBAREUsUGCIiYokCQ0RELFFgiIiIJQoMERGxRIEhIiKWKDBERMQSS4HhcrlYuXIlxcXFeDweAPr6+vB6veTm5lJWVkZ/f3/s9Q0NDbjdbvLy8jhy5Eisvb29nYKCAtxuN7W1tbH2oaEhKisrcbvdrF69mvPnzydqfiIikiCWAsNmsxEMBjl16hQnT54EwOfz4fV6OXv2LKWlpfh8PgA6OjrYt28fHR0dBAIBtm3bFvsPyLdu3Yrf7ycUChEKhQgEAgD4/X7S09MJhULU1dVRX18/HXMVEZE4WD4kNf6mP661tZWamhoAampqOHjwIAAtLS1UVVWRmpqKy+UiJyeHtrY2otEog4ODsR3Kpk2bYn1uHKu8vJyjR4/GPzMREUkoyzuMhx56iPvuu4+33noLgN7eXux2OwB2u53e3l4Auru7cTqdsb5Op5NIJDKh3eFwEIlEAIhEImRlZQGQkpJCWloafX19CZieiIgkSoqVF3344YcsXryYL7/8Eq/XS15e3k3P22w2bDbbtBQoIiLJwVJgLF68GIB77rmHxx9/nJMnT2K32+np6SEzM5NoNEpGRgZwfefQ1dUV6xsOh3E6nTgcDsLh8IT28T4XLlxgyZIljIyMMDAwwKJFiybUsWPHjtjXJSUllJSUfOcJi4jcyYLBIMFgcHoGN5O4fPmyuXjxojHGmEuXLpkHHnjAvPvuu2b79u3G5/MZY4xpaGgw9fX1xhhjzpw5YwoLC83Q0JA5d+6cWbp0qRkbGzPGGOPxeMyJEyfM2NiYefTRR83hw4eNMcbs3r3bPPfcc8YYY/bu3WsqKysn1GGh1EkBBkwcj3j7J2YeIiJWJfI9Z9IdRm9vL48//jgAIyMjPPXUU5SVlXHfffdRUVGB3+/H5XKxf/9+APLz86moqCA/P5+UlBQaGxtjh6saGxvZvHkzV65cYe3atTzyyCMAbNmyherqatxuN+np6TQ3N09DNIqISDxs/02gpGez2SZcqTWVMSCeMeLtf32MObLkInIHSMR75zjd6S0iIpYoMERExBIFhoiIWKLAEBERSxQYIiJiiQJDREQsUWCIiIglCgwREbFEgSEiIpYoMERExBIFhoiIWKLAEBERSxQYIiJiiQJDREQsUWCIiIglCgwREbFEgSEiIpYoMERExBIFhoiIWKLAEBERSxQYIiJiiQJDREQsUWCIiIglCgwREbFEgSEiIpYoMERExBIFhoiIWKLAEBERSxQYIiJiiaXAGB0dpbi4mHXr1gHQ19eH1+slNzeXsrIy+vv7Y69taGjA7XaTl5fHkSNHYu3t7e0UFBTgdrupra2NtQ8NDVFZWYnb7Wb16tWcP38+UXMTEZEEshQYu3btIj8/H5vNBoDP58Pr9XL27FlKS0vx+XwAdHR0sG/fPjo6OggEAmzbtg1jDABbt27F7/cTCoUIhUIEAgEA/H4/6enphEIh6urqqK+vn455iohInCYNjHA4zKFDh3j22Wdjb/6tra3U1NQAUFNTw8GDBwFoaWmhqqqK1NRUXC4XOTk5tLW1EY1GGRwcxOPxALBp06ZYnxvHKi8v5+jRo4mfpYiIxG3SwKirq+O1115j3rz/vbS3txe73Q6A3W6nt7cXgO7ubpxOZ+x1TqeTSCQyod3hcBCJRACIRCJkZWUBkJKSQlpaGn19fQmYmoiIJFLK7Z585513yMjIoLi4mGAw+K2vsdlssUNV023Hjh2xr0tKSigpKZmR7ysiMlcEg8Fbvl/H67aB8dFHH9Ha2sqhQ4e4evUqFy9epLq6GrvdTk9PD5mZmUSjUTIyMoDrO4eurq5Y/3A4jNPpxOFwEA6HJ7SP97lw4QJLlixhZGSEgYEBFi1a9K313BgYIiIy0Tf/Mb1z586EjX3bQ1KvvPIKXV1ddHZ20tzczC9+8Qv27NnD+vXraWpqAqCpqYmNGzcCsH79epqbmxkeHqazs5NQKITH4yEzM5MFCxbQ1taGMYY9e/awYcOGWJ/xsQ4cOEBpaWnCJiciIolz2x3GN40fevrDH/5ARUUFfr8fl8vF/v37AcjPz6eiooL8/HxSUlJobGyM9WlsbGTz5s1cuXKFtWvX8sgjjwCwZcsWqqurcbvdpKen09zcnMj5iYhIgtjM+KVPSc5msxFvqdfDK54x4u1/fYw5suQicgdIxHvnON3pLSIiligwRETEEgWGiIhYosAQERFLFBgiImKJAkNERCxRYIiIiCUKDBERsUSBISIilnynjwaRREiJ+9N9589fyMWL+gh4EZlZ+miQ7zZCnP0TN8Yc+WsTkVmmjwYREZEZp8AQERFLFBgiImKJAkNERCxRYIiIiCUKDBERsUSBISIiligwRETEEgWGiIhYosAQERFLFBgiImKJAkNERCxRYIiIiCUKDBERsUSBISIiligwRETEEgWGiIhYctvAuHr1KqtWraKoqIj8/HxefPFFAPr6+vB6veTm5lJWVkZ/f3+sT0NDA263m7y8PI4cORJrb29vp6CgALfbTW1tbax9aGiIyspK3G43q1ev5vz584meo4iIJMBtA+OHP/whx44d4/Tp03z66accO3aMDz74AJ/Ph9fr5ezZs5SWluLz+QDo6Ohg3759dHR0EAgE2LZtW+y/Bty6dSt+v59QKEQoFCIQCADg9/tJT08nFApRV1dHfX39NE9ZRESmYtJDUnfddRcAw8PDjI6OsnDhQlpbW6mpqQGgpqaGgwcPAtDS0kJVVRWpqam4XC5ycnJoa2sjGo0yODiIx+MBYNOmTbE+N45VXl7O0aNHEz9LERGJ26SBMTY2RlFREXa7nTVr1rB8+XJ6e3ux2+0A2O12ent7Aeju7sbpdMb6Op1OIpHIhHaHw0EkEgEgEomQlZUFQEpKCmlpafT19SVuhiIikhApk71g3rx5nD59moGBAR5++GGOHTt20/M2mw2bzTZtBd5ox44dsa9LSkooKSmZke8rIjJXBINBgsHgtIw9aWCMS0tL47HHHqO9vR273U5PTw+ZmZlEo1EyMjKA6zuHrq6uWJ9wOIzT6cThcBAOhye0j/e5cOECS5YsYWRkhIGBARYtWvStNdwYGCIiMtE3/zG9c+fOhI1920NS//73v2NXQF25coW//e1vFBcXs379epqamgBoampi48aNAKxfv57m5maGh4fp7OwkFArh8XjIzMxkwYIFtLW1YYxhz549bNiwIdZnfKwDBw5QWlqasMmJiEji3HaHEY1GqampYWxsjLGxMaqrqyktLaW4uJiKigr8fj8ul4v9+/cDkJ+fT0VFBfn5+aSkpNDY2Bg7XNXY2MjmzZu5cuUKa9eu5ZFHHgFgy5YtVFdX43a7SU9Pp7m5eZqnLCIiU2Ez49e9JjmbzUa8pV4Pr3jGiLd/4saYI39tIjLLEvHeOU53eouIiCUKDBERsUSBISIiligwRETEEgWGiIhYosAQERFLFBgiImKJAkNERCxRYIiIiCUKDBERsUSBISIiligwRETEEgWGiIhYosAQERFLFBgiImKJAkNERCxRYIiIiCUKDBERsUSBISIiligwRETEEgWGiIhYosAQERFLFBgiImKJAkNERCxRYIiIiCUKDBERsUSBISIilqTMdgEyFSnYbLa4Rpg/fyEXL/YlqB4R+T6YdIfR1dXFmjVrWL58OStWrOCNN94AoK+vD6/XS25uLmVlZfT398f6NDQ04Ha7ycvL48iRI7H29vZ2CgoKcLvd1NbWxtqHhoaorKzE7XazevVqzp8/n8g53oFGABPXY3Dw65kvW0TmtEkDIzU1lb/85S+cOXOGEydOsHv3bj777DN8Ph9er5ezZ89SWlqKz+cDoKOjg3379tHR0UEgEGDbtm0YYwDYunUrfr+fUChEKBQiEAgA4Pf7SU9PJxQKUVdXR319/TROWUREpmLSwMjMzKSoqAiAu+++m2XLlhGJRGhtbaWmpgaAmpoaDh48CEBLSwtVVVWkpqbicrnIycmhra2NaDTK4OAgHo8HgE2bNsX63DhWeXk5R48eTfxMRUQkLt/ppPcXX3zBqVOnWLVqFb29vdjtdgDsdju9vb0AdHd343Q6Y32cTieRSGRCu8PhIBKJABCJRMjKygIgJSWFtLQ0+vp0fF1EJJlYPul96dIlysvL2bVrF/Pnz7/pOZvNFvdJWCt27NgR+7qkpISSkpJp/54iInNJMBgkGAxOy9iWAuPatWuUl5dTXV3Nxo0bgeu7ip6eHjIzM4lGo2RkZADXdw5dXV2xvuFwGKfTicPhIBwOT2gf73PhwgWWLFnCyMgIAwMDLFq0aEIdNwaGiIhM9M1/TO/cuTNhY096SMoYw5YtW8jPz+eFF16Ita9fv56mpiYAmpqaYkGyfv16mpubGR4eprOzk1AohMfjITMzkwULFtDW1oYxhj179rBhw4YJYx04cIDS0tKETVBERBLDZsYvYbqFDz74gJ///OesXLkydtipoaEBj8dDRUUFFy5cwOVysX//fn784x8D8Morr/D222+TkpLCrl27ePjhh4Hrl9Vu3ryZK1eusHbt2tglukNDQ1RXV3Pq1CnS09Npbm7G5XLdXKjNxiSlTj5Zm43rl5VOeYQ4+yfXGPGup4gkv0S8d8bGmiwwkoUCI/FjzJG/ehGJQyIDQx8NIiIiligwRETEEgWGiIhYosAQERFLFBgiImKJAkNERCxRYIiIiCUKDBERsUSBISIiligwRETEEgWGiIhYosAQERFLFBgiImKJAkNERCxRYIiIiCUKDBERsUSBISIiligwRETEEgWGiIhYosAQERFLFBgiImKJAkNERCxRYHxvpWCz2ab8WLBg0WxPQERmmM0YY2a7CCtsNhvxlmqz2YB4xoi3/500Rvx/HyIy/RLx3jkuJSGjzJAHH/zllPv+8IdzaqoiIklnTu0w4P9Nuf9dd9Xxn//8C+0wEjWGdhgic0EidxhzLDCmXmpa2v0MDHwc1xjJ8UadLGMoMETmgkQGhk56i4iIJZMGxjPPPIPdbqegoCDW1tfXh9frJTc3l7KyMvr7+2PPNTQ04Ha7ycvL48iRI7H29vZ2CgoKcLvd1NbWxtqHhoaorKzE7XazevVqzp8/n6i5iYhIAk0aGE8//TSBQOCmNp/Ph9fr5ezZs5SWluLz+QDo6Ohg3759dHR0EAgE2LZtW2wrtHXrVvx+P6FQiFAoFBvT7/eTnp5OKBSirq6O+vr6RM9RREQSYNLAePDBB1m4cOFNba2trdTU1ABQU1PDwYMHAWhpaaGqqorU1FRcLhc5OTm0tbURjUYZHBzE4/EAsGnTplifG8cqLy/n6NGjiZudiIgkzJTOYfT29mK32wGw2+309vYC0N3djdPpjL3O6XQSiUQmtDscDiKRCACRSISsrCwAUlJSSEtLo6+vb2qzERGRaRP3Se/xO39FROTONqW72ex2Oz09PWRmZhKNRsnIyACu7xy6urpirwuHwzidThwOB+FweEL7eJ8LFy6wZMkSRkZGGBgYYNGiW33sxI4bvi7570NERMYFg0GCweD0DG4s6OzsNCtWrIj9efv27cbn8xljjGloaDD19fXGGGPOnDljCgsLzdDQkDl37pxZunSpGRsbM8YY4/F4zIkTJ8zY2Jh59NFHzeHDh40xxuzevds899xzxhhj9u7dayorK7+1BsCAmfIjLe2+uMeIv/+dNIalHx0RmWWJ/F2ddKQnn3zSLF682KSmphqn02nefvtt89VXX5nS0lLjdruN1+s1X3/9dez1L7/8ssnOzjb33nuvCQQCsfaPP/7YrFixwmRnZ5vnn38+1n716lXzq1/9yuTk5JhVq1aZzs7Oby9UgZFkYygwROaCRP6u6k7v71ZFnP3vpDF0p7fIXKA7vUVEZMYpMERExBJ95rdMUUrcl1PPn7+Qixd1z43IXKHAkCkaId7zKIODun9HZC7RISkREbFEgSEiIpYoMERExBIFhoiIWKLAEBERSxQYIiJiiQJDREQs0X0YMot085/IXKLAkFmkm/9E5hIdkhIREUsUGCIiYokCQ0RELFFgiIiIJQoMERGxRFdJyRynS3NFZooCQ+Y4XZorMlN0SEpERCxRYIiIiCUKDBERsUSBIfLfE+dTfSxYsGi2JyAyI3TSWyTOE+c6aS7fF9phiIiIJdphiMRN94LI94MCQyRuuhdEvh+S5pBUIBAgLy8Pt9vNq6++OtvliMyw+E686+S7zISkCIzR0VF+97vfEQgE6OjoYO/evXz22WezXdYUBWe7gDtIcLYLmEHju5SpPwYHv77tdwgGg9NTeoKpzuSVFIFx8uRJcnJycLlcpKam8uSTT9LS0jLbZU1RcLYLuIMEZ7uAOeb2u5Q1a9bMiV3KXHkjnit1JlJSBEYkEiErKyv2Z6fTSSQSmcWKROaiyXYpf5zkecPg4KAOi8ktJcVJb6tXmCxYsG7K3+PKlbNT7ivy/RHvPSmpcV8xBvPYuXNnnGOkAtemvf/t64y3huS7ei4pAsPhcNDV1RX7c1dXF06n86bXZGdn8/nn7yTgu8X7w2yl/2Q/7Im4IiYZxpiJGqy8cXxf1iIRY8zUesZjLAFjxPdGHX//xIwxOPh13AGcnZ0ddx3jbMaY+K4HTICRkRHuvfdejh49ypIlS/B4POzdu5dly5bNdmkiIvJfSbHDSElJ4f/+7/94+OGHGR0dZcuWLQoLEZEkkxQ7DBERSX5JcZXU7STbDX0ul4uVK1dSXFyMx+MBoK+vD6/XS25uLmVlZfT398de39DQgNvtJi8vjyNHjkxbXc888wx2u52CgoJY21Tqam9vp6CgALfbTW1t7YzUuWPHDpxOJ8XFxRQXF3P48OFZrbOrq4s1a9awfPlyVqxYwRtvvAEk33reqs5kW8+rV6+yatUqioqKyM/P58UXXwSSbz1vVWeyree40dFRiouLWbfu+sVAM7KeJomNjIyY7Oxs09nZaYaHh01hYaHp6OiY1ZpcLpf56quvbmrbvn27efXVV40xxvh8PlNfX2+MMebMmTOmsLDQDA8Pm87OTpOdnW1GR0enpa7333/ffPLJJ2bFihVTqmtsbMwYY8z9999v2trajDHGPProo+bw4cPTXueOHTvM66+/PuG1s1VnNBo1p06dMsYYMzg4aHJzc01HR0fSreet6ky29TTGmMuXLxtjjLl27ZpZtWqVOX78eNKt563qTMb1NMaY119/3fz6178269atM8bMzO97Uu8wkvWGPvONo3itra3U1NQAUFNTw8GDBwFoaWmhqqqK1NRUXC4XOTk5nDx5clpqevDBB1m4cOGU62prayMajTI4OBjbOW3atCnWZzrrhIlrOpt1ZmZmUlRUBMDdd9/NsmXLiEQiSbeet6oTkms9Ae666y4AhoeHGR0dZeHChUm3nreqE5JvPcPhMIcOHeLZZ5+N1TYT65nUgZGMN/TZbDYeeugh7rvvPt566y0Aent7sdvtANjtdnp7ewHo7u6+6fLgma7/u9b1zXaHwzFj9b755psUFhayZcuW2FY6Ger84osvOHXqFKtWrUrq9Ryvc/Xq1UDyrefY2BhFRUXY7fbYYbRkXM9vqxOSbz3r6up47bXXmDfvf2/hM7GeSR0Y8d8AlHgffvghp06d4vDhw+zevZvjx4/f9Pz4Ha+3Mltzmqyu2bR161Y6Ozs5ffo0ixcv5ve///1slwTApUuXKC8vZ9euXcyfP/+m55JpPS9dusQTTzzBrl27uPvuu5NyPefNm8fp06cJh8O8//77HDt27Kbnk2U9v1lnMBhMuvV85513yMjIoLi4+Ft3PjB965nUgWHlhr6ZtnjxYgDuueceHn/8cU6ePIndbqenpweAaDRKRkYGMLH+cDiMw+GYsVq/S11OpxOHw0E4HJ7xejMyMmI/4M8++2zssN1s1nnt2jXKy8uprq5m48aNQHKu53idv/nNb2J1JuN6jktLS+Oxxx6jvb09Kdfzm3V+/PHHSbeeH330Ea2trfzkJz+hqqqKv//971RXV8/Meib8TEwCXbt2zSxdutR0dnaaoaGhWT/pffnyZXPx4kVjjDGXLl0yDzzwgHn33XfN9u3bjc/nM8YY09DQMOFk09DQkDl37pxZunRp7GTTdOjs7Jxw0vu71uXxeMyJEyfM2NjYtJ2s+2ad3d3dsa///Oc/m6qqqlmtc2xszFRXV5sXXnjhpvZkW89b1Zls6/nll1+ar7/+2hhjzH/+8x/z4IMPmvfeey/p1vNWdUaj0dhrkmE9bxQMBs0vf/lLY8zM/HwmdWAYY8yhQ4dMbm6uyc7ONq+88sqs1nLu3DlTWFhoCgsLzfLly2P1fPXVV6a0tNS43W7j9XpjP3TGGPPyyy+b7Oxsc++995pAIDBttT355JNm8eLFJjU11TidTvP2229Pqa6PP/7YrFixwmRnZ5vnn39+2uv0+/2murraFBQUmJUrV5oNGzaYnp6eWa3z+PHjxmazmcLCQlNUVGSKiorM4cOHk249v63OQ4cOJd16fvrpp6a4uNgUFhaagoIC86c//ckYM7Xfm9moM9nW80bBYDB2ldRMrKdu3BMREUuS+hyGiIgkDwWGiIhYosAQERFLFBgiImKJAkNERCxRYIiIiCUKDBERsUSBISIilvx/xuuPd7YS7q4AAAAASUVORK5CYII="/>
          <p:cNvSpPr>
            <a:spLocks noChangeAspect="1" noChangeArrowheads="1"/>
          </p:cNvSpPr>
          <p:nvPr/>
        </p:nvSpPr>
        <p:spPr bwMode="auto">
          <a:xfrm>
            <a:off x="479424" y="0"/>
            <a:ext cx="7026275" cy="7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88" y="1181100"/>
            <a:ext cx="7999511" cy="5171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05224" y="6320067"/>
            <a:ext cx="478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 with bike (in seconds)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599544" y="42847"/>
            <a:ext cx="5818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long do people keep out </a:t>
            </a:r>
            <a:r>
              <a:rPr lang="en-US" sz="2800" dirty="0" err="1" smtClean="0"/>
              <a:t>citi</a:t>
            </a:r>
            <a:r>
              <a:rPr lang="en-US" sz="2800" dirty="0" smtClean="0"/>
              <a:t> bikes in the dead of winter?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smtClean="0"/>
              <a:t>February 2014)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40059" y="3407452"/>
            <a:ext cx="322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 of people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7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213308"/>
            <a:ext cx="7562850" cy="49899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7024" y="6281967"/>
            <a:ext cx="478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 CENA" panose="02000000000000000000" pitchFamily="2" charset="0"/>
              </a:rPr>
              <a:t>They aren’t.</a:t>
            </a:r>
            <a:endParaRPr lang="en-US" sz="2800" dirty="0">
              <a:latin typeface="AR CENA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6644" y="69240"/>
            <a:ext cx="58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 CENA" panose="02000000000000000000" pitchFamily="2" charset="0"/>
              </a:rPr>
              <a:t>Don’t these look like</a:t>
            </a:r>
          </a:p>
          <a:p>
            <a:pPr algn="ctr"/>
            <a:r>
              <a:rPr lang="en-US" sz="3600" dirty="0" smtClean="0">
                <a:latin typeface="AR CENA" panose="02000000000000000000" pitchFamily="2" charset="0"/>
              </a:rPr>
              <a:t>they could be 4 different things?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474317" y="3081770"/>
            <a:ext cx="44234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Guys spending time on bikes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234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87760"/>
            <a:ext cx="7753350" cy="523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4224" y="6281967"/>
            <a:ext cx="478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Miles between bike stations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56644" y="431190"/>
            <a:ext cx="58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How far do they go?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40059" y="3407452"/>
            <a:ext cx="322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 of people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8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2" y="926414"/>
            <a:ext cx="7155542" cy="49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0" y="787782"/>
            <a:ext cx="7358741" cy="53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9" y="493484"/>
            <a:ext cx="11254565" cy="59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slide show over is over.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67" y="410351"/>
            <a:ext cx="9625862" cy="60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1676155"/>
            <a:ext cx="523948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56" y="373975"/>
            <a:ext cx="8984342" cy="619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2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 CENA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slide show over is over.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10</cp:revision>
  <dcterms:created xsi:type="dcterms:W3CDTF">2014-04-23T20:44:15Z</dcterms:created>
  <dcterms:modified xsi:type="dcterms:W3CDTF">2014-04-30T18:29:12Z</dcterms:modified>
</cp:coreProperties>
</file>