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8"/>
  </p:notesMasterIdLst>
  <p:handoutMasterIdLst>
    <p:handoutMasterId r:id="rId9"/>
  </p:handoutMasterIdLst>
  <p:sldIdLst>
    <p:sldId id="260" r:id="rId3"/>
    <p:sldId id="257" r:id="rId4"/>
    <p:sldId id="258" r:id="rId5"/>
    <p:sldId id="263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032" autoAdjust="0"/>
  </p:normalViewPr>
  <p:slideViewPr>
    <p:cSldViewPr>
      <p:cViewPr varScale="1">
        <p:scale>
          <a:sx n="85" d="100"/>
          <a:sy n="85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251C-380D-40C3-916D-87999848640D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38686-C003-4DD9-91AB-FE42C77990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21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89E82-5260-4A25-9037-9A6841D8FF0F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B1B6-7DB8-42D5-AA29-1ED549327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B1B6-7DB8-42D5-AA29-1ED5493270A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B1B6-7DB8-42D5-AA29-1ED5493270A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B1B6-7DB8-42D5-AA29-1ED5493270A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B1B6-7DB8-42D5-AA29-1ED5493270A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FB1B6-7DB8-42D5-AA29-1ED5493270A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257800"/>
            <a:ext cx="6019800" cy="6771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b" anchorCtr="0">
            <a:noAutofit/>
          </a:bodyPr>
          <a:lstStyle>
            <a:lvl1pPr algn="l">
              <a:defRPr sz="3600" b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953570"/>
            <a:ext cx="6019800" cy="542544"/>
          </a:xfrm>
          <a:effectLst/>
        </p:spPr>
        <p:txBody>
          <a:bodyPr lIns="91440" tIns="45720" rIns="91440" bIns="4572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" y="3581400"/>
            <a:ext cx="5943600" cy="307777"/>
          </a:xfrm>
        </p:spPr>
        <p:txBody>
          <a:bodyPr wrap="square" anchor="ctr" anchorCtr="0">
            <a:spAutoFit/>
          </a:bodyPr>
          <a:lstStyle>
            <a:lvl1pPr>
              <a:buNone/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4800" y="3886200"/>
            <a:ext cx="5943600" cy="307777"/>
          </a:xfrm>
        </p:spPr>
        <p:txBody>
          <a:bodyPr wrap="square" anchor="ctr" anchorCtr="0">
            <a:spAutoFit/>
          </a:bodyPr>
          <a:lstStyle>
            <a:lvl1pPr>
              <a:buNone/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04800" y="4188023"/>
            <a:ext cx="5943600" cy="307777"/>
          </a:xfrm>
        </p:spPr>
        <p:txBody>
          <a:bodyPr wrap="square" anchor="ctr" anchorCtr="0">
            <a:spAutoFit/>
          </a:bodyPr>
          <a:lstStyle>
            <a:lvl1pPr>
              <a:buNone/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4492823"/>
            <a:ext cx="5943600" cy="307777"/>
          </a:xfrm>
        </p:spPr>
        <p:txBody>
          <a:bodyPr wrap="square" anchor="ctr" anchorCtr="0">
            <a:spAutoFit/>
          </a:bodyPr>
          <a:lstStyle>
            <a:lvl1pPr>
              <a:buNone/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18"/>
          <p:cNvSpPr>
            <a:spLocks noGrp="1" noChangeAspect="1"/>
          </p:cNvSpPr>
          <p:nvPr>
            <p:ph type="pic" sz="quarter" idx="14"/>
          </p:nvPr>
        </p:nvSpPr>
        <p:spPr>
          <a:xfrm>
            <a:off x="6781800" y="304800"/>
            <a:ext cx="2057400" cy="1371600"/>
          </a:xfrm>
          <a:prstGeom prst="roundRect">
            <a:avLst/>
          </a:prstGeom>
          <a:noFill/>
          <a:ln w="19050" cap="flat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18"/>
          <p:cNvSpPr>
            <a:spLocks noGrp="1" noChangeAspect="1"/>
          </p:cNvSpPr>
          <p:nvPr>
            <p:ph type="pic" sz="quarter" idx="15"/>
          </p:nvPr>
        </p:nvSpPr>
        <p:spPr>
          <a:xfrm>
            <a:off x="6781800" y="1938528"/>
            <a:ext cx="2057400" cy="1371600"/>
          </a:xfrm>
          <a:prstGeom prst="roundRect">
            <a:avLst/>
          </a:prstGeom>
          <a:noFill/>
          <a:ln w="19050" cap="flat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18"/>
          <p:cNvSpPr>
            <a:spLocks noGrp="1" noChangeAspect="1"/>
          </p:cNvSpPr>
          <p:nvPr>
            <p:ph type="pic" sz="quarter" idx="16"/>
          </p:nvPr>
        </p:nvSpPr>
        <p:spPr>
          <a:xfrm>
            <a:off x="6781800" y="3557016"/>
            <a:ext cx="2057400" cy="1371600"/>
          </a:xfrm>
          <a:prstGeom prst="roundRect">
            <a:avLst/>
          </a:prstGeom>
          <a:noFill/>
          <a:ln w="19050" cap="flat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18"/>
          <p:cNvSpPr>
            <a:spLocks noGrp="1" noChangeAspect="1"/>
          </p:cNvSpPr>
          <p:nvPr>
            <p:ph type="pic" sz="quarter" idx="17"/>
          </p:nvPr>
        </p:nvSpPr>
        <p:spPr>
          <a:xfrm>
            <a:off x="6781800" y="5181600"/>
            <a:ext cx="2057400" cy="1371600"/>
          </a:xfrm>
          <a:prstGeom prst="roundRect">
            <a:avLst/>
          </a:prstGeom>
          <a:noFill/>
          <a:ln w="19050" cap="flat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5029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14299"/>
            <a:ext cx="6553200" cy="704088"/>
          </a:xfrm>
          <a:prstGeom prst="roundRect">
            <a:avLst>
              <a:gd name="adj" fmla="val 10174"/>
            </a:avLst>
          </a:prstGeom>
          <a:solidFill>
            <a:schemeClr val="bg1"/>
          </a:solidFill>
          <a:ln w="19050"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 wrap="square" tIns="45720" bIns="45720" anchor="ctr" anchorCtr="0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3"/>
          </p:nvPr>
        </p:nvSpPr>
        <p:spPr>
          <a:xfrm>
            <a:off x="6830568" y="137160"/>
            <a:ext cx="1051560" cy="685800"/>
          </a:xfrm>
          <a:prstGeom prst="round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7991526" y="137160"/>
            <a:ext cx="1051560" cy="685800"/>
          </a:xfrm>
          <a:prstGeom prst="round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1"/>
          <p:cNvSpPr>
            <a:spLocks noGrp="1" noChangeAspect="1"/>
          </p:cNvSpPr>
          <p:nvPr>
            <p:ph type="pic" sz="quarter" idx="15"/>
          </p:nvPr>
        </p:nvSpPr>
        <p:spPr>
          <a:xfrm>
            <a:off x="7991856" y="914400"/>
            <a:ext cx="1051560" cy="685800"/>
          </a:xfrm>
          <a:prstGeom prst="round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11"/>
          <p:cNvSpPr>
            <a:spLocks noGrp="1" noChangeAspect="1"/>
          </p:cNvSpPr>
          <p:nvPr>
            <p:ph type="pic" sz="quarter" idx="16"/>
          </p:nvPr>
        </p:nvSpPr>
        <p:spPr>
          <a:xfrm>
            <a:off x="7991856" y="1719072"/>
            <a:ext cx="1051560" cy="685800"/>
          </a:xfrm>
          <a:prstGeom prst="roundRect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5B69FA-8946-4AB6-B074-D84083315D6A}" type="datetime1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FF58636-3AE3-4695-9EA9-A56A8CE96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76000">
                <a:schemeClr val="accent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0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Beer in America in 3 Slides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Radu Stancut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General Assembly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GADS9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build="p"/>
      <p:bldP spid="27" grpId="0" build="p"/>
      <p:bldP spid="2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Breweries Through Time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b="3388"/>
          <a:stretch>
            <a:fillRect/>
          </a:stretch>
        </p:blipFill>
        <p:spPr/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19800" cy="4361536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6248400"/>
            <a:ext cx="8382000" cy="3810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key moments: 1920-32 and After 1980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Overview by State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006864" cy="4634328"/>
          </a:xfr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b="3388"/>
          <a:stretch>
            <a:fillRect/>
          </a:stretch>
        </p:blipFill>
        <p:spPr/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6302298"/>
            <a:ext cx="8305800" cy="403302"/>
          </a:xfrm>
          <a:prstGeom prst="rect">
            <a:avLst/>
          </a:prstGeom>
        </p:spPr>
        <p:txBody>
          <a:bodyPr vert="horz" anchor="ctr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 alone had more breweries in 2012 than entire USA from 1950-1991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Per Capita Consumption by Year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740926" cy="4652674"/>
          </a:xfr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b="3388"/>
          <a:stretch>
            <a:fillRect/>
          </a:stretch>
        </p:blipFill>
        <p:spPr/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6172200"/>
            <a:ext cx="8534400" cy="652346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If Americans aren’t consuming more beer per year, how is it that so many breweries have sprung up?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http://www.beerinstitute.org/assets/uploads/Brewers_Almanac-_20131.xlsx</a:t>
            </a:r>
            <a:endParaRPr lang="en-US" sz="2400" dirty="0" smtClean="0"/>
          </a:p>
          <a:p>
            <a:r>
              <a:rPr lang="en-US" sz="2400" dirty="0"/>
              <a:t>http://commons.wikimedia.org/wiki/Main_Page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b="3388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ricHistoryMonthPresentatio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04E2D7-51DF-49BF-B2D8-D7E7D35BED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GenericHistoryMonthPresentation</Template>
  <TotalTime>0</TotalTime>
  <Words>76</Words>
  <Application>Microsoft Office PowerPoint</Application>
  <PresentationFormat>On-screen Show (4:3)</PresentationFormat>
  <Paragraphs>18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GenericHistoryMonthPresentation</vt:lpstr>
      <vt:lpstr>Beer in America in 3 Slides</vt:lpstr>
      <vt:lpstr>Breweries Through Time</vt:lpstr>
      <vt:lpstr>Overview by State</vt:lpstr>
      <vt:lpstr>Per Capita Consumption by Year</vt:lpstr>
      <vt:lpstr>Resources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2014-04-23T16:21:27Z</dcterms:created>
  <dcterms:modified xsi:type="dcterms:W3CDTF">2014-04-23T19:35:31Z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TC103524739990</vt:lpwstr>
  </property>
</Properties>
</file>