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0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39DE-C0B3-5C4F-9366-79AA80FB7F5D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25CB1-B361-6D49-9983-54F620FD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 – Predict Drink Preference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Talbot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1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NYC alcohol delivery data</a:t>
            </a:r>
          </a:p>
          <a:p>
            <a:r>
              <a:rPr lang="en-US" dirty="0" smtClean="0"/>
              <a:t>Company: Minibar Delivery</a:t>
            </a:r>
            <a:endParaRPr lang="en-US" dirty="0"/>
          </a:p>
        </p:txBody>
      </p:sp>
      <p:pic>
        <p:nvPicPr>
          <p:cNvPr id="4" name="Picture 3" descr="Screen Shot 2014-06-02 at 10.57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4" y="3557239"/>
            <a:ext cx="8468501" cy="25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Categorized the zip codes into Boroughs</a:t>
            </a:r>
          </a:p>
          <a:p>
            <a:r>
              <a:rPr lang="en-US" dirty="0" smtClean="0"/>
              <a:t>Split the time into the Hour</a:t>
            </a:r>
          </a:p>
          <a:p>
            <a:r>
              <a:rPr lang="en-US" dirty="0" smtClean="0"/>
              <a:t>Create a new feature order preference</a:t>
            </a:r>
          </a:p>
          <a:p>
            <a:pPr lvl="1"/>
            <a:r>
              <a:rPr lang="en-US" dirty="0" smtClean="0"/>
              <a:t>Based off of the preference of liquor or wine</a:t>
            </a:r>
          </a:p>
        </p:txBody>
      </p:sp>
    </p:spTree>
    <p:extLst>
      <p:ext uri="{BB962C8B-B14F-4D97-AF65-F5344CB8AC3E}">
        <p14:creationId xmlns:p14="http://schemas.microsoft.com/office/powerpoint/2010/main" val="261146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following features for the classification to predict the order preference:</a:t>
            </a:r>
          </a:p>
          <a:p>
            <a:pPr lvl="1"/>
            <a:r>
              <a:rPr lang="en-US" dirty="0" smtClean="0"/>
              <a:t>Order Hour</a:t>
            </a:r>
          </a:p>
          <a:p>
            <a:pPr lvl="1"/>
            <a:r>
              <a:rPr lang="en-US" dirty="0" smtClean="0"/>
              <a:t>Borough</a:t>
            </a:r>
          </a:p>
          <a:p>
            <a:pPr lvl="1"/>
            <a:r>
              <a:rPr lang="en-US" dirty="0" smtClean="0"/>
              <a:t>Total</a:t>
            </a:r>
          </a:p>
          <a:p>
            <a:pPr lvl="1"/>
            <a:r>
              <a:rPr lang="en-US" dirty="0" smtClean="0"/>
              <a:t>Tip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0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</a:t>
            </a:r>
          </a:p>
          <a:p>
            <a:pPr lvl="1"/>
            <a:r>
              <a:rPr lang="en-US" dirty="0" smtClean="0"/>
              <a:t>66%</a:t>
            </a:r>
          </a:p>
          <a:p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72%</a:t>
            </a:r>
          </a:p>
          <a:p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65%</a:t>
            </a:r>
          </a:p>
          <a:p>
            <a:r>
              <a:rPr lang="en-US" dirty="0" smtClean="0"/>
              <a:t>NB</a:t>
            </a:r>
          </a:p>
          <a:p>
            <a:pPr lvl="1"/>
            <a:r>
              <a:rPr lang="en-US" dirty="0" smtClean="0"/>
              <a:t>64%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2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80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2 – Predict Drink Preference</vt:lpstr>
      <vt:lpstr>Data</vt:lpstr>
      <vt:lpstr>Cleaning</vt:lpstr>
      <vt:lpstr>Classifier’s</vt:lpstr>
      <vt:lpstr>Results</vt:lpstr>
    </vt:vector>
  </TitlesOfParts>
  <Company>Life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Predict Drink Preference</dc:title>
  <dc:creator>Ryan Talbot</dc:creator>
  <cp:lastModifiedBy>Ryan Talbot</cp:lastModifiedBy>
  <cp:revision>3</cp:revision>
  <dcterms:created xsi:type="dcterms:W3CDTF">2014-06-02T14:53:23Z</dcterms:created>
  <dcterms:modified xsi:type="dcterms:W3CDTF">2014-06-02T18:20:50Z</dcterms:modified>
</cp:coreProperties>
</file>