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0B52-CD16-5542-A3D3-28AD6FEF0104}" type="datetimeFigureOut">
              <a:rPr lang="en-US" smtClean="0"/>
              <a:t>5/19/14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25310-CD1D-114B-A24A-381472D15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5/19/14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5/19/14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mo4e4s0n6ecgc34/Dance_Classifier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Dance Forms 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Deepti Gottipati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5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60"/>
            <a:ext cx="8229600" cy="407005"/>
          </a:xfrm>
        </p:spPr>
        <p:txBody>
          <a:bodyPr/>
          <a:lstStyle/>
          <a:p>
            <a:pPr algn="l"/>
            <a:r>
              <a:rPr lang="en-US" dirty="0" smtClean="0"/>
              <a:t>Dance Form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2845"/>
            <a:ext cx="8229600" cy="5551521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To write a classifier that would categorize different dance forms. </a:t>
            </a:r>
          </a:p>
          <a:p>
            <a:pPr lvl="1"/>
            <a:r>
              <a:rPr lang="en-US" dirty="0" smtClean="0"/>
              <a:t>To be able to piece out the words that distinctly identify the dance forms.</a:t>
            </a:r>
          </a:p>
          <a:p>
            <a:pPr lvl="1"/>
            <a:r>
              <a:rPr lang="en-US" dirty="0" smtClean="0"/>
              <a:t>Maybe also to look for commonalities in dance forms.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Classifier/Libraries Used:</a:t>
            </a:r>
          </a:p>
          <a:p>
            <a:pPr lvl="1"/>
            <a:r>
              <a:rPr lang="en-US" dirty="0" smtClean="0"/>
              <a:t>Naïve Bayes Classifier </a:t>
            </a:r>
          </a:p>
          <a:p>
            <a:pPr lvl="1"/>
            <a:r>
              <a:rPr lang="en-US" dirty="0" smtClean="0"/>
              <a:t>NLTK Library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Started with </a:t>
            </a:r>
            <a:r>
              <a:rPr lang="en-US" dirty="0" err="1" smtClean="0"/>
              <a:t>wikipedia</a:t>
            </a:r>
            <a:r>
              <a:rPr lang="en-US" dirty="0" smtClean="0"/>
              <a:t> pages for a couple of dance forms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Load Training and test data from files (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hiphop</a:t>
            </a:r>
            <a:r>
              <a:rPr lang="en-US" dirty="0" err="1" smtClean="0"/>
              <a:t>.txt</a:t>
            </a:r>
            <a:r>
              <a:rPr lang="en-US" dirty="0" smtClean="0"/>
              <a:t>, </a:t>
            </a:r>
            <a:r>
              <a:rPr lang="en-US" dirty="0" err="1" smtClean="0"/>
              <a:t>hula.txt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Tokenize into words and stop when you hit the word limit</a:t>
            </a:r>
            <a:endParaRPr lang="en-US" dirty="0" smtClean="0"/>
          </a:p>
          <a:p>
            <a:pPr lvl="1"/>
            <a:r>
              <a:rPr lang="en-US" dirty="0" smtClean="0"/>
              <a:t>Clean words (remove unwanted characters)</a:t>
            </a:r>
          </a:p>
          <a:p>
            <a:pPr lvl="1"/>
            <a:r>
              <a:rPr lang="en-US" dirty="0" smtClean="0"/>
              <a:t>Check for stop words; If word isn’t a stop word add to the list.</a:t>
            </a:r>
          </a:p>
          <a:p>
            <a:pPr lvl="1"/>
            <a:r>
              <a:rPr lang="en-US" dirty="0" smtClean="0"/>
              <a:t>Store only the unique words for a dance in the list</a:t>
            </a:r>
          </a:p>
          <a:p>
            <a:pPr lvl="1"/>
            <a:r>
              <a:rPr lang="en-US" dirty="0" smtClean="0"/>
              <a:t>Create a dictionary of dance forms – dance label, dance form feature list</a:t>
            </a:r>
          </a:p>
          <a:p>
            <a:pPr lvl="1"/>
            <a:r>
              <a:rPr lang="en-US" dirty="0" smtClean="0"/>
              <a:t>Combine all the lists and remove the common words</a:t>
            </a:r>
          </a:p>
          <a:p>
            <a:pPr lvl="1"/>
            <a:r>
              <a:rPr lang="en-US" dirty="0" smtClean="0"/>
              <a:t>Create a feature list with bag of words</a:t>
            </a:r>
          </a:p>
          <a:p>
            <a:pPr lvl="1"/>
            <a:r>
              <a:rPr lang="en-US" dirty="0" smtClean="0"/>
              <a:t>Create an NB classifier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113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93"/>
            <a:ext cx="8229600" cy="1241006"/>
          </a:xfrm>
        </p:spPr>
        <p:txBody>
          <a:bodyPr/>
          <a:lstStyle/>
          <a:p>
            <a:pPr algn="l"/>
            <a:r>
              <a:rPr lang="en-US" dirty="0" smtClean="0"/>
              <a:t>Appendix A: </a:t>
            </a:r>
            <a:r>
              <a:rPr lang="en-US" dirty="0" err="1" smtClean="0"/>
              <a:t>DanceClassifier.py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90814"/>
            <a:ext cx="880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https://www.dropbox.com/s/mo4e4s0n6ecgc34/</a:t>
            </a:r>
            <a:r>
              <a:rPr lang="en-US" dirty="0" smtClean="0">
                <a:hlinkClick r:id="rId2"/>
              </a:rPr>
              <a:t>Dance_Classifier.ipynb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9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739</TotalTime>
  <Words>179</Words>
  <Application>Microsoft Macintosh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Executive</vt:lpstr>
      <vt:lpstr>Dance Forms Classifier</vt:lpstr>
      <vt:lpstr>Dance Form Classifier</vt:lpstr>
      <vt:lpstr>Appendix A: DanceClassifier.py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</dc:title>
  <dc:creator>Deepti Gottipati</dc:creator>
  <cp:lastModifiedBy>Deepti Gottipati</cp:lastModifiedBy>
  <cp:revision>21</cp:revision>
  <dcterms:created xsi:type="dcterms:W3CDTF">2014-04-23T02:43:03Z</dcterms:created>
  <dcterms:modified xsi:type="dcterms:W3CDTF">2014-05-19T22:41:46Z</dcterms:modified>
</cp:coreProperties>
</file>