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gi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cobass/learning_journal.gi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9530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3505200" y="1371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76600" y="0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strategies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486682" y="1181100"/>
            <a:ext cx="1161518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1600200" y="5334000"/>
            <a:ext cx="1981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09600" y="792301"/>
            <a:ext cx="3489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Modify .</a:t>
            </a:r>
            <a:r>
              <a:rPr lang="en-US" sz="1400" dirty="0" err="1" smtClean="0"/>
              <a:t>gitconfig</a:t>
            </a:r>
            <a:r>
              <a:rPr lang="en-US" sz="1400" dirty="0" smtClean="0"/>
              <a:t> to add </a:t>
            </a:r>
            <a:r>
              <a:rPr lang="en-US" sz="1400" dirty="0" err="1" smtClean="0"/>
              <a:t>WinMerge</a:t>
            </a:r>
            <a:r>
              <a:rPr lang="en-US" sz="1400" dirty="0" smtClean="0"/>
              <a:t> capability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1" y="1325701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General primer on the use of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smtClean="0">
                <a:hlinkClick r:id="rId2"/>
              </a:rPr>
              <a:t>://www.codecademy.com/learn/learn-git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5908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Merge conflict (use </a:t>
            </a:r>
            <a:r>
              <a:rPr lang="en-US" dirty="0" err="1" smtClean="0"/>
              <a:t>git</a:t>
            </a:r>
            <a:r>
              <a:rPr lang="en-US" dirty="0" smtClean="0"/>
              <a:t> reset –hard to delete all local)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 commit your changes or stash them before you can merge.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Aborting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~/IntroPython2015 (master)$ </a:t>
            </a:r>
            <a:r>
              <a:rPr lang="en-US" dirty="0" err="1" smtClean="0"/>
              <a:t>git</a:t>
            </a:r>
            <a:r>
              <a:rPr lang="en-US" dirty="0" smtClean="0"/>
              <a:t> reset --hard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743200" y="0"/>
            <a:ext cx="30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New Repository</a:t>
            </a:r>
            <a:endParaRPr lang="en-US" sz="2400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990600"/>
            <a:ext cx="76962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Create local repository and add to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ttps://video.search.yahoo.com/video/play;_ylt=A2KIo9aC1rJWBj4A4HEsnIlQ;_ylu=X3oDMTByZWc0dGJtBHNlYwNzcgRzbGsDdmlkBHZ0aWQDBGdwb3MDMQ--?p=Link+Local+Repository+To+Github+Tutorial&amp;vid=0fdef63c2e861fd8941ef3fea54ef63f&amp;turl=http%3A%2F%2Ftse2.mm.bing.net%2Fth%3Fid%3DOVP.V85d0f3a203b705cee5125fab38890332%26pid%3D15.1%26h%3D138%26w%3D300%26c%3D7%26rs%3D1&amp;rurl=https%3A%2F%2Fwww.youtube.com%2Fwatch%3Fv%3DmMsWq3rS6Po&amp;tit=How+to+create+your+first+repository+and+upload+it+to+Github&amp;c=0&amp;h=138&amp;w=300&amp;l=283&amp;sigr=11b23m7qc&amp;sigt=11rc8e6ad&amp;sigi=13110f1vi&amp;age=1357797160&amp;fr2=p%3As%2Cv%3Av&amp;fr=yhs-mozilla-001&amp;hsimp=yhs-001&amp;hspart=mozilla&amp;tt=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590800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Create local repository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create .</a:t>
            </a:r>
            <a:r>
              <a:rPr lang="en-US" sz="1400" dirty="0" err="1" smtClean="0"/>
              <a:t>gitignore</a:t>
            </a:r>
            <a:endParaRPr lang="en-US" sz="1400" dirty="0" smtClean="0"/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add desired files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run </a:t>
            </a:r>
            <a:r>
              <a:rPr lang="en-US" sz="1400" dirty="0" err="1" smtClean="0"/>
              <a:t>git</a:t>
            </a:r>
            <a:r>
              <a:rPr lang="en-US" sz="1400" dirty="0" smtClean="0"/>
              <a:t> status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commit file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Create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repository (inside the directory)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touch README.md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init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add README.md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commit –m “first commit”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Connect local repository to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repository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remote add origin </a:t>
            </a:r>
            <a:r>
              <a:rPr lang="en-US" sz="1400" dirty="0" smtClean="0">
                <a:hlinkClick r:id="rId2"/>
              </a:rPr>
              <a:t>https://github.com/tycobass/learning_journal.git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pull origin master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	</a:t>
            </a:r>
            <a:r>
              <a:rPr lang="en-US" sz="1400" dirty="0" err="1" smtClean="0"/>
              <a:t>git</a:t>
            </a:r>
            <a:r>
              <a:rPr lang="en-US" sz="1400" dirty="0" smtClean="0"/>
              <a:t> push –u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Branching</a:t>
            </a:r>
            <a:endParaRPr lang="en-US" sz="2400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990600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Branching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https://www.atlassian.com/git/tutorials/using-branches/git-branch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15405"/>
            <a:ext cx="76962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Usage (create, rename, delete)</a:t>
            </a:r>
            <a:endParaRPr lang="en-US" sz="1400" b="1" dirty="0" smtClean="0"/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branch - List all </a:t>
            </a:r>
            <a:r>
              <a:rPr lang="en-US" sz="1400" dirty="0" smtClean="0"/>
              <a:t>of the branches in your repository.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branch &lt;branch</a:t>
            </a:r>
            <a:r>
              <a:rPr lang="en-US" sz="1400" dirty="0" smtClean="0"/>
              <a:t>&gt;  - Create </a:t>
            </a:r>
            <a:r>
              <a:rPr lang="en-US" sz="1400" dirty="0" smtClean="0"/>
              <a:t>a new branch called &lt;branch&gt;. This does </a:t>
            </a:r>
            <a:r>
              <a:rPr lang="en-US" sz="1400" i="1" dirty="0" smtClean="0"/>
              <a:t>not</a:t>
            </a:r>
            <a:r>
              <a:rPr lang="en-US" sz="1400" dirty="0" smtClean="0"/>
              <a:t> check out the new branch.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branch -d &lt;branch</a:t>
            </a:r>
            <a:r>
              <a:rPr lang="en-US" sz="1400" dirty="0" smtClean="0"/>
              <a:t>&gt;  - Delete </a:t>
            </a:r>
            <a:r>
              <a:rPr lang="en-US" sz="1400" dirty="0" smtClean="0"/>
              <a:t>the specified branch. This is a “safe” operation in that </a:t>
            </a:r>
            <a:r>
              <a:rPr lang="en-US" sz="1400" dirty="0" err="1" smtClean="0"/>
              <a:t>Git</a:t>
            </a:r>
            <a:r>
              <a:rPr lang="en-US" sz="1400" dirty="0" smtClean="0"/>
              <a:t> prevents </a:t>
            </a:r>
            <a:r>
              <a:rPr lang="en-US" sz="1400" dirty="0" smtClean="0"/>
              <a:t>		        you </a:t>
            </a:r>
            <a:r>
              <a:rPr lang="en-US" sz="1400" dirty="0" smtClean="0"/>
              <a:t>from deleting the branch if it has unmerged changes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branch -D &lt;branch</a:t>
            </a:r>
            <a:r>
              <a:rPr lang="en-US" sz="1400" dirty="0" smtClean="0"/>
              <a:t>&gt;  - Force </a:t>
            </a:r>
            <a:r>
              <a:rPr lang="en-US" sz="1400" dirty="0" smtClean="0"/>
              <a:t>delete the specified branch, even if it has unmerged changes. This is </a:t>
            </a:r>
            <a:r>
              <a:rPr lang="en-US" sz="1400" dirty="0" smtClean="0"/>
              <a:t>		       the </a:t>
            </a:r>
            <a:r>
              <a:rPr lang="en-US" sz="1400" dirty="0" smtClean="0"/>
              <a:t>command to use if you want to permanently throw away all of the </a:t>
            </a:r>
            <a:r>
              <a:rPr lang="en-US" sz="1400" dirty="0" smtClean="0"/>
              <a:t>			       commits </a:t>
            </a:r>
            <a:r>
              <a:rPr lang="en-US" sz="1400" dirty="0" smtClean="0"/>
              <a:t>associated with a particular line of development.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branch -m &lt;branch</a:t>
            </a:r>
            <a:r>
              <a:rPr lang="en-US" sz="1400" dirty="0" smtClean="0"/>
              <a:t>&gt;  - Rename </a:t>
            </a:r>
            <a:r>
              <a:rPr lang="en-US" sz="1400" dirty="0" smtClean="0"/>
              <a:t>the current branch to &lt;branch&gt;.</a:t>
            </a:r>
          </a:p>
          <a:p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Branching</a:t>
            </a:r>
            <a:endParaRPr lang="en-US" sz="2400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990600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Branching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https://www.atlassian.com/git/tutorials/using-branches/git-branch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15405"/>
            <a:ext cx="7696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Usage (checkout)</a:t>
            </a:r>
            <a:endParaRPr lang="en-US" sz="1400" b="1" dirty="0" smtClean="0"/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checkout &lt;existing-branch</a:t>
            </a:r>
            <a:r>
              <a:rPr lang="en-US" sz="1400" dirty="0" smtClean="0"/>
              <a:t>&gt;  - Check </a:t>
            </a:r>
            <a:r>
              <a:rPr lang="en-US" sz="1400" dirty="0" smtClean="0"/>
              <a:t>out the specified branch, which should have already been </a:t>
            </a:r>
            <a:r>
              <a:rPr lang="en-US" sz="1400" dirty="0" smtClean="0"/>
              <a:t>				created </a:t>
            </a:r>
            <a:r>
              <a:rPr lang="en-US" sz="1400" dirty="0" smtClean="0"/>
              <a:t>with </a:t>
            </a:r>
            <a:r>
              <a:rPr lang="en-US" sz="1400" dirty="0" err="1" smtClean="0"/>
              <a:t>git</a:t>
            </a:r>
            <a:r>
              <a:rPr lang="en-US" sz="1400" dirty="0" smtClean="0"/>
              <a:t> branch. This makes &lt;existing-branch&gt; the current </a:t>
            </a:r>
            <a:r>
              <a:rPr lang="en-US" sz="1400" dirty="0" smtClean="0"/>
              <a:t>			branch</a:t>
            </a:r>
            <a:r>
              <a:rPr lang="en-US" sz="1400" dirty="0" smtClean="0"/>
              <a:t>, and updates the working directory to match.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checkout -b &lt;new-branch</a:t>
            </a:r>
            <a:r>
              <a:rPr lang="en-US" sz="1400" dirty="0" smtClean="0"/>
              <a:t>&gt;  - Create </a:t>
            </a:r>
            <a:r>
              <a:rPr lang="en-US" sz="1400" dirty="0" smtClean="0"/>
              <a:t>and check out &lt;new-branch&gt;. The -b option is a convenience </a:t>
            </a:r>
            <a:r>
              <a:rPr lang="en-US" sz="1400" dirty="0" smtClean="0"/>
              <a:t>			flag </a:t>
            </a:r>
            <a:r>
              <a:rPr lang="en-US" sz="1400" dirty="0" smtClean="0"/>
              <a:t>that tells </a:t>
            </a:r>
            <a:r>
              <a:rPr lang="en-US" sz="1400" dirty="0" err="1" smtClean="0"/>
              <a:t>Git</a:t>
            </a:r>
            <a:r>
              <a:rPr lang="en-US" sz="1400" dirty="0" smtClean="0"/>
              <a:t> to run </a:t>
            </a:r>
            <a:r>
              <a:rPr lang="en-US" sz="1400" dirty="0" err="1" smtClean="0"/>
              <a:t>git</a:t>
            </a:r>
            <a:r>
              <a:rPr lang="en-US" sz="1400" dirty="0" smtClean="0"/>
              <a:t> branch &lt;new-branch&gt; before running </a:t>
            </a:r>
            <a:r>
              <a:rPr lang="en-US" sz="1400" dirty="0" smtClean="0"/>
              <a:t>			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checkout &lt;new-branch&gt;. </a:t>
            </a:r>
          </a:p>
          <a:p>
            <a:r>
              <a:rPr lang="en-US" sz="1400" dirty="0" smtClean="0"/>
              <a:t>			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checkout -b &lt;new-branch&gt; &lt;</a:t>
            </a:r>
            <a:r>
              <a:rPr lang="en-US" sz="1400" dirty="0" smtClean="0"/>
              <a:t>existing-branch&gt; 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		Same </a:t>
            </a:r>
            <a:r>
              <a:rPr lang="en-US" sz="1400" dirty="0" smtClean="0"/>
              <a:t>as the above invocation, but base the new </a:t>
            </a:r>
            <a:r>
              <a:rPr lang="en-US" sz="1400" dirty="0" smtClean="0"/>
              <a:t>branch </a:t>
            </a:r>
            <a:r>
              <a:rPr lang="en-US" sz="1400" dirty="0" smtClean="0"/>
              <a:t>off of </a:t>
            </a:r>
            <a:r>
              <a:rPr lang="en-US" sz="1400" dirty="0" smtClean="0"/>
              <a:t>				&lt;</a:t>
            </a:r>
            <a:r>
              <a:rPr lang="en-US" sz="1400" dirty="0" smtClean="0"/>
              <a:t>existing-branch&gt; instead of the </a:t>
            </a:r>
            <a:r>
              <a:rPr lang="en-US" sz="1400" dirty="0" smtClean="0"/>
              <a:t>current </a:t>
            </a:r>
            <a:r>
              <a:rPr lang="en-US" sz="1400" dirty="0" smtClean="0"/>
              <a:t>branch.</a:t>
            </a:r>
          </a:p>
          <a:p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Branching</a:t>
            </a:r>
            <a:endParaRPr lang="en-US" sz="2400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990600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Branching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https://www.atlassian.com/git/tutorials/using-branches/git-branch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15405"/>
            <a:ext cx="76962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Example</a:t>
            </a:r>
            <a:endParaRPr lang="en-US" sz="1400" b="1" dirty="0" smtClean="0"/>
          </a:p>
          <a:p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 smtClean="0"/>
              <a:t>following example demonstrates the basic </a:t>
            </a:r>
            <a:r>
              <a:rPr lang="en-US" sz="1400" dirty="0" err="1" smtClean="0"/>
              <a:t>Git</a:t>
            </a:r>
            <a:r>
              <a:rPr lang="en-US" sz="1400" dirty="0" smtClean="0"/>
              <a:t> branching process. When you want to start working on a new feature, you create a dedicated branch and switch into it: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branch new-feature </a:t>
            </a:r>
            <a:endParaRPr lang="en-US" sz="1400" dirty="0" smtClean="0"/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checkout </a:t>
            </a:r>
            <a:r>
              <a:rPr lang="en-US" sz="1400" dirty="0" smtClean="0"/>
              <a:t>new-feature</a:t>
            </a:r>
          </a:p>
          <a:p>
            <a:endParaRPr lang="en-US" sz="1400" dirty="0" smtClean="0"/>
          </a:p>
          <a:p>
            <a:r>
              <a:rPr lang="en-US" sz="1400" dirty="0" smtClean="0"/>
              <a:t>Then</a:t>
            </a:r>
            <a:r>
              <a:rPr lang="en-US" sz="1400" dirty="0" smtClean="0"/>
              <a:t>, you can commit new snapshots just like we’ve seen in previous modules:</a:t>
            </a:r>
          </a:p>
          <a:p>
            <a:r>
              <a:rPr lang="en-US" sz="1400" dirty="0" smtClean="0"/>
              <a:t># Edit some files </a:t>
            </a:r>
            <a:endParaRPr lang="en-US" sz="1400" dirty="0" smtClean="0"/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add &lt;file&gt; </a:t>
            </a:r>
            <a:endParaRPr lang="en-US" sz="1400" dirty="0" smtClean="0"/>
          </a:p>
          <a:p>
            <a:r>
              <a:rPr lang="en-US" sz="1400" smtClean="0"/>
              <a:t>&gt;&gt; git</a:t>
            </a:r>
            <a:r>
              <a:rPr lang="en-US" sz="1400" dirty="0" smtClean="0"/>
              <a:t> </a:t>
            </a:r>
            <a:r>
              <a:rPr lang="en-US" sz="1400" dirty="0" smtClean="0"/>
              <a:t>commit -m "Started work on a new feature" </a:t>
            </a:r>
            <a:endParaRPr lang="en-US" sz="1400" dirty="0" smtClean="0"/>
          </a:p>
          <a:p>
            <a:r>
              <a:rPr lang="en-US" sz="1400" dirty="0" smtClean="0"/>
              <a:t># </a:t>
            </a:r>
            <a:r>
              <a:rPr lang="en-US" sz="1400" dirty="0" smtClean="0"/>
              <a:t>Repeat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on local machine 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from fork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continued (define user information)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“&lt;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“students name”</a:t>
            </a:r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Origin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16355</TotalTime>
  <Words>897</Words>
  <Application>Microsoft Office PowerPoint</Application>
  <PresentationFormat>On-screen Show (4:3)</PresentationFormat>
  <Paragraphs>235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Eric</cp:lastModifiedBy>
  <cp:revision>775</cp:revision>
  <dcterms:created xsi:type="dcterms:W3CDTF">2015-10-23T19:14:53Z</dcterms:created>
  <dcterms:modified xsi:type="dcterms:W3CDTF">2016-02-08T20:45:58Z</dcterms:modified>
</cp:coreProperties>
</file>