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9" r:id="rId6"/>
    <p:sldId id="268" r:id="rId7"/>
    <p:sldId id="264" r:id="rId8"/>
    <p:sldId id="265" r:id="rId9"/>
    <p:sldId id="271" r:id="rId10"/>
    <p:sldId id="266" r:id="rId11"/>
    <p:sldId id="270" r:id="rId12"/>
    <p:sldId id="272" r:id="rId13"/>
    <p:sldId id="273" r:id="rId14"/>
    <p:sldId id="274" r:id="rId15"/>
    <p:sldId id="275" r:id="rId16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66E-6022-41FD-AC9F-85F12CCF35E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gi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cobass/learning_journal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57400" y="518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Fork and follow instructions to fork copy to your own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60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fork of upstream)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81400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09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6934200" y="3505200"/>
            <a:ext cx="1219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191000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574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Upstream with changes from Origin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4859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0574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343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Initiate a Pull Request</a:t>
            </a:r>
          </a:p>
          <a:p>
            <a:pPr marL="342900" indent="-342900"/>
            <a:r>
              <a:rPr lang="en-US" dirty="0" smtClean="0"/>
              <a:t>2) Follow instructions</a:t>
            </a:r>
          </a:p>
          <a:p>
            <a:pPr marL="342900" indent="-342900"/>
            <a:r>
              <a:rPr lang="en-US" dirty="0" smtClean="0"/>
              <a:t>3) Triggers e-mail to Upstream owner</a:t>
            </a:r>
          </a:p>
          <a:p>
            <a:pPr marL="342900" indent="-342900"/>
            <a:r>
              <a:rPr lang="en-US" dirty="0" smtClean="0"/>
              <a:t>3) The pull will be at the discretion of the upstream owner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86400"/>
            <a:ext cx="300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096000"/>
            <a:ext cx="7439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6248400" y="60198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62400" y="6858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</a:p>
          <a:p>
            <a:r>
              <a:rPr lang="en-US" dirty="0" smtClean="0"/>
              <a:t>Changes that have occurred in Upstream must now be merged with existing files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953000"/>
            <a:ext cx="7029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3505200" y="1371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276600" y="0"/>
            <a:ext cx="227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strategies</a:t>
            </a: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3486682" y="1181100"/>
            <a:ext cx="1161518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14800"/>
            <a:ext cx="2133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1600200" y="5334000"/>
            <a:ext cx="19812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1325701"/>
            <a:ext cx="757290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prompt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keepBackup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keepTemporaries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[merge]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-dl \"Local\" 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\"Remote\" $LOCAL $REMOTE $MERGED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[diff]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difftool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$LOCAL $REMOTE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6096000"/>
            <a:ext cx="2816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shawndamus</a:t>
            </a:r>
            <a:endParaRPr lang="en-US" sz="1400" dirty="0" smtClean="0"/>
          </a:p>
          <a:p>
            <a:r>
              <a:rPr lang="en-US" sz="1400" dirty="0" smtClean="0"/>
              <a:t>https://gist.github.com/6158524.git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09600" y="792301"/>
            <a:ext cx="3489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Modify .</a:t>
            </a:r>
            <a:r>
              <a:rPr lang="en-US" sz="1400" dirty="0" err="1" smtClean="0"/>
              <a:t>gitconfig</a:t>
            </a:r>
            <a:r>
              <a:rPr lang="en-US" sz="1400" dirty="0" smtClean="0"/>
              <a:t> to add </a:t>
            </a:r>
            <a:r>
              <a:rPr lang="en-US" sz="1400" dirty="0" err="1" smtClean="0"/>
              <a:t>WinMerge</a:t>
            </a:r>
            <a:r>
              <a:rPr lang="en-US" sz="1400" dirty="0" smtClean="0"/>
              <a:t> capability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1" y="1325701"/>
            <a:ext cx="7696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General primer on the use of </a:t>
            </a:r>
            <a:r>
              <a:rPr lang="en-US" sz="1400" b="1" dirty="0" err="1" smtClean="0"/>
              <a:t>github</a:t>
            </a:r>
            <a:endParaRPr lang="en-US" sz="14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hlinkClick r:id="rId2"/>
              </a:rPr>
              <a:t>https</a:t>
            </a:r>
            <a:r>
              <a:rPr lang="en-US" sz="1000" smtClean="0">
                <a:hlinkClick r:id="rId2"/>
              </a:rPr>
              <a:t>://www.codecademy.com/learn/learn-git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6096000"/>
            <a:ext cx="2816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shawndamus</a:t>
            </a:r>
            <a:endParaRPr lang="en-US" sz="1400" dirty="0" smtClean="0"/>
          </a:p>
          <a:p>
            <a:r>
              <a:rPr lang="en-US" sz="1400" dirty="0" smtClean="0"/>
              <a:t>https://gist.github.com/6158524.git</a:t>
            </a:r>
            <a:endParaRPr lang="en-US" sz="1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2590800"/>
            <a:ext cx="7696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Merge conflict (use </a:t>
            </a:r>
            <a:r>
              <a:rPr lang="en-US" dirty="0" err="1" smtClean="0"/>
              <a:t>git</a:t>
            </a:r>
            <a:r>
              <a:rPr lang="en-US" dirty="0" smtClean="0"/>
              <a:t> reset –hard to delete all local)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&gt;&gt;  commit your changes or stash them before you can merge.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Aborting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&gt;&gt; ~/IntroPython2015 (master)$ </a:t>
            </a:r>
            <a:r>
              <a:rPr lang="en-US" dirty="0" err="1" smtClean="0"/>
              <a:t>git</a:t>
            </a:r>
            <a:r>
              <a:rPr lang="en-US" dirty="0" smtClean="0"/>
              <a:t> reset --hard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990600"/>
            <a:ext cx="76962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Create local repository and add to </a:t>
            </a:r>
            <a:r>
              <a:rPr lang="en-US" sz="1400" b="1" dirty="0" err="1" smtClean="0"/>
              <a:t>GitHub</a:t>
            </a:r>
            <a:endParaRPr lang="en-US" sz="14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https://video.search.yahoo.com/video/play;_ylt=A2KIo9aC1rJWBj4A4HEsnIlQ;_ylu=X3oDMTByZWc0dGJtBHNlYwNzcgRzbGsDdmlkBHZ0aWQDBGdwb3MDMQ--?p=Link+Local+Repository+To+Github+Tutorial&amp;vid=0fdef63c2e861fd8941ef3fea54ef63f&amp;turl=http%3A%2F%2Ftse2.mm.bing.net%2Fth%3Fid%3DOVP.V85d0f3a203b705cee5125fab38890332%26pid%3D15.1%26h%3D138%26w%3D300%26c%3D7%26rs%3D1&amp;rurl=https%3A%2F%2Fwww.youtube.com%2Fwatch%3Fv%3DmMsWq3rS6Po&amp;tit=How+to+create+your+first+repository+and+upload+it+to+Github&amp;c=0&amp;h=138&amp;w=300&amp;l=283&amp;sigr=11b23m7qc&amp;sigt=11rc8e6ad&amp;sigi=13110f1vi&amp;age=1357797160&amp;fr2=p%3As%2Cv%3Av&amp;fr=yhs-mozilla-001&amp;hsimp=yhs-001&amp;hspart=mozilla&amp;tt=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2590800"/>
            <a:ext cx="7696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Create local repository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create .</a:t>
            </a:r>
            <a:r>
              <a:rPr lang="en-US" sz="1400" dirty="0" err="1" smtClean="0"/>
              <a:t>gitignore</a:t>
            </a:r>
            <a:endParaRPr lang="en-US" sz="1400" dirty="0" smtClean="0"/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add desired files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run </a:t>
            </a:r>
            <a:r>
              <a:rPr lang="en-US" sz="1400" dirty="0" err="1" smtClean="0"/>
              <a:t>git</a:t>
            </a:r>
            <a:r>
              <a:rPr lang="en-US" sz="1400" dirty="0" smtClean="0"/>
              <a:t> status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commit file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Create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repository (inside the directory)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touch README.md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git</a:t>
            </a:r>
            <a:r>
              <a:rPr lang="en-US" sz="1400" dirty="0" smtClean="0"/>
              <a:t> init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git</a:t>
            </a:r>
            <a:r>
              <a:rPr lang="en-US" sz="1400" dirty="0" smtClean="0"/>
              <a:t> add README.md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git</a:t>
            </a:r>
            <a:r>
              <a:rPr lang="en-US" sz="1400" dirty="0" smtClean="0"/>
              <a:t> commit –m “first commit”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Connect local repository to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repository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	</a:t>
            </a:r>
            <a:r>
              <a:rPr lang="en-US" sz="1400" dirty="0" err="1" smtClean="0"/>
              <a:t>git</a:t>
            </a:r>
            <a:r>
              <a:rPr lang="en-US" sz="1400" dirty="0" smtClean="0"/>
              <a:t> remote add origin </a:t>
            </a:r>
            <a:r>
              <a:rPr lang="en-US" sz="1400" dirty="0" smtClean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github.com/tycobass/learning_journal.git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	</a:t>
            </a:r>
            <a:r>
              <a:rPr lang="en-US" sz="1400" dirty="0" err="1" smtClean="0"/>
              <a:t>git</a:t>
            </a:r>
            <a:r>
              <a:rPr lang="en-US" sz="1400" dirty="0" smtClean="0"/>
              <a:t> pull origin master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	</a:t>
            </a:r>
            <a:r>
              <a:rPr lang="en-US" sz="1400" dirty="0" err="1" smtClean="0"/>
              <a:t>git</a:t>
            </a:r>
            <a:r>
              <a:rPr lang="en-US" sz="1400" dirty="0" smtClean="0"/>
              <a:t> push –u origin master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0" y="48006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local machine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"/>
            <a:ext cx="811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clone on local machine from fork)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58000" y="4038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3528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7315200" y="35052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33800" y="42672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</a:t>
            </a:r>
            <a:r>
              <a:rPr lang="en-US" sz="1100" dirty="0" err="1" smtClean="0"/>
              <a:t>pythonanywhere</a:t>
            </a:r>
            <a:r>
              <a:rPr lang="en-US" sz="1100" dirty="0" smtClean="0"/>
              <a:t> system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3113" y="152400"/>
            <a:ext cx="798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 Buildup (create clone on </a:t>
            </a:r>
            <a:r>
              <a:rPr lang="en-US" sz="2000" dirty="0" err="1" smtClean="0"/>
              <a:t>pythonanywhere</a:t>
            </a:r>
            <a:r>
              <a:rPr lang="en-US" sz="2000" dirty="0" smtClean="0"/>
              <a:t> system from fork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62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436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962400" y="6096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72000" y="5181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3581400" y="2209800"/>
            <a:ext cx="978815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92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Configuration (Upstream, origin, and two clones)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026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6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4260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62000" y="83403"/>
            <a:ext cx="744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continued (define user information)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1118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79215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79215" y="41118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3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6023"/>
            <a:ext cx="545044" cy="6096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609600" y="472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Identify clone user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</a:t>
            </a:r>
            <a:r>
              <a:rPr lang="en-US" sz="1600" dirty="0" err="1" smtClean="0"/>
              <a:t>user.email</a:t>
            </a:r>
            <a:r>
              <a:rPr lang="en-US" sz="1600" dirty="0" smtClean="0"/>
              <a:t> “&lt;</a:t>
            </a:r>
            <a:r>
              <a:rPr lang="en-US" sz="1600" dirty="0" err="1" smtClean="0"/>
              <a:t>myname</a:t>
            </a:r>
            <a:r>
              <a:rPr lang="en-US" sz="1600" dirty="0" smtClean="0"/>
              <a:t>&gt;@</a:t>
            </a:r>
            <a:r>
              <a:rPr lang="en-US" sz="1600" dirty="0" err="1" smtClean="0"/>
              <a:t>gmail.com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user.name “students name”</a:t>
            </a:r>
          </a:p>
          <a:p>
            <a:r>
              <a:rPr lang="en-US" sz="1600" dirty="0" smtClean="0"/>
              <a:t>Add upstream remote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remote add upstream https://github.com/UWPCE-PythonCert/IntroPython2015.git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0"/>
            <a:ext cx="340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Communication Pathways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429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5720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352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4958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2362200"/>
            <a:ext cx="45255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1400" y="21336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962400" y="8382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25146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38400" y="2514600"/>
            <a:ext cx="34290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29000" y="2209800"/>
            <a:ext cx="2133602" cy="1371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24000" y="25146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5784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Upstream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5638800" y="2514600"/>
            <a:ext cx="140615" cy="530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88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8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90800" y="5334000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Clone2 with upstream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Origin with changes from Clone2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05200" y="19050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4724400"/>
            <a:ext cx="82300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Commit/add  changes to get them into the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&lt;filename&gt;                                  ## adds file into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-m 'added a readme file‘    ## load modifications to files into CM system</a:t>
            </a:r>
          </a:p>
          <a:p>
            <a:endParaRPr lang="en-US" dirty="0" smtClean="0"/>
          </a:p>
          <a:p>
            <a:r>
              <a:rPr lang="en-US" u="sng" dirty="0" smtClean="0"/>
              <a:t>Push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push origin master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676400" y="0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Origin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19050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029200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Pull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origin master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16331</TotalTime>
  <Words>709</Words>
  <Application>Microsoft Office PowerPoint</Application>
  <PresentationFormat>On-screen Show (4:3)</PresentationFormat>
  <Paragraphs>201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vegorse</dc:creator>
  <cp:lastModifiedBy>Eric</cp:lastModifiedBy>
  <cp:revision>768</cp:revision>
  <dcterms:created xsi:type="dcterms:W3CDTF">2015-10-23T19:14:53Z</dcterms:created>
  <dcterms:modified xsi:type="dcterms:W3CDTF">2016-02-06T02:30:07Z</dcterms:modified>
</cp:coreProperties>
</file>