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406" r:id="rId2"/>
    <p:sldId id="428" r:id="rId3"/>
    <p:sldId id="454" r:id="rId4"/>
    <p:sldId id="450" r:id="rId5"/>
    <p:sldId id="456" r:id="rId6"/>
    <p:sldId id="451" r:id="rId7"/>
    <p:sldId id="4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South" initials="RS" lastIdx="1" clrIdx="0">
    <p:extLst>
      <p:ext uri="{19B8F6BF-5375-455C-9EA6-DF929625EA0E}">
        <p15:presenceInfo xmlns:p15="http://schemas.microsoft.com/office/powerpoint/2012/main" userId="f8389c7e216a5b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A47"/>
    <a:srgbClr val="F29D2F"/>
    <a:srgbClr val="92CE26"/>
    <a:srgbClr val="06A9FA"/>
    <a:srgbClr val="0786F9"/>
    <a:srgbClr val="0066FF"/>
    <a:srgbClr val="FFF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77856" autoAdjust="0"/>
  </p:normalViewPr>
  <p:slideViewPr>
    <p:cSldViewPr snapToGrid="0">
      <p:cViewPr varScale="1">
        <p:scale>
          <a:sx n="116" d="100"/>
          <a:sy n="116" d="100"/>
        </p:scale>
        <p:origin x="7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CCC53-742D-4B25-A820-BE94116A3139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067E5-844E-4078-A5B3-2D7F8143D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5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E617A-BB93-43A2-B5C5-FA674CDA666F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4B816-EEC7-4077-AAFA-B430BF4C6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80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6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8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05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3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0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8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3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49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9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361A-F8BC-4BE9-B009-3AAFD826EDB0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90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o.yang@tyconsulting.com.au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blog.tyang.org/" TargetMode="External"/><Relationship Id="rId4" Type="http://schemas.openxmlformats.org/officeDocument/2006/relationships/hyperlink" Target="http://www.tyconsulting.com.a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u0xsay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" r="7980"/>
          <a:stretch/>
        </p:blipFill>
        <p:spPr>
          <a:xfrm>
            <a:off x="1324800" y="0"/>
            <a:ext cx="9284646" cy="1804181"/>
          </a:xfrm>
          <a:prstGeom prst="rect">
            <a:avLst/>
          </a:prstGeom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199206" y="1804182"/>
            <a:ext cx="11655840" cy="4947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3600" b="1" dirty="0">
                <a:solidFill>
                  <a:srgbClr val="102A47"/>
                </a:solidFill>
                <a:latin typeface="Raleway" panose="020B0503030101060003" pitchFamily="34" charset="0"/>
              </a:rPr>
              <a:t>Workshop: Authoring OpsMgr Agent Tasks using Visual Studio </a:t>
            </a:r>
            <a:r>
              <a:rPr lang="en-US" sz="3600" b="1">
                <a:solidFill>
                  <a:srgbClr val="102A47"/>
                </a:solidFill>
                <a:latin typeface="Raleway" panose="020B0503030101060003" pitchFamily="34" charset="0"/>
              </a:rPr>
              <a:t>Authoring Extension</a:t>
            </a:r>
            <a:endParaRPr lang="en-US" sz="3600" b="1" dirty="0">
              <a:solidFill>
                <a:srgbClr val="102A47"/>
              </a:solidFill>
              <a:latin typeface="Raleway" panose="020B0503030101060003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800" b="1" i="1" dirty="0">
                <a:solidFill>
                  <a:srgbClr val="F29D2F"/>
                </a:solidFill>
                <a:latin typeface="Raleway" panose="020B0503030101060003" pitchFamily="34" charset="0"/>
              </a:rPr>
              <a:t>Tao Yang</a:t>
            </a:r>
          </a:p>
          <a:p>
            <a:pPr algn="r">
              <a:lnSpc>
                <a:spcPct val="170000"/>
              </a:lnSpc>
            </a:pPr>
            <a:r>
              <a:rPr lang="en-US" sz="2400" b="1" i="1" dirty="0">
                <a:solidFill>
                  <a:srgbClr val="F29D2F"/>
                </a:solidFill>
                <a:latin typeface="Raleway" panose="020B0503030101060003" pitchFamily="34" charset="0"/>
                <a:hlinkClick r:id="rId3"/>
              </a:rPr>
              <a:t>tao.yang@tyconsulting.com.au</a:t>
            </a:r>
            <a:endParaRPr lang="en-US" sz="2400" b="1" i="1" dirty="0">
              <a:solidFill>
                <a:srgbClr val="F29D2F"/>
              </a:solidFill>
              <a:latin typeface="Raleway" panose="020B0503030101060003" pitchFamily="34" charset="0"/>
            </a:endParaRPr>
          </a:p>
          <a:p>
            <a:pPr algn="r">
              <a:lnSpc>
                <a:spcPct val="170000"/>
              </a:lnSpc>
            </a:pPr>
            <a:r>
              <a:rPr lang="en-US" sz="2400" b="1" i="1" dirty="0">
                <a:solidFill>
                  <a:srgbClr val="F29D2F"/>
                </a:solidFill>
                <a:latin typeface="Raleway" panose="020B0503030101060003" pitchFamily="34" charset="0"/>
                <a:hlinkClick r:id="rId4"/>
              </a:rPr>
              <a:t>http://www.tyconsulting.com.au</a:t>
            </a:r>
            <a:endParaRPr lang="en-US" sz="2400" b="1" i="1" dirty="0">
              <a:solidFill>
                <a:srgbClr val="F29D2F"/>
              </a:solidFill>
              <a:latin typeface="Raleway" panose="020B0503030101060003" pitchFamily="34" charset="0"/>
            </a:endParaRPr>
          </a:p>
          <a:p>
            <a:pPr algn="r">
              <a:lnSpc>
                <a:spcPct val="170000"/>
              </a:lnSpc>
            </a:pPr>
            <a:r>
              <a:rPr lang="en-US" sz="2400" b="1" i="1" dirty="0">
                <a:solidFill>
                  <a:srgbClr val="F29D2F"/>
                </a:solidFill>
                <a:latin typeface="Raleway" panose="020B0503030101060003" pitchFamily="34" charset="0"/>
                <a:hlinkClick r:id="rId5"/>
              </a:rPr>
              <a:t>http://blog.tyang.org</a:t>
            </a:r>
            <a:endParaRPr lang="en-US" sz="2400" b="1" i="1" dirty="0">
              <a:solidFill>
                <a:srgbClr val="F29D2F"/>
              </a:solidFill>
              <a:latin typeface="Raleway" panose="020B0503030101060003" pitchFamily="34" charset="0"/>
            </a:endParaRPr>
          </a:p>
          <a:p>
            <a:pPr algn="r">
              <a:lnSpc>
                <a:spcPct val="170000"/>
              </a:lnSpc>
            </a:pPr>
            <a:r>
              <a:rPr lang="en-US" sz="2400" b="1" i="1" dirty="0">
                <a:solidFill>
                  <a:srgbClr val="F29D2F"/>
                </a:solidFill>
                <a:latin typeface="Raleway" panose="020B0503030101060003" pitchFamily="34" charset="0"/>
              </a:rPr>
              <a:t>April,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84" y="5504819"/>
            <a:ext cx="3394013" cy="939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855" y="5504819"/>
            <a:ext cx="2298413" cy="9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5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95723"/>
          </a:xfrm>
          <a:prstGeom prst="rect">
            <a:avLst/>
          </a:prstGeom>
          <a:solidFill>
            <a:srgbClr val="102A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6408826"/>
            <a:ext cx="1648821" cy="2727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7073" y="143818"/>
            <a:ext cx="8638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white"/>
                </a:solidFill>
                <a:latin typeface="Raleway" panose="020B0003030101060003" pitchFamily="34" charset="0"/>
              </a:rPr>
              <a:t>About Tao Yang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65" y="429417"/>
            <a:ext cx="1648821" cy="272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973" y="1409310"/>
            <a:ext cx="1646250" cy="1791257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0" y="1106251"/>
            <a:ext cx="12192000" cy="0"/>
          </a:xfrm>
          <a:prstGeom prst="line">
            <a:avLst/>
          </a:prstGeom>
          <a:ln w="44450">
            <a:solidFill>
              <a:srgbClr val="F29D2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-12031" y="6324600"/>
            <a:ext cx="12204031" cy="533400"/>
          </a:xfrm>
          <a:prstGeom prst="rect">
            <a:avLst/>
          </a:prstGeom>
          <a:solidFill>
            <a:srgbClr val="102A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6846" y="1719738"/>
            <a:ext cx="79105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Independent Consultant – TY Consulting Pty Ltd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MVP – Cloud and Datacenter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System Center and OMS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SCOM Management Pack Developer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Co-Author of the Inside Microsoft Operations Management Suite 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973" y="3310850"/>
            <a:ext cx="1914309" cy="29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95723"/>
          </a:xfrm>
          <a:prstGeom prst="rect">
            <a:avLst/>
          </a:prstGeom>
          <a:solidFill>
            <a:srgbClr val="102A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6408826"/>
            <a:ext cx="1648821" cy="2727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7073" y="143818"/>
            <a:ext cx="8638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white"/>
                </a:solidFill>
                <a:latin typeface="Raleway" panose="020B0003030101060003" pitchFamily="34" charset="0"/>
              </a:rPr>
              <a:t>Agenda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65" y="429417"/>
            <a:ext cx="1648821" cy="272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972" y="1409310"/>
            <a:ext cx="2219407" cy="2414899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0" y="1106251"/>
            <a:ext cx="12192000" cy="0"/>
          </a:xfrm>
          <a:prstGeom prst="line">
            <a:avLst/>
          </a:prstGeom>
          <a:ln w="44450">
            <a:solidFill>
              <a:srgbClr val="F29D2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-12031" y="6324600"/>
            <a:ext cx="12204031" cy="533400"/>
          </a:xfrm>
          <a:prstGeom prst="rect">
            <a:avLst/>
          </a:prstGeom>
          <a:solidFill>
            <a:srgbClr val="102A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6845" y="1719738"/>
            <a:ext cx="99125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102A47"/>
                </a:solidFill>
                <a:latin typeface="Raleway" panose="020B0503030101060003" pitchFamily="34" charset="0"/>
              </a:rPr>
              <a:t>Introduction</a:t>
            </a:r>
          </a:p>
          <a:p>
            <a:r>
              <a:rPr lang="en-GB" sz="3600" dirty="0">
                <a:solidFill>
                  <a:srgbClr val="102A47"/>
                </a:solidFill>
                <a:latin typeface="Raleway" panose="020B0503030101060003" pitchFamily="34" charset="0"/>
              </a:rPr>
              <a:t>Workshop</a:t>
            </a:r>
          </a:p>
          <a:p>
            <a:r>
              <a:rPr lang="en-GB" sz="3600" dirty="0">
                <a:solidFill>
                  <a:srgbClr val="102A47"/>
                </a:solidFill>
                <a:latin typeface="Raleway" panose="020B0503030101060003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2695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4357" y="1623847"/>
            <a:ext cx="9760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Goals: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Creating a Sealed MP using VSAE that contains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An agent task that invokes </a:t>
            </a:r>
            <a:r>
              <a:rPr lang="en-GB" sz="2400" dirty="0" err="1">
                <a:solidFill>
                  <a:prstClr val="white"/>
                </a:solidFill>
                <a:latin typeface="Raleway" panose="020B0503030101060003" pitchFamily="34" charset="0"/>
              </a:rPr>
              <a:t>Systeminfo</a:t>
            </a: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 using PowerShell using VSAE Templates (No XML editing involved!)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More Advanced tasks that involves creating custom Write Action Modules (your ‘homework’ after this workshop)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solidFill>
                <a:prstClr val="white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74357" y="217715"/>
            <a:ext cx="8627272" cy="1038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dirty="0">
                <a:solidFill>
                  <a:srgbClr val="F29D2F"/>
                </a:solidFill>
                <a:latin typeface="Raleway" panose="020B0503030101060003" pitchFamily="34" charset="0"/>
              </a:rPr>
              <a:t>Introduction</a:t>
            </a:r>
            <a:endParaRPr lang="en-US" sz="6600" dirty="0">
              <a:solidFill>
                <a:srgbClr val="F29D2F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4357" y="1623847"/>
            <a:ext cx="97602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prstClr val="white"/>
                </a:solidFill>
                <a:latin typeface="Raleway" panose="020B0503030101060003" pitchFamily="34" charset="0"/>
              </a:rPr>
              <a:t>Download the Sample VSAE project and the workshop guide at</a:t>
            </a:r>
            <a:r>
              <a:rPr lang="en-GB" sz="2800">
                <a:solidFill>
                  <a:prstClr val="white"/>
                </a:solidFill>
                <a:latin typeface="Raleway" panose="020B0503030101060003" pitchFamily="34" charset="0"/>
              </a:rPr>
              <a:t>: </a:t>
            </a:r>
            <a:r>
              <a:rPr lang="en-GB" sz="2800">
                <a:solidFill>
                  <a:prstClr val="white"/>
                </a:solidFill>
                <a:latin typeface="Raleway" panose="020B0503030101060003" pitchFamily="34" charset="0"/>
                <a:hlinkClick r:id="rId2"/>
              </a:rPr>
              <a:t>http</a:t>
            </a:r>
            <a:r>
              <a:rPr lang="en-GB" sz="2800">
                <a:solidFill>
                  <a:prstClr val="white"/>
                </a:solidFill>
                <a:latin typeface="Raleway" panose="020B0503030101060003" pitchFamily="34" charset="0"/>
                <a:hlinkClick r:id="rId2"/>
              </a:rPr>
              <a:t>://tiny.cc/u0xsay</a:t>
            </a:r>
            <a:r>
              <a:rPr lang="en-GB" sz="2800">
                <a:solidFill>
                  <a:prstClr val="white"/>
                </a:solidFill>
                <a:latin typeface="Raleway" panose="020B0503030101060003" pitchFamily="34" charset="0"/>
              </a:rPr>
              <a:t> </a:t>
            </a:r>
            <a:endParaRPr lang="en-GB" sz="2800" dirty="0">
              <a:solidFill>
                <a:prstClr val="white"/>
              </a:solidFill>
              <a:latin typeface="Raleway" panose="020B05030301010600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Complete Section 2 Setting up Authoring Computer before this workshop.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solidFill>
                <a:prstClr val="white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74357" y="217715"/>
            <a:ext cx="8627272" cy="1038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dirty="0">
                <a:solidFill>
                  <a:srgbClr val="F29D2F"/>
                </a:solidFill>
                <a:latin typeface="Raleway" panose="020B0503030101060003" pitchFamily="34" charset="0"/>
              </a:rPr>
              <a:t>Pre-Requisites</a:t>
            </a:r>
            <a:endParaRPr lang="en-US" sz="6600" dirty="0">
              <a:solidFill>
                <a:srgbClr val="F29D2F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10788" y="2042985"/>
            <a:ext cx="11655840" cy="22077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dirty="0">
                <a:solidFill>
                  <a:srgbClr val="F29D2F"/>
                </a:solidFill>
                <a:latin typeface="Raleway" panose="020B0503030101060003" pitchFamily="34" charset="0"/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10995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10788" y="4296611"/>
            <a:ext cx="11655840" cy="899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900" dirty="0">
                <a:solidFill>
                  <a:srgbClr val="F29D2F"/>
                </a:solidFill>
                <a:latin typeface="Raleway" panose="020B0503030101060003" pitchFamily="34" charset="0"/>
              </a:rPr>
              <a:t>Q&amp;A</a:t>
            </a:r>
            <a:endParaRPr lang="en-US" sz="13800" dirty="0">
              <a:solidFill>
                <a:srgbClr val="F29D2F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21553</TotalTime>
  <Words>135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Raleway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Tao Yang</cp:lastModifiedBy>
  <cp:revision>281</cp:revision>
  <dcterms:created xsi:type="dcterms:W3CDTF">2014-12-01T10:35:07Z</dcterms:created>
  <dcterms:modified xsi:type="dcterms:W3CDTF">2016-04-14T08:28:01Z</dcterms:modified>
</cp:coreProperties>
</file>