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CEB06-C030-4069-B95F-9520A3BCACC7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5E09-19C4-418E-AE90-4307F25F88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A5E09-19C4-418E-AE90-4307F25F888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9471-02CC-4C8D-8546-078A8DEFC255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517A-D44D-4A0B-BAE7-F975E36A5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057400" y="914400"/>
            <a:ext cx="4876800" cy="4038600"/>
          </a:xfrm>
          <a:prstGeom prst="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0007" y="381000"/>
            <a:ext cx="29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SPATIAL RESOLUTION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724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SPECTRAL RESOLUTION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724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TEMPORAL RESOLUTION</a:t>
            </a:r>
            <a:endParaRPr lang="en-US" sz="2400" dirty="0"/>
          </a:p>
        </p:txBody>
      </p:sp>
      <p:pic>
        <p:nvPicPr>
          <p:cNvPr id="1027" name="Picture 3" descr="C:\Users\TyCoon\Documents\AFIT\CTEx\My_CTEx_Research\0. Complete System\Coon - Thesis\images\chap1\avcubebig_Origin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021" y="1600200"/>
            <a:ext cx="1970665" cy="1926280"/>
          </a:xfrm>
          <a:prstGeom prst="rect">
            <a:avLst/>
          </a:prstGeom>
          <a:noFill/>
        </p:spPr>
      </p:pic>
      <p:pic>
        <p:nvPicPr>
          <p:cNvPr id="1030" name="Picture 6" descr="C:\Users\TyCoon\Documents\AFIT\CTEx\My_CTEx_Research\0. Complete System\Coon - Thesis\images\chap1\gotham-hospital-explosion-snapshot20080504105934.jpg"/>
          <p:cNvPicPr>
            <a:picLocks noChangeAspect="1" noChangeArrowheads="1"/>
          </p:cNvPicPr>
          <p:nvPr/>
        </p:nvPicPr>
        <p:blipFill>
          <a:blip r:embed="rId4" cstate="print"/>
          <a:srcRect l="20833" r="16667"/>
          <a:stretch>
            <a:fillRect/>
          </a:stretch>
        </p:blipFill>
        <p:spPr bwMode="auto">
          <a:xfrm>
            <a:off x="5486399" y="1676401"/>
            <a:ext cx="2686121" cy="1828800"/>
          </a:xfrm>
          <a:prstGeom prst="rect">
            <a:avLst/>
          </a:prstGeom>
          <a:noFill/>
        </p:spPr>
      </p:pic>
      <p:pic>
        <p:nvPicPr>
          <p:cNvPr id="1031" name="Picture 7" descr="C:\Users\TyCoon\Documents\AFIT\CTEx\My_CTEx_Research\0. Complete System\Coon - Thesis\images\chap1\SpectralTemporal.jpg"/>
          <p:cNvPicPr>
            <a:picLocks noChangeAspect="1" noChangeArrowheads="1"/>
          </p:cNvPicPr>
          <p:nvPr/>
        </p:nvPicPr>
        <p:blipFill>
          <a:blip r:embed="rId5" cstate="print"/>
          <a:srcRect l="49275"/>
          <a:stretch>
            <a:fillRect/>
          </a:stretch>
        </p:blipFill>
        <p:spPr bwMode="auto">
          <a:xfrm>
            <a:off x="3276600" y="4548976"/>
            <a:ext cx="2362200" cy="2080424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772676" y="28194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24131" y="6515876"/>
            <a:ext cx="1219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Time (s)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487000" y="5325508"/>
            <a:ext cx="17526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Frequency (cm</a:t>
            </a:r>
            <a:r>
              <a:rPr lang="en-US" sz="14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057400" y="914400"/>
            <a:ext cx="4876800" cy="4038600"/>
          </a:xfrm>
          <a:prstGeom prst="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0007" y="381000"/>
            <a:ext cx="29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SPATIAL RESOLUTION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724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SPECTRAL RESOLUTION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724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TEMPORAL RESOLUTION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3772676" y="28194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21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TyCoon</dc:creator>
  <cp:lastModifiedBy>TyCoon</cp:lastModifiedBy>
  <cp:revision>43</cp:revision>
  <dcterms:created xsi:type="dcterms:W3CDTF">2013-02-17T17:26:29Z</dcterms:created>
  <dcterms:modified xsi:type="dcterms:W3CDTF">2013-03-06T14:23:44Z</dcterms:modified>
</cp:coreProperties>
</file>