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256" r:id="rId2"/>
    <p:sldId id="657" r:id="rId3"/>
    <p:sldId id="714" r:id="rId4"/>
    <p:sldId id="717" r:id="rId5"/>
    <p:sldId id="719" r:id="rId6"/>
    <p:sldId id="718" r:id="rId7"/>
    <p:sldId id="721" r:id="rId8"/>
    <p:sldId id="722" r:id="rId9"/>
    <p:sldId id="723" r:id="rId10"/>
    <p:sldId id="729" r:id="rId11"/>
    <p:sldId id="704" r:id="rId12"/>
    <p:sldId id="726" r:id="rId13"/>
    <p:sldId id="727" r:id="rId14"/>
    <p:sldId id="728" r:id="rId15"/>
    <p:sldId id="661" r:id="rId16"/>
    <p:sldId id="725" r:id="rId17"/>
    <p:sldId id="709" r:id="rId18"/>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0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0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0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000" kern="1200">
        <a:solidFill>
          <a:schemeClr val="tx1"/>
        </a:solidFill>
        <a:latin typeface="Arial" pitchFamily="34" charset="0"/>
        <a:ea typeface="+mn-ea"/>
        <a:cs typeface="Arial" pitchFamily="34" charset="0"/>
      </a:defRPr>
    </a:lvl5pPr>
    <a:lvl6pPr marL="2286000" algn="l" defTabSz="914400" rtl="0" eaLnBrk="1" latinLnBrk="0" hangingPunct="1">
      <a:defRPr sz="2000" kern="1200">
        <a:solidFill>
          <a:schemeClr val="tx1"/>
        </a:solidFill>
        <a:latin typeface="Arial" pitchFamily="34" charset="0"/>
        <a:ea typeface="+mn-ea"/>
        <a:cs typeface="Arial" pitchFamily="34" charset="0"/>
      </a:defRPr>
    </a:lvl6pPr>
    <a:lvl7pPr marL="2743200" algn="l" defTabSz="914400" rtl="0" eaLnBrk="1" latinLnBrk="0" hangingPunct="1">
      <a:defRPr sz="2000" kern="1200">
        <a:solidFill>
          <a:schemeClr val="tx1"/>
        </a:solidFill>
        <a:latin typeface="Arial" pitchFamily="34" charset="0"/>
        <a:ea typeface="+mn-ea"/>
        <a:cs typeface="Arial" pitchFamily="34" charset="0"/>
      </a:defRPr>
    </a:lvl7pPr>
    <a:lvl8pPr marL="3200400" algn="l" defTabSz="914400" rtl="0" eaLnBrk="1" latinLnBrk="0" hangingPunct="1">
      <a:defRPr sz="2000" kern="1200">
        <a:solidFill>
          <a:schemeClr val="tx1"/>
        </a:solidFill>
        <a:latin typeface="Arial" pitchFamily="34" charset="0"/>
        <a:ea typeface="+mn-ea"/>
        <a:cs typeface="Arial" pitchFamily="34" charset="0"/>
      </a:defRPr>
    </a:lvl8pPr>
    <a:lvl9pPr marL="3657600" algn="l" defTabSz="914400" rtl="0" eaLnBrk="1" latinLnBrk="0" hangingPunct="1">
      <a:defRPr sz="20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DDEEFF"/>
    <a:srgbClr val="E1F0FF"/>
    <a:srgbClr val="3366FF"/>
    <a:srgbClr val="6699FF"/>
    <a:srgbClr val="00CC00"/>
    <a:srgbClr val="008000"/>
    <a:srgbClr val="99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4" autoAdjust="0"/>
    <p:restoredTop sz="88378" autoAdjust="0"/>
  </p:normalViewPr>
  <p:slideViewPr>
    <p:cSldViewPr snapToGrid="0">
      <p:cViewPr varScale="1">
        <p:scale>
          <a:sx n="101" d="100"/>
          <a:sy n="101" d="100"/>
        </p:scale>
        <p:origin x="-1960" y="-120"/>
      </p:cViewPr>
      <p:guideLst>
        <p:guide orient="horz" pos="1578"/>
        <p:guide pos="4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2768" y="179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249E4-2A4F-9A41-9204-C80D72DD5BE9}" type="doc">
      <dgm:prSet loTypeId="urn:microsoft.com/office/officeart/2005/8/layout/orgChart1" loCatId="" qsTypeId="urn:microsoft.com/office/officeart/2005/8/quickstyle/simple4" qsCatId="simple" csTypeId="urn:microsoft.com/office/officeart/2005/8/colors/accent0_1" csCatId="mainScheme" phldr="1"/>
      <dgm:spPr/>
      <dgm:t>
        <a:bodyPr/>
        <a:lstStyle/>
        <a:p>
          <a:endParaRPr lang="en-US"/>
        </a:p>
      </dgm:t>
    </dgm:pt>
    <dgm:pt modelId="{277482FF-A4C2-D947-85B7-EEA42498FD0C}">
      <dgm:prSet phldrT="[Text]"/>
      <dgm:spPr/>
      <dgm:t>
        <a:bodyPr/>
        <a:lstStyle/>
        <a:p>
          <a:r>
            <a:rPr lang="en-US" dirty="0" smtClean="0"/>
            <a:t>RESEARCH INTERESTS</a:t>
          </a:r>
          <a:endParaRPr lang="en-US" dirty="0"/>
        </a:p>
      </dgm:t>
    </dgm:pt>
    <dgm:pt modelId="{62C44D2E-9200-594B-A08D-F0E928D5DBEA}" type="parTrans" cxnId="{881DE5D3-F9F1-654E-BE8D-746DE57ED0CE}">
      <dgm:prSet/>
      <dgm:spPr/>
      <dgm:t>
        <a:bodyPr/>
        <a:lstStyle/>
        <a:p>
          <a:endParaRPr lang="en-US"/>
        </a:p>
      </dgm:t>
    </dgm:pt>
    <dgm:pt modelId="{CA3C4792-64BC-5D48-89FF-733CF9DE890D}" type="sibTrans" cxnId="{881DE5D3-F9F1-654E-BE8D-746DE57ED0CE}">
      <dgm:prSet/>
      <dgm:spPr/>
      <dgm:t>
        <a:bodyPr/>
        <a:lstStyle/>
        <a:p>
          <a:endParaRPr lang="en-US"/>
        </a:p>
      </dgm:t>
    </dgm:pt>
    <dgm:pt modelId="{138F1BE7-5988-B447-B869-2473737D9FCC}">
      <dgm:prSet phldrT="[Text]"/>
      <dgm:spPr/>
      <dgm:t>
        <a:bodyPr/>
        <a:lstStyle/>
        <a:p>
          <a:r>
            <a:rPr lang="en-US" dirty="0" smtClean="0"/>
            <a:t>MECHANICAL DESIGN</a:t>
          </a:r>
          <a:endParaRPr lang="en-US" dirty="0"/>
        </a:p>
      </dgm:t>
    </dgm:pt>
    <dgm:pt modelId="{2DFEB955-9570-0742-88DC-5293CA9DABCB}" type="parTrans" cxnId="{534AB8D2-4912-1A4B-A882-50262FC4633B}">
      <dgm:prSet/>
      <dgm:spPr/>
      <dgm:t>
        <a:bodyPr/>
        <a:lstStyle/>
        <a:p>
          <a:endParaRPr lang="en-US"/>
        </a:p>
      </dgm:t>
    </dgm:pt>
    <dgm:pt modelId="{EE0F5AC4-E4D3-1A48-9846-0B55FC9907C8}" type="sibTrans" cxnId="{534AB8D2-4912-1A4B-A882-50262FC4633B}">
      <dgm:prSet/>
      <dgm:spPr/>
      <dgm:t>
        <a:bodyPr/>
        <a:lstStyle/>
        <a:p>
          <a:endParaRPr lang="en-US"/>
        </a:p>
      </dgm:t>
    </dgm:pt>
    <dgm:pt modelId="{782D7432-4DB0-7547-88CD-4BB79C3B27BD}">
      <dgm:prSet phldrT="[Text]"/>
      <dgm:spPr/>
      <dgm:t>
        <a:bodyPr/>
        <a:lstStyle/>
        <a:p>
          <a:r>
            <a:rPr lang="en-US" dirty="0" smtClean="0"/>
            <a:t>DYNAMIC CONTROL</a:t>
          </a:r>
          <a:endParaRPr lang="en-US" dirty="0"/>
        </a:p>
      </dgm:t>
    </dgm:pt>
    <dgm:pt modelId="{87AD732F-E21A-5240-9814-16567C3015E6}" type="parTrans" cxnId="{D95D8536-99FE-4B44-A604-2664F0EE3FCE}">
      <dgm:prSet/>
      <dgm:spPr/>
      <dgm:t>
        <a:bodyPr/>
        <a:lstStyle/>
        <a:p>
          <a:endParaRPr lang="en-US"/>
        </a:p>
      </dgm:t>
    </dgm:pt>
    <dgm:pt modelId="{194A79D0-437B-F244-8583-587EA2390BC7}" type="sibTrans" cxnId="{D95D8536-99FE-4B44-A604-2664F0EE3FCE}">
      <dgm:prSet/>
      <dgm:spPr/>
      <dgm:t>
        <a:bodyPr/>
        <a:lstStyle/>
        <a:p>
          <a:endParaRPr lang="en-US"/>
        </a:p>
      </dgm:t>
    </dgm:pt>
    <dgm:pt modelId="{85F70271-E6ED-2B44-BA46-157A54CD7BBF}">
      <dgm:prSet phldrT="[Text]"/>
      <dgm:spPr/>
      <dgm:t>
        <a:bodyPr/>
        <a:lstStyle/>
        <a:p>
          <a:r>
            <a:rPr lang="en-US" dirty="0" smtClean="0"/>
            <a:t>DYNAMIC OPTIMIZATION</a:t>
          </a:r>
          <a:endParaRPr lang="en-US" dirty="0"/>
        </a:p>
      </dgm:t>
    </dgm:pt>
    <dgm:pt modelId="{F714D94C-3460-BA4D-8324-63F31240B111}" type="parTrans" cxnId="{A588B4F5-F79C-DA4D-948A-7C3418D6848F}">
      <dgm:prSet/>
      <dgm:spPr/>
      <dgm:t>
        <a:bodyPr/>
        <a:lstStyle/>
        <a:p>
          <a:endParaRPr lang="en-US"/>
        </a:p>
      </dgm:t>
    </dgm:pt>
    <dgm:pt modelId="{E8E4C873-F62C-E84A-8C86-7ACB27205F47}" type="sibTrans" cxnId="{A588B4F5-F79C-DA4D-948A-7C3418D6848F}">
      <dgm:prSet/>
      <dgm:spPr/>
      <dgm:t>
        <a:bodyPr/>
        <a:lstStyle/>
        <a:p>
          <a:endParaRPr lang="en-US"/>
        </a:p>
      </dgm:t>
    </dgm:pt>
    <dgm:pt modelId="{109CE5BC-8C82-5348-9A1F-3E771FAB430D}">
      <dgm:prSet/>
      <dgm:spPr/>
      <dgm:t>
        <a:bodyPr/>
        <a:lstStyle/>
        <a:p>
          <a:r>
            <a:rPr lang="en-US" dirty="0" smtClean="0"/>
            <a:t>SPACE-BASED OPTICS</a:t>
          </a:r>
          <a:endParaRPr lang="en-US" dirty="0"/>
        </a:p>
      </dgm:t>
    </dgm:pt>
    <dgm:pt modelId="{F35BAC7A-7DE6-5442-841E-8CEDE8C871D7}" type="parTrans" cxnId="{CC9FA2DA-4637-4340-A4D6-A6E4366A572C}">
      <dgm:prSet/>
      <dgm:spPr/>
      <dgm:t>
        <a:bodyPr/>
        <a:lstStyle/>
        <a:p>
          <a:endParaRPr lang="en-US"/>
        </a:p>
      </dgm:t>
    </dgm:pt>
    <dgm:pt modelId="{BB33F5CC-74E7-904C-9D28-4326B70EFC81}" type="sibTrans" cxnId="{CC9FA2DA-4637-4340-A4D6-A6E4366A572C}">
      <dgm:prSet/>
      <dgm:spPr/>
      <dgm:t>
        <a:bodyPr/>
        <a:lstStyle/>
        <a:p>
          <a:endParaRPr lang="en-US"/>
        </a:p>
      </dgm:t>
    </dgm:pt>
    <dgm:pt modelId="{7FA05664-AE86-7B44-AAD2-DC61AF5D3953}">
      <dgm:prSet/>
      <dgm:spPr/>
      <dgm:t>
        <a:bodyPr/>
        <a:lstStyle/>
        <a:p>
          <a:r>
            <a:rPr lang="en-US" dirty="0" smtClean="0"/>
            <a:t>EXPERIENCE</a:t>
          </a:r>
          <a:endParaRPr lang="en-US" dirty="0"/>
        </a:p>
      </dgm:t>
    </dgm:pt>
    <dgm:pt modelId="{9A059FF0-C6B6-A244-9698-076247FEE3B0}" type="parTrans" cxnId="{C3D4A88B-444D-874E-90EA-1E39FDBD56C1}">
      <dgm:prSet/>
      <dgm:spPr/>
      <dgm:t>
        <a:bodyPr/>
        <a:lstStyle/>
        <a:p>
          <a:endParaRPr lang="en-US"/>
        </a:p>
      </dgm:t>
    </dgm:pt>
    <dgm:pt modelId="{9D21BE9F-259E-1A46-98A8-8C0F0509AD73}" type="sibTrans" cxnId="{C3D4A88B-444D-874E-90EA-1E39FDBD56C1}">
      <dgm:prSet/>
      <dgm:spPr/>
      <dgm:t>
        <a:bodyPr/>
        <a:lstStyle/>
        <a:p>
          <a:endParaRPr lang="en-US"/>
        </a:p>
      </dgm:t>
    </dgm:pt>
    <dgm:pt modelId="{F891BBF6-CF6C-E541-82CC-5BA1D508FDBD}">
      <dgm:prSet/>
      <dgm:spPr/>
      <dgm:t>
        <a:bodyPr/>
        <a:lstStyle/>
        <a:p>
          <a:r>
            <a:rPr lang="en-US" dirty="0" smtClean="0"/>
            <a:t>INNOVATIVE DESIGN</a:t>
          </a:r>
          <a:endParaRPr lang="en-US" dirty="0"/>
        </a:p>
      </dgm:t>
    </dgm:pt>
    <dgm:pt modelId="{3C0D8712-39DF-9049-8F8C-D382761605EC}" type="parTrans" cxnId="{A65ADE81-A935-404D-B6C0-92B28D6DDC9F}">
      <dgm:prSet/>
      <dgm:spPr/>
      <dgm:t>
        <a:bodyPr/>
        <a:lstStyle/>
        <a:p>
          <a:endParaRPr lang="en-US"/>
        </a:p>
      </dgm:t>
    </dgm:pt>
    <dgm:pt modelId="{53F60A6E-8B12-0C4F-BF6D-26BFD9DB3651}" type="sibTrans" cxnId="{A65ADE81-A935-404D-B6C0-92B28D6DDC9F}">
      <dgm:prSet/>
      <dgm:spPr/>
      <dgm:t>
        <a:bodyPr/>
        <a:lstStyle/>
        <a:p>
          <a:endParaRPr lang="en-US"/>
        </a:p>
      </dgm:t>
    </dgm:pt>
    <dgm:pt modelId="{B8C0F742-3525-1445-8633-28F82BD62DDD}">
      <dgm:prSet/>
      <dgm:spPr/>
      <dgm:t>
        <a:bodyPr/>
        <a:lstStyle/>
        <a:p>
          <a:r>
            <a:rPr lang="en-US" dirty="0" smtClean="0"/>
            <a:t>UNIQUE SOLUTIONS</a:t>
          </a:r>
          <a:endParaRPr lang="en-US" dirty="0"/>
        </a:p>
      </dgm:t>
    </dgm:pt>
    <dgm:pt modelId="{D1A046CA-0C97-1D47-87E0-916693BF8E72}" type="parTrans" cxnId="{F21FE9E8-7C22-DA47-B7FF-600CE5E78CAD}">
      <dgm:prSet/>
      <dgm:spPr/>
      <dgm:t>
        <a:bodyPr/>
        <a:lstStyle/>
        <a:p>
          <a:endParaRPr lang="en-US"/>
        </a:p>
      </dgm:t>
    </dgm:pt>
    <dgm:pt modelId="{73875F22-227B-724C-9E52-4B889B4021F8}" type="sibTrans" cxnId="{F21FE9E8-7C22-DA47-B7FF-600CE5E78CAD}">
      <dgm:prSet/>
      <dgm:spPr/>
      <dgm:t>
        <a:bodyPr/>
        <a:lstStyle/>
        <a:p>
          <a:endParaRPr lang="en-US"/>
        </a:p>
      </dgm:t>
    </dgm:pt>
    <dgm:pt modelId="{54F0993C-B327-8D48-B57E-3FDC839BD573}">
      <dgm:prSet/>
      <dgm:spPr/>
      <dgm:t>
        <a:bodyPr/>
        <a:lstStyle/>
        <a:p>
          <a:r>
            <a:rPr lang="en-US" dirty="0" smtClean="0"/>
            <a:t>EFFICIENT MECHANICAL DESIGN</a:t>
          </a:r>
          <a:endParaRPr lang="en-US" dirty="0"/>
        </a:p>
      </dgm:t>
    </dgm:pt>
    <dgm:pt modelId="{CF086B6F-B41C-CE44-A749-56AABC03BC54}" type="parTrans" cxnId="{DA391A04-801B-4549-908C-5D8538412FE0}">
      <dgm:prSet/>
      <dgm:spPr/>
      <dgm:t>
        <a:bodyPr/>
        <a:lstStyle/>
        <a:p>
          <a:endParaRPr lang="en-US"/>
        </a:p>
      </dgm:t>
    </dgm:pt>
    <dgm:pt modelId="{8B8723CC-40F5-B94A-9E51-BBDADF3B40C7}" type="sibTrans" cxnId="{DA391A04-801B-4549-908C-5D8538412FE0}">
      <dgm:prSet/>
      <dgm:spPr/>
      <dgm:t>
        <a:bodyPr/>
        <a:lstStyle/>
        <a:p>
          <a:endParaRPr lang="en-US"/>
        </a:p>
      </dgm:t>
    </dgm:pt>
    <dgm:pt modelId="{8FDEA4ED-8A2D-744B-B800-1DDB4E585F45}">
      <dgm:prSet/>
      <dgm:spPr/>
      <dgm:t>
        <a:bodyPr/>
        <a:lstStyle/>
        <a:p>
          <a:r>
            <a:rPr lang="en-US" dirty="0" smtClean="0"/>
            <a:t>OPTICAL LAB EQUIPMENT</a:t>
          </a:r>
          <a:endParaRPr lang="en-US" dirty="0"/>
        </a:p>
      </dgm:t>
    </dgm:pt>
    <dgm:pt modelId="{C3F5EC21-D71F-654D-91AF-795486847675}" type="parTrans" cxnId="{F362490E-54C9-5D49-B4C1-84BC7B6E8020}">
      <dgm:prSet/>
      <dgm:spPr/>
      <dgm:t>
        <a:bodyPr/>
        <a:lstStyle/>
        <a:p>
          <a:endParaRPr lang="en-US"/>
        </a:p>
      </dgm:t>
    </dgm:pt>
    <dgm:pt modelId="{A7EAEA02-4EFC-794F-A7F4-425FD1C111BA}" type="sibTrans" cxnId="{F362490E-54C9-5D49-B4C1-84BC7B6E8020}">
      <dgm:prSet/>
      <dgm:spPr/>
      <dgm:t>
        <a:bodyPr/>
        <a:lstStyle/>
        <a:p>
          <a:endParaRPr lang="en-US"/>
        </a:p>
      </dgm:t>
    </dgm:pt>
    <dgm:pt modelId="{EBF52B2B-2F54-A541-9A38-BE1C36DA711A}" type="pres">
      <dgm:prSet presAssocID="{258249E4-2A4F-9A41-9204-C80D72DD5BE9}" presName="hierChild1" presStyleCnt="0">
        <dgm:presLayoutVars>
          <dgm:orgChart val="1"/>
          <dgm:chPref val="1"/>
          <dgm:dir/>
          <dgm:animOne val="branch"/>
          <dgm:animLvl val="lvl"/>
          <dgm:resizeHandles/>
        </dgm:presLayoutVars>
      </dgm:prSet>
      <dgm:spPr/>
      <dgm:t>
        <a:bodyPr/>
        <a:lstStyle/>
        <a:p>
          <a:endParaRPr lang="en-US"/>
        </a:p>
      </dgm:t>
    </dgm:pt>
    <dgm:pt modelId="{DE9569D4-331D-BA42-8635-451EEE06584E}" type="pres">
      <dgm:prSet presAssocID="{277482FF-A4C2-D947-85B7-EEA42498FD0C}" presName="hierRoot1" presStyleCnt="0">
        <dgm:presLayoutVars>
          <dgm:hierBranch val="init"/>
        </dgm:presLayoutVars>
      </dgm:prSet>
      <dgm:spPr/>
    </dgm:pt>
    <dgm:pt modelId="{AB941F77-1E28-714F-A3F2-592C7C116EB6}" type="pres">
      <dgm:prSet presAssocID="{277482FF-A4C2-D947-85B7-EEA42498FD0C}" presName="rootComposite1" presStyleCnt="0"/>
      <dgm:spPr/>
    </dgm:pt>
    <dgm:pt modelId="{DF3E2CBA-9168-A845-B52C-4302DD179DFF}" type="pres">
      <dgm:prSet presAssocID="{277482FF-A4C2-D947-85B7-EEA42498FD0C}" presName="rootText1" presStyleLbl="node0" presStyleIdx="0" presStyleCnt="2" custLinFactX="71205" custLinFactY="-59963" custLinFactNeighborX="100000" custLinFactNeighborY="-100000">
        <dgm:presLayoutVars>
          <dgm:chPref val="3"/>
        </dgm:presLayoutVars>
      </dgm:prSet>
      <dgm:spPr/>
      <dgm:t>
        <a:bodyPr/>
        <a:lstStyle/>
        <a:p>
          <a:endParaRPr lang="en-US"/>
        </a:p>
      </dgm:t>
    </dgm:pt>
    <dgm:pt modelId="{559DAFF2-9F1D-9E42-8A50-156AFB22EDE0}" type="pres">
      <dgm:prSet presAssocID="{277482FF-A4C2-D947-85B7-EEA42498FD0C}" presName="rootConnector1" presStyleLbl="node1" presStyleIdx="0" presStyleCnt="0"/>
      <dgm:spPr/>
      <dgm:t>
        <a:bodyPr/>
        <a:lstStyle/>
        <a:p>
          <a:endParaRPr lang="en-US"/>
        </a:p>
      </dgm:t>
    </dgm:pt>
    <dgm:pt modelId="{36F14B25-91D5-2F44-A2B6-51DBC2E58C13}" type="pres">
      <dgm:prSet presAssocID="{277482FF-A4C2-D947-85B7-EEA42498FD0C}" presName="hierChild2" presStyleCnt="0"/>
      <dgm:spPr/>
    </dgm:pt>
    <dgm:pt modelId="{D89568AF-4799-D84F-92C0-291183A4DB08}" type="pres">
      <dgm:prSet presAssocID="{F35BAC7A-7DE6-5442-841E-8CEDE8C871D7}" presName="Name37" presStyleLbl="parChTrans1D2" presStyleIdx="0" presStyleCnt="8"/>
      <dgm:spPr/>
      <dgm:t>
        <a:bodyPr/>
        <a:lstStyle/>
        <a:p>
          <a:endParaRPr lang="en-US"/>
        </a:p>
      </dgm:t>
    </dgm:pt>
    <dgm:pt modelId="{8F607247-F12F-6C40-AADF-D9D1449B0EF5}" type="pres">
      <dgm:prSet presAssocID="{109CE5BC-8C82-5348-9A1F-3E771FAB430D}" presName="hierRoot2" presStyleCnt="0">
        <dgm:presLayoutVars>
          <dgm:hierBranch val="init"/>
        </dgm:presLayoutVars>
      </dgm:prSet>
      <dgm:spPr/>
    </dgm:pt>
    <dgm:pt modelId="{997D4957-24AD-FF4A-AC0C-FC5BE969CCF8}" type="pres">
      <dgm:prSet presAssocID="{109CE5BC-8C82-5348-9A1F-3E771FAB430D}" presName="rootComposite" presStyleCnt="0"/>
      <dgm:spPr/>
    </dgm:pt>
    <dgm:pt modelId="{8ADF453E-340A-594C-AE9F-EDCAB0416759}" type="pres">
      <dgm:prSet presAssocID="{109CE5BC-8C82-5348-9A1F-3E771FAB430D}" presName="rootText" presStyleLbl="node2" presStyleIdx="0" presStyleCnt="8" custLinFactX="71205" custLinFactY="-59963" custLinFactNeighborX="100000" custLinFactNeighborY="-100000">
        <dgm:presLayoutVars>
          <dgm:chPref val="3"/>
        </dgm:presLayoutVars>
      </dgm:prSet>
      <dgm:spPr/>
      <dgm:t>
        <a:bodyPr/>
        <a:lstStyle/>
        <a:p>
          <a:endParaRPr lang="en-US"/>
        </a:p>
      </dgm:t>
    </dgm:pt>
    <dgm:pt modelId="{C3AF78DF-AF11-364B-9620-36776EB97C82}" type="pres">
      <dgm:prSet presAssocID="{109CE5BC-8C82-5348-9A1F-3E771FAB430D}" presName="rootConnector" presStyleLbl="node2" presStyleIdx="0" presStyleCnt="8"/>
      <dgm:spPr/>
      <dgm:t>
        <a:bodyPr/>
        <a:lstStyle/>
        <a:p>
          <a:endParaRPr lang="en-US"/>
        </a:p>
      </dgm:t>
    </dgm:pt>
    <dgm:pt modelId="{8ED4A76E-8B36-DB4B-A638-06C61DDDD40F}" type="pres">
      <dgm:prSet presAssocID="{109CE5BC-8C82-5348-9A1F-3E771FAB430D}" presName="hierChild4" presStyleCnt="0"/>
      <dgm:spPr/>
    </dgm:pt>
    <dgm:pt modelId="{B838F286-E79C-0C43-8C60-A7818D68E481}" type="pres">
      <dgm:prSet presAssocID="{109CE5BC-8C82-5348-9A1F-3E771FAB430D}" presName="hierChild5" presStyleCnt="0"/>
      <dgm:spPr/>
    </dgm:pt>
    <dgm:pt modelId="{181A4C53-BF33-A443-8401-C24CA686EEC5}" type="pres">
      <dgm:prSet presAssocID="{2DFEB955-9570-0742-88DC-5293CA9DABCB}" presName="Name37" presStyleLbl="parChTrans1D2" presStyleIdx="1" presStyleCnt="8"/>
      <dgm:spPr/>
      <dgm:t>
        <a:bodyPr/>
        <a:lstStyle/>
        <a:p>
          <a:endParaRPr lang="en-US"/>
        </a:p>
      </dgm:t>
    </dgm:pt>
    <dgm:pt modelId="{FB278610-EECD-0247-AFE1-A153FCF5A02D}" type="pres">
      <dgm:prSet presAssocID="{138F1BE7-5988-B447-B869-2473737D9FCC}" presName="hierRoot2" presStyleCnt="0">
        <dgm:presLayoutVars>
          <dgm:hierBranch val="init"/>
        </dgm:presLayoutVars>
      </dgm:prSet>
      <dgm:spPr/>
    </dgm:pt>
    <dgm:pt modelId="{64A73960-8112-0943-ACB2-19AC129DEB7C}" type="pres">
      <dgm:prSet presAssocID="{138F1BE7-5988-B447-B869-2473737D9FCC}" presName="rootComposite" presStyleCnt="0"/>
      <dgm:spPr/>
    </dgm:pt>
    <dgm:pt modelId="{E7CE3DE0-05D2-224C-985E-FD3D503E574B}" type="pres">
      <dgm:prSet presAssocID="{138F1BE7-5988-B447-B869-2473737D9FCC}" presName="rootText" presStyleLbl="node2" presStyleIdx="1" presStyleCnt="8" custLinFactX="71205" custLinFactY="-59963" custLinFactNeighborX="100000" custLinFactNeighborY="-100000">
        <dgm:presLayoutVars>
          <dgm:chPref val="3"/>
        </dgm:presLayoutVars>
      </dgm:prSet>
      <dgm:spPr/>
      <dgm:t>
        <a:bodyPr/>
        <a:lstStyle/>
        <a:p>
          <a:endParaRPr lang="en-US"/>
        </a:p>
      </dgm:t>
    </dgm:pt>
    <dgm:pt modelId="{32EAD56F-26EC-1342-B687-818C5C98AA00}" type="pres">
      <dgm:prSet presAssocID="{138F1BE7-5988-B447-B869-2473737D9FCC}" presName="rootConnector" presStyleLbl="node2" presStyleIdx="1" presStyleCnt="8"/>
      <dgm:spPr/>
      <dgm:t>
        <a:bodyPr/>
        <a:lstStyle/>
        <a:p>
          <a:endParaRPr lang="en-US"/>
        </a:p>
      </dgm:t>
    </dgm:pt>
    <dgm:pt modelId="{866CD30D-7190-AB4D-AE18-BE0ED87FAACE}" type="pres">
      <dgm:prSet presAssocID="{138F1BE7-5988-B447-B869-2473737D9FCC}" presName="hierChild4" presStyleCnt="0"/>
      <dgm:spPr/>
    </dgm:pt>
    <dgm:pt modelId="{0ADAD86C-1ABE-0740-9C31-5F7668E57E51}" type="pres">
      <dgm:prSet presAssocID="{138F1BE7-5988-B447-B869-2473737D9FCC}" presName="hierChild5" presStyleCnt="0"/>
      <dgm:spPr/>
    </dgm:pt>
    <dgm:pt modelId="{25EC518E-E8B6-FF4C-8C7E-4F0681A96AF7}" type="pres">
      <dgm:prSet presAssocID="{87AD732F-E21A-5240-9814-16567C3015E6}" presName="Name37" presStyleLbl="parChTrans1D2" presStyleIdx="2" presStyleCnt="8"/>
      <dgm:spPr/>
      <dgm:t>
        <a:bodyPr/>
        <a:lstStyle/>
        <a:p>
          <a:endParaRPr lang="en-US"/>
        </a:p>
      </dgm:t>
    </dgm:pt>
    <dgm:pt modelId="{56ADB2EA-AC62-6F42-9332-9556B992BE26}" type="pres">
      <dgm:prSet presAssocID="{782D7432-4DB0-7547-88CD-4BB79C3B27BD}" presName="hierRoot2" presStyleCnt="0">
        <dgm:presLayoutVars>
          <dgm:hierBranch val="init"/>
        </dgm:presLayoutVars>
      </dgm:prSet>
      <dgm:spPr/>
    </dgm:pt>
    <dgm:pt modelId="{67BDB25D-07C9-1446-9684-3130258E0857}" type="pres">
      <dgm:prSet presAssocID="{782D7432-4DB0-7547-88CD-4BB79C3B27BD}" presName="rootComposite" presStyleCnt="0"/>
      <dgm:spPr/>
    </dgm:pt>
    <dgm:pt modelId="{E72F532F-DCDC-3648-AB99-D7A57F55805A}" type="pres">
      <dgm:prSet presAssocID="{782D7432-4DB0-7547-88CD-4BB79C3B27BD}" presName="rootText" presStyleLbl="node2" presStyleIdx="2" presStyleCnt="8" custLinFactX="71205" custLinFactY="-59963" custLinFactNeighborX="100000" custLinFactNeighborY="-100000">
        <dgm:presLayoutVars>
          <dgm:chPref val="3"/>
        </dgm:presLayoutVars>
      </dgm:prSet>
      <dgm:spPr/>
      <dgm:t>
        <a:bodyPr/>
        <a:lstStyle/>
        <a:p>
          <a:endParaRPr lang="en-US"/>
        </a:p>
      </dgm:t>
    </dgm:pt>
    <dgm:pt modelId="{36084E34-D6A7-2447-A4D9-A71BA02F1AB1}" type="pres">
      <dgm:prSet presAssocID="{782D7432-4DB0-7547-88CD-4BB79C3B27BD}" presName="rootConnector" presStyleLbl="node2" presStyleIdx="2" presStyleCnt="8"/>
      <dgm:spPr/>
      <dgm:t>
        <a:bodyPr/>
        <a:lstStyle/>
        <a:p>
          <a:endParaRPr lang="en-US"/>
        </a:p>
      </dgm:t>
    </dgm:pt>
    <dgm:pt modelId="{232A936B-5FDD-004A-A9AE-8382650E3FD0}" type="pres">
      <dgm:prSet presAssocID="{782D7432-4DB0-7547-88CD-4BB79C3B27BD}" presName="hierChild4" presStyleCnt="0"/>
      <dgm:spPr/>
    </dgm:pt>
    <dgm:pt modelId="{ACCB4F2F-7712-3244-89C9-ABC333241B71}" type="pres">
      <dgm:prSet presAssocID="{782D7432-4DB0-7547-88CD-4BB79C3B27BD}" presName="hierChild5" presStyleCnt="0"/>
      <dgm:spPr/>
    </dgm:pt>
    <dgm:pt modelId="{5B2C309C-2F50-1548-B590-97196382B7B7}" type="pres">
      <dgm:prSet presAssocID="{F714D94C-3460-BA4D-8324-63F31240B111}" presName="Name37" presStyleLbl="parChTrans1D2" presStyleIdx="3" presStyleCnt="8"/>
      <dgm:spPr/>
      <dgm:t>
        <a:bodyPr/>
        <a:lstStyle/>
        <a:p>
          <a:endParaRPr lang="en-US"/>
        </a:p>
      </dgm:t>
    </dgm:pt>
    <dgm:pt modelId="{86FC47F6-AEB6-4B45-8B58-FBB6E21C0099}" type="pres">
      <dgm:prSet presAssocID="{85F70271-E6ED-2B44-BA46-157A54CD7BBF}" presName="hierRoot2" presStyleCnt="0">
        <dgm:presLayoutVars>
          <dgm:hierBranch val="init"/>
        </dgm:presLayoutVars>
      </dgm:prSet>
      <dgm:spPr/>
    </dgm:pt>
    <dgm:pt modelId="{A62CC85A-91BF-0340-87B5-F18D80739FED}" type="pres">
      <dgm:prSet presAssocID="{85F70271-E6ED-2B44-BA46-157A54CD7BBF}" presName="rootComposite" presStyleCnt="0"/>
      <dgm:spPr/>
    </dgm:pt>
    <dgm:pt modelId="{2B9F78DB-AD4D-1C4C-AD0B-0A8D7DB5FBCE}" type="pres">
      <dgm:prSet presAssocID="{85F70271-E6ED-2B44-BA46-157A54CD7BBF}" presName="rootText" presStyleLbl="node2" presStyleIdx="3" presStyleCnt="8" custLinFactX="66593" custLinFactY="-60816" custLinFactNeighborX="100000" custLinFactNeighborY="-100000">
        <dgm:presLayoutVars>
          <dgm:chPref val="3"/>
        </dgm:presLayoutVars>
      </dgm:prSet>
      <dgm:spPr/>
      <dgm:t>
        <a:bodyPr/>
        <a:lstStyle/>
        <a:p>
          <a:endParaRPr lang="en-US"/>
        </a:p>
      </dgm:t>
    </dgm:pt>
    <dgm:pt modelId="{F82A17D1-967F-0745-96F0-AC0760A38ED2}" type="pres">
      <dgm:prSet presAssocID="{85F70271-E6ED-2B44-BA46-157A54CD7BBF}" presName="rootConnector" presStyleLbl="node2" presStyleIdx="3" presStyleCnt="8"/>
      <dgm:spPr/>
      <dgm:t>
        <a:bodyPr/>
        <a:lstStyle/>
        <a:p>
          <a:endParaRPr lang="en-US"/>
        </a:p>
      </dgm:t>
    </dgm:pt>
    <dgm:pt modelId="{F5EBAC7C-AE29-D841-B626-C83B710F3BAC}" type="pres">
      <dgm:prSet presAssocID="{85F70271-E6ED-2B44-BA46-157A54CD7BBF}" presName="hierChild4" presStyleCnt="0"/>
      <dgm:spPr/>
    </dgm:pt>
    <dgm:pt modelId="{21BEC01E-1449-304A-9D97-DC4DF532C343}" type="pres">
      <dgm:prSet presAssocID="{85F70271-E6ED-2B44-BA46-157A54CD7BBF}" presName="hierChild5" presStyleCnt="0"/>
      <dgm:spPr/>
    </dgm:pt>
    <dgm:pt modelId="{F5DFCC27-1826-D349-AC0A-19AB1D316FB4}" type="pres">
      <dgm:prSet presAssocID="{277482FF-A4C2-D947-85B7-EEA42498FD0C}" presName="hierChild3" presStyleCnt="0"/>
      <dgm:spPr/>
    </dgm:pt>
    <dgm:pt modelId="{B88E741B-93E0-A74D-A88C-97EC290F9173}" type="pres">
      <dgm:prSet presAssocID="{7FA05664-AE86-7B44-AAD2-DC61AF5D3953}" presName="hierRoot1" presStyleCnt="0">
        <dgm:presLayoutVars>
          <dgm:hierBranch val="init"/>
        </dgm:presLayoutVars>
      </dgm:prSet>
      <dgm:spPr/>
    </dgm:pt>
    <dgm:pt modelId="{B704F940-4E94-9146-ACA9-FB0900D2C6A1}" type="pres">
      <dgm:prSet presAssocID="{7FA05664-AE86-7B44-AAD2-DC61AF5D3953}" presName="rootComposite1" presStyleCnt="0"/>
      <dgm:spPr/>
    </dgm:pt>
    <dgm:pt modelId="{D1D671C8-7862-ED45-9F77-A8184BA4112F}" type="pres">
      <dgm:prSet presAssocID="{7FA05664-AE86-7B44-AAD2-DC61AF5D3953}" presName="rootText1" presStyleLbl="node0" presStyleIdx="1" presStyleCnt="2" custLinFactX="-100000" custLinFactY="80685" custLinFactNeighborX="-197886" custLinFactNeighborY="100000">
        <dgm:presLayoutVars>
          <dgm:chPref val="3"/>
        </dgm:presLayoutVars>
      </dgm:prSet>
      <dgm:spPr/>
      <dgm:t>
        <a:bodyPr/>
        <a:lstStyle/>
        <a:p>
          <a:endParaRPr lang="en-US"/>
        </a:p>
      </dgm:t>
    </dgm:pt>
    <dgm:pt modelId="{613A4B29-2BCD-8F4D-9986-CAB7D2B68513}" type="pres">
      <dgm:prSet presAssocID="{7FA05664-AE86-7B44-AAD2-DC61AF5D3953}" presName="rootConnector1" presStyleLbl="node1" presStyleIdx="0" presStyleCnt="0"/>
      <dgm:spPr/>
      <dgm:t>
        <a:bodyPr/>
        <a:lstStyle/>
        <a:p>
          <a:endParaRPr lang="en-US"/>
        </a:p>
      </dgm:t>
    </dgm:pt>
    <dgm:pt modelId="{33DF8D9B-BCAA-D346-8B83-6D93D2EF8EF6}" type="pres">
      <dgm:prSet presAssocID="{7FA05664-AE86-7B44-AAD2-DC61AF5D3953}" presName="hierChild2" presStyleCnt="0"/>
      <dgm:spPr/>
    </dgm:pt>
    <dgm:pt modelId="{5462967D-675F-0E4A-B504-60C12A7FC5D2}" type="pres">
      <dgm:prSet presAssocID="{3C0D8712-39DF-9049-8F8C-D382761605EC}" presName="Name37" presStyleLbl="parChTrans1D2" presStyleIdx="4" presStyleCnt="8"/>
      <dgm:spPr/>
      <dgm:t>
        <a:bodyPr/>
        <a:lstStyle/>
        <a:p>
          <a:endParaRPr lang="en-US"/>
        </a:p>
      </dgm:t>
    </dgm:pt>
    <dgm:pt modelId="{B8BE407B-0D8E-C84F-BCA7-9FA5FFA270E9}" type="pres">
      <dgm:prSet presAssocID="{F891BBF6-CF6C-E541-82CC-5BA1D508FDBD}" presName="hierRoot2" presStyleCnt="0">
        <dgm:presLayoutVars>
          <dgm:hierBranch val="init"/>
        </dgm:presLayoutVars>
      </dgm:prSet>
      <dgm:spPr/>
    </dgm:pt>
    <dgm:pt modelId="{49E30252-C4FD-FC47-A004-A1BBD185A6E9}" type="pres">
      <dgm:prSet presAssocID="{F891BBF6-CF6C-E541-82CC-5BA1D508FDBD}" presName="rootComposite" presStyleCnt="0"/>
      <dgm:spPr/>
    </dgm:pt>
    <dgm:pt modelId="{3AC651C4-78EF-CA46-A5ED-70093BA0F86F}" type="pres">
      <dgm:prSet presAssocID="{F891BBF6-CF6C-E541-82CC-5BA1D508FDBD}" presName="rootText" presStyleLbl="node2" presStyleIdx="4" presStyleCnt="8" custLinFactX="-100000" custLinFactY="80685" custLinFactNeighborX="-197886" custLinFactNeighborY="100000">
        <dgm:presLayoutVars>
          <dgm:chPref val="3"/>
        </dgm:presLayoutVars>
      </dgm:prSet>
      <dgm:spPr/>
      <dgm:t>
        <a:bodyPr/>
        <a:lstStyle/>
        <a:p>
          <a:endParaRPr lang="en-US"/>
        </a:p>
      </dgm:t>
    </dgm:pt>
    <dgm:pt modelId="{9B63B354-0DF6-5740-908C-C65ABF3F404F}" type="pres">
      <dgm:prSet presAssocID="{F891BBF6-CF6C-E541-82CC-5BA1D508FDBD}" presName="rootConnector" presStyleLbl="node2" presStyleIdx="4" presStyleCnt="8"/>
      <dgm:spPr/>
      <dgm:t>
        <a:bodyPr/>
        <a:lstStyle/>
        <a:p>
          <a:endParaRPr lang="en-US"/>
        </a:p>
      </dgm:t>
    </dgm:pt>
    <dgm:pt modelId="{8E7F861E-4C70-1C45-BB92-5E7E146FD037}" type="pres">
      <dgm:prSet presAssocID="{F891BBF6-CF6C-E541-82CC-5BA1D508FDBD}" presName="hierChild4" presStyleCnt="0"/>
      <dgm:spPr/>
    </dgm:pt>
    <dgm:pt modelId="{19EFEA49-F449-E049-B48D-F93E060A446B}" type="pres">
      <dgm:prSet presAssocID="{F891BBF6-CF6C-E541-82CC-5BA1D508FDBD}" presName="hierChild5" presStyleCnt="0"/>
      <dgm:spPr/>
    </dgm:pt>
    <dgm:pt modelId="{D03BD59D-4A32-5C4C-AFDC-5BC9B65F3579}" type="pres">
      <dgm:prSet presAssocID="{D1A046CA-0C97-1D47-87E0-916693BF8E72}" presName="Name37" presStyleLbl="parChTrans1D2" presStyleIdx="5" presStyleCnt="8"/>
      <dgm:spPr/>
      <dgm:t>
        <a:bodyPr/>
        <a:lstStyle/>
        <a:p>
          <a:endParaRPr lang="en-US"/>
        </a:p>
      </dgm:t>
    </dgm:pt>
    <dgm:pt modelId="{BA396C63-9227-3B4E-9CDB-1D3D4608E586}" type="pres">
      <dgm:prSet presAssocID="{B8C0F742-3525-1445-8633-28F82BD62DDD}" presName="hierRoot2" presStyleCnt="0">
        <dgm:presLayoutVars>
          <dgm:hierBranch val="init"/>
        </dgm:presLayoutVars>
      </dgm:prSet>
      <dgm:spPr/>
    </dgm:pt>
    <dgm:pt modelId="{D818F2F6-5FEC-9849-8341-C9CD7739F4B4}" type="pres">
      <dgm:prSet presAssocID="{B8C0F742-3525-1445-8633-28F82BD62DDD}" presName="rootComposite" presStyleCnt="0"/>
      <dgm:spPr/>
    </dgm:pt>
    <dgm:pt modelId="{526F5F5F-DA3A-784B-AA98-7EBC313DF577}" type="pres">
      <dgm:prSet presAssocID="{B8C0F742-3525-1445-8633-28F82BD62DDD}" presName="rootText" presStyleLbl="node2" presStyleIdx="5" presStyleCnt="8" custLinFactX="-100000" custLinFactY="80685" custLinFactNeighborX="-197886" custLinFactNeighborY="100000">
        <dgm:presLayoutVars>
          <dgm:chPref val="3"/>
        </dgm:presLayoutVars>
      </dgm:prSet>
      <dgm:spPr/>
      <dgm:t>
        <a:bodyPr/>
        <a:lstStyle/>
        <a:p>
          <a:endParaRPr lang="en-US"/>
        </a:p>
      </dgm:t>
    </dgm:pt>
    <dgm:pt modelId="{7CA7B122-D8A3-7B4B-88DD-CFABD08860AE}" type="pres">
      <dgm:prSet presAssocID="{B8C0F742-3525-1445-8633-28F82BD62DDD}" presName="rootConnector" presStyleLbl="node2" presStyleIdx="5" presStyleCnt="8"/>
      <dgm:spPr/>
      <dgm:t>
        <a:bodyPr/>
        <a:lstStyle/>
        <a:p>
          <a:endParaRPr lang="en-US"/>
        </a:p>
      </dgm:t>
    </dgm:pt>
    <dgm:pt modelId="{722A9154-78BC-EA4D-97D3-0EA238AAFBFB}" type="pres">
      <dgm:prSet presAssocID="{B8C0F742-3525-1445-8633-28F82BD62DDD}" presName="hierChild4" presStyleCnt="0"/>
      <dgm:spPr/>
    </dgm:pt>
    <dgm:pt modelId="{B604618E-1378-4C43-820E-87821BDCA31C}" type="pres">
      <dgm:prSet presAssocID="{B8C0F742-3525-1445-8633-28F82BD62DDD}" presName="hierChild5" presStyleCnt="0"/>
      <dgm:spPr/>
    </dgm:pt>
    <dgm:pt modelId="{7AE5AC35-44FE-8545-B265-B4A540E8ED0A}" type="pres">
      <dgm:prSet presAssocID="{CF086B6F-B41C-CE44-A749-56AABC03BC54}" presName="Name37" presStyleLbl="parChTrans1D2" presStyleIdx="6" presStyleCnt="8"/>
      <dgm:spPr/>
      <dgm:t>
        <a:bodyPr/>
        <a:lstStyle/>
        <a:p>
          <a:endParaRPr lang="en-US"/>
        </a:p>
      </dgm:t>
    </dgm:pt>
    <dgm:pt modelId="{AB563305-65FE-FA4E-BFA6-25D7C7236F49}" type="pres">
      <dgm:prSet presAssocID="{54F0993C-B327-8D48-B57E-3FDC839BD573}" presName="hierRoot2" presStyleCnt="0">
        <dgm:presLayoutVars>
          <dgm:hierBranch val="init"/>
        </dgm:presLayoutVars>
      </dgm:prSet>
      <dgm:spPr/>
    </dgm:pt>
    <dgm:pt modelId="{8DC828BE-3E56-4F47-A014-F1684E0DFC60}" type="pres">
      <dgm:prSet presAssocID="{54F0993C-B327-8D48-B57E-3FDC839BD573}" presName="rootComposite" presStyleCnt="0"/>
      <dgm:spPr/>
    </dgm:pt>
    <dgm:pt modelId="{02BC14CC-C9B8-3C45-99E6-E3E3529B5AA3}" type="pres">
      <dgm:prSet presAssocID="{54F0993C-B327-8D48-B57E-3FDC839BD573}" presName="rootText" presStyleLbl="node2" presStyleIdx="6" presStyleCnt="8" custLinFactX="-100000" custLinFactY="80685" custLinFactNeighborX="-197886" custLinFactNeighborY="100000">
        <dgm:presLayoutVars>
          <dgm:chPref val="3"/>
        </dgm:presLayoutVars>
      </dgm:prSet>
      <dgm:spPr/>
      <dgm:t>
        <a:bodyPr/>
        <a:lstStyle/>
        <a:p>
          <a:endParaRPr lang="en-US"/>
        </a:p>
      </dgm:t>
    </dgm:pt>
    <dgm:pt modelId="{D2E002BC-C44B-444F-B135-CFC7CEE12BB3}" type="pres">
      <dgm:prSet presAssocID="{54F0993C-B327-8D48-B57E-3FDC839BD573}" presName="rootConnector" presStyleLbl="node2" presStyleIdx="6" presStyleCnt="8"/>
      <dgm:spPr/>
      <dgm:t>
        <a:bodyPr/>
        <a:lstStyle/>
        <a:p>
          <a:endParaRPr lang="en-US"/>
        </a:p>
      </dgm:t>
    </dgm:pt>
    <dgm:pt modelId="{0729CB71-ADAA-4546-A760-C7CACD7E947C}" type="pres">
      <dgm:prSet presAssocID="{54F0993C-B327-8D48-B57E-3FDC839BD573}" presName="hierChild4" presStyleCnt="0"/>
      <dgm:spPr/>
    </dgm:pt>
    <dgm:pt modelId="{5A55E3EF-CF69-104E-80A5-5FB4A1D151C8}" type="pres">
      <dgm:prSet presAssocID="{54F0993C-B327-8D48-B57E-3FDC839BD573}" presName="hierChild5" presStyleCnt="0"/>
      <dgm:spPr/>
    </dgm:pt>
    <dgm:pt modelId="{31D7F210-D37D-CB46-B04B-A0EED38F80B9}" type="pres">
      <dgm:prSet presAssocID="{C3F5EC21-D71F-654D-91AF-795486847675}" presName="Name37" presStyleLbl="parChTrans1D2" presStyleIdx="7" presStyleCnt="8"/>
      <dgm:spPr/>
      <dgm:t>
        <a:bodyPr/>
        <a:lstStyle/>
        <a:p>
          <a:endParaRPr lang="en-US"/>
        </a:p>
      </dgm:t>
    </dgm:pt>
    <dgm:pt modelId="{985F3D01-A6EB-D443-B4E9-06554DD7DAE5}" type="pres">
      <dgm:prSet presAssocID="{8FDEA4ED-8A2D-744B-B800-1DDB4E585F45}" presName="hierRoot2" presStyleCnt="0">
        <dgm:presLayoutVars>
          <dgm:hierBranch val="init"/>
        </dgm:presLayoutVars>
      </dgm:prSet>
      <dgm:spPr/>
    </dgm:pt>
    <dgm:pt modelId="{4909E49F-E8E7-3140-A8F5-91CF8B1BBE73}" type="pres">
      <dgm:prSet presAssocID="{8FDEA4ED-8A2D-744B-B800-1DDB4E585F45}" presName="rootComposite" presStyleCnt="0"/>
      <dgm:spPr/>
    </dgm:pt>
    <dgm:pt modelId="{D6232FB4-37A4-9A43-8667-AA85E6A0370A}" type="pres">
      <dgm:prSet presAssocID="{8FDEA4ED-8A2D-744B-B800-1DDB4E585F45}" presName="rootText" presStyleLbl="node2" presStyleIdx="7" presStyleCnt="8" custLinFactX="-100000" custLinFactY="80685" custLinFactNeighborX="-197886" custLinFactNeighborY="100000">
        <dgm:presLayoutVars>
          <dgm:chPref val="3"/>
        </dgm:presLayoutVars>
      </dgm:prSet>
      <dgm:spPr/>
      <dgm:t>
        <a:bodyPr/>
        <a:lstStyle/>
        <a:p>
          <a:endParaRPr lang="en-US"/>
        </a:p>
      </dgm:t>
    </dgm:pt>
    <dgm:pt modelId="{7DE331A2-0F8C-D34F-8D7B-F7B4CECCE900}" type="pres">
      <dgm:prSet presAssocID="{8FDEA4ED-8A2D-744B-B800-1DDB4E585F45}" presName="rootConnector" presStyleLbl="node2" presStyleIdx="7" presStyleCnt="8"/>
      <dgm:spPr/>
      <dgm:t>
        <a:bodyPr/>
        <a:lstStyle/>
        <a:p>
          <a:endParaRPr lang="en-US"/>
        </a:p>
      </dgm:t>
    </dgm:pt>
    <dgm:pt modelId="{24E4B395-DFBF-3244-9990-9335E2AF1674}" type="pres">
      <dgm:prSet presAssocID="{8FDEA4ED-8A2D-744B-B800-1DDB4E585F45}" presName="hierChild4" presStyleCnt="0"/>
      <dgm:spPr/>
    </dgm:pt>
    <dgm:pt modelId="{027F7799-2117-0748-A6DF-DFFC6E926845}" type="pres">
      <dgm:prSet presAssocID="{8FDEA4ED-8A2D-744B-B800-1DDB4E585F45}" presName="hierChild5" presStyleCnt="0"/>
      <dgm:spPr/>
    </dgm:pt>
    <dgm:pt modelId="{C10A15FF-6E33-054C-9EE2-579BF3B35B82}" type="pres">
      <dgm:prSet presAssocID="{7FA05664-AE86-7B44-AAD2-DC61AF5D3953}" presName="hierChild3" presStyleCnt="0"/>
      <dgm:spPr/>
    </dgm:pt>
  </dgm:ptLst>
  <dgm:cxnLst>
    <dgm:cxn modelId="{9E3202B8-6D29-364F-B721-5484DCD6DF05}" type="presOf" srcId="{7FA05664-AE86-7B44-AAD2-DC61AF5D3953}" destId="{613A4B29-2BCD-8F4D-9986-CAB7D2B68513}" srcOrd="1" destOrd="0" presId="urn:microsoft.com/office/officeart/2005/8/layout/orgChart1"/>
    <dgm:cxn modelId="{DD9164B7-D3D2-5646-977C-17AC3D62BEF2}" type="presOf" srcId="{F891BBF6-CF6C-E541-82CC-5BA1D508FDBD}" destId="{9B63B354-0DF6-5740-908C-C65ABF3F404F}" srcOrd="1" destOrd="0" presId="urn:microsoft.com/office/officeart/2005/8/layout/orgChart1"/>
    <dgm:cxn modelId="{DA391A04-801B-4549-908C-5D8538412FE0}" srcId="{7FA05664-AE86-7B44-AAD2-DC61AF5D3953}" destId="{54F0993C-B327-8D48-B57E-3FDC839BD573}" srcOrd="2" destOrd="0" parTransId="{CF086B6F-B41C-CE44-A749-56AABC03BC54}" sibTransId="{8B8723CC-40F5-B94A-9E51-BBDADF3B40C7}"/>
    <dgm:cxn modelId="{A588B4F5-F79C-DA4D-948A-7C3418D6848F}" srcId="{277482FF-A4C2-D947-85B7-EEA42498FD0C}" destId="{85F70271-E6ED-2B44-BA46-157A54CD7BBF}" srcOrd="3" destOrd="0" parTransId="{F714D94C-3460-BA4D-8324-63F31240B111}" sibTransId="{E8E4C873-F62C-E84A-8C86-7ACB27205F47}"/>
    <dgm:cxn modelId="{A1ABF098-064B-1348-A7BB-2DFD585E54FB}" type="presOf" srcId="{782D7432-4DB0-7547-88CD-4BB79C3B27BD}" destId="{E72F532F-DCDC-3648-AB99-D7A57F55805A}" srcOrd="0" destOrd="0" presId="urn:microsoft.com/office/officeart/2005/8/layout/orgChart1"/>
    <dgm:cxn modelId="{08C120AE-5922-C646-A020-F98F461D4FA5}" type="presOf" srcId="{B8C0F742-3525-1445-8633-28F82BD62DDD}" destId="{7CA7B122-D8A3-7B4B-88DD-CFABD08860AE}" srcOrd="1" destOrd="0" presId="urn:microsoft.com/office/officeart/2005/8/layout/orgChart1"/>
    <dgm:cxn modelId="{F362490E-54C9-5D49-B4C1-84BC7B6E8020}" srcId="{7FA05664-AE86-7B44-AAD2-DC61AF5D3953}" destId="{8FDEA4ED-8A2D-744B-B800-1DDB4E585F45}" srcOrd="3" destOrd="0" parTransId="{C3F5EC21-D71F-654D-91AF-795486847675}" sibTransId="{A7EAEA02-4EFC-794F-A7F4-425FD1C111BA}"/>
    <dgm:cxn modelId="{85F4DE52-C63F-9047-B80C-8DEA21FA6306}" type="presOf" srcId="{8FDEA4ED-8A2D-744B-B800-1DDB4E585F45}" destId="{7DE331A2-0F8C-D34F-8D7B-F7B4CECCE900}" srcOrd="1" destOrd="0" presId="urn:microsoft.com/office/officeart/2005/8/layout/orgChart1"/>
    <dgm:cxn modelId="{2C276649-57B1-6445-9BEC-B7950D989F87}" type="presOf" srcId="{85F70271-E6ED-2B44-BA46-157A54CD7BBF}" destId="{F82A17D1-967F-0745-96F0-AC0760A38ED2}" srcOrd="1" destOrd="0" presId="urn:microsoft.com/office/officeart/2005/8/layout/orgChart1"/>
    <dgm:cxn modelId="{FADAD674-7384-744D-8D7A-E6E7A49C4135}" type="presOf" srcId="{B8C0F742-3525-1445-8633-28F82BD62DDD}" destId="{526F5F5F-DA3A-784B-AA98-7EBC313DF577}" srcOrd="0" destOrd="0" presId="urn:microsoft.com/office/officeart/2005/8/layout/orgChart1"/>
    <dgm:cxn modelId="{CDE000A5-0C55-6B47-9DE7-073624DCF677}" type="presOf" srcId="{CF086B6F-B41C-CE44-A749-56AABC03BC54}" destId="{7AE5AC35-44FE-8545-B265-B4A540E8ED0A}" srcOrd="0" destOrd="0" presId="urn:microsoft.com/office/officeart/2005/8/layout/orgChart1"/>
    <dgm:cxn modelId="{881DE5D3-F9F1-654E-BE8D-746DE57ED0CE}" srcId="{258249E4-2A4F-9A41-9204-C80D72DD5BE9}" destId="{277482FF-A4C2-D947-85B7-EEA42498FD0C}" srcOrd="0" destOrd="0" parTransId="{62C44D2E-9200-594B-A08D-F0E928D5DBEA}" sibTransId="{CA3C4792-64BC-5D48-89FF-733CF9DE890D}"/>
    <dgm:cxn modelId="{D5FDD4B1-7836-EB41-92AE-6E1C6906ACDD}" type="presOf" srcId="{277482FF-A4C2-D947-85B7-EEA42498FD0C}" destId="{DF3E2CBA-9168-A845-B52C-4302DD179DFF}" srcOrd="0" destOrd="0" presId="urn:microsoft.com/office/officeart/2005/8/layout/orgChart1"/>
    <dgm:cxn modelId="{F23A4D31-1B4C-F94F-9A59-786C122FB163}" type="presOf" srcId="{54F0993C-B327-8D48-B57E-3FDC839BD573}" destId="{D2E002BC-C44B-444F-B135-CFC7CEE12BB3}" srcOrd="1" destOrd="0" presId="urn:microsoft.com/office/officeart/2005/8/layout/orgChart1"/>
    <dgm:cxn modelId="{DED02046-A2CD-5841-9793-230CCCA17C9D}" type="presOf" srcId="{8FDEA4ED-8A2D-744B-B800-1DDB4E585F45}" destId="{D6232FB4-37A4-9A43-8667-AA85E6A0370A}" srcOrd="0" destOrd="0" presId="urn:microsoft.com/office/officeart/2005/8/layout/orgChart1"/>
    <dgm:cxn modelId="{31456336-FD40-1A47-AC6C-F0E55A1B77E8}" type="presOf" srcId="{85F70271-E6ED-2B44-BA46-157A54CD7BBF}" destId="{2B9F78DB-AD4D-1C4C-AD0B-0A8D7DB5FBCE}" srcOrd="0" destOrd="0" presId="urn:microsoft.com/office/officeart/2005/8/layout/orgChart1"/>
    <dgm:cxn modelId="{A65ADE81-A935-404D-B6C0-92B28D6DDC9F}" srcId="{7FA05664-AE86-7B44-AAD2-DC61AF5D3953}" destId="{F891BBF6-CF6C-E541-82CC-5BA1D508FDBD}" srcOrd="0" destOrd="0" parTransId="{3C0D8712-39DF-9049-8F8C-D382761605EC}" sibTransId="{53F60A6E-8B12-0C4F-BF6D-26BFD9DB3651}"/>
    <dgm:cxn modelId="{A18B7DF7-62F6-CC43-A354-CC34D5B8BA21}" type="presOf" srcId="{F891BBF6-CF6C-E541-82CC-5BA1D508FDBD}" destId="{3AC651C4-78EF-CA46-A5ED-70093BA0F86F}" srcOrd="0" destOrd="0" presId="urn:microsoft.com/office/officeart/2005/8/layout/orgChart1"/>
    <dgm:cxn modelId="{9DC062C4-FE01-7243-8DEA-B0FAE9EFAC03}" type="presOf" srcId="{109CE5BC-8C82-5348-9A1F-3E771FAB430D}" destId="{8ADF453E-340A-594C-AE9F-EDCAB0416759}" srcOrd="0" destOrd="0" presId="urn:microsoft.com/office/officeart/2005/8/layout/orgChart1"/>
    <dgm:cxn modelId="{A4775B46-A331-AE48-954B-95D9F80DEB0C}" type="presOf" srcId="{C3F5EC21-D71F-654D-91AF-795486847675}" destId="{31D7F210-D37D-CB46-B04B-A0EED38F80B9}" srcOrd="0" destOrd="0" presId="urn:microsoft.com/office/officeart/2005/8/layout/orgChart1"/>
    <dgm:cxn modelId="{59031759-500D-6E44-A0B9-2B97020FE948}" type="presOf" srcId="{138F1BE7-5988-B447-B869-2473737D9FCC}" destId="{E7CE3DE0-05D2-224C-985E-FD3D503E574B}" srcOrd="0" destOrd="0" presId="urn:microsoft.com/office/officeart/2005/8/layout/orgChart1"/>
    <dgm:cxn modelId="{E5309BF1-DC4F-BD46-866F-A182F16D3079}" type="presOf" srcId="{277482FF-A4C2-D947-85B7-EEA42498FD0C}" destId="{559DAFF2-9F1D-9E42-8A50-156AFB22EDE0}" srcOrd="1" destOrd="0" presId="urn:microsoft.com/office/officeart/2005/8/layout/orgChart1"/>
    <dgm:cxn modelId="{FAFE8A4C-16B2-E241-9C70-2F45C903F0B6}" type="presOf" srcId="{F35BAC7A-7DE6-5442-841E-8CEDE8C871D7}" destId="{D89568AF-4799-D84F-92C0-291183A4DB08}" srcOrd="0" destOrd="0" presId="urn:microsoft.com/office/officeart/2005/8/layout/orgChart1"/>
    <dgm:cxn modelId="{F21FE9E8-7C22-DA47-B7FF-600CE5E78CAD}" srcId="{7FA05664-AE86-7B44-AAD2-DC61AF5D3953}" destId="{B8C0F742-3525-1445-8633-28F82BD62DDD}" srcOrd="1" destOrd="0" parTransId="{D1A046CA-0C97-1D47-87E0-916693BF8E72}" sibTransId="{73875F22-227B-724C-9E52-4B889B4021F8}"/>
    <dgm:cxn modelId="{2D44265E-A0AB-964C-9A6D-028DBA97032A}" type="presOf" srcId="{782D7432-4DB0-7547-88CD-4BB79C3B27BD}" destId="{36084E34-D6A7-2447-A4D9-A71BA02F1AB1}" srcOrd="1" destOrd="0" presId="urn:microsoft.com/office/officeart/2005/8/layout/orgChart1"/>
    <dgm:cxn modelId="{63BDB092-5D0C-074F-8639-1ECF3B4ECF03}" type="presOf" srcId="{2DFEB955-9570-0742-88DC-5293CA9DABCB}" destId="{181A4C53-BF33-A443-8401-C24CA686EEC5}" srcOrd="0" destOrd="0" presId="urn:microsoft.com/office/officeart/2005/8/layout/orgChart1"/>
    <dgm:cxn modelId="{05C6CF0A-6959-CB42-B915-81074A427EC4}" type="presOf" srcId="{F714D94C-3460-BA4D-8324-63F31240B111}" destId="{5B2C309C-2F50-1548-B590-97196382B7B7}" srcOrd="0" destOrd="0" presId="urn:microsoft.com/office/officeart/2005/8/layout/orgChart1"/>
    <dgm:cxn modelId="{EF12FF65-894A-2141-B329-78FF5064BF0F}" type="presOf" srcId="{D1A046CA-0C97-1D47-87E0-916693BF8E72}" destId="{D03BD59D-4A32-5C4C-AFDC-5BC9B65F3579}" srcOrd="0" destOrd="0" presId="urn:microsoft.com/office/officeart/2005/8/layout/orgChart1"/>
    <dgm:cxn modelId="{AC3181A3-CA42-E247-ADD1-77B3F06C4757}" type="presOf" srcId="{7FA05664-AE86-7B44-AAD2-DC61AF5D3953}" destId="{D1D671C8-7862-ED45-9F77-A8184BA4112F}" srcOrd="0" destOrd="0" presId="urn:microsoft.com/office/officeart/2005/8/layout/orgChart1"/>
    <dgm:cxn modelId="{C3D4A88B-444D-874E-90EA-1E39FDBD56C1}" srcId="{258249E4-2A4F-9A41-9204-C80D72DD5BE9}" destId="{7FA05664-AE86-7B44-AAD2-DC61AF5D3953}" srcOrd="1" destOrd="0" parTransId="{9A059FF0-C6B6-A244-9698-076247FEE3B0}" sibTransId="{9D21BE9F-259E-1A46-98A8-8C0F0509AD73}"/>
    <dgm:cxn modelId="{534AB8D2-4912-1A4B-A882-50262FC4633B}" srcId="{277482FF-A4C2-D947-85B7-EEA42498FD0C}" destId="{138F1BE7-5988-B447-B869-2473737D9FCC}" srcOrd="1" destOrd="0" parTransId="{2DFEB955-9570-0742-88DC-5293CA9DABCB}" sibTransId="{EE0F5AC4-E4D3-1A48-9846-0B55FC9907C8}"/>
    <dgm:cxn modelId="{5E0E8114-D1B1-2D4E-9FB0-D11C73A65286}" type="presOf" srcId="{138F1BE7-5988-B447-B869-2473737D9FCC}" destId="{32EAD56F-26EC-1342-B687-818C5C98AA00}" srcOrd="1" destOrd="0" presId="urn:microsoft.com/office/officeart/2005/8/layout/orgChart1"/>
    <dgm:cxn modelId="{247F1540-51CE-0B4D-AF83-2899501B007B}" type="presOf" srcId="{54F0993C-B327-8D48-B57E-3FDC839BD573}" destId="{02BC14CC-C9B8-3C45-99E6-E3E3529B5AA3}" srcOrd="0" destOrd="0" presId="urn:microsoft.com/office/officeart/2005/8/layout/orgChart1"/>
    <dgm:cxn modelId="{460255C9-B2E1-8848-B737-7BBB12E91B1A}" type="presOf" srcId="{258249E4-2A4F-9A41-9204-C80D72DD5BE9}" destId="{EBF52B2B-2F54-A541-9A38-BE1C36DA711A}" srcOrd="0" destOrd="0" presId="urn:microsoft.com/office/officeart/2005/8/layout/orgChart1"/>
    <dgm:cxn modelId="{BECF50B8-BC20-134B-8656-5DEE171EC858}" type="presOf" srcId="{109CE5BC-8C82-5348-9A1F-3E771FAB430D}" destId="{C3AF78DF-AF11-364B-9620-36776EB97C82}" srcOrd="1" destOrd="0" presId="urn:microsoft.com/office/officeart/2005/8/layout/orgChart1"/>
    <dgm:cxn modelId="{D95D8536-99FE-4B44-A604-2664F0EE3FCE}" srcId="{277482FF-A4C2-D947-85B7-EEA42498FD0C}" destId="{782D7432-4DB0-7547-88CD-4BB79C3B27BD}" srcOrd="2" destOrd="0" parTransId="{87AD732F-E21A-5240-9814-16567C3015E6}" sibTransId="{194A79D0-437B-F244-8583-587EA2390BC7}"/>
    <dgm:cxn modelId="{933F1F06-4760-A84E-A9F2-B46DA0E99B22}" type="presOf" srcId="{87AD732F-E21A-5240-9814-16567C3015E6}" destId="{25EC518E-E8B6-FF4C-8C7E-4F0681A96AF7}" srcOrd="0" destOrd="0" presId="urn:microsoft.com/office/officeart/2005/8/layout/orgChart1"/>
    <dgm:cxn modelId="{CC9FA2DA-4637-4340-A4D6-A6E4366A572C}" srcId="{277482FF-A4C2-D947-85B7-EEA42498FD0C}" destId="{109CE5BC-8C82-5348-9A1F-3E771FAB430D}" srcOrd="0" destOrd="0" parTransId="{F35BAC7A-7DE6-5442-841E-8CEDE8C871D7}" sibTransId="{BB33F5CC-74E7-904C-9D28-4326B70EFC81}"/>
    <dgm:cxn modelId="{5C7272B3-D083-0842-9049-5A37F313865A}" type="presOf" srcId="{3C0D8712-39DF-9049-8F8C-D382761605EC}" destId="{5462967D-675F-0E4A-B504-60C12A7FC5D2}" srcOrd="0" destOrd="0" presId="urn:microsoft.com/office/officeart/2005/8/layout/orgChart1"/>
    <dgm:cxn modelId="{80BFBA53-5162-D143-B5AC-E2B5475EA2D4}" type="presParOf" srcId="{EBF52B2B-2F54-A541-9A38-BE1C36DA711A}" destId="{DE9569D4-331D-BA42-8635-451EEE06584E}" srcOrd="0" destOrd="0" presId="urn:microsoft.com/office/officeart/2005/8/layout/orgChart1"/>
    <dgm:cxn modelId="{8443A6D5-D017-1E4F-BAB3-2FE1BDC9631D}" type="presParOf" srcId="{DE9569D4-331D-BA42-8635-451EEE06584E}" destId="{AB941F77-1E28-714F-A3F2-592C7C116EB6}" srcOrd="0" destOrd="0" presId="urn:microsoft.com/office/officeart/2005/8/layout/orgChart1"/>
    <dgm:cxn modelId="{5D831573-7A80-4C4E-9CCE-B905DA39214B}" type="presParOf" srcId="{AB941F77-1E28-714F-A3F2-592C7C116EB6}" destId="{DF3E2CBA-9168-A845-B52C-4302DD179DFF}" srcOrd="0" destOrd="0" presId="urn:microsoft.com/office/officeart/2005/8/layout/orgChart1"/>
    <dgm:cxn modelId="{27269CB4-35F7-194A-ABBD-6490680DE684}" type="presParOf" srcId="{AB941F77-1E28-714F-A3F2-592C7C116EB6}" destId="{559DAFF2-9F1D-9E42-8A50-156AFB22EDE0}" srcOrd="1" destOrd="0" presId="urn:microsoft.com/office/officeart/2005/8/layout/orgChart1"/>
    <dgm:cxn modelId="{3E67FCAF-7312-364C-9B19-DAEB29A1288E}" type="presParOf" srcId="{DE9569D4-331D-BA42-8635-451EEE06584E}" destId="{36F14B25-91D5-2F44-A2B6-51DBC2E58C13}" srcOrd="1" destOrd="0" presId="urn:microsoft.com/office/officeart/2005/8/layout/orgChart1"/>
    <dgm:cxn modelId="{E84605A0-93A9-EF45-869F-6F0E36F11263}" type="presParOf" srcId="{36F14B25-91D5-2F44-A2B6-51DBC2E58C13}" destId="{D89568AF-4799-D84F-92C0-291183A4DB08}" srcOrd="0" destOrd="0" presId="urn:microsoft.com/office/officeart/2005/8/layout/orgChart1"/>
    <dgm:cxn modelId="{38B874AC-37CE-5C42-8281-787D75657B94}" type="presParOf" srcId="{36F14B25-91D5-2F44-A2B6-51DBC2E58C13}" destId="{8F607247-F12F-6C40-AADF-D9D1449B0EF5}" srcOrd="1" destOrd="0" presId="urn:microsoft.com/office/officeart/2005/8/layout/orgChart1"/>
    <dgm:cxn modelId="{17E85A48-1CFC-8B49-AE6F-6CEDA44EFEE6}" type="presParOf" srcId="{8F607247-F12F-6C40-AADF-D9D1449B0EF5}" destId="{997D4957-24AD-FF4A-AC0C-FC5BE969CCF8}" srcOrd="0" destOrd="0" presId="urn:microsoft.com/office/officeart/2005/8/layout/orgChart1"/>
    <dgm:cxn modelId="{824C4B37-A663-5D4D-82BF-C6C745924F5F}" type="presParOf" srcId="{997D4957-24AD-FF4A-AC0C-FC5BE969CCF8}" destId="{8ADF453E-340A-594C-AE9F-EDCAB0416759}" srcOrd="0" destOrd="0" presId="urn:microsoft.com/office/officeart/2005/8/layout/orgChart1"/>
    <dgm:cxn modelId="{ABB57810-2F92-DB4F-9442-D637AF121656}" type="presParOf" srcId="{997D4957-24AD-FF4A-AC0C-FC5BE969CCF8}" destId="{C3AF78DF-AF11-364B-9620-36776EB97C82}" srcOrd="1" destOrd="0" presId="urn:microsoft.com/office/officeart/2005/8/layout/orgChart1"/>
    <dgm:cxn modelId="{15C68199-3CAF-A541-8A36-14381C8704F6}" type="presParOf" srcId="{8F607247-F12F-6C40-AADF-D9D1449B0EF5}" destId="{8ED4A76E-8B36-DB4B-A638-06C61DDDD40F}" srcOrd="1" destOrd="0" presId="urn:microsoft.com/office/officeart/2005/8/layout/orgChart1"/>
    <dgm:cxn modelId="{584A5290-364B-9D4A-BF18-4212A236F358}" type="presParOf" srcId="{8F607247-F12F-6C40-AADF-D9D1449B0EF5}" destId="{B838F286-E79C-0C43-8C60-A7818D68E481}" srcOrd="2" destOrd="0" presId="urn:microsoft.com/office/officeart/2005/8/layout/orgChart1"/>
    <dgm:cxn modelId="{E1EC9B55-8AF6-DE43-9D5B-30F9F8D35E25}" type="presParOf" srcId="{36F14B25-91D5-2F44-A2B6-51DBC2E58C13}" destId="{181A4C53-BF33-A443-8401-C24CA686EEC5}" srcOrd="2" destOrd="0" presId="urn:microsoft.com/office/officeart/2005/8/layout/orgChart1"/>
    <dgm:cxn modelId="{693432DF-34A1-0C44-8F09-B82C3D2652B4}" type="presParOf" srcId="{36F14B25-91D5-2F44-A2B6-51DBC2E58C13}" destId="{FB278610-EECD-0247-AFE1-A153FCF5A02D}" srcOrd="3" destOrd="0" presId="urn:microsoft.com/office/officeart/2005/8/layout/orgChart1"/>
    <dgm:cxn modelId="{7A466F3B-CA07-9246-B76B-B968A5B4E080}" type="presParOf" srcId="{FB278610-EECD-0247-AFE1-A153FCF5A02D}" destId="{64A73960-8112-0943-ACB2-19AC129DEB7C}" srcOrd="0" destOrd="0" presId="urn:microsoft.com/office/officeart/2005/8/layout/orgChart1"/>
    <dgm:cxn modelId="{D2D32FD4-52D5-4943-94F7-58BE9B5B4A9D}" type="presParOf" srcId="{64A73960-8112-0943-ACB2-19AC129DEB7C}" destId="{E7CE3DE0-05D2-224C-985E-FD3D503E574B}" srcOrd="0" destOrd="0" presId="urn:microsoft.com/office/officeart/2005/8/layout/orgChart1"/>
    <dgm:cxn modelId="{7E058AA0-E35B-2A42-8AAF-09694B1EBB1D}" type="presParOf" srcId="{64A73960-8112-0943-ACB2-19AC129DEB7C}" destId="{32EAD56F-26EC-1342-B687-818C5C98AA00}" srcOrd="1" destOrd="0" presId="urn:microsoft.com/office/officeart/2005/8/layout/orgChart1"/>
    <dgm:cxn modelId="{D7534974-27B0-A240-92AC-3E9045A574D4}" type="presParOf" srcId="{FB278610-EECD-0247-AFE1-A153FCF5A02D}" destId="{866CD30D-7190-AB4D-AE18-BE0ED87FAACE}" srcOrd="1" destOrd="0" presId="urn:microsoft.com/office/officeart/2005/8/layout/orgChart1"/>
    <dgm:cxn modelId="{E9D370D4-5AAA-D245-B316-18D254BC734C}" type="presParOf" srcId="{FB278610-EECD-0247-AFE1-A153FCF5A02D}" destId="{0ADAD86C-1ABE-0740-9C31-5F7668E57E51}" srcOrd="2" destOrd="0" presId="urn:microsoft.com/office/officeart/2005/8/layout/orgChart1"/>
    <dgm:cxn modelId="{4DF78F99-DA3F-E94B-A70B-E5E9C14911A0}" type="presParOf" srcId="{36F14B25-91D5-2F44-A2B6-51DBC2E58C13}" destId="{25EC518E-E8B6-FF4C-8C7E-4F0681A96AF7}" srcOrd="4" destOrd="0" presId="urn:microsoft.com/office/officeart/2005/8/layout/orgChart1"/>
    <dgm:cxn modelId="{ABBFA911-3A4E-2B43-985E-ED626C0E314F}" type="presParOf" srcId="{36F14B25-91D5-2F44-A2B6-51DBC2E58C13}" destId="{56ADB2EA-AC62-6F42-9332-9556B992BE26}" srcOrd="5" destOrd="0" presId="urn:microsoft.com/office/officeart/2005/8/layout/orgChart1"/>
    <dgm:cxn modelId="{6D7B3EAB-4E0C-7944-B45D-95B1C99991E1}" type="presParOf" srcId="{56ADB2EA-AC62-6F42-9332-9556B992BE26}" destId="{67BDB25D-07C9-1446-9684-3130258E0857}" srcOrd="0" destOrd="0" presId="urn:microsoft.com/office/officeart/2005/8/layout/orgChart1"/>
    <dgm:cxn modelId="{0CCFA982-BC64-FC4B-B297-D86B4B7C9AFC}" type="presParOf" srcId="{67BDB25D-07C9-1446-9684-3130258E0857}" destId="{E72F532F-DCDC-3648-AB99-D7A57F55805A}" srcOrd="0" destOrd="0" presId="urn:microsoft.com/office/officeart/2005/8/layout/orgChart1"/>
    <dgm:cxn modelId="{C66E30F3-4203-5F46-AD62-0B4D2E9F2DD6}" type="presParOf" srcId="{67BDB25D-07C9-1446-9684-3130258E0857}" destId="{36084E34-D6A7-2447-A4D9-A71BA02F1AB1}" srcOrd="1" destOrd="0" presId="urn:microsoft.com/office/officeart/2005/8/layout/orgChart1"/>
    <dgm:cxn modelId="{292D762F-751B-284C-9184-D5F674BAA580}" type="presParOf" srcId="{56ADB2EA-AC62-6F42-9332-9556B992BE26}" destId="{232A936B-5FDD-004A-A9AE-8382650E3FD0}" srcOrd="1" destOrd="0" presId="urn:microsoft.com/office/officeart/2005/8/layout/orgChart1"/>
    <dgm:cxn modelId="{21D095E5-30F0-B248-B1E3-27418FC6AB75}" type="presParOf" srcId="{56ADB2EA-AC62-6F42-9332-9556B992BE26}" destId="{ACCB4F2F-7712-3244-89C9-ABC333241B71}" srcOrd="2" destOrd="0" presId="urn:microsoft.com/office/officeart/2005/8/layout/orgChart1"/>
    <dgm:cxn modelId="{DE0D725A-5AD9-9442-9F1F-4C421E471F08}" type="presParOf" srcId="{36F14B25-91D5-2F44-A2B6-51DBC2E58C13}" destId="{5B2C309C-2F50-1548-B590-97196382B7B7}" srcOrd="6" destOrd="0" presId="urn:microsoft.com/office/officeart/2005/8/layout/orgChart1"/>
    <dgm:cxn modelId="{EEF2E27F-A4A8-6A46-AB89-8BAD0B1E4B11}" type="presParOf" srcId="{36F14B25-91D5-2F44-A2B6-51DBC2E58C13}" destId="{86FC47F6-AEB6-4B45-8B58-FBB6E21C0099}" srcOrd="7" destOrd="0" presId="urn:microsoft.com/office/officeart/2005/8/layout/orgChart1"/>
    <dgm:cxn modelId="{9D11F625-BABB-8442-B45B-37DE52A58477}" type="presParOf" srcId="{86FC47F6-AEB6-4B45-8B58-FBB6E21C0099}" destId="{A62CC85A-91BF-0340-87B5-F18D80739FED}" srcOrd="0" destOrd="0" presId="urn:microsoft.com/office/officeart/2005/8/layout/orgChart1"/>
    <dgm:cxn modelId="{7662FC3E-F7C6-3A43-9C38-BFDEB6867BCF}" type="presParOf" srcId="{A62CC85A-91BF-0340-87B5-F18D80739FED}" destId="{2B9F78DB-AD4D-1C4C-AD0B-0A8D7DB5FBCE}" srcOrd="0" destOrd="0" presId="urn:microsoft.com/office/officeart/2005/8/layout/orgChart1"/>
    <dgm:cxn modelId="{BDBB3C55-5D9B-A840-8FDD-D6403B58AD9E}" type="presParOf" srcId="{A62CC85A-91BF-0340-87B5-F18D80739FED}" destId="{F82A17D1-967F-0745-96F0-AC0760A38ED2}" srcOrd="1" destOrd="0" presId="urn:microsoft.com/office/officeart/2005/8/layout/orgChart1"/>
    <dgm:cxn modelId="{CE9F675C-042C-084D-BD8C-CBE81936187A}" type="presParOf" srcId="{86FC47F6-AEB6-4B45-8B58-FBB6E21C0099}" destId="{F5EBAC7C-AE29-D841-B626-C83B710F3BAC}" srcOrd="1" destOrd="0" presId="urn:microsoft.com/office/officeart/2005/8/layout/orgChart1"/>
    <dgm:cxn modelId="{BF97B302-C4D8-5444-9045-FA91D7CAD759}" type="presParOf" srcId="{86FC47F6-AEB6-4B45-8B58-FBB6E21C0099}" destId="{21BEC01E-1449-304A-9D97-DC4DF532C343}" srcOrd="2" destOrd="0" presId="urn:microsoft.com/office/officeart/2005/8/layout/orgChart1"/>
    <dgm:cxn modelId="{752EFBAE-0D4C-F44F-9CE3-068C7A751E13}" type="presParOf" srcId="{DE9569D4-331D-BA42-8635-451EEE06584E}" destId="{F5DFCC27-1826-D349-AC0A-19AB1D316FB4}" srcOrd="2" destOrd="0" presId="urn:microsoft.com/office/officeart/2005/8/layout/orgChart1"/>
    <dgm:cxn modelId="{25E882D8-53EB-F849-9542-4779A6D2FE7F}" type="presParOf" srcId="{EBF52B2B-2F54-A541-9A38-BE1C36DA711A}" destId="{B88E741B-93E0-A74D-A88C-97EC290F9173}" srcOrd="1" destOrd="0" presId="urn:microsoft.com/office/officeart/2005/8/layout/orgChart1"/>
    <dgm:cxn modelId="{6BFA074E-5C94-864A-B3F1-700A3630A204}" type="presParOf" srcId="{B88E741B-93E0-A74D-A88C-97EC290F9173}" destId="{B704F940-4E94-9146-ACA9-FB0900D2C6A1}" srcOrd="0" destOrd="0" presId="urn:microsoft.com/office/officeart/2005/8/layout/orgChart1"/>
    <dgm:cxn modelId="{7CD4B0C1-AA32-F34B-845B-2EA1FFAD3052}" type="presParOf" srcId="{B704F940-4E94-9146-ACA9-FB0900D2C6A1}" destId="{D1D671C8-7862-ED45-9F77-A8184BA4112F}" srcOrd="0" destOrd="0" presId="urn:microsoft.com/office/officeart/2005/8/layout/orgChart1"/>
    <dgm:cxn modelId="{D72C2779-5B3B-C149-B367-862A430D6A09}" type="presParOf" srcId="{B704F940-4E94-9146-ACA9-FB0900D2C6A1}" destId="{613A4B29-2BCD-8F4D-9986-CAB7D2B68513}" srcOrd="1" destOrd="0" presId="urn:microsoft.com/office/officeart/2005/8/layout/orgChart1"/>
    <dgm:cxn modelId="{F5731A4D-D3A5-1542-A575-415BDE263792}" type="presParOf" srcId="{B88E741B-93E0-A74D-A88C-97EC290F9173}" destId="{33DF8D9B-BCAA-D346-8B83-6D93D2EF8EF6}" srcOrd="1" destOrd="0" presId="urn:microsoft.com/office/officeart/2005/8/layout/orgChart1"/>
    <dgm:cxn modelId="{D2880A5A-570A-A946-ACC7-6C43F2BCB663}" type="presParOf" srcId="{33DF8D9B-BCAA-D346-8B83-6D93D2EF8EF6}" destId="{5462967D-675F-0E4A-B504-60C12A7FC5D2}" srcOrd="0" destOrd="0" presId="urn:microsoft.com/office/officeart/2005/8/layout/orgChart1"/>
    <dgm:cxn modelId="{A14EC1DF-D4AF-F144-985B-B8568AC24F2A}" type="presParOf" srcId="{33DF8D9B-BCAA-D346-8B83-6D93D2EF8EF6}" destId="{B8BE407B-0D8E-C84F-BCA7-9FA5FFA270E9}" srcOrd="1" destOrd="0" presId="urn:microsoft.com/office/officeart/2005/8/layout/orgChart1"/>
    <dgm:cxn modelId="{11059CAE-76A8-9640-8F22-5FF2477356CC}" type="presParOf" srcId="{B8BE407B-0D8E-C84F-BCA7-9FA5FFA270E9}" destId="{49E30252-C4FD-FC47-A004-A1BBD185A6E9}" srcOrd="0" destOrd="0" presId="urn:microsoft.com/office/officeart/2005/8/layout/orgChart1"/>
    <dgm:cxn modelId="{C2CE42C1-9DEF-4A4C-93CB-600BCBD6305A}" type="presParOf" srcId="{49E30252-C4FD-FC47-A004-A1BBD185A6E9}" destId="{3AC651C4-78EF-CA46-A5ED-70093BA0F86F}" srcOrd="0" destOrd="0" presId="urn:microsoft.com/office/officeart/2005/8/layout/orgChart1"/>
    <dgm:cxn modelId="{C0F4F957-7BB7-F54D-8B98-18C825A8442A}" type="presParOf" srcId="{49E30252-C4FD-FC47-A004-A1BBD185A6E9}" destId="{9B63B354-0DF6-5740-908C-C65ABF3F404F}" srcOrd="1" destOrd="0" presId="urn:microsoft.com/office/officeart/2005/8/layout/orgChart1"/>
    <dgm:cxn modelId="{3DD3E978-35E4-2849-9C89-5CA63E7AD3AF}" type="presParOf" srcId="{B8BE407B-0D8E-C84F-BCA7-9FA5FFA270E9}" destId="{8E7F861E-4C70-1C45-BB92-5E7E146FD037}" srcOrd="1" destOrd="0" presId="urn:microsoft.com/office/officeart/2005/8/layout/orgChart1"/>
    <dgm:cxn modelId="{9E2019FD-683A-894C-B4D8-5FDCD77004D4}" type="presParOf" srcId="{B8BE407B-0D8E-C84F-BCA7-9FA5FFA270E9}" destId="{19EFEA49-F449-E049-B48D-F93E060A446B}" srcOrd="2" destOrd="0" presId="urn:microsoft.com/office/officeart/2005/8/layout/orgChart1"/>
    <dgm:cxn modelId="{881C5FFC-A3A5-D74F-A9C8-3DDBD7CC666E}" type="presParOf" srcId="{33DF8D9B-BCAA-D346-8B83-6D93D2EF8EF6}" destId="{D03BD59D-4A32-5C4C-AFDC-5BC9B65F3579}" srcOrd="2" destOrd="0" presId="urn:microsoft.com/office/officeart/2005/8/layout/orgChart1"/>
    <dgm:cxn modelId="{3675C65F-04D5-B24A-9876-9B8CB0191686}" type="presParOf" srcId="{33DF8D9B-BCAA-D346-8B83-6D93D2EF8EF6}" destId="{BA396C63-9227-3B4E-9CDB-1D3D4608E586}" srcOrd="3" destOrd="0" presId="urn:microsoft.com/office/officeart/2005/8/layout/orgChart1"/>
    <dgm:cxn modelId="{E1FFEBEE-100B-1C47-8482-BE8E479036E6}" type="presParOf" srcId="{BA396C63-9227-3B4E-9CDB-1D3D4608E586}" destId="{D818F2F6-5FEC-9849-8341-C9CD7739F4B4}" srcOrd="0" destOrd="0" presId="urn:microsoft.com/office/officeart/2005/8/layout/orgChart1"/>
    <dgm:cxn modelId="{F902C754-EF8C-0B48-8258-695C14E143B8}" type="presParOf" srcId="{D818F2F6-5FEC-9849-8341-C9CD7739F4B4}" destId="{526F5F5F-DA3A-784B-AA98-7EBC313DF577}" srcOrd="0" destOrd="0" presId="urn:microsoft.com/office/officeart/2005/8/layout/orgChart1"/>
    <dgm:cxn modelId="{E73EEAB4-D257-C640-8910-0D70A2FCCD51}" type="presParOf" srcId="{D818F2F6-5FEC-9849-8341-C9CD7739F4B4}" destId="{7CA7B122-D8A3-7B4B-88DD-CFABD08860AE}" srcOrd="1" destOrd="0" presId="urn:microsoft.com/office/officeart/2005/8/layout/orgChart1"/>
    <dgm:cxn modelId="{0C5DC8A3-9B83-8B4A-831E-4CED1706D7A0}" type="presParOf" srcId="{BA396C63-9227-3B4E-9CDB-1D3D4608E586}" destId="{722A9154-78BC-EA4D-97D3-0EA238AAFBFB}" srcOrd="1" destOrd="0" presId="urn:microsoft.com/office/officeart/2005/8/layout/orgChart1"/>
    <dgm:cxn modelId="{A0538DB8-9051-5748-8980-B9640862033F}" type="presParOf" srcId="{BA396C63-9227-3B4E-9CDB-1D3D4608E586}" destId="{B604618E-1378-4C43-820E-87821BDCA31C}" srcOrd="2" destOrd="0" presId="urn:microsoft.com/office/officeart/2005/8/layout/orgChart1"/>
    <dgm:cxn modelId="{7207536F-DF25-1F42-AB2F-1AEF965BCED7}" type="presParOf" srcId="{33DF8D9B-BCAA-D346-8B83-6D93D2EF8EF6}" destId="{7AE5AC35-44FE-8545-B265-B4A540E8ED0A}" srcOrd="4" destOrd="0" presId="urn:microsoft.com/office/officeart/2005/8/layout/orgChart1"/>
    <dgm:cxn modelId="{803E4C5A-752A-0A4D-BED6-2A944EED8C14}" type="presParOf" srcId="{33DF8D9B-BCAA-D346-8B83-6D93D2EF8EF6}" destId="{AB563305-65FE-FA4E-BFA6-25D7C7236F49}" srcOrd="5" destOrd="0" presId="urn:microsoft.com/office/officeart/2005/8/layout/orgChart1"/>
    <dgm:cxn modelId="{94AA81F6-156E-FA42-93FF-C91931B20714}" type="presParOf" srcId="{AB563305-65FE-FA4E-BFA6-25D7C7236F49}" destId="{8DC828BE-3E56-4F47-A014-F1684E0DFC60}" srcOrd="0" destOrd="0" presId="urn:microsoft.com/office/officeart/2005/8/layout/orgChart1"/>
    <dgm:cxn modelId="{326AAAD9-DEA1-1A47-9BAD-EFEED95212DC}" type="presParOf" srcId="{8DC828BE-3E56-4F47-A014-F1684E0DFC60}" destId="{02BC14CC-C9B8-3C45-99E6-E3E3529B5AA3}" srcOrd="0" destOrd="0" presId="urn:microsoft.com/office/officeart/2005/8/layout/orgChart1"/>
    <dgm:cxn modelId="{B2DBCCCE-ABF8-1B4A-9F65-AEF4313299AB}" type="presParOf" srcId="{8DC828BE-3E56-4F47-A014-F1684E0DFC60}" destId="{D2E002BC-C44B-444F-B135-CFC7CEE12BB3}" srcOrd="1" destOrd="0" presId="urn:microsoft.com/office/officeart/2005/8/layout/orgChart1"/>
    <dgm:cxn modelId="{F343ECFC-8478-6844-AD4D-87BCAE4AC12B}" type="presParOf" srcId="{AB563305-65FE-FA4E-BFA6-25D7C7236F49}" destId="{0729CB71-ADAA-4546-A760-C7CACD7E947C}" srcOrd="1" destOrd="0" presId="urn:microsoft.com/office/officeart/2005/8/layout/orgChart1"/>
    <dgm:cxn modelId="{02351A20-174B-BE4D-9CAF-278FA15DDB9F}" type="presParOf" srcId="{AB563305-65FE-FA4E-BFA6-25D7C7236F49}" destId="{5A55E3EF-CF69-104E-80A5-5FB4A1D151C8}" srcOrd="2" destOrd="0" presId="urn:microsoft.com/office/officeart/2005/8/layout/orgChart1"/>
    <dgm:cxn modelId="{A503BDDE-0A4D-FC4B-8FA3-C0E016D5A830}" type="presParOf" srcId="{33DF8D9B-BCAA-D346-8B83-6D93D2EF8EF6}" destId="{31D7F210-D37D-CB46-B04B-A0EED38F80B9}" srcOrd="6" destOrd="0" presId="urn:microsoft.com/office/officeart/2005/8/layout/orgChart1"/>
    <dgm:cxn modelId="{0E31E702-2233-EF47-B703-521F60B16EB0}" type="presParOf" srcId="{33DF8D9B-BCAA-D346-8B83-6D93D2EF8EF6}" destId="{985F3D01-A6EB-D443-B4E9-06554DD7DAE5}" srcOrd="7" destOrd="0" presId="urn:microsoft.com/office/officeart/2005/8/layout/orgChart1"/>
    <dgm:cxn modelId="{1C235C7A-10A0-FA4A-9923-E87221B758E4}" type="presParOf" srcId="{985F3D01-A6EB-D443-B4E9-06554DD7DAE5}" destId="{4909E49F-E8E7-3140-A8F5-91CF8B1BBE73}" srcOrd="0" destOrd="0" presId="urn:microsoft.com/office/officeart/2005/8/layout/orgChart1"/>
    <dgm:cxn modelId="{3E6740F9-BC2E-4448-AF76-ADE5F26631C1}" type="presParOf" srcId="{4909E49F-E8E7-3140-A8F5-91CF8B1BBE73}" destId="{D6232FB4-37A4-9A43-8667-AA85E6A0370A}" srcOrd="0" destOrd="0" presId="urn:microsoft.com/office/officeart/2005/8/layout/orgChart1"/>
    <dgm:cxn modelId="{2EB135EF-CDE9-BE41-BC57-7FFF6C757639}" type="presParOf" srcId="{4909E49F-E8E7-3140-A8F5-91CF8B1BBE73}" destId="{7DE331A2-0F8C-D34F-8D7B-F7B4CECCE900}" srcOrd="1" destOrd="0" presId="urn:microsoft.com/office/officeart/2005/8/layout/orgChart1"/>
    <dgm:cxn modelId="{D66EA435-8673-4B4A-900D-C7562BD3819A}" type="presParOf" srcId="{985F3D01-A6EB-D443-B4E9-06554DD7DAE5}" destId="{24E4B395-DFBF-3244-9990-9335E2AF1674}" srcOrd="1" destOrd="0" presId="urn:microsoft.com/office/officeart/2005/8/layout/orgChart1"/>
    <dgm:cxn modelId="{C32F1AE9-AEC9-5441-8E40-AE6FBF973F51}" type="presParOf" srcId="{985F3D01-A6EB-D443-B4E9-06554DD7DAE5}" destId="{027F7799-2117-0748-A6DF-DFFC6E926845}" srcOrd="2" destOrd="0" presId="urn:microsoft.com/office/officeart/2005/8/layout/orgChart1"/>
    <dgm:cxn modelId="{62B2F5B0-0E2F-BA44-8778-ECBE121A9644}" type="presParOf" srcId="{B88E741B-93E0-A74D-A88C-97EC290F9173}" destId="{C10A15FF-6E33-054C-9EE2-579BF3B35B8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0A31D-DE08-4A49-85B4-9FEC637C318F}" type="doc">
      <dgm:prSet loTypeId="urn:microsoft.com/office/officeart/2005/8/layout/vProcess5" loCatId="" qsTypeId="urn:microsoft.com/office/officeart/2005/8/quickstyle/simple4" qsCatId="simple" csTypeId="urn:microsoft.com/office/officeart/2005/8/colors/accent6_2" csCatId="accent6" phldr="1"/>
      <dgm:spPr/>
      <dgm:t>
        <a:bodyPr/>
        <a:lstStyle/>
        <a:p>
          <a:endParaRPr lang="en-US"/>
        </a:p>
      </dgm:t>
    </dgm:pt>
    <dgm:pt modelId="{A9663A84-357D-EE4A-9ECF-E4E11A9DD96A}">
      <dgm:prSet phldrT="[Text]"/>
      <dgm:spPr>
        <a:solidFill>
          <a:srgbClr val="FF0000"/>
        </a:solidFill>
        <a:effectLst/>
      </dgm:spPr>
      <dgm:t>
        <a:bodyPr/>
        <a:lstStyle/>
        <a:p>
          <a:r>
            <a:rPr lang="en-US" dirty="0" smtClean="0"/>
            <a:t>OPTICAL PRESCRIPTION</a:t>
          </a:r>
          <a:endParaRPr lang="en-US" dirty="0"/>
        </a:p>
      </dgm:t>
    </dgm:pt>
    <dgm:pt modelId="{9870EF1A-F6B8-D34F-A998-78C5849A974A}" type="parTrans" cxnId="{4B6E16FB-009C-5140-9F4A-71D54C4A18DF}">
      <dgm:prSet/>
      <dgm:spPr/>
      <dgm:t>
        <a:bodyPr/>
        <a:lstStyle/>
        <a:p>
          <a:endParaRPr lang="en-US"/>
        </a:p>
      </dgm:t>
    </dgm:pt>
    <dgm:pt modelId="{7E00F056-B74B-A14C-8F86-A21A8C6F38D7}" type="sibTrans" cxnId="{4B6E16FB-009C-5140-9F4A-71D54C4A18DF}">
      <dgm:prSet/>
      <dgm:spPr/>
      <dgm:t>
        <a:bodyPr/>
        <a:lstStyle/>
        <a:p>
          <a:endParaRPr lang="en-US"/>
        </a:p>
      </dgm:t>
    </dgm:pt>
    <dgm:pt modelId="{59F866B1-69A3-6043-8842-23170A679CB9}">
      <dgm:prSet phldrT="[Text]"/>
      <dgm:spPr/>
      <dgm:t>
        <a:bodyPr/>
        <a:lstStyle/>
        <a:p>
          <a:r>
            <a:rPr lang="en-US" dirty="0" smtClean="0"/>
            <a:t>ZEMAX STATIC SIMULATION</a:t>
          </a:r>
          <a:endParaRPr lang="en-US" dirty="0"/>
        </a:p>
      </dgm:t>
    </dgm:pt>
    <dgm:pt modelId="{32426DEA-A715-B84A-9C47-5685E5DFA6DE}" type="parTrans" cxnId="{813586C4-90CE-7945-903F-2399A5696195}">
      <dgm:prSet/>
      <dgm:spPr/>
      <dgm:t>
        <a:bodyPr/>
        <a:lstStyle/>
        <a:p>
          <a:endParaRPr lang="en-US"/>
        </a:p>
      </dgm:t>
    </dgm:pt>
    <dgm:pt modelId="{7A9524FE-15EF-D543-AB34-70DE349372D9}" type="sibTrans" cxnId="{813586C4-90CE-7945-903F-2399A5696195}">
      <dgm:prSet/>
      <dgm:spPr/>
      <dgm:t>
        <a:bodyPr/>
        <a:lstStyle/>
        <a:p>
          <a:endParaRPr lang="en-US"/>
        </a:p>
      </dgm:t>
    </dgm:pt>
    <dgm:pt modelId="{48FFEC05-CC04-954E-B307-24CA548BDBFE}">
      <dgm:prSet phldrT="[Text]"/>
      <dgm:spPr/>
      <dgm:t>
        <a:bodyPr/>
        <a:lstStyle/>
        <a:p>
          <a:r>
            <a:rPr lang="en-US" dirty="0" smtClean="0"/>
            <a:t>ZEMAX QUASI-DYNAMIC SIMULATION</a:t>
          </a:r>
          <a:endParaRPr lang="en-US" dirty="0"/>
        </a:p>
      </dgm:t>
    </dgm:pt>
    <dgm:pt modelId="{B73A3B81-172C-6040-AD84-3C6CDC0B302E}" type="parTrans" cxnId="{289EAD85-EAA5-A341-B615-E39AA56E0D0D}">
      <dgm:prSet/>
      <dgm:spPr/>
      <dgm:t>
        <a:bodyPr/>
        <a:lstStyle/>
        <a:p>
          <a:endParaRPr lang="en-US"/>
        </a:p>
      </dgm:t>
    </dgm:pt>
    <dgm:pt modelId="{730513AE-0980-A744-8946-9B270DB8FEE0}" type="sibTrans" cxnId="{289EAD85-EAA5-A341-B615-E39AA56E0D0D}">
      <dgm:prSet/>
      <dgm:spPr/>
      <dgm:t>
        <a:bodyPr/>
        <a:lstStyle/>
        <a:p>
          <a:endParaRPr lang="en-US"/>
        </a:p>
      </dgm:t>
    </dgm:pt>
    <dgm:pt modelId="{BBE18C19-7DB6-CD4E-B6C5-AD9F8CBC646A}">
      <dgm:prSet/>
      <dgm:spPr/>
      <dgm:t>
        <a:bodyPr/>
        <a:lstStyle/>
        <a:p>
          <a:r>
            <a:rPr lang="en-US" dirty="0" smtClean="0"/>
            <a:t>DYNAMIC FEA SIMULATION</a:t>
          </a:r>
          <a:endParaRPr lang="en-US" dirty="0"/>
        </a:p>
      </dgm:t>
    </dgm:pt>
    <dgm:pt modelId="{99182BE8-1FDE-3040-AAFE-1401DE9C0FF1}" type="parTrans" cxnId="{30A56389-13B3-884B-B9EF-A6AEB85BB459}">
      <dgm:prSet/>
      <dgm:spPr/>
      <dgm:t>
        <a:bodyPr/>
        <a:lstStyle/>
        <a:p>
          <a:endParaRPr lang="en-US"/>
        </a:p>
      </dgm:t>
    </dgm:pt>
    <dgm:pt modelId="{3BE69C28-439A-B445-8779-59ACBB6B2BFE}" type="sibTrans" cxnId="{30A56389-13B3-884B-B9EF-A6AEB85BB459}">
      <dgm:prSet/>
      <dgm:spPr/>
      <dgm:t>
        <a:bodyPr/>
        <a:lstStyle/>
        <a:p>
          <a:endParaRPr lang="en-US"/>
        </a:p>
      </dgm:t>
    </dgm:pt>
    <dgm:pt modelId="{4A4F62DC-6F75-9A4A-9EE8-BAB66DD53D94}">
      <dgm:prSet/>
      <dgm:spPr>
        <a:solidFill>
          <a:srgbClr val="008000"/>
        </a:solidFill>
      </dgm:spPr>
      <dgm:t>
        <a:bodyPr/>
        <a:lstStyle/>
        <a:p>
          <a:r>
            <a:rPr lang="en-US" dirty="0" smtClean="0"/>
            <a:t>DYNAMIC OPTIMAL CONTROL</a:t>
          </a:r>
          <a:endParaRPr lang="en-US" dirty="0"/>
        </a:p>
      </dgm:t>
    </dgm:pt>
    <dgm:pt modelId="{32EED82F-A892-114A-BF6B-1B69965A54D7}" type="parTrans" cxnId="{84FE06EA-D9DD-074E-A482-538FD1354FD9}">
      <dgm:prSet/>
      <dgm:spPr/>
      <dgm:t>
        <a:bodyPr/>
        <a:lstStyle/>
        <a:p>
          <a:endParaRPr lang="en-US"/>
        </a:p>
      </dgm:t>
    </dgm:pt>
    <dgm:pt modelId="{1214AD8F-A281-6F4C-AEDE-7E4A33E9010C}" type="sibTrans" cxnId="{84FE06EA-D9DD-074E-A482-538FD1354FD9}">
      <dgm:prSet/>
      <dgm:spPr/>
      <dgm:t>
        <a:bodyPr/>
        <a:lstStyle/>
        <a:p>
          <a:endParaRPr lang="en-US"/>
        </a:p>
      </dgm:t>
    </dgm:pt>
    <dgm:pt modelId="{170BA69B-F70B-8E46-B558-FFA3B257D62D}" type="pres">
      <dgm:prSet presAssocID="{0230A31D-DE08-4A49-85B4-9FEC637C318F}" presName="outerComposite" presStyleCnt="0">
        <dgm:presLayoutVars>
          <dgm:chMax val="5"/>
          <dgm:dir/>
          <dgm:resizeHandles val="exact"/>
        </dgm:presLayoutVars>
      </dgm:prSet>
      <dgm:spPr/>
      <dgm:t>
        <a:bodyPr/>
        <a:lstStyle/>
        <a:p>
          <a:endParaRPr lang="en-US"/>
        </a:p>
      </dgm:t>
    </dgm:pt>
    <dgm:pt modelId="{C837B42A-8733-9E4C-BC7C-5B93A7156FA7}" type="pres">
      <dgm:prSet presAssocID="{0230A31D-DE08-4A49-85B4-9FEC637C318F}" presName="dummyMaxCanvas" presStyleCnt="0">
        <dgm:presLayoutVars/>
      </dgm:prSet>
      <dgm:spPr/>
    </dgm:pt>
    <dgm:pt modelId="{EFDF0688-482C-7349-91D5-8847017345D7}" type="pres">
      <dgm:prSet presAssocID="{0230A31D-DE08-4A49-85B4-9FEC637C318F}" presName="FiveNodes_1" presStyleLbl="node1" presStyleIdx="0" presStyleCnt="5">
        <dgm:presLayoutVars>
          <dgm:bulletEnabled val="1"/>
        </dgm:presLayoutVars>
      </dgm:prSet>
      <dgm:spPr>
        <a:prstGeom prst="rect">
          <a:avLst/>
        </a:prstGeom>
      </dgm:spPr>
      <dgm:t>
        <a:bodyPr/>
        <a:lstStyle/>
        <a:p>
          <a:endParaRPr lang="en-US"/>
        </a:p>
      </dgm:t>
    </dgm:pt>
    <dgm:pt modelId="{63E41329-569D-584D-B376-E4A81BC4A6C1}" type="pres">
      <dgm:prSet presAssocID="{0230A31D-DE08-4A49-85B4-9FEC637C318F}" presName="FiveNodes_2" presStyleLbl="node1" presStyleIdx="1" presStyleCnt="5">
        <dgm:presLayoutVars>
          <dgm:bulletEnabled val="1"/>
        </dgm:presLayoutVars>
      </dgm:prSet>
      <dgm:spPr/>
      <dgm:t>
        <a:bodyPr/>
        <a:lstStyle/>
        <a:p>
          <a:endParaRPr lang="en-US"/>
        </a:p>
      </dgm:t>
    </dgm:pt>
    <dgm:pt modelId="{90365852-ACAA-E141-A75D-0916A52767E0}" type="pres">
      <dgm:prSet presAssocID="{0230A31D-DE08-4A49-85B4-9FEC637C318F}" presName="FiveNodes_3" presStyleLbl="node1" presStyleIdx="2" presStyleCnt="5">
        <dgm:presLayoutVars>
          <dgm:bulletEnabled val="1"/>
        </dgm:presLayoutVars>
      </dgm:prSet>
      <dgm:spPr/>
      <dgm:t>
        <a:bodyPr/>
        <a:lstStyle/>
        <a:p>
          <a:endParaRPr lang="en-US"/>
        </a:p>
      </dgm:t>
    </dgm:pt>
    <dgm:pt modelId="{40E64D56-7CFA-9947-B917-809B676B5DE5}" type="pres">
      <dgm:prSet presAssocID="{0230A31D-DE08-4A49-85B4-9FEC637C318F}" presName="FiveNodes_4" presStyleLbl="node1" presStyleIdx="3" presStyleCnt="5">
        <dgm:presLayoutVars>
          <dgm:bulletEnabled val="1"/>
        </dgm:presLayoutVars>
      </dgm:prSet>
      <dgm:spPr/>
      <dgm:t>
        <a:bodyPr/>
        <a:lstStyle/>
        <a:p>
          <a:endParaRPr lang="en-US"/>
        </a:p>
      </dgm:t>
    </dgm:pt>
    <dgm:pt modelId="{4959701F-9963-3E44-8639-78C0068303D8}" type="pres">
      <dgm:prSet presAssocID="{0230A31D-DE08-4A49-85B4-9FEC637C318F}" presName="FiveNodes_5" presStyleLbl="node1" presStyleIdx="4" presStyleCnt="5">
        <dgm:presLayoutVars>
          <dgm:bulletEnabled val="1"/>
        </dgm:presLayoutVars>
      </dgm:prSet>
      <dgm:spPr/>
      <dgm:t>
        <a:bodyPr/>
        <a:lstStyle/>
        <a:p>
          <a:endParaRPr lang="en-US"/>
        </a:p>
      </dgm:t>
    </dgm:pt>
    <dgm:pt modelId="{DC9A45BE-6579-0E49-8EF6-A9A6000E187A}" type="pres">
      <dgm:prSet presAssocID="{0230A31D-DE08-4A49-85B4-9FEC637C318F}" presName="FiveConn_1-2" presStyleLbl="fgAccFollowNode1" presStyleIdx="0" presStyleCnt="4">
        <dgm:presLayoutVars>
          <dgm:bulletEnabled val="1"/>
        </dgm:presLayoutVars>
      </dgm:prSet>
      <dgm:spPr/>
      <dgm:t>
        <a:bodyPr/>
        <a:lstStyle/>
        <a:p>
          <a:endParaRPr lang="en-US"/>
        </a:p>
      </dgm:t>
    </dgm:pt>
    <dgm:pt modelId="{B5F3F4BA-5297-B541-9B89-58FCEF123703}" type="pres">
      <dgm:prSet presAssocID="{0230A31D-DE08-4A49-85B4-9FEC637C318F}" presName="FiveConn_2-3" presStyleLbl="fgAccFollowNode1" presStyleIdx="1" presStyleCnt="4">
        <dgm:presLayoutVars>
          <dgm:bulletEnabled val="1"/>
        </dgm:presLayoutVars>
      </dgm:prSet>
      <dgm:spPr/>
      <dgm:t>
        <a:bodyPr/>
        <a:lstStyle/>
        <a:p>
          <a:endParaRPr lang="en-US"/>
        </a:p>
      </dgm:t>
    </dgm:pt>
    <dgm:pt modelId="{09880AFC-2C14-A345-9620-9C4441705CBA}" type="pres">
      <dgm:prSet presAssocID="{0230A31D-DE08-4A49-85B4-9FEC637C318F}" presName="FiveConn_3-4" presStyleLbl="fgAccFollowNode1" presStyleIdx="2" presStyleCnt="4">
        <dgm:presLayoutVars>
          <dgm:bulletEnabled val="1"/>
        </dgm:presLayoutVars>
      </dgm:prSet>
      <dgm:spPr/>
      <dgm:t>
        <a:bodyPr/>
        <a:lstStyle/>
        <a:p>
          <a:endParaRPr lang="en-US"/>
        </a:p>
      </dgm:t>
    </dgm:pt>
    <dgm:pt modelId="{DB068C8F-0394-AD42-8F8E-8897D9973568}" type="pres">
      <dgm:prSet presAssocID="{0230A31D-DE08-4A49-85B4-9FEC637C318F}" presName="FiveConn_4-5" presStyleLbl="fgAccFollowNode1" presStyleIdx="3" presStyleCnt="4">
        <dgm:presLayoutVars>
          <dgm:bulletEnabled val="1"/>
        </dgm:presLayoutVars>
      </dgm:prSet>
      <dgm:spPr/>
      <dgm:t>
        <a:bodyPr/>
        <a:lstStyle/>
        <a:p>
          <a:endParaRPr lang="en-US"/>
        </a:p>
      </dgm:t>
    </dgm:pt>
    <dgm:pt modelId="{F2A4E5BE-E615-974D-9592-B1F991DDC467}" type="pres">
      <dgm:prSet presAssocID="{0230A31D-DE08-4A49-85B4-9FEC637C318F}" presName="FiveNodes_1_text" presStyleLbl="node1" presStyleIdx="4" presStyleCnt="5">
        <dgm:presLayoutVars>
          <dgm:bulletEnabled val="1"/>
        </dgm:presLayoutVars>
      </dgm:prSet>
      <dgm:spPr/>
      <dgm:t>
        <a:bodyPr/>
        <a:lstStyle/>
        <a:p>
          <a:endParaRPr lang="en-US"/>
        </a:p>
      </dgm:t>
    </dgm:pt>
    <dgm:pt modelId="{19F12779-AAF7-4D49-B0D5-68C032A2BAEB}" type="pres">
      <dgm:prSet presAssocID="{0230A31D-DE08-4A49-85B4-9FEC637C318F}" presName="FiveNodes_2_text" presStyleLbl="node1" presStyleIdx="4" presStyleCnt="5">
        <dgm:presLayoutVars>
          <dgm:bulletEnabled val="1"/>
        </dgm:presLayoutVars>
      </dgm:prSet>
      <dgm:spPr/>
      <dgm:t>
        <a:bodyPr/>
        <a:lstStyle/>
        <a:p>
          <a:endParaRPr lang="en-US"/>
        </a:p>
      </dgm:t>
    </dgm:pt>
    <dgm:pt modelId="{0F1D8878-595E-754A-87E3-821BAB6B1653}" type="pres">
      <dgm:prSet presAssocID="{0230A31D-DE08-4A49-85B4-9FEC637C318F}" presName="FiveNodes_3_text" presStyleLbl="node1" presStyleIdx="4" presStyleCnt="5">
        <dgm:presLayoutVars>
          <dgm:bulletEnabled val="1"/>
        </dgm:presLayoutVars>
      </dgm:prSet>
      <dgm:spPr/>
      <dgm:t>
        <a:bodyPr/>
        <a:lstStyle/>
        <a:p>
          <a:endParaRPr lang="en-US"/>
        </a:p>
      </dgm:t>
    </dgm:pt>
    <dgm:pt modelId="{11704BB0-BAEF-DC4A-8DC9-A4204C63A952}" type="pres">
      <dgm:prSet presAssocID="{0230A31D-DE08-4A49-85B4-9FEC637C318F}" presName="FiveNodes_4_text" presStyleLbl="node1" presStyleIdx="4" presStyleCnt="5">
        <dgm:presLayoutVars>
          <dgm:bulletEnabled val="1"/>
        </dgm:presLayoutVars>
      </dgm:prSet>
      <dgm:spPr/>
      <dgm:t>
        <a:bodyPr/>
        <a:lstStyle/>
        <a:p>
          <a:endParaRPr lang="en-US"/>
        </a:p>
      </dgm:t>
    </dgm:pt>
    <dgm:pt modelId="{B12CAE42-A9FA-E84E-A5EF-5F38686686AB}" type="pres">
      <dgm:prSet presAssocID="{0230A31D-DE08-4A49-85B4-9FEC637C318F}" presName="FiveNodes_5_text" presStyleLbl="node1" presStyleIdx="4" presStyleCnt="5">
        <dgm:presLayoutVars>
          <dgm:bulletEnabled val="1"/>
        </dgm:presLayoutVars>
      </dgm:prSet>
      <dgm:spPr/>
      <dgm:t>
        <a:bodyPr/>
        <a:lstStyle/>
        <a:p>
          <a:endParaRPr lang="en-US"/>
        </a:p>
      </dgm:t>
    </dgm:pt>
  </dgm:ptLst>
  <dgm:cxnLst>
    <dgm:cxn modelId="{30A56389-13B3-884B-B9EF-A6AEB85BB459}" srcId="{0230A31D-DE08-4A49-85B4-9FEC637C318F}" destId="{BBE18C19-7DB6-CD4E-B6C5-AD9F8CBC646A}" srcOrd="3" destOrd="0" parTransId="{99182BE8-1FDE-3040-AAFE-1401DE9C0FF1}" sibTransId="{3BE69C28-439A-B445-8779-59ACBB6B2BFE}"/>
    <dgm:cxn modelId="{E8C522BF-A621-9E44-9380-A2A029F3F957}" type="presOf" srcId="{59F866B1-69A3-6043-8842-23170A679CB9}" destId="{63E41329-569D-584D-B376-E4A81BC4A6C1}" srcOrd="0" destOrd="0" presId="urn:microsoft.com/office/officeart/2005/8/layout/vProcess5"/>
    <dgm:cxn modelId="{77309B7F-7876-BF4B-BB47-EB80C7058063}" type="presOf" srcId="{4A4F62DC-6F75-9A4A-9EE8-BAB66DD53D94}" destId="{4959701F-9963-3E44-8639-78C0068303D8}" srcOrd="0" destOrd="0" presId="urn:microsoft.com/office/officeart/2005/8/layout/vProcess5"/>
    <dgm:cxn modelId="{027AE144-795F-564A-B470-5B7A3B4917F3}" type="presOf" srcId="{3BE69C28-439A-B445-8779-59ACBB6B2BFE}" destId="{DB068C8F-0394-AD42-8F8E-8897D9973568}" srcOrd="0" destOrd="0" presId="urn:microsoft.com/office/officeart/2005/8/layout/vProcess5"/>
    <dgm:cxn modelId="{4B6E16FB-009C-5140-9F4A-71D54C4A18DF}" srcId="{0230A31D-DE08-4A49-85B4-9FEC637C318F}" destId="{A9663A84-357D-EE4A-9ECF-E4E11A9DD96A}" srcOrd="0" destOrd="0" parTransId="{9870EF1A-F6B8-D34F-A998-78C5849A974A}" sibTransId="{7E00F056-B74B-A14C-8F86-A21A8C6F38D7}"/>
    <dgm:cxn modelId="{0AEE16D2-347E-4A41-B81A-596A75FDBB0D}" type="presOf" srcId="{BBE18C19-7DB6-CD4E-B6C5-AD9F8CBC646A}" destId="{11704BB0-BAEF-DC4A-8DC9-A4204C63A952}" srcOrd="1" destOrd="0" presId="urn:microsoft.com/office/officeart/2005/8/layout/vProcess5"/>
    <dgm:cxn modelId="{9A433025-F399-E34C-883F-0FE73A553614}" type="presOf" srcId="{48FFEC05-CC04-954E-B307-24CA548BDBFE}" destId="{0F1D8878-595E-754A-87E3-821BAB6B1653}" srcOrd="1" destOrd="0" presId="urn:microsoft.com/office/officeart/2005/8/layout/vProcess5"/>
    <dgm:cxn modelId="{84FE06EA-D9DD-074E-A482-538FD1354FD9}" srcId="{0230A31D-DE08-4A49-85B4-9FEC637C318F}" destId="{4A4F62DC-6F75-9A4A-9EE8-BAB66DD53D94}" srcOrd="4" destOrd="0" parTransId="{32EED82F-A892-114A-BF6B-1B69965A54D7}" sibTransId="{1214AD8F-A281-6F4C-AEDE-7E4A33E9010C}"/>
    <dgm:cxn modelId="{813586C4-90CE-7945-903F-2399A5696195}" srcId="{0230A31D-DE08-4A49-85B4-9FEC637C318F}" destId="{59F866B1-69A3-6043-8842-23170A679CB9}" srcOrd="1" destOrd="0" parTransId="{32426DEA-A715-B84A-9C47-5685E5DFA6DE}" sibTransId="{7A9524FE-15EF-D543-AB34-70DE349372D9}"/>
    <dgm:cxn modelId="{C30C744E-8546-BF4C-81C1-A2CBB65E7A50}" type="presOf" srcId="{7E00F056-B74B-A14C-8F86-A21A8C6F38D7}" destId="{DC9A45BE-6579-0E49-8EF6-A9A6000E187A}" srcOrd="0" destOrd="0" presId="urn:microsoft.com/office/officeart/2005/8/layout/vProcess5"/>
    <dgm:cxn modelId="{9DD0D3D5-B68C-4346-86F5-A1C14A15843D}" type="presOf" srcId="{7A9524FE-15EF-D543-AB34-70DE349372D9}" destId="{B5F3F4BA-5297-B541-9B89-58FCEF123703}" srcOrd="0" destOrd="0" presId="urn:microsoft.com/office/officeart/2005/8/layout/vProcess5"/>
    <dgm:cxn modelId="{289EAD85-EAA5-A341-B615-E39AA56E0D0D}" srcId="{0230A31D-DE08-4A49-85B4-9FEC637C318F}" destId="{48FFEC05-CC04-954E-B307-24CA548BDBFE}" srcOrd="2" destOrd="0" parTransId="{B73A3B81-172C-6040-AD84-3C6CDC0B302E}" sibTransId="{730513AE-0980-A744-8946-9B270DB8FEE0}"/>
    <dgm:cxn modelId="{4276DE80-D37A-A146-9ED5-9AD2A4BDF663}" type="presOf" srcId="{A9663A84-357D-EE4A-9ECF-E4E11A9DD96A}" destId="{EFDF0688-482C-7349-91D5-8847017345D7}" srcOrd="0" destOrd="0" presId="urn:microsoft.com/office/officeart/2005/8/layout/vProcess5"/>
    <dgm:cxn modelId="{23F58D74-D35B-2344-AF54-0E005D639CAA}" type="presOf" srcId="{59F866B1-69A3-6043-8842-23170A679CB9}" destId="{19F12779-AAF7-4D49-B0D5-68C032A2BAEB}" srcOrd="1" destOrd="0" presId="urn:microsoft.com/office/officeart/2005/8/layout/vProcess5"/>
    <dgm:cxn modelId="{A8D6C607-A035-9A44-98BB-022825E03C95}" type="presOf" srcId="{BBE18C19-7DB6-CD4E-B6C5-AD9F8CBC646A}" destId="{40E64D56-7CFA-9947-B917-809B676B5DE5}" srcOrd="0" destOrd="0" presId="urn:microsoft.com/office/officeart/2005/8/layout/vProcess5"/>
    <dgm:cxn modelId="{292FE4C4-A016-DE47-9DA9-AD99C2235AA7}" type="presOf" srcId="{A9663A84-357D-EE4A-9ECF-E4E11A9DD96A}" destId="{F2A4E5BE-E615-974D-9592-B1F991DDC467}" srcOrd="1" destOrd="0" presId="urn:microsoft.com/office/officeart/2005/8/layout/vProcess5"/>
    <dgm:cxn modelId="{5BC916AE-33F3-B144-AEE5-DE49F31AB471}" type="presOf" srcId="{730513AE-0980-A744-8946-9B270DB8FEE0}" destId="{09880AFC-2C14-A345-9620-9C4441705CBA}" srcOrd="0" destOrd="0" presId="urn:microsoft.com/office/officeart/2005/8/layout/vProcess5"/>
    <dgm:cxn modelId="{809A968E-5CC8-A34F-9548-233092FA6AF9}" type="presOf" srcId="{0230A31D-DE08-4A49-85B4-9FEC637C318F}" destId="{170BA69B-F70B-8E46-B558-FFA3B257D62D}" srcOrd="0" destOrd="0" presId="urn:microsoft.com/office/officeart/2005/8/layout/vProcess5"/>
    <dgm:cxn modelId="{6B046C94-D560-D641-A7D3-839417025539}" type="presOf" srcId="{4A4F62DC-6F75-9A4A-9EE8-BAB66DD53D94}" destId="{B12CAE42-A9FA-E84E-A5EF-5F38686686AB}" srcOrd="1" destOrd="0" presId="urn:microsoft.com/office/officeart/2005/8/layout/vProcess5"/>
    <dgm:cxn modelId="{2D3371A2-E794-CA43-9121-9281D0BA072B}" type="presOf" srcId="{48FFEC05-CC04-954E-B307-24CA548BDBFE}" destId="{90365852-ACAA-E141-A75D-0916A52767E0}" srcOrd="0" destOrd="0" presId="urn:microsoft.com/office/officeart/2005/8/layout/vProcess5"/>
    <dgm:cxn modelId="{3B580E02-17E3-BA43-ADA0-01F2F2DC474C}" type="presParOf" srcId="{170BA69B-F70B-8E46-B558-FFA3B257D62D}" destId="{C837B42A-8733-9E4C-BC7C-5B93A7156FA7}" srcOrd="0" destOrd="0" presId="urn:microsoft.com/office/officeart/2005/8/layout/vProcess5"/>
    <dgm:cxn modelId="{F2012B9A-05AD-8A4D-BF1C-99F9549010F4}" type="presParOf" srcId="{170BA69B-F70B-8E46-B558-FFA3B257D62D}" destId="{EFDF0688-482C-7349-91D5-8847017345D7}" srcOrd="1" destOrd="0" presId="urn:microsoft.com/office/officeart/2005/8/layout/vProcess5"/>
    <dgm:cxn modelId="{DE87C2FB-9509-7249-B0AB-0743D4E95472}" type="presParOf" srcId="{170BA69B-F70B-8E46-B558-FFA3B257D62D}" destId="{63E41329-569D-584D-B376-E4A81BC4A6C1}" srcOrd="2" destOrd="0" presId="urn:microsoft.com/office/officeart/2005/8/layout/vProcess5"/>
    <dgm:cxn modelId="{523069FA-5D27-7E4C-88C6-42E0CB599D4D}" type="presParOf" srcId="{170BA69B-F70B-8E46-B558-FFA3B257D62D}" destId="{90365852-ACAA-E141-A75D-0916A52767E0}" srcOrd="3" destOrd="0" presId="urn:microsoft.com/office/officeart/2005/8/layout/vProcess5"/>
    <dgm:cxn modelId="{BEDCF922-9DE8-854D-8375-B4F69FA8433A}" type="presParOf" srcId="{170BA69B-F70B-8E46-B558-FFA3B257D62D}" destId="{40E64D56-7CFA-9947-B917-809B676B5DE5}" srcOrd="4" destOrd="0" presId="urn:microsoft.com/office/officeart/2005/8/layout/vProcess5"/>
    <dgm:cxn modelId="{7A18787D-167D-5943-AFA2-849A546AF8A5}" type="presParOf" srcId="{170BA69B-F70B-8E46-B558-FFA3B257D62D}" destId="{4959701F-9963-3E44-8639-78C0068303D8}" srcOrd="5" destOrd="0" presId="urn:microsoft.com/office/officeart/2005/8/layout/vProcess5"/>
    <dgm:cxn modelId="{D4FDF25D-E2EB-104A-B90A-C2145F6E059A}" type="presParOf" srcId="{170BA69B-F70B-8E46-B558-FFA3B257D62D}" destId="{DC9A45BE-6579-0E49-8EF6-A9A6000E187A}" srcOrd="6" destOrd="0" presId="urn:microsoft.com/office/officeart/2005/8/layout/vProcess5"/>
    <dgm:cxn modelId="{914D7CAA-BCB8-0442-A9B9-F2AFF03C1F60}" type="presParOf" srcId="{170BA69B-F70B-8E46-B558-FFA3B257D62D}" destId="{B5F3F4BA-5297-B541-9B89-58FCEF123703}" srcOrd="7" destOrd="0" presId="urn:microsoft.com/office/officeart/2005/8/layout/vProcess5"/>
    <dgm:cxn modelId="{9E9219DB-B1AB-AA4B-8E64-CE6B0E42ED7B}" type="presParOf" srcId="{170BA69B-F70B-8E46-B558-FFA3B257D62D}" destId="{09880AFC-2C14-A345-9620-9C4441705CBA}" srcOrd="8" destOrd="0" presId="urn:microsoft.com/office/officeart/2005/8/layout/vProcess5"/>
    <dgm:cxn modelId="{948E7F4E-E586-9445-8728-4E7E085BC695}" type="presParOf" srcId="{170BA69B-F70B-8E46-B558-FFA3B257D62D}" destId="{DB068C8F-0394-AD42-8F8E-8897D9973568}" srcOrd="9" destOrd="0" presId="urn:microsoft.com/office/officeart/2005/8/layout/vProcess5"/>
    <dgm:cxn modelId="{ED13AA1D-8A9F-8344-A7B4-30211A24D63F}" type="presParOf" srcId="{170BA69B-F70B-8E46-B558-FFA3B257D62D}" destId="{F2A4E5BE-E615-974D-9592-B1F991DDC467}" srcOrd="10" destOrd="0" presId="urn:microsoft.com/office/officeart/2005/8/layout/vProcess5"/>
    <dgm:cxn modelId="{96AC23DF-E3F4-F14F-A299-F2F2DE654C5F}" type="presParOf" srcId="{170BA69B-F70B-8E46-B558-FFA3B257D62D}" destId="{19F12779-AAF7-4D49-B0D5-68C032A2BAEB}" srcOrd="11" destOrd="0" presId="urn:microsoft.com/office/officeart/2005/8/layout/vProcess5"/>
    <dgm:cxn modelId="{78D5AC85-DE0A-3346-A70C-993CF55DA7CE}" type="presParOf" srcId="{170BA69B-F70B-8E46-B558-FFA3B257D62D}" destId="{0F1D8878-595E-754A-87E3-821BAB6B1653}" srcOrd="12" destOrd="0" presId="urn:microsoft.com/office/officeart/2005/8/layout/vProcess5"/>
    <dgm:cxn modelId="{FF0C4B66-C7C7-534D-A456-685A5595F964}" type="presParOf" srcId="{170BA69B-F70B-8E46-B558-FFA3B257D62D}" destId="{11704BB0-BAEF-DC4A-8DC9-A4204C63A952}" srcOrd="13" destOrd="0" presId="urn:microsoft.com/office/officeart/2005/8/layout/vProcess5"/>
    <dgm:cxn modelId="{7267E741-23CA-8547-ACEB-C13B58E15695}" type="presParOf" srcId="{170BA69B-F70B-8E46-B558-FFA3B257D62D}" destId="{B12CAE42-A9FA-E84E-A5EF-5F38686686A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CF15B5-7E53-6A40-9AB1-497698DF4A6A}" type="doc">
      <dgm:prSet loTypeId="urn:microsoft.com/office/officeart/2005/8/layout/vList5" loCatId="" qsTypeId="urn:microsoft.com/office/officeart/2005/8/quickstyle/simple4" qsCatId="simple" csTypeId="urn:microsoft.com/office/officeart/2005/8/colors/accent4_2" csCatId="accent4" phldr="1"/>
      <dgm:spPr/>
      <dgm:t>
        <a:bodyPr/>
        <a:lstStyle/>
        <a:p>
          <a:endParaRPr lang="en-US"/>
        </a:p>
      </dgm:t>
    </dgm:pt>
    <dgm:pt modelId="{5AEF174E-1F89-9B42-A2E4-A81962CA3439}">
      <dgm:prSet phldrT="[Text]"/>
      <dgm:spPr/>
      <dgm:t>
        <a:bodyPr/>
        <a:lstStyle/>
        <a:p>
          <a:r>
            <a:rPr lang="en-US" dirty="0" smtClean="0"/>
            <a:t>1) Linear Telescope Models</a:t>
          </a:r>
          <a:endParaRPr lang="en-US" dirty="0"/>
        </a:p>
      </dgm:t>
    </dgm:pt>
    <dgm:pt modelId="{F0C74337-B8BE-D146-AA22-3F491DC996FF}" type="parTrans" cxnId="{6AB96B61-3D15-EA4A-AA87-A1658D4D2F2D}">
      <dgm:prSet/>
      <dgm:spPr/>
      <dgm:t>
        <a:bodyPr/>
        <a:lstStyle/>
        <a:p>
          <a:endParaRPr lang="en-US"/>
        </a:p>
      </dgm:t>
    </dgm:pt>
    <dgm:pt modelId="{4F740524-67C1-EF4D-8233-119ABA467814}" type="sibTrans" cxnId="{6AB96B61-3D15-EA4A-AA87-A1658D4D2F2D}">
      <dgm:prSet/>
      <dgm:spPr/>
      <dgm:t>
        <a:bodyPr/>
        <a:lstStyle/>
        <a:p>
          <a:endParaRPr lang="en-US"/>
        </a:p>
      </dgm:t>
    </dgm:pt>
    <dgm:pt modelId="{9FEA884F-7DAC-EE4A-9D70-578ECB9CAEBB}">
      <dgm:prSet phldrT="[Text]"/>
      <dgm:spPr/>
      <dgm:t>
        <a:bodyPr/>
        <a:lstStyle/>
        <a:p>
          <a:r>
            <a:rPr lang="en-US" dirty="0" smtClean="0"/>
            <a:t>Generate linear models for the </a:t>
          </a:r>
          <a:r>
            <a:rPr lang="en-US" dirty="0" err="1" smtClean="0"/>
            <a:t>CTEx</a:t>
          </a:r>
          <a:r>
            <a:rPr lang="en-US" dirty="0" smtClean="0"/>
            <a:t> telescope as-is</a:t>
          </a:r>
          <a:endParaRPr lang="en-US" dirty="0"/>
        </a:p>
      </dgm:t>
    </dgm:pt>
    <dgm:pt modelId="{DCBC5FE8-CA65-9F45-BD86-066322FFB430}" type="parTrans" cxnId="{A183604D-B62D-8F4F-B5BC-9E2BBFFF7B27}">
      <dgm:prSet/>
      <dgm:spPr/>
      <dgm:t>
        <a:bodyPr/>
        <a:lstStyle/>
        <a:p>
          <a:endParaRPr lang="en-US"/>
        </a:p>
      </dgm:t>
    </dgm:pt>
    <dgm:pt modelId="{3074A754-87EB-C547-8DF8-53E3C3E01B3D}" type="sibTrans" cxnId="{A183604D-B62D-8F4F-B5BC-9E2BBFFF7B27}">
      <dgm:prSet/>
      <dgm:spPr/>
      <dgm:t>
        <a:bodyPr/>
        <a:lstStyle/>
        <a:p>
          <a:endParaRPr lang="en-US"/>
        </a:p>
      </dgm:t>
    </dgm:pt>
    <dgm:pt modelId="{DB6E986B-9B44-E544-A6A0-75C356CF8F0D}">
      <dgm:prSet phldrT="[Text]"/>
      <dgm:spPr/>
      <dgm:t>
        <a:bodyPr/>
        <a:lstStyle/>
        <a:p>
          <a:r>
            <a:rPr lang="en-US" dirty="0" smtClean="0"/>
            <a:t>Validate models by test and simulation</a:t>
          </a:r>
          <a:endParaRPr lang="en-US" dirty="0"/>
        </a:p>
      </dgm:t>
    </dgm:pt>
    <dgm:pt modelId="{1E63AA39-12B0-9B48-8C76-05DA0406D548}" type="parTrans" cxnId="{710CB324-5793-274E-A866-06A2A6B705AB}">
      <dgm:prSet/>
      <dgm:spPr/>
      <dgm:t>
        <a:bodyPr/>
        <a:lstStyle/>
        <a:p>
          <a:endParaRPr lang="en-US"/>
        </a:p>
      </dgm:t>
    </dgm:pt>
    <dgm:pt modelId="{FAB15252-94C0-FC40-92FD-D6B3F21D6A0B}" type="sibTrans" cxnId="{710CB324-5793-274E-A866-06A2A6B705AB}">
      <dgm:prSet/>
      <dgm:spPr/>
      <dgm:t>
        <a:bodyPr/>
        <a:lstStyle/>
        <a:p>
          <a:endParaRPr lang="en-US"/>
        </a:p>
      </dgm:t>
    </dgm:pt>
    <dgm:pt modelId="{B2CF972F-6048-A341-8D9E-FD699E0201CC}">
      <dgm:prSet phldrT="[Text]"/>
      <dgm:spPr/>
      <dgm:t>
        <a:bodyPr/>
        <a:lstStyle/>
        <a:p>
          <a:r>
            <a:rPr lang="en-US" dirty="0" smtClean="0"/>
            <a:t>2) Hardware-In-The-Loop Controller</a:t>
          </a:r>
          <a:endParaRPr lang="en-US" dirty="0"/>
        </a:p>
      </dgm:t>
    </dgm:pt>
    <dgm:pt modelId="{7E47A577-8930-584C-8E29-4B74E497C046}" type="parTrans" cxnId="{D10ACD45-BDFF-1249-8838-E5EFA75324F4}">
      <dgm:prSet/>
      <dgm:spPr/>
      <dgm:t>
        <a:bodyPr/>
        <a:lstStyle/>
        <a:p>
          <a:endParaRPr lang="en-US"/>
        </a:p>
      </dgm:t>
    </dgm:pt>
    <dgm:pt modelId="{6843473E-24BF-1F4A-8569-45D47B76C62D}" type="sibTrans" cxnId="{D10ACD45-BDFF-1249-8838-E5EFA75324F4}">
      <dgm:prSet/>
      <dgm:spPr/>
      <dgm:t>
        <a:bodyPr/>
        <a:lstStyle/>
        <a:p>
          <a:endParaRPr lang="en-US"/>
        </a:p>
      </dgm:t>
    </dgm:pt>
    <dgm:pt modelId="{3FCC3257-8DFB-EC46-A191-1DF85ACE0E9E}">
      <dgm:prSet phldrT="[Text]"/>
      <dgm:spPr/>
      <dgm:t>
        <a:bodyPr/>
        <a:lstStyle/>
        <a:p>
          <a:r>
            <a:rPr lang="en-US" dirty="0" smtClean="0"/>
            <a:t>Start with SSM and FSM</a:t>
          </a:r>
          <a:endParaRPr lang="en-US" dirty="0"/>
        </a:p>
      </dgm:t>
    </dgm:pt>
    <dgm:pt modelId="{48D4B6B3-383A-7A44-812F-686FB0C4A50F}" type="parTrans" cxnId="{73113EAF-9005-9F43-B5E4-307B58B9561A}">
      <dgm:prSet/>
      <dgm:spPr/>
      <dgm:t>
        <a:bodyPr/>
        <a:lstStyle/>
        <a:p>
          <a:endParaRPr lang="en-US"/>
        </a:p>
      </dgm:t>
    </dgm:pt>
    <dgm:pt modelId="{EAC3DBD1-713C-CF4B-A2E5-A580A86A9C27}" type="sibTrans" cxnId="{73113EAF-9005-9F43-B5E4-307B58B9561A}">
      <dgm:prSet/>
      <dgm:spPr/>
      <dgm:t>
        <a:bodyPr/>
        <a:lstStyle/>
        <a:p>
          <a:endParaRPr lang="en-US"/>
        </a:p>
      </dgm:t>
    </dgm:pt>
    <dgm:pt modelId="{07E3C62A-4555-7240-A4A7-E054E9840CD2}">
      <dgm:prSet phldrT="[Text]"/>
      <dgm:spPr/>
      <dgm:t>
        <a:bodyPr/>
        <a:lstStyle/>
        <a:p>
          <a:r>
            <a:rPr lang="en-US" dirty="0" smtClean="0"/>
            <a:t>Perform system ID and generate influence matrices for control</a:t>
          </a:r>
          <a:endParaRPr lang="en-US" dirty="0"/>
        </a:p>
      </dgm:t>
    </dgm:pt>
    <dgm:pt modelId="{1D3A46C7-9EBB-B541-8C54-58B14A64AF9D}" type="parTrans" cxnId="{B8CA7E15-6EA5-8C42-9652-D86DD2385040}">
      <dgm:prSet/>
      <dgm:spPr/>
      <dgm:t>
        <a:bodyPr/>
        <a:lstStyle/>
        <a:p>
          <a:endParaRPr lang="en-US"/>
        </a:p>
      </dgm:t>
    </dgm:pt>
    <dgm:pt modelId="{8057960B-4DDA-234F-8403-DE898CEEEE3C}" type="sibTrans" cxnId="{B8CA7E15-6EA5-8C42-9652-D86DD2385040}">
      <dgm:prSet/>
      <dgm:spPr/>
      <dgm:t>
        <a:bodyPr/>
        <a:lstStyle/>
        <a:p>
          <a:endParaRPr lang="en-US"/>
        </a:p>
      </dgm:t>
    </dgm:pt>
    <dgm:pt modelId="{70C32319-C4EE-9942-958F-5BA5255C2234}">
      <dgm:prSet phldrT="[Text]"/>
      <dgm:spPr/>
      <dgm:t>
        <a:bodyPr/>
        <a:lstStyle/>
        <a:p>
          <a:r>
            <a:rPr lang="en-US" dirty="0" smtClean="0"/>
            <a:t>3) Actuator Design and Incorporation</a:t>
          </a:r>
          <a:endParaRPr lang="en-US" dirty="0"/>
        </a:p>
      </dgm:t>
    </dgm:pt>
    <dgm:pt modelId="{1A191221-E280-CA4F-AD49-24BDFE08075A}" type="parTrans" cxnId="{46BFC917-7EEE-0D4E-BC84-5D3CE0D74AFA}">
      <dgm:prSet/>
      <dgm:spPr/>
      <dgm:t>
        <a:bodyPr/>
        <a:lstStyle/>
        <a:p>
          <a:endParaRPr lang="en-US"/>
        </a:p>
      </dgm:t>
    </dgm:pt>
    <dgm:pt modelId="{B080A421-9C29-2448-A1D0-89C24F56439F}" type="sibTrans" cxnId="{46BFC917-7EEE-0D4E-BC84-5D3CE0D74AFA}">
      <dgm:prSet/>
      <dgm:spPr/>
      <dgm:t>
        <a:bodyPr/>
        <a:lstStyle/>
        <a:p>
          <a:endParaRPr lang="en-US"/>
        </a:p>
      </dgm:t>
    </dgm:pt>
    <dgm:pt modelId="{2DE771D7-9EC8-984A-BC9B-4401409751D8}">
      <dgm:prSet phldrT="[Text]"/>
      <dgm:spPr/>
      <dgm:t>
        <a:bodyPr/>
        <a:lstStyle/>
        <a:p>
          <a:r>
            <a:rPr lang="en-US" dirty="0" smtClean="0"/>
            <a:t>Design and incorporate additional actuators (i.e. Deformable Mirror)</a:t>
          </a:r>
          <a:endParaRPr lang="en-US" dirty="0"/>
        </a:p>
      </dgm:t>
    </dgm:pt>
    <dgm:pt modelId="{16866FE2-88B0-EE41-92D1-248ADF4A977E}" type="parTrans" cxnId="{7DF03411-73A5-884C-BC3F-4659D52CD7AD}">
      <dgm:prSet/>
      <dgm:spPr/>
      <dgm:t>
        <a:bodyPr/>
        <a:lstStyle/>
        <a:p>
          <a:endParaRPr lang="en-US"/>
        </a:p>
      </dgm:t>
    </dgm:pt>
    <dgm:pt modelId="{775DEAF4-CCF5-8044-A042-C54BF319E153}" type="sibTrans" cxnId="{7DF03411-73A5-884C-BC3F-4659D52CD7AD}">
      <dgm:prSet/>
      <dgm:spPr/>
      <dgm:t>
        <a:bodyPr/>
        <a:lstStyle/>
        <a:p>
          <a:endParaRPr lang="en-US"/>
        </a:p>
      </dgm:t>
    </dgm:pt>
    <dgm:pt modelId="{FCB3500B-69A6-C342-B4DE-752B25AC3DBE}">
      <dgm:prSet phldrT="[Text]"/>
      <dgm:spPr/>
      <dgm:t>
        <a:bodyPr/>
        <a:lstStyle/>
        <a:p>
          <a:r>
            <a:rPr lang="en-US" dirty="0" smtClean="0"/>
            <a:t>Simulate advantages of deformable mirror in </a:t>
          </a:r>
          <a:r>
            <a:rPr lang="en-US" dirty="0" err="1" smtClean="0"/>
            <a:t>Zemax</a:t>
          </a:r>
          <a:endParaRPr lang="en-US" dirty="0"/>
        </a:p>
      </dgm:t>
    </dgm:pt>
    <dgm:pt modelId="{405C01BC-E93B-2346-B6BB-A39AB4D2D9B2}" type="parTrans" cxnId="{AF00B720-9583-6346-A7AC-46EFEB2606CA}">
      <dgm:prSet/>
      <dgm:spPr/>
      <dgm:t>
        <a:bodyPr/>
        <a:lstStyle/>
        <a:p>
          <a:endParaRPr lang="en-US"/>
        </a:p>
      </dgm:t>
    </dgm:pt>
    <dgm:pt modelId="{4D4D9B07-EEC8-0649-8E22-7293F6E0CF72}" type="sibTrans" cxnId="{AF00B720-9583-6346-A7AC-46EFEB2606CA}">
      <dgm:prSet/>
      <dgm:spPr/>
      <dgm:t>
        <a:bodyPr/>
        <a:lstStyle/>
        <a:p>
          <a:endParaRPr lang="en-US"/>
        </a:p>
      </dgm:t>
    </dgm:pt>
    <dgm:pt modelId="{E9F6093A-CA29-524B-82C9-C562EAFF4F52}">
      <dgm:prSet phldrT="[Text]"/>
      <dgm:spPr/>
      <dgm:t>
        <a:bodyPr/>
        <a:lstStyle/>
        <a:p>
          <a:r>
            <a:rPr lang="en-US" dirty="0" smtClean="0"/>
            <a:t>Simplified analysis to validate research goal</a:t>
          </a:r>
          <a:endParaRPr lang="en-US" dirty="0"/>
        </a:p>
      </dgm:t>
    </dgm:pt>
    <dgm:pt modelId="{E0D76211-F106-BA4C-B980-655575103C0D}" type="parTrans" cxnId="{2869B6A5-A624-1848-A906-BD3C2E4D890C}">
      <dgm:prSet/>
      <dgm:spPr/>
    </dgm:pt>
    <dgm:pt modelId="{DA536C55-816E-9A4D-A32D-BBB6A9212AB6}" type="sibTrans" cxnId="{2869B6A5-A624-1848-A906-BD3C2E4D890C}">
      <dgm:prSet/>
      <dgm:spPr/>
    </dgm:pt>
    <dgm:pt modelId="{793446D0-753A-644B-8E90-BB314CE4BB59}" type="pres">
      <dgm:prSet presAssocID="{B8CF15B5-7E53-6A40-9AB1-497698DF4A6A}" presName="Name0" presStyleCnt="0">
        <dgm:presLayoutVars>
          <dgm:dir/>
          <dgm:animLvl val="lvl"/>
          <dgm:resizeHandles val="exact"/>
        </dgm:presLayoutVars>
      </dgm:prSet>
      <dgm:spPr/>
      <dgm:t>
        <a:bodyPr/>
        <a:lstStyle/>
        <a:p>
          <a:endParaRPr lang="en-US"/>
        </a:p>
      </dgm:t>
    </dgm:pt>
    <dgm:pt modelId="{A8CBD368-F54C-D642-88B5-570BD4677F12}" type="pres">
      <dgm:prSet presAssocID="{5AEF174E-1F89-9B42-A2E4-A81962CA3439}" presName="linNode" presStyleCnt="0"/>
      <dgm:spPr/>
    </dgm:pt>
    <dgm:pt modelId="{DD29F5FA-0467-AA43-85FE-134E538FCF61}" type="pres">
      <dgm:prSet presAssocID="{5AEF174E-1F89-9B42-A2E4-A81962CA3439}" presName="parentText" presStyleLbl="node1" presStyleIdx="0" presStyleCnt="3">
        <dgm:presLayoutVars>
          <dgm:chMax val="1"/>
          <dgm:bulletEnabled val="1"/>
        </dgm:presLayoutVars>
      </dgm:prSet>
      <dgm:spPr/>
      <dgm:t>
        <a:bodyPr/>
        <a:lstStyle/>
        <a:p>
          <a:endParaRPr lang="en-US"/>
        </a:p>
      </dgm:t>
    </dgm:pt>
    <dgm:pt modelId="{E9A8276B-ECC1-3540-A0CC-8D1089B868EB}" type="pres">
      <dgm:prSet presAssocID="{5AEF174E-1F89-9B42-A2E4-A81962CA3439}" presName="descendantText" presStyleLbl="alignAccFollowNode1" presStyleIdx="0" presStyleCnt="3">
        <dgm:presLayoutVars>
          <dgm:bulletEnabled val="1"/>
        </dgm:presLayoutVars>
      </dgm:prSet>
      <dgm:spPr/>
      <dgm:t>
        <a:bodyPr/>
        <a:lstStyle/>
        <a:p>
          <a:endParaRPr lang="en-US"/>
        </a:p>
      </dgm:t>
    </dgm:pt>
    <dgm:pt modelId="{467E5DB7-C634-9048-8782-DDC5CE4D1ED4}" type="pres">
      <dgm:prSet presAssocID="{4F740524-67C1-EF4D-8233-119ABA467814}" presName="sp" presStyleCnt="0"/>
      <dgm:spPr/>
    </dgm:pt>
    <dgm:pt modelId="{87135981-762E-5848-897E-A820B8334100}" type="pres">
      <dgm:prSet presAssocID="{B2CF972F-6048-A341-8D9E-FD699E0201CC}" presName="linNode" presStyleCnt="0"/>
      <dgm:spPr/>
    </dgm:pt>
    <dgm:pt modelId="{8E730678-F8B6-7E47-A2DB-C4F27887230C}" type="pres">
      <dgm:prSet presAssocID="{B2CF972F-6048-A341-8D9E-FD699E0201CC}" presName="parentText" presStyleLbl="node1" presStyleIdx="1" presStyleCnt="3">
        <dgm:presLayoutVars>
          <dgm:chMax val="1"/>
          <dgm:bulletEnabled val="1"/>
        </dgm:presLayoutVars>
      </dgm:prSet>
      <dgm:spPr/>
      <dgm:t>
        <a:bodyPr/>
        <a:lstStyle/>
        <a:p>
          <a:endParaRPr lang="en-US"/>
        </a:p>
      </dgm:t>
    </dgm:pt>
    <dgm:pt modelId="{1659D7E5-D1EE-A249-9D88-70C7A0206CE5}" type="pres">
      <dgm:prSet presAssocID="{B2CF972F-6048-A341-8D9E-FD699E0201CC}" presName="descendantText" presStyleLbl="alignAccFollowNode1" presStyleIdx="1" presStyleCnt="3">
        <dgm:presLayoutVars>
          <dgm:bulletEnabled val="1"/>
        </dgm:presLayoutVars>
      </dgm:prSet>
      <dgm:spPr/>
      <dgm:t>
        <a:bodyPr/>
        <a:lstStyle/>
        <a:p>
          <a:endParaRPr lang="en-US"/>
        </a:p>
      </dgm:t>
    </dgm:pt>
    <dgm:pt modelId="{7C86A5FA-A1D6-A14E-AE8D-F202183E2F46}" type="pres">
      <dgm:prSet presAssocID="{6843473E-24BF-1F4A-8569-45D47B76C62D}" presName="sp" presStyleCnt="0"/>
      <dgm:spPr/>
    </dgm:pt>
    <dgm:pt modelId="{82290B66-A78B-CF4A-B045-92EA4C896F24}" type="pres">
      <dgm:prSet presAssocID="{70C32319-C4EE-9942-958F-5BA5255C2234}" presName="linNode" presStyleCnt="0"/>
      <dgm:spPr/>
    </dgm:pt>
    <dgm:pt modelId="{C0787C49-7CE2-0346-8C6A-EBCE9D423ADF}" type="pres">
      <dgm:prSet presAssocID="{70C32319-C4EE-9942-958F-5BA5255C2234}" presName="parentText" presStyleLbl="node1" presStyleIdx="2" presStyleCnt="3">
        <dgm:presLayoutVars>
          <dgm:chMax val="1"/>
          <dgm:bulletEnabled val="1"/>
        </dgm:presLayoutVars>
      </dgm:prSet>
      <dgm:spPr/>
      <dgm:t>
        <a:bodyPr/>
        <a:lstStyle/>
        <a:p>
          <a:endParaRPr lang="en-US"/>
        </a:p>
      </dgm:t>
    </dgm:pt>
    <dgm:pt modelId="{8AC5680E-BFF8-CB4D-AD55-307E786E2098}" type="pres">
      <dgm:prSet presAssocID="{70C32319-C4EE-9942-958F-5BA5255C2234}" presName="descendantText" presStyleLbl="alignAccFollowNode1" presStyleIdx="2" presStyleCnt="3">
        <dgm:presLayoutVars>
          <dgm:bulletEnabled val="1"/>
        </dgm:presLayoutVars>
      </dgm:prSet>
      <dgm:spPr/>
      <dgm:t>
        <a:bodyPr/>
        <a:lstStyle/>
        <a:p>
          <a:endParaRPr lang="en-US"/>
        </a:p>
      </dgm:t>
    </dgm:pt>
  </dgm:ptLst>
  <dgm:cxnLst>
    <dgm:cxn modelId="{1EADC59F-8B74-1044-A4A6-EAFCC667C884}" type="presOf" srcId="{70C32319-C4EE-9942-958F-5BA5255C2234}" destId="{C0787C49-7CE2-0346-8C6A-EBCE9D423ADF}" srcOrd="0" destOrd="0" presId="urn:microsoft.com/office/officeart/2005/8/layout/vList5"/>
    <dgm:cxn modelId="{7DF03411-73A5-884C-BC3F-4659D52CD7AD}" srcId="{70C32319-C4EE-9942-958F-5BA5255C2234}" destId="{2DE771D7-9EC8-984A-BC9B-4401409751D8}" srcOrd="0" destOrd="0" parTransId="{16866FE2-88B0-EE41-92D1-248ADF4A977E}" sibTransId="{775DEAF4-CCF5-8044-A042-C54BF319E153}"/>
    <dgm:cxn modelId="{8C7E37AA-436F-3846-9780-EB7132FD883E}" type="presOf" srcId="{E9F6093A-CA29-524B-82C9-C562EAFF4F52}" destId="{1659D7E5-D1EE-A249-9D88-70C7A0206CE5}" srcOrd="0" destOrd="2" presId="urn:microsoft.com/office/officeart/2005/8/layout/vList5"/>
    <dgm:cxn modelId="{AFA7F3E9-1A40-9943-AA5C-7201D85E0DF5}" type="presOf" srcId="{07E3C62A-4555-7240-A4A7-E054E9840CD2}" destId="{1659D7E5-D1EE-A249-9D88-70C7A0206CE5}" srcOrd="0" destOrd="1" presId="urn:microsoft.com/office/officeart/2005/8/layout/vList5"/>
    <dgm:cxn modelId="{D10ACD45-BDFF-1249-8838-E5EFA75324F4}" srcId="{B8CF15B5-7E53-6A40-9AB1-497698DF4A6A}" destId="{B2CF972F-6048-A341-8D9E-FD699E0201CC}" srcOrd="1" destOrd="0" parTransId="{7E47A577-8930-584C-8E29-4B74E497C046}" sibTransId="{6843473E-24BF-1F4A-8569-45D47B76C62D}"/>
    <dgm:cxn modelId="{50A7C74B-4F18-BA44-AF21-DAC3622DF619}" type="presOf" srcId="{DB6E986B-9B44-E544-A6A0-75C356CF8F0D}" destId="{E9A8276B-ECC1-3540-A0CC-8D1089B868EB}" srcOrd="0" destOrd="1" presId="urn:microsoft.com/office/officeart/2005/8/layout/vList5"/>
    <dgm:cxn modelId="{F86C1D45-0AA3-4D4F-8699-9903822E0F71}" type="presOf" srcId="{5AEF174E-1F89-9B42-A2E4-A81962CA3439}" destId="{DD29F5FA-0467-AA43-85FE-134E538FCF61}" srcOrd="0" destOrd="0" presId="urn:microsoft.com/office/officeart/2005/8/layout/vList5"/>
    <dgm:cxn modelId="{B8CA7E15-6EA5-8C42-9652-D86DD2385040}" srcId="{B2CF972F-6048-A341-8D9E-FD699E0201CC}" destId="{07E3C62A-4555-7240-A4A7-E054E9840CD2}" srcOrd="1" destOrd="0" parTransId="{1D3A46C7-9EBB-B541-8C54-58B14A64AF9D}" sibTransId="{8057960B-4DDA-234F-8403-DE898CEEEE3C}"/>
    <dgm:cxn modelId="{01044084-C151-114D-9B30-C1AB1A403DB9}" type="presOf" srcId="{2DE771D7-9EC8-984A-BC9B-4401409751D8}" destId="{8AC5680E-BFF8-CB4D-AD55-307E786E2098}" srcOrd="0" destOrd="0" presId="urn:microsoft.com/office/officeart/2005/8/layout/vList5"/>
    <dgm:cxn modelId="{895DF671-2B95-6141-BB6B-532747949188}" type="presOf" srcId="{B2CF972F-6048-A341-8D9E-FD699E0201CC}" destId="{8E730678-F8B6-7E47-A2DB-C4F27887230C}" srcOrd="0" destOrd="0" presId="urn:microsoft.com/office/officeart/2005/8/layout/vList5"/>
    <dgm:cxn modelId="{73113EAF-9005-9F43-B5E4-307B58B9561A}" srcId="{B2CF972F-6048-A341-8D9E-FD699E0201CC}" destId="{3FCC3257-8DFB-EC46-A191-1DF85ACE0E9E}" srcOrd="0" destOrd="0" parTransId="{48D4B6B3-383A-7A44-812F-686FB0C4A50F}" sibTransId="{EAC3DBD1-713C-CF4B-A2E5-A580A86A9C27}"/>
    <dgm:cxn modelId="{7D4DE530-0A67-854F-A5B2-CF2CAF4BBD0A}" type="presOf" srcId="{B8CF15B5-7E53-6A40-9AB1-497698DF4A6A}" destId="{793446D0-753A-644B-8E90-BB314CE4BB59}" srcOrd="0" destOrd="0" presId="urn:microsoft.com/office/officeart/2005/8/layout/vList5"/>
    <dgm:cxn modelId="{A183604D-B62D-8F4F-B5BC-9E2BBFFF7B27}" srcId="{5AEF174E-1F89-9B42-A2E4-A81962CA3439}" destId="{9FEA884F-7DAC-EE4A-9D70-578ECB9CAEBB}" srcOrd="0" destOrd="0" parTransId="{DCBC5FE8-CA65-9F45-BD86-066322FFB430}" sibTransId="{3074A754-87EB-C547-8DF8-53E3C3E01B3D}"/>
    <dgm:cxn modelId="{130B4E74-A786-E445-8F1B-9C7E2E841C27}" type="presOf" srcId="{FCB3500B-69A6-C342-B4DE-752B25AC3DBE}" destId="{8AC5680E-BFF8-CB4D-AD55-307E786E2098}" srcOrd="0" destOrd="1" presId="urn:microsoft.com/office/officeart/2005/8/layout/vList5"/>
    <dgm:cxn modelId="{710CB324-5793-274E-A866-06A2A6B705AB}" srcId="{5AEF174E-1F89-9B42-A2E4-A81962CA3439}" destId="{DB6E986B-9B44-E544-A6A0-75C356CF8F0D}" srcOrd="1" destOrd="0" parTransId="{1E63AA39-12B0-9B48-8C76-05DA0406D548}" sibTransId="{FAB15252-94C0-FC40-92FD-D6B3F21D6A0B}"/>
    <dgm:cxn modelId="{AF753348-B46D-B842-8E30-7B89025DC48F}" type="presOf" srcId="{3FCC3257-8DFB-EC46-A191-1DF85ACE0E9E}" destId="{1659D7E5-D1EE-A249-9D88-70C7A0206CE5}" srcOrd="0" destOrd="0" presId="urn:microsoft.com/office/officeart/2005/8/layout/vList5"/>
    <dgm:cxn modelId="{AF00B720-9583-6346-A7AC-46EFEB2606CA}" srcId="{70C32319-C4EE-9942-958F-5BA5255C2234}" destId="{FCB3500B-69A6-C342-B4DE-752B25AC3DBE}" srcOrd="1" destOrd="0" parTransId="{405C01BC-E93B-2346-B6BB-A39AB4D2D9B2}" sibTransId="{4D4D9B07-EEC8-0649-8E22-7293F6E0CF72}"/>
    <dgm:cxn modelId="{2869B6A5-A624-1848-A906-BD3C2E4D890C}" srcId="{B2CF972F-6048-A341-8D9E-FD699E0201CC}" destId="{E9F6093A-CA29-524B-82C9-C562EAFF4F52}" srcOrd="2" destOrd="0" parTransId="{E0D76211-F106-BA4C-B980-655575103C0D}" sibTransId="{DA536C55-816E-9A4D-A32D-BBB6A9212AB6}"/>
    <dgm:cxn modelId="{821E1BBD-147D-5C4D-84F4-CF94FED59B36}" type="presOf" srcId="{9FEA884F-7DAC-EE4A-9D70-578ECB9CAEBB}" destId="{E9A8276B-ECC1-3540-A0CC-8D1089B868EB}" srcOrd="0" destOrd="0" presId="urn:microsoft.com/office/officeart/2005/8/layout/vList5"/>
    <dgm:cxn modelId="{6AB96B61-3D15-EA4A-AA87-A1658D4D2F2D}" srcId="{B8CF15B5-7E53-6A40-9AB1-497698DF4A6A}" destId="{5AEF174E-1F89-9B42-A2E4-A81962CA3439}" srcOrd="0" destOrd="0" parTransId="{F0C74337-B8BE-D146-AA22-3F491DC996FF}" sibTransId="{4F740524-67C1-EF4D-8233-119ABA467814}"/>
    <dgm:cxn modelId="{46BFC917-7EEE-0D4E-BC84-5D3CE0D74AFA}" srcId="{B8CF15B5-7E53-6A40-9AB1-497698DF4A6A}" destId="{70C32319-C4EE-9942-958F-5BA5255C2234}" srcOrd="2" destOrd="0" parTransId="{1A191221-E280-CA4F-AD49-24BDFE08075A}" sibTransId="{B080A421-9C29-2448-A1D0-89C24F56439F}"/>
    <dgm:cxn modelId="{5CC3D342-367E-2841-8545-184FEB3A6450}" type="presParOf" srcId="{793446D0-753A-644B-8E90-BB314CE4BB59}" destId="{A8CBD368-F54C-D642-88B5-570BD4677F12}" srcOrd="0" destOrd="0" presId="urn:microsoft.com/office/officeart/2005/8/layout/vList5"/>
    <dgm:cxn modelId="{3316EEC0-09A6-D140-BF9C-6B0FDA55F687}" type="presParOf" srcId="{A8CBD368-F54C-D642-88B5-570BD4677F12}" destId="{DD29F5FA-0467-AA43-85FE-134E538FCF61}" srcOrd="0" destOrd="0" presId="urn:microsoft.com/office/officeart/2005/8/layout/vList5"/>
    <dgm:cxn modelId="{2C1038DD-836F-924A-9826-2D742FE339EE}" type="presParOf" srcId="{A8CBD368-F54C-D642-88B5-570BD4677F12}" destId="{E9A8276B-ECC1-3540-A0CC-8D1089B868EB}" srcOrd="1" destOrd="0" presId="urn:microsoft.com/office/officeart/2005/8/layout/vList5"/>
    <dgm:cxn modelId="{6007B6DB-F9EF-8848-A287-5E51075ED4E6}" type="presParOf" srcId="{793446D0-753A-644B-8E90-BB314CE4BB59}" destId="{467E5DB7-C634-9048-8782-DDC5CE4D1ED4}" srcOrd="1" destOrd="0" presId="urn:microsoft.com/office/officeart/2005/8/layout/vList5"/>
    <dgm:cxn modelId="{9A5F6CAF-52E8-4E48-8095-547D4489B495}" type="presParOf" srcId="{793446D0-753A-644B-8E90-BB314CE4BB59}" destId="{87135981-762E-5848-897E-A820B8334100}" srcOrd="2" destOrd="0" presId="urn:microsoft.com/office/officeart/2005/8/layout/vList5"/>
    <dgm:cxn modelId="{FF672946-56FC-7449-8AD5-F8A83EF7DBC9}" type="presParOf" srcId="{87135981-762E-5848-897E-A820B8334100}" destId="{8E730678-F8B6-7E47-A2DB-C4F27887230C}" srcOrd="0" destOrd="0" presId="urn:microsoft.com/office/officeart/2005/8/layout/vList5"/>
    <dgm:cxn modelId="{83776672-E32A-2C4F-A665-8A43A2ABE06C}" type="presParOf" srcId="{87135981-762E-5848-897E-A820B8334100}" destId="{1659D7E5-D1EE-A249-9D88-70C7A0206CE5}" srcOrd="1" destOrd="0" presId="urn:microsoft.com/office/officeart/2005/8/layout/vList5"/>
    <dgm:cxn modelId="{09A8BCD7-9A0E-6B4E-AAC7-4FAF0A676BEE}" type="presParOf" srcId="{793446D0-753A-644B-8E90-BB314CE4BB59}" destId="{7C86A5FA-A1D6-A14E-AE8D-F202183E2F46}" srcOrd="3" destOrd="0" presId="urn:microsoft.com/office/officeart/2005/8/layout/vList5"/>
    <dgm:cxn modelId="{6C6085D9-1D1E-544D-A15C-1BF7A61810CE}" type="presParOf" srcId="{793446D0-753A-644B-8E90-BB314CE4BB59}" destId="{82290B66-A78B-CF4A-B045-92EA4C896F24}" srcOrd="4" destOrd="0" presId="urn:microsoft.com/office/officeart/2005/8/layout/vList5"/>
    <dgm:cxn modelId="{CC606376-6B30-C24D-9151-0A52E26C209A}" type="presParOf" srcId="{82290B66-A78B-CF4A-B045-92EA4C896F24}" destId="{C0787C49-7CE2-0346-8C6A-EBCE9D423ADF}" srcOrd="0" destOrd="0" presId="urn:microsoft.com/office/officeart/2005/8/layout/vList5"/>
    <dgm:cxn modelId="{080892D7-895C-7E49-9577-975318703269}" type="presParOf" srcId="{82290B66-A78B-CF4A-B045-92EA4C896F24}" destId="{8AC5680E-BFF8-CB4D-AD55-307E786E209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CF15B5-7E53-6A40-9AB1-497698DF4A6A}" type="doc">
      <dgm:prSet loTypeId="urn:microsoft.com/office/officeart/2005/8/layout/vList5" loCatId="" qsTypeId="urn:microsoft.com/office/officeart/2005/8/quickstyle/simple4" qsCatId="simple" csTypeId="urn:microsoft.com/office/officeart/2005/8/colors/accent4_2" csCatId="accent4" phldr="1"/>
      <dgm:spPr/>
      <dgm:t>
        <a:bodyPr/>
        <a:lstStyle/>
        <a:p>
          <a:endParaRPr lang="en-US"/>
        </a:p>
      </dgm:t>
    </dgm:pt>
    <dgm:pt modelId="{5AEF174E-1F89-9B42-A2E4-A81962CA3439}">
      <dgm:prSet phldrT="[Text]"/>
      <dgm:spPr/>
      <dgm:t>
        <a:bodyPr/>
        <a:lstStyle/>
        <a:p>
          <a:r>
            <a:rPr lang="en-US" dirty="0" smtClean="0"/>
            <a:t>4) Generate Uncertainty Models of System and Environment</a:t>
          </a:r>
          <a:endParaRPr lang="en-US" dirty="0"/>
        </a:p>
      </dgm:t>
    </dgm:pt>
    <dgm:pt modelId="{F0C74337-B8BE-D146-AA22-3F491DC996FF}" type="parTrans" cxnId="{6AB96B61-3D15-EA4A-AA87-A1658D4D2F2D}">
      <dgm:prSet/>
      <dgm:spPr/>
      <dgm:t>
        <a:bodyPr/>
        <a:lstStyle/>
        <a:p>
          <a:endParaRPr lang="en-US"/>
        </a:p>
      </dgm:t>
    </dgm:pt>
    <dgm:pt modelId="{4F740524-67C1-EF4D-8233-119ABA467814}" type="sibTrans" cxnId="{6AB96B61-3D15-EA4A-AA87-A1658D4D2F2D}">
      <dgm:prSet/>
      <dgm:spPr/>
      <dgm:t>
        <a:bodyPr/>
        <a:lstStyle/>
        <a:p>
          <a:endParaRPr lang="en-US"/>
        </a:p>
      </dgm:t>
    </dgm:pt>
    <dgm:pt modelId="{9FEA884F-7DAC-EE4A-9D70-578ECB9CAEBB}">
      <dgm:prSet phldrT="[Text]"/>
      <dgm:spPr/>
      <dgm:t>
        <a:bodyPr/>
        <a:lstStyle/>
        <a:p>
          <a:r>
            <a:rPr lang="en-US" dirty="0" smtClean="0"/>
            <a:t>System: nonlinearities, actuator response</a:t>
          </a:r>
          <a:endParaRPr lang="en-US" dirty="0"/>
        </a:p>
      </dgm:t>
    </dgm:pt>
    <dgm:pt modelId="{DCBC5FE8-CA65-9F45-BD86-066322FFB430}" type="parTrans" cxnId="{A183604D-B62D-8F4F-B5BC-9E2BBFFF7B27}">
      <dgm:prSet/>
      <dgm:spPr/>
      <dgm:t>
        <a:bodyPr/>
        <a:lstStyle/>
        <a:p>
          <a:endParaRPr lang="en-US"/>
        </a:p>
      </dgm:t>
    </dgm:pt>
    <dgm:pt modelId="{3074A754-87EB-C547-8DF8-53E3C3E01B3D}" type="sibTrans" cxnId="{A183604D-B62D-8F4F-B5BC-9E2BBFFF7B27}">
      <dgm:prSet/>
      <dgm:spPr/>
      <dgm:t>
        <a:bodyPr/>
        <a:lstStyle/>
        <a:p>
          <a:endParaRPr lang="en-US"/>
        </a:p>
      </dgm:t>
    </dgm:pt>
    <dgm:pt modelId="{DB6E986B-9B44-E544-A6A0-75C356CF8F0D}">
      <dgm:prSet phldrT="[Text]"/>
      <dgm:spPr/>
      <dgm:t>
        <a:bodyPr/>
        <a:lstStyle/>
        <a:p>
          <a:r>
            <a:rPr lang="en-US" dirty="0" smtClean="0"/>
            <a:t>Environment: motor vibration, gravity, thermal, space station, slew maneuvers</a:t>
          </a:r>
          <a:endParaRPr lang="en-US" dirty="0"/>
        </a:p>
      </dgm:t>
    </dgm:pt>
    <dgm:pt modelId="{1E63AA39-12B0-9B48-8C76-05DA0406D548}" type="parTrans" cxnId="{710CB324-5793-274E-A866-06A2A6B705AB}">
      <dgm:prSet/>
      <dgm:spPr/>
      <dgm:t>
        <a:bodyPr/>
        <a:lstStyle/>
        <a:p>
          <a:endParaRPr lang="en-US"/>
        </a:p>
      </dgm:t>
    </dgm:pt>
    <dgm:pt modelId="{FAB15252-94C0-FC40-92FD-D6B3F21D6A0B}" type="sibTrans" cxnId="{710CB324-5793-274E-A866-06A2A6B705AB}">
      <dgm:prSet/>
      <dgm:spPr/>
      <dgm:t>
        <a:bodyPr/>
        <a:lstStyle/>
        <a:p>
          <a:endParaRPr lang="en-US"/>
        </a:p>
      </dgm:t>
    </dgm:pt>
    <dgm:pt modelId="{B2CF972F-6048-A341-8D9E-FD699E0201CC}">
      <dgm:prSet phldrT="[Text]"/>
      <dgm:spPr/>
      <dgm:t>
        <a:bodyPr/>
        <a:lstStyle/>
        <a:p>
          <a:r>
            <a:rPr lang="en-US" dirty="0" smtClean="0"/>
            <a:t>5) Optimized Dynamic Control</a:t>
          </a:r>
          <a:endParaRPr lang="en-US" dirty="0"/>
        </a:p>
      </dgm:t>
    </dgm:pt>
    <dgm:pt modelId="{7E47A577-8930-584C-8E29-4B74E497C046}" type="parTrans" cxnId="{D10ACD45-BDFF-1249-8838-E5EFA75324F4}">
      <dgm:prSet/>
      <dgm:spPr/>
      <dgm:t>
        <a:bodyPr/>
        <a:lstStyle/>
        <a:p>
          <a:endParaRPr lang="en-US"/>
        </a:p>
      </dgm:t>
    </dgm:pt>
    <dgm:pt modelId="{6843473E-24BF-1F4A-8569-45D47B76C62D}" type="sibTrans" cxnId="{D10ACD45-BDFF-1249-8838-E5EFA75324F4}">
      <dgm:prSet/>
      <dgm:spPr/>
      <dgm:t>
        <a:bodyPr/>
        <a:lstStyle/>
        <a:p>
          <a:endParaRPr lang="en-US"/>
        </a:p>
      </dgm:t>
    </dgm:pt>
    <dgm:pt modelId="{3FCC3257-8DFB-EC46-A191-1DF85ACE0E9E}">
      <dgm:prSet phldrT="[Text]"/>
      <dgm:spPr/>
      <dgm:t>
        <a:bodyPr/>
        <a:lstStyle/>
        <a:p>
          <a:r>
            <a:rPr lang="en-US" dirty="0" smtClean="0"/>
            <a:t>LQR for real-time disturbance rejection simulation</a:t>
          </a:r>
          <a:endParaRPr lang="en-US" dirty="0"/>
        </a:p>
      </dgm:t>
    </dgm:pt>
    <dgm:pt modelId="{48D4B6B3-383A-7A44-812F-686FB0C4A50F}" type="parTrans" cxnId="{73113EAF-9005-9F43-B5E4-307B58B9561A}">
      <dgm:prSet/>
      <dgm:spPr/>
      <dgm:t>
        <a:bodyPr/>
        <a:lstStyle/>
        <a:p>
          <a:endParaRPr lang="en-US"/>
        </a:p>
      </dgm:t>
    </dgm:pt>
    <dgm:pt modelId="{EAC3DBD1-713C-CF4B-A2E5-A580A86A9C27}" type="sibTrans" cxnId="{73113EAF-9005-9F43-B5E4-307B58B9561A}">
      <dgm:prSet/>
      <dgm:spPr/>
      <dgm:t>
        <a:bodyPr/>
        <a:lstStyle/>
        <a:p>
          <a:endParaRPr lang="en-US"/>
        </a:p>
      </dgm:t>
    </dgm:pt>
    <dgm:pt modelId="{07E3C62A-4555-7240-A4A7-E054E9840CD2}">
      <dgm:prSet phldrT="[Text]"/>
      <dgm:spPr/>
      <dgm:t>
        <a:bodyPr/>
        <a:lstStyle/>
        <a:p>
          <a:r>
            <a:rPr lang="en-US" dirty="0" smtClean="0"/>
            <a:t>Direct and indirect optimization methods for idealized performance with a priori inputs</a:t>
          </a:r>
          <a:endParaRPr lang="en-US" dirty="0"/>
        </a:p>
      </dgm:t>
    </dgm:pt>
    <dgm:pt modelId="{1D3A46C7-9EBB-B541-8C54-58B14A64AF9D}" type="parTrans" cxnId="{B8CA7E15-6EA5-8C42-9652-D86DD2385040}">
      <dgm:prSet/>
      <dgm:spPr/>
      <dgm:t>
        <a:bodyPr/>
        <a:lstStyle/>
        <a:p>
          <a:endParaRPr lang="en-US"/>
        </a:p>
      </dgm:t>
    </dgm:pt>
    <dgm:pt modelId="{8057960B-4DDA-234F-8403-DE898CEEEE3C}" type="sibTrans" cxnId="{B8CA7E15-6EA5-8C42-9652-D86DD2385040}">
      <dgm:prSet/>
      <dgm:spPr/>
      <dgm:t>
        <a:bodyPr/>
        <a:lstStyle/>
        <a:p>
          <a:endParaRPr lang="en-US"/>
        </a:p>
      </dgm:t>
    </dgm:pt>
    <dgm:pt modelId="{70C32319-C4EE-9942-958F-5BA5255C2234}">
      <dgm:prSet phldrT="[Text]"/>
      <dgm:spPr/>
      <dgm:t>
        <a:bodyPr/>
        <a:lstStyle/>
        <a:p>
          <a:r>
            <a:rPr lang="en-US" dirty="0" smtClean="0"/>
            <a:t>6) Optimize Optical System Design on Dynamic Control Performance  </a:t>
          </a:r>
          <a:endParaRPr lang="en-US" dirty="0"/>
        </a:p>
      </dgm:t>
    </dgm:pt>
    <dgm:pt modelId="{1A191221-E280-CA4F-AD49-24BDFE08075A}" type="parTrans" cxnId="{46BFC917-7EEE-0D4E-BC84-5D3CE0D74AFA}">
      <dgm:prSet/>
      <dgm:spPr/>
      <dgm:t>
        <a:bodyPr/>
        <a:lstStyle/>
        <a:p>
          <a:endParaRPr lang="en-US"/>
        </a:p>
      </dgm:t>
    </dgm:pt>
    <dgm:pt modelId="{B080A421-9C29-2448-A1D0-89C24F56439F}" type="sibTrans" cxnId="{46BFC917-7EEE-0D4E-BC84-5D3CE0D74AFA}">
      <dgm:prSet/>
      <dgm:spPr/>
      <dgm:t>
        <a:bodyPr/>
        <a:lstStyle/>
        <a:p>
          <a:endParaRPr lang="en-US"/>
        </a:p>
      </dgm:t>
    </dgm:pt>
    <dgm:pt modelId="{2DE771D7-9EC8-984A-BC9B-4401409751D8}">
      <dgm:prSet phldrT="[Text]"/>
      <dgm:spPr/>
      <dgm:t>
        <a:bodyPr/>
        <a:lstStyle/>
        <a:p>
          <a:r>
            <a:rPr lang="en-US" dirty="0" smtClean="0"/>
            <a:t>Establish design parameters to optimize</a:t>
          </a:r>
          <a:endParaRPr lang="en-US" dirty="0"/>
        </a:p>
      </dgm:t>
    </dgm:pt>
    <dgm:pt modelId="{16866FE2-88B0-EE41-92D1-248ADF4A977E}" type="parTrans" cxnId="{7DF03411-73A5-884C-BC3F-4659D52CD7AD}">
      <dgm:prSet/>
      <dgm:spPr/>
      <dgm:t>
        <a:bodyPr/>
        <a:lstStyle/>
        <a:p>
          <a:endParaRPr lang="en-US"/>
        </a:p>
      </dgm:t>
    </dgm:pt>
    <dgm:pt modelId="{775DEAF4-CCF5-8044-A042-C54BF319E153}" type="sibTrans" cxnId="{7DF03411-73A5-884C-BC3F-4659D52CD7AD}">
      <dgm:prSet/>
      <dgm:spPr/>
      <dgm:t>
        <a:bodyPr/>
        <a:lstStyle/>
        <a:p>
          <a:endParaRPr lang="en-US"/>
        </a:p>
      </dgm:t>
    </dgm:pt>
    <dgm:pt modelId="{FCB3500B-69A6-C342-B4DE-752B25AC3DBE}">
      <dgm:prSet phldrT="[Text]"/>
      <dgm:spPr/>
      <dgm:t>
        <a:bodyPr/>
        <a:lstStyle/>
        <a:p>
          <a:r>
            <a:rPr lang="en-US" dirty="0" smtClean="0"/>
            <a:t>Search method for set of parameters to yield the minimum cost</a:t>
          </a:r>
          <a:endParaRPr lang="en-US" dirty="0"/>
        </a:p>
      </dgm:t>
    </dgm:pt>
    <dgm:pt modelId="{405C01BC-E93B-2346-B6BB-A39AB4D2D9B2}" type="parTrans" cxnId="{AF00B720-9583-6346-A7AC-46EFEB2606CA}">
      <dgm:prSet/>
      <dgm:spPr/>
      <dgm:t>
        <a:bodyPr/>
        <a:lstStyle/>
        <a:p>
          <a:endParaRPr lang="en-US"/>
        </a:p>
      </dgm:t>
    </dgm:pt>
    <dgm:pt modelId="{4D4D9B07-EEC8-0649-8E22-7293F6E0CF72}" type="sibTrans" cxnId="{AF00B720-9583-6346-A7AC-46EFEB2606CA}">
      <dgm:prSet/>
      <dgm:spPr/>
      <dgm:t>
        <a:bodyPr/>
        <a:lstStyle/>
        <a:p>
          <a:endParaRPr lang="en-US"/>
        </a:p>
      </dgm:t>
    </dgm:pt>
    <dgm:pt modelId="{793446D0-753A-644B-8E90-BB314CE4BB59}" type="pres">
      <dgm:prSet presAssocID="{B8CF15B5-7E53-6A40-9AB1-497698DF4A6A}" presName="Name0" presStyleCnt="0">
        <dgm:presLayoutVars>
          <dgm:dir/>
          <dgm:animLvl val="lvl"/>
          <dgm:resizeHandles val="exact"/>
        </dgm:presLayoutVars>
      </dgm:prSet>
      <dgm:spPr/>
      <dgm:t>
        <a:bodyPr/>
        <a:lstStyle/>
        <a:p>
          <a:endParaRPr lang="en-US"/>
        </a:p>
      </dgm:t>
    </dgm:pt>
    <dgm:pt modelId="{A8CBD368-F54C-D642-88B5-570BD4677F12}" type="pres">
      <dgm:prSet presAssocID="{5AEF174E-1F89-9B42-A2E4-A81962CA3439}" presName="linNode" presStyleCnt="0"/>
      <dgm:spPr/>
    </dgm:pt>
    <dgm:pt modelId="{DD29F5FA-0467-AA43-85FE-134E538FCF61}" type="pres">
      <dgm:prSet presAssocID="{5AEF174E-1F89-9B42-A2E4-A81962CA3439}" presName="parentText" presStyleLbl="node1" presStyleIdx="0" presStyleCnt="3">
        <dgm:presLayoutVars>
          <dgm:chMax val="1"/>
          <dgm:bulletEnabled val="1"/>
        </dgm:presLayoutVars>
      </dgm:prSet>
      <dgm:spPr/>
      <dgm:t>
        <a:bodyPr/>
        <a:lstStyle/>
        <a:p>
          <a:endParaRPr lang="en-US"/>
        </a:p>
      </dgm:t>
    </dgm:pt>
    <dgm:pt modelId="{E9A8276B-ECC1-3540-A0CC-8D1089B868EB}" type="pres">
      <dgm:prSet presAssocID="{5AEF174E-1F89-9B42-A2E4-A81962CA3439}" presName="descendantText" presStyleLbl="alignAccFollowNode1" presStyleIdx="0" presStyleCnt="3">
        <dgm:presLayoutVars>
          <dgm:bulletEnabled val="1"/>
        </dgm:presLayoutVars>
      </dgm:prSet>
      <dgm:spPr/>
      <dgm:t>
        <a:bodyPr/>
        <a:lstStyle/>
        <a:p>
          <a:endParaRPr lang="en-US"/>
        </a:p>
      </dgm:t>
    </dgm:pt>
    <dgm:pt modelId="{467E5DB7-C634-9048-8782-DDC5CE4D1ED4}" type="pres">
      <dgm:prSet presAssocID="{4F740524-67C1-EF4D-8233-119ABA467814}" presName="sp" presStyleCnt="0"/>
      <dgm:spPr/>
    </dgm:pt>
    <dgm:pt modelId="{87135981-762E-5848-897E-A820B8334100}" type="pres">
      <dgm:prSet presAssocID="{B2CF972F-6048-A341-8D9E-FD699E0201CC}" presName="linNode" presStyleCnt="0"/>
      <dgm:spPr/>
    </dgm:pt>
    <dgm:pt modelId="{8E730678-F8B6-7E47-A2DB-C4F27887230C}" type="pres">
      <dgm:prSet presAssocID="{B2CF972F-6048-A341-8D9E-FD699E0201CC}" presName="parentText" presStyleLbl="node1" presStyleIdx="1" presStyleCnt="3">
        <dgm:presLayoutVars>
          <dgm:chMax val="1"/>
          <dgm:bulletEnabled val="1"/>
        </dgm:presLayoutVars>
      </dgm:prSet>
      <dgm:spPr/>
      <dgm:t>
        <a:bodyPr/>
        <a:lstStyle/>
        <a:p>
          <a:endParaRPr lang="en-US"/>
        </a:p>
      </dgm:t>
    </dgm:pt>
    <dgm:pt modelId="{1659D7E5-D1EE-A249-9D88-70C7A0206CE5}" type="pres">
      <dgm:prSet presAssocID="{B2CF972F-6048-A341-8D9E-FD699E0201CC}" presName="descendantText" presStyleLbl="alignAccFollowNode1" presStyleIdx="1" presStyleCnt="3">
        <dgm:presLayoutVars>
          <dgm:bulletEnabled val="1"/>
        </dgm:presLayoutVars>
      </dgm:prSet>
      <dgm:spPr/>
      <dgm:t>
        <a:bodyPr/>
        <a:lstStyle/>
        <a:p>
          <a:endParaRPr lang="en-US"/>
        </a:p>
      </dgm:t>
    </dgm:pt>
    <dgm:pt modelId="{7C86A5FA-A1D6-A14E-AE8D-F202183E2F46}" type="pres">
      <dgm:prSet presAssocID="{6843473E-24BF-1F4A-8569-45D47B76C62D}" presName="sp" presStyleCnt="0"/>
      <dgm:spPr/>
    </dgm:pt>
    <dgm:pt modelId="{82290B66-A78B-CF4A-B045-92EA4C896F24}" type="pres">
      <dgm:prSet presAssocID="{70C32319-C4EE-9942-958F-5BA5255C2234}" presName="linNode" presStyleCnt="0"/>
      <dgm:spPr/>
    </dgm:pt>
    <dgm:pt modelId="{C0787C49-7CE2-0346-8C6A-EBCE9D423ADF}" type="pres">
      <dgm:prSet presAssocID="{70C32319-C4EE-9942-958F-5BA5255C2234}" presName="parentText" presStyleLbl="node1" presStyleIdx="2" presStyleCnt="3">
        <dgm:presLayoutVars>
          <dgm:chMax val="1"/>
          <dgm:bulletEnabled val="1"/>
        </dgm:presLayoutVars>
      </dgm:prSet>
      <dgm:spPr/>
      <dgm:t>
        <a:bodyPr/>
        <a:lstStyle/>
        <a:p>
          <a:endParaRPr lang="en-US"/>
        </a:p>
      </dgm:t>
    </dgm:pt>
    <dgm:pt modelId="{8AC5680E-BFF8-CB4D-AD55-307E786E2098}" type="pres">
      <dgm:prSet presAssocID="{70C32319-C4EE-9942-958F-5BA5255C2234}" presName="descendantText" presStyleLbl="alignAccFollowNode1" presStyleIdx="2" presStyleCnt="3">
        <dgm:presLayoutVars>
          <dgm:bulletEnabled val="1"/>
        </dgm:presLayoutVars>
      </dgm:prSet>
      <dgm:spPr/>
      <dgm:t>
        <a:bodyPr/>
        <a:lstStyle/>
        <a:p>
          <a:endParaRPr lang="en-US"/>
        </a:p>
      </dgm:t>
    </dgm:pt>
  </dgm:ptLst>
  <dgm:cxnLst>
    <dgm:cxn modelId="{716ED5A1-1DC6-F74C-AA33-097ED1C8909F}" type="presOf" srcId="{70C32319-C4EE-9942-958F-5BA5255C2234}" destId="{C0787C49-7CE2-0346-8C6A-EBCE9D423ADF}" srcOrd="0" destOrd="0" presId="urn:microsoft.com/office/officeart/2005/8/layout/vList5"/>
    <dgm:cxn modelId="{7DF03411-73A5-884C-BC3F-4659D52CD7AD}" srcId="{70C32319-C4EE-9942-958F-5BA5255C2234}" destId="{2DE771D7-9EC8-984A-BC9B-4401409751D8}" srcOrd="0" destOrd="0" parTransId="{16866FE2-88B0-EE41-92D1-248ADF4A977E}" sibTransId="{775DEAF4-CCF5-8044-A042-C54BF319E153}"/>
    <dgm:cxn modelId="{D10ACD45-BDFF-1249-8838-E5EFA75324F4}" srcId="{B8CF15B5-7E53-6A40-9AB1-497698DF4A6A}" destId="{B2CF972F-6048-A341-8D9E-FD699E0201CC}" srcOrd="1" destOrd="0" parTransId="{7E47A577-8930-584C-8E29-4B74E497C046}" sibTransId="{6843473E-24BF-1F4A-8569-45D47B76C62D}"/>
    <dgm:cxn modelId="{D495EBF3-CEA5-044C-941E-82C225817A2E}" type="presOf" srcId="{07E3C62A-4555-7240-A4A7-E054E9840CD2}" destId="{1659D7E5-D1EE-A249-9D88-70C7A0206CE5}" srcOrd="0" destOrd="1" presId="urn:microsoft.com/office/officeart/2005/8/layout/vList5"/>
    <dgm:cxn modelId="{B8CA7E15-6EA5-8C42-9652-D86DD2385040}" srcId="{B2CF972F-6048-A341-8D9E-FD699E0201CC}" destId="{07E3C62A-4555-7240-A4A7-E054E9840CD2}" srcOrd="1" destOrd="0" parTransId="{1D3A46C7-9EBB-B541-8C54-58B14A64AF9D}" sibTransId="{8057960B-4DDA-234F-8403-DE898CEEEE3C}"/>
    <dgm:cxn modelId="{44B1FC07-7F0F-ED43-8C40-70B29F0CB1FB}" type="presOf" srcId="{9FEA884F-7DAC-EE4A-9D70-578ECB9CAEBB}" destId="{E9A8276B-ECC1-3540-A0CC-8D1089B868EB}" srcOrd="0" destOrd="0" presId="urn:microsoft.com/office/officeart/2005/8/layout/vList5"/>
    <dgm:cxn modelId="{E2CC4DA9-CD55-974E-BBD6-DDC53F4DE8B4}" type="presOf" srcId="{5AEF174E-1F89-9B42-A2E4-A81962CA3439}" destId="{DD29F5FA-0467-AA43-85FE-134E538FCF61}" srcOrd="0" destOrd="0" presId="urn:microsoft.com/office/officeart/2005/8/layout/vList5"/>
    <dgm:cxn modelId="{4AEB26AE-CD2C-8444-92F8-554FFAAC3CC7}" type="presOf" srcId="{FCB3500B-69A6-C342-B4DE-752B25AC3DBE}" destId="{8AC5680E-BFF8-CB4D-AD55-307E786E2098}" srcOrd="0" destOrd="1" presId="urn:microsoft.com/office/officeart/2005/8/layout/vList5"/>
    <dgm:cxn modelId="{73113EAF-9005-9F43-B5E4-307B58B9561A}" srcId="{B2CF972F-6048-A341-8D9E-FD699E0201CC}" destId="{3FCC3257-8DFB-EC46-A191-1DF85ACE0E9E}" srcOrd="0" destOrd="0" parTransId="{48D4B6B3-383A-7A44-812F-686FB0C4A50F}" sibTransId="{EAC3DBD1-713C-CF4B-A2E5-A580A86A9C27}"/>
    <dgm:cxn modelId="{AFEB51A8-8C2C-0E48-A094-622E3BF7DA38}" type="presOf" srcId="{3FCC3257-8DFB-EC46-A191-1DF85ACE0E9E}" destId="{1659D7E5-D1EE-A249-9D88-70C7A0206CE5}" srcOrd="0" destOrd="0" presId="urn:microsoft.com/office/officeart/2005/8/layout/vList5"/>
    <dgm:cxn modelId="{5D31201D-0E30-2144-9B1F-05A5E0555CE5}" type="presOf" srcId="{B8CF15B5-7E53-6A40-9AB1-497698DF4A6A}" destId="{793446D0-753A-644B-8E90-BB314CE4BB59}" srcOrd="0" destOrd="0" presId="urn:microsoft.com/office/officeart/2005/8/layout/vList5"/>
    <dgm:cxn modelId="{81817CB6-308A-3343-82CE-715C576D902B}" type="presOf" srcId="{DB6E986B-9B44-E544-A6A0-75C356CF8F0D}" destId="{E9A8276B-ECC1-3540-A0CC-8D1089B868EB}" srcOrd="0" destOrd="1" presId="urn:microsoft.com/office/officeart/2005/8/layout/vList5"/>
    <dgm:cxn modelId="{A183604D-B62D-8F4F-B5BC-9E2BBFFF7B27}" srcId="{5AEF174E-1F89-9B42-A2E4-A81962CA3439}" destId="{9FEA884F-7DAC-EE4A-9D70-578ECB9CAEBB}" srcOrd="0" destOrd="0" parTransId="{DCBC5FE8-CA65-9F45-BD86-066322FFB430}" sibTransId="{3074A754-87EB-C547-8DF8-53E3C3E01B3D}"/>
    <dgm:cxn modelId="{710CB324-5793-274E-A866-06A2A6B705AB}" srcId="{5AEF174E-1F89-9B42-A2E4-A81962CA3439}" destId="{DB6E986B-9B44-E544-A6A0-75C356CF8F0D}" srcOrd="1" destOrd="0" parTransId="{1E63AA39-12B0-9B48-8C76-05DA0406D548}" sibTransId="{FAB15252-94C0-FC40-92FD-D6B3F21D6A0B}"/>
    <dgm:cxn modelId="{356FD2D4-59A8-8A40-A956-D99AAA8F90C6}" type="presOf" srcId="{2DE771D7-9EC8-984A-BC9B-4401409751D8}" destId="{8AC5680E-BFF8-CB4D-AD55-307E786E2098}" srcOrd="0" destOrd="0" presId="urn:microsoft.com/office/officeart/2005/8/layout/vList5"/>
    <dgm:cxn modelId="{AF00B720-9583-6346-A7AC-46EFEB2606CA}" srcId="{70C32319-C4EE-9942-958F-5BA5255C2234}" destId="{FCB3500B-69A6-C342-B4DE-752B25AC3DBE}" srcOrd="1" destOrd="0" parTransId="{405C01BC-E93B-2346-B6BB-A39AB4D2D9B2}" sibTransId="{4D4D9B07-EEC8-0649-8E22-7293F6E0CF72}"/>
    <dgm:cxn modelId="{6AB96B61-3D15-EA4A-AA87-A1658D4D2F2D}" srcId="{B8CF15B5-7E53-6A40-9AB1-497698DF4A6A}" destId="{5AEF174E-1F89-9B42-A2E4-A81962CA3439}" srcOrd="0" destOrd="0" parTransId="{F0C74337-B8BE-D146-AA22-3F491DC996FF}" sibTransId="{4F740524-67C1-EF4D-8233-119ABA467814}"/>
    <dgm:cxn modelId="{46BFC917-7EEE-0D4E-BC84-5D3CE0D74AFA}" srcId="{B8CF15B5-7E53-6A40-9AB1-497698DF4A6A}" destId="{70C32319-C4EE-9942-958F-5BA5255C2234}" srcOrd="2" destOrd="0" parTransId="{1A191221-E280-CA4F-AD49-24BDFE08075A}" sibTransId="{B080A421-9C29-2448-A1D0-89C24F56439F}"/>
    <dgm:cxn modelId="{BB9A4E2C-4ECB-CF44-A5FE-29C64E8E1DF2}" type="presOf" srcId="{B2CF972F-6048-A341-8D9E-FD699E0201CC}" destId="{8E730678-F8B6-7E47-A2DB-C4F27887230C}" srcOrd="0" destOrd="0" presId="urn:microsoft.com/office/officeart/2005/8/layout/vList5"/>
    <dgm:cxn modelId="{3575AEF1-76D2-3E43-8E7D-A847EDD770A7}" type="presParOf" srcId="{793446D0-753A-644B-8E90-BB314CE4BB59}" destId="{A8CBD368-F54C-D642-88B5-570BD4677F12}" srcOrd="0" destOrd="0" presId="urn:microsoft.com/office/officeart/2005/8/layout/vList5"/>
    <dgm:cxn modelId="{912B4F55-49B5-2B4D-9ED7-E467B2F3A486}" type="presParOf" srcId="{A8CBD368-F54C-D642-88B5-570BD4677F12}" destId="{DD29F5FA-0467-AA43-85FE-134E538FCF61}" srcOrd="0" destOrd="0" presId="urn:microsoft.com/office/officeart/2005/8/layout/vList5"/>
    <dgm:cxn modelId="{56A07D55-CCA8-064F-8554-C67904B5E5DD}" type="presParOf" srcId="{A8CBD368-F54C-D642-88B5-570BD4677F12}" destId="{E9A8276B-ECC1-3540-A0CC-8D1089B868EB}" srcOrd="1" destOrd="0" presId="urn:microsoft.com/office/officeart/2005/8/layout/vList5"/>
    <dgm:cxn modelId="{6CD7B638-1AF8-9841-9348-87A51DA8CAFB}" type="presParOf" srcId="{793446D0-753A-644B-8E90-BB314CE4BB59}" destId="{467E5DB7-C634-9048-8782-DDC5CE4D1ED4}" srcOrd="1" destOrd="0" presId="urn:microsoft.com/office/officeart/2005/8/layout/vList5"/>
    <dgm:cxn modelId="{028DF8AD-F78F-F44F-B11D-7A3C844F6B95}" type="presParOf" srcId="{793446D0-753A-644B-8E90-BB314CE4BB59}" destId="{87135981-762E-5848-897E-A820B8334100}" srcOrd="2" destOrd="0" presId="urn:microsoft.com/office/officeart/2005/8/layout/vList5"/>
    <dgm:cxn modelId="{35CE406E-B97B-FD47-849A-A550A01E0B55}" type="presParOf" srcId="{87135981-762E-5848-897E-A820B8334100}" destId="{8E730678-F8B6-7E47-A2DB-C4F27887230C}" srcOrd="0" destOrd="0" presId="urn:microsoft.com/office/officeart/2005/8/layout/vList5"/>
    <dgm:cxn modelId="{EEBA3C5C-8D3A-EE44-85BB-04CFF200E195}" type="presParOf" srcId="{87135981-762E-5848-897E-A820B8334100}" destId="{1659D7E5-D1EE-A249-9D88-70C7A0206CE5}" srcOrd="1" destOrd="0" presId="urn:microsoft.com/office/officeart/2005/8/layout/vList5"/>
    <dgm:cxn modelId="{DF464DE1-BB7F-A945-9C8F-7E5CE6C0BA9F}" type="presParOf" srcId="{793446D0-753A-644B-8E90-BB314CE4BB59}" destId="{7C86A5FA-A1D6-A14E-AE8D-F202183E2F46}" srcOrd="3" destOrd="0" presId="urn:microsoft.com/office/officeart/2005/8/layout/vList5"/>
    <dgm:cxn modelId="{544DD90B-4D79-9140-9E04-1ADB81BF5E61}" type="presParOf" srcId="{793446D0-753A-644B-8E90-BB314CE4BB59}" destId="{82290B66-A78B-CF4A-B045-92EA4C896F24}" srcOrd="4" destOrd="0" presId="urn:microsoft.com/office/officeart/2005/8/layout/vList5"/>
    <dgm:cxn modelId="{F37A4EA1-C48E-4246-80DA-1C32BE7DD21F}" type="presParOf" srcId="{82290B66-A78B-CF4A-B045-92EA4C896F24}" destId="{C0787C49-7CE2-0346-8C6A-EBCE9D423ADF}" srcOrd="0" destOrd="0" presId="urn:microsoft.com/office/officeart/2005/8/layout/vList5"/>
    <dgm:cxn modelId="{B874CB5F-C760-A94C-92EE-44DA49EDEB9E}" type="presParOf" srcId="{82290B66-A78B-CF4A-B045-92EA4C896F24}" destId="{8AC5680E-BFF8-CB4D-AD55-307E786E209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CF15B5-7E53-6A40-9AB1-497698DF4A6A}" type="doc">
      <dgm:prSet loTypeId="urn:microsoft.com/office/officeart/2005/8/layout/vList5" loCatId="" qsTypeId="urn:microsoft.com/office/officeart/2005/8/quickstyle/simple4" qsCatId="simple" csTypeId="urn:microsoft.com/office/officeart/2005/8/colors/accent4_2" csCatId="accent4" phldr="1"/>
      <dgm:spPr/>
      <dgm:t>
        <a:bodyPr/>
        <a:lstStyle/>
        <a:p>
          <a:endParaRPr lang="en-US"/>
        </a:p>
      </dgm:t>
    </dgm:pt>
    <dgm:pt modelId="{5AEF174E-1F89-9B42-A2E4-A81962CA3439}">
      <dgm:prSet phldrT="[Text]"/>
      <dgm:spPr/>
      <dgm:t>
        <a:bodyPr/>
        <a:lstStyle/>
        <a:p>
          <a:r>
            <a:rPr lang="en-US" dirty="0" smtClean="0"/>
            <a:t>7) Nonlinear Analytical Analysis</a:t>
          </a:r>
          <a:endParaRPr lang="en-US" dirty="0"/>
        </a:p>
      </dgm:t>
    </dgm:pt>
    <dgm:pt modelId="{F0C74337-B8BE-D146-AA22-3F491DC996FF}" type="parTrans" cxnId="{6AB96B61-3D15-EA4A-AA87-A1658D4D2F2D}">
      <dgm:prSet/>
      <dgm:spPr/>
      <dgm:t>
        <a:bodyPr/>
        <a:lstStyle/>
        <a:p>
          <a:endParaRPr lang="en-US"/>
        </a:p>
      </dgm:t>
    </dgm:pt>
    <dgm:pt modelId="{4F740524-67C1-EF4D-8233-119ABA467814}" type="sibTrans" cxnId="{6AB96B61-3D15-EA4A-AA87-A1658D4D2F2D}">
      <dgm:prSet/>
      <dgm:spPr/>
      <dgm:t>
        <a:bodyPr/>
        <a:lstStyle/>
        <a:p>
          <a:endParaRPr lang="en-US"/>
        </a:p>
      </dgm:t>
    </dgm:pt>
    <dgm:pt modelId="{9FEA884F-7DAC-EE4A-9D70-578ECB9CAEBB}">
      <dgm:prSet phldrT="[Text]"/>
      <dgm:spPr/>
      <dgm:t>
        <a:bodyPr/>
        <a:lstStyle/>
        <a:p>
          <a:r>
            <a:rPr lang="en-US" dirty="0" smtClean="0"/>
            <a:t>Generate nonlinear analytical system models</a:t>
          </a:r>
          <a:endParaRPr lang="en-US" dirty="0"/>
        </a:p>
      </dgm:t>
    </dgm:pt>
    <dgm:pt modelId="{DCBC5FE8-CA65-9F45-BD86-066322FFB430}" type="parTrans" cxnId="{A183604D-B62D-8F4F-B5BC-9E2BBFFF7B27}">
      <dgm:prSet/>
      <dgm:spPr/>
      <dgm:t>
        <a:bodyPr/>
        <a:lstStyle/>
        <a:p>
          <a:endParaRPr lang="en-US"/>
        </a:p>
      </dgm:t>
    </dgm:pt>
    <dgm:pt modelId="{3074A754-87EB-C547-8DF8-53E3C3E01B3D}" type="sibTrans" cxnId="{A183604D-B62D-8F4F-B5BC-9E2BBFFF7B27}">
      <dgm:prSet/>
      <dgm:spPr/>
      <dgm:t>
        <a:bodyPr/>
        <a:lstStyle/>
        <a:p>
          <a:endParaRPr lang="en-US"/>
        </a:p>
      </dgm:t>
    </dgm:pt>
    <dgm:pt modelId="{DB6E986B-9B44-E544-A6A0-75C356CF8F0D}">
      <dgm:prSet phldrT="[Text]"/>
      <dgm:spPr/>
      <dgm:t>
        <a:bodyPr/>
        <a:lstStyle/>
        <a:p>
          <a:r>
            <a:rPr lang="en-US" dirty="0" smtClean="0"/>
            <a:t>Analyze effects of nonlinearities and estimate the effects of parameter changes</a:t>
          </a:r>
          <a:endParaRPr lang="en-US" dirty="0"/>
        </a:p>
      </dgm:t>
    </dgm:pt>
    <dgm:pt modelId="{1E63AA39-12B0-9B48-8C76-05DA0406D548}" type="parTrans" cxnId="{710CB324-5793-274E-A866-06A2A6B705AB}">
      <dgm:prSet/>
      <dgm:spPr/>
      <dgm:t>
        <a:bodyPr/>
        <a:lstStyle/>
        <a:p>
          <a:endParaRPr lang="en-US"/>
        </a:p>
      </dgm:t>
    </dgm:pt>
    <dgm:pt modelId="{FAB15252-94C0-FC40-92FD-D6B3F21D6A0B}" type="sibTrans" cxnId="{710CB324-5793-274E-A866-06A2A6B705AB}">
      <dgm:prSet/>
      <dgm:spPr/>
      <dgm:t>
        <a:bodyPr/>
        <a:lstStyle/>
        <a:p>
          <a:endParaRPr lang="en-US"/>
        </a:p>
      </dgm:t>
    </dgm:pt>
    <dgm:pt modelId="{B2CF972F-6048-A341-8D9E-FD699E0201CC}">
      <dgm:prSet phldrT="[Text]"/>
      <dgm:spPr/>
      <dgm:t>
        <a:bodyPr/>
        <a:lstStyle/>
        <a:p>
          <a:r>
            <a:rPr lang="en-US" dirty="0" smtClean="0"/>
            <a:t>8) Nonlinear Optimal Control Methods</a:t>
          </a:r>
          <a:endParaRPr lang="en-US" dirty="0"/>
        </a:p>
      </dgm:t>
    </dgm:pt>
    <dgm:pt modelId="{7E47A577-8930-584C-8E29-4B74E497C046}" type="parTrans" cxnId="{D10ACD45-BDFF-1249-8838-E5EFA75324F4}">
      <dgm:prSet/>
      <dgm:spPr/>
      <dgm:t>
        <a:bodyPr/>
        <a:lstStyle/>
        <a:p>
          <a:endParaRPr lang="en-US"/>
        </a:p>
      </dgm:t>
    </dgm:pt>
    <dgm:pt modelId="{6843473E-24BF-1F4A-8569-45D47B76C62D}" type="sibTrans" cxnId="{D10ACD45-BDFF-1249-8838-E5EFA75324F4}">
      <dgm:prSet/>
      <dgm:spPr/>
      <dgm:t>
        <a:bodyPr/>
        <a:lstStyle/>
        <a:p>
          <a:endParaRPr lang="en-US"/>
        </a:p>
      </dgm:t>
    </dgm:pt>
    <dgm:pt modelId="{3FCC3257-8DFB-EC46-A191-1DF85ACE0E9E}">
      <dgm:prSet phldrT="[Text]"/>
      <dgm:spPr/>
      <dgm:t>
        <a:bodyPr/>
        <a:lstStyle/>
        <a:p>
          <a:r>
            <a:rPr lang="en-US" dirty="0" smtClean="0"/>
            <a:t>Design an optimized controller considering nonlinearities</a:t>
          </a:r>
          <a:endParaRPr lang="en-US" dirty="0"/>
        </a:p>
      </dgm:t>
    </dgm:pt>
    <dgm:pt modelId="{48D4B6B3-383A-7A44-812F-686FB0C4A50F}" type="parTrans" cxnId="{73113EAF-9005-9F43-B5E4-307B58B9561A}">
      <dgm:prSet/>
      <dgm:spPr/>
      <dgm:t>
        <a:bodyPr/>
        <a:lstStyle/>
        <a:p>
          <a:endParaRPr lang="en-US"/>
        </a:p>
      </dgm:t>
    </dgm:pt>
    <dgm:pt modelId="{EAC3DBD1-713C-CF4B-A2E5-A580A86A9C27}" type="sibTrans" cxnId="{73113EAF-9005-9F43-B5E4-307B58B9561A}">
      <dgm:prSet/>
      <dgm:spPr/>
      <dgm:t>
        <a:bodyPr/>
        <a:lstStyle/>
        <a:p>
          <a:endParaRPr lang="en-US"/>
        </a:p>
      </dgm:t>
    </dgm:pt>
    <dgm:pt modelId="{07E3C62A-4555-7240-A4A7-E054E9840CD2}">
      <dgm:prSet phldrT="[Text]"/>
      <dgm:spPr/>
      <dgm:t>
        <a:bodyPr/>
        <a:lstStyle/>
        <a:p>
          <a:r>
            <a:rPr lang="en-US" dirty="0" smtClean="0"/>
            <a:t>Compare linear and nonlinear controller performance</a:t>
          </a:r>
          <a:endParaRPr lang="en-US" dirty="0"/>
        </a:p>
      </dgm:t>
    </dgm:pt>
    <dgm:pt modelId="{1D3A46C7-9EBB-B541-8C54-58B14A64AF9D}" type="parTrans" cxnId="{B8CA7E15-6EA5-8C42-9652-D86DD2385040}">
      <dgm:prSet/>
      <dgm:spPr/>
      <dgm:t>
        <a:bodyPr/>
        <a:lstStyle/>
        <a:p>
          <a:endParaRPr lang="en-US"/>
        </a:p>
      </dgm:t>
    </dgm:pt>
    <dgm:pt modelId="{8057960B-4DDA-234F-8403-DE898CEEEE3C}" type="sibTrans" cxnId="{B8CA7E15-6EA5-8C42-9652-D86DD2385040}">
      <dgm:prSet/>
      <dgm:spPr/>
      <dgm:t>
        <a:bodyPr/>
        <a:lstStyle/>
        <a:p>
          <a:endParaRPr lang="en-US"/>
        </a:p>
      </dgm:t>
    </dgm:pt>
    <dgm:pt modelId="{793446D0-753A-644B-8E90-BB314CE4BB59}" type="pres">
      <dgm:prSet presAssocID="{B8CF15B5-7E53-6A40-9AB1-497698DF4A6A}" presName="Name0" presStyleCnt="0">
        <dgm:presLayoutVars>
          <dgm:dir/>
          <dgm:animLvl val="lvl"/>
          <dgm:resizeHandles val="exact"/>
        </dgm:presLayoutVars>
      </dgm:prSet>
      <dgm:spPr/>
      <dgm:t>
        <a:bodyPr/>
        <a:lstStyle/>
        <a:p>
          <a:endParaRPr lang="en-US"/>
        </a:p>
      </dgm:t>
    </dgm:pt>
    <dgm:pt modelId="{A8CBD368-F54C-D642-88B5-570BD4677F12}" type="pres">
      <dgm:prSet presAssocID="{5AEF174E-1F89-9B42-A2E4-A81962CA3439}" presName="linNode" presStyleCnt="0"/>
      <dgm:spPr/>
    </dgm:pt>
    <dgm:pt modelId="{DD29F5FA-0467-AA43-85FE-134E538FCF61}" type="pres">
      <dgm:prSet presAssocID="{5AEF174E-1F89-9B42-A2E4-A81962CA3439}" presName="parentText" presStyleLbl="node1" presStyleIdx="0" presStyleCnt="2">
        <dgm:presLayoutVars>
          <dgm:chMax val="1"/>
          <dgm:bulletEnabled val="1"/>
        </dgm:presLayoutVars>
      </dgm:prSet>
      <dgm:spPr/>
      <dgm:t>
        <a:bodyPr/>
        <a:lstStyle/>
        <a:p>
          <a:endParaRPr lang="en-US"/>
        </a:p>
      </dgm:t>
    </dgm:pt>
    <dgm:pt modelId="{E9A8276B-ECC1-3540-A0CC-8D1089B868EB}" type="pres">
      <dgm:prSet presAssocID="{5AEF174E-1F89-9B42-A2E4-A81962CA3439}" presName="descendantText" presStyleLbl="alignAccFollowNode1" presStyleIdx="0" presStyleCnt="2">
        <dgm:presLayoutVars>
          <dgm:bulletEnabled val="1"/>
        </dgm:presLayoutVars>
      </dgm:prSet>
      <dgm:spPr/>
      <dgm:t>
        <a:bodyPr/>
        <a:lstStyle/>
        <a:p>
          <a:endParaRPr lang="en-US"/>
        </a:p>
      </dgm:t>
    </dgm:pt>
    <dgm:pt modelId="{467E5DB7-C634-9048-8782-DDC5CE4D1ED4}" type="pres">
      <dgm:prSet presAssocID="{4F740524-67C1-EF4D-8233-119ABA467814}" presName="sp" presStyleCnt="0"/>
      <dgm:spPr/>
    </dgm:pt>
    <dgm:pt modelId="{87135981-762E-5848-897E-A820B8334100}" type="pres">
      <dgm:prSet presAssocID="{B2CF972F-6048-A341-8D9E-FD699E0201CC}" presName="linNode" presStyleCnt="0"/>
      <dgm:spPr/>
    </dgm:pt>
    <dgm:pt modelId="{8E730678-F8B6-7E47-A2DB-C4F27887230C}" type="pres">
      <dgm:prSet presAssocID="{B2CF972F-6048-A341-8D9E-FD699E0201CC}" presName="parentText" presStyleLbl="node1" presStyleIdx="1" presStyleCnt="2">
        <dgm:presLayoutVars>
          <dgm:chMax val="1"/>
          <dgm:bulletEnabled val="1"/>
        </dgm:presLayoutVars>
      </dgm:prSet>
      <dgm:spPr/>
      <dgm:t>
        <a:bodyPr/>
        <a:lstStyle/>
        <a:p>
          <a:endParaRPr lang="en-US"/>
        </a:p>
      </dgm:t>
    </dgm:pt>
    <dgm:pt modelId="{1659D7E5-D1EE-A249-9D88-70C7A0206CE5}" type="pres">
      <dgm:prSet presAssocID="{B2CF972F-6048-A341-8D9E-FD699E0201CC}" presName="descendantText" presStyleLbl="alignAccFollowNode1" presStyleIdx="1" presStyleCnt="2">
        <dgm:presLayoutVars>
          <dgm:bulletEnabled val="1"/>
        </dgm:presLayoutVars>
      </dgm:prSet>
      <dgm:spPr/>
      <dgm:t>
        <a:bodyPr/>
        <a:lstStyle/>
        <a:p>
          <a:endParaRPr lang="en-US"/>
        </a:p>
      </dgm:t>
    </dgm:pt>
  </dgm:ptLst>
  <dgm:cxnLst>
    <dgm:cxn modelId="{14EB9E63-1B16-3A4D-A6BC-188D9CE3E306}" type="presOf" srcId="{9FEA884F-7DAC-EE4A-9D70-578ECB9CAEBB}" destId="{E9A8276B-ECC1-3540-A0CC-8D1089B868EB}" srcOrd="0" destOrd="0" presId="urn:microsoft.com/office/officeart/2005/8/layout/vList5"/>
    <dgm:cxn modelId="{D10ACD45-BDFF-1249-8838-E5EFA75324F4}" srcId="{B8CF15B5-7E53-6A40-9AB1-497698DF4A6A}" destId="{B2CF972F-6048-A341-8D9E-FD699E0201CC}" srcOrd="1" destOrd="0" parTransId="{7E47A577-8930-584C-8E29-4B74E497C046}" sibTransId="{6843473E-24BF-1F4A-8569-45D47B76C62D}"/>
    <dgm:cxn modelId="{B8CA7E15-6EA5-8C42-9652-D86DD2385040}" srcId="{B2CF972F-6048-A341-8D9E-FD699E0201CC}" destId="{07E3C62A-4555-7240-A4A7-E054E9840CD2}" srcOrd="1" destOrd="0" parTransId="{1D3A46C7-9EBB-B541-8C54-58B14A64AF9D}" sibTransId="{8057960B-4DDA-234F-8403-DE898CEEEE3C}"/>
    <dgm:cxn modelId="{4F242EC9-C729-364B-A2D6-0BF69C17C4C1}" type="presOf" srcId="{5AEF174E-1F89-9B42-A2E4-A81962CA3439}" destId="{DD29F5FA-0467-AA43-85FE-134E538FCF61}" srcOrd="0" destOrd="0" presId="urn:microsoft.com/office/officeart/2005/8/layout/vList5"/>
    <dgm:cxn modelId="{73113EAF-9005-9F43-B5E4-307B58B9561A}" srcId="{B2CF972F-6048-A341-8D9E-FD699E0201CC}" destId="{3FCC3257-8DFB-EC46-A191-1DF85ACE0E9E}" srcOrd="0" destOrd="0" parTransId="{48D4B6B3-383A-7A44-812F-686FB0C4A50F}" sibTransId="{EAC3DBD1-713C-CF4B-A2E5-A580A86A9C27}"/>
    <dgm:cxn modelId="{466982F9-F975-124A-A114-C9C4FAB842A8}" type="presOf" srcId="{B2CF972F-6048-A341-8D9E-FD699E0201CC}" destId="{8E730678-F8B6-7E47-A2DB-C4F27887230C}" srcOrd="0" destOrd="0" presId="urn:microsoft.com/office/officeart/2005/8/layout/vList5"/>
    <dgm:cxn modelId="{A183604D-B62D-8F4F-B5BC-9E2BBFFF7B27}" srcId="{5AEF174E-1F89-9B42-A2E4-A81962CA3439}" destId="{9FEA884F-7DAC-EE4A-9D70-578ECB9CAEBB}" srcOrd="0" destOrd="0" parTransId="{DCBC5FE8-CA65-9F45-BD86-066322FFB430}" sibTransId="{3074A754-87EB-C547-8DF8-53E3C3E01B3D}"/>
    <dgm:cxn modelId="{710CB324-5793-274E-A866-06A2A6B705AB}" srcId="{5AEF174E-1F89-9B42-A2E4-A81962CA3439}" destId="{DB6E986B-9B44-E544-A6A0-75C356CF8F0D}" srcOrd="1" destOrd="0" parTransId="{1E63AA39-12B0-9B48-8C76-05DA0406D548}" sibTransId="{FAB15252-94C0-FC40-92FD-D6B3F21D6A0B}"/>
    <dgm:cxn modelId="{6AB96B61-3D15-EA4A-AA87-A1658D4D2F2D}" srcId="{B8CF15B5-7E53-6A40-9AB1-497698DF4A6A}" destId="{5AEF174E-1F89-9B42-A2E4-A81962CA3439}" srcOrd="0" destOrd="0" parTransId="{F0C74337-B8BE-D146-AA22-3F491DC996FF}" sibTransId="{4F740524-67C1-EF4D-8233-119ABA467814}"/>
    <dgm:cxn modelId="{8D46803F-D90D-C84C-8EE2-B5BCD56F179E}" type="presOf" srcId="{07E3C62A-4555-7240-A4A7-E054E9840CD2}" destId="{1659D7E5-D1EE-A249-9D88-70C7A0206CE5}" srcOrd="0" destOrd="1" presId="urn:microsoft.com/office/officeart/2005/8/layout/vList5"/>
    <dgm:cxn modelId="{F387A761-5C6A-EE4E-9CFC-ABDB1A52B8FC}" type="presOf" srcId="{B8CF15B5-7E53-6A40-9AB1-497698DF4A6A}" destId="{793446D0-753A-644B-8E90-BB314CE4BB59}" srcOrd="0" destOrd="0" presId="urn:microsoft.com/office/officeart/2005/8/layout/vList5"/>
    <dgm:cxn modelId="{94339BFE-A368-A64E-A16B-591890CB0D6D}" type="presOf" srcId="{3FCC3257-8DFB-EC46-A191-1DF85ACE0E9E}" destId="{1659D7E5-D1EE-A249-9D88-70C7A0206CE5}" srcOrd="0" destOrd="0" presId="urn:microsoft.com/office/officeart/2005/8/layout/vList5"/>
    <dgm:cxn modelId="{88FD8CB5-C280-2F47-B446-B8C6D73E8C75}" type="presOf" srcId="{DB6E986B-9B44-E544-A6A0-75C356CF8F0D}" destId="{E9A8276B-ECC1-3540-A0CC-8D1089B868EB}" srcOrd="0" destOrd="1" presId="urn:microsoft.com/office/officeart/2005/8/layout/vList5"/>
    <dgm:cxn modelId="{FCD74B38-FFCF-6946-BB1E-CDD45FBEC095}" type="presParOf" srcId="{793446D0-753A-644B-8E90-BB314CE4BB59}" destId="{A8CBD368-F54C-D642-88B5-570BD4677F12}" srcOrd="0" destOrd="0" presId="urn:microsoft.com/office/officeart/2005/8/layout/vList5"/>
    <dgm:cxn modelId="{FBD1A846-0BCE-8041-9F48-AD7CD0475408}" type="presParOf" srcId="{A8CBD368-F54C-D642-88B5-570BD4677F12}" destId="{DD29F5FA-0467-AA43-85FE-134E538FCF61}" srcOrd="0" destOrd="0" presId="urn:microsoft.com/office/officeart/2005/8/layout/vList5"/>
    <dgm:cxn modelId="{C43F1EE3-C107-6F40-BCA9-5A3428B3447D}" type="presParOf" srcId="{A8CBD368-F54C-D642-88B5-570BD4677F12}" destId="{E9A8276B-ECC1-3540-A0CC-8D1089B868EB}" srcOrd="1" destOrd="0" presId="urn:microsoft.com/office/officeart/2005/8/layout/vList5"/>
    <dgm:cxn modelId="{E1AC441D-6A14-9B4D-9360-967C9896AABF}" type="presParOf" srcId="{793446D0-753A-644B-8E90-BB314CE4BB59}" destId="{467E5DB7-C634-9048-8782-DDC5CE4D1ED4}" srcOrd="1" destOrd="0" presId="urn:microsoft.com/office/officeart/2005/8/layout/vList5"/>
    <dgm:cxn modelId="{B969F108-503D-8A45-AD5D-927170EBB301}" type="presParOf" srcId="{793446D0-753A-644B-8E90-BB314CE4BB59}" destId="{87135981-762E-5848-897E-A820B8334100}" srcOrd="2" destOrd="0" presId="urn:microsoft.com/office/officeart/2005/8/layout/vList5"/>
    <dgm:cxn modelId="{EC938FDA-808D-F14F-A190-56FB15469B97}" type="presParOf" srcId="{87135981-762E-5848-897E-A820B8334100}" destId="{8E730678-F8B6-7E47-A2DB-C4F27887230C}" srcOrd="0" destOrd="0" presId="urn:microsoft.com/office/officeart/2005/8/layout/vList5"/>
    <dgm:cxn modelId="{D1CA10D2-B438-A44A-A6B9-4B81E432E53B}" type="presParOf" srcId="{87135981-762E-5848-897E-A820B8334100}" destId="{1659D7E5-D1EE-A249-9D88-70C7A0206CE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7F210-D37D-CB46-B04B-A0EED38F80B9}">
      <dsp:nvSpPr>
        <dsp:cNvPr id="0" name=""/>
        <dsp:cNvSpPr/>
      </dsp:nvSpPr>
      <dsp:spPr>
        <a:xfrm>
          <a:off x="6598965" y="5242226"/>
          <a:ext cx="2867810" cy="331812"/>
        </a:xfrm>
        <a:custGeom>
          <a:avLst/>
          <a:gdLst/>
          <a:ahLst/>
          <a:cxnLst/>
          <a:rect l="0" t="0" r="0" b="0"/>
          <a:pathLst>
            <a:path>
              <a:moveTo>
                <a:pt x="0" y="0"/>
              </a:moveTo>
              <a:lnTo>
                <a:pt x="0" y="165906"/>
              </a:lnTo>
              <a:lnTo>
                <a:pt x="2867810" y="165906"/>
              </a:lnTo>
              <a:lnTo>
                <a:pt x="2867810"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E5AC35-44FE-8545-B265-B4A540E8ED0A}">
      <dsp:nvSpPr>
        <dsp:cNvPr id="0" name=""/>
        <dsp:cNvSpPr/>
      </dsp:nvSpPr>
      <dsp:spPr>
        <a:xfrm>
          <a:off x="6598965" y="5242226"/>
          <a:ext cx="955936" cy="331812"/>
        </a:xfrm>
        <a:custGeom>
          <a:avLst/>
          <a:gdLst/>
          <a:ahLst/>
          <a:cxnLst/>
          <a:rect l="0" t="0" r="0" b="0"/>
          <a:pathLst>
            <a:path>
              <a:moveTo>
                <a:pt x="0" y="0"/>
              </a:moveTo>
              <a:lnTo>
                <a:pt x="0" y="165906"/>
              </a:lnTo>
              <a:lnTo>
                <a:pt x="955936" y="165906"/>
              </a:lnTo>
              <a:lnTo>
                <a:pt x="955936"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3BD59D-4A32-5C4C-AFDC-5BC9B65F3579}">
      <dsp:nvSpPr>
        <dsp:cNvPr id="0" name=""/>
        <dsp:cNvSpPr/>
      </dsp:nvSpPr>
      <dsp:spPr>
        <a:xfrm>
          <a:off x="5643029" y="5242226"/>
          <a:ext cx="955936" cy="331812"/>
        </a:xfrm>
        <a:custGeom>
          <a:avLst/>
          <a:gdLst/>
          <a:ahLst/>
          <a:cxnLst/>
          <a:rect l="0" t="0" r="0" b="0"/>
          <a:pathLst>
            <a:path>
              <a:moveTo>
                <a:pt x="955936" y="0"/>
              </a:moveTo>
              <a:lnTo>
                <a:pt x="955936" y="165906"/>
              </a:lnTo>
              <a:lnTo>
                <a:pt x="0" y="165906"/>
              </a:lnTo>
              <a:lnTo>
                <a:pt x="0"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62967D-675F-0E4A-B504-60C12A7FC5D2}">
      <dsp:nvSpPr>
        <dsp:cNvPr id="0" name=""/>
        <dsp:cNvSpPr/>
      </dsp:nvSpPr>
      <dsp:spPr>
        <a:xfrm>
          <a:off x="3731155" y="5242226"/>
          <a:ext cx="2867810" cy="331812"/>
        </a:xfrm>
        <a:custGeom>
          <a:avLst/>
          <a:gdLst/>
          <a:ahLst/>
          <a:cxnLst/>
          <a:rect l="0" t="0" r="0" b="0"/>
          <a:pathLst>
            <a:path>
              <a:moveTo>
                <a:pt x="2867810" y="0"/>
              </a:moveTo>
              <a:lnTo>
                <a:pt x="2867810" y="165906"/>
              </a:lnTo>
              <a:lnTo>
                <a:pt x="0" y="165906"/>
              </a:lnTo>
              <a:lnTo>
                <a:pt x="0"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2C309C-2F50-1548-B590-97196382B7B7}">
      <dsp:nvSpPr>
        <dsp:cNvPr id="0" name=""/>
        <dsp:cNvSpPr/>
      </dsp:nvSpPr>
      <dsp:spPr>
        <a:xfrm>
          <a:off x="6363394" y="2551004"/>
          <a:ext cx="2794937" cy="325073"/>
        </a:xfrm>
        <a:custGeom>
          <a:avLst/>
          <a:gdLst/>
          <a:ahLst/>
          <a:cxnLst/>
          <a:rect l="0" t="0" r="0" b="0"/>
          <a:pathLst>
            <a:path>
              <a:moveTo>
                <a:pt x="0" y="0"/>
              </a:moveTo>
              <a:lnTo>
                <a:pt x="0" y="159167"/>
              </a:lnTo>
              <a:lnTo>
                <a:pt x="2794937" y="159167"/>
              </a:lnTo>
              <a:lnTo>
                <a:pt x="2794937" y="325073"/>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EC518E-E8B6-FF4C-8C7E-4F0681A96AF7}">
      <dsp:nvSpPr>
        <dsp:cNvPr id="0" name=""/>
        <dsp:cNvSpPr/>
      </dsp:nvSpPr>
      <dsp:spPr>
        <a:xfrm>
          <a:off x="6363394" y="2551004"/>
          <a:ext cx="955936" cy="331812"/>
        </a:xfrm>
        <a:custGeom>
          <a:avLst/>
          <a:gdLst/>
          <a:ahLst/>
          <a:cxnLst/>
          <a:rect l="0" t="0" r="0" b="0"/>
          <a:pathLst>
            <a:path>
              <a:moveTo>
                <a:pt x="0" y="0"/>
              </a:moveTo>
              <a:lnTo>
                <a:pt x="0" y="165906"/>
              </a:lnTo>
              <a:lnTo>
                <a:pt x="955936" y="165906"/>
              </a:lnTo>
              <a:lnTo>
                <a:pt x="955936"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1A4C53-BF33-A443-8401-C24CA686EEC5}">
      <dsp:nvSpPr>
        <dsp:cNvPr id="0" name=""/>
        <dsp:cNvSpPr/>
      </dsp:nvSpPr>
      <dsp:spPr>
        <a:xfrm>
          <a:off x="5407457" y="2551004"/>
          <a:ext cx="955936" cy="331812"/>
        </a:xfrm>
        <a:custGeom>
          <a:avLst/>
          <a:gdLst/>
          <a:ahLst/>
          <a:cxnLst/>
          <a:rect l="0" t="0" r="0" b="0"/>
          <a:pathLst>
            <a:path>
              <a:moveTo>
                <a:pt x="955936" y="0"/>
              </a:moveTo>
              <a:lnTo>
                <a:pt x="955936" y="165906"/>
              </a:lnTo>
              <a:lnTo>
                <a:pt x="0" y="165906"/>
              </a:lnTo>
              <a:lnTo>
                <a:pt x="0"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568AF-4799-D84F-92C0-291183A4DB08}">
      <dsp:nvSpPr>
        <dsp:cNvPr id="0" name=""/>
        <dsp:cNvSpPr/>
      </dsp:nvSpPr>
      <dsp:spPr>
        <a:xfrm>
          <a:off x="3495584" y="2551004"/>
          <a:ext cx="2867810" cy="331812"/>
        </a:xfrm>
        <a:custGeom>
          <a:avLst/>
          <a:gdLst/>
          <a:ahLst/>
          <a:cxnLst/>
          <a:rect l="0" t="0" r="0" b="0"/>
          <a:pathLst>
            <a:path>
              <a:moveTo>
                <a:pt x="2867810" y="0"/>
              </a:moveTo>
              <a:lnTo>
                <a:pt x="2867810" y="165906"/>
              </a:lnTo>
              <a:lnTo>
                <a:pt x="0" y="165906"/>
              </a:lnTo>
              <a:lnTo>
                <a:pt x="0" y="331812"/>
              </a:lnTo>
            </a:path>
          </a:pathLst>
        </a:custGeom>
        <a:noFill/>
        <a:ln w="9525" cap="flat" cmpd="sng" algn="ctr">
          <a:solidFill>
            <a:schemeClr val="dk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3E2CBA-9168-A845-B52C-4302DD179DFF}">
      <dsp:nvSpPr>
        <dsp:cNvPr id="0" name=""/>
        <dsp:cNvSpPr/>
      </dsp:nvSpPr>
      <dsp:spPr>
        <a:xfrm>
          <a:off x="5573364" y="1760974"/>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RESEARCH INTERESTS</a:t>
          </a:r>
          <a:endParaRPr lang="en-US" sz="1700" kern="1200" dirty="0"/>
        </a:p>
      </dsp:txBody>
      <dsp:txXfrm>
        <a:off x="5573364" y="1760974"/>
        <a:ext cx="1580060" cy="790030"/>
      </dsp:txXfrm>
    </dsp:sp>
    <dsp:sp modelId="{8ADF453E-340A-594C-AE9F-EDCAB0416759}">
      <dsp:nvSpPr>
        <dsp:cNvPr id="0" name=""/>
        <dsp:cNvSpPr/>
      </dsp:nvSpPr>
      <dsp:spPr>
        <a:xfrm>
          <a:off x="2705553" y="2882817"/>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SPACE-BASED OPTICS</a:t>
          </a:r>
          <a:endParaRPr lang="en-US" sz="1700" kern="1200" dirty="0"/>
        </a:p>
      </dsp:txBody>
      <dsp:txXfrm>
        <a:off x="2705553" y="2882817"/>
        <a:ext cx="1580060" cy="790030"/>
      </dsp:txXfrm>
    </dsp:sp>
    <dsp:sp modelId="{E7CE3DE0-05D2-224C-985E-FD3D503E574B}">
      <dsp:nvSpPr>
        <dsp:cNvPr id="0" name=""/>
        <dsp:cNvSpPr/>
      </dsp:nvSpPr>
      <dsp:spPr>
        <a:xfrm>
          <a:off x="4617427" y="2882817"/>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MECHANICAL DESIGN</a:t>
          </a:r>
          <a:endParaRPr lang="en-US" sz="1700" kern="1200" dirty="0"/>
        </a:p>
      </dsp:txBody>
      <dsp:txXfrm>
        <a:off x="4617427" y="2882817"/>
        <a:ext cx="1580060" cy="790030"/>
      </dsp:txXfrm>
    </dsp:sp>
    <dsp:sp modelId="{E72F532F-DCDC-3648-AB99-D7A57F55805A}">
      <dsp:nvSpPr>
        <dsp:cNvPr id="0" name=""/>
        <dsp:cNvSpPr/>
      </dsp:nvSpPr>
      <dsp:spPr>
        <a:xfrm>
          <a:off x="6529300" y="2882817"/>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DYNAMIC CONTROL</a:t>
          </a:r>
          <a:endParaRPr lang="en-US" sz="1700" kern="1200" dirty="0"/>
        </a:p>
      </dsp:txBody>
      <dsp:txXfrm>
        <a:off x="6529300" y="2882817"/>
        <a:ext cx="1580060" cy="790030"/>
      </dsp:txXfrm>
    </dsp:sp>
    <dsp:sp modelId="{2B9F78DB-AD4D-1C4C-AD0B-0A8D7DB5FBCE}">
      <dsp:nvSpPr>
        <dsp:cNvPr id="0" name=""/>
        <dsp:cNvSpPr/>
      </dsp:nvSpPr>
      <dsp:spPr>
        <a:xfrm>
          <a:off x="8368301" y="2876078"/>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DYNAMIC OPTIMIZATION</a:t>
          </a:r>
          <a:endParaRPr lang="en-US" sz="1700" kern="1200" dirty="0"/>
        </a:p>
      </dsp:txBody>
      <dsp:txXfrm>
        <a:off x="8368301" y="2876078"/>
        <a:ext cx="1580060" cy="790030"/>
      </dsp:txXfrm>
    </dsp:sp>
    <dsp:sp modelId="{D1D671C8-7862-ED45-9F77-A8184BA4112F}">
      <dsp:nvSpPr>
        <dsp:cNvPr id="0" name=""/>
        <dsp:cNvSpPr/>
      </dsp:nvSpPr>
      <dsp:spPr>
        <a:xfrm>
          <a:off x="5808935" y="4452196"/>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EXPERIENCE</a:t>
          </a:r>
          <a:endParaRPr lang="en-US" sz="1700" kern="1200" dirty="0"/>
        </a:p>
      </dsp:txBody>
      <dsp:txXfrm>
        <a:off x="5808935" y="4452196"/>
        <a:ext cx="1580060" cy="790030"/>
      </dsp:txXfrm>
    </dsp:sp>
    <dsp:sp modelId="{3AC651C4-78EF-CA46-A5ED-70093BA0F86F}">
      <dsp:nvSpPr>
        <dsp:cNvPr id="0" name=""/>
        <dsp:cNvSpPr/>
      </dsp:nvSpPr>
      <dsp:spPr>
        <a:xfrm>
          <a:off x="2941125" y="5574039"/>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INNOVATIVE DESIGN</a:t>
          </a:r>
          <a:endParaRPr lang="en-US" sz="1700" kern="1200" dirty="0"/>
        </a:p>
      </dsp:txBody>
      <dsp:txXfrm>
        <a:off x="2941125" y="5574039"/>
        <a:ext cx="1580060" cy="790030"/>
      </dsp:txXfrm>
    </dsp:sp>
    <dsp:sp modelId="{526F5F5F-DA3A-784B-AA98-7EBC313DF577}">
      <dsp:nvSpPr>
        <dsp:cNvPr id="0" name=""/>
        <dsp:cNvSpPr/>
      </dsp:nvSpPr>
      <dsp:spPr>
        <a:xfrm>
          <a:off x="4852998" y="5574039"/>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UNIQUE SOLUTIONS</a:t>
          </a:r>
          <a:endParaRPr lang="en-US" sz="1700" kern="1200" dirty="0"/>
        </a:p>
      </dsp:txBody>
      <dsp:txXfrm>
        <a:off x="4852998" y="5574039"/>
        <a:ext cx="1580060" cy="790030"/>
      </dsp:txXfrm>
    </dsp:sp>
    <dsp:sp modelId="{02BC14CC-C9B8-3C45-99E6-E3E3529B5AA3}">
      <dsp:nvSpPr>
        <dsp:cNvPr id="0" name=""/>
        <dsp:cNvSpPr/>
      </dsp:nvSpPr>
      <dsp:spPr>
        <a:xfrm>
          <a:off x="6764872" y="5574039"/>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EFFICIENT MECHANICAL DESIGN</a:t>
          </a:r>
          <a:endParaRPr lang="en-US" sz="1700" kern="1200" dirty="0"/>
        </a:p>
      </dsp:txBody>
      <dsp:txXfrm>
        <a:off x="6764872" y="5574039"/>
        <a:ext cx="1580060" cy="790030"/>
      </dsp:txXfrm>
    </dsp:sp>
    <dsp:sp modelId="{D6232FB4-37A4-9A43-8667-AA85E6A0370A}">
      <dsp:nvSpPr>
        <dsp:cNvPr id="0" name=""/>
        <dsp:cNvSpPr/>
      </dsp:nvSpPr>
      <dsp:spPr>
        <a:xfrm>
          <a:off x="8676745" y="5574039"/>
          <a:ext cx="1580060" cy="79003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OPTICAL LAB EQUIPMENT</a:t>
          </a:r>
          <a:endParaRPr lang="en-US" sz="1700" kern="1200" dirty="0"/>
        </a:p>
      </dsp:txBody>
      <dsp:txXfrm>
        <a:off x="8676745" y="5574039"/>
        <a:ext cx="1580060" cy="790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F0688-482C-7349-91D5-8847017345D7}">
      <dsp:nvSpPr>
        <dsp:cNvPr id="0" name=""/>
        <dsp:cNvSpPr/>
      </dsp:nvSpPr>
      <dsp:spPr>
        <a:xfrm>
          <a:off x="0" y="0"/>
          <a:ext cx="5880051" cy="906897"/>
        </a:xfrm>
        <a:prstGeom prst="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OPTICAL PRESCRIPTION</a:t>
          </a:r>
          <a:endParaRPr lang="en-US" sz="2400" kern="1200" dirty="0"/>
        </a:p>
      </dsp:txBody>
      <dsp:txXfrm>
        <a:off x="26562" y="26562"/>
        <a:ext cx="4795331" cy="853773"/>
      </dsp:txXfrm>
    </dsp:sp>
    <dsp:sp modelId="{63E41329-569D-584D-B376-E4A81BC4A6C1}">
      <dsp:nvSpPr>
        <dsp:cNvPr id="0" name=""/>
        <dsp:cNvSpPr/>
      </dsp:nvSpPr>
      <dsp:spPr>
        <a:xfrm>
          <a:off x="439094" y="1032855"/>
          <a:ext cx="5880051" cy="90689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ZEMAX STATIC SIMULATION</a:t>
          </a:r>
          <a:endParaRPr lang="en-US" sz="2400" kern="1200" dirty="0"/>
        </a:p>
      </dsp:txBody>
      <dsp:txXfrm>
        <a:off x="465656" y="1059417"/>
        <a:ext cx="4798348" cy="853773"/>
      </dsp:txXfrm>
    </dsp:sp>
    <dsp:sp modelId="{90365852-ACAA-E141-A75D-0916A52767E0}">
      <dsp:nvSpPr>
        <dsp:cNvPr id="0" name=""/>
        <dsp:cNvSpPr/>
      </dsp:nvSpPr>
      <dsp:spPr>
        <a:xfrm>
          <a:off x="878189" y="2065711"/>
          <a:ext cx="5880051" cy="90689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ZEMAX QUASI-DYNAMIC SIMULATION</a:t>
          </a:r>
          <a:endParaRPr lang="en-US" sz="2400" kern="1200" dirty="0"/>
        </a:p>
      </dsp:txBody>
      <dsp:txXfrm>
        <a:off x="904751" y="2092273"/>
        <a:ext cx="4798348" cy="853773"/>
      </dsp:txXfrm>
    </dsp:sp>
    <dsp:sp modelId="{40E64D56-7CFA-9947-B917-809B676B5DE5}">
      <dsp:nvSpPr>
        <dsp:cNvPr id="0" name=""/>
        <dsp:cNvSpPr/>
      </dsp:nvSpPr>
      <dsp:spPr>
        <a:xfrm>
          <a:off x="1317284" y="3098566"/>
          <a:ext cx="5880051" cy="906897"/>
        </a:xfrm>
        <a:prstGeom prst="roundRect">
          <a:avLst>
            <a:gd name="adj" fmla="val 10000"/>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DYNAMIC FEA SIMULATION</a:t>
          </a:r>
          <a:endParaRPr lang="en-US" sz="2400" kern="1200" dirty="0"/>
        </a:p>
      </dsp:txBody>
      <dsp:txXfrm>
        <a:off x="1343846" y="3125128"/>
        <a:ext cx="4798348" cy="853773"/>
      </dsp:txXfrm>
    </dsp:sp>
    <dsp:sp modelId="{4959701F-9963-3E44-8639-78C0068303D8}">
      <dsp:nvSpPr>
        <dsp:cNvPr id="0" name=""/>
        <dsp:cNvSpPr/>
      </dsp:nvSpPr>
      <dsp:spPr>
        <a:xfrm>
          <a:off x="1756378" y="4131422"/>
          <a:ext cx="5880051" cy="906897"/>
        </a:xfrm>
        <a:prstGeom prst="roundRect">
          <a:avLst>
            <a:gd name="adj" fmla="val 10000"/>
          </a:avLst>
        </a:prstGeom>
        <a:solidFill>
          <a:srgbClr val="008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DYNAMIC OPTIMAL CONTROL</a:t>
          </a:r>
          <a:endParaRPr lang="en-US" sz="2400" kern="1200" dirty="0"/>
        </a:p>
      </dsp:txBody>
      <dsp:txXfrm>
        <a:off x="1782940" y="4157984"/>
        <a:ext cx="4798348" cy="853773"/>
      </dsp:txXfrm>
    </dsp:sp>
    <dsp:sp modelId="{DC9A45BE-6579-0E49-8EF6-A9A6000E187A}">
      <dsp:nvSpPr>
        <dsp:cNvPr id="0" name=""/>
        <dsp:cNvSpPr/>
      </dsp:nvSpPr>
      <dsp:spPr>
        <a:xfrm>
          <a:off x="5290567" y="662539"/>
          <a:ext cx="589483" cy="589483"/>
        </a:xfrm>
        <a:prstGeom prst="downArrow">
          <a:avLst>
            <a:gd name="adj1" fmla="val 55000"/>
            <a:gd name="adj2" fmla="val 45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423201" y="662539"/>
        <a:ext cx="324215" cy="443586"/>
      </dsp:txXfrm>
    </dsp:sp>
    <dsp:sp modelId="{B5F3F4BA-5297-B541-9B89-58FCEF123703}">
      <dsp:nvSpPr>
        <dsp:cNvPr id="0" name=""/>
        <dsp:cNvSpPr/>
      </dsp:nvSpPr>
      <dsp:spPr>
        <a:xfrm>
          <a:off x="5729662" y="1695394"/>
          <a:ext cx="589483" cy="589483"/>
        </a:xfrm>
        <a:prstGeom prst="downArrow">
          <a:avLst>
            <a:gd name="adj1" fmla="val 55000"/>
            <a:gd name="adj2" fmla="val 45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862296" y="1695394"/>
        <a:ext cx="324215" cy="443586"/>
      </dsp:txXfrm>
    </dsp:sp>
    <dsp:sp modelId="{09880AFC-2C14-A345-9620-9C4441705CBA}">
      <dsp:nvSpPr>
        <dsp:cNvPr id="0" name=""/>
        <dsp:cNvSpPr/>
      </dsp:nvSpPr>
      <dsp:spPr>
        <a:xfrm>
          <a:off x="6168757" y="2713135"/>
          <a:ext cx="589483" cy="589483"/>
        </a:xfrm>
        <a:prstGeom prst="downArrow">
          <a:avLst>
            <a:gd name="adj1" fmla="val 55000"/>
            <a:gd name="adj2" fmla="val 45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6301391" y="2713135"/>
        <a:ext cx="324215" cy="443586"/>
      </dsp:txXfrm>
    </dsp:sp>
    <dsp:sp modelId="{DB068C8F-0394-AD42-8F8E-8897D9973568}">
      <dsp:nvSpPr>
        <dsp:cNvPr id="0" name=""/>
        <dsp:cNvSpPr/>
      </dsp:nvSpPr>
      <dsp:spPr>
        <a:xfrm>
          <a:off x="6607851" y="3756067"/>
          <a:ext cx="589483" cy="589483"/>
        </a:xfrm>
        <a:prstGeom prst="downArrow">
          <a:avLst>
            <a:gd name="adj1" fmla="val 55000"/>
            <a:gd name="adj2" fmla="val 45000"/>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6740485" y="3756067"/>
        <a:ext cx="324215" cy="443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8276B-ECC1-3540-A0CC-8D1089B868EB}">
      <dsp:nvSpPr>
        <dsp:cNvPr id="0" name=""/>
        <dsp:cNvSpPr/>
      </dsp:nvSpPr>
      <dsp:spPr>
        <a:xfrm rot="5400000">
          <a:off x="4622202" y="-1655869"/>
          <a:ext cx="1326058"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Generate linear models for the </a:t>
          </a:r>
          <a:r>
            <a:rPr lang="en-US" sz="1800" kern="1200" dirty="0" err="1" smtClean="0"/>
            <a:t>CTEx</a:t>
          </a:r>
          <a:r>
            <a:rPr lang="en-US" sz="1800" kern="1200" dirty="0" smtClean="0"/>
            <a:t> telescope as-is</a:t>
          </a:r>
          <a:endParaRPr lang="en-US" sz="1800" kern="1200" dirty="0"/>
        </a:p>
        <a:p>
          <a:pPr marL="171450" lvl="1" indent="-171450" algn="l" defTabSz="800100">
            <a:lnSpc>
              <a:spcPct val="90000"/>
            </a:lnSpc>
            <a:spcBef>
              <a:spcPct val="0"/>
            </a:spcBef>
            <a:spcAft>
              <a:spcPct val="15000"/>
            </a:spcAft>
            <a:buChar char="••"/>
          </a:pPr>
          <a:r>
            <a:rPr lang="en-US" sz="1800" kern="1200" dirty="0" smtClean="0"/>
            <a:t>Validate models by test and simulation</a:t>
          </a:r>
          <a:endParaRPr lang="en-US" sz="1800" kern="1200" dirty="0"/>
        </a:p>
      </dsp:txBody>
      <dsp:txXfrm rot="-5400000">
        <a:off x="2798064" y="233002"/>
        <a:ext cx="4909603" cy="1196592"/>
      </dsp:txXfrm>
    </dsp:sp>
    <dsp:sp modelId="{DD29F5FA-0467-AA43-85FE-134E538FCF61}">
      <dsp:nvSpPr>
        <dsp:cNvPr id="0" name=""/>
        <dsp:cNvSpPr/>
      </dsp:nvSpPr>
      <dsp:spPr>
        <a:xfrm>
          <a:off x="0" y="2511"/>
          <a:ext cx="2798064" cy="165757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1) Linear Telescope Models</a:t>
          </a:r>
          <a:endParaRPr lang="en-US" sz="3000" kern="1200" dirty="0"/>
        </a:p>
      </dsp:txBody>
      <dsp:txXfrm>
        <a:off x="80916" y="83427"/>
        <a:ext cx="2636232" cy="1495741"/>
      </dsp:txXfrm>
    </dsp:sp>
    <dsp:sp modelId="{1659D7E5-D1EE-A249-9D88-70C7A0206CE5}">
      <dsp:nvSpPr>
        <dsp:cNvPr id="0" name=""/>
        <dsp:cNvSpPr/>
      </dsp:nvSpPr>
      <dsp:spPr>
        <a:xfrm rot="5400000">
          <a:off x="4622202" y="84581"/>
          <a:ext cx="1326058"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Start with SSM and FSM</a:t>
          </a:r>
          <a:endParaRPr lang="en-US" sz="1800" kern="1200" dirty="0"/>
        </a:p>
        <a:p>
          <a:pPr marL="171450" lvl="1" indent="-171450" algn="l" defTabSz="800100">
            <a:lnSpc>
              <a:spcPct val="90000"/>
            </a:lnSpc>
            <a:spcBef>
              <a:spcPct val="0"/>
            </a:spcBef>
            <a:spcAft>
              <a:spcPct val="15000"/>
            </a:spcAft>
            <a:buChar char="••"/>
          </a:pPr>
          <a:r>
            <a:rPr lang="en-US" sz="1800" kern="1200" dirty="0" smtClean="0"/>
            <a:t>Perform system ID and generate influence matrices for control</a:t>
          </a:r>
          <a:endParaRPr lang="en-US" sz="1800" kern="1200" dirty="0"/>
        </a:p>
        <a:p>
          <a:pPr marL="171450" lvl="1" indent="-171450" algn="l" defTabSz="800100">
            <a:lnSpc>
              <a:spcPct val="90000"/>
            </a:lnSpc>
            <a:spcBef>
              <a:spcPct val="0"/>
            </a:spcBef>
            <a:spcAft>
              <a:spcPct val="15000"/>
            </a:spcAft>
            <a:buChar char="••"/>
          </a:pPr>
          <a:r>
            <a:rPr lang="en-US" sz="1800" kern="1200" dirty="0" smtClean="0"/>
            <a:t>Simplified analysis to validate research goal</a:t>
          </a:r>
          <a:endParaRPr lang="en-US" sz="1800" kern="1200" dirty="0"/>
        </a:p>
      </dsp:txBody>
      <dsp:txXfrm rot="-5400000">
        <a:off x="2798064" y="1973453"/>
        <a:ext cx="4909603" cy="1196592"/>
      </dsp:txXfrm>
    </dsp:sp>
    <dsp:sp modelId="{8E730678-F8B6-7E47-A2DB-C4F27887230C}">
      <dsp:nvSpPr>
        <dsp:cNvPr id="0" name=""/>
        <dsp:cNvSpPr/>
      </dsp:nvSpPr>
      <dsp:spPr>
        <a:xfrm>
          <a:off x="0" y="1742963"/>
          <a:ext cx="2798064" cy="165757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2) Hardware-In-The-Loop Controller</a:t>
          </a:r>
          <a:endParaRPr lang="en-US" sz="3000" kern="1200" dirty="0"/>
        </a:p>
      </dsp:txBody>
      <dsp:txXfrm>
        <a:off x="80916" y="1823879"/>
        <a:ext cx="2636232" cy="1495741"/>
      </dsp:txXfrm>
    </dsp:sp>
    <dsp:sp modelId="{8AC5680E-BFF8-CB4D-AD55-307E786E2098}">
      <dsp:nvSpPr>
        <dsp:cNvPr id="0" name=""/>
        <dsp:cNvSpPr/>
      </dsp:nvSpPr>
      <dsp:spPr>
        <a:xfrm rot="5400000">
          <a:off x="4622202" y="1825033"/>
          <a:ext cx="1326058"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Design and incorporate additional actuators (i.e. Deformable Mirror)</a:t>
          </a:r>
          <a:endParaRPr lang="en-US" sz="1800" kern="1200" dirty="0"/>
        </a:p>
        <a:p>
          <a:pPr marL="171450" lvl="1" indent="-171450" algn="l" defTabSz="800100">
            <a:lnSpc>
              <a:spcPct val="90000"/>
            </a:lnSpc>
            <a:spcBef>
              <a:spcPct val="0"/>
            </a:spcBef>
            <a:spcAft>
              <a:spcPct val="15000"/>
            </a:spcAft>
            <a:buChar char="••"/>
          </a:pPr>
          <a:r>
            <a:rPr lang="en-US" sz="1800" kern="1200" dirty="0" smtClean="0"/>
            <a:t>Simulate advantages of deformable mirror in </a:t>
          </a:r>
          <a:r>
            <a:rPr lang="en-US" sz="1800" kern="1200" dirty="0" err="1" smtClean="0"/>
            <a:t>Zemax</a:t>
          </a:r>
          <a:endParaRPr lang="en-US" sz="1800" kern="1200" dirty="0"/>
        </a:p>
      </dsp:txBody>
      <dsp:txXfrm rot="-5400000">
        <a:off x="2798064" y="3713905"/>
        <a:ext cx="4909603" cy="1196592"/>
      </dsp:txXfrm>
    </dsp:sp>
    <dsp:sp modelId="{C0787C49-7CE2-0346-8C6A-EBCE9D423ADF}">
      <dsp:nvSpPr>
        <dsp:cNvPr id="0" name=""/>
        <dsp:cNvSpPr/>
      </dsp:nvSpPr>
      <dsp:spPr>
        <a:xfrm>
          <a:off x="0" y="3483415"/>
          <a:ext cx="2798064" cy="165757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3) Actuator Design and Incorporation</a:t>
          </a:r>
          <a:endParaRPr lang="en-US" sz="3000" kern="1200" dirty="0"/>
        </a:p>
      </dsp:txBody>
      <dsp:txXfrm>
        <a:off x="80916" y="3564331"/>
        <a:ext cx="2636232" cy="14957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8276B-ECC1-3540-A0CC-8D1089B868EB}">
      <dsp:nvSpPr>
        <dsp:cNvPr id="0" name=""/>
        <dsp:cNvSpPr/>
      </dsp:nvSpPr>
      <dsp:spPr>
        <a:xfrm rot="5400000">
          <a:off x="4622202" y="-1655869"/>
          <a:ext cx="1326058"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System: nonlinearities, actuator response</a:t>
          </a:r>
          <a:endParaRPr lang="en-US" sz="1800" kern="1200" dirty="0"/>
        </a:p>
        <a:p>
          <a:pPr marL="171450" lvl="1" indent="-171450" algn="l" defTabSz="800100">
            <a:lnSpc>
              <a:spcPct val="90000"/>
            </a:lnSpc>
            <a:spcBef>
              <a:spcPct val="0"/>
            </a:spcBef>
            <a:spcAft>
              <a:spcPct val="15000"/>
            </a:spcAft>
            <a:buChar char="••"/>
          </a:pPr>
          <a:r>
            <a:rPr lang="en-US" sz="1800" kern="1200" dirty="0" smtClean="0"/>
            <a:t>Environment: motor vibration, gravity, thermal, space station, slew maneuvers</a:t>
          </a:r>
          <a:endParaRPr lang="en-US" sz="1800" kern="1200" dirty="0"/>
        </a:p>
      </dsp:txBody>
      <dsp:txXfrm rot="-5400000">
        <a:off x="2798064" y="233002"/>
        <a:ext cx="4909603" cy="1196592"/>
      </dsp:txXfrm>
    </dsp:sp>
    <dsp:sp modelId="{DD29F5FA-0467-AA43-85FE-134E538FCF61}">
      <dsp:nvSpPr>
        <dsp:cNvPr id="0" name=""/>
        <dsp:cNvSpPr/>
      </dsp:nvSpPr>
      <dsp:spPr>
        <a:xfrm>
          <a:off x="0" y="2511"/>
          <a:ext cx="2798064" cy="165757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4) Generate Uncertainty Models of System and Environment</a:t>
          </a:r>
          <a:endParaRPr lang="en-US" sz="2200" kern="1200" dirty="0"/>
        </a:p>
      </dsp:txBody>
      <dsp:txXfrm>
        <a:off x="80916" y="83427"/>
        <a:ext cx="2636232" cy="1495741"/>
      </dsp:txXfrm>
    </dsp:sp>
    <dsp:sp modelId="{1659D7E5-D1EE-A249-9D88-70C7A0206CE5}">
      <dsp:nvSpPr>
        <dsp:cNvPr id="0" name=""/>
        <dsp:cNvSpPr/>
      </dsp:nvSpPr>
      <dsp:spPr>
        <a:xfrm rot="5400000">
          <a:off x="4622202" y="84581"/>
          <a:ext cx="1326058"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LQR for real-time disturbance rejection simulation</a:t>
          </a:r>
          <a:endParaRPr lang="en-US" sz="1800" kern="1200" dirty="0"/>
        </a:p>
        <a:p>
          <a:pPr marL="171450" lvl="1" indent="-171450" algn="l" defTabSz="800100">
            <a:lnSpc>
              <a:spcPct val="90000"/>
            </a:lnSpc>
            <a:spcBef>
              <a:spcPct val="0"/>
            </a:spcBef>
            <a:spcAft>
              <a:spcPct val="15000"/>
            </a:spcAft>
            <a:buChar char="••"/>
          </a:pPr>
          <a:r>
            <a:rPr lang="en-US" sz="1800" kern="1200" dirty="0" smtClean="0"/>
            <a:t>Direct and indirect optimization methods for idealized performance with a priori inputs</a:t>
          </a:r>
          <a:endParaRPr lang="en-US" sz="1800" kern="1200" dirty="0"/>
        </a:p>
      </dsp:txBody>
      <dsp:txXfrm rot="-5400000">
        <a:off x="2798064" y="1973453"/>
        <a:ext cx="4909603" cy="1196592"/>
      </dsp:txXfrm>
    </dsp:sp>
    <dsp:sp modelId="{8E730678-F8B6-7E47-A2DB-C4F27887230C}">
      <dsp:nvSpPr>
        <dsp:cNvPr id="0" name=""/>
        <dsp:cNvSpPr/>
      </dsp:nvSpPr>
      <dsp:spPr>
        <a:xfrm>
          <a:off x="0" y="1742963"/>
          <a:ext cx="2798064" cy="165757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5) Optimized Dynamic Control</a:t>
          </a:r>
          <a:endParaRPr lang="en-US" sz="2200" kern="1200" dirty="0"/>
        </a:p>
      </dsp:txBody>
      <dsp:txXfrm>
        <a:off x="80916" y="1823879"/>
        <a:ext cx="2636232" cy="1495741"/>
      </dsp:txXfrm>
    </dsp:sp>
    <dsp:sp modelId="{8AC5680E-BFF8-CB4D-AD55-307E786E2098}">
      <dsp:nvSpPr>
        <dsp:cNvPr id="0" name=""/>
        <dsp:cNvSpPr/>
      </dsp:nvSpPr>
      <dsp:spPr>
        <a:xfrm rot="5400000">
          <a:off x="4622202" y="1825033"/>
          <a:ext cx="1326058"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Establish design parameters to optimize</a:t>
          </a:r>
          <a:endParaRPr lang="en-US" sz="1800" kern="1200" dirty="0"/>
        </a:p>
        <a:p>
          <a:pPr marL="171450" lvl="1" indent="-171450" algn="l" defTabSz="800100">
            <a:lnSpc>
              <a:spcPct val="90000"/>
            </a:lnSpc>
            <a:spcBef>
              <a:spcPct val="0"/>
            </a:spcBef>
            <a:spcAft>
              <a:spcPct val="15000"/>
            </a:spcAft>
            <a:buChar char="••"/>
          </a:pPr>
          <a:r>
            <a:rPr lang="en-US" sz="1800" kern="1200" dirty="0" smtClean="0"/>
            <a:t>Search method for set of parameters to yield the minimum cost</a:t>
          </a:r>
          <a:endParaRPr lang="en-US" sz="1800" kern="1200" dirty="0"/>
        </a:p>
      </dsp:txBody>
      <dsp:txXfrm rot="-5400000">
        <a:off x="2798064" y="3713905"/>
        <a:ext cx="4909603" cy="1196592"/>
      </dsp:txXfrm>
    </dsp:sp>
    <dsp:sp modelId="{C0787C49-7CE2-0346-8C6A-EBCE9D423ADF}">
      <dsp:nvSpPr>
        <dsp:cNvPr id="0" name=""/>
        <dsp:cNvSpPr/>
      </dsp:nvSpPr>
      <dsp:spPr>
        <a:xfrm>
          <a:off x="0" y="3483415"/>
          <a:ext cx="2798064" cy="165757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t>6) Optimize Optical System Design on Dynamic Control Performance  </a:t>
          </a:r>
          <a:endParaRPr lang="en-US" sz="2200" kern="1200" dirty="0"/>
        </a:p>
      </dsp:txBody>
      <dsp:txXfrm>
        <a:off x="80916" y="3564331"/>
        <a:ext cx="2636232" cy="14957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8276B-ECC1-3540-A0CC-8D1089B868EB}">
      <dsp:nvSpPr>
        <dsp:cNvPr id="0" name=""/>
        <dsp:cNvSpPr/>
      </dsp:nvSpPr>
      <dsp:spPr>
        <a:xfrm rot="5400000">
          <a:off x="4281646" y="-1232623"/>
          <a:ext cx="2007170"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Generate nonlinear analytical system models</a:t>
          </a:r>
          <a:endParaRPr lang="en-US" sz="2400" kern="1200" dirty="0"/>
        </a:p>
        <a:p>
          <a:pPr marL="228600" lvl="1" indent="-228600" algn="l" defTabSz="1066800">
            <a:lnSpc>
              <a:spcPct val="90000"/>
            </a:lnSpc>
            <a:spcBef>
              <a:spcPct val="0"/>
            </a:spcBef>
            <a:spcAft>
              <a:spcPct val="15000"/>
            </a:spcAft>
            <a:buChar char="••"/>
          </a:pPr>
          <a:r>
            <a:rPr lang="en-US" sz="2400" kern="1200" dirty="0" smtClean="0"/>
            <a:t>Analyze effects of nonlinearities and estimate the effects of parameter changes</a:t>
          </a:r>
          <a:endParaRPr lang="en-US" sz="2400" kern="1200" dirty="0"/>
        </a:p>
      </dsp:txBody>
      <dsp:txXfrm rot="-5400000">
        <a:off x="2798063" y="348942"/>
        <a:ext cx="4876354" cy="1811206"/>
      </dsp:txXfrm>
    </dsp:sp>
    <dsp:sp modelId="{DD29F5FA-0467-AA43-85FE-134E538FCF61}">
      <dsp:nvSpPr>
        <dsp:cNvPr id="0" name=""/>
        <dsp:cNvSpPr/>
      </dsp:nvSpPr>
      <dsp:spPr>
        <a:xfrm>
          <a:off x="0" y="62"/>
          <a:ext cx="2798064" cy="250896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7) Nonlinear Analytical Analysis</a:t>
          </a:r>
          <a:endParaRPr lang="en-US" sz="3300" kern="1200" dirty="0"/>
        </a:p>
      </dsp:txBody>
      <dsp:txXfrm>
        <a:off x="122477" y="122539"/>
        <a:ext cx="2553110" cy="2264009"/>
      </dsp:txXfrm>
    </dsp:sp>
    <dsp:sp modelId="{1659D7E5-D1EE-A249-9D88-70C7A0206CE5}">
      <dsp:nvSpPr>
        <dsp:cNvPr id="0" name=""/>
        <dsp:cNvSpPr/>
      </dsp:nvSpPr>
      <dsp:spPr>
        <a:xfrm rot="5400000">
          <a:off x="4281646" y="1401787"/>
          <a:ext cx="2007170" cy="4974336"/>
        </a:xfrm>
        <a:prstGeom prst="round2SameRect">
          <a:avLst/>
        </a:prstGeom>
        <a:solidFill>
          <a:schemeClr val="accent4">
            <a:alpha val="90000"/>
            <a:tint val="40000"/>
            <a:hueOff val="0"/>
            <a:satOff val="0"/>
            <a:lumOff val="0"/>
            <a:alphaOff val="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Design an optimized controller considering nonlinearities</a:t>
          </a:r>
          <a:endParaRPr lang="en-US" sz="2400" kern="1200" dirty="0"/>
        </a:p>
        <a:p>
          <a:pPr marL="228600" lvl="1" indent="-228600" algn="l" defTabSz="1066800">
            <a:lnSpc>
              <a:spcPct val="90000"/>
            </a:lnSpc>
            <a:spcBef>
              <a:spcPct val="0"/>
            </a:spcBef>
            <a:spcAft>
              <a:spcPct val="15000"/>
            </a:spcAft>
            <a:buChar char="••"/>
          </a:pPr>
          <a:r>
            <a:rPr lang="en-US" sz="2400" kern="1200" dirty="0" smtClean="0"/>
            <a:t>Compare linear and nonlinear controller performance</a:t>
          </a:r>
          <a:endParaRPr lang="en-US" sz="2400" kern="1200" dirty="0"/>
        </a:p>
      </dsp:txBody>
      <dsp:txXfrm rot="-5400000">
        <a:off x="2798063" y="2983352"/>
        <a:ext cx="4876354" cy="1811206"/>
      </dsp:txXfrm>
    </dsp:sp>
    <dsp:sp modelId="{8E730678-F8B6-7E47-A2DB-C4F27887230C}">
      <dsp:nvSpPr>
        <dsp:cNvPr id="0" name=""/>
        <dsp:cNvSpPr/>
      </dsp:nvSpPr>
      <dsp:spPr>
        <a:xfrm>
          <a:off x="0" y="2634474"/>
          <a:ext cx="2798064" cy="250896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smtClean="0"/>
            <a:t>8) Nonlinear Optimal Control Methods</a:t>
          </a:r>
          <a:endParaRPr lang="en-US" sz="3300" kern="1200" dirty="0"/>
        </a:p>
      </dsp:txBody>
      <dsp:txXfrm>
        <a:off x="122477" y="2756951"/>
        <a:ext cx="2553110" cy="22640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4" name="Text Box 8"/>
          <p:cNvSpPr txBox="1">
            <a:spLocks noGrp="1" noChangeArrowheads="1"/>
          </p:cNvSpPr>
          <p:nvPr>
            <p:ph type="sldNum" sz="quarter" idx="3"/>
          </p:nvPr>
        </p:nvSpPr>
        <p:spPr bwMode="auto">
          <a:xfrm>
            <a:off x="3912338" y="8683539"/>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13321" eaLnBrk="0" hangingPunct="0">
              <a:defRPr sz="1200" b="1">
                <a:latin typeface="Arial" charset="0"/>
                <a:cs typeface="+mn-cs"/>
              </a:defRPr>
            </a:lvl1pPr>
          </a:lstStyle>
          <a:p>
            <a:pPr>
              <a:defRPr/>
            </a:pPr>
            <a:fld id="{D8142242-0569-4650-B22D-6C5CB09C0693}" type="slidenum">
              <a:rPr lang="en-US"/>
              <a:pPr>
                <a:defRPr/>
              </a:pPr>
              <a:t>‹#›</a:t>
            </a:fld>
            <a:endParaRPr lang="en-US"/>
          </a:p>
          <a:p>
            <a:pPr>
              <a:defRPr/>
            </a:pPr>
            <a:r>
              <a:rPr lang="en-US"/>
              <a:t>SENG 565: Air Force Institute of Technology</a:t>
            </a:r>
          </a:p>
          <a:p>
            <a:pPr>
              <a:defRPr/>
            </a:pPr>
            <a:r>
              <a:rPr lang="en-US"/>
              <a:t>Dr Rich Cobb,  e-mail:Richard.Cobb@afit.edu</a:t>
            </a:r>
          </a:p>
        </p:txBody>
      </p:sp>
      <p:sp>
        <p:nvSpPr>
          <p:cNvPr id="24578" name="Rectangle 2"/>
          <p:cNvSpPr>
            <a:spLocks noGrp="1" noChangeArrowheads="1"/>
          </p:cNvSpPr>
          <p:nvPr>
            <p:ph type="hdr" sz="quarter"/>
          </p:nvPr>
        </p:nvSpPr>
        <p:spPr bwMode="auto">
          <a:xfrm>
            <a:off x="0" y="466412"/>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24579" name="Rectangle 3"/>
          <p:cNvSpPr>
            <a:spLocks noGrp="1" noChangeArrowheads="1"/>
          </p:cNvSpPr>
          <p:nvPr>
            <p:ph type="dt" sz="quarter"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4580" name="Rectangle 4"/>
          <p:cNvSpPr>
            <a:spLocks noGrp="1" noChangeArrowheads="1"/>
          </p:cNvSpPr>
          <p:nvPr>
            <p:ph type="ftr" sz="quarter" idx="2"/>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Tree>
    <p:extLst>
      <p:ext uri="{BB962C8B-B14F-4D97-AF65-F5344CB8AC3E}">
        <p14:creationId xmlns:p14="http://schemas.microsoft.com/office/powerpoint/2010/main" val="11205557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5" name="Rectangle 3"/>
          <p:cNvSpPr>
            <a:spLocks noGrp="1" noChangeArrowheads="1"/>
          </p:cNvSpPr>
          <p:nvPr>
            <p:ph type="dt" idx="1"/>
          </p:nvPr>
        </p:nvSpPr>
        <p:spPr bwMode="auto">
          <a:xfrm>
            <a:off x="3972773" y="0"/>
            <a:ext cx="3037628" cy="46482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lvl1pPr algn="r" defTabSz="932415" eaLnBrk="0" hangingPunct="0">
              <a:defRPr sz="1200">
                <a:latin typeface="Times New Roman" pitchFamily="18" charset="0"/>
                <a:cs typeface="+mn-cs"/>
              </a:defRPr>
            </a:lvl1pPr>
          </a:lstStyle>
          <a:p>
            <a:pPr>
              <a:defRPr/>
            </a:pPr>
            <a:endParaRPr lang="en-US"/>
          </a:p>
        </p:txBody>
      </p:sp>
      <p:sp>
        <p:nvSpPr>
          <p:cNvPr id="279556"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35144" y="4415790"/>
            <a:ext cx="5140112" cy="4183380"/>
          </a:xfrm>
          <a:prstGeom prst="rect">
            <a:avLst/>
          </a:prstGeom>
          <a:noFill/>
          <a:ln w="9525">
            <a:noFill/>
            <a:miter lim="800000"/>
            <a:headEnd/>
            <a:tailEnd/>
          </a:ln>
          <a:effectLst/>
        </p:spPr>
        <p:txBody>
          <a:bodyPr vert="horz" wrap="square" lIns="93178" tIns="46591" rIns="93178" bIns="465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defTabSz="932415" eaLnBrk="0" hangingPunct="0">
              <a:defRPr sz="1200">
                <a:latin typeface="Times New Roman" pitchFamily="18" charset="0"/>
                <a:cs typeface="+mn-cs"/>
              </a:defRPr>
            </a:lvl1pPr>
          </a:lstStyle>
          <a:p>
            <a:pPr>
              <a:defRPr/>
            </a:pPr>
            <a:endParaRPr lang="en-US"/>
          </a:p>
        </p:txBody>
      </p:sp>
      <p:sp>
        <p:nvSpPr>
          <p:cNvPr id="18439" name="Rectangle 7"/>
          <p:cNvSpPr>
            <a:spLocks noGrp="1" noChangeArrowheads="1"/>
          </p:cNvSpPr>
          <p:nvPr>
            <p:ph type="sldNum" sz="quarter" idx="5"/>
          </p:nvPr>
        </p:nvSpPr>
        <p:spPr bwMode="auto">
          <a:xfrm>
            <a:off x="3972773" y="8831580"/>
            <a:ext cx="3037628" cy="464820"/>
          </a:xfrm>
          <a:prstGeom prst="rect">
            <a:avLst/>
          </a:prstGeom>
          <a:noFill/>
          <a:ln w="9525">
            <a:noFill/>
            <a:miter lim="800000"/>
            <a:headEnd/>
            <a:tailEnd/>
          </a:ln>
          <a:effectLst/>
        </p:spPr>
        <p:txBody>
          <a:bodyPr vert="horz" wrap="square" lIns="93178" tIns="46591" rIns="93178" bIns="46591" numCol="1" anchor="b" anchorCtr="0" compatLnSpc="1">
            <a:prstTxWarp prst="textNoShape">
              <a:avLst/>
            </a:prstTxWarp>
          </a:bodyPr>
          <a:lstStyle>
            <a:lvl1pPr algn="r" defTabSz="932415" eaLnBrk="0" hangingPunct="0">
              <a:defRPr sz="1200">
                <a:latin typeface="Times New Roman" pitchFamily="18" charset="0"/>
                <a:cs typeface="+mn-cs"/>
              </a:defRPr>
            </a:lvl1pPr>
          </a:lstStyle>
          <a:p>
            <a:pPr>
              <a:defRPr/>
            </a:pPr>
            <a:fld id="{DCC060BD-9434-4873-89C4-2B1046CCE161}" type="slidenum">
              <a:rPr lang="en-US"/>
              <a:pPr>
                <a:defRPr/>
              </a:pPr>
              <a:t>‹#›</a:t>
            </a:fld>
            <a:endParaRPr lang="en-US"/>
          </a:p>
        </p:txBody>
      </p:sp>
    </p:spTree>
    <p:extLst>
      <p:ext uri="{BB962C8B-B14F-4D97-AF65-F5344CB8AC3E}">
        <p14:creationId xmlns:p14="http://schemas.microsoft.com/office/powerpoint/2010/main" val="34940831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p:txBody>
          <a:bodyPr/>
          <a:lstStyle/>
          <a:p>
            <a:pPr>
              <a:defRPr/>
            </a:pPr>
            <a:fld id="{21D16637-25A3-4EF5-B42F-477DF7B6E1AE}" type="slidenum">
              <a:rPr lang="en-US" smtClean="0"/>
              <a:pPr>
                <a:defRPr/>
              </a:pPr>
              <a:t>1</a:t>
            </a:fld>
            <a:endParaRPr lang="en-US"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11</a:t>
            </a:fld>
            <a:endParaRPr lang="en-US"/>
          </a:p>
        </p:txBody>
      </p:sp>
    </p:spTree>
    <p:extLst>
      <p:ext uri="{BB962C8B-B14F-4D97-AF65-F5344CB8AC3E}">
        <p14:creationId xmlns:p14="http://schemas.microsoft.com/office/powerpoint/2010/main" val="390955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together</a:t>
            </a:r>
            <a:r>
              <a:rPr lang="en-US" baseline="0" dirty="0" smtClean="0"/>
              <a:t> meeting</a:t>
            </a:r>
          </a:p>
          <a:p>
            <a:endParaRPr lang="en-US" baseline="0" dirty="0" smtClean="0"/>
          </a:p>
          <a:p>
            <a:r>
              <a:rPr lang="en-US" baseline="0" dirty="0" smtClean="0"/>
              <a:t>Specify </a:t>
            </a:r>
            <a:r>
              <a:rPr lang="en-US" baseline="0" smtClean="0"/>
              <a:t>clear objectives</a:t>
            </a:r>
          </a:p>
          <a:p>
            <a:r>
              <a:rPr lang="en-US" baseline="0" smtClean="0"/>
              <a:t>----- Meeting Notes (5/9/14 15:17) -----</a:t>
            </a:r>
          </a:p>
          <a:p>
            <a:r>
              <a:rPr lang="en-US" baseline="0" smtClean="0"/>
              <a:t>Reasonable research statement by qualifying exam</a:t>
            </a:r>
            <a:endParaRPr lang="en-US" dirty="0"/>
          </a:p>
        </p:txBody>
      </p:sp>
      <p:sp>
        <p:nvSpPr>
          <p:cNvPr id="4" name="Slide Number Placeholder 3"/>
          <p:cNvSpPr>
            <a:spLocks noGrp="1"/>
          </p:cNvSpPr>
          <p:nvPr>
            <p:ph type="sldNum" sz="quarter" idx="10"/>
          </p:nvPr>
        </p:nvSpPr>
        <p:spPr/>
        <p:txBody>
          <a:bodyPr/>
          <a:lstStyle/>
          <a:p>
            <a:pPr>
              <a:defRPr/>
            </a:pPr>
            <a:fld id="{DCC060BD-9434-4873-89C4-2B1046CCE161}" type="slidenum">
              <a:rPr lang="en-US" smtClean="0"/>
              <a:pPr>
                <a:defRPr/>
              </a:pPr>
              <a:t>15</a:t>
            </a:fld>
            <a:endParaRPr lang="en-US"/>
          </a:p>
        </p:txBody>
      </p:sp>
    </p:spTree>
    <p:extLst>
      <p:ext uri="{BB962C8B-B14F-4D97-AF65-F5344CB8AC3E}">
        <p14:creationId xmlns:p14="http://schemas.microsoft.com/office/powerpoint/2010/main" val="797069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9"/>
          <p:cNvSpPr>
            <a:spLocks noChangeArrowheads="1"/>
          </p:cNvSpPr>
          <p:nvPr userDrawn="1"/>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8575"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5" name="Line 10"/>
          <p:cNvSpPr>
            <a:spLocks noChangeShapeType="1"/>
          </p:cNvSpPr>
          <p:nvPr userDrawn="1"/>
        </p:nvSpPr>
        <p:spPr bwMode="auto">
          <a:xfrm>
            <a:off x="1981200" y="3962400"/>
            <a:ext cx="6511925" cy="0"/>
          </a:xfrm>
          <a:prstGeom prst="line">
            <a:avLst/>
          </a:prstGeom>
          <a:noFill/>
          <a:ln w="28575">
            <a:solidFill>
              <a:srgbClr val="996600"/>
            </a:solidFill>
            <a:round/>
            <a:headEnd/>
            <a:tailEnd/>
          </a:ln>
          <a:effectLst/>
        </p:spPr>
        <p:txBody>
          <a:bodyPr/>
          <a:lstStyle/>
          <a:p>
            <a:pPr eaLnBrk="0" hangingPunct="0">
              <a:defRPr/>
            </a:pPr>
            <a:endParaRPr lang="en-US">
              <a:latin typeface="Arial" charset="0"/>
              <a:cs typeface="+mn-cs"/>
            </a:endParaRPr>
          </a:p>
        </p:txBody>
      </p:sp>
      <p:sp>
        <p:nvSpPr>
          <p:cNvPr id="737282" name="Rectangle 2"/>
          <p:cNvSpPr>
            <a:spLocks noGrp="1" noChangeArrowheads="1"/>
          </p:cNvSpPr>
          <p:nvPr>
            <p:ph type="ctrTitle"/>
          </p:nvPr>
        </p:nvSpPr>
        <p:spPr>
          <a:xfrm>
            <a:off x="685800" y="2130425"/>
            <a:ext cx="7772400" cy="1470025"/>
          </a:xfrm>
        </p:spPr>
        <p:txBody>
          <a:bodyPr/>
          <a:lstStyle>
            <a:lvl1pPr>
              <a:defRPr sz="3400"/>
            </a:lvl1pPr>
          </a:lstStyle>
          <a:p>
            <a:r>
              <a:rPr lang="en-US"/>
              <a:t>CLICK TO EDIT MASTER TITLE STYLE</a:t>
            </a:r>
          </a:p>
        </p:txBody>
      </p:sp>
      <p:sp>
        <p:nvSpPr>
          <p:cNvPr id="737283" name="Rectangle 3"/>
          <p:cNvSpPr>
            <a:spLocks noGrp="1" noChangeArrowheads="1"/>
          </p:cNvSpPr>
          <p:nvPr>
            <p:ph type="subTitle" idx="1"/>
          </p:nvPr>
        </p:nvSpPr>
        <p:spPr>
          <a:xfrm>
            <a:off x="4614863" y="4076700"/>
            <a:ext cx="4054475" cy="1752600"/>
          </a:xfrm>
        </p:spPr>
        <p:txBody>
          <a:bodyPr/>
          <a:lstStyle>
            <a:lvl1pPr marL="0" indent="0" algn="ctr">
              <a:buFontTx/>
              <a:buNone/>
              <a:defRPr/>
            </a:lvl1pPr>
          </a:lstStyle>
          <a:p>
            <a:r>
              <a:rPr lang="en-US"/>
              <a:t>Click to edit Master subtitle style</a:t>
            </a:r>
          </a:p>
        </p:txBody>
      </p:sp>
      <p:sp>
        <p:nvSpPr>
          <p:cNvPr id="6"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4EBD02-8113-4425-9CDC-7C7BCB5C9E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15D11C-A350-4C7E-A472-FC54FA7001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57300"/>
            <a:ext cx="7772400" cy="5143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AA1DC1-5BF7-4236-A048-8D13E1952FB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28600"/>
            <a:ext cx="7772400" cy="781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041887D-8885-4116-9079-D37513C047B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45E149-B611-404C-A95F-4A52AA4976D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810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57300"/>
            <a:ext cx="381000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5730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05250"/>
            <a:ext cx="3810000" cy="2495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6904644C-21B1-4429-9EAD-D39ADA34DF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43F6A5-4C65-4BD1-B652-FBBF90C4D6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DD4627-C1FF-4F3E-9D8D-7010E53A4F6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57300"/>
            <a:ext cx="381000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D732F0-AE36-4118-9329-B35F6369CC6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C90901-F8F6-43B9-B957-183ABC5C33B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46C180-6A7D-4111-8A4D-4A04F9C520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79ED7-8E6D-491D-9FE1-97134A348F4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4233209-A781-4BAC-964F-7D95B3BD16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E99C02-CBC5-406C-9AF4-F633C1411BA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685800" y="228600"/>
            <a:ext cx="7772400" cy="7810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4931" name="Rectangle 3"/>
          <p:cNvSpPr>
            <a:spLocks noGrp="1" noChangeArrowheads="1"/>
          </p:cNvSpPr>
          <p:nvPr>
            <p:ph type="body" idx="1"/>
          </p:nvPr>
        </p:nvSpPr>
        <p:spPr bwMode="auto">
          <a:xfrm>
            <a:off x="685800" y="1257300"/>
            <a:ext cx="7772400" cy="514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New Roman" pitchFamily="18"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New Roman" pitchFamily="18"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7239000" y="0"/>
            <a:ext cx="1905000" cy="211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Times New Roman" pitchFamily="18" charset="0"/>
                <a:cs typeface="+mn-cs"/>
              </a:defRPr>
            </a:lvl1pPr>
          </a:lstStyle>
          <a:p>
            <a:pPr>
              <a:defRPr/>
            </a:pPr>
            <a:fld id="{F9661AE2-27F3-4CAB-8900-04DE0A36E8FE}" type="slidenum">
              <a:rPr lang="en-US"/>
              <a:pPr>
                <a:defRPr/>
              </a:pPr>
              <a:t>‹#›</a:t>
            </a:fld>
            <a:endParaRPr lang="en-US" dirty="0"/>
          </a:p>
        </p:txBody>
      </p:sp>
      <p:sp>
        <p:nvSpPr>
          <p:cNvPr id="1033" name="Freeform 9"/>
          <p:cNvSpPr>
            <a:spLocks noChangeArrowheads="1"/>
          </p:cNvSpPr>
          <p:nvPr userDrawn="1"/>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996600"/>
            </a:solidFill>
            <a:prstDash val="solid"/>
            <a:miter lim="800000"/>
            <a:headEnd/>
            <a:tailEnd/>
          </a:ln>
        </p:spPr>
        <p:txBody>
          <a:bodyPr/>
          <a:lstStyle/>
          <a:p>
            <a:pPr eaLnBrk="0" hangingPunct="0">
              <a:defRPr/>
            </a:pPr>
            <a:endParaRPr lang="en-US">
              <a:latin typeface="Arial" charset="0"/>
              <a:cs typeface="+mn-cs"/>
            </a:endParaRPr>
          </a:p>
        </p:txBody>
      </p:sp>
      <p:sp>
        <p:nvSpPr>
          <p:cNvPr id="1034" name="Line 10"/>
          <p:cNvSpPr>
            <a:spLocks noChangeShapeType="1"/>
          </p:cNvSpPr>
          <p:nvPr userDrawn="1"/>
        </p:nvSpPr>
        <p:spPr bwMode="auto">
          <a:xfrm>
            <a:off x="457200" y="6172200"/>
            <a:ext cx="8229600" cy="0"/>
          </a:xfrm>
          <a:prstGeom prst="line">
            <a:avLst/>
          </a:prstGeom>
          <a:noFill/>
          <a:ln w="19050">
            <a:solidFill>
              <a:srgbClr val="996600"/>
            </a:solidFill>
            <a:round/>
            <a:headEnd/>
            <a:tailEnd/>
          </a:ln>
          <a:effectLst/>
        </p:spPr>
        <p:txBody>
          <a:bodyPr/>
          <a:lstStyle/>
          <a:p>
            <a:pPr eaLnBrk="0" hangingPunct="0">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3776"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Lst>
  <p:hf hdr="0" ftr="0" dt="0"/>
  <p:txStyles>
    <p:titleStyle>
      <a:lvl1pPr algn="ctr" rtl="0" eaLnBrk="0" fontAlgn="base" hangingPunct="0">
        <a:spcBef>
          <a:spcPct val="0"/>
        </a:spcBef>
        <a:spcAft>
          <a:spcPct val="0"/>
        </a:spcAft>
        <a:defRPr sz="3000" b="1">
          <a:solidFill>
            <a:srgbClr val="008000"/>
          </a:solidFill>
          <a:latin typeface="+mj-lt"/>
          <a:ea typeface="+mj-ea"/>
          <a:cs typeface="+mj-cs"/>
        </a:defRPr>
      </a:lvl1pPr>
      <a:lvl2pPr algn="ctr" rtl="0" eaLnBrk="0" fontAlgn="base" hangingPunct="0">
        <a:spcBef>
          <a:spcPct val="0"/>
        </a:spcBef>
        <a:spcAft>
          <a:spcPct val="0"/>
        </a:spcAft>
        <a:defRPr sz="3000" b="1">
          <a:solidFill>
            <a:srgbClr val="008000"/>
          </a:solidFill>
          <a:latin typeface="Arial" charset="0"/>
        </a:defRPr>
      </a:lvl2pPr>
      <a:lvl3pPr algn="ctr" rtl="0" eaLnBrk="0" fontAlgn="base" hangingPunct="0">
        <a:spcBef>
          <a:spcPct val="0"/>
        </a:spcBef>
        <a:spcAft>
          <a:spcPct val="0"/>
        </a:spcAft>
        <a:defRPr sz="3000" b="1">
          <a:solidFill>
            <a:srgbClr val="008000"/>
          </a:solidFill>
          <a:latin typeface="Arial" charset="0"/>
        </a:defRPr>
      </a:lvl3pPr>
      <a:lvl4pPr algn="ctr" rtl="0" eaLnBrk="0" fontAlgn="base" hangingPunct="0">
        <a:spcBef>
          <a:spcPct val="0"/>
        </a:spcBef>
        <a:spcAft>
          <a:spcPct val="0"/>
        </a:spcAft>
        <a:defRPr sz="3000" b="1">
          <a:solidFill>
            <a:srgbClr val="008000"/>
          </a:solidFill>
          <a:latin typeface="Arial" charset="0"/>
        </a:defRPr>
      </a:lvl4pPr>
      <a:lvl5pPr algn="ctr" rtl="0" eaLnBrk="0" fontAlgn="base" hangingPunct="0">
        <a:spcBef>
          <a:spcPct val="0"/>
        </a:spcBef>
        <a:spcAft>
          <a:spcPct val="0"/>
        </a:spcAft>
        <a:defRPr sz="3000" b="1">
          <a:solidFill>
            <a:srgbClr val="008000"/>
          </a:solidFill>
          <a:latin typeface="Arial" charset="0"/>
        </a:defRPr>
      </a:lvl5pPr>
      <a:lvl6pPr marL="457200" algn="ctr" rtl="0" eaLnBrk="0" fontAlgn="base" hangingPunct="0">
        <a:spcBef>
          <a:spcPct val="0"/>
        </a:spcBef>
        <a:spcAft>
          <a:spcPct val="0"/>
        </a:spcAft>
        <a:defRPr sz="3000" b="1">
          <a:solidFill>
            <a:srgbClr val="008000"/>
          </a:solidFill>
          <a:latin typeface="Arial" charset="0"/>
        </a:defRPr>
      </a:lvl6pPr>
      <a:lvl7pPr marL="914400" algn="ctr" rtl="0" eaLnBrk="0" fontAlgn="base" hangingPunct="0">
        <a:spcBef>
          <a:spcPct val="0"/>
        </a:spcBef>
        <a:spcAft>
          <a:spcPct val="0"/>
        </a:spcAft>
        <a:defRPr sz="3000" b="1">
          <a:solidFill>
            <a:srgbClr val="008000"/>
          </a:solidFill>
          <a:latin typeface="Arial" charset="0"/>
        </a:defRPr>
      </a:lvl7pPr>
      <a:lvl8pPr marL="1371600" algn="ctr" rtl="0" eaLnBrk="0" fontAlgn="base" hangingPunct="0">
        <a:spcBef>
          <a:spcPct val="0"/>
        </a:spcBef>
        <a:spcAft>
          <a:spcPct val="0"/>
        </a:spcAft>
        <a:defRPr sz="3000" b="1">
          <a:solidFill>
            <a:srgbClr val="008000"/>
          </a:solidFill>
          <a:latin typeface="Arial" charset="0"/>
        </a:defRPr>
      </a:lvl8pPr>
      <a:lvl9pPr marL="1828800" algn="ctr" rtl="0" eaLnBrk="0" fontAlgn="base" hangingPunct="0">
        <a:spcBef>
          <a:spcPct val="0"/>
        </a:spcBef>
        <a:spcAft>
          <a:spcPct val="0"/>
        </a:spcAft>
        <a:defRPr sz="3000" b="1">
          <a:solidFill>
            <a:srgbClr val="008000"/>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p:txBody>
          <a:bodyPr/>
          <a:lstStyle/>
          <a:p>
            <a:r>
              <a:rPr lang="en-US" dirty="0" smtClean="0"/>
              <a:t>Coon Committee Meeting</a:t>
            </a:r>
          </a:p>
        </p:txBody>
      </p:sp>
      <p:sp>
        <p:nvSpPr>
          <p:cNvPr id="126979" name="Rectangle 3"/>
          <p:cNvSpPr>
            <a:spLocks noGrp="1" noChangeArrowheads="1"/>
          </p:cNvSpPr>
          <p:nvPr>
            <p:ph type="subTitle" idx="1"/>
          </p:nvPr>
        </p:nvSpPr>
        <p:spPr>
          <a:xfrm>
            <a:off x="1338263" y="3381375"/>
            <a:ext cx="6400800" cy="1752600"/>
          </a:xfrm>
        </p:spPr>
        <p:txBody>
          <a:bodyPr/>
          <a:lstStyle/>
          <a:p>
            <a:r>
              <a:rPr lang="en-US" b="1" dirty="0" smtClean="0"/>
              <a:t>PhD Research</a:t>
            </a:r>
          </a:p>
          <a:p>
            <a:endParaRPr lang="en-US" dirty="0" smtClean="0"/>
          </a:p>
          <a:p>
            <a:endParaRPr lang="en-US" sz="1800" dirty="0" smtClean="0"/>
          </a:p>
        </p:txBody>
      </p:sp>
      <p:sp>
        <p:nvSpPr>
          <p:cNvPr id="126980" name="Line 4"/>
          <p:cNvSpPr>
            <a:spLocks noChangeShapeType="1"/>
          </p:cNvSpPr>
          <p:nvPr/>
        </p:nvSpPr>
        <p:spPr bwMode="auto">
          <a:xfrm>
            <a:off x="1255713" y="1855788"/>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1" name="Line 5"/>
          <p:cNvSpPr>
            <a:spLocks noChangeShapeType="1"/>
          </p:cNvSpPr>
          <p:nvPr/>
        </p:nvSpPr>
        <p:spPr bwMode="auto">
          <a:xfrm flipV="1">
            <a:off x="1268413" y="1843088"/>
            <a:ext cx="0" cy="941387"/>
          </a:xfrm>
          <a:prstGeom prst="line">
            <a:avLst/>
          </a:prstGeom>
          <a:noFill/>
          <a:ln w="28575">
            <a:solidFill>
              <a:srgbClr val="996600"/>
            </a:solidFill>
            <a:round/>
            <a:headEnd/>
            <a:tailEnd/>
          </a:ln>
        </p:spPr>
        <p:txBody>
          <a:bodyPr lIns="91416" tIns="45708" rIns="91416" bIns="45708"/>
          <a:lstStyle/>
          <a:p>
            <a:endParaRPr lang="en-US"/>
          </a:p>
        </p:txBody>
      </p:sp>
      <p:sp>
        <p:nvSpPr>
          <p:cNvPr id="126982" name="Line 6"/>
          <p:cNvSpPr>
            <a:spLocks noChangeShapeType="1"/>
          </p:cNvSpPr>
          <p:nvPr/>
        </p:nvSpPr>
        <p:spPr bwMode="auto">
          <a:xfrm>
            <a:off x="1965325" y="5422900"/>
            <a:ext cx="6537325" cy="0"/>
          </a:xfrm>
          <a:prstGeom prst="line">
            <a:avLst/>
          </a:prstGeom>
          <a:noFill/>
          <a:ln w="28575">
            <a:solidFill>
              <a:srgbClr val="996600"/>
            </a:solidFill>
            <a:round/>
            <a:headEnd/>
            <a:tailEnd/>
          </a:ln>
        </p:spPr>
        <p:txBody>
          <a:bodyPr lIns="91416" tIns="45708" rIns="91416" bIns="45708"/>
          <a:lstStyle/>
          <a:p>
            <a:endParaRPr lang="en-US"/>
          </a:p>
        </p:txBody>
      </p:sp>
      <p:sp>
        <p:nvSpPr>
          <p:cNvPr id="126983" name="Rectangle 7"/>
          <p:cNvSpPr>
            <a:spLocks noChangeArrowheads="1"/>
          </p:cNvSpPr>
          <p:nvPr/>
        </p:nvSpPr>
        <p:spPr bwMode="auto">
          <a:xfrm>
            <a:off x="6452565" y="5591175"/>
            <a:ext cx="1739155" cy="707862"/>
          </a:xfrm>
          <a:prstGeom prst="rect">
            <a:avLst/>
          </a:prstGeom>
          <a:noFill/>
          <a:ln w="9525" algn="ctr">
            <a:noFill/>
            <a:miter lim="800000"/>
            <a:headEnd/>
            <a:tailEnd/>
          </a:ln>
        </p:spPr>
        <p:txBody>
          <a:bodyPr wrap="none" lIns="91416" tIns="45708" rIns="91416" bIns="45708">
            <a:spAutoFit/>
          </a:bodyPr>
          <a:lstStyle/>
          <a:p>
            <a:pPr eaLnBrk="0" hangingPunct="0"/>
            <a:r>
              <a:rPr lang="en-US" dirty="0" smtClean="0"/>
              <a:t>Tim Coon</a:t>
            </a:r>
          </a:p>
          <a:p>
            <a:pPr eaLnBrk="0" hangingPunct="0"/>
            <a:r>
              <a:rPr lang="en-US" dirty="0" smtClean="0"/>
              <a:t>03 June 2014</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rved Right Arrow 13"/>
          <p:cNvSpPr/>
          <p:nvPr/>
        </p:nvSpPr>
        <p:spPr bwMode="auto">
          <a:xfrm rot="9184911">
            <a:off x="6935517" y="1146227"/>
            <a:ext cx="934792" cy="2542324"/>
          </a:xfrm>
          <a:prstGeom prst="curved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5" name="Curved Right Arrow 14"/>
          <p:cNvSpPr/>
          <p:nvPr/>
        </p:nvSpPr>
        <p:spPr bwMode="auto">
          <a:xfrm rot="9184911">
            <a:off x="7195302" y="1071784"/>
            <a:ext cx="934792" cy="3709997"/>
          </a:xfrm>
          <a:prstGeom prst="curved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Optical Design Flowchart</a:t>
            </a: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10</a:t>
            </a:fld>
            <a:endParaRPr lang="en-US"/>
          </a:p>
        </p:txBody>
      </p:sp>
      <p:graphicFrame>
        <p:nvGraphicFramePr>
          <p:cNvPr id="8" name="Diagram 7"/>
          <p:cNvGraphicFramePr/>
          <p:nvPr>
            <p:extLst>
              <p:ext uri="{D42A27DB-BD31-4B8C-83A1-F6EECF244321}">
                <p14:modId xmlns:p14="http://schemas.microsoft.com/office/powerpoint/2010/main" val="2792254600"/>
              </p:ext>
            </p:extLst>
          </p:nvPr>
        </p:nvGraphicFramePr>
        <p:xfrm>
          <a:off x="856730" y="1102774"/>
          <a:ext cx="7636430" cy="5038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nip Diagonal Corner Rectangle 9"/>
          <p:cNvSpPr/>
          <p:nvPr/>
        </p:nvSpPr>
        <p:spPr bwMode="auto">
          <a:xfrm>
            <a:off x="30971" y="3231546"/>
            <a:ext cx="1579712" cy="743358"/>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MONTE CARLO PARAMETERS</a:t>
            </a:r>
            <a:endParaRPr kumimoji="0" lang="en-US" sz="1400" b="0" i="0" u="none" strike="noStrike" cap="none" normalizeH="0" baseline="0" dirty="0" smtClean="0">
              <a:ln>
                <a:noFill/>
              </a:ln>
              <a:solidFill>
                <a:schemeClr val="tx1"/>
              </a:solidFill>
              <a:effectLst/>
              <a:latin typeface="Arial" charset="0"/>
            </a:endParaRPr>
          </a:p>
        </p:txBody>
      </p:sp>
      <p:sp>
        <p:nvSpPr>
          <p:cNvPr id="11" name="Snip Diagonal Corner Rectangle 10"/>
          <p:cNvSpPr/>
          <p:nvPr/>
        </p:nvSpPr>
        <p:spPr bwMode="auto">
          <a:xfrm>
            <a:off x="327918" y="4271846"/>
            <a:ext cx="1579712" cy="743358"/>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smtClean="0">
                <a:latin typeface="Arial" charset="0"/>
              </a:rPr>
              <a:t>STRUCTURE/MATERIALS</a:t>
            </a:r>
            <a:endParaRPr kumimoji="0" lang="en-US" sz="1400" b="0" i="0" u="none" strike="noStrike" cap="none" normalizeH="0" baseline="0" dirty="0" smtClean="0">
              <a:ln>
                <a:noFill/>
              </a:ln>
              <a:solidFill>
                <a:schemeClr val="tx1"/>
              </a:solidFill>
              <a:effectLst/>
              <a:latin typeface="Arial" charset="0"/>
            </a:endParaRPr>
          </a:p>
        </p:txBody>
      </p:sp>
      <p:sp>
        <p:nvSpPr>
          <p:cNvPr id="12" name="Snip Diagonal Corner Rectangle 11"/>
          <p:cNvSpPr/>
          <p:nvPr/>
        </p:nvSpPr>
        <p:spPr bwMode="auto">
          <a:xfrm>
            <a:off x="557542" y="5234484"/>
            <a:ext cx="1956786" cy="856926"/>
          </a:xfrm>
          <a:prstGeom prst="snip2Diag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200" dirty="0" smtClean="0">
                <a:latin typeface="Arial" charset="0"/>
              </a:rPr>
              <a:t>CONTROL SYSTEM AND STOCHASTIC DISTURBANCE</a:t>
            </a:r>
            <a:endParaRPr kumimoji="0" lang="en-US" sz="1200" b="0" i="0" u="none" strike="noStrike" cap="none" normalizeH="0" baseline="0" dirty="0" smtClean="0">
              <a:ln>
                <a:noFill/>
              </a:ln>
              <a:solidFill>
                <a:schemeClr val="tx1"/>
              </a:solidFill>
              <a:effectLst/>
              <a:latin typeface="Arial" charset="0"/>
            </a:endParaRPr>
          </a:p>
        </p:txBody>
      </p:sp>
      <p:sp>
        <p:nvSpPr>
          <p:cNvPr id="13" name="Curved Right Arrow 12"/>
          <p:cNvSpPr/>
          <p:nvPr/>
        </p:nvSpPr>
        <p:spPr bwMode="auto">
          <a:xfrm rot="9184911">
            <a:off x="6773515" y="1268244"/>
            <a:ext cx="791798" cy="1478647"/>
          </a:xfrm>
          <a:prstGeom prst="curvedRightArrow">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9" name="Bent-Up Arrow 18"/>
          <p:cNvSpPr/>
          <p:nvPr/>
        </p:nvSpPr>
        <p:spPr bwMode="auto">
          <a:xfrm rot="16200000">
            <a:off x="5384552" y="2255833"/>
            <a:ext cx="4687289" cy="2157907"/>
          </a:xfrm>
          <a:prstGeom prst="bentUpArrow">
            <a:avLst>
              <a:gd name="adj1" fmla="val 15090"/>
              <a:gd name="adj2" fmla="val 14253"/>
              <a:gd name="adj3" fmla="val 18277"/>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405763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pPr marL="0" indent="0" algn="just">
              <a:buNone/>
            </a:pPr>
            <a:r>
              <a:rPr lang="en-US" dirty="0"/>
              <a:t>F</a:t>
            </a:r>
            <a:r>
              <a:rPr lang="en-US" dirty="0" smtClean="0"/>
              <a:t>ormulate a research plan around </a:t>
            </a:r>
            <a:r>
              <a:rPr lang="en-US" dirty="0" err="1" smtClean="0"/>
              <a:t>CTEx</a:t>
            </a:r>
            <a:r>
              <a:rPr lang="en-US" dirty="0" smtClean="0"/>
              <a:t> life-cycle and hardware.</a:t>
            </a:r>
          </a:p>
          <a:p>
            <a:pPr marL="0" indent="0" algn="just">
              <a:buNone/>
            </a:pPr>
            <a:endParaRPr lang="en-US" dirty="0"/>
          </a:p>
          <a:p>
            <a:pPr marL="0" indent="0" algn="just">
              <a:buNone/>
            </a:pPr>
            <a:r>
              <a:rPr lang="en-US" b="1" dirty="0" smtClean="0"/>
              <a:t>General Expectations:</a:t>
            </a:r>
          </a:p>
          <a:p>
            <a:pPr marL="0" indent="0" algn="just">
              <a:buNone/>
            </a:pPr>
            <a:r>
              <a:rPr lang="en-US" dirty="0"/>
              <a:t>F</a:t>
            </a:r>
            <a:r>
              <a:rPr lang="en-US" dirty="0" smtClean="0"/>
              <a:t>ocus on adaptive control of front-end optics, namely, the off-axis </a:t>
            </a:r>
            <a:r>
              <a:rPr lang="en-US" dirty="0" err="1"/>
              <a:t>M</a:t>
            </a:r>
            <a:r>
              <a:rPr lang="en-US" dirty="0" err="1" smtClean="0"/>
              <a:t>ersenne</a:t>
            </a:r>
            <a:r>
              <a:rPr lang="en-US" dirty="0" smtClean="0"/>
              <a:t> telescope system. Incorporate deformable mirror in the analysis.</a:t>
            </a:r>
          </a:p>
          <a:p>
            <a:pPr marL="0" indent="0" algn="just">
              <a:buNone/>
            </a:pPr>
            <a:endParaRPr lang="en-US" dirty="0"/>
          </a:p>
          <a:p>
            <a:pPr marL="0" indent="0" algn="just">
              <a:buNone/>
            </a:pPr>
            <a:r>
              <a:rPr lang="en-US" dirty="0" smtClean="0"/>
              <a:t>The hardware is available to validate the models as necessary and may be used to validate simulations to the extent that environmental disturbances may be reliably generated.</a:t>
            </a:r>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11</a:t>
            </a:fld>
            <a:endParaRPr lang="en-US" dirty="0"/>
          </a:p>
        </p:txBody>
      </p:sp>
    </p:spTree>
    <p:extLst>
      <p:ext uri="{BB962C8B-B14F-4D97-AF65-F5344CB8AC3E}">
        <p14:creationId xmlns:p14="http://schemas.microsoft.com/office/powerpoint/2010/main" val="22976056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Plan</a:t>
            </a: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12</a:t>
            </a:fld>
            <a:endParaRPr lang="en-US"/>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571151307"/>
              </p:ext>
            </p:extLst>
          </p:nvPr>
        </p:nvGraphicFramePr>
        <p:xfrm>
          <a:off x="685800" y="1257300"/>
          <a:ext cx="77724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8745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Plan</a:t>
            </a: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13</a:t>
            </a:fld>
            <a:endParaRPr lang="en-US"/>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591881739"/>
              </p:ext>
            </p:extLst>
          </p:nvPr>
        </p:nvGraphicFramePr>
        <p:xfrm>
          <a:off x="685800" y="1257300"/>
          <a:ext cx="77724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1458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Plan</a:t>
            </a: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14</a:t>
            </a:fld>
            <a:endParaRPr lang="en-US"/>
          </a:p>
        </p:txBody>
      </p:sp>
      <p:graphicFrame>
        <p:nvGraphicFramePr>
          <p:cNvPr id="19" name="Content Placeholder 18"/>
          <p:cNvGraphicFramePr>
            <a:graphicFrameLocks noGrp="1"/>
          </p:cNvGraphicFramePr>
          <p:nvPr>
            <p:ph idx="1"/>
            <p:extLst>
              <p:ext uri="{D42A27DB-BD31-4B8C-83A1-F6EECF244321}">
                <p14:modId xmlns:p14="http://schemas.microsoft.com/office/powerpoint/2010/main" val="3377214954"/>
              </p:ext>
            </p:extLst>
          </p:nvPr>
        </p:nvGraphicFramePr>
        <p:xfrm>
          <a:off x="685800" y="1257300"/>
          <a:ext cx="77724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1001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pPr algn="l"/>
            <a:r>
              <a:rPr lang="en-US" dirty="0" smtClean="0">
                <a:latin typeface="Arial" charset="0"/>
              </a:rPr>
              <a:t>Schedule</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15</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822281760"/>
              </p:ext>
            </p:extLst>
          </p:nvPr>
        </p:nvGraphicFramePr>
        <p:xfrm>
          <a:off x="744955" y="1164992"/>
          <a:ext cx="6155026" cy="3009298"/>
        </p:xfrm>
        <a:graphic>
          <a:graphicData uri="http://schemas.openxmlformats.org/drawingml/2006/table">
            <a:tbl>
              <a:tblPr firstRow="1" bandRow="1">
                <a:tableStyleId>{8799B23B-EC83-4686-B30A-512413B5E67A}</a:tableStyleId>
              </a:tblPr>
              <a:tblGrid>
                <a:gridCol w="2664608"/>
                <a:gridCol w="349041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sng" dirty="0" smtClean="0"/>
                        <a:t>Hard Dates:</a:t>
                      </a:r>
                      <a:endParaRPr lang="en-US" b="1" u="sng"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03 June</a:t>
                      </a:r>
                      <a:r>
                        <a:rPr lang="en-US" baseline="0" dirty="0" smtClean="0"/>
                        <a:t> </a:t>
                      </a:r>
                      <a:r>
                        <a:rPr lang="en-US" dirty="0" smtClean="0"/>
                        <a:t>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Research Statement Draft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13418">
                <a:tc>
                  <a:txBody>
                    <a:bodyPr/>
                    <a:lstStyle/>
                    <a:p>
                      <a:pPr lvl="1"/>
                      <a:r>
                        <a:rPr lang="en-US" dirty="0" smtClean="0"/>
                        <a:t>05 June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Committee</a:t>
                      </a:r>
                      <a:r>
                        <a:rPr lang="en-US" baseline="0" dirty="0" smtClean="0"/>
                        <a:t> Request Letters</a:t>
                      </a:r>
                      <a:endParaRPr lang="en-US"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12 June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Coursework completed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31 July 2014</a:t>
                      </a:r>
                      <a:r>
                        <a:rPr lang="en-US" baseline="0" dirty="0" smtClean="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Finalize</a:t>
                      </a:r>
                      <a:r>
                        <a:rPr lang="en-US" baseline="0" dirty="0" smtClean="0"/>
                        <a:t> Research 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r>
                        <a:rPr lang="en-US" dirty="0" smtClean="0"/>
                        <a:t>20-29 Aug 2014: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Qualifying Exam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endParaRPr lang="en-US" b="1"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lvl="1"/>
                      <a:endParaRPr lang="en-US" b="1" u="sn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8910386"/>
              </p:ext>
            </p:extLst>
          </p:nvPr>
        </p:nvGraphicFramePr>
        <p:xfrm>
          <a:off x="7339619" y="420121"/>
          <a:ext cx="1697517" cy="5566176"/>
        </p:xfrm>
        <a:graphic>
          <a:graphicData uri="http://schemas.openxmlformats.org/drawingml/2006/table">
            <a:tbl>
              <a:tblPr firstRow="1" bandRow="1">
                <a:tableStyleId>{E8B1032C-EA38-4F05-BA0D-38AFFFC7BED3}</a:tableStyleId>
              </a:tblPr>
              <a:tblGrid>
                <a:gridCol w="1697517"/>
              </a:tblGrid>
              <a:tr h="795168">
                <a:tc>
                  <a:txBody>
                    <a:bodyPr/>
                    <a:lstStyle/>
                    <a:p>
                      <a:pPr algn="ctr">
                        <a:lnSpc>
                          <a:spcPct val="100000"/>
                        </a:lnSpc>
                      </a:pPr>
                      <a:r>
                        <a:rPr lang="en-US" dirty="0" smtClean="0"/>
                        <a:t>JUNE</a:t>
                      </a:r>
                      <a:endParaRPr lang="en-US"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r>
              <a:tr h="795168">
                <a:tc>
                  <a:txBody>
                    <a:bodyPr/>
                    <a:lstStyle/>
                    <a:p>
                      <a:pPr algn="ctr">
                        <a:lnSpc>
                          <a:spcPct val="100000"/>
                        </a:lnSpc>
                      </a:pPr>
                      <a:r>
                        <a:rPr lang="en-US" b="1" dirty="0" smtClean="0"/>
                        <a:t>JULY</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5168">
                <a:tc>
                  <a:txBody>
                    <a:bodyPr/>
                    <a:lstStyle/>
                    <a:p>
                      <a:pPr algn="ctr">
                        <a:lnSpc>
                          <a:spcPct val="100000"/>
                        </a:lnSpc>
                      </a:pPr>
                      <a:r>
                        <a:rPr lang="en-US" b="1" dirty="0" smtClean="0"/>
                        <a:t>AUG</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2FFF0"/>
                    </a:solidFill>
                  </a:tcPr>
                </a:tc>
              </a:tr>
              <a:tr h="795168">
                <a:tc>
                  <a:txBody>
                    <a:bodyPr/>
                    <a:lstStyle/>
                    <a:p>
                      <a:pPr algn="ctr">
                        <a:lnSpc>
                          <a:spcPct val="100000"/>
                        </a:lnSpc>
                      </a:pPr>
                      <a:r>
                        <a:rPr lang="en-US" b="1" dirty="0" smtClean="0"/>
                        <a:t>SEPT</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95168">
                <a:tc>
                  <a:txBody>
                    <a:bodyPr/>
                    <a:lstStyle/>
                    <a:p>
                      <a:pPr algn="ctr">
                        <a:lnSpc>
                          <a:spcPct val="100000"/>
                        </a:lnSpc>
                      </a:pPr>
                      <a:r>
                        <a:rPr lang="en-US" b="1" dirty="0" smtClean="0"/>
                        <a:t>OCT</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2FFF0"/>
                    </a:solidFill>
                  </a:tcPr>
                </a:tc>
              </a:tr>
              <a:tr h="795168">
                <a:tc>
                  <a:txBody>
                    <a:bodyPr/>
                    <a:lstStyle/>
                    <a:p>
                      <a:pPr algn="ctr">
                        <a:lnSpc>
                          <a:spcPct val="100000"/>
                        </a:lnSpc>
                      </a:pPr>
                      <a:r>
                        <a:rPr lang="en-US" b="1" dirty="0" smtClean="0"/>
                        <a:t>NOV</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lumMod val="20000"/>
                        <a:lumOff val="80000"/>
                      </a:schemeClr>
                    </a:solidFill>
                  </a:tcPr>
                </a:tc>
              </a:tr>
              <a:tr h="795168">
                <a:tc>
                  <a:txBody>
                    <a:bodyPr/>
                    <a:lstStyle/>
                    <a:p>
                      <a:pPr algn="ctr">
                        <a:lnSpc>
                          <a:spcPct val="100000"/>
                        </a:lnSpc>
                      </a:pPr>
                      <a:r>
                        <a:rPr lang="en-US" b="1" dirty="0" smtClean="0"/>
                        <a:t>DEC</a:t>
                      </a:r>
                      <a:endParaRPr lang="en-US" b="1"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C2FFF0"/>
                    </a:solidFill>
                  </a:tcPr>
                </a:tc>
              </a:tr>
            </a:tbl>
          </a:graphicData>
        </a:graphic>
      </p:graphicFrame>
    </p:spTree>
    <p:extLst>
      <p:ext uri="{BB962C8B-B14F-4D97-AF65-F5344CB8AC3E}">
        <p14:creationId xmlns:p14="http://schemas.microsoft.com/office/powerpoint/2010/main" val="19338806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Qualifying Exam</a:t>
            </a:r>
            <a:endParaRPr lang="en-US" dirty="0"/>
          </a:p>
        </p:txBody>
      </p:sp>
      <p:sp>
        <p:nvSpPr>
          <p:cNvPr id="3" name="Content Placeholder 2"/>
          <p:cNvSpPr>
            <a:spLocks noGrp="1"/>
          </p:cNvSpPr>
          <p:nvPr>
            <p:ph idx="1"/>
          </p:nvPr>
        </p:nvSpPr>
        <p:spPr>
          <a:xfrm>
            <a:off x="685800" y="957891"/>
            <a:ext cx="7772400" cy="5143500"/>
          </a:xfrm>
        </p:spPr>
        <p:txBody>
          <a:bodyPr/>
          <a:lstStyle/>
          <a:p>
            <a:r>
              <a:rPr lang="en-US" sz="2000" dirty="0" smtClean="0"/>
              <a:t>PHYS 640 – Optics I</a:t>
            </a:r>
            <a:br>
              <a:rPr lang="en-US" sz="2000" dirty="0" smtClean="0"/>
            </a:br>
            <a:r>
              <a:rPr lang="en-US" sz="2000" dirty="0" smtClean="0"/>
              <a:t>OENG 644 – Fourier Optics</a:t>
            </a:r>
          </a:p>
          <a:p>
            <a:pPr lvl="1"/>
            <a:r>
              <a:rPr lang="en-US" sz="1800" dirty="0" smtClean="0"/>
              <a:t>MATLAB simulation: Cross-correlation of the on-axis </a:t>
            </a:r>
            <a:r>
              <a:rPr lang="en-US" sz="1800" dirty="0" err="1" smtClean="0"/>
              <a:t>vs</a:t>
            </a:r>
            <a:r>
              <a:rPr lang="en-US" sz="1800" dirty="0" smtClean="0"/>
              <a:t> off-axis wavelengths in the dispersed image</a:t>
            </a:r>
          </a:p>
          <a:p>
            <a:pPr lvl="1"/>
            <a:endParaRPr lang="en-US" sz="1800" dirty="0" smtClean="0"/>
          </a:p>
          <a:p>
            <a:r>
              <a:rPr lang="en-US" sz="2000" dirty="0" smtClean="0"/>
              <a:t>EENG 765 – Stochastic Estimation </a:t>
            </a:r>
            <a:r>
              <a:rPr lang="en-US" sz="2000" smtClean="0"/>
              <a:t>and Control</a:t>
            </a:r>
            <a:br>
              <a:rPr lang="en-US" sz="2000" smtClean="0"/>
            </a:br>
            <a:r>
              <a:rPr lang="en-US" sz="2000" smtClean="0"/>
              <a:t>MECH </a:t>
            </a:r>
            <a:r>
              <a:rPr lang="en-US" sz="2000" dirty="0" smtClean="0"/>
              <a:t>710 – Vibration Damping and Control</a:t>
            </a:r>
          </a:p>
          <a:p>
            <a:pPr lvl="1"/>
            <a:r>
              <a:rPr lang="en-US" sz="1800" dirty="0" smtClean="0"/>
              <a:t>Optical platform with unbalanced motor, find mode shapes and estimate the states based on noisy measurements and assume dynamic uncertainties</a:t>
            </a:r>
          </a:p>
          <a:p>
            <a:pPr lvl="1"/>
            <a:endParaRPr lang="en-US" sz="1800" dirty="0"/>
          </a:p>
          <a:p>
            <a:r>
              <a:rPr lang="en-US" sz="2000" dirty="0" smtClean="0"/>
              <a:t>MECH 622 – Dynamic Optimization and Control</a:t>
            </a:r>
            <a:br>
              <a:rPr lang="en-US" sz="2000" dirty="0" smtClean="0"/>
            </a:br>
            <a:r>
              <a:rPr lang="en-US" sz="2000" dirty="0" smtClean="0"/>
              <a:t>AERO 899 – </a:t>
            </a:r>
            <a:r>
              <a:rPr lang="en-US" sz="2000" dirty="0" err="1" smtClean="0"/>
              <a:t>Pseudospectral</a:t>
            </a:r>
            <a:r>
              <a:rPr lang="en-US" sz="2000" dirty="0" smtClean="0"/>
              <a:t> Methods</a:t>
            </a:r>
          </a:p>
          <a:p>
            <a:pPr lvl="1"/>
            <a:r>
              <a:rPr lang="en-US" sz="1800" dirty="0" smtClean="0"/>
              <a:t>Simulation of GPOPS optimal solution for parabolic mirror on vibrating optical platform to maintain minimum spot size. Compare GPOPS solution with the theoretical minimum.</a:t>
            </a:r>
            <a:endParaRPr lang="en-US" sz="18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16</a:t>
            </a:fld>
            <a:endParaRPr lang="en-US"/>
          </a:p>
        </p:txBody>
      </p:sp>
    </p:spTree>
    <p:extLst>
      <p:ext uri="{BB962C8B-B14F-4D97-AF65-F5344CB8AC3E}">
        <p14:creationId xmlns:p14="http://schemas.microsoft.com/office/powerpoint/2010/main" val="32138627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Progression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Optical state </a:t>
            </a:r>
            <a:r>
              <a:rPr lang="en-US" dirty="0"/>
              <a:t>e</a:t>
            </a:r>
            <a:r>
              <a:rPr lang="en-US" dirty="0" smtClean="0"/>
              <a:t>stimation of prism </a:t>
            </a:r>
            <a:r>
              <a:rPr lang="en-US" dirty="0" err="1" smtClean="0"/>
              <a:t>assy</a:t>
            </a:r>
            <a:endParaRPr lang="en-US" dirty="0" smtClean="0"/>
          </a:p>
          <a:p>
            <a:pPr marL="857250" lvl="1" indent="-457200"/>
            <a:r>
              <a:rPr lang="en-US" dirty="0" smtClean="0"/>
              <a:t>Simulation</a:t>
            </a:r>
          </a:p>
          <a:p>
            <a:pPr marL="857250" lvl="1" indent="-457200"/>
            <a:r>
              <a:rPr lang="en-US" dirty="0" smtClean="0"/>
              <a:t>Experiment</a:t>
            </a:r>
          </a:p>
          <a:p>
            <a:pPr marL="457200" indent="-457200">
              <a:buFont typeface="+mj-lt"/>
              <a:buAutoNum type="arabicPeriod"/>
            </a:pPr>
            <a:r>
              <a:rPr lang="en-US" dirty="0" smtClean="0"/>
              <a:t>Linear and nonlinear model of </a:t>
            </a:r>
            <a:r>
              <a:rPr lang="en-US" dirty="0" err="1" smtClean="0"/>
              <a:t>CTEx</a:t>
            </a:r>
            <a:r>
              <a:rPr lang="en-US" dirty="0" smtClean="0"/>
              <a:t> telescope</a:t>
            </a:r>
          </a:p>
          <a:p>
            <a:pPr marL="457200" indent="-457200">
              <a:buFont typeface="+mj-lt"/>
              <a:buAutoNum type="arabicPeriod"/>
            </a:pPr>
            <a:r>
              <a:rPr lang="en-US" dirty="0" smtClean="0"/>
              <a:t>Verify </a:t>
            </a:r>
            <a:r>
              <a:rPr lang="en-US" dirty="0" err="1" smtClean="0"/>
              <a:t>CTEx</a:t>
            </a:r>
            <a:r>
              <a:rPr lang="en-US" dirty="0" smtClean="0"/>
              <a:t> telescope model by experiment</a:t>
            </a:r>
          </a:p>
          <a:p>
            <a:pPr marL="457200" indent="-457200">
              <a:buFont typeface="+mj-lt"/>
              <a:buAutoNum type="arabicPeriod"/>
            </a:pPr>
            <a:r>
              <a:rPr lang="en-US" dirty="0" smtClean="0"/>
              <a:t>AO for </a:t>
            </a:r>
            <a:r>
              <a:rPr lang="en-US" dirty="0" err="1" smtClean="0"/>
              <a:t>CTEx</a:t>
            </a:r>
            <a:r>
              <a:rPr lang="en-US" dirty="0" smtClean="0"/>
              <a:t>? </a:t>
            </a:r>
            <a:r>
              <a:rPr lang="en-US" dirty="0"/>
              <a:t>A</a:t>
            </a:r>
            <a:r>
              <a:rPr lang="en-US" dirty="0" smtClean="0"/>
              <a:t>tmospheric aberrations in terrestrial testing?</a:t>
            </a:r>
          </a:p>
          <a:p>
            <a:pPr marL="457200" indent="-457200">
              <a:buFont typeface="+mj-lt"/>
              <a:buAutoNum type="arabicPeriod"/>
            </a:pPr>
            <a:r>
              <a:rPr lang="en-US" dirty="0" smtClean="0"/>
              <a:t>Optimize hardware for slewing and jitter control</a:t>
            </a:r>
          </a:p>
          <a:p>
            <a:pPr marL="457200" indent="-457200">
              <a:buFont typeface="+mj-lt"/>
              <a:buAutoNum type="arabicPeriod"/>
            </a:pPr>
            <a:r>
              <a:rPr lang="en-US" dirty="0" smtClean="0"/>
              <a:t>Optimize hardware for higher-order AO</a:t>
            </a:r>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17</a:t>
            </a:fld>
            <a:endParaRPr lang="en-US"/>
          </a:p>
        </p:txBody>
      </p:sp>
    </p:spTree>
    <p:extLst>
      <p:ext uri="{BB962C8B-B14F-4D97-AF65-F5344CB8AC3E}">
        <p14:creationId xmlns:p14="http://schemas.microsoft.com/office/powerpoint/2010/main" val="3116775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85800" y="228600"/>
            <a:ext cx="7772400" cy="781050"/>
          </a:xfrm>
        </p:spPr>
        <p:txBody>
          <a:bodyPr/>
          <a:lstStyle/>
          <a:p>
            <a:r>
              <a:rPr lang="en-US" dirty="0" smtClean="0">
                <a:latin typeface="Arial" charset="0"/>
              </a:rPr>
              <a:t>Overview</a:t>
            </a:r>
            <a:endParaRPr lang="en-US" dirty="0">
              <a:latin typeface="Arial" charset="0"/>
            </a:endParaRPr>
          </a:p>
        </p:txBody>
      </p:sp>
      <p:sp>
        <p:nvSpPr>
          <p:cNvPr id="3" name="Slide Number Placeholder 2"/>
          <p:cNvSpPr>
            <a:spLocks noGrp="1"/>
          </p:cNvSpPr>
          <p:nvPr>
            <p:ph type="sldNum" sz="quarter" idx="12"/>
          </p:nvPr>
        </p:nvSpPr>
        <p:spPr/>
        <p:txBody>
          <a:bodyPr/>
          <a:lstStyle/>
          <a:p>
            <a:pPr>
              <a:defRPr/>
            </a:pPr>
            <a:fld id="{9A43F6A5-4C65-4BD1-B652-FBBF90C4D6C8}" type="slidenum">
              <a:rPr lang="en-US" smtClean="0"/>
              <a:pPr>
                <a:defRPr/>
              </a:pPr>
              <a:t>2</a:t>
            </a:fld>
            <a:endParaRPr lang="en-US"/>
          </a:p>
        </p:txBody>
      </p:sp>
      <p:sp>
        <p:nvSpPr>
          <p:cNvPr id="10244" name="Content Placeholder 2"/>
          <p:cNvSpPr>
            <a:spLocks noGrp="1"/>
          </p:cNvSpPr>
          <p:nvPr>
            <p:ph idx="1"/>
          </p:nvPr>
        </p:nvSpPr>
        <p:spPr>
          <a:xfrm>
            <a:off x="685800" y="1257300"/>
            <a:ext cx="7772400" cy="4658596"/>
          </a:xfrm>
        </p:spPr>
        <p:txBody>
          <a:bodyPr/>
          <a:lstStyle/>
          <a:p>
            <a:pPr>
              <a:buFontTx/>
              <a:buChar char="-"/>
            </a:pPr>
            <a:r>
              <a:rPr lang="en-US" dirty="0" smtClean="0"/>
              <a:t>Interests and Experience</a:t>
            </a:r>
          </a:p>
          <a:p>
            <a:pPr>
              <a:buFontTx/>
              <a:buChar char="-"/>
            </a:pPr>
            <a:r>
              <a:rPr lang="en-US" dirty="0"/>
              <a:t>Literature </a:t>
            </a:r>
            <a:r>
              <a:rPr lang="en-US" dirty="0" smtClean="0"/>
              <a:t>Review Highlights</a:t>
            </a:r>
          </a:p>
          <a:p>
            <a:pPr>
              <a:buFontTx/>
              <a:buChar char="-"/>
            </a:pPr>
            <a:r>
              <a:rPr lang="en-US" dirty="0" smtClean="0"/>
              <a:t>Motivation</a:t>
            </a:r>
          </a:p>
          <a:p>
            <a:pPr>
              <a:buFontTx/>
              <a:buChar char="-"/>
            </a:pPr>
            <a:r>
              <a:rPr lang="en-US" dirty="0" smtClean="0"/>
              <a:t>Research Plan</a:t>
            </a:r>
            <a:endParaRPr lang="en-US" dirty="0"/>
          </a:p>
          <a:p>
            <a:pPr>
              <a:buFontTx/>
              <a:buChar char="-"/>
            </a:pPr>
            <a:r>
              <a:rPr lang="en-US" dirty="0" smtClean="0"/>
              <a:t>Schedule</a:t>
            </a:r>
          </a:p>
          <a:p>
            <a:pPr>
              <a:buFontTx/>
              <a:buChar char="-"/>
            </a:pPr>
            <a:r>
              <a:rPr lang="en-US" dirty="0" smtClean="0"/>
              <a:t>Committee</a:t>
            </a:r>
          </a:p>
        </p:txBody>
      </p:sp>
    </p:spTree>
    <p:extLst>
      <p:ext uri="{BB962C8B-B14F-4D97-AF65-F5344CB8AC3E}">
        <p14:creationId xmlns:p14="http://schemas.microsoft.com/office/powerpoint/2010/main" val="193388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Interests and Experience</a:t>
            </a:r>
            <a:endParaRPr lang="en-US" dirty="0"/>
          </a:p>
        </p:txBody>
      </p:sp>
      <p:sp>
        <p:nvSpPr>
          <p:cNvPr id="3" name="Content Placeholder 2"/>
          <p:cNvSpPr>
            <a:spLocks noGrp="1"/>
          </p:cNvSpPr>
          <p:nvPr>
            <p:ph idx="1"/>
          </p:nvPr>
        </p:nvSpPr>
        <p:spPr>
          <a:xfrm>
            <a:off x="685800" y="2550133"/>
            <a:ext cx="7772400" cy="3252194"/>
          </a:xfrm>
        </p:spPr>
        <p:txBody>
          <a:bodyPr/>
          <a:lstStyle/>
          <a:p>
            <a:pPr marL="857250" lvl="1" indent="-457200"/>
            <a:endParaRPr lang="en-US" dirty="0" smtClean="0"/>
          </a:p>
          <a:p>
            <a:pPr marL="857250" lvl="1" indent="-457200"/>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3</a:t>
            </a:fld>
            <a:endParaRPr lang="en-US"/>
          </a:p>
        </p:txBody>
      </p:sp>
      <p:graphicFrame>
        <p:nvGraphicFramePr>
          <p:cNvPr id="5" name="Diagram 4"/>
          <p:cNvGraphicFramePr/>
          <p:nvPr>
            <p:extLst>
              <p:ext uri="{D42A27DB-BD31-4B8C-83A1-F6EECF244321}">
                <p14:modId xmlns:p14="http://schemas.microsoft.com/office/powerpoint/2010/main" val="1847349473"/>
              </p:ext>
            </p:extLst>
          </p:nvPr>
        </p:nvGraphicFramePr>
        <p:xfrm>
          <a:off x="-2072982" y="-643003"/>
          <a:ext cx="14963997" cy="7961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18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Highlights</a:t>
            </a:r>
            <a:endParaRPr lang="en-US" dirty="0"/>
          </a:p>
        </p:txBody>
      </p:sp>
      <p:sp>
        <p:nvSpPr>
          <p:cNvPr id="3" name="Content Placeholder 2"/>
          <p:cNvSpPr>
            <a:spLocks noGrp="1"/>
          </p:cNvSpPr>
          <p:nvPr>
            <p:ph idx="1"/>
          </p:nvPr>
        </p:nvSpPr>
        <p:spPr>
          <a:xfrm>
            <a:off x="654825" y="908550"/>
            <a:ext cx="7772400" cy="5430648"/>
          </a:xfrm>
        </p:spPr>
        <p:txBody>
          <a:bodyPr/>
          <a:lstStyle/>
          <a:p>
            <a:pPr marL="0" indent="0" algn="just">
              <a:buNone/>
            </a:pPr>
            <a:r>
              <a:rPr lang="en-US" sz="2000" b="1" dirty="0" smtClean="0"/>
              <a:t>Observation:</a:t>
            </a:r>
          </a:p>
          <a:p>
            <a:pPr marL="0" indent="0" algn="just">
              <a:buNone/>
            </a:pPr>
            <a:r>
              <a:rPr lang="en-US" sz="2000" dirty="0" smtClean="0"/>
              <a:t>The term “adaptive optics” usually implies ground-based observations looking through turbulent atmosphere and correcting for these external wavefront aberrations. Less prevalent seems to be the research for application in the space environment and clean propagation of a diffraction-limited wavefront, as expected.</a:t>
            </a:r>
          </a:p>
          <a:p>
            <a:pPr marL="0" indent="0" algn="just">
              <a:buNone/>
            </a:pPr>
            <a:endParaRPr lang="en-US" sz="1200" dirty="0" smtClean="0"/>
          </a:p>
          <a:p>
            <a:pPr marL="0" indent="0" algn="just">
              <a:buNone/>
            </a:pPr>
            <a:r>
              <a:rPr lang="en-US" sz="2000" b="1" dirty="0" smtClean="0"/>
              <a:t>Established Need:</a:t>
            </a:r>
            <a:endParaRPr lang="en-US" sz="2000" b="1" dirty="0"/>
          </a:p>
          <a:p>
            <a:pPr marL="0" indent="0" algn="just">
              <a:buNone/>
            </a:pPr>
            <a:r>
              <a:rPr lang="en-US" sz="2000" dirty="0" smtClean="0"/>
              <a:t>According to Tyson, adaptive optics “has become a necessary technology in optical systems that are constrained by dynamic aberrations.” </a:t>
            </a:r>
          </a:p>
          <a:p>
            <a:pPr marL="0" indent="0" algn="just">
              <a:buNone/>
            </a:pPr>
            <a:endParaRPr lang="en-US" sz="1400" dirty="0" smtClean="0"/>
          </a:p>
          <a:p>
            <a:pPr marL="0" indent="0" algn="just">
              <a:buNone/>
            </a:pPr>
            <a:r>
              <a:rPr lang="en-US" sz="2000" b="1" dirty="0" smtClean="0"/>
              <a:t>Direct Application:</a:t>
            </a:r>
            <a:endParaRPr lang="en-US" sz="2000" b="1" dirty="0"/>
          </a:p>
          <a:p>
            <a:pPr marL="0" indent="0" algn="just">
              <a:buNone/>
            </a:pPr>
            <a:r>
              <a:rPr lang="en-US" sz="2000" dirty="0" smtClean="0"/>
              <a:t>Good news for me! Compensating for these dynamic aberrations is my desired specialty and the problem is only 40 years old. Computer application is much younger. (save for punch cards)</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4</a:t>
            </a:fld>
            <a:endParaRPr lang="en-US"/>
          </a:p>
        </p:txBody>
      </p:sp>
    </p:spTree>
    <p:extLst>
      <p:ext uri="{BB962C8B-B14F-4D97-AF65-F5344CB8AC3E}">
        <p14:creationId xmlns:p14="http://schemas.microsoft.com/office/powerpoint/2010/main" val="1060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Highlights</a:t>
            </a:r>
            <a:endParaRPr lang="en-US" dirty="0"/>
          </a:p>
        </p:txBody>
      </p:sp>
      <p:sp>
        <p:nvSpPr>
          <p:cNvPr id="3" name="Content Placeholder 2"/>
          <p:cNvSpPr>
            <a:spLocks noGrp="1"/>
          </p:cNvSpPr>
          <p:nvPr>
            <p:ph idx="1"/>
          </p:nvPr>
        </p:nvSpPr>
        <p:spPr>
          <a:xfrm>
            <a:off x="675475" y="1115037"/>
            <a:ext cx="7772400" cy="4532423"/>
          </a:xfrm>
        </p:spPr>
        <p:txBody>
          <a:bodyPr/>
          <a:lstStyle/>
          <a:p>
            <a:pPr marL="0" indent="0" algn="just">
              <a:buNone/>
            </a:pPr>
            <a:r>
              <a:rPr lang="en-US" sz="2000" b="1" dirty="0" smtClean="0"/>
              <a:t>Established Need:</a:t>
            </a:r>
          </a:p>
          <a:p>
            <a:pPr marL="0" indent="0" algn="just">
              <a:buNone/>
            </a:pPr>
            <a:r>
              <a:rPr lang="en-US" sz="2000" dirty="0" smtClean="0"/>
              <a:t>A need for more robust optical state estimation has been stated recently in the research applied to European large aperture ground-based systems.</a:t>
            </a:r>
          </a:p>
          <a:p>
            <a:pPr marL="0" indent="0" algn="just">
              <a:buNone/>
            </a:pPr>
            <a:endParaRPr lang="en-US" sz="2000" dirty="0"/>
          </a:p>
          <a:p>
            <a:pPr marL="0" lvl="2" indent="0" algn="just">
              <a:buNone/>
            </a:pPr>
            <a:r>
              <a:rPr lang="en-US" sz="1800" dirty="0"/>
              <a:t>“In the future, concepts for closed-loop system identification of large deformable mirrors have to be developed.</a:t>
            </a:r>
            <a:r>
              <a:rPr lang="en-US" sz="1800" dirty="0" smtClean="0"/>
              <a:t>” </a:t>
            </a:r>
            <a:r>
              <a:rPr lang="en-US" sz="1800" dirty="0" err="1"/>
              <a:t>Ruppel</a:t>
            </a:r>
            <a:r>
              <a:rPr lang="en-US" sz="1800" dirty="0"/>
              <a:t> </a:t>
            </a:r>
            <a:r>
              <a:rPr lang="en-US" dirty="0"/>
              <a:t>(2011)</a:t>
            </a:r>
          </a:p>
          <a:p>
            <a:pPr marL="0" lvl="2" indent="0" algn="just">
              <a:buNone/>
            </a:pPr>
            <a:endParaRPr lang="en-US" dirty="0"/>
          </a:p>
          <a:p>
            <a:pPr marL="0" indent="0" algn="just">
              <a:buNone/>
            </a:pPr>
            <a:r>
              <a:rPr lang="en-US" sz="2000" b="1" dirty="0" smtClean="0"/>
              <a:t>Direct Application:</a:t>
            </a:r>
          </a:p>
          <a:p>
            <a:pPr marL="0" indent="0" algn="just">
              <a:buNone/>
            </a:pPr>
            <a:r>
              <a:rPr lang="en-US" sz="2000" dirty="0" smtClean="0"/>
              <a:t>This task has a close comparison, mathematically speaking, to the reconstruction problem of </a:t>
            </a:r>
            <a:r>
              <a:rPr lang="en-US" sz="2000" dirty="0" err="1" smtClean="0"/>
              <a:t>CTEx</a:t>
            </a:r>
            <a:r>
              <a:rPr lang="en-US" sz="2000" dirty="0" smtClean="0"/>
              <a:t> and I have seen this, specifically, in my attempt to perform system ID on a prism assembly. The problem is an exceptionally large </a:t>
            </a:r>
            <a:r>
              <a:rPr lang="en-US" sz="2000" dirty="0" err="1" smtClean="0"/>
              <a:t>nullspace</a:t>
            </a:r>
            <a:r>
              <a:rPr lang="en-US" sz="2000" dirty="0" smtClean="0"/>
              <a:t> preventing matrix inversion.</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5</a:t>
            </a:fld>
            <a:endParaRPr lang="en-US"/>
          </a:p>
        </p:txBody>
      </p:sp>
    </p:spTree>
    <p:extLst>
      <p:ext uri="{BB962C8B-B14F-4D97-AF65-F5344CB8AC3E}">
        <p14:creationId xmlns:p14="http://schemas.microsoft.com/office/powerpoint/2010/main" val="2665437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Highlights</a:t>
            </a:r>
            <a:endParaRPr lang="en-US" dirty="0"/>
          </a:p>
        </p:txBody>
      </p:sp>
      <p:sp>
        <p:nvSpPr>
          <p:cNvPr id="3" name="Content Placeholder 2"/>
          <p:cNvSpPr>
            <a:spLocks noGrp="1"/>
          </p:cNvSpPr>
          <p:nvPr>
            <p:ph idx="1"/>
          </p:nvPr>
        </p:nvSpPr>
        <p:spPr>
          <a:xfrm>
            <a:off x="685800" y="1269904"/>
            <a:ext cx="7772400" cy="4532423"/>
          </a:xfrm>
        </p:spPr>
        <p:txBody>
          <a:bodyPr/>
          <a:lstStyle/>
          <a:p>
            <a:pPr marL="0" indent="0" algn="just">
              <a:buNone/>
            </a:pPr>
            <a:r>
              <a:rPr lang="en-US" sz="2000" b="1" dirty="0" smtClean="0"/>
              <a:t>Established Need:</a:t>
            </a:r>
          </a:p>
          <a:p>
            <a:pPr marL="0" indent="0" algn="just">
              <a:buNone/>
            </a:pPr>
            <a:r>
              <a:rPr lang="en-US" sz="2000" dirty="0" smtClean="0"/>
              <a:t>There exists significant insight into the effect of space-environment mechanical system disturbance on passive optical performance (</a:t>
            </a:r>
            <a:r>
              <a:rPr lang="en-US" sz="2000" dirty="0" err="1" smtClean="0"/>
              <a:t>Michels</a:t>
            </a:r>
            <a:r>
              <a:rPr lang="en-US" sz="2000" dirty="0" smtClean="0"/>
              <a:t> et </a:t>
            </a:r>
            <a:r>
              <a:rPr lang="en-US" sz="2000" dirty="0"/>
              <a:t>a</a:t>
            </a:r>
            <a:r>
              <a:rPr lang="en-US" sz="2000" dirty="0" smtClean="0"/>
              <a:t>l.). However, the methods developed offer design information used to reduce the effects of disturbances alone with design changes without considering controller actuation.</a:t>
            </a:r>
          </a:p>
          <a:p>
            <a:pPr marL="0" indent="0" algn="just">
              <a:buNone/>
            </a:pPr>
            <a:endParaRPr lang="en-US" dirty="0"/>
          </a:p>
          <a:p>
            <a:pPr marL="0" indent="0" algn="just">
              <a:buNone/>
            </a:pPr>
            <a:r>
              <a:rPr lang="en-US" sz="2000" b="1" dirty="0" smtClean="0"/>
              <a:t>Direct Application:</a:t>
            </a:r>
          </a:p>
          <a:p>
            <a:pPr marL="0" indent="0" algn="just">
              <a:buNone/>
            </a:pPr>
            <a:r>
              <a:rPr lang="en-US" sz="2000" dirty="0" smtClean="0"/>
              <a:t>I propose taking the simulation one step further, to consider the performance of a complete control system based on stochastic estimation of the disturbances and actuator system dynamics. The goal is to analyze the dynamic optical system performance and propose design parameter optimization based on conclusions.</a:t>
            </a:r>
            <a:endParaRPr lang="en-US" sz="2000"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6</a:t>
            </a:fld>
            <a:endParaRPr lang="en-US"/>
          </a:p>
        </p:txBody>
      </p:sp>
    </p:spTree>
    <p:extLst>
      <p:ext uri="{BB962C8B-B14F-4D97-AF65-F5344CB8AC3E}">
        <p14:creationId xmlns:p14="http://schemas.microsoft.com/office/powerpoint/2010/main" val="204181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685800" y="1257300"/>
            <a:ext cx="7772400" cy="4823787"/>
          </a:xfrm>
        </p:spPr>
        <p:txBody>
          <a:bodyPr/>
          <a:lstStyle/>
          <a:p>
            <a:pPr marL="0" indent="0" algn="just">
              <a:buNone/>
            </a:pPr>
            <a:r>
              <a:rPr lang="en-US" dirty="0" smtClean="0"/>
              <a:t>Current Design Process</a:t>
            </a:r>
          </a:p>
          <a:p>
            <a:pPr marL="457200" indent="-457200" algn="just">
              <a:buFont typeface="+mj-lt"/>
              <a:buAutoNum type="arabicPeriod"/>
            </a:pPr>
            <a:r>
              <a:rPr lang="en-US" sz="2000" dirty="0"/>
              <a:t>O</a:t>
            </a:r>
            <a:r>
              <a:rPr lang="en-US" sz="2000" dirty="0" smtClean="0"/>
              <a:t>ptical system design and optimization is accomplished in a semi-static environment (</a:t>
            </a:r>
            <a:r>
              <a:rPr lang="en-US" sz="2000" dirty="0" err="1" smtClean="0"/>
              <a:t>Zemax</a:t>
            </a:r>
            <a:r>
              <a:rPr lang="en-US" sz="2000" dirty="0" smtClean="0"/>
              <a:t>) to a performance specification (i.e. diffraction-limited spot size)</a:t>
            </a:r>
          </a:p>
          <a:p>
            <a:pPr marL="457200" indent="-457200" algn="just">
              <a:buFont typeface="+mj-lt"/>
              <a:buAutoNum type="arabicPeriod"/>
            </a:pPr>
            <a:r>
              <a:rPr lang="en-US" sz="2000" dirty="0" smtClean="0"/>
              <a:t>With a FEM, the designer can anticipate the impact of disturbances and design the optical system to mitigate system responses to within the available control authority. (</a:t>
            </a:r>
            <a:r>
              <a:rPr lang="en-US" sz="2000" dirty="0" err="1" smtClean="0"/>
              <a:t>Yingling</a:t>
            </a:r>
            <a:r>
              <a:rPr lang="en-US" sz="2000" dirty="0" smtClean="0"/>
              <a:t>, </a:t>
            </a:r>
            <a:r>
              <a:rPr lang="en-US" sz="2000" dirty="0" err="1" smtClean="0"/>
              <a:t>Michels</a:t>
            </a:r>
            <a:r>
              <a:rPr lang="en-US" sz="2000" dirty="0" smtClean="0"/>
              <a:t>)</a:t>
            </a:r>
          </a:p>
          <a:p>
            <a:pPr marL="457200" indent="-457200" algn="just">
              <a:buFont typeface="+mj-lt"/>
              <a:buAutoNum type="arabicPeriod"/>
            </a:pPr>
            <a:r>
              <a:rPr lang="en-US" sz="2000" dirty="0"/>
              <a:t>Actuators are designed in an attempt to maintain </a:t>
            </a:r>
            <a:r>
              <a:rPr lang="en-US" sz="2000" dirty="0" smtClean="0"/>
              <a:t>the performance </a:t>
            </a:r>
            <a:r>
              <a:rPr lang="en-US" sz="2000" dirty="0"/>
              <a:t>spec.</a:t>
            </a:r>
          </a:p>
          <a:p>
            <a:pPr algn="just"/>
            <a:endParaRPr lang="en-US" sz="2000" dirty="0" smtClean="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7</a:t>
            </a:fld>
            <a:endParaRPr lang="en-US"/>
          </a:p>
        </p:txBody>
      </p:sp>
    </p:spTree>
    <p:extLst>
      <p:ext uri="{BB962C8B-B14F-4D97-AF65-F5344CB8AC3E}">
        <p14:creationId xmlns:p14="http://schemas.microsoft.com/office/powerpoint/2010/main" val="14581575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685800" y="1257300"/>
            <a:ext cx="7772400" cy="4844436"/>
          </a:xfrm>
        </p:spPr>
        <p:txBody>
          <a:bodyPr/>
          <a:lstStyle/>
          <a:p>
            <a:pPr marL="0" indent="0" algn="just">
              <a:buNone/>
            </a:pPr>
            <a:r>
              <a:rPr lang="en-US" dirty="0" smtClean="0"/>
              <a:t>Research Statement</a:t>
            </a:r>
          </a:p>
          <a:p>
            <a:pPr algn="just"/>
            <a:r>
              <a:rPr lang="en-US" sz="2000" dirty="0" smtClean="0"/>
              <a:t>Let’s go one step further,</a:t>
            </a:r>
          </a:p>
          <a:p>
            <a:pPr marL="0" indent="0" algn="just">
              <a:buNone/>
            </a:pPr>
            <a:endParaRPr lang="en-US" sz="2000" dirty="0" smtClean="0"/>
          </a:p>
          <a:p>
            <a:pPr marL="0" indent="0" algn="just">
              <a:buNone/>
            </a:pPr>
            <a:r>
              <a:rPr lang="en-US" sz="2000" dirty="0" smtClean="0"/>
              <a:t>For a dynamic adaptive optics system, use end-product performance metrics for design parameter optimization.</a:t>
            </a:r>
          </a:p>
          <a:p>
            <a:pPr algn="just"/>
            <a:endParaRPr lang="en-US" sz="2000" dirty="0"/>
          </a:p>
          <a:p>
            <a:pPr algn="just"/>
            <a:r>
              <a:rPr lang="en-US" sz="2000" dirty="0" smtClean="0"/>
              <a:t>Analogy: staying on the optimal flight path</a:t>
            </a:r>
          </a:p>
          <a:p>
            <a:pPr lvl="1" algn="just"/>
            <a:r>
              <a:rPr lang="en-US" sz="1800" dirty="0" smtClean="0"/>
              <a:t>Considerations</a:t>
            </a:r>
            <a:r>
              <a:rPr lang="en-US" sz="1600" dirty="0" smtClean="0"/>
              <a:t>:</a:t>
            </a:r>
          </a:p>
          <a:p>
            <a:pPr lvl="2" algn="just"/>
            <a:r>
              <a:rPr lang="en-US" dirty="0" smtClean="0"/>
              <a:t>Can I achieve the optimal state? (do I have enough control authority?)</a:t>
            </a:r>
          </a:p>
          <a:p>
            <a:pPr lvl="2" algn="just"/>
            <a:r>
              <a:rPr lang="en-US" dirty="0" smtClean="0"/>
              <a:t>If so, can I maintain the optimal state? (can I afford the control cost?) </a:t>
            </a:r>
          </a:p>
          <a:p>
            <a:pPr lvl="2" algn="just"/>
            <a:endParaRPr lang="en-US" dirty="0"/>
          </a:p>
          <a:p>
            <a:pPr algn="just"/>
            <a:r>
              <a:rPr lang="en-US" dirty="0" smtClean="0"/>
              <a:t>Dynamic optimization with respect to design parameters, not the control vector</a:t>
            </a:r>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8</a:t>
            </a:fld>
            <a:endParaRPr lang="en-US"/>
          </a:p>
        </p:txBody>
      </p:sp>
    </p:spTree>
    <p:extLst>
      <p:ext uri="{BB962C8B-B14F-4D97-AF65-F5344CB8AC3E}">
        <p14:creationId xmlns:p14="http://schemas.microsoft.com/office/powerpoint/2010/main" val="1950707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lgn="just"/>
            <a:r>
              <a:rPr lang="en-US" sz="2000" dirty="0"/>
              <a:t>Conceptual </a:t>
            </a:r>
            <a:r>
              <a:rPr lang="en-US" sz="2000" dirty="0" smtClean="0"/>
              <a:t>example</a:t>
            </a:r>
            <a:r>
              <a:rPr lang="en-US" sz="2000" dirty="0"/>
              <a:t>:</a:t>
            </a:r>
            <a:endParaRPr lang="en-US" sz="1600" dirty="0"/>
          </a:p>
          <a:p>
            <a:endParaRPr lang="en-US" dirty="0"/>
          </a:p>
        </p:txBody>
      </p:sp>
      <p:sp>
        <p:nvSpPr>
          <p:cNvPr id="4" name="Slide Number Placeholder 3"/>
          <p:cNvSpPr>
            <a:spLocks noGrp="1"/>
          </p:cNvSpPr>
          <p:nvPr>
            <p:ph type="sldNum" sz="quarter" idx="12"/>
          </p:nvPr>
        </p:nvSpPr>
        <p:spPr/>
        <p:txBody>
          <a:bodyPr/>
          <a:lstStyle/>
          <a:p>
            <a:pPr>
              <a:defRPr/>
            </a:pPr>
            <a:fld id="{9A43F6A5-4C65-4BD1-B652-FBBF90C4D6C8}" type="slidenum">
              <a:rPr lang="en-US" smtClean="0"/>
              <a:pPr>
                <a:defRPr/>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52409958"/>
              </p:ext>
            </p:extLst>
          </p:nvPr>
        </p:nvGraphicFramePr>
        <p:xfrm>
          <a:off x="1208016" y="2157804"/>
          <a:ext cx="6329385" cy="3335346"/>
        </p:xfrm>
        <a:graphic>
          <a:graphicData uri="http://schemas.openxmlformats.org/drawingml/2006/table">
            <a:tbl>
              <a:tblPr firstRow="1" bandRow="1">
                <a:tableStyleId>{9D7B26C5-4107-4FEC-AEDC-1716B250A1EF}</a:tableStyleId>
              </a:tblPr>
              <a:tblGrid>
                <a:gridCol w="3706642"/>
                <a:gridCol w="1273086"/>
                <a:gridCol w="1349657"/>
              </a:tblGrid>
              <a:tr h="734271">
                <a:tc>
                  <a:txBody>
                    <a:bodyPr/>
                    <a:lstStyle/>
                    <a:p>
                      <a:r>
                        <a:rPr lang="en-US" dirty="0" smtClean="0"/>
                        <a:t>System</a:t>
                      </a:r>
                      <a:endParaRPr lang="en-US" dirty="0"/>
                    </a:p>
                  </a:txBody>
                  <a:tcPr anchor="ctr"/>
                </a:tc>
                <a:tc>
                  <a:txBody>
                    <a:bodyPr/>
                    <a:lstStyle/>
                    <a:p>
                      <a:pPr algn="ctr"/>
                      <a:r>
                        <a:rPr lang="en-US" sz="1400" dirty="0" smtClean="0"/>
                        <a:t>Environment</a:t>
                      </a:r>
                      <a:endParaRPr lang="en-US" sz="1400" dirty="0"/>
                    </a:p>
                  </a:txBody>
                  <a:tcPr anchor="ctr"/>
                </a:tc>
                <a:tc>
                  <a:txBody>
                    <a:bodyPr/>
                    <a:lstStyle/>
                    <a:p>
                      <a:pPr algn="ctr"/>
                      <a:r>
                        <a:rPr lang="en-US" sz="1400" dirty="0" smtClean="0"/>
                        <a:t>Diffraction-Limited</a:t>
                      </a:r>
                      <a:r>
                        <a:rPr lang="en-US" sz="1400" baseline="0" dirty="0" smtClean="0"/>
                        <a:t> Spot Size</a:t>
                      </a:r>
                      <a:endParaRPr lang="en-US" sz="1400" dirty="0"/>
                    </a:p>
                  </a:txBody>
                  <a:tcPr anchor="ctr"/>
                </a:tc>
              </a:tr>
              <a:tr h="372235">
                <a:tc>
                  <a:txBody>
                    <a:bodyPr/>
                    <a:lstStyle/>
                    <a:p>
                      <a:r>
                        <a:rPr lang="en-US" dirty="0" smtClean="0"/>
                        <a:t>Requirement</a:t>
                      </a:r>
                      <a:endParaRPr lang="en-US" dirty="0"/>
                    </a:p>
                  </a:txBody>
                  <a:tcPr/>
                </a:tc>
                <a:tc>
                  <a:txBody>
                    <a:bodyPr/>
                    <a:lstStyle/>
                    <a:p>
                      <a:pPr algn="ctr"/>
                      <a:endParaRPr lang="en-US" dirty="0"/>
                    </a:p>
                  </a:txBody>
                  <a:tcPr/>
                </a:tc>
                <a:tc>
                  <a:txBody>
                    <a:bodyPr/>
                    <a:lstStyle/>
                    <a:p>
                      <a:pPr algn="ctr"/>
                      <a:r>
                        <a:rPr lang="en-US" dirty="0" smtClean="0"/>
                        <a:t>&lt;4</a:t>
                      </a:r>
                      <a:endParaRPr lang="en-US" dirty="0"/>
                    </a:p>
                  </a:txBody>
                  <a:tcPr/>
                </a:tc>
              </a:tr>
              <a:tr h="372235">
                <a:tc>
                  <a:txBody>
                    <a:bodyPr/>
                    <a:lstStyle/>
                    <a:p>
                      <a:r>
                        <a:rPr lang="en-US" dirty="0" smtClean="0"/>
                        <a:t>Static (</a:t>
                      </a:r>
                      <a:r>
                        <a:rPr lang="en-US" dirty="0" err="1" smtClean="0"/>
                        <a:t>Zemax</a:t>
                      </a:r>
                      <a:r>
                        <a:rPr lang="en-US" dirty="0" smtClean="0"/>
                        <a:t>)</a:t>
                      </a:r>
                      <a:r>
                        <a:rPr lang="en-US" baseline="0" dirty="0" smtClean="0"/>
                        <a:t> design</a:t>
                      </a:r>
                      <a:endParaRPr lang="en-US" dirty="0"/>
                    </a:p>
                  </a:txBody>
                  <a:tcPr/>
                </a:tc>
                <a:tc>
                  <a:txBody>
                    <a:bodyPr/>
                    <a:lstStyle/>
                    <a:p>
                      <a:pPr algn="ctr"/>
                      <a:r>
                        <a:rPr lang="en-US" dirty="0" smtClean="0"/>
                        <a:t>Static</a:t>
                      </a:r>
                      <a:endParaRPr lang="en-US" dirty="0"/>
                    </a:p>
                  </a:txBody>
                  <a:tcPr/>
                </a:tc>
                <a:tc>
                  <a:txBody>
                    <a:bodyPr/>
                    <a:lstStyle/>
                    <a:p>
                      <a:pPr algn="ctr"/>
                      <a:r>
                        <a:rPr lang="en-US" dirty="0" smtClean="0"/>
                        <a:t>1</a:t>
                      </a:r>
                      <a:endParaRPr lang="en-US" dirty="0"/>
                    </a:p>
                  </a:txBody>
                  <a:tcPr/>
                </a:tc>
              </a:tr>
              <a:tr h="372235">
                <a:tc>
                  <a:txBody>
                    <a:bodyPr/>
                    <a:lstStyle/>
                    <a:p>
                      <a:r>
                        <a:rPr lang="en-US" dirty="0" smtClean="0"/>
                        <a:t>-Uncompensated static design</a:t>
                      </a:r>
                      <a:endParaRPr lang="en-US" dirty="0"/>
                    </a:p>
                  </a:txBody>
                  <a:tcPr/>
                </a:tc>
                <a:tc>
                  <a:txBody>
                    <a:bodyPr/>
                    <a:lstStyle/>
                    <a:p>
                      <a:pPr algn="ctr"/>
                      <a:r>
                        <a:rPr lang="en-US" dirty="0" smtClean="0"/>
                        <a:t>Dynamic</a:t>
                      </a:r>
                      <a:endParaRPr lang="en-US" dirty="0"/>
                    </a:p>
                  </a:txBody>
                  <a:tcPr/>
                </a:tc>
                <a:tc>
                  <a:txBody>
                    <a:bodyPr/>
                    <a:lstStyle/>
                    <a:p>
                      <a:pPr algn="ctr"/>
                      <a:r>
                        <a:rPr lang="en-US" dirty="0" smtClean="0"/>
                        <a:t>6</a:t>
                      </a:r>
                      <a:endParaRPr lang="en-US" dirty="0"/>
                    </a:p>
                  </a:txBody>
                  <a:tcPr/>
                </a:tc>
              </a:tr>
              <a:tr h="372235">
                <a:tc>
                  <a:txBody>
                    <a:bodyPr/>
                    <a:lstStyle/>
                    <a:p>
                      <a:r>
                        <a:rPr lang="en-US" dirty="0" smtClean="0"/>
                        <a:t>-Compensated static design</a:t>
                      </a:r>
                      <a:endParaRPr lang="en-US" dirty="0"/>
                    </a:p>
                  </a:txBody>
                  <a:tcPr/>
                </a:tc>
                <a:tc>
                  <a:txBody>
                    <a:bodyPr/>
                    <a:lstStyle/>
                    <a:p>
                      <a:pPr algn="ctr"/>
                      <a:r>
                        <a:rPr lang="en-US" dirty="0" smtClean="0"/>
                        <a:t>Dynamic</a:t>
                      </a:r>
                      <a:endParaRPr lang="en-US" dirty="0"/>
                    </a:p>
                  </a:txBody>
                  <a:tcPr/>
                </a:tc>
                <a:tc>
                  <a:txBody>
                    <a:bodyPr/>
                    <a:lstStyle/>
                    <a:p>
                      <a:pPr algn="ctr"/>
                      <a:r>
                        <a:rPr lang="en-US" dirty="0" smtClean="0"/>
                        <a:t>4</a:t>
                      </a:r>
                      <a:endParaRPr lang="en-US" dirty="0"/>
                    </a:p>
                  </a:txBody>
                  <a:tcPr/>
                </a:tc>
              </a:tr>
              <a:tr h="372235">
                <a:tc>
                  <a:txBody>
                    <a:bodyPr/>
                    <a:lstStyle/>
                    <a:p>
                      <a:r>
                        <a:rPr lang="en-US" dirty="0" smtClean="0"/>
                        <a:t>Dynamic design</a:t>
                      </a:r>
                      <a:endParaRPr lang="en-US" dirty="0"/>
                    </a:p>
                  </a:txBody>
                  <a:tcPr/>
                </a:tc>
                <a:tc>
                  <a:txBody>
                    <a:bodyPr/>
                    <a:lstStyle/>
                    <a:p>
                      <a:pPr algn="ctr"/>
                      <a:r>
                        <a:rPr lang="en-US" dirty="0" smtClean="0"/>
                        <a:t>Static</a:t>
                      </a:r>
                      <a:endParaRPr lang="en-US" dirty="0"/>
                    </a:p>
                  </a:txBody>
                  <a:tcPr/>
                </a:tc>
                <a:tc>
                  <a:txBody>
                    <a:bodyPr/>
                    <a:lstStyle/>
                    <a:p>
                      <a:pPr algn="ctr"/>
                      <a:r>
                        <a:rPr lang="en-US" dirty="0" smtClean="0"/>
                        <a:t>2</a:t>
                      </a:r>
                      <a:endParaRPr lang="en-US" dirty="0"/>
                    </a:p>
                  </a:txBody>
                  <a:tcPr/>
                </a:tc>
              </a:tr>
              <a:tr h="367665">
                <a:tc>
                  <a:txBody>
                    <a:bodyPr/>
                    <a:lstStyle/>
                    <a:p>
                      <a:r>
                        <a:rPr lang="en-US" dirty="0" smtClean="0"/>
                        <a:t>-Uncompensated</a:t>
                      </a:r>
                      <a:r>
                        <a:rPr lang="en-US" baseline="0" dirty="0" smtClean="0"/>
                        <a:t> dynamic design</a:t>
                      </a:r>
                      <a:endParaRPr lang="en-US" dirty="0"/>
                    </a:p>
                  </a:txBody>
                  <a:tcPr/>
                </a:tc>
                <a:tc>
                  <a:txBody>
                    <a:bodyPr/>
                    <a:lstStyle/>
                    <a:p>
                      <a:pPr algn="ctr"/>
                      <a:r>
                        <a:rPr lang="en-US" dirty="0" smtClean="0"/>
                        <a:t>Dynamic</a:t>
                      </a:r>
                      <a:endParaRPr lang="en-US" dirty="0"/>
                    </a:p>
                  </a:txBody>
                  <a:tcPr/>
                </a:tc>
                <a:tc>
                  <a:txBody>
                    <a:bodyPr/>
                    <a:lstStyle/>
                    <a:p>
                      <a:pPr algn="ctr"/>
                      <a:r>
                        <a:rPr lang="en-US" dirty="0" smtClean="0"/>
                        <a:t>7</a:t>
                      </a:r>
                    </a:p>
                  </a:txBody>
                  <a:tcPr/>
                </a:tc>
              </a:tr>
              <a:tr h="372235">
                <a:tc>
                  <a:txBody>
                    <a:bodyPr/>
                    <a:lstStyle/>
                    <a:p>
                      <a:r>
                        <a:rPr lang="en-US" dirty="0" smtClean="0"/>
                        <a:t>-Compensated dynamic</a:t>
                      </a:r>
                      <a:r>
                        <a:rPr lang="en-US" baseline="0" dirty="0" smtClean="0"/>
                        <a:t> design</a:t>
                      </a:r>
                      <a:endParaRPr lang="en-US" dirty="0"/>
                    </a:p>
                  </a:txBody>
                  <a:tcPr/>
                </a:tc>
                <a:tc>
                  <a:txBody>
                    <a:bodyPr/>
                    <a:lstStyle/>
                    <a:p>
                      <a:pPr algn="ctr"/>
                      <a:r>
                        <a:rPr lang="en-US" dirty="0" smtClean="0"/>
                        <a:t>Dynamic</a:t>
                      </a:r>
                      <a:endParaRPr lang="en-US" dirty="0"/>
                    </a:p>
                  </a:txBody>
                  <a:tcPr/>
                </a:tc>
                <a:tc>
                  <a:txBody>
                    <a:bodyPr/>
                    <a:lstStyle/>
                    <a:p>
                      <a:pPr algn="ctr"/>
                      <a:r>
                        <a:rPr lang="en-US" dirty="0" smtClean="0"/>
                        <a:t>3</a:t>
                      </a:r>
                    </a:p>
                  </a:txBody>
                  <a:tcPr/>
                </a:tc>
              </a:tr>
            </a:tbl>
          </a:graphicData>
        </a:graphic>
      </p:graphicFrame>
    </p:spTree>
    <p:extLst>
      <p:ext uri="{BB962C8B-B14F-4D97-AF65-F5344CB8AC3E}">
        <p14:creationId xmlns:p14="http://schemas.microsoft.com/office/powerpoint/2010/main" val="32065355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16" tIns="45708" rIns="91416" bIns="4570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55693</TotalTime>
  <Words>1047</Words>
  <Application>Microsoft Macintosh PowerPoint</Application>
  <PresentationFormat>On-screen Show (4:3)</PresentationFormat>
  <Paragraphs>193</Paragraphs>
  <Slides>17</Slides>
  <Notes>3</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Coon Committee Meeting</vt:lpstr>
      <vt:lpstr>Overview</vt:lpstr>
      <vt:lpstr>Interests and Experience</vt:lpstr>
      <vt:lpstr>Literature Review Highlights</vt:lpstr>
      <vt:lpstr>Literature Review Highlights</vt:lpstr>
      <vt:lpstr>Literature Review Highlights</vt:lpstr>
      <vt:lpstr>Motivation</vt:lpstr>
      <vt:lpstr>Motivation</vt:lpstr>
      <vt:lpstr>Motivation</vt:lpstr>
      <vt:lpstr>Optical Design Flowchart</vt:lpstr>
      <vt:lpstr>Next Steps</vt:lpstr>
      <vt:lpstr>Research Plan</vt:lpstr>
      <vt:lpstr>Research Plan</vt:lpstr>
      <vt:lpstr>Research Plan</vt:lpstr>
      <vt:lpstr>Schedule</vt:lpstr>
      <vt:lpstr>Qualifying Exam</vt:lpstr>
      <vt:lpstr>Desired Progression</vt:lpstr>
    </vt:vector>
  </TitlesOfParts>
  <Company>AFIT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Notes for 565</dc:title>
  <dc:creator>Rich Cobb</dc:creator>
  <cp:lastModifiedBy>timothy Coon</cp:lastModifiedBy>
  <cp:revision>1037</cp:revision>
  <cp:lastPrinted>2013-05-29T14:10:12Z</cp:lastPrinted>
  <dcterms:created xsi:type="dcterms:W3CDTF">1999-06-04T19:07:31Z</dcterms:created>
  <dcterms:modified xsi:type="dcterms:W3CDTF">2014-07-31T18:54:56Z</dcterms:modified>
</cp:coreProperties>
</file>