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wdp" ContentType="image/vnd.ms-photo"/>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19"/>
  </p:notesMasterIdLst>
  <p:handoutMasterIdLst>
    <p:handoutMasterId r:id="rId20"/>
  </p:handoutMasterIdLst>
  <p:sldIdLst>
    <p:sldId id="256" r:id="rId2"/>
    <p:sldId id="657" r:id="rId3"/>
    <p:sldId id="704" r:id="rId4"/>
    <p:sldId id="702" r:id="rId5"/>
    <p:sldId id="663" r:id="rId6"/>
    <p:sldId id="721" r:id="rId7"/>
    <p:sldId id="710" r:id="rId8"/>
    <p:sldId id="711" r:id="rId9"/>
    <p:sldId id="712" r:id="rId10"/>
    <p:sldId id="713" r:id="rId11"/>
    <p:sldId id="714" r:id="rId12"/>
    <p:sldId id="715" r:id="rId13"/>
    <p:sldId id="716" r:id="rId14"/>
    <p:sldId id="717" r:id="rId15"/>
    <p:sldId id="718" r:id="rId16"/>
    <p:sldId id="719" r:id="rId17"/>
    <p:sldId id="720" r:id="rId18"/>
  </p:sldIdLst>
  <p:sldSz cx="9144000" cy="6858000" type="screen4x3"/>
  <p:notesSz cx="7010400" cy="9296400"/>
  <p:defaultTextStyle>
    <a:defPPr>
      <a:defRPr lang="en-US"/>
    </a:defPPr>
    <a:lvl1pPr algn="l" rtl="0" fontAlgn="base">
      <a:spcBef>
        <a:spcPct val="0"/>
      </a:spcBef>
      <a:spcAft>
        <a:spcPct val="0"/>
      </a:spcAft>
      <a:defRPr sz="2000" kern="1200">
        <a:solidFill>
          <a:schemeClr val="tx1"/>
        </a:solidFill>
        <a:latin typeface="Arial" pitchFamily="34" charset="0"/>
        <a:ea typeface="+mn-ea"/>
        <a:cs typeface="Arial" pitchFamily="34" charset="0"/>
      </a:defRPr>
    </a:lvl1pPr>
    <a:lvl2pPr marL="457200" algn="l" rtl="0" fontAlgn="base">
      <a:spcBef>
        <a:spcPct val="0"/>
      </a:spcBef>
      <a:spcAft>
        <a:spcPct val="0"/>
      </a:spcAft>
      <a:defRPr sz="2000" kern="1200">
        <a:solidFill>
          <a:schemeClr val="tx1"/>
        </a:solidFill>
        <a:latin typeface="Arial" pitchFamily="34" charset="0"/>
        <a:ea typeface="+mn-ea"/>
        <a:cs typeface="Arial" pitchFamily="34" charset="0"/>
      </a:defRPr>
    </a:lvl2pPr>
    <a:lvl3pPr marL="914400" algn="l" rtl="0" fontAlgn="base">
      <a:spcBef>
        <a:spcPct val="0"/>
      </a:spcBef>
      <a:spcAft>
        <a:spcPct val="0"/>
      </a:spcAft>
      <a:defRPr sz="2000"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sz="2000"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sz="2000" kern="1200">
        <a:solidFill>
          <a:schemeClr val="tx1"/>
        </a:solidFill>
        <a:latin typeface="Arial" pitchFamily="34" charset="0"/>
        <a:ea typeface="+mn-ea"/>
        <a:cs typeface="Arial" pitchFamily="34" charset="0"/>
      </a:defRPr>
    </a:lvl5pPr>
    <a:lvl6pPr marL="2286000" algn="l" defTabSz="914400" rtl="0" eaLnBrk="1" latinLnBrk="0" hangingPunct="1">
      <a:defRPr sz="2000" kern="1200">
        <a:solidFill>
          <a:schemeClr val="tx1"/>
        </a:solidFill>
        <a:latin typeface="Arial" pitchFamily="34" charset="0"/>
        <a:ea typeface="+mn-ea"/>
        <a:cs typeface="Arial" pitchFamily="34" charset="0"/>
      </a:defRPr>
    </a:lvl6pPr>
    <a:lvl7pPr marL="2743200" algn="l" defTabSz="914400" rtl="0" eaLnBrk="1" latinLnBrk="0" hangingPunct="1">
      <a:defRPr sz="2000" kern="1200">
        <a:solidFill>
          <a:schemeClr val="tx1"/>
        </a:solidFill>
        <a:latin typeface="Arial" pitchFamily="34" charset="0"/>
        <a:ea typeface="+mn-ea"/>
        <a:cs typeface="Arial" pitchFamily="34" charset="0"/>
      </a:defRPr>
    </a:lvl7pPr>
    <a:lvl8pPr marL="3200400" algn="l" defTabSz="914400" rtl="0" eaLnBrk="1" latinLnBrk="0" hangingPunct="1">
      <a:defRPr sz="2000" kern="1200">
        <a:solidFill>
          <a:schemeClr val="tx1"/>
        </a:solidFill>
        <a:latin typeface="Arial" pitchFamily="34" charset="0"/>
        <a:ea typeface="+mn-ea"/>
        <a:cs typeface="Arial" pitchFamily="34" charset="0"/>
      </a:defRPr>
    </a:lvl8pPr>
    <a:lvl9pPr marL="3657600" algn="l" defTabSz="914400" rtl="0" eaLnBrk="1" latinLnBrk="0" hangingPunct="1">
      <a:defRPr sz="2000" kern="1200">
        <a:solidFill>
          <a:schemeClr val="tx1"/>
        </a:solidFill>
        <a:latin typeface="Arial" pitchFamily="34" charset="0"/>
        <a:ea typeface="+mn-ea"/>
        <a:cs typeface="Arial"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clrMru>
    <a:srgbClr val="DDEEFF"/>
    <a:srgbClr val="E1F0FF"/>
    <a:srgbClr val="3366FF"/>
    <a:srgbClr val="6699FF"/>
    <a:srgbClr val="00CC00"/>
    <a:srgbClr val="008000"/>
    <a:srgbClr val="9966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764" autoAdjust="0"/>
    <p:restoredTop sz="90294" autoAdjust="0"/>
  </p:normalViewPr>
  <p:slideViewPr>
    <p:cSldViewPr snapToGrid="0">
      <p:cViewPr varScale="1">
        <p:scale>
          <a:sx n="114" d="100"/>
          <a:sy n="114" d="100"/>
        </p:scale>
        <p:origin x="-120" y="-280"/>
      </p:cViewPr>
      <p:guideLst>
        <p:guide orient="horz" pos="1578"/>
        <p:guide pos="49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p:scale>
          <a:sx n="100" d="100"/>
          <a:sy n="100" d="100"/>
        </p:scale>
        <p:origin x="-2768" y="1792"/>
      </p:cViewPr>
      <p:guideLst>
        <p:guide orient="horz" pos="2929"/>
        <p:guide pos="2208"/>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handoutMaster" Target="handoutMasters/handoutMaster1.xml"/><Relationship Id="rId21" Type="http://schemas.openxmlformats.org/officeDocument/2006/relationships/printerSettings" Target="printerSettings/printerSettings1.bin"/><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84" name="Text Box 8"/>
          <p:cNvSpPr txBox="1">
            <a:spLocks noGrp="1" noChangeArrowheads="1"/>
          </p:cNvSpPr>
          <p:nvPr>
            <p:ph type="sldNum" sz="quarter" idx="3"/>
          </p:nvPr>
        </p:nvSpPr>
        <p:spPr bwMode="auto">
          <a:xfrm>
            <a:off x="3912338" y="8683539"/>
            <a:ext cx="3037628" cy="464820"/>
          </a:xfrm>
          <a:prstGeom prst="rect">
            <a:avLst/>
          </a:prstGeom>
          <a:noFill/>
          <a:ln w="9525">
            <a:noFill/>
            <a:miter lim="800000"/>
            <a:headEnd/>
            <a:tailEnd/>
          </a:ln>
          <a:effectLst/>
        </p:spPr>
        <p:txBody>
          <a:bodyPr vert="horz" wrap="square" lIns="93178" tIns="46591" rIns="93178" bIns="46591" numCol="1" anchor="b" anchorCtr="0" compatLnSpc="1">
            <a:prstTxWarp prst="textNoShape">
              <a:avLst/>
            </a:prstTxWarp>
          </a:bodyPr>
          <a:lstStyle>
            <a:lvl1pPr algn="r" defTabSz="913321" eaLnBrk="0" hangingPunct="0">
              <a:defRPr sz="1200" b="1">
                <a:latin typeface="Arial" charset="0"/>
                <a:cs typeface="+mn-cs"/>
              </a:defRPr>
            </a:lvl1pPr>
          </a:lstStyle>
          <a:p>
            <a:pPr>
              <a:defRPr/>
            </a:pPr>
            <a:fld id="{D8142242-0569-4650-B22D-6C5CB09C0693}" type="slidenum">
              <a:rPr lang="en-US"/>
              <a:pPr>
                <a:defRPr/>
              </a:pPr>
              <a:t>‹#›</a:t>
            </a:fld>
            <a:endParaRPr lang="en-US"/>
          </a:p>
          <a:p>
            <a:pPr>
              <a:defRPr/>
            </a:pPr>
            <a:r>
              <a:rPr lang="en-US"/>
              <a:t>SENG 565: Air Force Institute of Technology</a:t>
            </a:r>
          </a:p>
          <a:p>
            <a:pPr>
              <a:defRPr/>
            </a:pPr>
            <a:r>
              <a:rPr lang="en-US"/>
              <a:t>Dr Rich Cobb,  e-mail:Richard.Cobb@afit.edu</a:t>
            </a:r>
          </a:p>
        </p:txBody>
      </p:sp>
      <p:sp>
        <p:nvSpPr>
          <p:cNvPr id="24578" name="Rectangle 2"/>
          <p:cNvSpPr>
            <a:spLocks noGrp="1" noChangeArrowheads="1"/>
          </p:cNvSpPr>
          <p:nvPr>
            <p:ph type="hdr" sz="quarter"/>
          </p:nvPr>
        </p:nvSpPr>
        <p:spPr bwMode="auto">
          <a:xfrm>
            <a:off x="0" y="466412"/>
            <a:ext cx="3037628" cy="464820"/>
          </a:xfrm>
          <a:prstGeom prst="rect">
            <a:avLst/>
          </a:prstGeom>
          <a:noFill/>
          <a:ln w="9525">
            <a:noFill/>
            <a:miter lim="800000"/>
            <a:headEnd/>
            <a:tailEnd/>
          </a:ln>
          <a:effectLst/>
        </p:spPr>
        <p:txBody>
          <a:bodyPr vert="horz" wrap="square" lIns="93178" tIns="46591" rIns="93178" bIns="46591" numCol="1" anchor="t" anchorCtr="0" compatLnSpc="1">
            <a:prstTxWarp prst="textNoShape">
              <a:avLst/>
            </a:prstTxWarp>
          </a:bodyPr>
          <a:lstStyle>
            <a:lvl1pPr defTabSz="932415" eaLnBrk="0" hangingPunct="0">
              <a:defRPr sz="1200">
                <a:latin typeface="Times New Roman" pitchFamily="18" charset="0"/>
                <a:cs typeface="+mn-cs"/>
              </a:defRPr>
            </a:lvl1pPr>
          </a:lstStyle>
          <a:p>
            <a:pPr>
              <a:defRPr/>
            </a:pPr>
            <a:endParaRPr lang="en-US"/>
          </a:p>
        </p:txBody>
      </p:sp>
      <p:sp>
        <p:nvSpPr>
          <p:cNvPr id="24579" name="Rectangle 3"/>
          <p:cNvSpPr>
            <a:spLocks noGrp="1" noChangeArrowheads="1"/>
          </p:cNvSpPr>
          <p:nvPr>
            <p:ph type="dt" sz="quarter" idx="1"/>
          </p:nvPr>
        </p:nvSpPr>
        <p:spPr bwMode="auto">
          <a:xfrm>
            <a:off x="3972773" y="0"/>
            <a:ext cx="3037628" cy="464820"/>
          </a:xfrm>
          <a:prstGeom prst="rect">
            <a:avLst/>
          </a:prstGeom>
          <a:noFill/>
          <a:ln w="9525">
            <a:noFill/>
            <a:miter lim="800000"/>
            <a:headEnd/>
            <a:tailEnd/>
          </a:ln>
          <a:effectLst/>
        </p:spPr>
        <p:txBody>
          <a:bodyPr vert="horz" wrap="square" lIns="93178" tIns="46591" rIns="93178" bIns="46591" numCol="1" anchor="t" anchorCtr="0" compatLnSpc="1">
            <a:prstTxWarp prst="textNoShape">
              <a:avLst/>
            </a:prstTxWarp>
          </a:bodyPr>
          <a:lstStyle>
            <a:lvl1pPr algn="r" defTabSz="932415" eaLnBrk="0" hangingPunct="0">
              <a:defRPr sz="1200">
                <a:latin typeface="Times New Roman" pitchFamily="18" charset="0"/>
                <a:cs typeface="+mn-cs"/>
              </a:defRPr>
            </a:lvl1pPr>
          </a:lstStyle>
          <a:p>
            <a:pPr>
              <a:defRPr/>
            </a:pPr>
            <a:endParaRPr lang="en-US"/>
          </a:p>
        </p:txBody>
      </p:sp>
      <p:sp>
        <p:nvSpPr>
          <p:cNvPr id="24580" name="Rectangle 4"/>
          <p:cNvSpPr>
            <a:spLocks noGrp="1" noChangeArrowheads="1"/>
          </p:cNvSpPr>
          <p:nvPr>
            <p:ph type="ftr" sz="quarter" idx="2"/>
          </p:nvPr>
        </p:nvSpPr>
        <p:spPr bwMode="auto">
          <a:xfrm>
            <a:off x="0" y="8831580"/>
            <a:ext cx="3037628" cy="464820"/>
          </a:xfrm>
          <a:prstGeom prst="rect">
            <a:avLst/>
          </a:prstGeom>
          <a:noFill/>
          <a:ln w="9525">
            <a:noFill/>
            <a:miter lim="800000"/>
            <a:headEnd/>
            <a:tailEnd/>
          </a:ln>
          <a:effectLst/>
        </p:spPr>
        <p:txBody>
          <a:bodyPr vert="horz" wrap="square" lIns="93178" tIns="46591" rIns="93178" bIns="46591" numCol="1" anchor="b" anchorCtr="0" compatLnSpc="1">
            <a:prstTxWarp prst="textNoShape">
              <a:avLst/>
            </a:prstTxWarp>
          </a:bodyPr>
          <a:lstStyle>
            <a:lvl1pPr defTabSz="932415" eaLnBrk="0" hangingPunct="0">
              <a:defRPr sz="1200">
                <a:latin typeface="Times New Roman" pitchFamily="18" charset="0"/>
                <a:cs typeface="+mn-cs"/>
              </a:defRPr>
            </a:lvl1pPr>
          </a:lstStyle>
          <a:p>
            <a:pPr>
              <a:defRPr/>
            </a:pPr>
            <a:endParaRPr lang="en-US"/>
          </a:p>
        </p:txBody>
      </p:sp>
    </p:spTree>
    <p:extLst>
      <p:ext uri="{BB962C8B-B14F-4D97-AF65-F5344CB8AC3E}">
        <p14:creationId xmlns:p14="http://schemas.microsoft.com/office/powerpoint/2010/main" val="112055572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4" name="Rectangle 2"/>
          <p:cNvSpPr>
            <a:spLocks noGrp="1" noChangeArrowheads="1"/>
          </p:cNvSpPr>
          <p:nvPr>
            <p:ph type="hdr" sz="quarter"/>
          </p:nvPr>
        </p:nvSpPr>
        <p:spPr bwMode="auto">
          <a:xfrm>
            <a:off x="0" y="0"/>
            <a:ext cx="3037628" cy="464820"/>
          </a:xfrm>
          <a:prstGeom prst="rect">
            <a:avLst/>
          </a:prstGeom>
          <a:noFill/>
          <a:ln w="9525">
            <a:noFill/>
            <a:miter lim="800000"/>
            <a:headEnd/>
            <a:tailEnd/>
          </a:ln>
          <a:effectLst/>
        </p:spPr>
        <p:txBody>
          <a:bodyPr vert="horz" wrap="square" lIns="93178" tIns="46591" rIns="93178" bIns="46591" numCol="1" anchor="t" anchorCtr="0" compatLnSpc="1">
            <a:prstTxWarp prst="textNoShape">
              <a:avLst/>
            </a:prstTxWarp>
          </a:bodyPr>
          <a:lstStyle>
            <a:lvl1pPr defTabSz="932415" eaLnBrk="0" hangingPunct="0">
              <a:defRPr sz="1200">
                <a:latin typeface="Times New Roman" pitchFamily="18" charset="0"/>
                <a:cs typeface="+mn-cs"/>
              </a:defRPr>
            </a:lvl1pPr>
          </a:lstStyle>
          <a:p>
            <a:pPr>
              <a:defRPr/>
            </a:pPr>
            <a:endParaRPr lang="en-US"/>
          </a:p>
        </p:txBody>
      </p:sp>
      <p:sp>
        <p:nvSpPr>
          <p:cNvPr id="18435" name="Rectangle 3"/>
          <p:cNvSpPr>
            <a:spLocks noGrp="1" noChangeArrowheads="1"/>
          </p:cNvSpPr>
          <p:nvPr>
            <p:ph type="dt" idx="1"/>
          </p:nvPr>
        </p:nvSpPr>
        <p:spPr bwMode="auto">
          <a:xfrm>
            <a:off x="3972773" y="0"/>
            <a:ext cx="3037628" cy="464820"/>
          </a:xfrm>
          <a:prstGeom prst="rect">
            <a:avLst/>
          </a:prstGeom>
          <a:noFill/>
          <a:ln w="9525">
            <a:noFill/>
            <a:miter lim="800000"/>
            <a:headEnd/>
            <a:tailEnd/>
          </a:ln>
          <a:effectLst/>
        </p:spPr>
        <p:txBody>
          <a:bodyPr vert="horz" wrap="square" lIns="93178" tIns="46591" rIns="93178" bIns="46591" numCol="1" anchor="t" anchorCtr="0" compatLnSpc="1">
            <a:prstTxWarp prst="textNoShape">
              <a:avLst/>
            </a:prstTxWarp>
          </a:bodyPr>
          <a:lstStyle>
            <a:lvl1pPr algn="r" defTabSz="932415" eaLnBrk="0" hangingPunct="0">
              <a:defRPr sz="1200">
                <a:latin typeface="Times New Roman" pitchFamily="18" charset="0"/>
                <a:cs typeface="+mn-cs"/>
              </a:defRPr>
            </a:lvl1pPr>
          </a:lstStyle>
          <a:p>
            <a:pPr>
              <a:defRPr/>
            </a:pPr>
            <a:endParaRPr lang="en-US"/>
          </a:p>
        </p:txBody>
      </p:sp>
      <p:sp>
        <p:nvSpPr>
          <p:cNvPr id="279556" name="Rectangle 4"/>
          <p:cNvSpPr>
            <a:spLocks noGrp="1" noRot="1" noChangeAspect="1" noChangeArrowheads="1" noTextEdit="1"/>
          </p:cNvSpPr>
          <p:nvPr>
            <p:ph type="sldImg" idx="2"/>
          </p:nvPr>
        </p:nvSpPr>
        <p:spPr bwMode="auto">
          <a:xfrm>
            <a:off x="1182688" y="696913"/>
            <a:ext cx="4648200" cy="3486150"/>
          </a:xfrm>
          <a:prstGeom prst="rect">
            <a:avLst/>
          </a:prstGeom>
          <a:noFill/>
          <a:ln w="9525">
            <a:solidFill>
              <a:srgbClr val="000000"/>
            </a:solidFill>
            <a:miter lim="800000"/>
            <a:headEnd/>
            <a:tailEnd/>
          </a:ln>
        </p:spPr>
      </p:sp>
      <p:sp>
        <p:nvSpPr>
          <p:cNvPr id="18437" name="Rectangle 5"/>
          <p:cNvSpPr>
            <a:spLocks noGrp="1" noChangeArrowheads="1"/>
          </p:cNvSpPr>
          <p:nvPr>
            <p:ph type="body" sz="quarter" idx="3"/>
          </p:nvPr>
        </p:nvSpPr>
        <p:spPr bwMode="auto">
          <a:xfrm>
            <a:off x="935144" y="4415790"/>
            <a:ext cx="5140112" cy="4183380"/>
          </a:xfrm>
          <a:prstGeom prst="rect">
            <a:avLst/>
          </a:prstGeom>
          <a:noFill/>
          <a:ln w="9525">
            <a:noFill/>
            <a:miter lim="800000"/>
            <a:headEnd/>
            <a:tailEnd/>
          </a:ln>
          <a:effectLst/>
        </p:spPr>
        <p:txBody>
          <a:bodyPr vert="horz" wrap="square" lIns="93178" tIns="46591" rIns="93178" bIns="4659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8438" name="Rectangle 6"/>
          <p:cNvSpPr>
            <a:spLocks noGrp="1" noChangeArrowheads="1"/>
          </p:cNvSpPr>
          <p:nvPr>
            <p:ph type="ftr" sz="quarter" idx="4"/>
          </p:nvPr>
        </p:nvSpPr>
        <p:spPr bwMode="auto">
          <a:xfrm>
            <a:off x="0" y="8831580"/>
            <a:ext cx="3037628" cy="464820"/>
          </a:xfrm>
          <a:prstGeom prst="rect">
            <a:avLst/>
          </a:prstGeom>
          <a:noFill/>
          <a:ln w="9525">
            <a:noFill/>
            <a:miter lim="800000"/>
            <a:headEnd/>
            <a:tailEnd/>
          </a:ln>
          <a:effectLst/>
        </p:spPr>
        <p:txBody>
          <a:bodyPr vert="horz" wrap="square" lIns="93178" tIns="46591" rIns="93178" bIns="46591" numCol="1" anchor="b" anchorCtr="0" compatLnSpc="1">
            <a:prstTxWarp prst="textNoShape">
              <a:avLst/>
            </a:prstTxWarp>
          </a:bodyPr>
          <a:lstStyle>
            <a:lvl1pPr defTabSz="932415" eaLnBrk="0" hangingPunct="0">
              <a:defRPr sz="1200">
                <a:latin typeface="Times New Roman" pitchFamily="18" charset="0"/>
                <a:cs typeface="+mn-cs"/>
              </a:defRPr>
            </a:lvl1pPr>
          </a:lstStyle>
          <a:p>
            <a:pPr>
              <a:defRPr/>
            </a:pPr>
            <a:endParaRPr lang="en-US"/>
          </a:p>
        </p:txBody>
      </p:sp>
      <p:sp>
        <p:nvSpPr>
          <p:cNvPr id="18439" name="Rectangle 7"/>
          <p:cNvSpPr>
            <a:spLocks noGrp="1" noChangeArrowheads="1"/>
          </p:cNvSpPr>
          <p:nvPr>
            <p:ph type="sldNum" sz="quarter" idx="5"/>
          </p:nvPr>
        </p:nvSpPr>
        <p:spPr bwMode="auto">
          <a:xfrm>
            <a:off x="3972773" y="8831580"/>
            <a:ext cx="3037628" cy="464820"/>
          </a:xfrm>
          <a:prstGeom prst="rect">
            <a:avLst/>
          </a:prstGeom>
          <a:noFill/>
          <a:ln w="9525">
            <a:noFill/>
            <a:miter lim="800000"/>
            <a:headEnd/>
            <a:tailEnd/>
          </a:ln>
          <a:effectLst/>
        </p:spPr>
        <p:txBody>
          <a:bodyPr vert="horz" wrap="square" lIns="93178" tIns="46591" rIns="93178" bIns="46591" numCol="1" anchor="b" anchorCtr="0" compatLnSpc="1">
            <a:prstTxWarp prst="textNoShape">
              <a:avLst/>
            </a:prstTxWarp>
          </a:bodyPr>
          <a:lstStyle>
            <a:lvl1pPr algn="r" defTabSz="932415" eaLnBrk="0" hangingPunct="0">
              <a:defRPr sz="1200">
                <a:latin typeface="Times New Roman" pitchFamily="18" charset="0"/>
                <a:cs typeface="+mn-cs"/>
              </a:defRPr>
            </a:lvl1pPr>
          </a:lstStyle>
          <a:p>
            <a:pPr>
              <a:defRPr/>
            </a:pPr>
            <a:fld id="{DCC060BD-9434-4873-89C4-2B1046CCE161}" type="slidenum">
              <a:rPr lang="en-US"/>
              <a:pPr>
                <a:defRPr/>
              </a:pPr>
              <a:t>‹#›</a:t>
            </a:fld>
            <a:endParaRPr lang="en-US"/>
          </a:p>
        </p:txBody>
      </p:sp>
    </p:spTree>
    <p:extLst>
      <p:ext uri="{BB962C8B-B14F-4D97-AF65-F5344CB8AC3E}">
        <p14:creationId xmlns:p14="http://schemas.microsoft.com/office/powerpoint/2010/main" val="3494083189"/>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7"/>
          <p:cNvSpPr>
            <a:spLocks noGrp="1" noChangeArrowheads="1"/>
          </p:cNvSpPr>
          <p:nvPr>
            <p:ph type="sldNum" sz="quarter" idx="5"/>
          </p:nvPr>
        </p:nvSpPr>
        <p:spPr/>
        <p:txBody>
          <a:bodyPr/>
          <a:lstStyle/>
          <a:p>
            <a:pPr>
              <a:defRPr/>
            </a:pPr>
            <a:fld id="{21D16637-25A3-4EF5-B42F-477DF7B6E1AE}" type="slidenum">
              <a:rPr lang="en-US" smtClean="0"/>
              <a:pPr>
                <a:defRPr/>
              </a:pPr>
              <a:t>1</a:t>
            </a:fld>
            <a:endParaRPr lang="en-US" smtClean="0"/>
          </a:p>
        </p:txBody>
      </p:sp>
      <p:sp>
        <p:nvSpPr>
          <p:cNvPr id="280579" name="Rectangle 2"/>
          <p:cNvSpPr>
            <a:spLocks noGrp="1" noRot="1" noChangeAspect="1" noChangeArrowheads="1" noTextEdit="1"/>
          </p:cNvSpPr>
          <p:nvPr>
            <p:ph type="sldImg"/>
          </p:nvPr>
        </p:nvSpPr>
        <p:spPr>
          <a:ln/>
        </p:spPr>
      </p:sp>
      <p:sp>
        <p:nvSpPr>
          <p:cNvPr id="280580"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C060BD-9434-4873-89C4-2B1046CCE161}" type="slidenum">
              <a:rPr lang="en-US" smtClean="0"/>
              <a:pPr>
                <a:defRPr/>
              </a:pPr>
              <a:t>11</a:t>
            </a:fld>
            <a:endParaRPr lang="en-US"/>
          </a:p>
        </p:txBody>
      </p:sp>
    </p:spTree>
    <p:extLst>
      <p:ext uri="{BB962C8B-B14F-4D97-AF65-F5344CB8AC3E}">
        <p14:creationId xmlns:p14="http://schemas.microsoft.com/office/powerpoint/2010/main" val="3548960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C060BD-9434-4873-89C4-2B1046CCE161}" type="slidenum">
              <a:rPr lang="en-US" smtClean="0"/>
              <a:pPr>
                <a:defRPr/>
              </a:pPr>
              <a:t>12</a:t>
            </a:fld>
            <a:endParaRPr lang="en-US"/>
          </a:p>
        </p:txBody>
      </p:sp>
    </p:spTree>
    <p:extLst>
      <p:ext uri="{BB962C8B-B14F-4D97-AF65-F5344CB8AC3E}">
        <p14:creationId xmlns:p14="http://schemas.microsoft.com/office/powerpoint/2010/main" val="3548960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C060BD-9434-4873-89C4-2B1046CCE161}" type="slidenum">
              <a:rPr lang="en-US" smtClean="0"/>
              <a:pPr>
                <a:defRPr/>
              </a:pPr>
              <a:t>13</a:t>
            </a:fld>
            <a:endParaRPr lang="en-US"/>
          </a:p>
        </p:txBody>
      </p:sp>
    </p:spTree>
    <p:extLst>
      <p:ext uri="{BB962C8B-B14F-4D97-AF65-F5344CB8AC3E}">
        <p14:creationId xmlns:p14="http://schemas.microsoft.com/office/powerpoint/2010/main" val="3548960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C060BD-9434-4873-89C4-2B1046CCE161}" type="slidenum">
              <a:rPr lang="en-US" smtClean="0"/>
              <a:pPr>
                <a:defRPr/>
              </a:pPr>
              <a:t>14</a:t>
            </a:fld>
            <a:endParaRPr lang="en-US"/>
          </a:p>
        </p:txBody>
      </p:sp>
    </p:spTree>
    <p:extLst>
      <p:ext uri="{BB962C8B-B14F-4D97-AF65-F5344CB8AC3E}">
        <p14:creationId xmlns:p14="http://schemas.microsoft.com/office/powerpoint/2010/main" val="3548960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C060BD-9434-4873-89C4-2B1046CCE161}" type="slidenum">
              <a:rPr lang="en-US" smtClean="0"/>
              <a:pPr>
                <a:defRPr/>
              </a:pPr>
              <a:t>15</a:t>
            </a:fld>
            <a:endParaRPr lang="en-US"/>
          </a:p>
        </p:txBody>
      </p:sp>
    </p:spTree>
    <p:extLst>
      <p:ext uri="{BB962C8B-B14F-4D97-AF65-F5344CB8AC3E}">
        <p14:creationId xmlns:p14="http://schemas.microsoft.com/office/powerpoint/2010/main" val="3548960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C060BD-9434-4873-89C4-2B1046CCE161}" type="slidenum">
              <a:rPr lang="en-US" smtClean="0"/>
              <a:pPr>
                <a:defRPr/>
              </a:pPr>
              <a:t>16</a:t>
            </a:fld>
            <a:endParaRPr lang="en-US"/>
          </a:p>
        </p:txBody>
      </p:sp>
    </p:spTree>
    <p:extLst>
      <p:ext uri="{BB962C8B-B14F-4D97-AF65-F5344CB8AC3E}">
        <p14:creationId xmlns:p14="http://schemas.microsoft.com/office/powerpoint/2010/main" val="3548960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C060BD-9434-4873-89C4-2B1046CCE161}" type="slidenum">
              <a:rPr lang="en-US" smtClean="0"/>
              <a:pPr>
                <a:defRPr/>
              </a:pPr>
              <a:t>17</a:t>
            </a:fld>
            <a:endParaRPr lang="en-US"/>
          </a:p>
        </p:txBody>
      </p:sp>
    </p:spTree>
    <p:extLst>
      <p:ext uri="{BB962C8B-B14F-4D97-AF65-F5344CB8AC3E}">
        <p14:creationId xmlns:p14="http://schemas.microsoft.com/office/powerpoint/2010/main" val="3548960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C060BD-9434-4873-89C4-2B1046CCE161}" type="slidenum">
              <a:rPr lang="en-US" smtClean="0"/>
              <a:pPr>
                <a:defRPr/>
              </a:pPr>
              <a:t>3</a:t>
            </a:fld>
            <a:endParaRPr lang="en-US"/>
          </a:p>
        </p:txBody>
      </p:sp>
    </p:spTree>
    <p:extLst>
      <p:ext uri="{BB962C8B-B14F-4D97-AF65-F5344CB8AC3E}">
        <p14:creationId xmlns:p14="http://schemas.microsoft.com/office/powerpoint/2010/main" val="39095570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C060BD-9434-4873-89C4-2B1046CCE161}" type="slidenum">
              <a:rPr lang="en-US" smtClean="0"/>
              <a:pPr>
                <a:defRPr/>
              </a:pPr>
              <a:t>4</a:t>
            </a:fld>
            <a:endParaRPr lang="en-US"/>
          </a:p>
        </p:txBody>
      </p:sp>
    </p:spTree>
    <p:extLst>
      <p:ext uri="{BB962C8B-B14F-4D97-AF65-F5344CB8AC3E}">
        <p14:creationId xmlns:p14="http://schemas.microsoft.com/office/powerpoint/2010/main" val="31962008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C060BD-9434-4873-89C4-2B1046CCE161}" type="slidenum">
              <a:rPr lang="en-US" smtClean="0"/>
              <a:pPr>
                <a:defRPr/>
              </a:pPr>
              <a:t>5</a:t>
            </a:fld>
            <a:endParaRPr lang="en-US"/>
          </a:p>
        </p:txBody>
      </p:sp>
    </p:spTree>
    <p:extLst>
      <p:ext uri="{BB962C8B-B14F-4D97-AF65-F5344CB8AC3E}">
        <p14:creationId xmlns:p14="http://schemas.microsoft.com/office/powerpoint/2010/main" val="3548960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C060BD-9434-4873-89C4-2B1046CCE161}" type="slidenum">
              <a:rPr lang="en-US" smtClean="0"/>
              <a:pPr>
                <a:defRPr/>
              </a:pPr>
              <a:t>6</a:t>
            </a:fld>
            <a:endParaRPr lang="en-US"/>
          </a:p>
        </p:txBody>
      </p:sp>
    </p:spTree>
    <p:extLst>
      <p:ext uri="{BB962C8B-B14F-4D97-AF65-F5344CB8AC3E}">
        <p14:creationId xmlns:p14="http://schemas.microsoft.com/office/powerpoint/2010/main" val="3548960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C060BD-9434-4873-89C4-2B1046CCE161}" type="slidenum">
              <a:rPr lang="en-US" smtClean="0"/>
              <a:pPr>
                <a:defRPr/>
              </a:pPr>
              <a:t>7</a:t>
            </a:fld>
            <a:endParaRPr lang="en-US"/>
          </a:p>
        </p:txBody>
      </p:sp>
    </p:spTree>
    <p:extLst>
      <p:ext uri="{BB962C8B-B14F-4D97-AF65-F5344CB8AC3E}">
        <p14:creationId xmlns:p14="http://schemas.microsoft.com/office/powerpoint/2010/main" val="3548960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C060BD-9434-4873-89C4-2B1046CCE161}" type="slidenum">
              <a:rPr lang="en-US" smtClean="0"/>
              <a:pPr>
                <a:defRPr/>
              </a:pPr>
              <a:t>8</a:t>
            </a:fld>
            <a:endParaRPr lang="en-US"/>
          </a:p>
        </p:txBody>
      </p:sp>
    </p:spTree>
    <p:extLst>
      <p:ext uri="{BB962C8B-B14F-4D97-AF65-F5344CB8AC3E}">
        <p14:creationId xmlns:p14="http://schemas.microsoft.com/office/powerpoint/2010/main" val="3548960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C060BD-9434-4873-89C4-2B1046CCE161}" type="slidenum">
              <a:rPr lang="en-US" smtClean="0"/>
              <a:pPr>
                <a:defRPr/>
              </a:pPr>
              <a:t>9</a:t>
            </a:fld>
            <a:endParaRPr lang="en-US"/>
          </a:p>
        </p:txBody>
      </p:sp>
    </p:spTree>
    <p:extLst>
      <p:ext uri="{BB962C8B-B14F-4D97-AF65-F5344CB8AC3E}">
        <p14:creationId xmlns:p14="http://schemas.microsoft.com/office/powerpoint/2010/main" val="3548960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C060BD-9434-4873-89C4-2B1046CCE161}" type="slidenum">
              <a:rPr lang="en-US" smtClean="0"/>
              <a:pPr>
                <a:defRPr/>
              </a:pPr>
              <a:t>10</a:t>
            </a:fld>
            <a:endParaRPr lang="en-US"/>
          </a:p>
        </p:txBody>
      </p:sp>
    </p:spTree>
    <p:extLst>
      <p:ext uri="{BB962C8B-B14F-4D97-AF65-F5344CB8AC3E}">
        <p14:creationId xmlns:p14="http://schemas.microsoft.com/office/powerpoint/2010/main" val="3548960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9"/>
          <p:cNvSpPr>
            <a:spLocks noChangeArrowheads="1"/>
          </p:cNvSpPr>
          <p:nvPr userDrawn="1"/>
        </p:nvSpPr>
        <p:spPr bwMode="auto">
          <a:xfrm>
            <a:off x="609600" y="1219200"/>
            <a:ext cx="79248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8575" cap="flat" cmpd="sng">
            <a:solidFill>
              <a:srgbClr val="996600"/>
            </a:solidFill>
            <a:prstDash val="solid"/>
            <a:miter lim="800000"/>
            <a:headEnd/>
            <a:tailEnd/>
          </a:ln>
        </p:spPr>
        <p:txBody>
          <a:bodyPr/>
          <a:lstStyle/>
          <a:p>
            <a:pPr eaLnBrk="0" hangingPunct="0">
              <a:defRPr/>
            </a:pPr>
            <a:endParaRPr lang="en-US">
              <a:latin typeface="Arial" charset="0"/>
              <a:cs typeface="+mn-cs"/>
            </a:endParaRPr>
          </a:p>
        </p:txBody>
      </p:sp>
      <p:sp>
        <p:nvSpPr>
          <p:cNvPr id="5" name="Line 10"/>
          <p:cNvSpPr>
            <a:spLocks noChangeShapeType="1"/>
          </p:cNvSpPr>
          <p:nvPr userDrawn="1"/>
        </p:nvSpPr>
        <p:spPr bwMode="auto">
          <a:xfrm>
            <a:off x="1981200" y="3962400"/>
            <a:ext cx="6511925" cy="0"/>
          </a:xfrm>
          <a:prstGeom prst="line">
            <a:avLst/>
          </a:prstGeom>
          <a:noFill/>
          <a:ln w="28575">
            <a:solidFill>
              <a:srgbClr val="996600"/>
            </a:solidFill>
            <a:round/>
            <a:headEnd/>
            <a:tailEnd/>
          </a:ln>
          <a:effectLst/>
        </p:spPr>
        <p:txBody>
          <a:bodyPr/>
          <a:lstStyle/>
          <a:p>
            <a:pPr eaLnBrk="0" hangingPunct="0">
              <a:defRPr/>
            </a:pPr>
            <a:endParaRPr lang="en-US">
              <a:latin typeface="Arial" charset="0"/>
              <a:cs typeface="+mn-cs"/>
            </a:endParaRPr>
          </a:p>
        </p:txBody>
      </p:sp>
      <p:sp>
        <p:nvSpPr>
          <p:cNvPr id="737282" name="Rectangle 2"/>
          <p:cNvSpPr>
            <a:spLocks noGrp="1" noChangeArrowheads="1"/>
          </p:cNvSpPr>
          <p:nvPr>
            <p:ph type="ctrTitle"/>
          </p:nvPr>
        </p:nvSpPr>
        <p:spPr>
          <a:xfrm>
            <a:off x="685800" y="2130425"/>
            <a:ext cx="7772400" cy="1470025"/>
          </a:xfrm>
        </p:spPr>
        <p:txBody>
          <a:bodyPr/>
          <a:lstStyle>
            <a:lvl1pPr>
              <a:defRPr sz="3400"/>
            </a:lvl1pPr>
          </a:lstStyle>
          <a:p>
            <a:r>
              <a:rPr lang="en-US"/>
              <a:t>CLICK TO EDIT MASTER TITLE STYLE</a:t>
            </a:r>
          </a:p>
        </p:txBody>
      </p:sp>
      <p:sp>
        <p:nvSpPr>
          <p:cNvPr id="737283" name="Rectangle 3"/>
          <p:cNvSpPr>
            <a:spLocks noGrp="1" noChangeArrowheads="1"/>
          </p:cNvSpPr>
          <p:nvPr>
            <p:ph type="subTitle" idx="1"/>
          </p:nvPr>
        </p:nvSpPr>
        <p:spPr>
          <a:xfrm>
            <a:off x="4614863" y="4076700"/>
            <a:ext cx="4054475" cy="1752600"/>
          </a:xfrm>
        </p:spPr>
        <p:txBody>
          <a:bodyPr/>
          <a:lstStyle>
            <a:lvl1pPr marL="0" indent="0" algn="ctr">
              <a:buFontTx/>
              <a:buNone/>
              <a:defRPr/>
            </a:lvl1pPr>
          </a:lstStyle>
          <a:p>
            <a:r>
              <a:rPr lang="en-US"/>
              <a:t>Click to edit Master subtitle style</a:t>
            </a:r>
          </a:p>
        </p:txBody>
      </p:sp>
      <p:sp>
        <p:nvSpPr>
          <p:cNvPr id="6" name="Rectangle 6"/>
          <p:cNvSpPr>
            <a:spLocks noGrp="1" noChangeArrowheads="1"/>
          </p:cNvSpPr>
          <p:nvPr>
            <p:ph type="sldNum" sz="quarter" idx="4"/>
          </p:nvPr>
        </p:nvSpPr>
        <p:spPr bwMode="auto">
          <a:xfrm>
            <a:off x="7239000" y="0"/>
            <a:ext cx="1905000" cy="211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400">
                <a:latin typeface="Times New Roman" pitchFamily="18" charset="0"/>
                <a:cs typeface="+mn-cs"/>
              </a:defRPr>
            </a:lvl1pPr>
          </a:lstStyle>
          <a:p>
            <a:pPr>
              <a:defRPr/>
            </a:pPr>
            <a:fld id="{F9661AE2-27F3-4CAB-8900-04DE0A36E8FE}"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74EBD02-8113-4425-9CDC-7C7BCB5C9E86}"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28600"/>
            <a:ext cx="1943100" cy="6172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228600"/>
            <a:ext cx="5676900" cy="6172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615D11C-A350-4C7E-A472-FC54FA7001F2}"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78105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85800" y="1257300"/>
            <a:ext cx="7772400" cy="5143500"/>
          </a:xfrm>
        </p:spPr>
        <p:txBody>
          <a:bodyPr/>
          <a:lstStyle/>
          <a:p>
            <a:pPr lvl="0"/>
            <a:endParaRPr 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3AA1DC1-5BF7-4236-A048-8D13E1952FB0}"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685800" y="228600"/>
            <a:ext cx="7772400" cy="78105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685800" y="1257300"/>
            <a:ext cx="3810000" cy="24955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257300"/>
            <a:ext cx="3810000" cy="24955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685800" y="3905250"/>
            <a:ext cx="3810000" cy="24955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8200" y="3905250"/>
            <a:ext cx="3810000" cy="24955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3041887D-8885-4116-9079-D37513C047B5}"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78105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257300"/>
            <a:ext cx="3810000" cy="5143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57300"/>
            <a:ext cx="3810000" cy="5143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345E149-B611-404C-A95F-4A52AA4976D6}" type="slidenum">
              <a:rPr lang="en-US"/>
              <a:pPr>
                <a:defRPr/>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78105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257300"/>
            <a:ext cx="3810000" cy="5143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257300"/>
            <a:ext cx="3810000" cy="24955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05250"/>
            <a:ext cx="3810000" cy="24955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4"/>
          <p:cNvSpPr>
            <a:spLocks noGrp="1" noChangeArrowheads="1"/>
          </p:cNvSpPr>
          <p:nvPr>
            <p:ph type="dt" sz="half" idx="10"/>
          </p:nvPr>
        </p:nvSpPr>
        <p:spPr>
          <a:ln/>
        </p:spPr>
        <p:txBody>
          <a:bodyPr/>
          <a:lstStyle>
            <a:lvl1pPr>
              <a:defRPr/>
            </a:lvl1pPr>
          </a:lstStyle>
          <a:p>
            <a:pPr>
              <a:defRPr/>
            </a:pPr>
            <a:endParaRPr lang="en-US"/>
          </a:p>
        </p:txBody>
      </p:sp>
      <p:sp>
        <p:nvSpPr>
          <p:cNvPr id="7" name="Rectangle 5"/>
          <p:cNvSpPr>
            <a:spLocks noGrp="1" noChangeArrowheads="1"/>
          </p:cNvSpPr>
          <p:nvPr>
            <p:ph type="ftr" sz="quarter" idx="11"/>
          </p:nvPr>
        </p:nvSpPr>
        <p:spPr>
          <a:ln/>
        </p:spPr>
        <p:txBody>
          <a:bodyPr/>
          <a:lstStyle>
            <a:lvl1pPr>
              <a:defRPr/>
            </a:lvl1pPr>
          </a:lstStyle>
          <a:p>
            <a:pPr>
              <a:defRPr/>
            </a:pPr>
            <a:endParaRPr lang="en-US"/>
          </a:p>
        </p:txBody>
      </p:sp>
      <p:sp>
        <p:nvSpPr>
          <p:cNvPr id="8" name="Rectangle 6"/>
          <p:cNvSpPr>
            <a:spLocks noGrp="1" noChangeArrowheads="1"/>
          </p:cNvSpPr>
          <p:nvPr>
            <p:ph type="sldNum" sz="quarter" idx="12"/>
          </p:nvPr>
        </p:nvSpPr>
        <p:spPr>
          <a:ln/>
        </p:spPr>
        <p:txBody>
          <a:bodyPr/>
          <a:lstStyle>
            <a:lvl1pPr>
              <a:defRPr/>
            </a:lvl1pPr>
          </a:lstStyle>
          <a:p>
            <a:pPr>
              <a:defRPr/>
            </a:pPr>
            <a:fld id="{6904644C-21B1-4429-9EAD-D39ADA34DFD6}"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A43F6A5-4C65-4BD1-B652-FBBF90C4D6C8}"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1DD4627-C1FF-4F3E-9D8D-7010E53A4F63}"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257300"/>
            <a:ext cx="3810000" cy="51435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57300"/>
            <a:ext cx="3810000" cy="51435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EAD732F0-AE36-4118-9329-B35F6369CC62}"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83C90901-F8F6-43B9-B957-183ABC5C33B3}"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1946C180-6A7D-4111-8A4D-4A04F9C520BA}"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C0B79ED7-8E6D-491D-9FE1-97134A348F42}"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B4233209-A781-4BAC-964F-7D95B3BD1648}"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AE99C02-CBC5-406C-9AF4-F633C1411BA8}"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bwMode="auto">
          <a:xfrm>
            <a:off x="685800" y="228600"/>
            <a:ext cx="7772400" cy="7810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24931" name="Rectangle 3"/>
          <p:cNvSpPr>
            <a:spLocks noGrp="1" noChangeArrowheads="1"/>
          </p:cNvSpPr>
          <p:nvPr>
            <p:ph type="body" idx="1"/>
          </p:nvPr>
        </p:nvSpPr>
        <p:spPr bwMode="auto">
          <a:xfrm>
            <a:off x="685800" y="1257300"/>
            <a:ext cx="7772400" cy="51435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400">
                <a:latin typeface="Times New Roman" pitchFamily="18" charset="0"/>
                <a:cs typeface="+mn-cs"/>
              </a:defRPr>
            </a:lvl1pPr>
          </a:lstStyle>
          <a:p>
            <a:pPr>
              <a:defRPr/>
            </a:pPr>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400">
                <a:latin typeface="Times New Roman" pitchFamily="18" charset="0"/>
                <a:cs typeface="+mn-cs"/>
              </a:defRPr>
            </a:lvl1pPr>
          </a:lstStyle>
          <a:p>
            <a:pPr>
              <a:defRPr/>
            </a:pPr>
            <a:endParaRPr lang="en-US"/>
          </a:p>
        </p:txBody>
      </p:sp>
      <p:sp>
        <p:nvSpPr>
          <p:cNvPr id="1030" name="Rectangle 6"/>
          <p:cNvSpPr>
            <a:spLocks noGrp="1" noChangeArrowheads="1"/>
          </p:cNvSpPr>
          <p:nvPr>
            <p:ph type="sldNum" sz="quarter" idx="4"/>
          </p:nvPr>
        </p:nvSpPr>
        <p:spPr bwMode="auto">
          <a:xfrm>
            <a:off x="7239000" y="0"/>
            <a:ext cx="1905000" cy="211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400">
                <a:latin typeface="Times New Roman" pitchFamily="18" charset="0"/>
                <a:cs typeface="+mn-cs"/>
              </a:defRPr>
            </a:lvl1pPr>
          </a:lstStyle>
          <a:p>
            <a:pPr>
              <a:defRPr/>
            </a:pPr>
            <a:fld id="{F9661AE2-27F3-4CAB-8900-04DE0A36E8FE}" type="slidenum">
              <a:rPr lang="en-US"/>
              <a:pPr>
                <a:defRPr/>
              </a:pPr>
              <a:t>‹#›</a:t>
            </a:fld>
            <a:endParaRPr lang="en-US" dirty="0"/>
          </a:p>
        </p:txBody>
      </p:sp>
      <p:sp>
        <p:nvSpPr>
          <p:cNvPr id="1033" name="Freeform 9"/>
          <p:cNvSpPr>
            <a:spLocks noChangeArrowheads="1"/>
          </p:cNvSpPr>
          <p:nvPr userDrawn="1"/>
        </p:nvSpPr>
        <p:spPr bwMode="auto">
          <a:xfrm>
            <a:off x="381000" y="228600"/>
            <a:ext cx="8229600" cy="6096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19050" cap="flat" cmpd="sng">
            <a:solidFill>
              <a:srgbClr val="996600"/>
            </a:solidFill>
            <a:prstDash val="solid"/>
            <a:miter lim="800000"/>
            <a:headEnd/>
            <a:tailEnd/>
          </a:ln>
        </p:spPr>
        <p:txBody>
          <a:bodyPr/>
          <a:lstStyle/>
          <a:p>
            <a:pPr eaLnBrk="0" hangingPunct="0">
              <a:defRPr/>
            </a:pPr>
            <a:endParaRPr lang="en-US">
              <a:latin typeface="Arial" charset="0"/>
              <a:cs typeface="+mn-cs"/>
            </a:endParaRPr>
          </a:p>
        </p:txBody>
      </p:sp>
      <p:sp>
        <p:nvSpPr>
          <p:cNvPr id="1034" name="Line 10"/>
          <p:cNvSpPr>
            <a:spLocks noChangeShapeType="1"/>
          </p:cNvSpPr>
          <p:nvPr userDrawn="1"/>
        </p:nvSpPr>
        <p:spPr bwMode="auto">
          <a:xfrm>
            <a:off x="457200" y="6172200"/>
            <a:ext cx="8229600" cy="0"/>
          </a:xfrm>
          <a:prstGeom prst="line">
            <a:avLst/>
          </a:prstGeom>
          <a:noFill/>
          <a:ln w="19050">
            <a:solidFill>
              <a:srgbClr val="996600"/>
            </a:solidFill>
            <a:round/>
            <a:headEnd/>
            <a:tailEnd/>
          </a:ln>
          <a:effectLst/>
        </p:spPr>
        <p:txBody>
          <a:bodyPr/>
          <a:lstStyle/>
          <a:p>
            <a:pPr eaLnBrk="0" hangingPunct="0">
              <a:defRPr/>
            </a:pPr>
            <a:endParaRPr lang="en-US">
              <a:latin typeface="Arial" charset="0"/>
              <a:cs typeface="+mn-cs"/>
            </a:endParaRPr>
          </a:p>
        </p:txBody>
      </p:sp>
    </p:spTree>
  </p:cSld>
  <p:clrMap bg1="lt1" tx1="dk1" bg2="lt2" tx2="dk2" accent1="accent1" accent2="accent2" accent3="accent3" accent4="accent4" accent5="accent5" accent6="accent6" hlink="hlink" folHlink="folHlink"/>
  <p:sldLayoutIdLst>
    <p:sldLayoutId id="2147483776"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 id="2147483772" r:id="rId12"/>
    <p:sldLayoutId id="2147483773" r:id="rId13"/>
    <p:sldLayoutId id="2147483774" r:id="rId14"/>
    <p:sldLayoutId id="2147483775" r:id="rId15"/>
  </p:sldLayoutIdLst>
  <p:hf hdr="0" ftr="0" dt="0"/>
  <p:txStyles>
    <p:titleStyle>
      <a:lvl1pPr algn="ctr" rtl="0" eaLnBrk="0" fontAlgn="base" hangingPunct="0">
        <a:spcBef>
          <a:spcPct val="0"/>
        </a:spcBef>
        <a:spcAft>
          <a:spcPct val="0"/>
        </a:spcAft>
        <a:defRPr sz="3000" b="1">
          <a:solidFill>
            <a:srgbClr val="008000"/>
          </a:solidFill>
          <a:latin typeface="+mj-lt"/>
          <a:ea typeface="+mj-ea"/>
          <a:cs typeface="+mj-cs"/>
        </a:defRPr>
      </a:lvl1pPr>
      <a:lvl2pPr algn="ctr" rtl="0" eaLnBrk="0" fontAlgn="base" hangingPunct="0">
        <a:spcBef>
          <a:spcPct val="0"/>
        </a:spcBef>
        <a:spcAft>
          <a:spcPct val="0"/>
        </a:spcAft>
        <a:defRPr sz="3000" b="1">
          <a:solidFill>
            <a:srgbClr val="008000"/>
          </a:solidFill>
          <a:latin typeface="Arial" charset="0"/>
        </a:defRPr>
      </a:lvl2pPr>
      <a:lvl3pPr algn="ctr" rtl="0" eaLnBrk="0" fontAlgn="base" hangingPunct="0">
        <a:spcBef>
          <a:spcPct val="0"/>
        </a:spcBef>
        <a:spcAft>
          <a:spcPct val="0"/>
        </a:spcAft>
        <a:defRPr sz="3000" b="1">
          <a:solidFill>
            <a:srgbClr val="008000"/>
          </a:solidFill>
          <a:latin typeface="Arial" charset="0"/>
        </a:defRPr>
      </a:lvl3pPr>
      <a:lvl4pPr algn="ctr" rtl="0" eaLnBrk="0" fontAlgn="base" hangingPunct="0">
        <a:spcBef>
          <a:spcPct val="0"/>
        </a:spcBef>
        <a:spcAft>
          <a:spcPct val="0"/>
        </a:spcAft>
        <a:defRPr sz="3000" b="1">
          <a:solidFill>
            <a:srgbClr val="008000"/>
          </a:solidFill>
          <a:latin typeface="Arial" charset="0"/>
        </a:defRPr>
      </a:lvl4pPr>
      <a:lvl5pPr algn="ctr" rtl="0" eaLnBrk="0" fontAlgn="base" hangingPunct="0">
        <a:spcBef>
          <a:spcPct val="0"/>
        </a:spcBef>
        <a:spcAft>
          <a:spcPct val="0"/>
        </a:spcAft>
        <a:defRPr sz="3000" b="1">
          <a:solidFill>
            <a:srgbClr val="008000"/>
          </a:solidFill>
          <a:latin typeface="Arial" charset="0"/>
        </a:defRPr>
      </a:lvl5pPr>
      <a:lvl6pPr marL="457200" algn="ctr" rtl="0" eaLnBrk="0" fontAlgn="base" hangingPunct="0">
        <a:spcBef>
          <a:spcPct val="0"/>
        </a:spcBef>
        <a:spcAft>
          <a:spcPct val="0"/>
        </a:spcAft>
        <a:defRPr sz="3000" b="1">
          <a:solidFill>
            <a:srgbClr val="008000"/>
          </a:solidFill>
          <a:latin typeface="Arial" charset="0"/>
        </a:defRPr>
      </a:lvl6pPr>
      <a:lvl7pPr marL="914400" algn="ctr" rtl="0" eaLnBrk="0" fontAlgn="base" hangingPunct="0">
        <a:spcBef>
          <a:spcPct val="0"/>
        </a:spcBef>
        <a:spcAft>
          <a:spcPct val="0"/>
        </a:spcAft>
        <a:defRPr sz="3000" b="1">
          <a:solidFill>
            <a:srgbClr val="008000"/>
          </a:solidFill>
          <a:latin typeface="Arial" charset="0"/>
        </a:defRPr>
      </a:lvl7pPr>
      <a:lvl8pPr marL="1371600" algn="ctr" rtl="0" eaLnBrk="0" fontAlgn="base" hangingPunct="0">
        <a:spcBef>
          <a:spcPct val="0"/>
        </a:spcBef>
        <a:spcAft>
          <a:spcPct val="0"/>
        </a:spcAft>
        <a:defRPr sz="3000" b="1">
          <a:solidFill>
            <a:srgbClr val="008000"/>
          </a:solidFill>
          <a:latin typeface="Arial" charset="0"/>
        </a:defRPr>
      </a:lvl8pPr>
      <a:lvl9pPr marL="1828800" algn="ctr" rtl="0" eaLnBrk="0" fontAlgn="base" hangingPunct="0">
        <a:spcBef>
          <a:spcPct val="0"/>
        </a:spcBef>
        <a:spcAft>
          <a:spcPct val="0"/>
        </a:spcAft>
        <a:defRPr sz="3000" b="1">
          <a:solidFill>
            <a:srgbClr val="008000"/>
          </a:solidFill>
          <a:latin typeface="Arial" charset="0"/>
        </a:defRPr>
      </a:lvl9pPr>
    </p:titleStyle>
    <p:body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defRPr>
      </a:lvl2pPr>
      <a:lvl3pPr marL="1143000" indent="-228600" algn="l" rtl="0" eaLnBrk="0" fontAlgn="base" hangingPunct="0">
        <a:spcBef>
          <a:spcPct val="20000"/>
        </a:spcBef>
        <a:spcAft>
          <a:spcPct val="0"/>
        </a:spcAft>
        <a:buChar char="•"/>
        <a:defRPr sz="1600">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eaLnBrk="0" fontAlgn="base" hangingPunct="0">
        <a:spcBef>
          <a:spcPct val="20000"/>
        </a:spcBef>
        <a:spcAft>
          <a:spcPct val="0"/>
        </a:spcAft>
        <a:buChar char="»"/>
        <a:defRPr sz="1600">
          <a:solidFill>
            <a:schemeClr val="tx1"/>
          </a:solidFill>
          <a:latin typeface="+mn-lt"/>
        </a:defRPr>
      </a:lvl6pPr>
      <a:lvl7pPr marL="2971800" indent="-228600" algn="l" rtl="0" eaLnBrk="0" fontAlgn="base" hangingPunct="0">
        <a:spcBef>
          <a:spcPct val="20000"/>
        </a:spcBef>
        <a:spcAft>
          <a:spcPct val="0"/>
        </a:spcAft>
        <a:buChar char="»"/>
        <a:defRPr sz="1600">
          <a:solidFill>
            <a:schemeClr val="tx1"/>
          </a:solidFill>
          <a:latin typeface="+mn-lt"/>
        </a:defRPr>
      </a:lvl7pPr>
      <a:lvl8pPr marL="3429000" indent="-228600" algn="l" rtl="0" eaLnBrk="0" fontAlgn="base" hangingPunct="0">
        <a:spcBef>
          <a:spcPct val="20000"/>
        </a:spcBef>
        <a:spcAft>
          <a:spcPct val="0"/>
        </a:spcAft>
        <a:buChar char="»"/>
        <a:defRPr sz="1600">
          <a:solidFill>
            <a:schemeClr val="tx1"/>
          </a:solidFill>
          <a:latin typeface="+mn-lt"/>
        </a:defRPr>
      </a:lvl8pPr>
      <a:lvl9pPr marL="3886200" indent="-228600" algn="l" rtl="0" eaLnBrk="0" fontAlgn="base" hangingPunct="0">
        <a:spcBef>
          <a:spcPct val="2000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emf"/></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4" Type="http://schemas.microsoft.com/office/2007/relationships/hdphoto" Target="../media/hdphoto1.wdp"/><Relationship Id="rId5" Type="http://schemas.openxmlformats.org/officeDocument/2006/relationships/image" Target="../media/image13.jpeg"/><Relationship Id="rId6" Type="http://schemas.microsoft.com/office/2007/relationships/hdphoto" Target="../media/hdphoto2.wdp"/><Relationship Id="rId7"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6978" name="Rectangle 2"/>
          <p:cNvSpPr>
            <a:spLocks noGrp="1" noChangeArrowheads="1"/>
          </p:cNvSpPr>
          <p:nvPr>
            <p:ph type="ctrTitle"/>
          </p:nvPr>
        </p:nvSpPr>
        <p:spPr/>
        <p:txBody>
          <a:bodyPr/>
          <a:lstStyle/>
          <a:p>
            <a:r>
              <a:rPr lang="en-US" dirty="0" smtClean="0"/>
              <a:t>Coon Qualifying Exam</a:t>
            </a:r>
            <a:br>
              <a:rPr lang="en-US" dirty="0" smtClean="0"/>
            </a:br>
            <a:r>
              <a:rPr lang="en-US" dirty="0" smtClean="0"/>
              <a:t>Question #5 Part #1</a:t>
            </a:r>
            <a:endParaRPr lang="en-US" dirty="0" smtClean="0"/>
          </a:p>
        </p:txBody>
      </p:sp>
      <p:sp>
        <p:nvSpPr>
          <p:cNvPr id="126979" name="Rectangle 3"/>
          <p:cNvSpPr>
            <a:spLocks noGrp="1" noChangeArrowheads="1"/>
          </p:cNvSpPr>
          <p:nvPr>
            <p:ph type="subTitle" idx="1"/>
          </p:nvPr>
        </p:nvSpPr>
        <p:spPr>
          <a:xfrm>
            <a:off x="1338263" y="3381375"/>
            <a:ext cx="6400800" cy="1752600"/>
          </a:xfrm>
        </p:spPr>
        <p:txBody>
          <a:bodyPr/>
          <a:lstStyle/>
          <a:p>
            <a:endParaRPr lang="en-US" dirty="0" smtClean="0"/>
          </a:p>
          <a:p>
            <a:endParaRPr lang="en-US" sz="1800" dirty="0" smtClean="0"/>
          </a:p>
        </p:txBody>
      </p:sp>
      <p:sp>
        <p:nvSpPr>
          <p:cNvPr id="126980" name="Line 4"/>
          <p:cNvSpPr>
            <a:spLocks noChangeShapeType="1"/>
          </p:cNvSpPr>
          <p:nvPr/>
        </p:nvSpPr>
        <p:spPr bwMode="auto">
          <a:xfrm>
            <a:off x="1255713" y="1855788"/>
            <a:ext cx="6537325" cy="0"/>
          </a:xfrm>
          <a:prstGeom prst="line">
            <a:avLst/>
          </a:prstGeom>
          <a:noFill/>
          <a:ln w="28575">
            <a:solidFill>
              <a:srgbClr val="996600"/>
            </a:solidFill>
            <a:round/>
            <a:headEnd/>
            <a:tailEnd/>
          </a:ln>
        </p:spPr>
        <p:txBody>
          <a:bodyPr lIns="91416" tIns="45708" rIns="91416" bIns="45708"/>
          <a:lstStyle/>
          <a:p>
            <a:endParaRPr lang="en-US"/>
          </a:p>
        </p:txBody>
      </p:sp>
      <p:sp>
        <p:nvSpPr>
          <p:cNvPr id="126981" name="Line 5"/>
          <p:cNvSpPr>
            <a:spLocks noChangeShapeType="1"/>
          </p:cNvSpPr>
          <p:nvPr/>
        </p:nvSpPr>
        <p:spPr bwMode="auto">
          <a:xfrm flipV="1">
            <a:off x="1268413" y="1843088"/>
            <a:ext cx="0" cy="941387"/>
          </a:xfrm>
          <a:prstGeom prst="line">
            <a:avLst/>
          </a:prstGeom>
          <a:noFill/>
          <a:ln w="28575">
            <a:solidFill>
              <a:srgbClr val="996600"/>
            </a:solidFill>
            <a:round/>
            <a:headEnd/>
            <a:tailEnd/>
          </a:ln>
        </p:spPr>
        <p:txBody>
          <a:bodyPr lIns="91416" tIns="45708" rIns="91416" bIns="45708"/>
          <a:lstStyle/>
          <a:p>
            <a:endParaRPr lang="en-US"/>
          </a:p>
        </p:txBody>
      </p:sp>
      <p:sp>
        <p:nvSpPr>
          <p:cNvPr id="126982" name="Line 6"/>
          <p:cNvSpPr>
            <a:spLocks noChangeShapeType="1"/>
          </p:cNvSpPr>
          <p:nvPr/>
        </p:nvSpPr>
        <p:spPr bwMode="auto">
          <a:xfrm>
            <a:off x="1965325" y="5422900"/>
            <a:ext cx="6537325" cy="0"/>
          </a:xfrm>
          <a:prstGeom prst="line">
            <a:avLst/>
          </a:prstGeom>
          <a:noFill/>
          <a:ln w="28575">
            <a:solidFill>
              <a:srgbClr val="996600"/>
            </a:solidFill>
            <a:round/>
            <a:headEnd/>
            <a:tailEnd/>
          </a:ln>
        </p:spPr>
        <p:txBody>
          <a:bodyPr lIns="91416" tIns="45708" rIns="91416" bIns="45708"/>
          <a:lstStyle/>
          <a:p>
            <a:endParaRPr lang="en-US"/>
          </a:p>
        </p:txBody>
      </p:sp>
      <p:sp>
        <p:nvSpPr>
          <p:cNvPr id="126983" name="Rectangle 7"/>
          <p:cNvSpPr>
            <a:spLocks noChangeArrowheads="1"/>
          </p:cNvSpPr>
          <p:nvPr/>
        </p:nvSpPr>
        <p:spPr bwMode="auto">
          <a:xfrm>
            <a:off x="6452565" y="5591175"/>
            <a:ext cx="1752930" cy="707862"/>
          </a:xfrm>
          <a:prstGeom prst="rect">
            <a:avLst/>
          </a:prstGeom>
          <a:noFill/>
          <a:ln w="9525" algn="ctr">
            <a:noFill/>
            <a:miter lim="800000"/>
            <a:headEnd/>
            <a:tailEnd/>
          </a:ln>
        </p:spPr>
        <p:txBody>
          <a:bodyPr wrap="none" lIns="91416" tIns="45708" rIns="91416" bIns="45708">
            <a:spAutoFit/>
          </a:bodyPr>
          <a:lstStyle/>
          <a:p>
            <a:pPr eaLnBrk="0" hangingPunct="0"/>
            <a:r>
              <a:rPr lang="en-US" dirty="0" smtClean="0"/>
              <a:t>Tim Coon</a:t>
            </a:r>
          </a:p>
          <a:p>
            <a:pPr eaLnBrk="0" hangingPunct="0"/>
            <a:r>
              <a:rPr lang="en-US" dirty="0"/>
              <a:t>3</a:t>
            </a:r>
            <a:r>
              <a:rPr lang="en-US" dirty="0" smtClean="0"/>
              <a:t> March </a:t>
            </a:r>
            <a:r>
              <a:rPr lang="en-US" dirty="0" smtClean="0"/>
              <a:t>2015</a:t>
            </a:r>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685800" y="291576"/>
            <a:ext cx="7772400" cy="781050"/>
          </a:xfrm>
        </p:spPr>
        <p:txBody>
          <a:bodyPr/>
          <a:lstStyle/>
          <a:p>
            <a:r>
              <a:rPr lang="en-US" dirty="0" smtClean="0">
                <a:latin typeface="Arial" charset="0"/>
              </a:rPr>
              <a:t>Simulation</a:t>
            </a:r>
            <a:endParaRPr lang="en-US" dirty="0">
              <a:latin typeface="Arial" charset="0"/>
            </a:endParaRPr>
          </a:p>
        </p:txBody>
      </p:sp>
      <p:sp>
        <p:nvSpPr>
          <p:cNvPr id="3" name="Slide Number Placeholder 2"/>
          <p:cNvSpPr>
            <a:spLocks noGrp="1"/>
          </p:cNvSpPr>
          <p:nvPr>
            <p:ph type="sldNum" sz="quarter" idx="12"/>
          </p:nvPr>
        </p:nvSpPr>
        <p:spPr/>
        <p:txBody>
          <a:bodyPr/>
          <a:lstStyle/>
          <a:p>
            <a:pPr>
              <a:defRPr/>
            </a:pPr>
            <a:fld id="{9A43F6A5-4C65-4BD1-B652-FBBF90C4D6C8}" type="slidenum">
              <a:rPr lang="en-US" smtClean="0"/>
              <a:pPr>
                <a:defRPr/>
              </a:pPr>
              <a:t>10</a:t>
            </a:fld>
            <a:endParaRPr lang="en-US"/>
          </a:p>
        </p:txBody>
      </p:sp>
      <p:sp>
        <p:nvSpPr>
          <p:cNvPr id="10244" name="Content Placeholder 2"/>
          <p:cNvSpPr>
            <a:spLocks noGrp="1"/>
          </p:cNvSpPr>
          <p:nvPr>
            <p:ph idx="1"/>
          </p:nvPr>
        </p:nvSpPr>
        <p:spPr>
          <a:xfrm>
            <a:off x="685800" y="1000610"/>
            <a:ext cx="7772400" cy="1466708"/>
          </a:xfrm>
        </p:spPr>
        <p:txBody>
          <a:bodyPr/>
          <a:lstStyle/>
          <a:p>
            <a:r>
              <a:rPr lang="en-US" sz="1800" dirty="0" smtClean="0">
                <a:latin typeface="Arial" charset="0"/>
              </a:rPr>
              <a:t>Monte Carlo Simulation</a:t>
            </a:r>
          </a:p>
          <a:p>
            <a:pPr lvl="1"/>
            <a:r>
              <a:rPr lang="en-US" sz="1400" dirty="0" smtClean="0">
                <a:latin typeface="Arial" charset="0"/>
              </a:rPr>
              <a:t>For a given disturbance distribution, (r</a:t>
            </a:r>
            <a:r>
              <a:rPr lang="en-US" sz="1400" baseline="-25000" dirty="0" smtClean="0">
                <a:latin typeface="Arial" charset="0"/>
              </a:rPr>
              <a:t>0</a:t>
            </a:r>
            <a:r>
              <a:rPr lang="en-US" sz="1400" dirty="0" smtClean="0">
                <a:latin typeface="Arial" charset="0"/>
              </a:rPr>
              <a:t>, θ</a:t>
            </a:r>
            <a:r>
              <a:rPr lang="en-US" sz="1400" baseline="-25000" dirty="0" smtClean="0">
                <a:latin typeface="Arial" charset="0"/>
              </a:rPr>
              <a:t>0</a:t>
            </a:r>
            <a:r>
              <a:rPr lang="en-US" sz="1400" dirty="0" smtClean="0">
                <a:latin typeface="Arial" charset="0"/>
              </a:rPr>
              <a:t>), generate a number of output realizations and calculate the output distribution parameters, </a:t>
            </a:r>
            <a:r>
              <a:rPr lang="en-US" sz="1400" dirty="0">
                <a:latin typeface="Arial" charset="0"/>
              </a:rPr>
              <a:t>(</a:t>
            </a:r>
            <a:r>
              <a:rPr lang="en-US" sz="1400" dirty="0" smtClean="0">
                <a:latin typeface="Arial" charset="0"/>
              </a:rPr>
              <a:t>r, </a:t>
            </a:r>
            <a:r>
              <a:rPr lang="en-US" sz="1400" dirty="0" err="1" smtClean="0">
                <a:latin typeface="Arial" charset="0"/>
              </a:rPr>
              <a:t>θ</a:t>
            </a:r>
            <a:r>
              <a:rPr lang="en-US" sz="1400" dirty="0" smtClean="0">
                <a:latin typeface="Arial" charset="0"/>
              </a:rPr>
              <a:t>), assuming Gaussian distribution.</a:t>
            </a:r>
          </a:p>
          <a:p>
            <a:pPr lvl="1"/>
            <a:r>
              <a:rPr lang="en-US" sz="1400" dirty="0" smtClean="0">
                <a:latin typeface="Arial" charset="0"/>
              </a:rPr>
              <a:t>Repeat for all combinations </a:t>
            </a:r>
            <a:r>
              <a:rPr lang="en-US" sz="1400" dirty="0">
                <a:latin typeface="Arial" charset="0"/>
              </a:rPr>
              <a:t>of (r</a:t>
            </a:r>
            <a:r>
              <a:rPr lang="en-US" sz="1400" baseline="-25000" dirty="0">
                <a:latin typeface="Arial" charset="0"/>
              </a:rPr>
              <a:t>0</a:t>
            </a:r>
            <a:r>
              <a:rPr lang="en-US" sz="1400" dirty="0">
                <a:latin typeface="Arial" charset="0"/>
              </a:rPr>
              <a:t>, θ</a:t>
            </a:r>
            <a:r>
              <a:rPr lang="en-US" sz="1400" baseline="-25000" dirty="0">
                <a:latin typeface="Arial" charset="0"/>
              </a:rPr>
              <a:t>0</a:t>
            </a:r>
            <a:r>
              <a:rPr lang="en-US" sz="1400" dirty="0" smtClean="0">
                <a:latin typeface="Arial" charset="0"/>
              </a:rPr>
              <a:t>) and plot the relationship between input and output distributions.</a:t>
            </a:r>
          </a:p>
          <a:p>
            <a:pPr lvl="1"/>
            <a:r>
              <a:rPr lang="en-US" sz="1400" dirty="0" smtClean="0">
                <a:latin typeface="Arial" charset="0"/>
              </a:rPr>
              <a:t>Only seven realizations were used </a:t>
            </a:r>
            <a:r>
              <a:rPr lang="en-US" sz="1400" dirty="0" smtClean="0">
                <a:latin typeface="Arial" charset="0"/>
              </a:rPr>
              <a:t>to generate the plots herein, so trends are not well-represented, but are recognizable nevertheless.</a:t>
            </a:r>
            <a:endParaRPr lang="en-US" sz="1400" dirty="0" smtClean="0">
              <a:latin typeface="Arial" charset="0"/>
            </a:endParaRPr>
          </a:p>
        </p:txBody>
      </p:sp>
      <p:pic>
        <p:nvPicPr>
          <p:cNvPr id="2" name="Picture 1"/>
          <p:cNvPicPr>
            <a:picLocks noChangeAspect="1"/>
          </p:cNvPicPr>
          <p:nvPr/>
        </p:nvPicPr>
        <p:blipFill>
          <a:blip r:embed="rId3"/>
          <a:stretch>
            <a:fillRect/>
          </a:stretch>
        </p:blipFill>
        <p:spPr>
          <a:xfrm>
            <a:off x="2584719" y="2882207"/>
            <a:ext cx="4461656" cy="3975793"/>
          </a:xfrm>
          <a:prstGeom prst="rect">
            <a:avLst/>
          </a:prstGeom>
        </p:spPr>
      </p:pic>
    </p:spTree>
    <p:extLst>
      <p:ext uri="{BB962C8B-B14F-4D97-AF65-F5344CB8AC3E}">
        <p14:creationId xmlns:p14="http://schemas.microsoft.com/office/powerpoint/2010/main" val="3878251522"/>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685800" y="291576"/>
            <a:ext cx="7772400" cy="781050"/>
          </a:xfrm>
        </p:spPr>
        <p:txBody>
          <a:bodyPr/>
          <a:lstStyle/>
          <a:p>
            <a:r>
              <a:rPr lang="en-US" dirty="0" smtClean="0">
                <a:latin typeface="Arial" charset="0"/>
              </a:rPr>
              <a:t>Results (1/4)</a:t>
            </a:r>
            <a:endParaRPr lang="en-US" dirty="0">
              <a:latin typeface="Arial" charset="0"/>
            </a:endParaRPr>
          </a:p>
        </p:txBody>
      </p:sp>
      <p:sp>
        <p:nvSpPr>
          <p:cNvPr id="3" name="Slide Number Placeholder 2"/>
          <p:cNvSpPr>
            <a:spLocks noGrp="1"/>
          </p:cNvSpPr>
          <p:nvPr>
            <p:ph type="sldNum" sz="quarter" idx="12"/>
          </p:nvPr>
        </p:nvSpPr>
        <p:spPr/>
        <p:txBody>
          <a:bodyPr/>
          <a:lstStyle/>
          <a:p>
            <a:pPr>
              <a:defRPr/>
            </a:pPr>
            <a:fld id="{9A43F6A5-4C65-4BD1-B652-FBBF90C4D6C8}" type="slidenum">
              <a:rPr lang="en-US" smtClean="0"/>
              <a:pPr>
                <a:defRPr/>
              </a:pPr>
              <a:t>11</a:t>
            </a:fld>
            <a:endParaRPr lang="en-US"/>
          </a:p>
        </p:txBody>
      </p:sp>
      <p:sp>
        <p:nvSpPr>
          <p:cNvPr id="10244" name="Content Placeholder 2"/>
          <p:cNvSpPr>
            <a:spLocks noGrp="1"/>
          </p:cNvSpPr>
          <p:nvPr>
            <p:ph idx="1"/>
          </p:nvPr>
        </p:nvSpPr>
        <p:spPr>
          <a:xfrm>
            <a:off x="685800" y="1000610"/>
            <a:ext cx="7772400" cy="1466708"/>
          </a:xfrm>
        </p:spPr>
        <p:txBody>
          <a:bodyPr/>
          <a:lstStyle/>
          <a:p>
            <a:r>
              <a:rPr lang="en-US" sz="1800" dirty="0" smtClean="0">
                <a:latin typeface="Arial" charset="0"/>
              </a:rPr>
              <a:t>It makes sense that a larger disturbance force would cause a larger spot size radius. Because we are comparing the means, the change in standard deviation should have little effect except at the origin.</a:t>
            </a:r>
          </a:p>
        </p:txBody>
      </p:sp>
      <p:pic>
        <p:nvPicPr>
          <p:cNvPr id="4" name="Picture 3"/>
          <p:cNvPicPr>
            <a:picLocks noChangeAspect="1"/>
          </p:cNvPicPr>
          <p:nvPr/>
        </p:nvPicPr>
        <p:blipFill>
          <a:blip r:embed="rId3"/>
          <a:stretch>
            <a:fillRect/>
          </a:stretch>
        </p:blipFill>
        <p:spPr>
          <a:xfrm>
            <a:off x="2065012" y="2200999"/>
            <a:ext cx="5488606" cy="4393968"/>
          </a:xfrm>
          <a:prstGeom prst="rect">
            <a:avLst/>
          </a:prstGeom>
        </p:spPr>
      </p:pic>
    </p:spTree>
    <p:extLst>
      <p:ext uri="{BB962C8B-B14F-4D97-AF65-F5344CB8AC3E}">
        <p14:creationId xmlns:p14="http://schemas.microsoft.com/office/powerpoint/2010/main" val="2340469153"/>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685800" y="291576"/>
            <a:ext cx="7772400" cy="781050"/>
          </a:xfrm>
        </p:spPr>
        <p:txBody>
          <a:bodyPr/>
          <a:lstStyle/>
          <a:p>
            <a:r>
              <a:rPr lang="en-US" dirty="0" smtClean="0">
                <a:latin typeface="Arial" charset="0"/>
              </a:rPr>
              <a:t>Results (2/4)</a:t>
            </a:r>
            <a:endParaRPr lang="en-US" dirty="0">
              <a:latin typeface="Arial" charset="0"/>
            </a:endParaRPr>
          </a:p>
        </p:txBody>
      </p:sp>
      <p:sp>
        <p:nvSpPr>
          <p:cNvPr id="3" name="Slide Number Placeholder 2"/>
          <p:cNvSpPr>
            <a:spLocks noGrp="1"/>
          </p:cNvSpPr>
          <p:nvPr>
            <p:ph type="sldNum" sz="quarter" idx="12"/>
          </p:nvPr>
        </p:nvSpPr>
        <p:spPr/>
        <p:txBody>
          <a:bodyPr/>
          <a:lstStyle/>
          <a:p>
            <a:pPr>
              <a:defRPr/>
            </a:pPr>
            <a:fld id="{9A43F6A5-4C65-4BD1-B652-FBBF90C4D6C8}" type="slidenum">
              <a:rPr lang="en-US" smtClean="0"/>
              <a:pPr>
                <a:defRPr/>
              </a:pPr>
              <a:t>12</a:t>
            </a:fld>
            <a:endParaRPr lang="en-US"/>
          </a:p>
        </p:txBody>
      </p:sp>
      <p:sp>
        <p:nvSpPr>
          <p:cNvPr id="10244" name="Content Placeholder 2"/>
          <p:cNvSpPr>
            <a:spLocks noGrp="1"/>
          </p:cNvSpPr>
          <p:nvPr>
            <p:ph idx="1"/>
          </p:nvPr>
        </p:nvSpPr>
        <p:spPr>
          <a:xfrm>
            <a:off x="685800" y="1000610"/>
            <a:ext cx="7772400" cy="1466708"/>
          </a:xfrm>
        </p:spPr>
        <p:txBody>
          <a:bodyPr/>
          <a:lstStyle/>
          <a:p>
            <a:r>
              <a:rPr lang="en-US" sz="1800" dirty="0" smtClean="0">
                <a:latin typeface="Arial" charset="0"/>
              </a:rPr>
              <a:t>The standard deviation of the input force has little effect on the mean spot size except at </a:t>
            </a:r>
            <a:r>
              <a:rPr lang="en-US" sz="1800" i="1" dirty="0" smtClean="0">
                <a:latin typeface="Arial" charset="0"/>
              </a:rPr>
              <a:t>r</a:t>
            </a:r>
            <a:r>
              <a:rPr lang="en-US" sz="1800" i="1" baseline="-25000" dirty="0" smtClean="0">
                <a:latin typeface="Arial" charset="0"/>
              </a:rPr>
              <a:t>0</a:t>
            </a:r>
            <a:r>
              <a:rPr lang="en-US" sz="1800" dirty="0" smtClean="0">
                <a:latin typeface="Arial" charset="0"/>
              </a:rPr>
              <a:t> = 0. This </a:t>
            </a:r>
            <a:r>
              <a:rPr lang="en-US" sz="1800" dirty="0" smtClean="0">
                <a:latin typeface="Arial" charset="0"/>
              </a:rPr>
              <a:t>helps to validate the Gaussian assumption for the output distribution.</a:t>
            </a:r>
            <a:endParaRPr lang="en-US" sz="1800" dirty="0" smtClean="0">
              <a:latin typeface="Arial" charset="0"/>
            </a:endParaRPr>
          </a:p>
        </p:txBody>
      </p:sp>
      <p:pic>
        <p:nvPicPr>
          <p:cNvPr id="2" name="Picture 1"/>
          <p:cNvPicPr>
            <a:picLocks noChangeAspect="1"/>
          </p:cNvPicPr>
          <p:nvPr/>
        </p:nvPicPr>
        <p:blipFill>
          <a:blip r:embed="rId3"/>
          <a:stretch>
            <a:fillRect/>
          </a:stretch>
        </p:blipFill>
        <p:spPr>
          <a:xfrm>
            <a:off x="2147014" y="2290337"/>
            <a:ext cx="5272912" cy="4189035"/>
          </a:xfrm>
          <a:prstGeom prst="rect">
            <a:avLst/>
          </a:prstGeom>
        </p:spPr>
      </p:pic>
    </p:spTree>
    <p:extLst>
      <p:ext uri="{BB962C8B-B14F-4D97-AF65-F5344CB8AC3E}">
        <p14:creationId xmlns:p14="http://schemas.microsoft.com/office/powerpoint/2010/main" val="1214387271"/>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685800" y="291576"/>
            <a:ext cx="7772400" cy="781050"/>
          </a:xfrm>
        </p:spPr>
        <p:txBody>
          <a:bodyPr/>
          <a:lstStyle/>
          <a:p>
            <a:r>
              <a:rPr lang="en-US" dirty="0" smtClean="0">
                <a:latin typeface="Arial" charset="0"/>
              </a:rPr>
              <a:t>Results (3/4)</a:t>
            </a:r>
            <a:endParaRPr lang="en-US" dirty="0">
              <a:latin typeface="Arial" charset="0"/>
            </a:endParaRPr>
          </a:p>
        </p:txBody>
      </p:sp>
      <p:sp>
        <p:nvSpPr>
          <p:cNvPr id="3" name="Slide Number Placeholder 2"/>
          <p:cNvSpPr>
            <a:spLocks noGrp="1"/>
          </p:cNvSpPr>
          <p:nvPr>
            <p:ph type="sldNum" sz="quarter" idx="12"/>
          </p:nvPr>
        </p:nvSpPr>
        <p:spPr/>
        <p:txBody>
          <a:bodyPr/>
          <a:lstStyle/>
          <a:p>
            <a:pPr>
              <a:defRPr/>
            </a:pPr>
            <a:fld id="{9A43F6A5-4C65-4BD1-B652-FBBF90C4D6C8}" type="slidenum">
              <a:rPr lang="en-US" smtClean="0"/>
              <a:pPr>
                <a:defRPr/>
              </a:pPr>
              <a:t>13</a:t>
            </a:fld>
            <a:endParaRPr lang="en-US"/>
          </a:p>
        </p:txBody>
      </p:sp>
      <p:sp>
        <p:nvSpPr>
          <p:cNvPr id="10244" name="Content Placeholder 2"/>
          <p:cNvSpPr>
            <a:spLocks noGrp="1"/>
          </p:cNvSpPr>
          <p:nvPr>
            <p:ph idx="1"/>
          </p:nvPr>
        </p:nvSpPr>
        <p:spPr>
          <a:xfrm>
            <a:off x="685800" y="1000610"/>
            <a:ext cx="7772400" cy="1466708"/>
          </a:xfrm>
        </p:spPr>
        <p:txBody>
          <a:bodyPr/>
          <a:lstStyle/>
          <a:p>
            <a:r>
              <a:rPr lang="en-US" sz="1800" dirty="0" smtClean="0">
                <a:latin typeface="Arial" charset="0"/>
              </a:rPr>
              <a:t>Intuitively, if the </a:t>
            </a:r>
            <a:r>
              <a:rPr lang="en-US" sz="1800" dirty="0" smtClean="0">
                <a:latin typeface="Arial" charset="0"/>
              </a:rPr>
              <a:t>disturbance force is greater, then the variation on the output will also have a greater magnitude. </a:t>
            </a:r>
            <a:r>
              <a:rPr lang="en-US" sz="1800" dirty="0" smtClean="0">
                <a:latin typeface="Arial" charset="0"/>
              </a:rPr>
              <a:t>This would be a horizontal line if we took the standard deviation to be the percentage of the average spot size radius.</a:t>
            </a:r>
          </a:p>
        </p:txBody>
      </p:sp>
      <p:pic>
        <p:nvPicPr>
          <p:cNvPr id="4" name="Picture 3"/>
          <p:cNvPicPr>
            <a:picLocks noChangeAspect="1"/>
          </p:cNvPicPr>
          <p:nvPr/>
        </p:nvPicPr>
        <p:blipFill>
          <a:blip r:embed="rId3"/>
          <a:stretch>
            <a:fillRect/>
          </a:stretch>
        </p:blipFill>
        <p:spPr>
          <a:xfrm>
            <a:off x="2178113" y="2434302"/>
            <a:ext cx="5131041" cy="4115957"/>
          </a:xfrm>
          <a:prstGeom prst="rect">
            <a:avLst/>
          </a:prstGeom>
        </p:spPr>
      </p:pic>
    </p:spTree>
    <p:extLst>
      <p:ext uri="{BB962C8B-B14F-4D97-AF65-F5344CB8AC3E}">
        <p14:creationId xmlns:p14="http://schemas.microsoft.com/office/powerpoint/2010/main" val="3004887298"/>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685800" y="291576"/>
            <a:ext cx="7772400" cy="781050"/>
          </a:xfrm>
        </p:spPr>
        <p:txBody>
          <a:bodyPr/>
          <a:lstStyle/>
          <a:p>
            <a:r>
              <a:rPr lang="en-US" dirty="0" smtClean="0">
                <a:latin typeface="Arial" charset="0"/>
              </a:rPr>
              <a:t>Results (4/4)</a:t>
            </a:r>
            <a:endParaRPr lang="en-US" dirty="0">
              <a:latin typeface="Arial" charset="0"/>
            </a:endParaRPr>
          </a:p>
        </p:txBody>
      </p:sp>
      <p:sp>
        <p:nvSpPr>
          <p:cNvPr id="3" name="Slide Number Placeholder 2"/>
          <p:cNvSpPr>
            <a:spLocks noGrp="1"/>
          </p:cNvSpPr>
          <p:nvPr>
            <p:ph type="sldNum" sz="quarter" idx="12"/>
          </p:nvPr>
        </p:nvSpPr>
        <p:spPr/>
        <p:txBody>
          <a:bodyPr/>
          <a:lstStyle/>
          <a:p>
            <a:pPr>
              <a:defRPr/>
            </a:pPr>
            <a:fld id="{9A43F6A5-4C65-4BD1-B652-FBBF90C4D6C8}" type="slidenum">
              <a:rPr lang="en-US" smtClean="0"/>
              <a:pPr>
                <a:defRPr/>
              </a:pPr>
              <a:t>14</a:t>
            </a:fld>
            <a:endParaRPr lang="en-US"/>
          </a:p>
        </p:txBody>
      </p:sp>
      <p:sp>
        <p:nvSpPr>
          <p:cNvPr id="10244" name="Content Placeholder 2"/>
          <p:cNvSpPr>
            <a:spLocks noGrp="1"/>
          </p:cNvSpPr>
          <p:nvPr>
            <p:ph idx="1"/>
          </p:nvPr>
        </p:nvSpPr>
        <p:spPr>
          <a:xfrm>
            <a:off x="685800" y="1000610"/>
            <a:ext cx="7772400" cy="1466708"/>
          </a:xfrm>
        </p:spPr>
        <p:txBody>
          <a:bodyPr/>
          <a:lstStyle/>
          <a:p>
            <a:r>
              <a:rPr lang="en-US" sz="1800" dirty="0" smtClean="0">
                <a:latin typeface="Arial" charset="0"/>
              </a:rPr>
              <a:t>The standard deviation of the output increases with the standard deviation of the input, as expected.</a:t>
            </a:r>
          </a:p>
        </p:txBody>
      </p:sp>
      <p:pic>
        <p:nvPicPr>
          <p:cNvPr id="2" name="Picture 1"/>
          <p:cNvPicPr>
            <a:picLocks noChangeAspect="1"/>
          </p:cNvPicPr>
          <p:nvPr/>
        </p:nvPicPr>
        <p:blipFill>
          <a:blip r:embed="rId3"/>
          <a:stretch>
            <a:fillRect/>
          </a:stretch>
        </p:blipFill>
        <p:spPr>
          <a:xfrm>
            <a:off x="2061717" y="2446582"/>
            <a:ext cx="5436196" cy="4300500"/>
          </a:xfrm>
          <a:prstGeom prst="rect">
            <a:avLst/>
          </a:prstGeom>
        </p:spPr>
      </p:pic>
    </p:spTree>
    <p:extLst>
      <p:ext uri="{BB962C8B-B14F-4D97-AF65-F5344CB8AC3E}">
        <p14:creationId xmlns:p14="http://schemas.microsoft.com/office/powerpoint/2010/main" val="3611396880"/>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685800" y="291576"/>
            <a:ext cx="7772400" cy="781050"/>
          </a:xfrm>
        </p:spPr>
        <p:txBody>
          <a:bodyPr/>
          <a:lstStyle/>
          <a:p>
            <a:r>
              <a:rPr lang="en-US" dirty="0" smtClean="0">
                <a:latin typeface="Arial" charset="0"/>
              </a:rPr>
              <a:t>Conclusion</a:t>
            </a:r>
            <a:endParaRPr lang="en-US" dirty="0">
              <a:latin typeface="Arial" charset="0"/>
            </a:endParaRPr>
          </a:p>
        </p:txBody>
      </p:sp>
      <p:sp>
        <p:nvSpPr>
          <p:cNvPr id="3" name="Slide Number Placeholder 2"/>
          <p:cNvSpPr>
            <a:spLocks noGrp="1"/>
          </p:cNvSpPr>
          <p:nvPr>
            <p:ph type="sldNum" sz="quarter" idx="12"/>
          </p:nvPr>
        </p:nvSpPr>
        <p:spPr/>
        <p:txBody>
          <a:bodyPr/>
          <a:lstStyle/>
          <a:p>
            <a:pPr>
              <a:defRPr/>
            </a:pPr>
            <a:fld id="{9A43F6A5-4C65-4BD1-B652-FBBF90C4D6C8}" type="slidenum">
              <a:rPr lang="en-US" smtClean="0"/>
              <a:pPr>
                <a:defRPr/>
              </a:pPr>
              <a:t>15</a:t>
            </a:fld>
            <a:endParaRPr lang="en-US"/>
          </a:p>
        </p:txBody>
      </p:sp>
      <p:sp>
        <p:nvSpPr>
          <p:cNvPr id="10244" name="Content Placeholder 2"/>
          <p:cNvSpPr>
            <a:spLocks noGrp="1"/>
          </p:cNvSpPr>
          <p:nvPr>
            <p:ph idx="1"/>
          </p:nvPr>
        </p:nvSpPr>
        <p:spPr>
          <a:xfrm>
            <a:off x="685800" y="1591024"/>
            <a:ext cx="7772400" cy="1466708"/>
          </a:xfrm>
        </p:spPr>
        <p:txBody>
          <a:bodyPr/>
          <a:lstStyle/>
          <a:p>
            <a:r>
              <a:rPr lang="en-US" sz="1800" dirty="0" smtClean="0">
                <a:latin typeface="Arial" charset="0"/>
              </a:rPr>
              <a:t>The results of MCS validate the models and the </a:t>
            </a:r>
            <a:r>
              <a:rPr lang="en-US" sz="1800" dirty="0">
                <a:latin typeface="Arial" charset="0"/>
              </a:rPr>
              <a:t>G</a:t>
            </a:r>
            <a:r>
              <a:rPr lang="en-US" sz="1800" dirty="0" smtClean="0">
                <a:latin typeface="Arial" charset="0"/>
              </a:rPr>
              <a:t>aussian distribution assumption</a:t>
            </a:r>
          </a:p>
          <a:p>
            <a:endParaRPr lang="en-US" sz="1800" dirty="0" smtClean="0">
              <a:latin typeface="Arial" charset="0"/>
            </a:endParaRPr>
          </a:p>
          <a:p>
            <a:r>
              <a:rPr lang="en-US" sz="1800" dirty="0" smtClean="0">
                <a:latin typeface="Arial" charset="0"/>
              </a:rPr>
              <a:t>These analysis tools may be utilized for future research</a:t>
            </a:r>
          </a:p>
          <a:p>
            <a:endParaRPr lang="en-US" sz="1800" dirty="0" smtClean="0">
              <a:latin typeface="Arial" charset="0"/>
            </a:endParaRPr>
          </a:p>
        </p:txBody>
      </p:sp>
    </p:spTree>
    <p:extLst>
      <p:ext uri="{BB962C8B-B14F-4D97-AF65-F5344CB8AC3E}">
        <p14:creationId xmlns:p14="http://schemas.microsoft.com/office/powerpoint/2010/main" val="3421827835"/>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685800" y="291576"/>
            <a:ext cx="7772400" cy="781050"/>
          </a:xfrm>
        </p:spPr>
        <p:txBody>
          <a:bodyPr/>
          <a:lstStyle/>
          <a:p>
            <a:r>
              <a:rPr lang="en-US" dirty="0" smtClean="0">
                <a:latin typeface="Arial" charset="0"/>
              </a:rPr>
              <a:t>Future Research</a:t>
            </a:r>
            <a:endParaRPr lang="en-US" dirty="0">
              <a:latin typeface="Arial" charset="0"/>
            </a:endParaRPr>
          </a:p>
        </p:txBody>
      </p:sp>
      <p:sp>
        <p:nvSpPr>
          <p:cNvPr id="3" name="Slide Number Placeholder 2"/>
          <p:cNvSpPr>
            <a:spLocks noGrp="1"/>
          </p:cNvSpPr>
          <p:nvPr>
            <p:ph type="sldNum" sz="quarter" idx="12"/>
          </p:nvPr>
        </p:nvSpPr>
        <p:spPr/>
        <p:txBody>
          <a:bodyPr/>
          <a:lstStyle/>
          <a:p>
            <a:pPr>
              <a:defRPr/>
            </a:pPr>
            <a:fld id="{9A43F6A5-4C65-4BD1-B652-FBBF90C4D6C8}" type="slidenum">
              <a:rPr lang="en-US" smtClean="0"/>
              <a:pPr>
                <a:defRPr/>
              </a:pPr>
              <a:t>16</a:t>
            </a:fld>
            <a:endParaRPr lang="en-US"/>
          </a:p>
        </p:txBody>
      </p:sp>
      <p:sp>
        <p:nvSpPr>
          <p:cNvPr id="10244" name="Content Placeholder 2"/>
          <p:cNvSpPr>
            <a:spLocks noGrp="1"/>
          </p:cNvSpPr>
          <p:nvPr>
            <p:ph idx="1"/>
          </p:nvPr>
        </p:nvSpPr>
        <p:spPr>
          <a:xfrm>
            <a:off x="685800" y="1000609"/>
            <a:ext cx="7772400" cy="5059495"/>
          </a:xfrm>
        </p:spPr>
        <p:txBody>
          <a:bodyPr/>
          <a:lstStyle/>
          <a:p>
            <a:r>
              <a:rPr lang="en-US" sz="1800" dirty="0" smtClean="0">
                <a:latin typeface="Arial" charset="0"/>
              </a:rPr>
              <a:t>Implementation of alternate theory such as polynomial chaos expansion to make more complex systems tractable. The simple Monte Carlo Simulation presented here required more than 36 hours to execute using MATLAB.</a:t>
            </a:r>
          </a:p>
          <a:p>
            <a:r>
              <a:rPr lang="en-US" sz="1800" dirty="0" smtClean="0">
                <a:latin typeface="Arial" charset="0"/>
              </a:rPr>
              <a:t>Incorporate existing analysis software such as </a:t>
            </a:r>
            <a:r>
              <a:rPr lang="en-US" sz="1800" dirty="0" err="1" smtClean="0">
                <a:latin typeface="Arial" charset="0"/>
              </a:rPr>
              <a:t>Zemax</a:t>
            </a:r>
            <a:r>
              <a:rPr lang="en-US" sz="1800" dirty="0" smtClean="0">
                <a:latin typeface="Arial" charset="0"/>
              </a:rPr>
              <a:t>.</a:t>
            </a:r>
            <a:endParaRPr lang="en-US" sz="1800" dirty="0" smtClean="0">
              <a:latin typeface="Arial" charset="0"/>
            </a:endParaRPr>
          </a:p>
          <a:p>
            <a:r>
              <a:rPr lang="en-US" sz="1800" dirty="0" smtClean="0">
                <a:latin typeface="Arial" charset="0"/>
              </a:rPr>
              <a:t>Optimize the design of </a:t>
            </a:r>
            <a:r>
              <a:rPr lang="en-US" sz="1800" dirty="0" err="1" smtClean="0">
                <a:latin typeface="Arial" charset="0"/>
              </a:rPr>
              <a:t>CTEx</a:t>
            </a:r>
            <a:r>
              <a:rPr lang="en-US" sz="1800" dirty="0" smtClean="0">
                <a:latin typeface="Arial" charset="0"/>
              </a:rPr>
              <a:t> telescope by considering the change in output distribution as a result of changing the system parameters.</a:t>
            </a:r>
          </a:p>
          <a:p>
            <a:endParaRPr lang="en-US" sz="1800" dirty="0">
              <a:latin typeface="Arial" charset="0"/>
            </a:endParaRPr>
          </a:p>
          <a:p>
            <a:pPr marL="0" indent="0">
              <a:buNone/>
            </a:pPr>
            <a:r>
              <a:rPr lang="en-US" sz="1800" dirty="0" smtClean="0">
                <a:latin typeface="Arial" charset="0"/>
              </a:rPr>
              <a:t>In the end, a methodology will be established whereby an optical system (this one passively controlled) is designed to meet required limits on output distribution and estimate of the model uncertainties from external disturbances, system parameters, and measurements.</a:t>
            </a:r>
          </a:p>
          <a:p>
            <a:pPr marL="0" indent="0">
              <a:buNone/>
            </a:pPr>
            <a:endParaRPr lang="en-US" sz="1800" dirty="0">
              <a:latin typeface="Arial" charset="0"/>
            </a:endParaRPr>
          </a:p>
          <a:p>
            <a:pPr marL="0" indent="0">
              <a:buNone/>
            </a:pPr>
            <a:r>
              <a:rPr lang="en-US" sz="1800" dirty="0" smtClean="0">
                <a:latin typeface="Arial" charset="0"/>
              </a:rPr>
              <a:t>Some comparison must then be made to assess the value of this stringent analysis method against current methods (e.g. static, quasi-static, frequency analysis, sensitivity analysis).</a:t>
            </a:r>
            <a:endParaRPr lang="en-US" sz="1800" dirty="0" smtClean="0">
              <a:latin typeface="Arial" charset="0"/>
            </a:endParaRPr>
          </a:p>
        </p:txBody>
      </p:sp>
    </p:spTree>
    <p:extLst>
      <p:ext uri="{BB962C8B-B14F-4D97-AF65-F5344CB8AC3E}">
        <p14:creationId xmlns:p14="http://schemas.microsoft.com/office/powerpoint/2010/main" val="386668490"/>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685800" y="291576"/>
            <a:ext cx="7772400" cy="781050"/>
          </a:xfrm>
        </p:spPr>
        <p:txBody>
          <a:bodyPr/>
          <a:lstStyle/>
          <a:p>
            <a:r>
              <a:rPr lang="en-US" dirty="0" smtClean="0">
                <a:latin typeface="Arial" charset="0"/>
              </a:rPr>
              <a:t>Next Time…</a:t>
            </a:r>
            <a:endParaRPr lang="en-US" dirty="0">
              <a:latin typeface="Arial" charset="0"/>
            </a:endParaRPr>
          </a:p>
        </p:txBody>
      </p:sp>
      <p:sp>
        <p:nvSpPr>
          <p:cNvPr id="3" name="Slide Number Placeholder 2"/>
          <p:cNvSpPr>
            <a:spLocks noGrp="1"/>
          </p:cNvSpPr>
          <p:nvPr>
            <p:ph type="sldNum" sz="quarter" idx="12"/>
          </p:nvPr>
        </p:nvSpPr>
        <p:spPr/>
        <p:txBody>
          <a:bodyPr/>
          <a:lstStyle/>
          <a:p>
            <a:pPr>
              <a:defRPr/>
            </a:pPr>
            <a:fld id="{9A43F6A5-4C65-4BD1-B652-FBBF90C4D6C8}" type="slidenum">
              <a:rPr lang="en-US" smtClean="0"/>
              <a:pPr>
                <a:defRPr/>
              </a:pPr>
              <a:t>17</a:t>
            </a:fld>
            <a:endParaRPr lang="en-US"/>
          </a:p>
        </p:txBody>
      </p:sp>
      <p:sp>
        <p:nvSpPr>
          <p:cNvPr id="10244" name="Content Placeholder 2"/>
          <p:cNvSpPr>
            <a:spLocks noGrp="1"/>
          </p:cNvSpPr>
          <p:nvPr>
            <p:ph idx="1"/>
          </p:nvPr>
        </p:nvSpPr>
        <p:spPr>
          <a:xfrm>
            <a:off x="685800" y="1458678"/>
            <a:ext cx="7772400" cy="1466708"/>
          </a:xfrm>
        </p:spPr>
        <p:txBody>
          <a:bodyPr/>
          <a:lstStyle/>
          <a:p>
            <a:r>
              <a:rPr lang="en-US" sz="1800" dirty="0" smtClean="0">
                <a:latin typeface="Arial" charset="0"/>
              </a:rPr>
              <a:t>Q5P2 – Add a controller to the system</a:t>
            </a:r>
          </a:p>
          <a:p>
            <a:endParaRPr lang="en-US" sz="1800" dirty="0">
              <a:latin typeface="Arial" charset="0"/>
            </a:endParaRPr>
          </a:p>
          <a:p>
            <a:r>
              <a:rPr lang="en-US" sz="1800" dirty="0" smtClean="0">
                <a:latin typeface="Arial" charset="0"/>
              </a:rPr>
              <a:t>Q5P3 – Analyze added surface roughness </a:t>
            </a:r>
          </a:p>
        </p:txBody>
      </p:sp>
    </p:spTree>
    <p:extLst>
      <p:ext uri="{BB962C8B-B14F-4D97-AF65-F5344CB8AC3E}">
        <p14:creationId xmlns:p14="http://schemas.microsoft.com/office/powerpoint/2010/main" val="386668490"/>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685800" y="228600"/>
            <a:ext cx="7772400" cy="781050"/>
          </a:xfrm>
        </p:spPr>
        <p:txBody>
          <a:bodyPr/>
          <a:lstStyle/>
          <a:p>
            <a:r>
              <a:rPr lang="en-US" dirty="0" smtClean="0">
                <a:latin typeface="Arial" charset="0"/>
              </a:rPr>
              <a:t>Overview</a:t>
            </a:r>
            <a:endParaRPr lang="en-US" dirty="0">
              <a:latin typeface="Arial" charset="0"/>
            </a:endParaRPr>
          </a:p>
        </p:txBody>
      </p:sp>
      <p:sp>
        <p:nvSpPr>
          <p:cNvPr id="3" name="Slide Number Placeholder 2"/>
          <p:cNvSpPr>
            <a:spLocks noGrp="1"/>
          </p:cNvSpPr>
          <p:nvPr>
            <p:ph type="sldNum" sz="quarter" idx="12"/>
          </p:nvPr>
        </p:nvSpPr>
        <p:spPr/>
        <p:txBody>
          <a:bodyPr/>
          <a:lstStyle/>
          <a:p>
            <a:pPr>
              <a:defRPr/>
            </a:pPr>
            <a:fld id="{9A43F6A5-4C65-4BD1-B652-FBBF90C4D6C8}" type="slidenum">
              <a:rPr lang="en-US" smtClean="0"/>
              <a:pPr>
                <a:defRPr/>
              </a:pPr>
              <a:t>2</a:t>
            </a:fld>
            <a:endParaRPr lang="en-US"/>
          </a:p>
        </p:txBody>
      </p:sp>
      <p:sp>
        <p:nvSpPr>
          <p:cNvPr id="10244" name="Content Placeholder 2"/>
          <p:cNvSpPr>
            <a:spLocks noGrp="1"/>
          </p:cNvSpPr>
          <p:nvPr>
            <p:ph idx="1"/>
          </p:nvPr>
        </p:nvSpPr>
        <p:spPr>
          <a:xfrm>
            <a:off x="664979" y="997034"/>
            <a:ext cx="7772400" cy="5143500"/>
          </a:xfrm>
        </p:spPr>
        <p:txBody>
          <a:bodyPr/>
          <a:lstStyle/>
          <a:p>
            <a:pPr>
              <a:buFontTx/>
              <a:buChar char="-"/>
            </a:pPr>
            <a:r>
              <a:rPr lang="en-US" sz="2000" dirty="0" smtClean="0"/>
              <a:t>Review </a:t>
            </a:r>
            <a:r>
              <a:rPr lang="en-US" sz="2000" dirty="0" smtClean="0"/>
              <a:t>Q5 P1 original problem setup</a:t>
            </a:r>
            <a:endParaRPr lang="en-US" sz="2000" dirty="0" smtClean="0"/>
          </a:p>
          <a:p>
            <a:pPr>
              <a:buFontTx/>
              <a:buChar char="-"/>
            </a:pPr>
            <a:endParaRPr lang="en-US" sz="2000" dirty="0"/>
          </a:p>
          <a:p>
            <a:pPr>
              <a:buFontTx/>
              <a:buChar char="-"/>
            </a:pPr>
            <a:r>
              <a:rPr lang="en-US" sz="2000" dirty="0"/>
              <a:t>M</a:t>
            </a:r>
            <a:r>
              <a:rPr lang="en-US" sz="2000" dirty="0" smtClean="0"/>
              <a:t>odified problem setup</a:t>
            </a:r>
          </a:p>
          <a:p>
            <a:pPr>
              <a:buFontTx/>
              <a:buChar char="-"/>
            </a:pPr>
            <a:endParaRPr lang="en-US" sz="2000" dirty="0"/>
          </a:p>
          <a:p>
            <a:pPr>
              <a:buFontTx/>
              <a:buChar char="-"/>
            </a:pPr>
            <a:r>
              <a:rPr lang="en-US" sz="2000" dirty="0" smtClean="0"/>
              <a:t>Equations of Motion Derivation</a:t>
            </a:r>
          </a:p>
          <a:p>
            <a:pPr>
              <a:buFontTx/>
              <a:buChar char="-"/>
            </a:pPr>
            <a:endParaRPr lang="en-US" sz="2000" dirty="0"/>
          </a:p>
          <a:p>
            <a:pPr>
              <a:buFontTx/>
              <a:buChar char="-"/>
            </a:pPr>
            <a:r>
              <a:rPr lang="en-US" sz="2000" dirty="0" smtClean="0"/>
              <a:t>Simulation</a:t>
            </a:r>
          </a:p>
          <a:p>
            <a:pPr>
              <a:buFontTx/>
              <a:buChar char="-"/>
            </a:pPr>
            <a:endParaRPr lang="en-US" sz="2000" dirty="0"/>
          </a:p>
          <a:p>
            <a:pPr>
              <a:buFontTx/>
              <a:buChar char="-"/>
            </a:pPr>
            <a:r>
              <a:rPr lang="en-US" sz="2000" dirty="0" smtClean="0"/>
              <a:t>Results</a:t>
            </a:r>
          </a:p>
          <a:p>
            <a:pPr>
              <a:buFontTx/>
              <a:buChar char="-"/>
            </a:pPr>
            <a:endParaRPr lang="en-US" sz="2000" dirty="0"/>
          </a:p>
          <a:p>
            <a:pPr>
              <a:buFontTx/>
              <a:buChar char="-"/>
            </a:pPr>
            <a:r>
              <a:rPr lang="en-US" sz="2000" dirty="0" smtClean="0"/>
              <a:t>Conclusions</a:t>
            </a:r>
          </a:p>
          <a:p>
            <a:pPr>
              <a:buFontTx/>
              <a:buChar char="-"/>
            </a:pPr>
            <a:endParaRPr lang="en-US" sz="2000" dirty="0"/>
          </a:p>
          <a:p>
            <a:pPr>
              <a:buFontTx/>
              <a:buChar char="-"/>
            </a:pPr>
            <a:r>
              <a:rPr lang="en-US" sz="2000" dirty="0" smtClean="0"/>
              <a:t>Future Research</a:t>
            </a:r>
            <a:endParaRPr lang="en-US" sz="2000" dirty="0" smtClean="0"/>
          </a:p>
        </p:txBody>
      </p:sp>
    </p:spTree>
    <p:extLst>
      <p:ext uri="{BB962C8B-B14F-4D97-AF65-F5344CB8AC3E}">
        <p14:creationId xmlns:p14="http://schemas.microsoft.com/office/powerpoint/2010/main" val="1933880621"/>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Review Q5 P1 original problem setup</a:t>
            </a:r>
          </a:p>
        </p:txBody>
      </p:sp>
      <p:sp>
        <p:nvSpPr>
          <p:cNvPr id="3" name="Content Placeholder 2"/>
          <p:cNvSpPr>
            <a:spLocks noGrp="1"/>
          </p:cNvSpPr>
          <p:nvPr>
            <p:ph idx="1"/>
          </p:nvPr>
        </p:nvSpPr>
        <p:spPr>
          <a:xfrm>
            <a:off x="685800" y="1257300"/>
            <a:ext cx="7772400" cy="4652872"/>
          </a:xfrm>
        </p:spPr>
        <p:txBody>
          <a:bodyPr/>
          <a:lstStyle/>
          <a:p>
            <a:pPr algn="just"/>
            <a:r>
              <a:rPr lang="en-US" dirty="0" smtClean="0"/>
              <a:t>Circular mirror</a:t>
            </a:r>
          </a:p>
          <a:p>
            <a:pPr algn="just"/>
            <a:r>
              <a:rPr lang="en-US" dirty="0" smtClean="0"/>
              <a:t>Right side at principle axis</a:t>
            </a:r>
            <a:endParaRPr lang="en-US" dirty="0" smtClean="0"/>
          </a:p>
        </p:txBody>
      </p:sp>
      <p:sp>
        <p:nvSpPr>
          <p:cNvPr id="4" name="Slide Number Placeholder 3"/>
          <p:cNvSpPr>
            <a:spLocks noGrp="1"/>
          </p:cNvSpPr>
          <p:nvPr>
            <p:ph type="sldNum" sz="quarter" idx="12"/>
          </p:nvPr>
        </p:nvSpPr>
        <p:spPr/>
        <p:txBody>
          <a:bodyPr/>
          <a:lstStyle/>
          <a:p>
            <a:pPr>
              <a:defRPr/>
            </a:pPr>
            <a:fld id="{9A43F6A5-4C65-4BD1-B652-FBBF90C4D6C8}" type="slidenum">
              <a:rPr lang="en-US" smtClean="0"/>
              <a:pPr>
                <a:defRPr/>
              </a:pPr>
              <a:t>3</a:t>
            </a:fld>
            <a:endParaRPr lang="en-US" dirty="0"/>
          </a:p>
        </p:txBody>
      </p:sp>
      <p:pic>
        <p:nvPicPr>
          <p:cNvPr id="5" name="Picture 4" descr="Q5_OriginalDiagram.pdf"/>
          <p:cNvPicPr>
            <a:picLocks noChangeAspect="1"/>
          </p:cNvPicPr>
          <p:nvPr/>
        </p:nvPicPr>
        <p:blipFill rotWithShape="1">
          <a:blip r:embed="rId3">
            <a:extLst>
              <a:ext uri="{28A0092B-C50C-407E-A947-70E740481C1C}">
                <a14:useLocalDpi xmlns:a14="http://schemas.microsoft.com/office/drawing/2010/main" val="0"/>
              </a:ext>
            </a:extLst>
          </a:blip>
          <a:srcRect b="32052"/>
          <a:stretch/>
        </p:blipFill>
        <p:spPr>
          <a:xfrm>
            <a:off x="946333" y="2381486"/>
            <a:ext cx="5049455" cy="4103301"/>
          </a:xfrm>
          <a:prstGeom prst="rect">
            <a:avLst/>
          </a:prstGeom>
        </p:spPr>
      </p:pic>
      <p:pic>
        <p:nvPicPr>
          <p:cNvPr id="6" name="Picture 5" descr="Q5_OriginalDiagram.pdf"/>
          <p:cNvPicPr>
            <a:picLocks noChangeAspect="1"/>
          </p:cNvPicPr>
          <p:nvPr/>
        </p:nvPicPr>
        <p:blipFill rotWithShape="1">
          <a:blip r:embed="rId3">
            <a:extLst>
              <a:ext uri="{28A0092B-C50C-407E-A947-70E740481C1C}">
                <a14:useLocalDpi xmlns:a14="http://schemas.microsoft.com/office/drawing/2010/main" val="0"/>
              </a:ext>
            </a:extLst>
          </a:blip>
          <a:srcRect l="24300" t="74269" r="34937"/>
          <a:stretch/>
        </p:blipFill>
        <p:spPr>
          <a:xfrm>
            <a:off x="6509230" y="3688222"/>
            <a:ext cx="1675443" cy="1264871"/>
          </a:xfrm>
          <a:prstGeom prst="rect">
            <a:avLst/>
          </a:prstGeom>
        </p:spPr>
      </p:pic>
    </p:spTree>
    <p:extLst>
      <p:ext uri="{BB962C8B-B14F-4D97-AF65-F5344CB8AC3E}">
        <p14:creationId xmlns:p14="http://schemas.microsoft.com/office/powerpoint/2010/main" val="2297605617"/>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Modified problem setup</a:t>
            </a:r>
          </a:p>
        </p:txBody>
      </p:sp>
      <p:sp>
        <p:nvSpPr>
          <p:cNvPr id="3" name="Content Placeholder 2"/>
          <p:cNvSpPr>
            <a:spLocks noGrp="1"/>
          </p:cNvSpPr>
          <p:nvPr>
            <p:ph idx="1"/>
          </p:nvPr>
        </p:nvSpPr>
        <p:spPr>
          <a:xfrm>
            <a:off x="447693" y="1068077"/>
            <a:ext cx="8468120" cy="5143500"/>
          </a:xfrm>
        </p:spPr>
        <p:txBody>
          <a:bodyPr/>
          <a:lstStyle/>
          <a:p>
            <a:r>
              <a:rPr lang="en-US" dirty="0" smtClean="0"/>
              <a:t>Off-axis parabolic mirror segment</a:t>
            </a:r>
            <a:endParaRPr lang="en-US" dirty="0" smtClean="0"/>
          </a:p>
        </p:txBody>
      </p:sp>
      <p:sp>
        <p:nvSpPr>
          <p:cNvPr id="4" name="Slide Number Placeholder 3"/>
          <p:cNvSpPr>
            <a:spLocks noGrp="1"/>
          </p:cNvSpPr>
          <p:nvPr>
            <p:ph type="sldNum" sz="quarter" idx="12"/>
          </p:nvPr>
        </p:nvSpPr>
        <p:spPr/>
        <p:txBody>
          <a:bodyPr/>
          <a:lstStyle/>
          <a:p>
            <a:pPr>
              <a:defRPr/>
            </a:pPr>
            <a:fld id="{9A43F6A5-4C65-4BD1-B652-FBBF90C4D6C8}" type="slidenum">
              <a:rPr lang="en-US" smtClean="0"/>
              <a:pPr>
                <a:defRPr/>
              </a:pPr>
              <a:t>4</a:t>
            </a:fld>
            <a:endParaRPr lang="en-US"/>
          </a:p>
        </p:txBody>
      </p:sp>
      <p:pic>
        <p:nvPicPr>
          <p:cNvPr id="6" name="Picture 5"/>
          <p:cNvPicPr>
            <a:picLocks noChangeAspect="1"/>
          </p:cNvPicPr>
          <p:nvPr/>
        </p:nvPicPr>
        <p:blipFill>
          <a:blip r:embed="rId3"/>
          <a:stretch>
            <a:fillRect/>
          </a:stretch>
        </p:blipFill>
        <p:spPr>
          <a:xfrm>
            <a:off x="744862" y="2060609"/>
            <a:ext cx="4546600" cy="4102100"/>
          </a:xfrm>
          <a:prstGeom prst="rect">
            <a:avLst/>
          </a:prstGeom>
        </p:spPr>
      </p:pic>
      <p:pic>
        <p:nvPicPr>
          <p:cNvPr id="7" name="Picture 6"/>
          <p:cNvPicPr>
            <a:picLocks noChangeAspect="1"/>
          </p:cNvPicPr>
          <p:nvPr/>
        </p:nvPicPr>
        <p:blipFill>
          <a:blip r:embed="rId4"/>
          <a:stretch>
            <a:fillRect/>
          </a:stretch>
        </p:blipFill>
        <p:spPr>
          <a:xfrm>
            <a:off x="5033970" y="3997457"/>
            <a:ext cx="3886200" cy="1727200"/>
          </a:xfrm>
          <a:prstGeom prst="rect">
            <a:avLst/>
          </a:prstGeom>
        </p:spPr>
      </p:pic>
    </p:spTree>
    <p:extLst>
      <p:ext uri="{BB962C8B-B14F-4D97-AF65-F5344CB8AC3E}">
        <p14:creationId xmlns:p14="http://schemas.microsoft.com/office/powerpoint/2010/main" val="1175787335"/>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685800" y="291576"/>
            <a:ext cx="7772400" cy="781050"/>
          </a:xfrm>
        </p:spPr>
        <p:txBody>
          <a:bodyPr/>
          <a:lstStyle/>
          <a:p>
            <a:r>
              <a:rPr lang="en-US" dirty="0" smtClean="0">
                <a:latin typeface="Arial" charset="0"/>
              </a:rPr>
              <a:t>Equations of Motion Derivation</a:t>
            </a:r>
            <a:endParaRPr lang="en-US" dirty="0">
              <a:latin typeface="Arial" charset="0"/>
            </a:endParaRPr>
          </a:p>
        </p:txBody>
      </p:sp>
      <p:sp>
        <p:nvSpPr>
          <p:cNvPr id="3" name="Slide Number Placeholder 2"/>
          <p:cNvSpPr>
            <a:spLocks noGrp="1"/>
          </p:cNvSpPr>
          <p:nvPr>
            <p:ph type="sldNum" sz="quarter" idx="12"/>
          </p:nvPr>
        </p:nvSpPr>
        <p:spPr/>
        <p:txBody>
          <a:bodyPr/>
          <a:lstStyle/>
          <a:p>
            <a:pPr>
              <a:defRPr/>
            </a:pPr>
            <a:fld id="{9A43F6A5-4C65-4BD1-B652-FBBF90C4D6C8}" type="slidenum">
              <a:rPr lang="en-US" smtClean="0"/>
              <a:pPr>
                <a:defRPr/>
              </a:pPr>
              <a:t>5</a:t>
            </a:fld>
            <a:endParaRPr lang="en-US"/>
          </a:p>
        </p:txBody>
      </p:sp>
      <p:sp>
        <p:nvSpPr>
          <p:cNvPr id="10244" name="Content Placeholder 2"/>
          <p:cNvSpPr>
            <a:spLocks noGrp="1"/>
          </p:cNvSpPr>
          <p:nvPr>
            <p:ph idx="1"/>
          </p:nvPr>
        </p:nvSpPr>
        <p:spPr>
          <a:xfrm>
            <a:off x="685800" y="1257300"/>
            <a:ext cx="7772400" cy="4208688"/>
          </a:xfrm>
        </p:spPr>
        <p:txBody>
          <a:bodyPr/>
          <a:lstStyle/>
          <a:p>
            <a:r>
              <a:rPr lang="en-US" dirty="0" smtClean="0">
                <a:latin typeface="Arial" charset="0"/>
              </a:rPr>
              <a:t>FBD = MAD</a:t>
            </a:r>
          </a:p>
          <a:p>
            <a:r>
              <a:rPr lang="en-US" dirty="0" smtClean="0">
                <a:latin typeface="Arial" charset="0"/>
              </a:rPr>
              <a:t>Kinetic and Kinematic Equations</a:t>
            </a:r>
          </a:p>
          <a:p>
            <a:r>
              <a:rPr lang="en-US" dirty="0" smtClean="0">
                <a:latin typeface="Arial" charset="0"/>
              </a:rPr>
              <a:t>Centroid Location</a:t>
            </a:r>
            <a:endParaRPr lang="en-US" dirty="0">
              <a:latin typeface="Arial" charset="0"/>
            </a:endParaRPr>
          </a:p>
        </p:txBody>
      </p:sp>
      <p:pic>
        <p:nvPicPr>
          <p:cNvPr id="2" name="Picture 1"/>
          <p:cNvPicPr>
            <a:picLocks noChangeAspect="1"/>
          </p:cNvPicPr>
          <p:nvPr/>
        </p:nvPicPr>
        <p:blipFill>
          <a:blip r:embed="rId3"/>
          <a:stretch>
            <a:fillRect/>
          </a:stretch>
        </p:blipFill>
        <p:spPr>
          <a:xfrm>
            <a:off x="940563" y="3161334"/>
            <a:ext cx="7322121" cy="2972193"/>
          </a:xfrm>
          <a:prstGeom prst="rect">
            <a:avLst/>
          </a:prstGeom>
        </p:spPr>
      </p:pic>
    </p:spTree>
    <p:extLst>
      <p:ext uri="{BB962C8B-B14F-4D97-AF65-F5344CB8AC3E}">
        <p14:creationId xmlns:p14="http://schemas.microsoft.com/office/powerpoint/2010/main" val="1933880621"/>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685800" y="291576"/>
            <a:ext cx="7772400" cy="781050"/>
          </a:xfrm>
        </p:spPr>
        <p:txBody>
          <a:bodyPr/>
          <a:lstStyle/>
          <a:p>
            <a:r>
              <a:rPr lang="en-US" dirty="0" smtClean="0">
                <a:latin typeface="Arial" charset="0"/>
              </a:rPr>
              <a:t>Equations of Motion Derivation</a:t>
            </a:r>
            <a:endParaRPr lang="en-US" dirty="0">
              <a:latin typeface="Arial" charset="0"/>
            </a:endParaRPr>
          </a:p>
        </p:txBody>
      </p:sp>
      <p:sp>
        <p:nvSpPr>
          <p:cNvPr id="3" name="Slide Number Placeholder 2"/>
          <p:cNvSpPr>
            <a:spLocks noGrp="1"/>
          </p:cNvSpPr>
          <p:nvPr>
            <p:ph type="sldNum" sz="quarter" idx="12"/>
          </p:nvPr>
        </p:nvSpPr>
        <p:spPr/>
        <p:txBody>
          <a:bodyPr/>
          <a:lstStyle/>
          <a:p>
            <a:pPr>
              <a:defRPr/>
            </a:pPr>
            <a:fld id="{9A43F6A5-4C65-4BD1-B652-FBBF90C4D6C8}" type="slidenum">
              <a:rPr lang="en-US" smtClean="0"/>
              <a:pPr>
                <a:defRPr/>
              </a:pPr>
              <a:t>6</a:t>
            </a:fld>
            <a:endParaRPr lang="en-US"/>
          </a:p>
        </p:txBody>
      </p:sp>
      <p:pic>
        <p:nvPicPr>
          <p:cNvPr id="13" name="Picture 12"/>
          <p:cNvPicPr>
            <a:picLocks noChangeAspect="1"/>
          </p:cNvPicPr>
          <p:nvPr/>
        </p:nvPicPr>
        <p:blipFill>
          <a:blip r:embed="rId3"/>
          <a:stretch>
            <a:fillRect/>
          </a:stretch>
        </p:blipFill>
        <p:spPr>
          <a:xfrm>
            <a:off x="0" y="1762180"/>
            <a:ext cx="9144000" cy="3369485"/>
          </a:xfrm>
          <a:prstGeom prst="rect">
            <a:avLst/>
          </a:prstGeom>
        </p:spPr>
      </p:pic>
    </p:spTree>
    <p:extLst>
      <p:ext uri="{BB962C8B-B14F-4D97-AF65-F5344CB8AC3E}">
        <p14:creationId xmlns:p14="http://schemas.microsoft.com/office/powerpoint/2010/main" val="55356513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4688205" y="1975515"/>
            <a:ext cx="4335186" cy="3401454"/>
          </a:xfrm>
          <a:prstGeom prst="rect">
            <a:avLst/>
          </a:prstGeom>
        </p:spPr>
      </p:pic>
      <p:sp>
        <p:nvSpPr>
          <p:cNvPr id="7" name="Title 1"/>
          <p:cNvSpPr>
            <a:spLocks noGrp="1"/>
          </p:cNvSpPr>
          <p:nvPr>
            <p:ph type="title"/>
          </p:nvPr>
        </p:nvSpPr>
        <p:spPr>
          <a:xfrm>
            <a:off x="685800" y="291576"/>
            <a:ext cx="7772400" cy="781050"/>
          </a:xfrm>
        </p:spPr>
        <p:txBody>
          <a:bodyPr/>
          <a:lstStyle/>
          <a:p>
            <a:r>
              <a:rPr lang="en-US" dirty="0" smtClean="0">
                <a:latin typeface="Arial" charset="0"/>
              </a:rPr>
              <a:t>Simulation</a:t>
            </a:r>
            <a:endParaRPr lang="en-US" dirty="0">
              <a:latin typeface="Arial" charset="0"/>
            </a:endParaRPr>
          </a:p>
        </p:txBody>
      </p:sp>
      <p:sp>
        <p:nvSpPr>
          <p:cNvPr id="3" name="Slide Number Placeholder 2"/>
          <p:cNvSpPr>
            <a:spLocks noGrp="1"/>
          </p:cNvSpPr>
          <p:nvPr>
            <p:ph type="sldNum" sz="quarter" idx="12"/>
          </p:nvPr>
        </p:nvSpPr>
        <p:spPr/>
        <p:txBody>
          <a:bodyPr/>
          <a:lstStyle/>
          <a:p>
            <a:pPr>
              <a:defRPr/>
            </a:pPr>
            <a:fld id="{9A43F6A5-4C65-4BD1-B652-FBBF90C4D6C8}" type="slidenum">
              <a:rPr lang="en-US" smtClean="0"/>
              <a:pPr>
                <a:defRPr/>
              </a:pPr>
              <a:t>7</a:t>
            </a:fld>
            <a:endParaRPr lang="en-US"/>
          </a:p>
        </p:txBody>
      </p:sp>
      <p:sp>
        <p:nvSpPr>
          <p:cNvPr id="10244" name="Content Placeholder 2"/>
          <p:cNvSpPr>
            <a:spLocks noGrp="1"/>
          </p:cNvSpPr>
          <p:nvPr>
            <p:ph idx="1"/>
          </p:nvPr>
        </p:nvSpPr>
        <p:spPr>
          <a:xfrm>
            <a:off x="685800" y="1257300"/>
            <a:ext cx="7772400" cy="4208688"/>
          </a:xfrm>
        </p:spPr>
        <p:txBody>
          <a:bodyPr/>
          <a:lstStyle/>
          <a:p>
            <a:pPr>
              <a:buFontTx/>
              <a:buChar char="-"/>
            </a:pPr>
            <a:r>
              <a:rPr lang="en-US" dirty="0" smtClean="0">
                <a:latin typeface="Arial" charset="0"/>
              </a:rPr>
              <a:t>MATLAB random number generator for impulse input disturbance given </a:t>
            </a:r>
            <a:r>
              <a:rPr lang="en-US" i="1" dirty="0" smtClean="0">
                <a:latin typeface="Arial" charset="0"/>
              </a:rPr>
              <a:t>r</a:t>
            </a:r>
            <a:r>
              <a:rPr lang="en-US" i="1" baseline="-25000" dirty="0" smtClean="0">
                <a:latin typeface="Arial" charset="0"/>
              </a:rPr>
              <a:t>0</a:t>
            </a:r>
            <a:r>
              <a:rPr lang="en-US" dirty="0" smtClean="0">
                <a:latin typeface="Arial" charset="0"/>
              </a:rPr>
              <a:t> and </a:t>
            </a:r>
            <a:r>
              <a:rPr lang="en-US" i="1" dirty="0" smtClean="0">
                <a:latin typeface="Arial" charset="0"/>
              </a:rPr>
              <a:t>σ</a:t>
            </a:r>
            <a:r>
              <a:rPr lang="en-US" i="1" baseline="-25000" dirty="0" smtClean="0">
                <a:latin typeface="Arial" charset="0"/>
              </a:rPr>
              <a:t>0</a:t>
            </a:r>
            <a:r>
              <a:rPr lang="en-US" dirty="0" smtClean="0">
                <a:latin typeface="Arial" charset="0"/>
              </a:rPr>
              <a:t>.</a:t>
            </a:r>
            <a:endParaRPr lang="en-US" dirty="0" smtClean="0">
              <a:latin typeface="Arial" charset="0"/>
            </a:endParaRPr>
          </a:p>
        </p:txBody>
      </p:sp>
      <p:pic>
        <p:nvPicPr>
          <p:cNvPr id="4" name="Picture 3"/>
          <p:cNvPicPr>
            <a:picLocks noChangeAspect="1"/>
          </p:cNvPicPr>
          <p:nvPr/>
        </p:nvPicPr>
        <p:blipFill>
          <a:blip r:embed="rId4"/>
          <a:stretch>
            <a:fillRect/>
          </a:stretch>
        </p:blipFill>
        <p:spPr>
          <a:xfrm>
            <a:off x="420298" y="2869391"/>
            <a:ext cx="4114800" cy="1079500"/>
          </a:xfrm>
          <a:prstGeom prst="rect">
            <a:avLst/>
          </a:prstGeom>
        </p:spPr>
      </p:pic>
      <p:pic>
        <p:nvPicPr>
          <p:cNvPr id="5" name="Picture 4"/>
          <p:cNvPicPr>
            <a:picLocks noChangeAspect="1"/>
          </p:cNvPicPr>
          <p:nvPr/>
        </p:nvPicPr>
        <p:blipFill>
          <a:blip r:embed="rId5"/>
          <a:stretch>
            <a:fillRect/>
          </a:stretch>
        </p:blipFill>
        <p:spPr>
          <a:xfrm>
            <a:off x="1565059" y="5524115"/>
            <a:ext cx="5689600" cy="457200"/>
          </a:xfrm>
          <a:prstGeom prst="rect">
            <a:avLst/>
          </a:prstGeom>
        </p:spPr>
      </p:pic>
    </p:spTree>
    <p:extLst>
      <p:ext uri="{BB962C8B-B14F-4D97-AF65-F5344CB8AC3E}">
        <p14:creationId xmlns:p14="http://schemas.microsoft.com/office/powerpoint/2010/main" val="3047149980"/>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685800" y="291576"/>
            <a:ext cx="7772400" cy="781050"/>
          </a:xfrm>
        </p:spPr>
        <p:txBody>
          <a:bodyPr/>
          <a:lstStyle/>
          <a:p>
            <a:r>
              <a:rPr lang="en-US" dirty="0" smtClean="0">
                <a:latin typeface="Arial" charset="0"/>
              </a:rPr>
              <a:t>Simulation</a:t>
            </a:r>
            <a:endParaRPr lang="en-US" dirty="0">
              <a:latin typeface="Arial" charset="0"/>
            </a:endParaRPr>
          </a:p>
        </p:txBody>
      </p:sp>
      <p:sp>
        <p:nvSpPr>
          <p:cNvPr id="3" name="Slide Number Placeholder 2"/>
          <p:cNvSpPr>
            <a:spLocks noGrp="1"/>
          </p:cNvSpPr>
          <p:nvPr>
            <p:ph type="sldNum" sz="quarter" idx="12"/>
          </p:nvPr>
        </p:nvSpPr>
        <p:spPr/>
        <p:txBody>
          <a:bodyPr/>
          <a:lstStyle/>
          <a:p>
            <a:pPr>
              <a:defRPr/>
            </a:pPr>
            <a:fld id="{9A43F6A5-4C65-4BD1-B652-FBBF90C4D6C8}" type="slidenum">
              <a:rPr lang="en-US" smtClean="0"/>
              <a:pPr>
                <a:defRPr/>
              </a:pPr>
              <a:t>8</a:t>
            </a:fld>
            <a:endParaRPr lang="en-US"/>
          </a:p>
        </p:txBody>
      </p:sp>
      <p:sp>
        <p:nvSpPr>
          <p:cNvPr id="10244" name="Content Placeholder 2"/>
          <p:cNvSpPr>
            <a:spLocks noGrp="1"/>
          </p:cNvSpPr>
          <p:nvPr>
            <p:ph idx="1"/>
          </p:nvPr>
        </p:nvSpPr>
        <p:spPr>
          <a:xfrm>
            <a:off x="685800" y="1000610"/>
            <a:ext cx="7772400" cy="4208688"/>
          </a:xfrm>
        </p:spPr>
        <p:txBody>
          <a:bodyPr/>
          <a:lstStyle/>
          <a:p>
            <a:pPr>
              <a:buFontTx/>
              <a:buChar char="-"/>
            </a:pPr>
            <a:r>
              <a:rPr lang="en-US" sz="1800" dirty="0" smtClean="0">
                <a:latin typeface="Arial" charset="0"/>
              </a:rPr>
              <a:t>For each realization of the disturbance input, the deterministic solution is found by numerical integration of the state equations in ode45()</a:t>
            </a:r>
            <a:endParaRPr lang="en-US" sz="1800" dirty="0" smtClean="0">
              <a:latin typeface="Arial" charset="0"/>
            </a:endParaRPr>
          </a:p>
        </p:txBody>
      </p:sp>
      <p:pic>
        <p:nvPicPr>
          <p:cNvPr id="9" name="Picture 8"/>
          <p:cNvPicPr>
            <a:picLocks noChangeAspect="1"/>
          </p:cNvPicPr>
          <p:nvPr/>
        </p:nvPicPr>
        <p:blipFill>
          <a:blip r:embed="rId3"/>
          <a:stretch>
            <a:fillRect/>
          </a:stretch>
        </p:blipFill>
        <p:spPr>
          <a:xfrm>
            <a:off x="5642588" y="1621017"/>
            <a:ext cx="3501412" cy="2756213"/>
          </a:xfrm>
          <a:prstGeom prst="rect">
            <a:avLst/>
          </a:prstGeom>
        </p:spPr>
      </p:pic>
      <p:pic>
        <p:nvPicPr>
          <p:cNvPr id="8" name="Picture 7"/>
          <p:cNvPicPr>
            <a:picLocks noChangeAspect="1"/>
          </p:cNvPicPr>
          <p:nvPr/>
        </p:nvPicPr>
        <p:blipFill rotWithShape="1">
          <a:blip r:embed="rId4"/>
          <a:srcRect l="8570"/>
          <a:stretch/>
        </p:blipFill>
        <p:spPr>
          <a:xfrm>
            <a:off x="2584718" y="4244105"/>
            <a:ext cx="3152247" cy="2613895"/>
          </a:xfrm>
          <a:prstGeom prst="rect">
            <a:avLst/>
          </a:prstGeom>
        </p:spPr>
      </p:pic>
      <p:pic>
        <p:nvPicPr>
          <p:cNvPr id="10" name="Picture 9"/>
          <p:cNvPicPr>
            <a:picLocks noChangeAspect="1"/>
          </p:cNvPicPr>
          <p:nvPr/>
        </p:nvPicPr>
        <p:blipFill>
          <a:blip r:embed="rId5"/>
          <a:stretch>
            <a:fillRect/>
          </a:stretch>
        </p:blipFill>
        <p:spPr>
          <a:xfrm>
            <a:off x="340323" y="1688745"/>
            <a:ext cx="3229096" cy="2518515"/>
          </a:xfrm>
          <a:prstGeom prst="rect">
            <a:avLst/>
          </a:prstGeom>
        </p:spPr>
      </p:pic>
    </p:spTree>
    <p:extLst>
      <p:ext uri="{BB962C8B-B14F-4D97-AF65-F5344CB8AC3E}">
        <p14:creationId xmlns:p14="http://schemas.microsoft.com/office/powerpoint/2010/main" val="4164217042"/>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BEBA8EAE-BF5A-486C-A8C5-ECC9F3942E4B}">
                <a14:imgProps xmlns:a14="http://schemas.microsoft.com/office/drawing/2010/main">
                  <a14:imgLayer r:embed="rId4">
                    <a14:imgEffect>
                      <a14:brightnessContrast bright="-20000" contrast="40000"/>
                    </a14:imgEffect>
                  </a14:imgLayer>
                </a14:imgProps>
              </a:ext>
            </a:extLst>
          </a:blip>
          <a:stretch>
            <a:fillRect/>
          </a:stretch>
        </p:blipFill>
        <p:spPr>
          <a:xfrm>
            <a:off x="899583" y="3967019"/>
            <a:ext cx="3270250" cy="2715298"/>
          </a:xfrm>
          <a:prstGeom prst="rect">
            <a:avLst/>
          </a:prstGeom>
        </p:spPr>
      </p:pic>
      <p:pic>
        <p:nvPicPr>
          <p:cNvPr id="5" name="Picture 4"/>
          <p:cNvPicPr>
            <a:picLocks noChangeAspect="1"/>
          </p:cNvPicPr>
          <p:nvPr/>
        </p:nvPicPr>
        <p:blipFill>
          <a:blip r:embed="rId5">
            <a:extLst>
              <a:ext uri="{BEBA8EAE-BF5A-486C-A8C5-ECC9F3942E4B}">
                <a14:imgProps xmlns:a14="http://schemas.microsoft.com/office/drawing/2010/main">
                  <a14:imgLayer r:embed="rId6">
                    <a14:imgEffect>
                      <a14:brightnessContrast bright="-20000" contrast="40000"/>
                    </a14:imgEffect>
                  </a14:imgLayer>
                </a14:imgProps>
              </a:ext>
            </a:extLst>
          </a:blip>
          <a:stretch>
            <a:fillRect/>
          </a:stretch>
        </p:blipFill>
        <p:spPr>
          <a:xfrm>
            <a:off x="355600" y="2025650"/>
            <a:ext cx="4483100" cy="2222500"/>
          </a:xfrm>
          <a:prstGeom prst="rect">
            <a:avLst/>
          </a:prstGeom>
        </p:spPr>
      </p:pic>
      <p:sp>
        <p:nvSpPr>
          <p:cNvPr id="7" name="Title 1"/>
          <p:cNvSpPr>
            <a:spLocks noGrp="1"/>
          </p:cNvSpPr>
          <p:nvPr>
            <p:ph type="title"/>
          </p:nvPr>
        </p:nvSpPr>
        <p:spPr>
          <a:xfrm>
            <a:off x="685800" y="291576"/>
            <a:ext cx="7772400" cy="781050"/>
          </a:xfrm>
        </p:spPr>
        <p:txBody>
          <a:bodyPr/>
          <a:lstStyle/>
          <a:p>
            <a:r>
              <a:rPr lang="en-US" dirty="0" smtClean="0">
                <a:latin typeface="Arial" charset="0"/>
              </a:rPr>
              <a:t>Simulation</a:t>
            </a:r>
            <a:endParaRPr lang="en-US" dirty="0">
              <a:latin typeface="Arial" charset="0"/>
            </a:endParaRPr>
          </a:p>
        </p:txBody>
      </p:sp>
      <p:sp>
        <p:nvSpPr>
          <p:cNvPr id="3" name="Slide Number Placeholder 2"/>
          <p:cNvSpPr>
            <a:spLocks noGrp="1"/>
          </p:cNvSpPr>
          <p:nvPr>
            <p:ph type="sldNum" sz="quarter" idx="12"/>
          </p:nvPr>
        </p:nvSpPr>
        <p:spPr/>
        <p:txBody>
          <a:bodyPr/>
          <a:lstStyle/>
          <a:p>
            <a:pPr>
              <a:defRPr/>
            </a:pPr>
            <a:fld id="{9A43F6A5-4C65-4BD1-B652-FBBF90C4D6C8}" type="slidenum">
              <a:rPr lang="en-US" smtClean="0"/>
              <a:pPr>
                <a:defRPr/>
              </a:pPr>
              <a:t>9</a:t>
            </a:fld>
            <a:endParaRPr lang="en-US"/>
          </a:p>
        </p:txBody>
      </p:sp>
      <p:sp>
        <p:nvSpPr>
          <p:cNvPr id="10244" name="Content Placeholder 2"/>
          <p:cNvSpPr>
            <a:spLocks noGrp="1"/>
          </p:cNvSpPr>
          <p:nvPr>
            <p:ph idx="1"/>
          </p:nvPr>
        </p:nvSpPr>
        <p:spPr>
          <a:xfrm>
            <a:off x="685800" y="1000610"/>
            <a:ext cx="7772400" cy="4208688"/>
          </a:xfrm>
        </p:spPr>
        <p:txBody>
          <a:bodyPr/>
          <a:lstStyle/>
          <a:p>
            <a:pPr>
              <a:buFontTx/>
              <a:buChar char="-"/>
            </a:pPr>
            <a:r>
              <a:rPr lang="en-US" sz="1800" dirty="0" smtClean="0">
                <a:latin typeface="Arial" charset="0"/>
              </a:rPr>
              <a:t>Output metric is the average maximum spot size radius. The </a:t>
            </a:r>
            <a:r>
              <a:rPr lang="en-US" sz="1800" dirty="0" smtClean="0">
                <a:latin typeface="Arial" charset="0"/>
              </a:rPr>
              <a:t>detector plane spot diagram is </a:t>
            </a:r>
            <a:r>
              <a:rPr lang="en-US" sz="1800" dirty="0" smtClean="0">
                <a:latin typeface="Arial" charset="0"/>
              </a:rPr>
              <a:t>found using an exact </a:t>
            </a:r>
            <a:r>
              <a:rPr lang="en-US" sz="1800" dirty="0" err="1" smtClean="0">
                <a:latin typeface="Arial" charset="0"/>
              </a:rPr>
              <a:t>raytrace</a:t>
            </a:r>
            <a:r>
              <a:rPr lang="en-US" sz="1800" dirty="0" smtClean="0">
                <a:latin typeface="Arial" charset="0"/>
              </a:rPr>
              <a:t> of the chief ray and the marginal rays. The maximum spot size radius is the max of the Euclidean norms between the chief ray and each of the marginal rays.</a:t>
            </a:r>
            <a:endParaRPr lang="en-US" sz="1800" dirty="0" smtClean="0">
              <a:latin typeface="Arial" charset="0"/>
            </a:endParaRPr>
          </a:p>
        </p:txBody>
      </p:sp>
      <p:pic>
        <p:nvPicPr>
          <p:cNvPr id="4" name="Picture 3"/>
          <p:cNvPicPr>
            <a:picLocks noChangeAspect="1"/>
          </p:cNvPicPr>
          <p:nvPr/>
        </p:nvPicPr>
        <p:blipFill>
          <a:blip r:embed="rId7"/>
          <a:stretch>
            <a:fillRect/>
          </a:stretch>
        </p:blipFill>
        <p:spPr>
          <a:xfrm>
            <a:off x="5075892" y="2592224"/>
            <a:ext cx="4068108" cy="3265503"/>
          </a:xfrm>
          <a:prstGeom prst="rect">
            <a:avLst/>
          </a:prstGeom>
        </p:spPr>
      </p:pic>
    </p:spTree>
    <p:extLst>
      <p:ext uri="{BB962C8B-B14F-4D97-AF65-F5344CB8AC3E}">
        <p14:creationId xmlns:p14="http://schemas.microsoft.com/office/powerpoint/2010/main" val="1750423281"/>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16" tIns="45708" rIns="91416" bIns="45708"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16" tIns="45708" rIns="91416" bIns="45708"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Edge</Template>
  <TotalTime>69169</TotalTime>
  <Words>613</Words>
  <Application>Microsoft Macintosh PowerPoint</Application>
  <PresentationFormat>On-screen Show (4:3)</PresentationFormat>
  <Paragraphs>94</Paragraphs>
  <Slides>17</Slides>
  <Notes>16</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Default Design</vt:lpstr>
      <vt:lpstr>Coon Qualifying Exam Question #5 Part #1</vt:lpstr>
      <vt:lpstr>Overview</vt:lpstr>
      <vt:lpstr>Review Q5 P1 original problem setup</vt:lpstr>
      <vt:lpstr>Modified problem setup</vt:lpstr>
      <vt:lpstr>Equations of Motion Derivation</vt:lpstr>
      <vt:lpstr>Equations of Motion Derivation</vt:lpstr>
      <vt:lpstr>Simulation</vt:lpstr>
      <vt:lpstr>Simulation</vt:lpstr>
      <vt:lpstr>Simulation</vt:lpstr>
      <vt:lpstr>Simulation</vt:lpstr>
      <vt:lpstr>Results (1/4)</vt:lpstr>
      <vt:lpstr>Results (2/4)</vt:lpstr>
      <vt:lpstr>Results (3/4)</vt:lpstr>
      <vt:lpstr>Results (4/4)</vt:lpstr>
      <vt:lpstr>Conclusion</vt:lpstr>
      <vt:lpstr>Future Research</vt:lpstr>
      <vt:lpstr>Next Time…</vt:lpstr>
    </vt:vector>
  </TitlesOfParts>
  <Company>AFIT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Notes for 565</dc:title>
  <dc:creator>Rich Cobb</dc:creator>
  <cp:lastModifiedBy>timothy Coon</cp:lastModifiedBy>
  <cp:revision>1110</cp:revision>
  <cp:lastPrinted>2013-05-29T14:10:12Z</cp:lastPrinted>
  <dcterms:created xsi:type="dcterms:W3CDTF">1999-06-04T19:07:31Z</dcterms:created>
  <dcterms:modified xsi:type="dcterms:W3CDTF">2015-03-03T18:56:23Z</dcterms:modified>
</cp:coreProperties>
</file>