
<file path=[Content_Types].xml><?xml version="1.0" encoding="utf-8"?>
<Types xmlns="http://schemas.openxmlformats.org/package/2006/content-types">
  <Default Extension="xml" ContentType="application/xml"/>
  <Default Extension="rels" ContentType="application/vnd.openxmlformats-package.relationships+xml"/>
  <Default Extension="bin" ContentType="application/vnd.openxmlformats-officedocument.presentationml.printerSettings"/>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25"/>
  </p:notesMasterIdLst>
  <p:handoutMasterIdLst>
    <p:handoutMasterId r:id="rId26"/>
  </p:handoutMasterIdLst>
  <p:sldIdLst>
    <p:sldId id="256" r:id="rId2"/>
    <p:sldId id="657" r:id="rId3"/>
    <p:sldId id="703" r:id="rId4"/>
    <p:sldId id="715" r:id="rId5"/>
    <p:sldId id="716" r:id="rId6"/>
    <p:sldId id="714" r:id="rId7"/>
    <p:sldId id="717" r:id="rId8"/>
    <p:sldId id="719" r:id="rId9"/>
    <p:sldId id="718" r:id="rId10"/>
    <p:sldId id="721" r:id="rId11"/>
    <p:sldId id="704" r:id="rId12"/>
    <p:sldId id="720" r:id="rId13"/>
    <p:sldId id="702" r:id="rId14"/>
    <p:sldId id="663" r:id="rId15"/>
    <p:sldId id="706" r:id="rId16"/>
    <p:sldId id="707" r:id="rId17"/>
    <p:sldId id="713" r:id="rId18"/>
    <p:sldId id="708" r:id="rId19"/>
    <p:sldId id="710" r:id="rId20"/>
    <p:sldId id="711" r:id="rId21"/>
    <p:sldId id="688" r:id="rId22"/>
    <p:sldId id="661" r:id="rId23"/>
    <p:sldId id="709" r:id="rId24"/>
  </p:sldIdLst>
  <p:sldSz cx="9144000" cy="6858000" type="screen4x3"/>
  <p:notesSz cx="7010400" cy="9296400"/>
  <p:defaultTextStyle>
    <a:defPPr>
      <a:defRPr lang="en-US"/>
    </a:defPPr>
    <a:lvl1pPr algn="l" rtl="0" fontAlgn="base">
      <a:spcBef>
        <a:spcPct val="0"/>
      </a:spcBef>
      <a:spcAft>
        <a:spcPct val="0"/>
      </a:spcAft>
      <a:defRPr sz="2000" kern="1200">
        <a:solidFill>
          <a:schemeClr val="tx1"/>
        </a:solidFill>
        <a:latin typeface="Arial" pitchFamily="34" charset="0"/>
        <a:ea typeface="+mn-ea"/>
        <a:cs typeface="Arial" pitchFamily="34" charset="0"/>
      </a:defRPr>
    </a:lvl1pPr>
    <a:lvl2pPr marL="457200" algn="l" rtl="0" fontAlgn="base">
      <a:spcBef>
        <a:spcPct val="0"/>
      </a:spcBef>
      <a:spcAft>
        <a:spcPct val="0"/>
      </a:spcAft>
      <a:defRPr sz="2000" kern="1200">
        <a:solidFill>
          <a:schemeClr val="tx1"/>
        </a:solidFill>
        <a:latin typeface="Arial" pitchFamily="34" charset="0"/>
        <a:ea typeface="+mn-ea"/>
        <a:cs typeface="Arial" pitchFamily="34" charset="0"/>
      </a:defRPr>
    </a:lvl2pPr>
    <a:lvl3pPr marL="914400" algn="l" rtl="0" fontAlgn="base">
      <a:spcBef>
        <a:spcPct val="0"/>
      </a:spcBef>
      <a:spcAft>
        <a:spcPct val="0"/>
      </a:spcAft>
      <a:defRPr sz="2000"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sz="2000"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sz="2000" kern="1200">
        <a:solidFill>
          <a:schemeClr val="tx1"/>
        </a:solidFill>
        <a:latin typeface="Arial" pitchFamily="34" charset="0"/>
        <a:ea typeface="+mn-ea"/>
        <a:cs typeface="Arial" pitchFamily="34" charset="0"/>
      </a:defRPr>
    </a:lvl5pPr>
    <a:lvl6pPr marL="2286000" algn="l" defTabSz="914400" rtl="0" eaLnBrk="1" latinLnBrk="0" hangingPunct="1">
      <a:defRPr sz="2000" kern="1200">
        <a:solidFill>
          <a:schemeClr val="tx1"/>
        </a:solidFill>
        <a:latin typeface="Arial" pitchFamily="34" charset="0"/>
        <a:ea typeface="+mn-ea"/>
        <a:cs typeface="Arial" pitchFamily="34" charset="0"/>
      </a:defRPr>
    </a:lvl6pPr>
    <a:lvl7pPr marL="2743200" algn="l" defTabSz="914400" rtl="0" eaLnBrk="1" latinLnBrk="0" hangingPunct="1">
      <a:defRPr sz="2000" kern="1200">
        <a:solidFill>
          <a:schemeClr val="tx1"/>
        </a:solidFill>
        <a:latin typeface="Arial" pitchFamily="34" charset="0"/>
        <a:ea typeface="+mn-ea"/>
        <a:cs typeface="Arial" pitchFamily="34" charset="0"/>
      </a:defRPr>
    </a:lvl7pPr>
    <a:lvl8pPr marL="3200400" algn="l" defTabSz="914400" rtl="0" eaLnBrk="1" latinLnBrk="0" hangingPunct="1">
      <a:defRPr sz="2000" kern="1200">
        <a:solidFill>
          <a:schemeClr val="tx1"/>
        </a:solidFill>
        <a:latin typeface="Arial" pitchFamily="34" charset="0"/>
        <a:ea typeface="+mn-ea"/>
        <a:cs typeface="Arial" pitchFamily="34" charset="0"/>
      </a:defRPr>
    </a:lvl8pPr>
    <a:lvl9pPr marL="3657600" algn="l" defTabSz="914400" rtl="0" eaLnBrk="1" latinLnBrk="0" hangingPunct="1">
      <a:defRPr sz="2000"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clrMru>
    <a:srgbClr val="DDEEFF"/>
    <a:srgbClr val="E1F0FF"/>
    <a:srgbClr val="3366FF"/>
    <a:srgbClr val="6699FF"/>
    <a:srgbClr val="00CC00"/>
    <a:srgbClr val="008000"/>
    <a:srgbClr val="9966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764" autoAdjust="0"/>
    <p:restoredTop sz="88378" autoAdjust="0"/>
  </p:normalViewPr>
  <p:slideViewPr>
    <p:cSldViewPr snapToGrid="0">
      <p:cViewPr varScale="1">
        <p:scale>
          <a:sx n="123" d="100"/>
          <a:sy n="123" d="100"/>
        </p:scale>
        <p:origin x="-2424" y="-112"/>
      </p:cViewPr>
      <p:guideLst>
        <p:guide orient="horz" pos="1578"/>
        <p:guide pos="49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p:scale>
          <a:sx n="100" d="100"/>
          <a:sy n="100" d="100"/>
        </p:scale>
        <p:origin x="-2768" y="1792"/>
      </p:cViewPr>
      <p:guideLst>
        <p:guide orient="horz" pos="2929"/>
        <p:guide pos="2208"/>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handoutMaster" Target="handoutMasters/handoutMaster1.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8249E4-2A4F-9A41-9204-C80D72DD5BE9}" type="doc">
      <dgm:prSet loTypeId="urn:microsoft.com/office/officeart/2005/8/layout/orgChart1" loCatId="" qsTypeId="urn:microsoft.com/office/officeart/2005/8/quickstyle/simple4" qsCatId="simple" csTypeId="urn:microsoft.com/office/officeart/2005/8/colors/accent0_1" csCatId="mainScheme" phldr="1"/>
      <dgm:spPr/>
      <dgm:t>
        <a:bodyPr/>
        <a:lstStyle/>
        <a:p>
          <a:endParaRPr lang="en-US"/>
        </a:p>
      </dgm:t>
    </dgm:pt>
    <dgm:pt modelId="{277482FF-A4C2-D947-85B7-EEA42498FD0C}">
      <dgm:prSet phldrT="[Text]"/>
      <dgm:spPr/>
      <dgm:t>
        <a:bodyPr/>
        <a:lstStyle/>
        <a:p>
          <a:r>
            <a:rPr lang="en-US" dirty="0" smtClean="0"/>
            <a:t>RESEARCH INTERESTS</a:t>
          </a:r>
          <a:endParaRPr lang="en-US" dirty="0"/>
        </a:p>
      </dgm:t>
    </dgm:pt>
    <dgm:pt modelId="{62C44D2E-9200-594B-A08D-F0E928D5DBEA}" type="parTrans" cxnId="{881DE5D3-F9F1-654E-BE8D-746DE57ED0CE}">
      <dgm:prSet/>
      <dgm:spPr/>
      <dgm:t>
        <a:bodyPr/>
        <a:lstStyle/>
        <a:p>
          <a:endParaRPr lang="en-US"/>
        </a:p>
      </dgm:t>
    </dgm:pt>
    <dgm:pt modelId="{CA3C4792-64BC-5D48-89FF-733CF9DE890D}" type="sibTrans" cxnId="{881DE5D3-F9F1-654E-BE8D-746DE57ED0CE}">
      <dgm:prSet/>
      <dgm:spPr/>
      <dgm:t>
        <a:bodyPr/>
        <a:lstStyle/>
        <a:p>
          <a:endParaRPr lang="en-US"/>
        </a:p>
      </dgm:t>
    </dgm:pt>
    <dgm:pt modelId="{138F1BE7-5988-B447-B869-2473737D9FCC}">
      <dgm:prSet phldrT="[Text]"/>
      <dgm:spPr/>
      <dgm:t>
        <a:bodyPr/>
        <a:lstStyle/>
        <a:p>
          <a:r>
            <a:rPr lang="en-US" dirty="0" smtClean="0"/>
            <a:t>MECHANICAL DESIGN</a:t>
          </a:r>
          <a:endParaRPr lang="en-US" dirty="0"/>
        </a:p>
      </dgm:t>
    </dgm:pt>
    <dgm:pt modelId="{2DFEB955-9570-0742-88DC-5293CA9DABCB}" type="parTrans" cxnId="{534AB8D2-4912-1A4B-A882-50262FC4633B}">
      <dgm:prSet/>
      <dgm:spPr/>
      <dgm:t>
        <a:bodyPr/>
        <a:lstStyle/>
        <a:p>
          <a:endParaRPr lang="en-US"/>
        </a:p>
      </dgm:t>
    </dgm:pt>
    <dgm:pt modelId="{EE0F5AC4-E4D3-1A48-9846-0B55FC9907C8}" type="sibTrans" cxnId="{534AB8D2-4912-1A4B-A882-50262FC4633B}">
      <dgm:prSet/>
      <dgm:spPr/>
      <dgm:t>
        <a:bodyPr/>
        <a:lstStyle/>
        <a:p>
          <a:endParaRPr lang="en-US"/>
        </a:p>
      </dgm:t>
    </dgm:pt>
    <dgm:pt modelId="{782D7432-4DB0-7547-88CD-4BB79C3B27BD}">
      <dgm:prSet phldrT="[Text]"/>
      <dgm:spPr/>
      <dgm:t>
        <a:bodyPr/>
        <a:lstStyle/>
        <a:p>
          <a:r>
            <a:rPr lang="en-US" dirty="0" smtClean="0"/>
            <a:t>DYNAMIC CONTROL</a:t>
          </a:r>
          <a:endParaRPr lang="en-US" dirty="0"/>
        </a:p>
      </dgm:t>
    </dgm:pt>
    <dgm:pt modelId="{87AD732F-E21A-5240-9814-16567C3015E6}" type="parTrans" cxnId="{D95D8536-99FE-4B44-A604-2664F0EE3FCE}">
      <dgm:prSet/>
      <dgm:spPr/>
      <dgm:t>
        <a:bodyPr/>
        <a:lstStyle/>
        <a:p>
          <a:endParaRPr lang="en-US"/>
        </a:p>
      </dgm:t>
    </dgm:pt>
    <dgm:pt modelId="{194A79D0-437B-F244-8583-587EA2390BC7}" type="sibTrans" cxnId="{D95D8536-99FE-4B44-A604-2664F0EE3FCE}">
      <dgm:prSet/>
      <dgm:spPr/>
      <dgm:t>
        <a:bodyPr/>
        <a:lstStyle/>
        <a:p>
          <a:endParaRPr lang="en-US"/>
        </a:p>
      </dgm:t>
    </dgm:pt>
    <dgm:pt modelId="{85F70271-E6ED-2B44-BA46-157A54CD7BBF}">
      <dgm:prSet phldrT="[Text]"/>
      <dgm:spPr/>
      <dgm:t>
        <a:bodyPr/>
        <a:lstStyle/>
        <a:p>
          <a:r>
            <a:rPr lang="en-US" dirty="0" smtClean="0"/>
            <a:t>DYNAMIC OPTIMIZATION</a:t>
          </a:r>
          <a:endParaRPr lang="en-US" dirty="0"/>
        </a:p>
      </dgm:t>
    </dgm:pt>
    <dgm:pt modelId="{F714D94C-3460-BA4D-8324-63F31240B111}" type="parTrans" cxnId="{A588B4F5-F79C-DA4D-948A-7C3418D6848F}">
      <dgm:prSet/>
      <dgm:spPr/>
      <dgm:t>
        <a:bodyPr/>
        <a:lstStyle/>
        <a:p>
          <a:endParaRPr lang="en-US"/>
        </a:p>
      </dgm:t>
    </dgm:pt>
    <dgm:pt modelId="{E8E4C873-F62C-E84A-8C86-7ACB27205F47}" type="sibTrans" cxnId="{A588B4F5-F79C-DA4D-948A-7C3418D6848F}">
      <dgm:prSet/>
      <dgm:spPr/>
      <dgm:t>
        <a:bodyPr/>
        <a:lstStyle/>
        <a:p>
          <a:endParaRPr lang="en-US"/>
        </a:p>
      </dgm:t>
    </dgm:pt>
    <dgm:pt modelId="{109CE5BC-8C82-5348-9A1F-3E771FAB430D}">
      <dgm:prSet/>
      <dgm:spPr/>
      <dgm:t>
        <a:bodyPr/>
        <a:lstStyle/>
        <a:p>
          <a:r>
            <a:rPr lang="en-US" dirty="0" smtClean="0"/>
            <a:t>SPACE-BASED OPTICS</a:t>
          </a:r>
          <a:endParaRPr lang="en-US" dirty="0"/>
        </a:p>
      </dgm:t>
    </dgm:pt>
    <dgm:pt modelId="{F35BAC7A-7DE6-5442-841E-8CEDE8C871D7}" type="parTrans" cxnId="{CC9FA2DA-4637-4340-A4D6-A6E4366A572C}">
      <dgm:prSet/>
      <dgm:spPr/>
      <dgm:t>
        <a:bodyPr/>
        <a:lstStyle/>
        <a:p>
          <a:endParaRPr lang="en-US"/>
        </a:p>
      </dgm:t>
    </dgm:pt>
    <dgm:pt modelId="{BB33F5CC-74E7-904C-9D28-4326B70EFC81}" type="sibTrans" cxnId="{CC9FA2DA-4637-4340-A4D6-A6E4366A572C}">
      <dgm:prSet/>
      <dgm:spPr/>
      <dgm:t>
        <a:bodyPr/>
        <a:lstStyle/>
        <a:p>
          <a:endParaRPr lang="en-US"/>
        </a:p>
      </dgm:t>
    </dgm:pt>
    <dgm:pt modelId="{6B3673FC-EBFF-BC4C-8C3D-AB72CAE5284B}">
      <dgm:prSet/>
      <dgm:spPr/>
      <dgm:t>
        <a:bodyPr/>
        <a:lstStyle/>
        <a:p>
          <a:r>
            <a:rPr lang="en-US" dirty="0" smtClean="0"/>
            <a:t>OPTICAL LAB EQUIPMENT</a:t>
          </a:r>
          <a:endParaRPr lang="en-US" dirty="0"/>
        </a:p>
      </dgm:t>
    </dgm:pt>
    <dgm:pt modelId="{E93D551D-8E9A-F04F-AAAE-D867E7FE7FF4}">
      <dgm:prSet/>
      <dgm:spPr/>
      <dgm:t>
        <a:bodyPr/>
        <a:lstStyle/>
        <a:p>
          <a:r>
            <a:rPr lang="en-US" dirty="0" smtClean="0"/>
            <a:t>EFFICIENT DESIGN</a:t>
          </a:r>
          <a:endParaRPr lang="en-US" dirty="0"/>
        </a:p>
      </dgm:t>
    </dgm:pt>
    <dgm:pt modelId="{5DD9D948-1FA1-AE4C-8931-E4C326306D3A}">
      <dgm:prSet/>
      <dgm:spPr/>
      <dgm:t>
        <a:bodyPr/>
        <a:lstStyle/>
        <a:p>
          <a:r>
            <a:rPr lang="en-US" dirty="0" smtClean="0"/>
            <a:t>UNIQUE SOLUTIONS</a:t>
          </a:r>
          <a:endParaRPr lang="en-US" dirty="0"/>
        </a:p>
      </dgm:t>
    </dgm:pt>
    <dgm:pt modelId="{5023DE0B-102E-1344-A589-A3808FD69C90}">
      <dgm:prSet/>
      <dgm:spPr/>
      <dgm:t>
        <a:bodyPr/>
        <a:lstStyle/>
        <a:p>
          <a:r>
            <a:rPr lang="en-US" dirty="0" smtClean="0"/>
            <a:t>COMPLEX PROBLEM SOLVING</a:t>
          </a:r>
          <a:endParaRPr lang="en-US" dirty="0"/>
        </a:p>
      </dgm:t>
    </dgm:pt>
    <dgm:pt modelId="{904AB498-825C-0544-8A46-B02CA13F7F39}">
      <dgm:prSet/>
      <dgm:spPr/>
      <dgm:t>
        <a:bodyPr/>
        <a:lstStyle/>
        <a:p>
          <a:r>
            <a:rPr lang="en-US" dirty="0" smtClean="0"/>
            <a:t>INNOVATIVE DESIGN</a:t>
          </a:r>
          <a:endParaRPr lang="en-US" dirty="0"/>
        </a:p>
      </dgm:t>
    </dgm:pt>
    <dgm:pt modelId="{39FF59AC-E83D-0F42-9F33-C0B66347FC3D}">
      <dgm:prSet/>
      <dgm:spPr/>
      <dgm:t>
        <a:bodyPr/>
        <a:lstStyle/>
        <a:p>
          <a:r>
            <a:rPr lang="en-US" dirty="0" smtClean="0"/>
            <a:t>EXPERIENCE</a:t>
          </a:r>
          <a:endParaRPr lang="en-US" dirty="0"/>
        </a:p>
      </dgm:t>
    </dgm:pt>
    <dgm:pt modelId="{EF61C18D-0008-6E4B-BD34-D1977E941D6B}" type="sibTrans" cxnId="{D81121B6-76C1-C548-A919-26C4E9A90FEE}">
      <dgm:prSet/>
      <dgm:spPr/>
      <dgm:t>
        <a:bodyPr/>
        <a:lstStyle/>
        <a:p>
          <a:endParaRPr lang="en-US"/>
        </a:p>
      </dgm:t>
    </dgm:pt>
    <dgm:pt modelId="{C2B3E47A-58CE-E745-95AB-A2DA29755D54}" type="parTrans" cxnId="{D81121B6-76C1-C548-A919-26C4E9A90FEE}">
      <dgm:prSet/>
      <dgm:spPr/>
      <dgm:t>
        <a:bodyPr/>
        <a:lstStyle/>
        <a:p>
          <a:endParaRPr lang="en-US"/>
        </a:p>
      </dgm:t>
    </dgm:pt>
    <dgm:pt modelId="{16294AB6-EBF4-0843-9BD7-70FEBB3819EE}" type="sibTrans" cxnId="{75D0F25D-1FBD-ED47-952B-10B7072FE511}">
      <dgm:prSet/>
      <dgm:spPr/>
      <dgm:t>
        <a:bodyPr/>
        <a:lstStyle/>
        <a:p>
          <a:endParaRPr lang="en-US"/>
        </a:p>
      </dgm:t>
    </dgm:pt>
    <dgm:pt modelId="{E6A7D134-466E-8643-B1C1-CFD22A8E204B}" type="parTrans" cxnId="{75D0F25D-1FBD-ED47-952B-10B7072FE511}">
      <dgm:prSet/>
      <dgm:spPr/>
      <dgm:t>
        <a:bodyPr/>
        <a:lstStyle/>
        <a:p>
          <a:endParaRPr lang="en-US"/>
        </a:p>
      </dgm:t>
    </dgm:pt>
    <dgm:pt modelId="{4692E58C-9CC3-2C4D-B523-574879EADF5C}" type="sibTrans" cxnId="{353CB69A-D777-7A4E-BE71-7EF8C95F9A7D}">
      <dgm:prSet/>
      <dgm:spPr/>
      <dgm:t>
        <a:bodyPr/>
        <a:lstStyle/>
        <a:p>
          <a:endParaRPr lang="en-US"/>
        </a:p>
      </dgm:t>
    </dgm:pt>
    <dgm:pt modelId="{1599E5A9-4BFC-554F-876B-9EC5C4DD1CAC}" type="parTrans" cxnId="{353CB69A-D777-7A4E-BE71-7EF8C95F9A7D}">
      <dgm:prSet/>
      <dgm:spPr/>
      <dgm:t>
        <a:bodyPr/>
        <a:lstStyle/>
        <a:p>
          <a:endParaRPr lang="en-US"/>
        </a:p>
      </dgm:t>
    </dgm:pt>
    <dgm:pt modelId="{AC3E2511-4972-8D4C-BF9B-5800B2761B0E}" type="sibTrans" cxnId="{69E301BA-D395-1C40-8148-B215CC772C61}">
      <dgm:prSet/>
      <dgm:spPr/>
      <dgm:t>
        <a:bodyPr/>
        <a:lstStyle/>
        <a:p>
          <a:endParaRPr lang="en-US"/>
        </a:p>
      </dgm:t>
    </dgm:pt>
    <dgm:pt modelId="{53DCB2CF-76E5-2A4D-8415-D41F74837B3E}" type="parTrans" cxnId="{69E301BA-D395-1C40-8148-B215CC772C61}">
      <dgm:prSet/>
      <dgm:spPr/>
      <dgm:t>
        <a:bodyPr/>
        <a:lstStyle/>
        <a:p>
          <a:endParaRPr lang="en-US"/>
        </a:p>
      </dgm:t>
    </dgm:pt>
    <dgm:pt modelId="{A87917B0-7319-BB41-9768-90CA7E05D616}" type="sibTrans" cxnId="{E4AD95DC-9887-8546-BCFE-D7FC377B33BF}">
      <dgm:prSet/>
      <dgm:spPr/>
      <dgm:t>
        <a:bodyPr/>
        <a:lstStyle/>
        <a:p>
          <a:endParaRPr lang="en-US"/>
        </a:p>
      </dgm:t>
    </dgm:pt>
    <dgm:pt modelId="{457B9692-884F-CD48-A35C-CFC25EBB61EE}" type="parTrans" cxnId="{E4AD95DC-9887-8546-BCFE-D7FC377B33BF}">
      <dgm:prSet/>
      <dgm:spPr/>
      <dgm:t>
        <a:bodyPr/>
        <a:lstStyle/>
        <a:p>
          <a:endParaRPr lang="en-US"/>
        </a:p>
      </dgm:t>
    </dgm:pt>
    <dgm:pt modelId="{13AF977C-1E60-6740-A324-694CC3AA29C9}" type="sibTrans" cxnId="{67416B28-098E-6142-BF7B-1CC9F5D3503A}">
      <dgm:prSet/>
      <dgm:spPr/>
      <dgm:t>
        <a:bodyPr/>
        <a:lstStyle/>
        <a:p>
          <a:endParaRPr lang="en-US"/>
        </a:p>
      </dgm:t>
    </dgm:pt>
    <dgm:pt modelId="{43F761C7-D85F-7341-9923-DBD6BD1E9EB9}" type="parTrans" cxnId="{67416B28-098E-6142-BF7B-1CC9F5D3503A}">
      <dgm:prSet/>
      <dgm:spPr/>
      <dgm:t>
        <a:bodyPr/>
        <a:lstStyle/>
        <a:p>
          <a:endParaRPr lang="en-US"/>
        </a:p>
      </dgm:t>
    </dgm:pt>
    <dgm:pt modelId="{EBF52B2B-2F54-A541-9A38-BE1C36DA711A}" type="pres">
      <dgm:prSet presAssocID="{258249E4-2A4F-9A41-9204-C80D72DD5BE9}" presName="hierChild1" presStyleCnt="0">
        <dgm:presLayoutVars>
          <dgm:orgChart val="1"/>
          <dgm:chPref val="1"/>
          <dgm:dir/>
          <dgm:animOne val="branch"/>
          <dgm:animLvl val="lvl"/>
          <dgm:resizeHandles/>
        </dgm:presLayoutVars>
      </dgm:prSet>
      <dgm:spPr/>
      <dgm:t>
        <a:bodyPr/>
        <a:lstStyle/>
        <a:p>
          <a:endParaRPr lang="en-US"/>
        </a:p>
      </dgm:t>
    </dgm:pt>
    <dgm:pt modelId="{DE9569D4-331D-BA42-8635-451EEE06584E}" type="pres">
      <dgm:prSet presAssocID="{277482FF-A4C2-D947-85B7-EEA42498FD0C}" presName="hierRoot1" presStyleCnt="0">
        <dgm:presLayoutVars>
          <dgm:hierBranch val="init"/>
        </dgm:presLayoutVars>
      </dgm:prSet>
      <dgm:spPr/>
    </dgm:pt>
    <dgm:pt modelId="{AB941F77-1E28-714F-A3F2-592C7C116EB6}" type="pres">
      <dgm:prSet presAssocID="{277482FF-A4C2-D947-85B7-EEA42498FD0C}" presName="rootComposite1" presStyleCnt="0"/>
      <dgm:spPr/>
    </dgm:pt>
    <dgm:pt modelId="{DF3E2CBA-9168-A845-B52C-4302DD179DFF}" type="pres">
      <dgm:prSet presAssocID="{277482FF-A4C2-D947-85B7-EEA42498FD0C}" presName="rootText1" presStyleLbl="node0" presStyleIdx="0" presStyleCnt="2" custLinFactY="-100000" custLinFactNeighborX="57721" custLinFactNeighborY="-176046">
        <dgm:presLayoutVars>
          <dgm:chPref val="3"/>
        </dgm:presLayoutVars>
      </dgm:prSet>
      <dgm:spPr/>
      <dgm:t>
        <a:bodyPr/>
        <a:lstStyle/>
        <a:p>
          <a:endParaRPr lang="en-US"/>
        </a:p>
      </dgm:t>
    </dgm:pt>
    <dgm:pt modelId="{559DAFF2-9F1D-9E42-8A50-156AFB22EDE0}" type="pres">
      <dgm:prSet presAssocID="{277482FF-A4C2-D947-85B7-EEA42498FD0C}" presName="rootConnector1" presStyleLbl="node1" presStyleIdx="0" presStyleCnt="0"/>
      <dgm:spPr/>
      <dgm:t>
        <a:bodyPr/>
        <a:lstStyle/>
        <a:p>
          <a:endParaRPr lang="en-US"/>
        </a:p>
      </dgm:t>
    </dgm:pt>
    <dgm:pt modelId="{36F14B25-91D5-2F44-A2B6-51DBC2E58C13}" type="pres">
      <dgm:prSet presAssocID="{277482FF-A4C2-D947-85B7-EEA42498FD0C}" presName="hierChild2" presStyleCnt="0"/>
      <dgm:spPr/>
    </dgm:pt>
    <dgm:pt modelId="{181A4C53-BF33-A443-8401-C24CA686EEC5}" type="pres">
      <dgm:prSet presAssocID="{2DFEB955-9570-0742-88DC-5293CA9DABCB}" presName="Name37" presStyleLbl="parChTrans1D2" presStyleIdx="0" presStyleCnt="9"/>
      <dgm:spPr/>
      <dgm:t>
        <a:bodyPr/>
        <a:lstStyle/>
        <a:p>
          <a:endParaRPr lang="en-US"/>
        </a:p>
      </dgm:t>
    </dgm:pt>
    <dgm:pt modelId="{FB278610-EECD-0247-AFE1-A153FCF5A02D}" type="pres">
      <dgm:prSet presAssocID="{138F1BE7-5988-B447-B869-2473737D9FCC}" presName="hierRoot2" presStyleCnt="0">
        <dgm:presLayoutVars>
          <dgm:hierBranch val="init"/>
        </dgm:presLayoutVars>
      </dgm:prSet>
      <dgm:spPr/>
    </dgm:pt>
    <dgm:pt modelId="{64A73960-8112-0943-ACB2-19AC129DEB7C}" type="pres">
      <dgm:prSet presAssocID="{138F1BE7-5988-B447-B869-2473737D9FCC}" presName="rootComposite" presStyleCnt="0"/>
      <dgm:spPr/>
    </dgm:pt>
    <dgm:pt modelId="{E7CE3DE0-05D2-224C-985E-FD3D503E574B}" type="pres">
      <dgm:prSet presAssocID="{138F1BE7-5988-B447-B869-2473737D9FCC}" presName="rootText" presStyleLbl="node2" presStyleIdx="0" presStyleCnt="9" custLinFactY="-100000" custLinFactNeighborX="57721" custLinFactNeighborY="-176046">
        <dgm:presLayoutVars>
          <dgm:chPref val="3"/>
        </dgm:presLayoutVars>
      </dgm:prSet>
      <dgm:spPr/>
      <dgm:t>
        <a:bodyPr/>
        <a:lstStyle/>
        <a:p>
          <a:endParaRPr lang="en-US"/>
        </a:p>
      </dgm:t>
    </dgm:pt>
    <dgm:pt modelId="{32EAD56F-26EC-1342-B687-818C5C98AA00}" type="pres">
      <dgm:prSet presAssocID="{138F1BE7-5988-B447-B869-2473737D9FCC}" presName="rootConnector" presStyleLbl="node2" presStyleIdx="0" presStyleCnt="9"/>
      <dgm:spPr/>
      <dgm:t>
        <a:bodyPr/>
        <a:lstStyle/>
        <a:p>
          <a:endParaRPr lang="en-US"/>
        </a:p>
      </dgm:t>
    </dgm:pt>
    <dgm:pt modelId="{866CD30D-7190-AB4D-AE18-BE0ED87FAACE}" type="pres">
      <dgm:prSet presAssocID="{138F1BE7-5988-B447-B869-2473737D9FCC}" presName="hierChild4" presStyleCnt="0"/>
      <dgm:spPr/>
    </dgm:pt>
    <dgm:pt modelId="{0ADAD86C-1ABE-0740-9C31-5F7668E57E51}" type="pres">
      <dgm:prSet presAssocID="{138F1BE7-5988-B447-B869-2473737D9FCC}" presName="hierChild5" presStyleCnt="0"/>
      <dgm:spPr/>
    </dgm:pt>
    <dgm:pt modelId="{25EC518E-E8B6-FF4C-8C7E-4F0681A96AF7}" type="pres">
      <dgm:prSet presAssocID="{87AD732F-E21A-5240-9814-16567C3015E6}" presName="Name37" presStyleLbl="parChTrans1D2" presStyleIdx="1" presStyleCnt="9"/>
      <dgm:spPr/>
      <dgm:t>
        <a:bodyPr/>
        <a:lstStyle/>
        <a:p>
          <a:endParaRPr lang="en-US"/>
        </a:p>
      </dgm:t>
    </dgm:pt>
    <dgm:pt modelId="{56ADB2EA-AC62-6F42-9332-9556B992BE26}" type="pres">
      <dgm:prSet presAssocID="{782D7432-4DB0-7547-88CD-4BB79C3B27BD}" presName="hierRoot2" presStyleCnt="0">
        <dgm:presLayoutVars>
          <dgm:hierBranch val="init"/>
        </dgm:presLayoutVars>
      </dgm:prSet>
      <dgm:spPr/>
    </dgm:pt>
    <dgm:pt modelId="{67BDB25D-07C9-1446-9684-3130258E0857}" type="pres">
      <dgm:prSet presAssocID="{782D7432-4DB0-7547-88CD-4BB79C3B27BD}" presName="rootComposite" presStyleCnt="0"/>
      <dgm:spPr/>
    </dgm:pt>
    <dgm:pt modelId="{E72F532F-DCDC-3648-AB99-D7A57F55805A}" type="pres">
      <dgm:prSet presAssocID="{782D7432-4DB0-7547-88CD-4BB79C3B27BD}" presName="rootText" presStyleLbl="node2" presStyleIdx="1" presStyleCnt="9" custLinFactY="-100000" custLinFactNeighborX="57721" custLinFactNeighborY="-176046">
        <dgm:presLayoutVars>
          <dgm:chPref val="3"/>
        </dgm:presLayoutVars>
      </dgm:prSet>
      <dgm:spPr/>
      <dgm:t>
        <a:bodyPr/>
        <a:lstStyle/>
        <a:p>
          <a:endParaRPr lang="en-US"/>
        </a:p>
      </dgm:t>
    </dgm:pt>
    <dgm:pt modelId="{36084E34-D6A7-2447-A4D9-A71BA02F1AB1}" type="pres">
      <dgm:prSet presAssocID="{782D7432-4DB0-7547-88CD-4BB79C3B27BD}" presName="rootConnector" presStyleLbl="node2" presStyleIdx="1" presStyleCnt="9"/>
      <dgm:spPr/>
      <dgm:t>
        <a:bodyPr/>
        <a:lstStyle/>
        <a:p>
          <a:endParaRPr lang="en-US"/>
        </a:p>
      </dgm:t>
    </dgm:pt>
    <dgm:pt modelId="{232A936B-5FDD-004A-A9AE-8382650E3FD0}" type="pres">
      <dgm:prSet presAssocID="{782D7432-4DB0-7547-88CD-4BB79C3B27BD}" presName="hierChild4" presStyleCnt="0"/>
      <dgm:spPr/>
    </dgm:pt>
    <dgm:pt modelId="{ACCB4F2F-7712-3244-89C9-ABC333241B71}" type="pres">
      <dgm:prSet presAssocID="{782D7432-4DB0-7547-88CD-4BB79C3B27BD}" presName="hierChild5" presStyleCnt="0"/>
      <dgm:spPr/>
    </dgm:pt>
    <dgm:pt modelId="{5B2C309C-2F50-1548-B590-97196382B7B7}" type="pres">
      <dgm:prSet presAssocID="{F714D94C-3460-BA4D-8324-63F31240B111}" presName="Name37" presStyleLbl="parChTrans1D2" presStyleIdx="2" presStyleCnt="9"/>
      <dgm:spPr/>
      <dgm:t>
        <a:bodyPr/>
        <a:lstStyle/>
        <a:p>
          <a:endParaRPr lang="en-US"/>
        </a:p>
      </dgm:t>
    </dgm:pt>
    <dgm:pt modelId="{86FC47F6-AEB6-4B45-8B58-FBB6E21C0099}" type="pres">
      <dgm:prSet presAssocID="{85F70271-E6ED-2B44-BA46-157A54CD7BBF}" presName="hierRoot2" presStyleCnt="0">
        <dgm:presLayoutVars>
          <dgm:hierBranch val="init"/>
        </dgm:presLayoutVars>
      </dgm:prSet>
      <dgm:spPr/>
    </dgm:pt>
    <dgm:pt modelId="{A62CC85A-91BF-0340-87B5-F18D80739FED}" type="pres">
      <dgm:prSet presAssocID="{85F70271-E6ED-2B44-BA46-157A54CD7BBF}" presName="rootComposite" presStyleCnt="0"/>
      <dgm:spPr/>
    </dgm:pt>
    <dgm:pt modelId="{2B9F78DB-AD4D-1C4C-AD0B-0A8D7DB5FBCE}" type="pres">
      <dgm:prSet presAssocID="{85F70271-E6ED-2B44-BA46-157A54CD7BBF}" presName="rootText" presStyleLbl="node2" presStyleIdx="2" presStyleCnt="9" custLinFactY="-100000" custLinFactNeighborX="53109" custLinFactNeighborY="-176899">
        <dgm:presLayoutVars>
          <dgm:chPref val="3"/>
        </dgm:presLayoutVars>
      </dgm:prSet>
      <dgm:spPr/>
      <dgm:t>
        <a:bodyPr/>
        <a:lstStyle/>
        <a:p>
          <a:endParaRPr lang="en-US"/>
        </a:p>
      </dgm:t>
    </dgm:pt>
    <dgm:pt modelId="{F82A17D1-967F-0745-96F0-AC0760A38ED2}" type="pres">
      <dgm:prSet presAssocID="{85F70271-E6ED-2B44-BA46-157A54CD7BBF}" presName="rootConnector" presStyleLbl="node2" presStyleIdx="2" presStyleCnt="9"/>
      <dgm:spPr/>
      <dgm:t>
        <a:bodyPr/>
        <a:lstStyle/>
        <a:p>
          <a:endParaRPr lang="en-US"/>
        </a:p>
      </dgm:t>
    </dgm:pt>
    <dgm:pt modelId="{F5EBAC7C-AE29-D841-B626-C83B710F3BAC}" type="pres">
      <dgm:prSet presAssocID="{85F70271-E6ED-2B44-BA46-157A54CD7BBF}" presName="hierChild4" presStyleCnt="0"/>
      <dgm:spPr/>
    </dgm:pt>
    <dgm:pt modelId="{21BEC01E-1449-304A-9D97-DC4DF532C343}" type="pres">
      <dgm:prSet presAssocID="{85F70271-E6ED-2B44-BA46-157A54CD7BBF}" presName="hierChild5" presStyleCnt="0"/>
      <dgm:spPr/>
    </dgm:pt>
    <dgm:pt modelId="{D89568AF-4799-D84F-92C0-291183A4DB08}" type="pres">
      <dgm:prSet presAssocID="{F35BAC7A-7DE6-5442-841E-8CEDE8C871D7}" presName="Name37" presStyleLbl="parChTrans1D2" presStyleIdx="3" presStyleCnt="9"/>
      <dgm:spPr/>
      <dgm:t>
        <a:bodyPr/>
        <a:lstStyle/>
        <a:p>
          <a:endParaRPr lang="en-US"/>
        </a:p>
      </dgm:t>
    </dgm:pt>
    <dgm:pt modelId="{8F607247-F12F-6C40-AADF-D9D1449B0EF5}" type="pres">
      <dgm:prSet presAssocID="{109CE5BC-8C82-5348-9A1F-3E771FAB430D}" presName="hierRoot2" presStyleCnt="0">
        <dgm:presLayoutVars>
          <dgm:hierBranch val="init"/>
        </dgm:presLayoutVars>
      </dgm:prSet>
      <dgm:spPr/>
    </dgm:pt>
    <dgm:pt modelId="{997D4957-24AD-FF4A-AC0C-FC5BE969CCF8}" type="pres">
      <dgm:prSet presAssocID="{109CE5BC-8C82-5348-9A1F-3E771FAB430D}" presName="rootComposite" presStyleCnt="0"/>
      <dgm:spPr/>
    </dgm:pt>
    <dgm:pt modelId="{8ADF453E-340A-594C-AE9F-EDCAB0416759}" type="pres">
      <dgm:prSet presAssocID="{109CE5BC-8C82-5348-9A1F-3E771FAB430D}" presName="rootText" presStyleLbl="node2" presStyleIdx="3" presStyleCnt="9" custLinFactY="-100000" custLinFactNeighborX="57721" custLinFactNeighborY="-176046">
        <dgm:presLayoutVars>
          <dgm:chPref val="3"/>
        </dgm:presLayoutVars>
      </dgm:prSet>
      <dgm:spPr/>
      <dgm:t>
        <a:bodyPr/>
        <a:lstStyle/>
        <a:p>
          <a:endParaRPr lang="en-US"/>
        </a:p>
      </dgm:t>
    </dgm:pt>
    <dgm:pt modelId="{C3AF78DF-AF11-364B-9620-36776EB97C82}" type="pres">
      <dgm:prSet presAssocID="{109CE5BC-8C82-5348-9A1F-3E771FAB430D}" presName="rootConnector" presStyleLbl="node2" presStyleIdx="3" presStyleCnt="9"/>
      <dgm:spPr/>
      <dgm:t>
        <a:bodyPr/>
        <a:lstStyle/>
        <a:p>
          <a:endParaRPr lang="en-US"/>
        </a:p>
      </dgm:t>
    </dgm:pt>
    <dgm:pt modelId="{8ED4A76E-8B36-DB4B-A638-06C61DDDD40F}" type="pres">
      <dgm:prSet presAssocID="{109CE5BC-8C82-5348-9A1F-3E771FAB430D}" presName="hierChild4" presStyleCnt="0"/>
      <dgm:spPr/>
    </dgm:pt>
    <dgm:pt modelId="{B838F286-E79C-0C43-8C60-A7818D68E481}" type="pres">
      <dgm:prSet presAssocID="{109CE5BC-8C82-5348-9A1F-3E771FAB430D}" presName="hierChild5" presStyleCnt="0"/>
      <dgm:spPr/>
    </dgm:pt>
    <dgm:pt modelId="{F5DFCC27-1826-D349-AC0A-19AB1D316FB4}" type="pres">
      <dgm:prSet presAssocID="{277482FF-A4C2-D947-85B7-EEA42498FD0C}" presName="hierChild3" presStyleCnt="0"/>
      <dgm:spPr/>
    </dgm:pt>
    <dgm:pt modelId="{9EB06FE1-FDD8-2649-930C-2CC91D8DFFB7}" type="pres">
      <dgm:prSet presAssocID="{39FF59AC-E83D-0F42-9F33-C0B66347FC3D}" presName="hierRoot1" presStyleCnt="0">
        <dgm:presLayoutVars>
          <dgm:hierBranch val="init"/>
        </dgm:presLayoutVars>
      </dgm:prSet>
      <dgm:spPr/>
    </dgm:pt>
    <dgm:pt modelId="{DACD4248-5CD4-0F40-A926-23FA05EB289C}" type="pres">
      <dgm:prSet presAssocID="{39FF59AC-E83D-0F42-9F33-C0B66347FC3D}" presName="rootComposite1" presStyleCnt="0"/>
      <dgm:spPr/>
    </dgm:pt>
    <dgm:pt modelId="{84EA8C3F-F279-9446-8652-C5AFEB362E30}" type="pres">
      <dgm:prSet presAssocID="{39FF59AC-E83D-0F42-9F33-C0B66347FC3D}" presName="rootText1" presStyleLbl="node0" presStyleIdx="1" presStyleCnt="2" custLinFactX="-100000" custLinFactY="80685" custLinFactNeighborX="-171040" custLinFactNeighborY="100000">
        <dgm:presLayoutVars>
          <dgm:chPref val="3"/>
        </dgm:presLayoutVars>
      </dgm:prSet>
      <dgm:spPr/>
      <dgm:t>
        <a:bodyPr/>
        <a:lstStyle/>
        <a:p>
          <a:endParaRPr lang="en-US"/>
        </a:p>
      </dgm:t>
    </dgm:pt>
    <dgm:pt modelId="{C60D97C8-2D02-4745-9F6B-19CF250B9DFF}" type="pres">
      <dgm:prSet presAssocID="{39FF59AC-E83D-0F42-9F33-C0B66347FC3D}" presName="rootConnector1" presStyleLbl="node1" presStyleIdx="0" presStyleCnt="0"/>
      <dgm:spPr/>
      <dgm:t>
        <a:bodyPr/>
        <a:lstStyle/>
        <a:p>
          <a:endParaRPr lang="en-US"/>
        </a:p>
      </dgm:t>
    </dgm:pt>
    <dgm:pt modelId="{232DA6CA-E9C5-1E4B-B2E5-2D51B9E358D0}" type="pres">
      <dgm:prSet presAssocID="{39FF59AC-E83D-0F42-9F33-C0B66347FC3D}" presName="hierChild2" presStyleCnt="0"/>
      <dgm:spPr/>
    </dgm:pt>
    <dgm:pt modelId="{F601C782-3247-4F4A-90C9-83694ED76D18}" type="pres">
      <dgm:prSet presAssocID="{43F761C7-D85F-7341-9923-DBD6BD1E9EB9}" presName="Name37" presStyleLbl="parChTrans1D2" presStyleIdx="4" presStyleCnt="9"/>
      <dgm:spPr/>
      <dgm:t>
        <a:bodyPr/>
        <a:lstStyle/>
        <a:p>
          <a:endParaRPr lang="en-US"/>
        </a:p>
      </dgm:t>
    </dgm:pt>
    <dgm:pt modelId="{549FFDA9-2E40-1641-9AA8-634C91D74690}" type="pres">
      <dgm:prSet presAssocID="{904AB498-825C-0544-8A46-B02CA13F7F39}" presName="hierRoot2" presStyleCnt="0">
        <dgm:presLayoutVars>
          <dgm:hierBranch val="init"/>
        </dgm:presLayoutVars>
      </dgm:prSet>
      <dgm:spPr/>
    </dgm:pt>
    <dgm:pt modelId="{D03798A3-FF62-3A4D-9038-F7E8869524DC}" type="pres">
      <dgm:prSet presAssocID="{904AB498-825C-0544-8A46-B02CA13F7F39}" presName="rootComposite" presStyleCnt="0"/>
      <dgm:spPr/>
    </dgm:pt>
    <dgm:pt modelId="{F3046BD6-B80A-054F-BA97-8A85F74C50BB}" type="pres">
      <dgm:prSet presAssocID="{904AB498-825C-0544-8A46-B02CA13F7F39}" presName="rootText" presStyleLbl="node2" presStyleIdx="4" presStyleCnt="9" custLinFactX="-100000" custLinFactY="80685" custLinFactNeighborX="-171040" custLinFactNeighborY="100000">
        <dgm:presLayoutVars>
          <dgm:chPref val="3"/>
        </dgm:presLayoutVars>
      </dgm:prSet>
      <dgm:spPr/>
      <dgm:t>
        <a:bodyPr/>
        <a:lstStyle/>
        <a:p>
          <a:endParaRPr lang="en-US"/>
        </a:p>
      </dgm:t>
    </dgm:pt>
    <dgm:pt modelId="{FC7BB52C-E083-6F4D-B851-8B65F8772A86}" type="pres">
      <dgm:prSet presAssocID="{904AB498-825C-0544-8A46-B02CA13F7F39}" presName="rootConnector" presStyleLbl="node2" presStyleIdx="4" presStyleCnt="9"/>
      <dgm:spPr/>
      <dgm:t>
        <a:bodyPr/>
        <a:lstStyle/>
        <a:p>
          <a:endParaRPr lang="en-US"/>
        </a:p>
      </dgm:t>
    </dgm:pt>
    <dgm:pt modelId="{FD14CA06-8E35-F841-9C7B-0F9E3D8C4C2B}" type="pres">
      <dgm:prSet presAssocID="{904AB498-825C-0544-8A46-B02CA13F7F39}" presName="hierChild4" presStyleCnt="0"/>
      <dgm:spPr/>
    </dgm:pt>
    <dgm:pt modelId="{5B10C8D4-87DA-DC4C-A6A7-B03DF6F240FB}" type="pres">
      <dgm:prSet presAssocID="{904AB498-825C-0544-8A46-B02CA13F7F39}" presName="hierChild5" presStyleCnt="0"/>
      <dgm:spPr/>
    </dgm:pt>
    <dgm:pt modelId="{B3FE0D3E-FEAC-864C-9314-A4313DFD68C7}" type="pres">
      <dgm:prSet presAssocID="{457B9692-884F-CD48-A35C-CFC25EBB61EE}" presName="Name37" presStyleLbl="parChTrans1D2" presStyleIdx="5" presStyleCnt="9"/>
      <dgm:spPr/>
      <dgm:t>
        <a:bodyPr/>
        <a:lstStyle/>
        <a:p>
          <a:endParaRPr lang="en-US"/>
        </a:p>
      </dgm:t>
    </dgm:pt>
    <dgm:pt modelId="{7DF21FC0-2980-9F43-B9A7-4108A4BB924F}" type="pres">
      <dgm:prSet presAssocID="{5023DE0B-102E-1344-A589-A3808FD69C90}" presName="hierRoot2" presStyleCnt="0">
        <dgm:presLayoutVars>
          <dgm:hierBranch val="init"/>
        </dgm:presLayoutVars>
      </dgm:prSet>
      <dgm:spPr/>
    </dgm:pt>
    <dgm:pt modelId="{33922FFC-7A6E-9244-A120-62D465E77628}" type="pres">
      <dgm:prSet presAssocID="{5023DE0B-102E-1344-A589-A3808FD69C90}" presName="rootComposite" presStyleCnt="0"/>
      <dgm:spPr/>
    </dgm:pt>
    <dgm:pt modelId="{DFA917EE-5221-AE41-948B-081D1153A024}" type="pres">
      <dgm:prSet presAssocID="{5023DE0B-102E-1344-A589-A3808FD69C90}" presName="rootText" presStyleLbl="node2" presStyleIdx="5" presStyleCnt="9" custLinFactX="-100000" custLinFactY="80685" custLinFactNeighborX="-171040" custLinFactNeighborY="100000">
        <dgm:presLayoutVars>
          <dgm:chPref val="3"/>
        </dgm:presLayoutVars>
      </dgm:prSet>
      <dgm:spPr/>
      <dgm:t>
        <a:bodyPr/>
        <a:lstStyle/>
        <a:p>
          <a:endParaRPr lang="en-US"/>
        </a:p>
      </dgm:t>
    </dgm:pt>
    <dgm:pt modelId="{5076582E-84B0-5249-A4CA-EC5C0FAA8E71}" type="pres">
      <dgm:prSet presAssocID="{5023DE0B-102E-1344-A589-A3808FD69C90}" presName="rootConnector" presStyleLbl="node2" presStyleIdx="5" presStyleCnt="9"/>
      <dgm:spPr/>
      <dgm:t>
        <a:bodyPr/>
        <a:lstStyle/>
        <a:p>
          <a:endParaRPr lang="en-US"/>
        </a:p>
      </dgm:t>
    </dgm:pt>
    <dgm:pt modelId="{58E6BF8C-6148-9644-9F3C-7E607DE4D2C5}" type="pres">
      <dgm:prSet presAssocID="{5023DE0B-102E-1344-A589-A3808FD69C90}" presName="hierChild4" presStyleCnt="0"/>
      <dgm:spPr/>
    </dgm:pt>
    <dgm:pt modelId="{7FDEC578-EE03-C448-B42D-13EA33EF5D41}" type="pres">
      <dgm:prSet presAssocID="{5023DE0B-102E-1344-A589-A3808FD69C90}" presName="hierChild5" presStyleCnt="0"/>
      <dgm:spPr/>
    </dgm:pt>
    <dgm:pt modelId="{91BFC027-29D4-E847-A223-840205DB27B7}" type="pres">
      <dgm:prSet presAssocID="{53DCB2CF-76E5-2A4D-8415-D41F74837B3E}" presName="Name37" presStyleLbl="parChTrans1D2" presStyleIdx="6" presStyleCnt="9"/>
      <dgm:spPr/>
      <dgm:t>
        <a:bodyPr/>
        <a:lstStyle/>
        <a:p>
          <a:endParaRPr lang="en-US"/>
        </a:p>
      </dgm:t>
    </dgm:pt>
    <dgm:pt modelId="{C546E813-3F90-464D-9A3E-5EFA91B5DBC8}" type="pres">
      <dgm:prSet presAssocID="{5DD9D948-1FA1-AE4C-8931-E4C326306D3A}" presName="hierRoot2" presStyleCnt="0">
        <dgm:presLayoutVars>
          <dgm:hierBranch val="init"/>
        </dgm:presLayoutVars>
      </dgm:prSet>
      <dgm:spPr/>
    </dgm:pt>
    <dgm:pt modelId="{F0F9D933-2ED9-6A45-A6C7-3031230F69E6}" type="pres">
      <dgm:prSet presAssocID="{5DD9D948-1FA1-AE4C-8931-E4C326306D3A}" presName="rootComposite" presStyleCnt="0"/>
      <dgm:spPr/>
    </dgm:pt>
    <dgm:pt modelId="{FEF001E1-E68F-094C-B9B1-914A53D61A33}" type="pres">
      <dgm:prSet presAssocID="{5DD9D948-1FA1-AE4C-8931-E4C326306D3A}" presName="rootText" presStyleLbl="node2" presStyleIdx="6" presStyleCnt="9" custLinFactX="-100000" custLinFactY="80685" custLinFactNeighborX="-171040" custLinFactNeighborY="100000">
        <dgm:presLayoutVars>
          <dgm:chPref val="3"/>
        </dgm:presLayoutVars>
      </dgm:prSet>
      <dgm:spPr/>
      <dgm:t>
        <a:bodyPr/>
        <a:lstStyle/>
        <a:p>
          <a:endParaRPr lang="en-US"/>
        </a:p>
      </dgm:t>
    </dgm:pt>
    <dgm:pt modelId="{324E11E9-83AF-8B46-8F32-AE21695F357C}" type="pres">
      <dgm:prSet presAssocID="{5DD9D948-1FA1-AE4C-8931-E4C326306D3A}" presName="rootConnector" presStyleLbl="node2" presStyleIdx="6" presStyleCnt="9"/>
      <dgm:spPr/>
      <dgm:t>
        <a:bodyPr/>
        <a:lstStyle/>
        <a:p>
          <a:endParaRPr lang="en-US"/>
        </a:p>
      </dgm:t>
    </dgm:pt>
    <dgm:pt modelId="{77AB1590-0DCA-7B4E-8DC7-BF2B45A69DBD}" type="pres">
      <dgm:prSet presAssocID="{5DD9D948-1FA1-AE4C-8931-E4C326306D3A}" presName="hierChild4" presStyleCnt="0"/>
      <dgm:spPr/>
    </dgm:pt>
    <dgm:pt modelId="{DAF6CDBF-7026-9943-A73A-E852B19A14E2}" type="pres">
      <dgm:prSet presAssocID="{5DD9D948-1FA1-AE4C-8931-E4C326306D3A}" presName="hierChild5" presStyleCnt="0"/>
      <dgm:spPr/>
    </dgm:pt>
    <dgm:pt modelId="{908FEC24-D884-294B-A1EB-05236D1C5820}" type="pres">
      <dgm:prSet presAssocID="{1599E5A9-4BFC-554F-876B-9EC5C4DD1CAC}" presName="Name37" presStyleLbl="parChTrans1D2" presStyleIdx="7" presStyleCnt="9"/>
      <dgm:spPr/>
      <dgm:t>
        <a:bodyPr/>
        <a:lstStyle/>
        <a:p>
          <a:endParaRPr lang="en-US"/>
        </a:p>
      </dgm:t>
    </dgm:pt>
    <dgm:pt modelId="{DEBE9EA8-2494-3646-A066-854C1B56AFB5}" type="pres">
      <dgm:prSet presAssocID="{E93D551D-8E9A-F04F-AAAE-D867E7FE7FF4}" presName="hierRoot2" presStyleCnt="0">
        <dgm:presLayoutVars>
          <dgm:hierBranch val="init"/>
        </dgm:presLayoutVars>
      </dgm:prSet>
      <dgm:spPr/>
    </dgm:pt>
    <dgm:pt modelId="{60348606-6EB6-5D46-AF98-888CC34E7416}" type="pres">
      <dgm:prSet presAssocID="{E93D551D-8E9A-F04F-AAAE-D867E7FE7FF4}" presName="rootComposite" presStyleCnt="0"/>
      <dgm:spPr/>
    </dgm:pt>
    <dgm:pt modelId="{448F8382-89CF-7641-9838-9B87C996BDC2}" type="pres">
      <dgm:prSet presAssocID="{E93D551D-8E9A-F04F-AAAE-D867E7FE7FF4}" presName="rootText" presStyleLbl="node2" presStyleIdx="7" presStyleCnt="9" custLinFactX="-100000" custLinFactY="80685" custLinFactNeighborX="-171040" custLinFactNeighborY="100000">
        <dgm:presLayoutVars>
          <dgm:chPref val="3"/>
        </dgm:presLayoutVars>
      </dgm:prSet>
      <dgm:spPr/>
      <dgm:t>
        <a:bodyPr/>
        <a:lstStyle/>
        <a:p>
          <a:endParaRPr lang="en-US"/>
        </a:p>
      </dgm:t>
    </dgm:pt>
    <dgm:pt modelId="{C0130A9F-3F04-194E-A398-1CD5C69425C8}" type="pres">
      <dgm:prSet presAssocID="{E93D551D-8E9A-F04F-AAAE-D867E7FE7FF4}" presName="rootConnector" presStyleLbl="node2" presStyleIdx="7" presStyleCnt="9"/>
      <dgm:spPr/>
      <dgm:t>
        <a:bodyPr/>
        <a:lstStyle/>
        <a:p>
          <a:endParaRPr lang="en-US"/>
        </a:p>
      </dgm:t>
    </dgm:pt>
    <dgm:pt modelId="{167CB142-F18B-2D4F-9054-E06F9E22A5A2}" type="pres">
      <dgm:prSet presAssocID="{E93D551D-8E9A-F04F-AAAE-D867E7FE7FF4}" presName="hierChild4" presStyleCnt="0"/>
      <dgm:spPr/>
    </dgm:pt>
    <dgm:pt modelId="{EEA2E904-E14E-1B48-BD8E-54759A9BF8AB}" type="pres">
      <dgm:prSet presAssocID="{E93D551D-8E9A-F04F-AAAE-D867E7FE7FF4}" presName="hierChild5" presStyleCnt="0"/>
      <dgm:spPr/>
    </dgm:pt>
    <dgm:pt modelId="{8E435199-A439-9440-88F4-F26426860CC9}" type="pres">
      <dgm:prSet presAssocID="{E6A7D134-466E-8643-B1C1-CFD22A8E204B}" presName="Name37" presStyleLbl="parChTrans1D2" presStyleIdx="8" presStyleCnt="9"/>
      <dgm:spPr/>
      <dgm:t>
        <a:bodyPr/>
        <a:lstStyle/>
        <a:p>
          <a:endParaRPr lang="en-US"/>
        </a:p>
      </dgm:t>
    </dgm:pt>
    <dgm:pt modelId="{812B666D-8ED6-B74C-87FB-B8385D2AA821}" type="pres">
      <dgm:prSet presAssocID="{6B3673FC-EBFF-BC4C-8C3D-AB72CAE5284B}" presName="hierRoot2" presStyleCnt="0">
        <dgm:presLayoutVars>
          <dgm:hierBranch val="init"/>
        </dgm:presLayoutVars>
      </dgm:prSet>
      <dgm:spPr/>
    </dgm:pt>
    <dgm:pt modelId="{413623BF-2A15-5F48-A1D2-3655AF1C227C}" type="pres">
      <dgm:prSet presAssocID="{6B3673FC-EBFF-BC4C-8C3D-AB72CAE5284B}" presName="rootComposite" presStyleCnt="0"/>
      <dgm:spPr/>
    </dgm:pt>
    <dgm:pt modelId="{023FB8BD-8B90-E645-8F65-495E870CFA11}" type="pres">
      <dgm:prSet presAssocID="{6B3673FC-EBFF-BC4C-8C3D-AB72CAE5284B}" presName="rootText" presStyleLbl="node2" presStyleIdx="8" presStyleCnt="9" custLinFactX="-100000" custLinFactY="80685" custLinFactNeighborX="-171040" custLinFactNeighborY="100000">
        <dgm:presLayoutVars>
          <dgm:chPref val="3"/>
        </dgm:presLayoutVars>
      </dgm:prSet>
      <dgm:spPr/>
      <dgm:t>
        <a:bodyPr/>
        <a:lstStyle/>
        <a:p>
          <a:endParaRPr lang="en-US"/>
        </a:p>
      </dgm:t>
    </dgm:pt>
    <dgm:pt modelId="{4243559D-119C-F34E-9C9B-92DA90307105}" type="pres">
      <dgm:prSet presAssocID="{6B3673FC-EBFF-BC4C-8C3D-AB72CAE5284B}" presName="rootConnector" presStyleLbl="node2" presStyleIdx="8" presStyleCnt="9"/>
      <dgm:spPr/>
      <dgm:t>
        <a:bodyPr/>
        <a:lstStyle/>
        <a:p>
          <a:endParaRPr lang="en-US"/>
        </a:p>
      </dgm:t>
    </dgm:pt>
    <dgm:pt modelId="{8459771D-91AB-AE4E-B3AB-F3E9C93B6EF7}" type="pres">
      <dgm:prSet presAssocID="{6B3673FC-EBFF-BC4C-8C3D-AB72CAE5284B}" presName="hierChild4" presStyleCnt="0"/>
      <dgm:spPr/>
    </dgm:pt>
    <dgm:pt modelId="{6E52CE04-0A0F-5B4D-8EC0-1516E054ED2E}" type="pres">
      <dgm:prSet presAssocID="{6B3673FC-EBFF-BC4C-8C3D-AB72CAE5284B}" presName="hierChild5" presStyleCnt="0"/>
      <dgm:spPr/>
    </dgm:pt>
    <dgm:pt modelId="{FE017923-5EEC-E542-870A-34DA84591F43}" type="pres">
      <dgm:prSet presAssocID="{39FF59AC-E83D-0F42-9F33-C0B66347FC3D}" presName="hierChild3" presStyleCnt="0"/>
      <dgm:spPr/>
    </dgm:pt>
  </dgm:ptLst>
  <dgm:cxnLst>
    <dgm:cxn modelId="{5E892290-888B-6E43-9E58-BB2E4DCCE848}" type="presOf" srcId="{138F1BE7-5988-B447-B869-2473737D9FCC}" destId="{E7CE3DE0-05D2-224C-985E-FD3D503E574B}" srcOrd="0" destOrd="0" presId="urn:microsoft.com/office/officeart/2005/8/layout/orgChart1"/>
    <dgm:cxn modelId="{D95D8536-99FE-4B44-A604-2664F0EE3FCE}" srcId="{277482FF-A4C2-D947-85B7-EEA42498FD0C}" destId="{782D7432-4DB0-7547-88CD-4BB79C3B27BD}" srcOrd="1" destOrd="0" parTransId="{87AD732F-E21A-5240-9814-16567C3015E6}" sibTransId="{194A79D0-437B-F244-8583-587EA2390BC7}"/>
    <dgm:cxn modelId="{7068AD9F-600D-BD41-9DEB-7B844215FA3E}" type="presOf" srcId="{277482FF-A4C2-D947-85B7-EEA42498FD0C}" destId="{559DAFF2-9F1D-9E42-8A50-156AFB22EDE0}" srcOrd="1" destOrd="0" presId="urn:microsoft.com/office/officeart/2005/8/layout/orgChart1"/>
    <dgm:cxn modelId="{BFB8E02A-1E04-F441-81C2-EF1B51DF9E97}" type="presOf" srcId="{39FF59AC-E83D-0F42-9F33-C0B66347FC3D}" destId="{C60D97C8-2D02-4745-9F6B-19CF250B9DFF}" srcOrd="1" destOrd="0" presId="urn:microsoft.com/office/officeart/2005/8/layout/orgChart1"/>
    <dgm:cxn modelId="{8FA189C2-B6D9-4149-863D-CE47F8F0D9B1}" type="presOf" srcId="{1599E5A9-4BFC-554F-876B-9EC5C4DD1CAC}" destId="{908FEC24-D884-294B-A1EB-05236D1C5820}" srcOrd="0" destOrd="0" presId="urn:microsoft.com/office/officeart/2005/8/layout/orgChart1"/>
    <dgm:cxn modelId="{E0BFBEA5-35D9-F543-A6BD-FB1E3F55EE0F}" type="presOf" srcId="{277482FF-A4C2-D947-85B7-EEA42498FD0C}" destId="{DF3E2CBA-9168-A845-B52C-4302DD179DFF}" srcOrd="0" destOrd="0" presId="urn:microsoft.com/office/officeart/2005/8/layout/orgChart1"/>
    <dgm:cxn modelId="{58469BDD-3357-7E48-89E0-6063903C69E0}" type="presOf" srcId="{2DFEB955-9570-0742-88DC-5293CA9DABCB}" destId="{181A4C53-BF33-A443-8401-C24CA686EEC5}" srcOrd="0" destOrd="0" presId="urn:microsoft.com/office/officeart/2005/8/layout/orgChart1"/>
    <dgm:cxn modelId="{C8E91A01-E139-C243-ADE5-81D3F186E991}" type="presOf" srcId="{43F761C7-D85F-7341-9923-DBD6BD1E9EB9}" destId="{F601C782-3247-4F4A-90C9-83694ED76D18}" srcOrd="0" destOrd="0" presId="urn:microsoft.com/office/officeart/2005/8/layout/orgChart1"/>
    <dgm:cxn modelId="{460255C9-B2E1-8848-B737-7BBB12E91B1A}" type="presOf" srcId="{258249E4-2A4F-9A41-9204-C80D72DD5BE9}" destId="{EBF52B2B-2F54-A541-9A38-BE1C36DA711A}" srcOrd="0" destOrd="0" presId="urn:microsoft.com/office/officeart/2005/8/layout/orgChart1"/>
    <dgm:cxn modelId="{F147A435-054F-9642-A65D-5BCAE01042C6}" type="presOf" srcId="{904AB498-825C-0544-8A46-B02CA13F7F39}" destId="{F3046BD6-B80A-054F-BA97-8A85F74C50BB}" srcOrd="0" destOrd="0" presId="urn:microsoft.com/office/officeart/2005/8/layout/orgChart1"/>
    <dgm:cxn modelId="{3B335136-7B11-E04A-ADDF-E2EC23E1F12F}" type="presOf" srcId="{782D7432-4DB0-7547-88CD-4BB79C3B27BD}" destId="{36084E34-D6A7-2447-A4D9-A71BA02F1AB1}" srcOrd="1" destOrd="0" presId="urn:microsoft.com/office/officeart/2005/8/layout/orgChart1"/>
    <dgm:cxn modelId="{534AB8D2-4912-1A4B-A882-50262FC4633B}" srcId="{277482FF-A4C2-D947-85B7-EEA42498FD0C}" destId="{138F1BE7-5988-B447-B869-2473737D9FCC}" srcOrd="0" destOrd="0" parTransId="{2DFEB955-9570-0742-88DC-5293CA9DABCB}" sibTransId="{EE0F5AC4-E4D3-1A48-9846-0B55FC9907C8}"/>
    <dgm:cxn modelId="{80EEF386-C9AC-4B4C-A00C-2D40E1BEADDF}" type="presOf" srcId="{E93D551D-8E9A-F04F-AAAE-D867E7FE7FF4}" destId="{C0130A9F-3F04-194E-A398-1CD5C69425C8}" srcOrd="1" destOrd="0" presId="urn:microsoft.com/office/officeart/2005/8/layout/orgChart1"/>
    <dgm:cxn modelId="{D9400A69-7A9E-3A44-96BA-0D1039BA233E}" type="presOf" srcId="{5DD9D948-1FA1-AE4C-8931-E4C326306D3A}" destId="{324E11E9-83AF-8B46-8F32-AE21695F357C}" srcOrd="1" destOrd="0" presId="urn:microsoft.com/office/officeart/2005/8/layout/orgChart1"/>
    <dgm:cxn modelId="{D81121B6-76C1-C548-A919-26C4E9A90FEE}" srcId="{258249E4-2A4F-9A41-9204-C80D72DD5BE9}" destId="{39FF59AC-E83D-0F42-9F33-C0B66347FC3D}" srcOrd="1" destOrd="0" parTransId="{C2B3E47A-58CE-E745-95AB-A2DA29755D54}" sibTransId="{EF61C18D-0008-6E4B-BD34-D1977E941D6B}"/>
    <dgm:cxn modelId="{25C1B70B-F6D8-6343-BA04-62910779E7CB}" type="presOf" srcId="{F714D94C-3460-BA4D-8324-63F31240B111}" destId="{5B2C309C-2F50-1548-B590-97196382B7B7}" srcOrd="0" destOrd="0" presId="urn:microsoft.com/office/officeart/2005/8/layout/orgChart1"/>
    <dgm:cxn modelId="{89439DB1-9098-7844-966F-D514507B0056}" type="presOf" srcId="{E6A7D134-466E-8643-B1C1-CFD22A8E204B}" destId="{8E435199-A439-9440-88F4-F26426860CC9}" srcOrd="0" destOrd="0" presId="urn:microsoft.com/office/officeart/2005/8/layout/orgChart1"/>
    <dgm:cxn modelId="{CC9FA2DA-4637-4340-A4D6-A6E4366A572C}" srcId="{277482FF-A4C2-D947-85B7-EEA42498FD0C}" destId="{109CE5BC-8C82-5348-9A1F-3E771FAB430D}" srcOrd="3" destOrd="0" parTransId="{F35BAC7A-7DE6-5442-841E-8CEDE8C871D7}" sibTransId="{BB33F5CC-74E7-904C-9D28-4326B70EFC81}"/>
    <dgm:cxn modelId="{D18665CC-0DD5-F24C-B37E-27F31F777405}" type="presOf" srcId="{457B9692-884F-CD48-A35C-CFC25EBB61EE}" destId="{B3FE0D3E-FEAC-864C-9314-A4313DFD68C7}" srcOrd="0" destOrd="0" presId="urn:microsoft.com/office/officeart/2005/8/layout/orgChart1"/>
    <dgm:cxn modelId="{4FB9B7B5-C795-D342-B6AC-FED3881AEC75}" type="presOf" srcId="{138F1BE7-5988-B447-B869-2473737D9FCC}" destId="{32EAD56F-26EC-1342-B687-818C5C98AA00}" srcOrd="1" destOrd="0" presId="urn:microsoft.com/office/officeart/2005/8/layout/orgChart1"/>
    <dgm:cxn modelId="{BBC1859D-6202-5C49-9B5F-D7EED1C5E401}" type="presOf" srcId="{5DD9D948-1FA1-AE4C-8931-E4C326306D3A}" destId="{FEF001E1-E68F-094C-B9B1-914A53D61A33}" srcOrd="0" destOrd="0" presId="urn:microsoft.com/office/officeart/2005/8/layout/orgChart1"/>
    <dgm:cxn modelId="{F4557C54-22A3-D84F-BCCD-16BEAB14A845}" type="presOf" srcId="{53DCB2CF-76E5-2A4D-8415-D41F74837B3E}" destId="{91BFC027-29D4-E847-A223-840205DB27B7}" srcOrd="0" destOrd="0" presId="urn:microsoft.com/office/officeart/2005/8/layout/orgChart1"/>
    <dgm:cxn modelId="{967C5DBA-E8CD-804B-A669-104166F4D918}" type="presOf" srcId="{109CE5BC-8C82-5348-9A1F-3E771FAB430D}" destId="{C3AF78DF-AF11-364B-9620-36776EB97C82}" srcOrd="1" destOrd="0" presId="urn:microsoft.com/office/officeart/2005/8/layout/orgChart1"/>
    <dgm:cxn modelId="{25722CF0-9899-3742-9077-27F29061263A}" type="presOf" srcId="{85F70271-E6ED-2B44-BA46-157A54CD7BBF}" destId="{2B9F78DB-AD4D-1C4C-AD0B-0A8D7DB5FBCE}" srcOrd="0" destOrd="0" presId="urn:microsoft.com/office/officeart/2005/8/layout/orgChart1"/>
    <dgm:cxn modelId="{881DE5D3-F9F1-654E-BE8D-746DE57ED0CE}" srcId="{258249E4-2A4F-9A41-9204-C80D72DD5BE9}" destId="{277482FF-A4C2-D947-85B7-EEA42498FD0C}" srcOrd="0" destOrd="0" parTransId="{62C44D2E-9200-594B-A08D-F0E928D5DBEA}" sibTransId="{CA3C4792-64BC-5D48-89FF-733CF9DE890D}"/>
    <dgm:cxn modelId="{BAC523E6-5F95-4E4C-8406-0CB8B7530A66}" type="presOf" srcId="{39FF59AC-E83D-0F42-9F33-C0B66347FC3D}" destId="{84EA8C3F-F279-9446-8652-C5AFEB362E30}" srcOrd="0" destOrd="0" presId="urn:microsoft.com/office/officeart/2005/8/layout/orgChart1"/>
    <dgm:cxn modelId="{69E301BA-D395-1C40-8148-B215CC772C61}" srcId="{39FF59AC-E83D-0F42-9F33-C0B66347FC3D}" destId="{5DD9D948-1FA1-AE4C-8931-E4C326306D3A}" srcOrd="2" destOrd="0" parTransId="{53DCB2CF-76E5-2A4D-8415-D41F74837B3E}" sibTransId="{AC3E2511-4972-8D4C-BF9B-5800B2761B0E}"/>
    <dgm:cxn modelId="{EDD9A3C8-8F3B-3A4E-8742-05D38F5BB59F}" type="presOf" srcId="{87AD732F-E21A-5240-9814-16567C3015E6}" destId="{25EC518E-E8B6-FF4C-8C7E-4F0681A96AF7}" srcOrd="0" destOrd="0" presId="urn:microsoft.com/office/officeart/2005/8/layout/orgChart1"/>
    <dgm:cxn modelId="{22925AF2-7439-054C-A198-C730AD91B579}" type="presOf" srcId="{904AB498-825C-0544-8A46-B02CA13F7F39}" destId="{FC7BB52C-E083-6F4D-B851-8B65F8772A86}" srcOrd="1" destOrd="0" presId="urn:microsoft.com/office/officeart/2005/8/layout/orgChart1"/>
    <dgm:cxn modelId="{D73B8B1C-2054-DA48-8EF6-740260678E90}" type="presOf" srcId="{F35BAC7A-7DE6-5442-841E-8CEDE8C871D7}" destId="{D89568AF-4799-D84F-92C0-291183A4DB08}" srcOrd="0" destOrd="0" presId="urn:microsoft.com/office/officeart/2005/8/layout/orgChart1"/>
    <dgm:cxn modelId="{8DBE3E2F-0AB6-8C43-8184-FB2C77C9266F}" type="presOf" srcId="{782D7432-4DB0-7547-88CD-4BB79C3B27BD}" destId="{E72F532F-DCDC-3648-AB99-D7A57F55805A}" srcOrd="0" destOrd="0" presId="urn:microsoft.com/office/officeart/2005/8/layout/orgChart1"/>
    <dgm:cxn modelId="{E4AD95DC-9887-8546-BCFE-D7FC377B33BF}" srcId="{39FF59AC-E83D-0F42-9F33-C0B66347FC3D}" destId="{5023DE0B-102E-1344-A589-A3808FD69C90}" srcOrd="1" destOrd="0" parTransId="{457B9692-884F-CD48-A35C-CFC25EBB61EE}" sibTransId="{A87917B0-7319-BB41-9768-90CA7E05D616}"/>
    <dgm:cxn modelId="{D3C4FFED-A82C-274C-B8A8-6DE87ABE5609}" type="presOf" srcId="{5023DE0B-102E-1344-A589-A3808FD69C90}" destId="{DFA917EE-5221-AE41-948B-081D1153A024}" srcOrd="0" destOrd="0" presId="urn:microsoft.com/office/officeart/2005/8/layout/orgChart1"/>
    <dgm:cxn modelId="{A90EE13D-CF18-2A4E-B74A-345A968BCFA2}" type="presOf" srcId="{6B3673FC-EBFF-BC4C-8C3D-AB72CAE5284B}" destId="{4243559D-119C-F34E-9C9B-92DA90307105}" srcOrd="1" destOrd="0" presId="urn:microsoft.com/office/officeart/2005/8/layout/orgChart1"/>
    <dgm:cxn modelId="{353CB69A-D777-7A4E-BE71-7EF8C95F9A7D}" srcId="{39FF59AC-E83D-0F42-9F33-C0B66347FC3D}" destId="{E93D551D-8E9A-F04F-AAAE-D867E7FE7FF4}" srcOrd="3" destOrd="0" parTransId="{1599E5A9-4BFC-554F-876B-9EC5C4DD1CAC}" sibTransId="{4692E58C-9CC3-2C4D-B523-574879EADF5C}"/>
    <dgm:cxn modelId="{E13CFF9B-2BCE-A24D-89C8-F1B36F7CF21A}" type="presOf" srcId="{6B3673FC-EBFF-BC4C-8C3D-AB72CAE5284B}" destId="{023FB8BD-8B90-E645-8F65-495E870CFA11}" srcOrd="0" destOrd="0" presId="urn:microsoft.com/office/officeart/2005/8/layout/orgChart1"/>
    <dgm:cxn modelId="{57165D15-021F-8B42-A2F2-D4ED02E5E32C}" type="presOf" srcId="{E93D551D-8E9A-F04F-AAAE-D867E7FE7FF4}" destId="{448F8382-89CF-7641-9838-9B87C996BDC2}" srcOrd="0" destOrd="0" presId="urn:microsoft.com/office/officeart/2005/8/layout/orgChart1"/>
    <dgm:cxn modelId="{AFE9EA6E-7E35-C44F-AEAC-24F5E707FB08}" type="presOf" srcId="{5023DE0B-102E-1344-A589-A3808FD69C90}" destId="{5076582E-84B0-5249-A4CA-EC5C0FAA8E71}" srcOrd="1" destOrd="0" presId="urn:microsoft.com/office/officeart/2005/8/layout/orgChart1"/>
    <dgm:cxn modelId="{67416B28-098E-6142-BF7B-1CC9F5D3503A}" srcId="{39FF59AC-E83D-0F42-9F33-C0B66347FC3D}" destId="{904AB498-825C-0544-8A46-B02CA13F7F39}" srcOrd="0" destOrd="0" parTransId="{43F761C7-D85F-7341-9923-DBD6BD1E9EB9}" sibTransId="{13AF977C-1E60-6740-A324-694CC3AA29C9}"/>
    <dgm:cxn modelId="{75D0F25D-1FBD-ED47-952B-10B7072FE511}" srcId="{39FF59AC-E83D-0F42-9F33-C0B66347FC3D}" destId="{6B3673FC-EBFF-BC4C-8C3D-AB72CAE5284B}" srcOrd="4" destOrd="0" parTransId="{E6A7D134-466E-8643-B1C1-CFD22A8E204B}" sibTransId="{16294AB6-EBF4-0843-9BD7-70FEBB3819EE}"/>
    <dgm:cxn modelId="{0E1F8A48-6B33-D14C-B96C-EF3B8CE7FC25}" type="presOf" srcId="{109CE5BC-8C82-5348-9A1F-3E771FAB430D}" destId="{8ADF453E-340A-594C-AE9F-EDCAB0416759}" srcOrd="0" destOrd="0" presId="urn:microsoft.com/office/officeart/2005/8/layout/orgChart1"/>
    <dgm:cxn modelId="{A588B4F5-F79C-DA4D-948A-7C3418D6848F}" srcId="{277482FF-A4C2-D947-85B7-EEA42498FD0C}" destId="{85F70271-E6ED-2B44-BA46-157A54CD7BBF}" srcOrd="2" destOrd="0" parTransId="{F714D94C-3460-BA4D-8324-63F31240B111}" sibTransId="{E8E4C873-F62C-E84A-8C86-7ACB27205F47}"/>
    <dgm:cxn modelId="{4F34A77C-024E-4843-871D-AB499E6DE669}" type="presOf" srcId="{85F70271-E6ED-2B44-BA46-157A54CD7BBF}" destId="{F82A17D1-967F-0745-96F0-AC0760A38ED2}" srcOrd="1" destOrd="0" presId="urn:microsoft.com/office/officeart/2005/8/layout/orgChart1"/>
    <dgm:cxn modelId="{19ADAE78-0BA8-864E-891F-E9A3DB55FA0C}" type="presParOf" srcId="{EBF52B2B-2F54-A541-9A38-BE1C36DA711A}" destId="{DE9569D4-331D-BA42-8635-451EEE06584E}" srcOrd="0" destOrd="0" presId="urn:microsoft.com/office/officeart/2005/8/layout/orgChart1"/>
    <dgm:cxn modelId="{5A4E4BBC-7570-EA48-BD73-814389DCCA5D}" type="presParOf" srcId="{DE9569D4-331D-BA42-8635-451EEE06584E}" destId="{AB941F77-1E28-714F-A3F2-592C7C116EB6}" srcOrd="0" destOrd="0" presId="urn:microsoft.com/office/officeart/2005/8/layout/orgChart1"/>
    <dgm:cxn modelId="{EDEA612F-69E3-D949-B5FF-BA08374A6502}" type="presParOf" srcId="{AB941F77-1E28-714F-A3F2-592C7C116EB6}" destId="{DF3E2CBA-9168-A845-B52C-4302DD179DFF}" srcOrd="0" destOrd="0" presId="urn:microsoft.com/office/officeart/2005/8/layout/orgChart1"/>
    <dgm:cxn modelId="{E83A234B-AC8B-E84A-AE44-C381169823D0}" type="presParOf" srcId="{AB941F77-1E28-714F-A3F2-592C7C116EB6}" destId="{559DAFF2-9F1D-9E42-8A50-156AFB22EDE0}" srcOrd="1" destOrd="0" presId="urn:microsoft.com/office/officeart/2005/8/layout/orgChart1"/>
    <dgm:cxn modelId="{31A5C04D-085E-BB4A-8894-46B1E12363CE}" type="presParOf" srcId="{DE9569D4-331D-BA42-8635-451EEE06584E}" destId="{36F14B25-91D5-2F44-A2B6-51DBC2E58C13}" srcOrd="1" destOrd="0" presId="urn:microsoft.com/office/officeart/2005/8/layout/orgChart1"/>
    <dgm:cxn modelId="{622A5A82-DBD7-9445-8F1F-B7E7FC08EEB6}" type="presParOf" srcId="{36F14B25-91D5-2F44-A2B6-51DBC2E58C13}" destId="{181A4C53-BF33-A443-8401-C24CA686EEC5}" srcOrd="0" destOrd="0" presId="urn:microsoft.com/office/officeart/2005/8/layout/orgChart1"/>
    <dgm:cxn modelId="{2130D495-00EA-9849-857A-108AE9935E89}" type="presParOf" srcId="{36F14B25-91D5-2F44-A2B6-51DBC2E58C13}" destId="{FB278610-EECD-0247-AFE1-A153FCF5A02D}" srcOrd="1" destOrd="0" presId="urn:microsoft.com/office/officeart/2005/8/layout/orgChart1"/>
    <dgm:cxn modelId="{09D650C4-04E6-C840-97B7-F74CB4945DF8}" type="presParOf" srcId="{FB278610-EECD-0247-AFE1-A153FCF5A02D}" destId="{64A73960-8112-0943-ACB2-19AC129DEB7C}" srcOrd="0" destOrd="0" presId="urn:microsoft.com/office/officeart/2005/8/layout/orgChart1"/>
    <dgm:cxn modelId="{3D2284EA-3743-9C48-A976-446F86069D1B}" type="presParOf" srcId="{64A73960-8112-0943-ACB2-19AC129DEB7C}" destId="{E7CE3DE0-05D2-224C-985E-FD3D503E574B}" srcOrd="0" destOrd="0" presId="urn:microsoft.com/office/officeart/2005/8/layout/orgChart1"/>
    <dgm:cxn modelId="{FCEFA3F9-93F5-FC4B-BD84-44E4D42F60B6}" type="presParOf" srcId="{64A73960-8112-0943-ACB2-19AC129DEB7C}" destId="{32EAD56F-26EC-1342-B687-818C5C98AA00}" srcOrd="1" destOrd="0" presId="urn:microsoft.com/office/officeart/2005/8/layout/orgChart1"/>
    <dgm:cxn modelId="{463794A0-833C-DF40-94A0-DE3C034DF1B4}" type="presParOf" srcId="{FB278610-EECD-0247-AFE1-A153FCF5A02D}" destId="{866CD30D-7190-AB4D-AE18-BE0ED87FAACE}" srcOrd="1" destOrd="0" presId="urn:microsoft.com/office/officeart/2005/8/layout/orgChart1"/>
    <dgm:cxn modelId="{9D64CF57-3005-8343-A7F3-ABC43C6F0161}" type="presParOf" srcId="{FB278610-EECD-0247-AFE1-A153FCF5A02D}" destId="{0ADAD86C-1ABE-0740-9C31-5F7668E57E51}" srcOrd="2" destOrd="0" presId="urn:microsoft.com/office/officeart/2005/8/layout/orgChart1"/>
    <dgm:cxn modelId="{D7B61AD9-1C1B-E942-A234-9EB0F24E9CDE}" type="presParOf" srcId="{36F14B25-91D5-2F44-A2B6-51DBC2E58C13}" destId="{25EC518E-E8B6-FF4C-8C7E-4F0681A96AF7}" srcOrd="2" destOrd="0" presId="urn:microsoft.com/office/officeart/2005/8/layout/orgChart1"/>
    <dgm:cxn modelId="{F108C33B-0FDB-BD45-8AB9-00B6936B0355}" type="presParOf" srcId="{36F14B25-91D5-2F44-A2B6-51DBC2E58C13}" destId="{56ADB2EA-AC62-6F42-9332-9556B992BE26}" srcOrd="3" destOrd="0" presId="urn:microsoft.com/office/officeart/2005/8/layout/orgChart1"/>
    <dgm:cxn modelId="{EC9CF5AD-BCC1-C34B-8ACB-0F2F0134CC80}" type="presParOf" srcId="{56ADB2EA-AC62-6F42-9332-9556B992BE26}" destId="{67BDB25D-07C9-1446-9684-3130258E0857}" srcOrd="0" destOrd="0" presId="urn:microsoft.com/office/officeart/2005/8/layout/orgChart1"/>
    <dgm:cxn modelId="{638F7066-D372-9C40-AF9D-9DFB1D56AA99}" type="presParOf" srcId="{67BDB25D-07C9-1446-9684-3130258E0857}" destId="{E72F532F-DCDC-3648-AB99-D7A57F55805A}" srcOrd="0" destOrd="0" presId="urn:microsoft.com/office/officeart/2005/8/layout/orgChart1"/>
    <dgm:cxn modelId="{94878A14-0995-BB41-8358-8502F005A214}" type="presParOf" srcId="{67BDB25D-07C9-1446-9684-3130258E0857}" destId="{36084E34-D6A7-2447-A4D9-A71BA02F1AB1}" srcOrd="1" destOrd="0" presId="urn:microsoft.com/office/officeart/2005/8/layout/orgChart1"/>
    <dgm:cxn modelId="{9FFE9A37-821A-3248-90EB-DFB3C39CD66B}" type="presParOf" srcId="{56ADB2EA-AC62-6F42-9332-9556B992BE26}" destId="{232A936B-5FDD-004A-A9AE-8382650E3FD0}" srcOrd="1" destOrd="0" presId="urn:microsoft.com/office/officeart/2005/8/layout/orgChart1"/>
    <dgm:cxn modelId="{5A4EAA4C-33E4-CE4B-9615-FE61E5A43B05}" type="presParOf" srcId="{56ADB2EA-AC62-6F42-9332-9556B992BE26}" destId="{ACCB4F2F-7712-3244-89C9-ABC333241B71}" srcOrd="2" destOrd="0" presId="urn:microsoft.com/office/officeart/2005/8/layout/orgChart1"/>
    <dgm:cxn modelId="{C9CDE722-263A-424A-928A-32B0AFCBE9D4}" type="presParOf" srcId="{36F14B25-91D5-2F44-A2B6-51DBC2E58C13}" destId="{5B2C309C-2F50-1548-B590-97196382B7B7}" srcOrd="4" destOrd="0" presId="urn:microsoft.com/office/officeart/2005/8/layout/orgChart1"/>
    <dgm:cxn modelId="{A33DF536-A068-BB45-A4ED-4584232FE0E5}" type="presParOf" srcId="{36F14B25-91D5-2F44-A2B6-51DBC2E58C13}" destId="{86FC47F6-AEB6-4B45-8B58-FBB6E21C0099}" srcOrd="5" destOrd="0" presId="urn:microsoft.com/office/officeart/2005/8/layout/orgChart1"/>
    <dgm:cxn modelId="{97ED04F1-3B63-9248-8D01-A7229BA1EE68}" type="presParOf" srcId="{86FC47F6-AEB6-4B45-8B58-FBB6E21C0099}" destId="{A62CC85A-91BF-0340-87B5-F18D80739FED}" srcOrd="0" destOrd="0" presId="urn:microsoft.com/office/officeart/2005/8/layout/orgChart1"/>
    <dgm:cxn modelId="{EF7299BE-6459-D049-9541-2E9203865132}" type="presParOf" srcId="{A62CC85A-91BF-0340-87B5-F18D80739FED}" destId="{2B9F78DB-AD4D-1C4C-AD0B-0A8D7DB5FBCE}" srcOrd="0" destOrd="0" presId="urn:microsoft.com/office/officeart/2005/8/layout/orgChart1"/>
    <dgm:cxn modelId="{616F60E1-4AC5-0F48-9865-9F1F54ACC379}" type="presParOf" srcId="{A62CC85A-91BF-0340-87B5-F18D80739FED}" destId="{F82A17D1-967F-0745-96F0-AC0760A38ED2}" srcOrd="1" destOrd="0" presId="urn:microsoft.com/office/officeart/2005/8/layout/orgChart1"/>
    <dgm:cxn modelId="{75F24FC1-8543-9E4F-84DF-5FAF340F48EA}" type="presParOf" srcId="{86FC47F6-AEB6-4B45-8B58-FBB6E21C0099}" destId="{F5EBAC7C-AE29-D841-B626-C83B710F3BAC}" srcOrd="1" destOrd="0" presId="urn:microsoft.com/office/officeart/2005/8/layout/orgChart1"/>
    <dgm:cxn modelId="{DD715400-59AD-3C45-A50F-97D6F94C963A}" type="presParOf" srcId="{86FC47F6-AEB6-4B45-8B58-FBB6E21C0099}" destId="{21BEC01E-1449-304A-9D97-DC4DF532C343}" srcOrd="2" destOrd="0" presId="urn:microsoft.com/office/officeart/2005/8/layout/orgChart1"/>
    <dgm:cxn modelId="{8F21A8AF-EE4E-7845-914D-0C55747BE8DF}" type="presParOf" srcId="{36F14B25-91D5-2F44-A2B6-51DBC2E58C13}" destId="{D89568AF-4799-D84F-92C0-291183A4DB08}" srcOrd="6" destOrd="0" presId="urn:microsoft.com/office/officeart/2005/8/layout/orgChart1"/>
    <dgm:cxn modelId="{840BF335-A8BE-8941-BF2D-FF514EAA3DB4}" type="presParOf" srcId="{36F14B25-91D5-2F44-A2B6-51DBC2E58C13}" destId="{8F607247-F12F-6C40-AADF-D9D1449B0EF5}" srcOrd="7" destOrd="0" presId="urn:microsoft.com/office/officeart/2005/8/layout/orgChart1"/>
    <dgm:cxn modelId="{AB1360BC-013C-FC45-A210-94AF1304EBC6}" type="presParOf" srcId="{8F607247-F12F-6C40-AADF-D9D1449B0EF5}" destId="{997D4957-24AD-FF4A-AC0C-FC5BE969CCF8}" srcOrd="0" destOrd="0" presId="urn:microsoft.com/office/officeart/2005/8/layout/orgChart1"/>
    <dgm:cxn modelId="{CE4CEC4B-CF46-EB42-BE3C-08643B76DF52}" type="presParOf" srcId="{997D4957-24AD-FF4A-AC0C-FC5BE969CCF8}" destId="{8ADF453E-340A-594C-AE9F-EDCAB0416759}" srcOrd="0" destOrd="0" presId="urn:microsoft.com/office/officeart/2005/8/layout/orgChart1"/>
    <dgm:cxn modelId="{8EC1EEF2-9090-E544-A5C4-E5405402109B}" type="presParOf" srcId="{997D4957-24AD-FF4A-AC0C-FC5BE969CCF8}" destId="{C3AF78DF-AF11-364B-9620-36776EB97C82}" srcOrd="1" destOrd="0" presId="urn:microsoft.com/office/officeart/2005/8/layout/orgChart1"/>
    <dgm:cxn modelId="{E1A577E9-26DB-4A43-A421-FFB35720B548}" type="presParOf" srcId="{8F607247-F12F-6C40-AADF-D9D1449B0EF5}" destId="{8ED4A76E-8B36-DB4B-A638-06C61DDDD40F}" srcOrd="1" destOrd="0" presId="urn:microsoft.com/office/officeart/2005/8/layout/orgChart1"/>
    <dgm:cxn modelId="{66302FFF-27E0-3149-B3FD-EE165CE17FCC}" type="presParOf" srcId="{8F607247-F12F-6C40-AADF-D9D1449B0EF5}" destId="{B838F286-E79C-0C43-8C60-A7818D68E481}" srcOrd="2" destOrd="0" presId="urn:microsoft.com/office/officeart/2005/8/layout/orgChart1"/>
    <dgm:cxn modelId="{57784F78-C5F1-5D4C-B366-B84B913859C4}" type="presParOf" srcId="{DE9569D4-331D-BA42-8635-451EEE06584E}" destId="{F5DFCC27-1826-D349-AC0A-19AB1D316FB4}" srcOrd="2" destOrd="0" presId="urn:microsoft.com/office/officeart/2005/8/layout/orgChart1"/>
    <dgm:cxn modelId="{0837CC6A-054E-0144-BFA4-55982CAF2BDE}" type="presParOf" srcId="{EBF52B2B-2F54-A541-9A38-BE1C36DA711A}" destId="{9EB06FE1-FDD8-2649-930C-2CC91D8DFFB7}" srcOrd="1" destOrd="0" presId="urn:microsoft.com/office/officeart/2005/8/layout/orgChart1"/>
    <dgm:cxn modelId="{AA18F009-6B0E-AA49-BF20-E3366871E4AE}" type="presParOf" srcId="{9EB06FE1-FDD8-2649-930C-2CC91D8DFFB7}" destId="{DACD4248-5CD4-0F40-A926-23FA05EB289C}" srcOrd="0" destOrd="0" presId="urn:microsoft.com/office/officeart/2005/8/layout/orgChart1"/>
    <dgm:cxn modelId="{8B0FC22A-7B5A-7049-A10A-DEA55E9D48B1}" type="presParOf" srcId="{DACD4248-5CD4-0F40-A926-23FA05EB289C}" destId="{84EA8C3F-F279-9446-8652-C5AFEB362E30}" srcOrd="0" destOrd="0" presId="urn:microsoft.com/office/officeart/2005/8/layout/orgChart1"/>
    <dgm:cxn modelId="{AC93D291-34B5-1A4C-AF68-AFCA98A8F91D}" type="presParOf" srcId="{DACD4248-5CD4-0F40-A926-23FA05EB289C}" destId="{C60D97C8-2D02-4745-9F6B-19CF250B9DFF}" srcOrd="1" destOrd="0" presId="urn:microsoft.com/office/officeart/2005/8/layout/orgChart1"/>
    <dgm:cxn modelId="{041C3298-8D82-734B-8F8E-49E3D78FF177}" type="presParOf" srcId="{9EB06FE1-FDD8-2649-930C-2CC91D8DFFB7}" destId="{232DA6CA-E9C5-1E4B-B2E5-2D51B9E358D0}" srcOrd="1" destOrd="0" presId="urn:microsoft.com/office/officeart/2005/8/layout/orgChart1"/>
    <dgm:cxn modelId="{296F1162-87BB-4741-9923-BB96164CA874}" type="presParOf" srcId="{232DA6CA-E9C5-1E4B-B2E5-2D51B9E358D0}" destId="{F601C782-3247-4F4A-90C9-83694ED76D18}" srcOrd="0" destOrd="0" presId="urn:microsoft.com/office/officeart/2005/8/layout/orgChart1"/>
    <dgm:cxn modelId="{9E03F115-AE0F-6540-B7CD-B3D68CAE7032}" type="presParOf" srcId="{232DA6CA-E9C5-1E4B-B2E5-2D51B9E358D0}" destId="{549FFDA9-2E40-1641-9AA8-634C91D74690}" srcOrd="1" destOrd="0" presId="urn:microsoft.com/office/officeart/2005/8/layout/orgChart1"/>
    <dgm:cxn modelId="{60F5EBC7-9F02-7E48-9C78-38F6B9AD8C3B}" type="presParOf" srcId="{549FFDA9-2E40-1641-9AA8-634C91D74690}" destId="{D03798A3-FF62-3A4D-9038-F7E8869524DC}" srcOrd="0" destOrd="0" presId="urn:microsoft.com/office/officeart/2005/8/layout/orgChart1"/>
    <dgm:cxn modelId="{ED1CAD9D-187A-614A-86B1-3489C0FC2EFD}" type="presParOf" srcId="{D03798A3-FF62-3A4D-9038-F7E8869524DC}" destId="{F3046BD6-B80A-054F-BA97-8A85F74C50BB}" srcOrd="0" destOrd="0" presId="urn:microsoft.com/office/officeart/2005/8/layout/orgChart1"/>
    <dgm:cxn modelId="{33FA5DE2-17BD-EE44-BE10-A11230114030}" type="presParOf" srcId="{D03798A3-FF62-3A4D-9038-F7E8869524DC}" destId="{FC7BB52C-E083-6F4D-B851-8B65F8772A86}" srcOrd="1" destOrd="0" presId="urn:microsoft.com/office/officeart/2005/8/layout/orgChart1"/>
    <dgm:cxn modelId="{E241F259-CF11-7844-9E69-B5806C608654}" type="presParOf" srcId="{549FFDA9-2E40-1641-9AA8-634C91D74690}" destId="{FD14CA06-8E35-F841-9C7B-0F9E3D8C4C2B}" srcOrd="1" destOrd="0" presId="urn:microsoft.com/office/officeart/2005/8/layout/orgChart1"/>
    <dgm:cxn modelId="{B11FE96B-10B1-0B4B-8210-F522CD02C6FF}" type="presParOf" srcId="{549FFDA9-2E40-1641-9AA8-634C91D74690}" destId="{5B10C8D4-87DA-DC4C-A6A7-B03DF6F240FB}" srcOrd="2" destOrd="0" presId="urn:microsoft.com/office/officeart/2005/8/layout/orgChart1"/>
    <dgm:cxn modelId="{0330C65D-EAC6-5742-8504-738EEBE2E0D2}" type="presParOf" srcId="{232DA6CA-E9C5-1E4B-B2E5-2D51B9E358D0}" destId="{B3FE0D3E-FEAC-864C-9314-A4313DFD68C7}" srcOrd="2" destOrd="0" presId="urn:microsoft.com/office/officeart/2005/8/layout/orgChart1"/>
    <dgm:cxn modelId="{2B010762-C940-0542-9D32-ED0193F1805B}" type="presParOf" srcId="{232DA6CA-E9C5-1E4B-B2E5-2D51B9E358D0}" destId="{7DF21FC0-2980-9F43-B9A7-4108A4BB924F}" srcOrd="3" destOrd="0" presId="urn:microsoft.com/office/officeart/2005/8/layout/orgChart1"/>
    <dgm:cxn modelId="{01579EDC-C777-574B-901C-1FBDC7B311E3}" type="presParOf" srcId="{7DF21FC0-2980-9F43-B9A7-4108A4BB924F}" destId="{33922FFC-7A6E-9244-A120-62D465E77628}" srcOrd="0" destOrd="0" presId="urn:microsoft.com/office/officeart/2005/8/layout/orgChart1"/>
    <dgm:cxn modelId="{83AA59D7-5E2E-EB46-9BA2-5FA971C24C19}" type="presParOf" srcId="{33922FFC-7A6E-9244-A120-62D465E77628}" destId="{DFA917EE-5221-AE41-948B-081D1153A024}" srcOrd="0" destOrd="0" presId="urn:microsoft.com/office/officeart/2005/8/layout/orgChart1"/>
    <dgm:cxn modelId="{8D43636F-FAE8-7B48-902C-001A808ADF83}" type="presParOf" srcId="{33922FFC-7A6E-9244-A120-62D465E77628}" destId="{5076582E-84B0-5249-A4CA-EC5C0FAA8E71}" srcOrd="1" destOrd="0" presId="urn:microsoft.com/office/officeart/2005/8/layout/orgChart1"/>
    <dgm:cxn modelId="{3627FB54-0823-A949-9911-537A87C9C8E9}" type="presParOf" srcId="{7DF21FC0-2980-9F43-B9A7-4108A4BB924F}" destId="{58E6BF8C-6148-9644-9F3C-7E607DE4D2C5}" srcOrd="1" destOrd="0" presId="urn:microsoft.com/office/officeart/2005/8/layout/orgChart1"/>
    <dgm:cxn modelId="{BD7A4098-9221-1A4C-8A0B-D5B623C51894}" type="presParOf" srcId="{7DF21FC0-2980-9F43-B9A7-4108A4BB924F}" destId="{7FDEC578-EE03-C448-B42D-13EA33EF5D41}" srcOrd="2" destOrd="0" presId="urn:microsoft.com/office/officeart/2005/8/layout/orgChart1"/>
    <dgm:cxn modelId="{03F34A00-3944-B548-AF91-EC082D62607A}" type="presParOf" srcId="{232DA6CA-E9C5-1E4B-B2E5-2D51B9E358D0}" destId="{91BFC027-29D4-E847-A223-840205DB27B7}" srcOrd="4" destOrd="0" presId="urn:microsoft.com/office/officeart/2005/8/layout/orgChart1"/>
    <dgm:cxn modelId="{04020AB0-3D88-1640-A17D-7827CD2A9A64}" type="presParOf" srcId="{232DA6CA-E9C5-1E4B-B2E5-2D51B9E358D0}" destId="{C546E813-3F90-464D-9A3E-5EFA91B5DBC8}" srcOrd="5" destOrd="0" presId="urn:microsoft.com/office/officeart/2005/8/layout/orgChart1"/>
    <dgm:cxn modelId="{210530B5-889F-AC40-B163-9127F20FB594}" type="presParOf" srcId="{C546E813-3F90-464D-9A3E-5EFA91B5DBC8}" destId="{F0F9D933-2ED9-6A45-A6C7-3031230F69E6}" srcOrd="0" destOrd="0" presId="urn:microsoft.com/office/officeart/2005/8/layout/orgChart1"/>
    <dgm:cxn modelId="{EEFAE397-DA5A-6146-AA06-55C83978C457}" type="presParOf" srcId="{F0F9D933-2ED9-6A45-A6C7-3031230F69E6}" destId="{FEF001E1-E68F-094C-B9B1-914A53D61A33}" srcOrd="0" destOrd="0" presId="urn:microsoft.com/office/officeart/2005/8/layout/orgChart1"/>
    <dgm:cxn modelId="{A153BC6A-340E-144F-AD4A-C70430388030}" type="presParOf" srcId="{F0F9D933-2ED9-6A45-A6C7-3031230F69E6}" destId="{324E11E9-83AF-8B46-8F32-AE21695F357C}" srcOrd="1" destOrd="0" presId="urn:microsoft.com/office/officeart/2005/8/layout/orgChart1"/>
    <dgm:cxn modelId="{D092FE9D-7514-A047-9520-36615BB7B2A3}" type="presParOf" srcId="{C546E813-3F90-464D-9A3E-5EFA91B5DBC8}" destId="{77AB1590-0DCA-7B4E-8DC7-BF2B45A69DBD}" srcOrd="1" destOrd="0" presId="urn:microsoft.com/office/officeart/2005/8/layout/orgChart1"/>
    <dgm:cxn modelId="{6F5E2D7F-0478-9844-B510-6A6A9E890FD2}" type="presParOf" srcId="{C546E813-3F90-464D-9A3E-5EFA91B5DBC8}" destId="{DAF6CDBF-7026-9943-A73A-E852B19A14E2}" srcOrd="2" destOrd="0" presId="urn:microsoft.com/office/officeart/2005/8/layout/orgChart1"/>
    <dgm:cxn modelId="{85F13E12-C34D-C14D-A9AD-561B173B9B23}" type="presParOf" srcId="{232DA6CA-E9C5-1E4B-B2E5-2D51B9E358D0}" destId="{908FEC24-D884-294B-A1EB-05236D1C5820}" srcOrd="6" destOrd="0" presId="urn:microsoft.com/office/officeart/2005/8/layout/orgChart1"/>
    <dgm:cxn modelId="{20389090-2AB0-9547-AC3A-608580E9E25E}" type="presParOf" srcId="{232DA6CA-E9C5-1E4B-B2E5-2D51B9E358D0}" destId="{DEBE9EA8-2494-3646-A066-854C1B56AFB5}" srcOrd="7" destOrd="0" presId="urn:microsoft.com/office/officeart/2005/8/layout/orgChart1"/>
    <dgm:cxn modelId="{F4053ABD-24F8-F349-900F-AC5BB24BF2D3}" type="presParOf" srcId="{DEBE9EA8-2494-3646-A066-854C1B56AFB5}" destId="{60348606-6EB6-5D46-AF98-888CC34E7416}" srcOrd="0" destOrd="0" presId="urn:microsoft.com/office/officeart/2005/8/layout/orgChart1"/>
    <dgm:cxn modelId="{9FB08717-6DBE-E843-B0DE-9DEA14ECCEB0}" type="presParOf" srcId="{60348606-6EB6-5D46-AF98-888CC34E7416}" destId="{448F8382-89CF-7641-9838-9B87C996BDC2}" srcOrd="0" destOrd="0" presId="urn:microsoft.com/office/officeart/2005/8/layout/orgChart1"/>
    <dgm:cxn modelId="{4EB7E29E-F192-8244-B803-6133E52AD000}" type="presParOf" srcId="{60348606-6EB6-5D46-AF98-888CC34E7416}" destId="{C0130A9F-3F04-194E-A398-1CD5C69425C8}" srcOrd="1" destOrd="0" presId="urn:microsoft.com/office/officeart/2005/8/layout/orgChart1"/>
    <dgm:cxn modelId="{B01D9542-9E6A-B045-96C2-E0FAC8386A6E}" type="presParOf" srcId="{DEBE9EA8-2494-3646-A066-854C1B56AFB5}" destId="{167CB142-F18B-2D4F-9054-E06F9E22A5A2}" srcOrd="1" destOrd="0" presId="urn:microsoft.com/office/officeart/2005/8/layout/orgChart1"/>
    <dgm:cxn modelId="{8A939817-0069-114F-B312-003BF987A672}" type="presParOf" srcId="{DEBE9EA8-2494-3646-A066-854C1B56AFB5}" destId="{EEA2E904-E14E-1B48-BD8E-54759A9BF8AB}" srcOrd="2" destOrd="0" presId="urn:microsoft.com/office/officeart/2005/8/layout/orgChart1"/>
    <dgm:cxn modelId="{E63C8268-DE31-DD4C-98A6-8D12F6A9AE11}" type="presParOf" srcId="{232DA6CA-E9C5-1E4B-B2E5-2D51B9E358D0}" destId="{8E435199-A439-9440-88F4-F26426860CC9}" srcOrd="8" destOrd="0" presId="urn:microsoft.com/office/officeart/2005/8/layout/orgChart1"/>
    <dgm:cxn modelId="{2DBA4A1E-E470-A74C-8B5C-6DEC991EE0AC}" type="presParOf" srcId="{232DA6CA-E9C5-1E4B-B2E5-2D51B9E358D0}" destId="{812B666D-8ED6-B74C-87FB-B8385D2AA821}" srcOrd="9" destOrd="0" presId="urn:microsoft.com/office/officeart/2005/8/layout/orgChart1"/>
    <dgm:cxn modelId="{64EA78CC-4943-CD42-AFD4-531124A8E687}" type="presParOf" srcId="{812B666D-8ED6-B74C-87FB-B8385D2AA821}" destId="{413623BF-2A15-5F48-A1D2-3655AF1C227C}" srcOrd="0" destOrd="0" presId="urn:microsoft.com/office/officeart/2005/8/layout/orgChart1"/>
    <dgm:cxn modelId="{1EDBCEF1-1FB8-DF4A-A386-7E68CA300981}" type="presParOf" srcId="{413623BF-2A15-5F48-A1D2-3655AF1C227C}" destId="{023FB8BD-8B90-E645-8F65-495E870CFA11}" srcOrd="0" destOrd="0" presId="urn:microsoft.com/office/officeart/2005/8/layout/orgChart1"/>
    <dgm:cxn modelId="{DD946FDD-3A08-DC47-AD84-16CAED4D8D2E}" type="presParOf" srcId="{413623BF-2A15-5F48-A1D2-3655AF1C227C}" destId="{4243559D-119C-F34E-9C9B-92DA90307105}" srcOrd="1" destOrd="0" presId="urn:microsoft.com/office/officeart/2005/8/layout/orgChart1"/>
    <dgm:cxn modelId="{811AFE05-8E2A-1543-B91B-3421D607E908}" type="presParOf" srcId="{812B666D-8ED6-B74C-87FB-B8385D2AA821}" destId="{8459771D-91AB-AE4E-B3AB-F3E9C93B6EF7}" srcOrd="1" destOrd="0" presId="urn:microsoft.com/office/officeart/2005/8/layout/orgChart1"/>
    <dgm:cxn modelId="{94C33125-EB73-1C49-B412-7B3061797DED}" type="presParOf" srcId="{812B666D-8ED6-B74C-87FB-B8385D2AA821}" destId="{6E52CE04-0A0F-5B4D-8EC0-1516E054ED2E}" srcOrd="2" destOrd="0" presId="urn:microsoft.com/office/officeart/2005/8/layout/orgChart1"/>
    <dgm:cxn modelId="{D7C3F815-B7F4-D04D-ABDE-A45C3001C3D7}" type="presParOf" srcId="{9EB06FE1-FDD8-2649-930C-2CC91D8DFFB7}" destId="{FE017923-5EEC-E542-870A-34DA84591F43}"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435199-A439-9440-88F4-F26426860CC9}">
      <dsp:nvSpPr>
        <dsp:cNvPr id="0" name=""/>
        <dsp:cNvSpPr/>
      </dsp:nvSpPr>
      <dsp:spPr>
        <a:xfrm>
          <a:off x="4867354" y="3287618"/>
          <a:ext cx="2330115" cy="202200"/>
        </a:xfrm>
        <a:custGeom>
          <a:avLst/>
          <a:gdLst/>
          <a:ahLst/>
          <a:cxnLst/>
          <a:rect l="0" t="0" r="0" b="0"/>
          <a:pathLst>
            <a:path>
              <a:moveTo>
                <a:pt x="0" y="0"/>
              </a:moveTo>
              <a:lnTo>
                <a:pt x="0" y="101100"/>
              </a:lnTo>
              <a:lnTo>
                <a:pt x="2330115" y="101100"/>
              </a:lnTo>
              <a:lnTo>
                <a:pt x="2330115" y="202200"/>
              </a:lnTo>
            </a:path>
          </a:pathLst>
        </a:custGeom>
        <a:noFill/>
        <a:ln w="9525" cap="flat" cmpd="sng" algn="ctr">
          <a:solidFill>
            <a:schemeClr val="dk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08FEC24-D884-294B-A1EB-05236D1C5820}">
      <dsp:nvSpPr>
        <dsp:cNvPr id="0" name=""/>
        <dsp:cNvSpPr/>
      </dsp:nvSpPr>
      <dsp:spPr>
        <a:xfrm>
          <a:off x="4867354" y="3287618"/>
          <a:ext cx="1165057" cy="202200"/>
        </a:xfrm>
        <a:custGeom>
          <a:avLst/>
          <a:gdLst/>
          <a:ahLst/>
          <a:cxnLst/>
          <a:rect l="0" t="0" r="0" b="0"/>
          <a:pathLst>
            <a:path>
              <a:moveTo>
                <a:pt x="0" y="0"/>
              </a:moveTo>
              <a:lnTo>
                <a:pt x="0" y="101100"/>
              </a:lnTo>
              <a:lnTo>
                <a:pt x="1165057" y="101100"/>
              </a:lnTo>
              <a:lnTo>
                <a:pt x="1165057" y="202200"/>
              </a:lnTo>
            </a:path>
          </a:pathLst>
        </a:custGeom>
        <a:noFill/>
        <a:ln w="9525" cap="flat" cmpd="sng" algn="ctr">
          <a:solidFill>
            <a:schemeClr val="dk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1BFC027-29D4-E847-A223-840205DB27B7}">
      <dsp:nvSpPr>
        <dsp:cNvPr id="0" name=""/>
        <dsp:cNvSpPr/>
      </dsp:nvSpPr>
      <dsp:spPr>
        <a:xfrm>
          <a:off x="4821634" y="3287618"/>
          <a:ext cx="91440" cy="202200"/>
        </a:xfrm>
        <a:custGeom>
          <a:avLst/>
          <a:gdLst/>
          <a:ahLst/>
          <a:cxnLst/>
          <a:rect l="0" t="0" r="0" b="0"/>
          <a:pathLst>
            <a:path>
              <a:moveTo>
                <a:pt x="45720" y="0"/>
              </a:moveTo>
              <a:lnTo>
                <a:pt x="45720" y="202200"/>
              </a:lnTo>
            </a:path>
          </a:pathLst>
        </a:custGeom>
        <a:noFill/>
        <a:ln w="9525" cap="flat" cmpd="sng" algn="ctr">
          <a:solidFill>
            <a:schemeClr val="dk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3FE0D3E-FEAC-864C-9314-A4313DFD68C7}">
      <dsp:nvSpPr>
        <dsp:cNvPr id="0" name=""/>
        <dsp:cNvSpPr/>
      </dsp:nvSpPr>
      <dsp:spPr>
        <a:xfrm>
          <a:off x="3702296" y="3287618"/>
          <a:ext cx="1165057" cy="202200"/>
        </a:xfrm>
        <a:custGeom>
          <a:avLst/>
          <a:gdLst/>
          <a:ahLst/>
          <a:cxnLst/>
          <a:rect l="0" t="0" r="0" b="0"/>
          <a:pathLst>
            <a:path>
              <a:moveTo>
                <a:pt x="1165057" y="0"/>
              </a:moveTo>
              <a:lnTo>
                <a:pt x="1165057" y="101100"/>
              </a:lnTo>
              <a:lnTo>
                <a:pt x="0" y="101100"/>
              </a:lnTo>
              <a:lnTo>
                <a:pt x="0" y="202200"/>
              </a:lnTo>
            </a:path>
          </a:pathLst>
        </a:custGeom>
        <a:noFill/>
        <a:ln w="9525" cap="flat" cmpd="sng" algn="ctr">
          <a:solidFill>
            <a:schemeClr val="dk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601C782-3247-4F4A-90C9-83694ED76D18}">
      <dsp:nvSpPr>
        <dsp:cNvPr id="0" name=""/>
        <dsp:cNvSpPr/>
      </dsp:nvSpPr>
      <dsp:spPr>
        <a:xfrm>
          <a:off x="2537239" y="3287618"/>
          <a:ext cx="2330115" cy="202200"/>
        </a:xfrm>
        <a:custGeom>
          <a:avLst/>
          <a:gdLst/>
          <a:ahLst/>
          <a:cxnLst/>
          <a:rect l="0" t="0" r="0" b="0"/>
          <a:pathLst>
            <a:path>
              <a:moveTo>
                <a:pt x="2330115" y="0"/>
              </a:moveTo>
              <a:lnTo>
                <a:pt x="2330115" y="101100"/>
              </a:lnTo>
              <a:lnTo>
                <a:pt x="0" y="101100"/>
              </a:lnTo>
              <a:lnTo>
                <a:pt x="0" y="202200"/>
              </a:lnTo>
            </a:path>
          </a:pathLst>
        </a:custGeom>
        <a:noFill/>
        <a:ln w="9525" cap="flat" cmpd="sng" algn="ctr">
          <a:solidFill>
            <a:schemeClr val="dk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89568AF-4799-D84F-92C0-291183A4DB08}">
      <dsp:nvSpPr>
        <dsp:cNvPr id="0" name=""/>
        <dsp:cNvSpPr/>
      </dsp:nvSpPr>
      <dsp:spPr>
        <a:xfrm>
          <a:off x="2790095" y="1088784"/>
          <a:ext cx="1747586" cy="202200"/>
        </a:xfrm>
        <a:custGeom>
          <a:avLst/>
          <a:gdLst/>
          <a:ahLst/>
          <a:cxnLst/>
          <a:rect l="0" t="0" r="0" b="0"/>
          <a:pathLst>
            <a:path>
              <a:moveTo>
                <a:pt x="0" y="0"/>
              </a:moveTo>
              <a:lnTo>
                <a:pt x="0" y="101100"/>
              </a:lnTo>
              <a:lnTo>
                <a:pt x="1747586" y="101100"/>
              </a:lnTo>
              <a:lnTo>
                <a:pt x="1747586" y="202200"/>
              </a:lnTo>
            </a:path>
          </a:pathLst>
        </a:custGeom>
        <a:noFill/>
        <a:ln w="9525" cap="flat" cmpd="sng" algn="ctr">
          <a:solidFill>
            <a:schemeClr val="dk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B2C309C-2F50-1548-B590-97196382B7B7}">
      <dsp:nvSpPr>
        <dsp:cNvPr id="0" name=""/>
        <dsp:cNvSpPr/>
      </dsp:nvSpPr>
      <dsp:spPr>
        <a:xfrm>
          <a:off x="2790095" y="1088784"/>
          <a:ext cx="538121" cy="198093"/>
        </a:xfrm>
        <a:custGeom>
          <a:avLst/>
          <a:gdLst/>
          <a:ahLst/>
          <a:cxnLst/>
          <a:rect l="0" t="0" r="0" b="0"/>
          <a:pathLst>
            <a:path>
              <a:moveTo>
                <a:pt x="0" y="0"/>
              </a:moveTo>
              <a:lnTo>
                <a:pt x="0" y="96993"/>
              </a:lnTo>
              <a:lnTo>
                <a:pt x="538121" y="96993"/>
              </a:lnTo>
              <a:lnTo>
                <a:pt x="538121" y="198093"/>
              </a:lnTo>
            </a:path>
          </a:pathLst>
        </a:custGeom>
        <a:noFill/>
        <a:ln w="9525" cap="flat" cmpd="sng" algn="ctr">
          <a:solidFill>
            <a:schemeClr val="dk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5EC518E-E8B6-FF4C-8C7E-4F0681A96AF7}">
      <dsp:nvSpPr>
        <dsp:cNvPr id="0" name=""/>
        <dsp:cNvSpPr/>
      </dsp:nvSpPr>
      <dsp:spPr>
        <a:xfrm>
          <a:off x="2207566" y="1088784"/>
          <a:ext cx="582528" cy="202200"/>
        </a:xfrm>
        <a:custGeom>
          <a:avLst/>
          <a:gdLst/>
          <a:ahLst/>
          <a:cxnLst/>
          <a:rect l="0" t="0" r="0" b="0"/>
          <a:pathLst>
            <a:path>
              <a:moveTo>
                <a:pt x="582528" y="0"/>
              </a:moveTo>
              <a:lnTo>
                <a:pt x="582528" y="101100"/>
              </a:lnTo>
              <a:lnTo>
                <a:pt x="0" y="101100"/>
              </a:lnTo>
              <a:lnTo>
                <a:pt x="0" y="202200"/>
              </a:lnTo>
            </a:path>
          </a:pathLst>
        </a:custGeom>
        <a:noFill/>
        <a:ln w="9525" cap="flat" cmpd="sng" algn="ctr">
          <a:solidFill>
            <a:schemeClr val="dk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81A4C53-BF33-A443-8401-C24CA686EEC5}">
      <dsp:nvSpPr>
        <dsp:cNvPr id="0" name=""/>
        <dsp:cNvSpPr/>
      </dsp:nvSpPr>
      <dsp:spPr>
        <a:xfrm>
          <a:off x="1042508" y="1088784"/>
          <a:ext cx="1747586" cy="202200"/>
        </a:xfrm>
        <a:custGeom>
          <a:avLst/>
          <a:gdLst/>
          <a:ahLst/>
          <a:cxnLst/>
          <a:rect l="0" t="0" r="0" b="0"/>
          <a:pathLst>
            <a:path>
              <a:moveTo>
                <a:pt x="1747586" y="0"/>
              </a:moveTo>
              <a:lnTo>
                <a:pt x="1747586" y="101100"/>
              </a:lnTo>
              <a:lnTo>
                <a:pt x="0" y="101100"/>
              </a:lnTo>
              <a:lnTo>
                <a:pt x="0" y="202200"/>
              </a:lnTo>
            </a:path>
          </a:pathLst>
        </a:custGeom>
        <a:noFill/>
        <a:ln w="9525" cap="flat" cmpd="sng" algn="ctr">
          <a:solidFill>
            <a:schemeClr val="dk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F3E2CBA-9168-A845-B52C-4302DD179DFF}">
      <dsp:nvSpPr>
        <dsp:cNvPr id="0" name=""/>
        <dsp:cNvSpPr/>
      </dsp:nvSpPr>
      <dsp:spPr>
        <a:xfrm>
          <a:off x="2308666" y="607355"/>
          <a:ext cx="962857" cy="481428"/>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t>RESEARCH INTERESTS</a:t>
          </a:r>
          <a:endParaRPr lang="en-US" sz="1000" kern="1200" dirty="0"/>
        </a:p>
      </dsp:txBody>
      <dsp:txXfrm>
        <a:off x="2308666" y="607355"/>
        <a:ext cx="962857" cy="481428"/>
      </dsp:txXfrm>
    </dsp:sp>
    <dsp:sp modelId="{E7CE3DE0-05D2-224C-985E-FD3D503E574B}">
      <dsp:nvSpPr>
        <dsp:cNvPr id="0" name=""/>
        <dsp:cNvSpPr/>
      </dsp:nvSpPr>
      <dsp:spPr>
        <a:xfrm>
          <a:off x="561080" y="1290984"/>
          <a:ext cx="962857" cy="481428"/>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t>MECHANICAL DESIGN</a:t>
          </a:r>
          <a:endParaRPr lang="en-US" sz="1000" kern="1200" dirty="0"/>
        </a:p>
      </dsp:txBody>
      <dsp:txXfrm>
        <a:off x="561080" y="1290984"/>
        <a:ext cx="962857" cy="481428"/>
      </dsp:txXfrm>
    </dsp:sp>
    <dsp:sp modelId="{E72F532F-DCDC-3648-AB99-D7A57F55805A}">
      <dsp:nvSpPr>
        <dsp:cNvPr id="0" name=""/>
        <dsp:cNvSpPr/>
      </dsp:nvSpPr>
      <dsp:spPr>
        <a:xfrm>
          <a:off x="1726137" y="1290984"/>
          <a:ext cx="962857" cy="481428"/>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t>DYNAMIC CONTROL</a:t>
          </a:r>
          <a:endParaRPr lang="en-US" sz="1000" kern="1200" dirty="0"/>
        </a:p>
      </dsp:txBody>
      <dsp:txXfrm>
        <a:off x="1726137" y="1290984"/>
        <a:ext cx="962857" cy="481428"/>
      </dsp:txXfrm>
    </dsp:sp>
    <dsp:sp modelId="{2B9F78DB-AD4D-1C4C-AD0B-0A8D7DB5FBCE}">
      <dsp:nvSpPr>
        <dsp:cNvPr id="0" name=""/>
        <dsp:cNvSpPr/>
      </dsp:nvSpPr>
      <dsp:spPr>
        <a:xfrm>
          <a:off x="2846788" y="1286878"/>
          <a:ext cx="962857" cy="481428"/>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t>DYNAMIC OPTIMIZATION</a:t>
          </a:r>
          <a:endParaRPr lang="en-US" sz="1000" kern="1200" dirty="0"/>
        </a:p>
      </dsp:txBody>
      <dsp:txXfrm>
        <a:off x="2846788" y="1286878"/>
        <a:ext cx="962857" cy="481428"/>
      </dsp:txXfrm>
    </dsp:sp>
    <dsp:sp modelId="{8ADF453E-340A-594C-AE9F-EDCAB0416759}">
      <dsp:nvSpPr>
        <dsp:cNvPr id="0" name=""/>
        <dsp:cNvSpPr/>
      </dsp:nvSpPr>
      <dsp:spPr>
        <a:xfrm>
          <a:off x="4056252" y="1290984"/>
          <a:ext cx="962857" cy="481428"/>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t>SPACE-BASED OPTICS</a:t>
          </a:r>
          <a:endParaRPr lang="en-US" sz="1000" kern="1200" dirty="0"/>
        </a:p>
      </dsp:txBody>
      <dsp:txXfrm>
        <a:off x="4056252" y="1290984"/>
        <a:ext cx="962857" cy="481428"/>
      </dsp:txXfrm>
    </dsp:sp>
    <dsp:sp modelId="{84EA8C3F-F279-9446-8652-C5AFEB362E30}">
      <dsp:nvSpPr>
        <dsp:cNvPr id="0" name=""/>
        <dsp:cNvSpPr/>
      </dsp:nvSpPr>
      <dsp:spPr>
        <a:xfrm>
          <a:off x="4385925" y="2806190"/>
          <a:ext cx="962857" cy="481428"/>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t>EXPERIENCE</a:t>
          </a:r>
          <a:endParaRPr lang="en-US" sz="1000" kern="1200" dirty="0"/>
        </a:p>
      </dsp:txBody>
      <dsp:txXfrm>
        <a:off x="4385925" y="2806190"/>
        <a:ext cx="962857" cy="481428"/>
      </dsp:txXfrm>
    </dsp:sp>
    <dsp:sp modelId="{F3046BD6-B80A-054F-BA97-8A85F74C50BB}">
      <dsp:nvSpPr>
        <dsp:cNvPr id="0" name=""/>
        <dsp:cNvSpPr/>
      </dsp:nvSpPr>
      <dsp:spPr>
        <a:xfrm>
          <a:off x="2055810" y="3489819"/>
          <a:ext cx="962857" cy="481428"/>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t>INNOVATIVE DESIGN</a:t>
          </a:r>
          <a:endParaRPr lang="en-US" sz="1000" kern="1200" dirty="0"/>
        </a:p>
      </dsp:txBody>
      <dsp:txXfrm>
        <a:off x="2055810" y="3489819"/>
        <a:ext cx="962857" cy="481428"/>
      </dsp:txXfrm>
    </dsp:sp>
    <dsp:sp modelId="{DFA917EE-5221-AE41-948B-081D1153A024}">
      <dsp:nvSpPr>
        <dsp:cNvPr id="0" name=""/>
        <dsp:cNvSpPr/>
      </dsp:nvSpPr>
      <dsp:spPr>
        <a:xfrm>
          <a:off x="3220867" y="3489819"/>
          <a:ext cx="962857" cy="481428"/>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t>COMPLEX PROBLEM SOLVING</a:t>
          </a:r>
          <a:endParaRPr lang="en-US" sz="1000" kern="1200" dirty="0"/>
        </a:p>
      </dsp:txBody>
      <dsp:txXfrm>
        <a:off x="3220867" y="3489819"/>
        <a:ext cx="962857" cy="481428"/>
      </dsp:txXfrm>
    </dsp:sp>
    <dsp:sp modelId="{FEF001E1-E68F-094C-B9B1-914A53D61A33}">
      <dsp:nvSpPr>
        <dsp:cNvPr id="0" name=""/>
        <dsp:cNvSpPr/>
      </dsp:nvSpPr>
      <dsp:spPr>
        <a:xfrm>
          <a:off x="4385925" y="3489819"/>
          <a:ext cx="962857" cy="481428"/>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t>UNIQUE SOLUTIONS</a:t>
          </a:r>
          <a:endParaRPr lang="en-US" sz="1000" kern="1200" dirty="0"/>
        </a:p>
      </dsp:txBody>
      <dsp:txXfrm>
        <a:off x="4385925" y="3489819"/>
        <a:ext cx="962857" cy="481428"/>
      </dsp:txXfrm>
    </dsp:sp>
    <dsp:sp modelId="{448F8382-89CF-7641-9838-9B87C996BDC2}">
      <dsp:nvSpPr>
        <dsp:cNvPr id="0" name=""/>
        <dsp:cNvSpPr/>
      </dsp:nvSpPr>
      <dsp:spPr>
        <a:xfrm>
          <a:off x="5550982" y="3489819"/>
          <a:ext cx="962857" cy="481428"/>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t>EFFICIENT DESIGN</a:t>
          </a:r>
          <a:endParaRPr lang="en-US" sz="1000" kern="1200" dirty="0"/>
        </a:p>
      </dsp:txBody>
      <dsp:txXfrm>
        <a:off x="5550982" y="3489819"/>
        <a:ext cx="962857" cy="481428"/>
      </dsp:txXfrm>
    </dsp:sp>
    <dsp:sp modelId="{023FB8BD-8B90-E645-8F65-495E870CFA11}">
      <dsp:nvSpPr>
        <dsp:cNvPr id="0" name=""/>
        <dsp:cNvSpPr/>
      </dsp:nvSpPr>
      <dsp:spPr>
        <a:xfrm>
          <a:off x="6716040" y="3489819"/>
          <a:ext cx="962857" cy="481428"/>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t>OPTICAL LAB EQUIPMENT</a:t>
          </a:r>
          <a:endParaRPr lang="en-US" sz="1000" kern="1200" dirty="0"/>
        </a:p>
      </dsp:txBody>
      <dsp:txXfrm>
        <a:off x="6716040" y="3489819"/>
        <a:ext cx="962857" cy="481428"/>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84" name="Text Box 8"/>
          <p:cNvSpPr txBox="1">
            <a:spLocks noGrp="1" noChangeArrowheads="1"/>
          </p:cNvSpPr>
          <p:nvPr>
            <p:ph type="sldNum" sz="quarter" idx="3"/>
          </p:nvPr>
        </p:nvSpPr>
        <p:spPr bwMode="auto">
          <a:xfrm>
            <a:off x="3912338" y="8683539"/>
            <a:ext cx="3037628" cy="464820"/>
          </a:xfrm>
          <a:prstGeom prst="rect">
            <a:avLst/>
          </a:prstGeom>
          <a:noFill/>
          <a:ln w="9525">
            <a:noFill/>
            <a:miter lim="800000"/>
            <a:headEnd/>
            <a:tailEnd/>
          </a:ln>
          <a:effectLst/>
        </p:spPr>
        <p:txBody>
          <a:bodyPr vert="horz" wrap="square" lIns="93178" tIns="46591" rIns="93178" bIns="46591" numCol="1" anchor="b" anchorCtr="0" compatLnSpc="1">
            <a:prstTxWarp prst="textNoShape">
              <a:avLst/>
            </a:prstTxWarp>
          </a:bodyPr>
          <a:lstStyle>
            <a:lvl1pPr algn="r" defTabSz="913321" eaLnBrk="0" hangingPunct="0">
              <a:defRPr sz="1200" b="1">
                <a:latin typeface="Arial" charset="0"/>
                <a:cs typeface="+mn-cs"/>
              </a:defRPr>
            </a:lvl1pPr>
          </a:lstStyle>
          <a:p>
            <a:pPr>
              <a:defRPr/>
            </a:pPr>
            <a:fld id="{D8142242-0569-4650-B22D-6C5CB09C0693}" type="slidenum">
              <a:rPr lang="en-US"/>
              <a:pPr>
                <a:defRPr/>
              </a:pPr>
              <a:t>‹#›</a:t>
            </a:fld>
            <a:endParaRPr lang="en-US"/>
          </a:p>
          <a:p>
            <a:pPr>
              <a:defRPr/>
            </a:pPr>
            <a:r>
              <a:rPr lang="en-US"/>
              <a:t>SENG 565: Air Force Institute of Technology</a:t>
            </a:r>
          </a:p>
          <a:p>
            <a:pPr>
              <a:defRPr/>
            </a:pPr>
            <a:r>
              <a:rPr lang="en-US"/>
              <a:t>Dr Rich Cobb,  e-mail:Richard.Cobb@afit.edu</a:t>
            </a:r>
          </a:p>
        </p:txBody>
      </p:sp>
      <p:sp>
        <p:nvSpPr>
          <p:cNvPr id="24578" name="Rectangle 2"/>
          <p:cNvSpPr>
            <a:spLocks noGrp="1" noChangeArrowheads="1"/>
          </p:cNvSpPr>
          <p:nvPr>
            <p:ph type="hdr" sz="quarter"/>
          </p:nvPr>
        </p:nvSpPr>
        <p:spPr bwMode="auto">
          <a:xfrm>
            <a:off x="0" y="466412"/>
            <a:ext cx="3037628" cy="464820"/>
          </a:xfrm>
          <a:prstGeom prst="rect">
            <a:avLst/>
          </a:prstGeom>
          <a:noFill/>
          <a:ln w="9525">
            <a:noFill/>
            <a:miter lim="800000"/>
            <a:headEnd/>
            <a:tailEnd/>
          </a:ln>
          <a:effectLst/>
        </p:spPr>
        <p:txBody>
          <a:bodyPr vert="horz" wrap="square" lIns="93178" tIns="46591" rIns="93178" bIns="46591" numCol="1" anchor="t" anchorCtr="0" compatLnSpc="1">
            <a:prstTxWarp prst="textNoShape">
              <a:avLst/>
            </a:prstTxWarp>
          </a:bodyPr>
          <a:lstStyle>
            <a:lvl1pPr defTabSz="932415" eaLnBrk="0" hangingPunct="0">
              <a:defRPr sz="1200">
                <a:latin typeface="Times New Roman" pitchFamily="18" charset="0"/>
                <a:cs typeface="+mn-cs"/>
              </a:defRPr>
            </a:lvl1pPr>
          </a:lstStyle>
          <a:p>
            <a:pPr>
              <a:defRPr/>
            </a:pPr>
            <a:endParaRPr lang="en-US"/>
          </a:p>
        </p:txBody>
      </p:sp>
      <p:sp>
        <p:nvSpPr>
          <p:cNvPr id="24579" name="Rectangle 3"/>
          <p:cNvSpPr>
            <a:spLocks noGrp="1" noChangeArrowheads="1"/>
          </p:cNvSpPr>
          <p:nvPr>
            <p:ph type="dt" sz="quarter" idx="1"/>
          </p:nvPr>
        </p:nvSpPr>
        <p:spPr bwMode="auto">
          <a:xfrm>
            <a:off x="3972773" y="0"/>
            <a:ext cx="3037628" cy="464820"/>
          </a:xfrm>
          <a:prstGeom prst="rect">
            <a:avLst/>
          </a:prstGeom>
          <a:noFill/>
          <a:ln w="9525">
            <a:noFill/>
            <a:miter lim="800000"/>
            <a:headEnd/>
            <a:tailEnd/>
          </a:ln>
          <a:effectLst/>
        </p:spPr>
        <p:txBody>
          <a:bodyPr vert="horz" wrap="square" lIns="93178" tIns="46591" rIns="93178" bIns="46591" numCol="1" anchor="t" anchorCtr="0" compatLnSpc="1">
            <a:prstTxWarp prst="textNoShape">
              <a:avLst/>
            </a:prstTxWarp>
          </a:bodyPr>
          <a:lstStyle>
            <a:lvl1pPr algn="r" defTabSz="932415" eaLnBrk="0" hangingPunct="0">
              <a:defRPr sz="1200">
                <a:latin typeface="Times New Roman" pitchFamily="18" charset="0"/>
                <a:cs typeface="+mn-cs"/>
              </a:defRPr>
            </a:lvl1pPr>
          </a:lstStyle>
          <a:p>
            <a:pPr>
              <a:defRPr/>
            </a:pPr>
            <a:endParaRPr lang="en-US"/>
          </a:p>
        </p:txBody>
      </p:sp>
      <p:sp>
        <p:nvSpPr>
          <p:cNvPr id="24580" name="Rectangle 4"/>
          <p:cNvSpPr>
            <a:spLocks noGrp="1" noChangeArrowheads="1"/>
          </p:cNvSpPr>
          <p:nvPr>
            <p:ph type="ftr" sz="quarter" idx="2"/>
          </p:nvPr>
        </p:nvSpPr>
        <p:spPr bwMode="auto">
          <a:xfrm>
            <a:off x="0" y="8831580"/>
            <a:ext cx="3037628" cy="464820"/>
          </a:xfrm>
          <a:prstGeom prst="rect">
            <a:avLst/>
          </a:prstGeom>
          <a:noFill/>
          <a:ln w="9525">
            <a:noFill/>
            <a:miter lim="800000"/>
            <a:headEnd/>
            <a:tailEnd/>
          </a:ln>
          <a:effectLst/>
        </p:spPr>
        <p:txBody>
          <a:bodyPr vert="horz" wrap="square" lIns="93178" tIns="46591" rIns="93178" bIns="46591" numCol="1" anchor="b" anchorCtr="0" compatLnSpc="1">
            <a:prstTxWarp prst="textNoShape">
              <a:avLst/>
            </a:prstTxWarp>
          </a:bodyPr>
          <a:lstStyle>
            <a:lvl1pPr defTabSz="932415" eaLnBrk="0" hangingPunct="0">
              <a:defRPr sz="1200">
                <a:latin typeface="Times New Roman" pitchFamily="18" charset="0"/>
                <a:cs typeface="+mn-cs"/>
              </a:defRPr>
            </a:lvl1pPr>
          </a:lstStyle>
          <a:p>
            <a:pPr>
              <a:defRPr/>
            </a:pPr>
            <a:endParaRPr lang="en-US"/>
          </a:p>
        </p:txBody>
      </p:sp>
    </p:spTree>
    <p:extLst>
      <p:ext uri="{BB962C8B-B14F-4D97-AF65-F5344CB8AC3E}">
        <p14:creationId xmlns:p14="http://schemas.microsoft.com/office/powerpoint/2010/main" val="112055572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hdr" sz="quarter"/>
          </p:nvPr>
        </p:nvSpPr>
        <p:spPr bwMode="auto">
          <a:xfrm>
            <a:off x="0" y="0"/>
            <a:ext cx="3037628" cy="464820"/>
          </a:xfrm>
          <a:prstGeom prst="rect">
            <a:avLst/>
          </a:prstGeom>
          <a:noFill/>
          <a:ln w="9525">
            <a:noFill/>
            <a:miter lim="800000"/>
            <a:headEnd/>
            <a:tailEnd/>
          </a:ln>
          <a:effectLst/>
        </p:spPr>
        <p:txBody>
          <a:bodyPr vert="horz" wrap="square" lIns="93178" tIns="46591" rIns="93178" bIns="46591" numCol="1" anchor="t" anchorCtr="0" compatLnSpc="1">
            <a:prstTxWarp prst="textNoShape">
              <a:avLst/>
            </a:prstTxWarp>
          </a:bodyPr>
          <a:lstStyle>
            <a:lvl1pPr defTabSz="932415" eaLnBrk="0" hangingPunct="0">
              <a:defRPr sz="1200">
                <a:latin typeface="Times New Roman" pitchFamily="18" charset="0"/>
                <a:cs typeface="+mn-cs"/>
              </a:defRPr>
            </a:lvl1pPr>
          </a:lstStyle>
          <a:p>
            <a:pPr>
              <a:defRPr/>
            </a:pPr>
            <a:endParaRPr lang="en-US"/>
          </a:p>
        </p:txBody>
      </p:sp>
      <p:sp>
        <p:nvSpPr>
          <p:cNvPr id="18435" name="Rectangle 3"/>
          <p:cNvSpPr>
            <a:spLocks noGrp="1" noChangeArrowheads="1"/>
          </p:cNvSpPr>
          <p:nvPr>
            <p:ph type="dt" idx="1"/>
          </p:nvPr>
        </p:nvSpPr>
        <p:spPr bwMode="auto">
          <a:xfrm>
            <a:off x="3972773" y="0"/>
            <a:ext cx="3037628" cy="464820"/>
          </a:xfrm>
          <a:prstGeom prst="rect">
            <a:avLst/>
          </a:prstGeom>
          <a:noFill/>
          <a:ln w="9525">
            <a:noFill/>
            <a:miter lim="800000"/>
            <a:headEnd/>
            <a:tailEnd/>
          </a:ln>
          <a:effectLst/>
        </p:spPr>
        <p:txBody>
          <a:bodyPr vert="horz" wrap="square" lIns="93178" tIns="46591" rIns="93178" bIns="46591" numCol="1" anchor="t" anchorCtr="0" compatLnSpc="1">
            <a:prstTxWarp prst="textNoShape">
              <a:avLst/>
            </a:prstTxWarp>
          </a:bodyPr>
          <a:lstStyle>
            <a:lvl1pPr algn="r" defTabSz="932415" eaLnBrk="0" hangingPunct="0">
              <a:defRPr sz="1200">
                <a:latin typeface="Times New Roman" pitchFamily="18" charset="0"/>
                <a:cs typeface="+mn-cs"/>
              </a:defRPr>
            </a:lvl1pPr>
          </a:lstStyle>
          <a:p>
            <a:pPr>
              <a:defRPr/>
            </a:pPr>
            <a:endParaRPr lang="en-US"/>
          </a:p>
        </p:txBody>
      </p:sp>
      <p:sp>
        <p:nvSpPr>
          <p:cNvPr id="279556" name="Rectangle 4"/>
          <p:cNvSpPr>
            <a:spLocks noGrp="1" noRot="1" noChangeAspect="1" noChangeArrowheads="1" noTextEdit="1"/>
          </p:cNvSpPr>
          <p:nvPr>
            <p:ph type="sldImg" idx="2"/>
          </p:nvPr>
        </p:nvSpPr>
        <p:spPr bwMode="auto">
          <a:xfrm>
            <a:off x="1182688" y="696913"/>
            <a:ext cx="4648200" cy="3486150"/>
          </a:xfrm>
          <a:prstGeom prst="rect">
            <a:avLst/>
          </a:prstGeom>
          <a:noFill/>
          <a:ln w="9525">
            <a:solidFill>
              <a:srgbClr val="000000"/>
            </a:solidFill>
            <a:miter lim="800000"/>
            <a:headEnd/>
            <a:tailEnd/>
          </a:ln>
        </p:spPr>
      </p:sp>
      <p:sp>
        <p:nvSpPr>
          <p:cNvPr id="18437" name="Rectangle 5"/>
          <p:cNvSpPr>
            <a:spLocks noGrp="1" noChangeArrowheads="1"/>
          </p:cNvSpPr>
          <p:nvPr>
            <p:ph type="body" sz="quarter" idx="3"/>
          </p:nvPr>
        </p:nvSpPr>
        <p:spPr bwMode="auto">
          <a:xfrm>
            <a:off x="935144" y="4415790"/>
            <a:ext cx="5140112" cy="4183380"/>
          </a:xfrm>
          <a:prstGeom prst="rect">
            <a:avLst/>
          </a:prstGeom>
          <a:noFill/>
          <a:ln w="9525">
            <a:noFill/>
            <a:miter lim="800000"/>
            <a:headEnd/>
            <a:tailEnd/>
          </a:ln>
          <a:effectLst/>
        </p:spPr>
        <p:txBody>
          <a:bodyPr vert="horz" wrap="square" lIns="93178" tIns="46591" rIns="93178" bIns="4659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8438" name="Rectangle 6"/>
          <p:cNvSpPr>
            <a:spLocks noGrp="1" noChangeArrowheads="1"/>
          </p:cNvSpPr>
          <p:nvPr>
            <p:ph type="ftr" sz="quarter" idx="4"/>
          </p:nvPr>
        </p:nvSpPr>
        <p:spPr bwMode="auto">
          <a:xfrm>
            <a:off x="0" y="8831580"/>
            <a:ext cx="3037628" cy="464820"/>
          </a:xfrm>
          <a:prstGeom prst="rect">
            <a:avLst/>
          </a:prstGeom>
          <a:noFill/>
          <a:ln w="9525">
            <a:noFill/>
            <a:miter lim="800000"/>
            <a:headEnd/>
            <a:tailEnd/>
          </a:ln>
          <a:effectLst/>
        </p:spPr>
        <p:txBody>
          <a:bodyPr vert="horz" wrap="square" lIns="93178" tIns="46591" rIns="93178" bIns="46591" numCol="1" anchor="b" anchorCtr="0" compatLnSpc="1">
            <a:prstTxWarp prst="textNoShape">
              <a:avLst/>
            </a:prstTxWarp>
          </a:bodyPr>
          <a:lstStyle>
            <a:lvl1pPr defTabSz="932415" eaLnBrk="0" hangingPunct="0">
              <a:defRPr sz="1200">
                <a:latin typeface="Times New Roman" pitchFamily="18" charset="0"/>
                <a:cs typeface="+mn-cs"/>
              </a:defRPr>
            </a:lvl1pPr>
          </a:lstStyle>
          <a:p>
            <a:pPr>
              <a:defRPr/>
            </a:pPr>
            <a:endParaRPr lang="en-US"/>
          </a:p>
        </p:txBody>
      </p:sp>
      <p:sp>
        <p:nvSpPr>
          <p:cNvPr id="18439" name="Rectangle 7"/>
          <p:cNvSpPr>
            <a:spLocks noGrp="1" noChangeArrowheads="1"/>
          </p:cNvSpPr>
          <p:nvPr>
            <p:ph type="sldNum" sz="quarter" idx="5"/>
          </p:nvPr>
        </p:nvSpPr>
        <p:spPr bwMode="auto">
          <a:xfrm>
            <a:off x="3972773" y="8831580"/>
            <a:ext cx="3037628" cy="464820"/>
          </a:xfrm>
          <a:prstGeom prst="rect">
            <a:avLst/>
          </a:prstGeom>
          <a:noFill/>
          <a:ln w="9525">
            <a:noFill/>
            <a:miter lim="800000"/>
            <a:headEnd/>
            <a:tailEnd/>
          </a:ln>
          <a:effectLst/>
        </p:spPr>
        <p:txBody>
          <a:bodyPr vert="horz" wrap="square" lIns="93178" tIns="46591" rIns="93178" bIns="46591" numCol="1" anchor="b" anchorCtr="0" compatLnSpc="1">
            <a:prstTxWarp prst="textNoShape">
              <a:avLst/>
            </a:prstTxWarp>
          </a:bodyPr>
          <a:lstStyle>
            <a:lvl1pPr algn="r" defTabSz="932415" eaLnBrk="0" hangingPunct="0">
              <a:defRPr sz="1200">
                <a:latin typeface="Times New Roman" pitchFamily="18" charset="0"/>
                <a:cs typeface="+mn-cs"/>
              </a:defRPr>
            </a:lvl1pPr>
          </a:lstStyle>
          <a:p>
            <a:pPr>
              <a:defRPr/>
            </a:pPr>
            <a:fld id="{DCC060BD-9434-4873-89C4-2B1046CCE161}" type="slidenum">
              <a:rPr lang="en-US"/>
              <a:pPr>
                <a:defRPr/>
              </a:pPr>
              <a:t>‹#›</a:t>
            </a:fld>
            <a:endParaRPr lang="en-US"/>
          </a:p>
        </p:txBody>
      </p:sp>
    </p:spTree>
    <p:extLst>
      <p:ext uri="{BB962C8B-B14F-4D97-AF65-F5344CB8AC3E}">
        <p14:creationId xmlns:p14="http://schemas.microsoft.com/office/powerpoint/2010/main" val="349408318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7"/>
          <p:cNvSpPr>
            <a:spLocks noGrp="1" noChangeArrowheads="1"/>
          </p:cNvSpPr>
          <p:nvPr>
            <p:ph type="sldNum" sz="quarter" idx="5"/>
          </p:nvPr>
        </p:nvSpPr>
        <p:spPr/>
        <p:txBody>
          <a:bodyPr/>
          <a:lstStyle/>
          <a:p>
            <a:pPr>
              <a:defRPr/>
            </a:pPr>
            <a:fld id="{21D16637-25A3-4EF5-B42F-477DF7B6E1AE}" type="slidenum">
              <a:rPr lang="en-US" smtClean="0"/>
              <a:pPr>
                <a:defRPr/>
              </a:pPr>
              <a:t>1</a:t>
            </a:fld>
            <a:endParaRPr lang="en-US" smtClean="0"/>
          </a:p>
        </p:txBody>
      </p:sp>
      <p:sp>
        <p:nvSpPr>
          <p:cNvPr id="280579" name="Rectangle 2"/>
          <p:cNvSpPr>
            <a:spLocks noGrp="1" noRot="1" noChangeAspect="1" noChangeArrowheads="1" noTextEdit="1"/>
          </p:cNvSpPr>
          <p:nvPr>
            <p:ph type="sldImg"/>
          </p:nvPr>
        </p:nvSpPr>
        <p:spPr>
          <a:ln/>
        </p:spPr>
      </p:sp>
      <p:sp>
        <p:nvSpPr>
          <p:cNvPr id="280580"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C060BD-9434-4873-89C4-2B1046CCE161}" type="slidenum">
              <a:rPr lang="en-US" smtClean="0"/>
              <a:pPr>
                <a:defRPr/>
              </a:pPr>
              <a:t>4</a:t>
            </a:fld>
            <a:endParaRPr lang="en-US"/>
          </a:p>
        </p:txBody>
      </p:sp>
    </p:spTree>
    <p:extLst>
      <p:ext uri="{BB962C8B-B14F-4D97-AF65-F5344CB8AC3E}">
        <p14:creationId xmlns:p14="http://schemas.microsoft.com/office/powerpoint/2010/main" val="33134580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can pick up a topic and learn it</a:t>
            </a:r>
            <a:r>
              <a:rPr lang="en-US" baseline="0" dirty="0" smtClean="0"/>
              <a:t> independently, but it takes </a:t>
            </a:r>
            <a:endParaRPr lang="en-US" dirty="0"/>
          </a:p>
        </p:txBody>
      </p:sp>
      <p:sp>
        <p:nvSpPr>
          <p:cNvPr id="4" name="Slide Number Placeholder 3"/>
          <p:cNvSpPr>
            <a:spLocks noGrp="1"/>
          </p:cNvSpPr>
          <p:nvPr>
            <p:ph type="sldNum" sz="quarter" idx="10"/>
          </p:nvPr>
        </p:nvSpPr>
        <p:spPr/>
        <p:txBody>
          <a:bodyPr/>
          <a:lstStyle/>
          <a:p>
            <a:pPr>
              <a:defRPr/>
            </a:pPr>
            <a:fld id="{DCC060BD-9434-4873-89C4-2B1046CCE161}" type="slidenum">
              <a:rPr lang="en-US" smtClean="0"/>
              <a:pPr>
                <a:defRPr/>
              </a:pPr>
              <a:t>5</a:t>
            </a:fld>
            <a:endParaRPr lang="en-US"/>
          </a:p>
        </p:txBody>
      </p:sp>
    </p:spTree>
    <p:extLst>
      <p:ext uri="{BB962C8B-B14F-4D97-AF65-F5344CB8AC3E}">
        <p14:creationId xmlns:p14="http://schemas.microsoft.com/office/powerpoint/2010/main" val="2249725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C060BD-9434-4873-89C4-2B1046CCE161}" type="slidenum">
              <a:rPr lang="en-US" smtClean="0"/>
              <a:pPr>
                <a:defRPr/>
              </a:pPr>
              <a:t>11</a:t>
            </a:fld>
            <a:endParaRPr lang="en-US"/>
          </a:p>
        </p:txBody>
      </p:sp>
    </p:spTree>
    <p:extLst>
      <p:ext uri="{BB962C8B-B14F-4D97-AF65-F5344CB8AC3E}">
        <p14:creationId xmlns:p14="http://schemas.microsoft.com/office/powerpoint/2010/main" val="39095570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C060BD-9434-4873-89C4-2B1046CCE161}" type="slidenum">
              <a:rPr lang="en-US" smtClean="0"/>
              <a:pPr>
                <a:defRPr/>
              </a:pPr>
              <a:t>13</a:t>
            </a:fld>
            <a:endParaRPr lang="en-US"/>
          </a:p>
        </p:txBody>
      </p:sp>
    </p:spTree>
    <p:extLst>
      <p:ext uri="{BB962C8B-B14F-4D97-AF65-F5344CB8AC3E}">
        <p14:creationId xmlns:p14="http://schemas.microsoft.com/office/powerpoint/2010/main" val="31962008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800" dirty="0" err="1" smtClean="0"/>
              <a:t>Ruppel</a:t>
            </a:r>
            <a:r>
              <a:rPr lang="en-US" sz="1800" dirty="0" smtClean="0"/>
              <a:t> </a:t>
            </a:r>
            <a:r>
              <a:rPr lang="en-US" sz="1600" dirty="0" smtClean="0"/>
              <a:t>(2011)</a:t>
            </a:r>
          </a:p>
          <a:p>
            <a:pPr lvl="2"/>
            <a:r>
              <a:rPr lang="en-US" dirty="0" smtClean="0"/>
              <a:t>“In the future, concepts for closed-loop system identification of large deformable mirrors have to be developed.”</a:t>
            </a:r>
          </a:p>
          <a:p>
            <a:endParaRPr lang="en-US" dirty="0"/>
          </a:p>
        </p:txBody>
      </p:sp>
      <p:sp>
        <p:nvSpPr>
          <p:cNvPr id="4" name="Slide Number Placeholder 3"/>
          <p:cNvSpPr>
            <a:spLocks noGrp="1"/>
          </p:cNvSpPr>
          <p:nvPr>
            <p:ph type="sldNum" sz="quarter" idx="10"/>
          </p:nvPr>
        </p:nvSpPr>
        <p:spPr/>
        <p:txBody>
          <a:bodyPr/>
          <a:lstStyle/>
          <a:p>
            <a:pPr>
              <a:defRPr/>
            </a:pPr>
            <a:fld id="{DCC060BD-9434-4873-89C4-2B1046CCE161}" type="slidenum">
              <a:rPr lang="en-US" smtClean="0"/>
              <a:pPr>
                <a:defRPr/>
              </a:pPr>
              <a:t>14</a:t>
            </a:fld>
            <a:endParaRPr lang="en-US"/>
          </a:p>
        </p:txBody>
      </p:sp>
    </p:spTree>
    <p:extLst>
      <p:ext uri="{BB962C8B-B14F-4D97-AF65-F5344CB8AC3E}">
        <p14:creationId xmlns:p14="http://schemas.microsoft.com/office/powerpoint/2010/main" val="3548960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Meeting Notes (3/28/14 10:31) -----</a:t>
            </a:r>
          </a:p>
          <a:p>
            <a:r>
              <a:rPr lang="en-US"/>
              <a:t>1-2 646-116 ASYS 765</a:t>
            </a:r>
          </a:p>
        </p:txBody>
      </p:sp>
      <p:sp>
        <p:nvSpPr>
          <p:cNvPr id="4" name="Slide Number Placeholder 3"/>
          <p:cNvSpPr>
            <a:spLocks noGrp="1"/>
          </p:cNvSpPr>
          <p:nvPr>
            <p:ph type="sldNum" sz="quarter" idx="10"/>
          </p:nvPr>
        </p:nvSpPr>
        <p:spPr/>
        <p:txBody>
          <a:bodyPr/>
          <a:lstStyle/>
          <a:p>
            <a:pPr>
              <a:defRPr/>
            </a:pPr>
            <a:fld id="{DCC060BD-9434-4873-89C4-2B1046CCE161}" type="slidenum">
              <a:rPr lang="en-US" smtClean="0"/>
              <a:pPr>
                <a:defRPr/>
              </a:pPr>
              <a:t>15</a:t>
            </a:fld>
            <a:endParaRPr lang="en-US"/>
          </a:p>
        </p:txBody>
      </p:sp>
    </p:spTree>
    <p:extLst>
      <p:ext uri="{BB962C8B-B14F-4D97-AF65-F5344CB8AC3E}">
        <p14:creationId xmlns:p14="http://schemas.microsoft.com/office/powerpoint/2010/main" val="10974114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Linear/Nonlinear OAM model</a:t>
            </a:r>
          </a:p>
          <a:p>
            <a:pPr lvl="2"/>
            <a:r>
              <a:rPr lang="en-US" dirty="0" smtClean="0"/>
              <a:t>Validate model by experiment</a:t>
            </a:r>
          </a:p>
          <a:p>
            <a:pPr lvl="2"/>
            <a:r>
              <a:rPr lang="en-US" dirty="0" smtClean="0"/>
              <a:t>Explore system ID methods</a:t>
            </a:r>
          </a:p>
          <a:p>
            <a:pPr lvl="1"/>
            <a:r>
              <a:rPr lang="en-US" dirty="0" smtClean="0"/>
              <a:t>Slewing and disturbance rejection using SSM and FSM</a:t>
            </a:r>
          </a:p>
          <a:p>
            <a:pPr lvl="2"/>
            <a:r>
              <a:rPr lang="en-US" dirty="0" smtClean="0"/>
              <a:t>Simulation and experiment</a:t>
            </a:r>
          </a:p>
          <a:p>
            <a:pPr lvl="2"/>
            <a:r>
              <a:rPr lang="en-US" dirty="0" smtClean="0"/>
              <a:t>Explore system ID/performance/computation time</a:t>
            </a:r>
          </a:p>
          <a:p>
            <a:pPr lvl="1"/>
            <a:r>
              <a:rPr lang="en-US" dirty="0" smtClean="0"/>
              <a:t>Explore hardware optimization and control optimization methods using stochastic inputs and Monte Carlo analysis</a:t>
            </a:r>
          </a:p>
          <a:p>
            <a:pPr lvl="1"/>
            <a:r>
              <a:rPr lang="en-US" dirty="0" smtClean="0"/>
              <a:t>Compare static hardware design and dynamic hardware design</a:t>
            </a:r>
          </a:p>
          <a:p>
            <a:pPr lvl="1"/>
            <a:r>
              <a:rPr lang="en-US" dirty="0" smtClean="0"/>
              <a:t>PS methods for optimal solution, validate with calculus of variations, and compare with real-time controller (LQR?) performance</a:t>
            </a:r>
          </a:p>
          <a:p>
            <a:pPr lvl="2"/>
            <a:r>
              <a:rPr lang="en-US" dirty="0" smtClean="0"/>
              <a:t>This could probably be a topic on its own</a:t>
            </a:r>
          </a:p>
          <a:p>
            <a:endParaRPr lang="en-US" dirty="0"/>
          </a:p>
        </p:txBody>
      </p:sp>
      <p:sp>
        <p:nvSpPr>
          <p:cNvPr id="4" name="Slide Number Placeholder 3"/>
          <p:cNvSpPr>
            <a:spLocks noGrp="1"/>
          </p:cNvSpPr>
          <p:nvPr>
            <p:ph type="sldNum" sz="quarter" idx="10"/>
          </p:nvPr>
        </p:nvSpPr>
        <p:spPr/>
        <p:txBody>
          <a:bodyPr/>
          <a:lstStyle/>
          <a:p>
            <a:pPr>
              <a:defRPr/>
            </a:pPr>
            <a:fld id="{DCC060BD-9434-4873-89C4-2B1046CCE161}" type="slidenum">
              <a:rPr lang="en-US" smtClean="0"/>
              <a:pPr>
                <a:defRPr/>
              </a:pPr>
              <a:t>18</a:t>
            </a:fld>
            <a:endParaRPr lang="en-US"/>
          </a:p>
        </p:txBody>
      </p:sp>
    </p:spTree>
    <p:extLst>
      <p:ext uri="{BB962C8B-B14F-4D97-AF65-F5344CB8AC3E}">
        <p14:creationId xmlns:p14="http://schemas.microsoft.com/office/powerpoint/2010/main" val="28011411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Put together</a:t>
            </a:r>
            <a:r>
              <a:rPr lang="en-US" baseline="0" dirty="0" smtClean="0"/>
              <a:t> meeting</a:t>
            </a:r>
          </a:p>
          <a:p>
            <a:endParaRPr lang="en-US" baseline="0" dirty="0" smtClean="0"/>
          </a:p>
          <a:p>
            <a:r>
              <a:rPr lang="en-US" baseline="0" dirty="0" smtClean="0"/>
              <a:t>Specify </a:t>
            </a:r>
            <a:r>
              <a:rPr lang="en-US" baseline="0" smtClean="0"/>
              <a:t>clear objectives</a:t>
            </a:r>
          </a:p>
          <a:p>
            <a:r>
              <a:rPr lang="en-US" baseline="0" smtClean="0"/>
              <a:t>----- Meeting Notes (5/9/14 15:17) -----</a:t>
            </a:r>
          </a:p>
          <a:p>
            <a:r>
              <a:rPr lang="en-US" baseline="0" smtClean="0"/>
              <a:t>Reasonable research statement by qualifying exam</a:t>
            </a:r>
            <a:endParaRPr lang="en-US" dirty="0"/>
          </a:p>
        </p:txBody>
      </p:sp>
      <p:sp>
        <p:nvSpPr>
          <p:cNvPr id="4" name="Slide Number Placeholder 3"/>
          <p:cNvSpPr>
            <a:spLocks noGrp="1"/>
          </p:cNvSpPr>
          <p:nvPr>
            <p:ph type="sldNum" sz="quarter" idx="10"/>
          </p:nvPr>
        </p:nvSpPr>
        <p:spPr/>
        <p:txBody>
          <a:bodyPr/>
          <a:lstStyle/>
          <a:p>
            <a:pPr>
              <a:defRPr/>
            </a:pPr>
            <a:fld id="{DCC060BD-9434-4873-89C4-2B1046CCE161}" type="slidenum">
              <a:rPr lang="en-US" smtClean="0"/>
              <a:pPr>
                <a:defRPr/>
              </a:pPr>
              <a:t>22</a:t>
            </a:fld>
            <a:endParaRPr lang="en-US"/>
          </a:p>
        </p:txBody>
      </p:sp>
    </p:spTree>
    <p:extLst>
      <p:ext uri="{BB962C8B-B14F-4D97-AF65-F5344CB8AC3E}">
        <p14:creationId xmlns:p14="http://schemas.microsoft.com/office/powerpoint/2010/main" val="797069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9"/>
          <p:cNvSpPr>
            <a:spLocks noChangeArrowheads="1"/>
          </p:cNvSpPr>
          <p:nvPr userDrawn="1"/>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8575" cap="flat" cmpd="sng">
            <a:solidFill>
              <a:srgbClr val="996600"/>
            </a:solidFill>
            <a:prstDash val="solid"/>
            <a:miter lim="800000"/>
            <a:headEnd/>
            <a:tailEnd/>
          </a:ln>
        </p:spPr>
        <p:txBody>
          <a:bodyPr/>
          <a:lstStyle/>
          <a:p>
            <a:pPr eaLnBrk="0" hangingPunct="0">
              <a:defRPr/>
            </a:pPr>
            <a:endParaRPr lang="en-US">
              <a:latin typeface="Arial" charset="0"/>
              <a:cs typeface="+mn-cs"/>
            </a:endParaRPr>
          </a:p>
        </p:txBody>
      </p:sp>
      <p:sp>
        <p:nvSpPr>
          <p:cNvPr id="5" name="Line 10"/>
          <p:cNvSpPr>
            <a:spLocks noChangeShapeType="1"/>
          </p:cNvSpPr>
          <p:nvPr userDrawn="1"/>
        </p:nvSpPr>
        <p:spPr bwMode="auto">
          <a:xfrm>
            <a:off x="1981200" y="3962400"/>
            <a:ext cx="6511925" cy="0"/>
          </a:xfrm>
          <a:prstGeom prst="line">
            <a:avLst/>
          </a:prstGeom>
          <a:noFill/>
          <a:ln w="28575">
            <a:solidFill>
              <a:srgbClr val="996600"/>
            </a:solidFill>
            <a:round/>
            <a:headEnd/>
            <a:tailEnd/>
          </a:ln>
          <a:effectLst/>
        </p:spPr>
        <p:txBody>
          <a:bodyPr/>
          <a:lstStyle/>
          <a:p>
            <a:pPr eaLnBrk="0" hangingPunct="0">
              <a:defRPr/>
            </a:pPr>
            <a:endParaRPr lang="en-US">
              <a:latin typeface="Arial" charset="0"/>
              <a:cs typeface="+mn-cs"/>
            </a:endParaRPr>
          </a:p>
        </p:txBody>
      </p:sp>
      <p:sp>
        <p:nvSpPr>
          <p:cNvPr id="737282" name="Rectangle 2"/>
          <p:cNvSpPr>
            <a:spLocks noGrp="1" noChangeArrowheads="1"/>
          </p:cNvSpPr>
          <p:nvPr>
            <p:ph type="ctrTitle"/>
          </p:nvPr>
        </p:nvSpPr>
        <p:spPr>
          <a:xfrm>
            <a:off x="685800" y="2130425"/>
            <a:ext cx="7772400" cy="1470025"/>
          </a:xfrm>
        </p:spPr>
        <p:txBody>
          <a:bodyPr/>
          <a:lstStyle>
            <a:lvl1pPr>
              <a:defRPr sz="3400"/>
            </a:lvl1pPr>
          </a:lstStyle>
          <a:p>
            <a:r>
              <a:rPr lang="en-US"/>
              <a:t>CLICK TO EDIT MASTER TITLE STYLE</a:t>
            </a:r>
          </a:p>
        </p:txBody>
      </p:sp>
      <p:sp>
        <p:nvSpPr>
          <p:cNvPr id="737283" name="Rectangle 3"/>
          <p:cNvSpPr>
            <a:spLocks noGrp="1" noChangeArrowheads="1"/>
          </p:cNvSpPr>
          <p:nvPr>
            <p:ph type="subTitle" idx="1"/>
          </p:nvPr>
        </p:nvSpPr>
        <p:spPr>
          <a:xfrm>
            <a:off x="4614863" y="4076700"/>
            <a:ext cx="4054475" cy="1752600"/>
          </a:xfrm>
        </p:spPr>
        <p:txBody>
          <a:bodyPr/>
          <a:lstStyle>
            <a:lvl1pPr marL="0" indent="0" algn="ctr">
              <a:buFontTx/>
              <a:buNone/>
              <a:defRPr/>
            </a:lvl1pPr>
          </a:lstStyle>
          <a:p>
            <a:r>
              <a:rPr lang="en-US"/>
              <a:t>Click to edit Master subtitle style</a:t>
            </a:r>
          </a:p>
        </p:txBody>
      </p:sp>
      <p:sp>
        <p:nvSpPr>
          <p:cNvPr id="6" name="Rectangle 6"/>
          <p:cNvSpPr>
            <a:spLocks noGrp="1" noChangeArrowheads="1"/>
          </p:cNvSpPr>
          <p:nvPr>
            <p:ph type="sldNum" sz="quarter" idx="4"/>
          </p:nvPr>
        </p:nvSpPr>
        <p:spPr bwMode="auto">
          <a:xfrm>
            <a:off x="7239000" y="0"/>
            <a:ext cx="1905000" cy="211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400">
                <a:latin typeface="Times New Roman" pitchFamily="18" charset="0"/>
                <a:cs typeface="+mn-cs"/>
              </a:defRPr>
            </a:lvl1pPr>
          </a:lstStyle>
          <a:p>
            <a:pPr>
              <a:defRPr/>
            </a:pPr>
            <a:fld id="{F9661AE2-27F3-4CAB-8900-04DE0A36E8FE}"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74EBD02-8113-4425-9CDC-7C7BCB5C9E86}"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6172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28600"/>
            <a:ext cx="5676900" cy="6172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615D11C-A350-4C7E-A472-FC54FA7001F2}"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78105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257300"/>
            <a:ext cx="7772400" cy="5143500"/>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3AA1DC1-5BF7-4236-A048-8D13E1952FB0}"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85800" y="228600"/>
            <a:ext cx="7772400" cy="78105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685800" y="1257300"/>
            <a:ext cx="3810000" cy="24955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257300"/>
            <a:ext cx="3810000" cy="24955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85800" y="3905250"/>
            <a:ext cx="3810000" cy="24955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3905250"/>
            <a:ext cx="3810000" cy="24955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3041887D-8885-4116-9079-D37513C047B5}"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78105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257300"/>
            <a:ext cx="3810000" cy="5143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57300"/>
            <a:ext cx="3810000" cy="5143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345E149-B611-404C-A95F-4A52AA4976D6}"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78105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257300"/>
            <a:ext cx="3810000" cy="5143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257300"/>
            <a:ext cx="3810000" cy="24955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05250"/>
            <a:ext cx="3810000" cy="24955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6904644C-21B1-4429-9EAD-D39ADA34DFD6}"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A43F6A5-4C65-4BD1-B652-FBBF90C4D6C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1DD4627-C1FF-4F3E-9D8D-7010E53A4F63}"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257300"/>
            <a:ext cx="3810000" cy="51435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57300"/>
            <a:ext cx="3810000" cy="51435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AD732F0-AE36-4118-9329-B35F6369CC62}"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83C90901-F8F6-43B9-B957-183ABC5C33B3}"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1946C180-6A7D-4111-8A4D-4A04F9C520BA}"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C0B79ED7-8E6D-491D-9FE1-97134A348F42}"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4233209-A781-4BAC-964F-7D95B3BD1648}"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AE99C02-CBC5-406C-9AF4-F633C1411BA8}"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bwMode="auto">
          <a:xfrm>
            <a:off x="685800" y="228600"/>
            <a:ext cx="7772400" cy="7810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24931" name="Rectangle 3"/>
          <p:cNvSpPr>
            <a:spLocks noGrp="1" noChangeArrowheads="1"/>
          </p:cNvSpPr>
          <p:nvPr>
            <p:ph type="body" idx="1"/>
          </p:nvPr>
        </p:nvSpPr>
        <p:spPr bwMode="auto">
          <a:xfrm>
            <a:off x="685800" y="1257300"/>
            <a:ext cx="7772400" cy="51435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400">
                <a:latin typeface="Times New Roman" pitchFamily="18" charset="0"/>
                <a:cs typeface="+mn-cs"/>
              </a:defRPr>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400">
                <a:latin typeface="Times New Roman" pitchFamily="18" charset="0"/>
                <a:cs typeface="+mn-cs"/>
              </a:defRPr>
            </a:lvl1pPr>
          </a:lstStyle>
          <a:p>
            <a:pPr>
              <a:defRPr/>
            </a:pPr>
            <a:endParaRPr lang="en-US"/>
          </a:p>
        </p:txBody>
      </p:sp>
      <p:sp>
        <p:nvSpPr>
          <p:cNvPr id="1030" name="Rectangle 6"/>
          <p:cNvSpPr>
            <a:spLocks noGrp="1" noChangeArrowheads="1"/>
          </p:cNvSpPr>
          <p:nvPr>
            <p:ph type="sldNum" sz="quarter" idx="4"/>
          </p:nvPr>
        </p:nvSpPr>
        <p:spPr bwMode="auto">
          <a:xfrm>
            <a:off x="7239000" y="0"/>
            <a:ext cx="1905000" cy="211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400">
                <a:latin typeface="Times New Roman" pitchFamily="18" charset="0"/>
                <a:cs typeface="+mn-cs"/>
              </a:defRPr>
            </a:lvl1pPr>
          </a:lstStyle>
          <a:p>
            <a:pPr>
              <a:defRPr/>
            </a:pPr>
            <a:fld id="{F9661AE2-27F3-4CAB-8900-04DE0A36E8FE}" type="slidenum">
              <a:rPr lang="en-US"/>
              <a:pPr>
                <a:defRPr/>
              </a:pPr>
              <a:t>‹#›</a:t>
            </a:fld>
            <a:endParaRPr lang="en-US" dirty="0"/>
          </a:p>
        </p:txBody>
      </p:sp>
      <p:sp>
        <p:nvSpPr>
          <p:cNvPr id="1033" name="Freeform 9"/>
          <p:cNvSpPr>
            <a:spLocks noChangeArrowheads="1"/>
          </p:cNvSpPr>
          <p:nvPr userDrawn="1"/>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rgbClr val="996600"/>
            </a:solidFill>
            <a:prstDash val="solid"/>
            <a:miter lim="800000"/>
            <a:headEnd/>
            <a:tailEnd/>
          </a:ln>
        </p:spPr>
        <p:txBody>
          <a:bodyPr/>
          <a:lstStyle/>
          <a:p>
            <a:pPr eaLnBrk="0" hangingPunct="0">
              <a:defRPr/>
            </a:pPr>
            <a:endParaRPr lang="en-US">
              <a:latin typeface="Arial" charset="0"/>
              <a:cs typeface="+mn-cs"/>
            </a:endParaRPr>
          </a:p>
        </p:txBody>
      </p:sp>
      <p:sp>
        <p:nvSpPr>
          <p:cNvPr id="1034" name="Line 10"/>
          <p:cNvSpPr>
            <a:spLocks noChangeShapeType="1"/>
          </p:cNvSpPr>
          <p:nvPr userDrawn="1"/>
        </p:nvSpPr>
        <p:spPr bwMode="auto">
          <a:xfrm>
            <a:off x="457200" y="6172200"/>
            <a:ext cx="8229600" cy="0"/>
          </a:xfrm>
          <a:prstGeom prst="line">
            <a:avLst/>
          </a:prstGeom>
          <a:noFill/>
          <a:ln w="19050">
            <a:solidFill>
              <a:srgbClr val="996600"/>
            </a:solidFill>
            <a:round/>
            <a:headEnd/>
            <a:tailEnd/>
          </a:ln>
          <a:effectLst/>
        </p:spPr>
        <p:txBody>
          <a:bodyPr/>
          <a:lstStyle/>
          <a:p>
            <a:pPr eaLnBrk="0" hangingPunct="0">
              <a:defRPr/>
            </a:pPr>
            <a:endParaRPr lang="en-US">
              <a:latin typeface="Arial" charset="0"/>
              <a:cs typeface="+mn-cs"/>
            </a:endParaRPr>
          </a:p>
        </p:txBody>
      </p:sp>
    </p:spTree>
  </p:cSld>
  <p:clrMap bg1="lt1" tx1="dk1" bg2="lt2" tx2="dk2" accent1="accent1" accent2="accent2" accent3="accent3" accent4="accent4" accent5="accent5" accent6="accent6" hlink="hlink" folHlink="folHlink"/>
  <p:sldLayoutIdLst>
    <p:sldLayoutId id="2147483776"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 id="2147483774" r:id="rId14"/>
    <p:sldLayoutId id="2147483775" r:id="rId15"/>
  </p:sldLayoutIdLst>
  <p:hf hdr="0" ftr="0" dt="0"/>
  <p:txStyles>
    <p:titleStyle>
      <a:lvl1pPr algn="ctr" rtl="0" eaLnBrk="0" fontAlgn="base" hangingPunct="0">
        <a:spcBef>
          <a:spcPct val="0"/>
        </a:spcBef>
        <a:spcAft>
          <a:spcPct val="0"/>
        </a:spcAft>
        <a:defRPr sz="3000" b="1">
          <a:solidFill>
            <a:srgbClr val="008000"/>
          </a:solidFill>
          <a:latin typeface="+mj-lt"/>
          <a:ea typeface="+mj-ea"/>
          <a:cs typeface="+mj-cs"/>
        </a:defRPr>
      </a:lvl1pPr>
      <a:lvl2pPr algn="ctr" rtl="0" eaLnBrk="0" fontAlgn="base" hangingPunct="0">
        <a:spcBef>
          <a:spcPct val="0"/>
        </a:spcBef>
        <a:spcAft>
          <a:spcPct val="0"/>
        </a:spcAft>
        <a:defRPr sz="3000" b="1">
          <a:solidFill>
            <a:srgbClr val="008000"/>
          </a:solidFill>
          <a:latin typeface="Arial" charset="0"/>
        </a:defRPr>
      </a:lvl2pPr>
      <a:lvl3pPr algn="ctr" rtl="0" eaLnBrk="0" fontAlgn="base" hangingPunct="0">
        <a:spcBef>
          <a:spcPct val="0"/>
        </a:spcBef>
        <a:spcAft>
          <a:spcPct val="0"/>
        </a:spcAft>
        <a:defRPr sz="3000" b="1">
          <a:solidFill>
            <a:srgbClr val="008000"/>
          </a:solidFill>
          <a:latin typeface="Arial" charset="0"/>
        </a:defRPr>
      </a:lvl3pPr>
      <a:lvl4pPr algn="ctr" rtl="0" eaLnBrk="0" fontAlgn="base" hangingPunct="0">
        <a:spcBef>
          <a:spcPct val="0"/>
        </a:spcBef>
        <a:spcAft>
          <a:spcPct val="0"/>
        </a:spcAft>
        <a:defRPr sz="3000" b="1">
          <a:solidFill>
            <a:srgbClr val="008000"/>
          </a:solidFill>
          <a:latin typeface="Arial" charset="0"/>
        </a:defRPr>
      </a:lvl4pPr>
      <a:lvl5pPr algn="ctr" rtl="0" eaLnBrk="0" fontAlgn="base" hangingPunct="0">
        <a:spcBef>
          <a:spcPct val="0"/>
        </a:spcBef>
        <a:spcAft>
          <a:spcPct val="0"/>
        </a:spcAft>
        <a:defRPr sz="3000" b="1">
          <a:solidFill>
            <a:srgbClr val="008000"/>
          </a:solidFill>
          <a:latin typeface="Arial" charset="0"/>
        </a:defRPr>
      </a:lvl5pPr>
      <a:lvl6pPr marL="457200" algn="ctr" rtl="0" eaLnBrk="0" fontAlgn="base" hangingPunct="0">
        <a:spcBef>
          <a:spcPct val="0"/>
        </a:spcBef>
        <a:spcAft>
          <a:spcPct val="0"/>
        </a:spcAft>
        <a:defRPr sz="3000" b="1">
          <a:solidFill>
            <a:srgbClr val="008000"/>
          </a:solidFill>
          <a:latin typeface="Arial" charset="0"/>
        </a:defRPr>
      </a:lvl6pPr>
      <a:lvl7pPr marL="914400" algn="ctr" rtl="0" eaLnBrk="0" fontAlgn="base" hangingPunct="0">
        <a:spcBef>
          <a:spcPct val="0"/>
        </a:spcBef>
        <a:spcAft>
          <a:spcPct val="0"/>
        </a:spcAft>
        <a:defRPr sz="3000" b="1">
          <a:solidFill>
            <a:srgbClr val="008000"/>
          </a:solidFill>
          <a:latin typeface="Arial" charset="0"/>
        </a:defRPr>
      </a:lvl7pPr>
      <a:lvl8pPr marL="1371600" algn="ctr" rtl="0" eaLnBrk="0" fontAlgn="base" hangingPunct="0">
        <a:spcBef>
          <a:spcPct val="0"/>
        </a:spcBef>
        <a:spcAft>
          <a:spcPct val="0"/>
        </a:spcAft>
        <a:defRPr sz="3000" b="1">
          <a:solidFill>
            <a:srgbClr val="008000"/>
          </a:solidFill>
          <a:latin typeface="Arial" charset="0"/>
        </a:defRPr>
      </a:lvl8pPr>
      <a:lvl9pPr marL="1828800" algn="ctr" rtl="0" eaLnBrk="0" fontAlgn="base" hangingPunct="0">
        <a:spcBef>
          <a:spcPct val="0"/>
        </a:spcBef>
        <a:spcAft>
          <a:spcPct val="0"/>
        </a:spcAft>
        <a:defRPr sz="3000" b="1">
          <a:solidFill>
            <a:srgbClr val="008000"/>
          </a:solidFill>
          <a:latin typeface="Arial"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16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eaLnBrk="0" fontAlgn="base" hangingPunct="0">
        <a:spcBef>
          <a:spcPct val="20000"/>
        </a:spcBef>
        <a:spcAft>
          <a:spcPct val="0"/>
        </a:spcAft>
        <a:buChar char="»"/>
        <a:defRPr sz="1600">
          <a:solidFill>
            <a:schemeClr val="tx1"/>
          </a:solidFill>
          <a:latin typeface="+mn-lt"/>
        </a:defRPr>
      </a:lvl6pPr>
      <a:lvl7pPr marL="2971800" indent="-228600" algn="l" rtl="0" eaLnBrk="0" fontAlgn="base" hangingPunct="0">
        <a:spcBef>
          <a:spcPct val="20000"/>
        </a:spcBef>
        <a:spcAft>
          <a:spcPct val="0"/>
        </a:spcAft>
        <a:buChar char="»"/>
        <a:defRPr sz="1600">
          <a:solidFill>
            <a:schemeClr val="tx1"/>
          </a:solidFill>
          <a:latin typeface="+mn-lt"/>
        </a:defRPr>
      </a:lvl7pPr>
      <a:lvl8pPr marL="3429000" indent="-228600" algn="l" rtl="0" eaLnBrk="0" fontAlgn="base" hangingPunct="0">
        <a:spcBef>
          <a:spcPct val="20000"/>
        </a:spcBef>
        <a:spcAft>
          <a:spcPct val="0"/>
        </a:spcAft>
        <a:buChar char="»"/>
        <a:defRPr sz="1600">
          <a:solidFill>
            <a:schemeClr val="tx1"/>
          </a:solidFill>
          <a:latin typeface="+mn-lt"/>
        </a:defRPr>
      </a:lvl8pPr>
      <a:lvl9pPr marL="3886200" indent="-228600" algn="l" rtl="0" eaLnBrk="0" fontAlgn="base" hangingPunct="0">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6.xml.rels><?xml version="1.0" encoding="UTF-8" standalone="yes"?>
<Relationships xmlns="http://schemas.openxmlformats.org/package/2006/relationships"><Relationship Id="rId3" Type="http://schemas.openxmlformats.org/officeDocument/2006/relationships/hyperlink" Target="mailto:GOrndorff@sgt-inc.com" TargetMode="External"/><Relationship Id="rId4" Type="http://schemas.openxmlformats.org/officeDocument/2006/relationships/hyperlink" Target="mailto:Niederstrasser.Carlos@orbital.com" TargetMode="External"/><Relationship Id="rId1" Type="http://schemas.openxmlformats.org/officeDocument/2006/relationships/slideLayout" Target="../slideLayouts/slideLayout2.xml"/><Relationship Id="rId2" Type="http://schemas.openxmlformats.org/officeDocument/2006/relationships/hyperlink" Target="mailto:wallikar@nro.mil"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6978" name="Rectangle 2"/>
          <p:cNvSpPr>
            <a:spLocks noGrp="1" noChangeArrowheads="1"/>
          </p:cNvSpPr>
          <p:nvPr>
            <p:ph type="ctrTitle"/>
          </p:nvPr>
        </p:nvSpPr>
        <p:spPr/>
        <p:txBody>
          <a:bodyPr/>
          <a:lstStyle/>
          <a:p>
            <a:r>
              <a:rPr lang="en-US" dirty="0" smtClean="0"/>
              <a:t>Coon Committee Meeting</a:t>
            </a:r>
          </a:p>
        </p:txBody>
      </p:sp>
      <p:sp>
        <p:nvSpPr>
          <p:cNvPr id="126979" name="Rectangle 3"/>
          <p:cNvSpPr>
            <a:spLocks noGrp="1" noChangeArrowheads="1"/>
          </p:cNvSpPr>
          <p:nvPr>
            <p:ph type="subTitle" idx="1"/>
          </p:nvPr>
        </p:nvSpPr>
        <p:spPr>
          <a:xfrm>
            <a:off x="1338263" y="3381375"/>
            <a:ext cx="6400800" cy="1752600"/>
          </a:xfrm>
        </p:spPr>
        <p:txBody>
          <a:bodyPr/>
          <a:lstStyle/>
          <a:p>
            <a:r>
              <a:rPr lang="en-US" b="1" dirty="0" smtClean="0"/>
              <a:t>Independent Research</a:t>
            </a:r>
          </a:p>
          <a:p>
            <a:endParaRPr lang="en-US" dirty="0" smtClean="0"/>
          </a:p>
          <a:p>
            <a:endParaRPr lang="en-US" sz="1800" dirty="0" smtClean="0"/>
          </a:p>
        </p:txBody>
      </p:sp>
      <p:sp>
        <p:nvSpPr>
          <p:cNvPr id="126980" name="Line 4"/>
          <p:cNvSpPr>
            <a:spLocks noChangeShapeType="1"/>
          </p:cNvSpPr>
          <p:nvPr/>
        </p:nvSpPr>
        <p:spPr bwMode="auto">
          <a:xfrm>
            <a:off x="1255713" y="1855788"/>
            <a:ext cx="6537325" cy="0"/>
          </a:xfrm>
          <a:prstGeom prst="line">
            <a:avLst/>
          </a:prstGeom>
          <a:noFill/>
          <a:ln w="28575">
            <a:solidFill>
              <a:srgbClr val="996600"/>
            </a:solidFill>
            <a:round/>
            <a:headEnd/>
            <a:tailEnd/>
          </a:ln>
        </p:spPr>
        <p:txBody>
          <a:bodyPr lIns="91416" tIns="45708" rIns="91416" bIns="45708"/>
          <a:lstStyle/>
          <a:p>
            <a:endParaRPr lang="en-US"/>
          </a:p>
        </p:txBody>
      </p:sp>
      <p:sp>
        <p:nvSpPr>
          <p:cNvPr id="126981" name="Line 5"/>
          <p:cNvSpPr>
            <a:spLocks noChangeShapeType="1"/>
          </p:cNvSpPr>
          <p:nvPr/>
        </p:nvSpPr>
        <p:spPr bwMode="auto">
          <a:xfrm flipV="1">
            <a:off x="1268413" y="1843088"/>
            <a:ext cx="0" cy="941387"/>
          </a:xfrm>
          <a:prstGeom prst="line">
            <a:avLst/>
          </a:prstGeom>
          <a:noFill/>
          <a:ln w="28575">
            <a:solidFill>
              <a:srgbClr val="996600"/>
            </a:solidFill>
            <a:round/>
            <a:headEnd/>
            <a:tailEnd/>
          </a:ln>
        </p:spPr>
        <p:txBody>
          <a:bodyPr lIns="91416" tIns="45708" rIns="91416" bIns="45708"/>
          <a:lstStyle/>
          <a:p>
            <a:endParaRPr lang="en-US"/>
          </a:p>
        </p:txBody>
      </p:sp>
      <p:sp>
        <p:nvSpPr>
          <p:cNvPr id="126982" name="Line 6"/>
          <p:cNvSpPr>
            <a:spLocks noChangeShapeType="1"/>
          </p:cNvSpPr>
          <p:nvPr/>
        </p:nvSpPr>
        <p:spPr bwMode="auto">
          <a:xfrm>
            <a:off x="1965325" y="5422900"/>
            <a:ext cx="6537325" cy="0"/>
          </a:xfrm>
          <a:prstGeom prst="line">
            <a:avLst/>
          </a:prstGeom>
          <a:noFill/>
          <a:ln w="28575">
            <a:solidFill>
              <a:srgbClr val="996600"/>
            </a:solidFill>
            <a:round/>
            <a:headEnd/>
            <a:tailEnd/>
          </a:ln>
        </p:spPr>
        <p:txBody>
          <a:bodyPr lIns="91416" tIns="45708" rIns="91416" bIns="45708"/>
          <a:lstStyle/>
          <a:p>
            <a:endParaRPr lang="en-US"/>
          </a:p>
        </p:txBody>
      </p:sp>
      <p:sp>
        <p:nvSpPr>
          <p:cNvPr id="126983" name="Rectangle 7"/>
          <p:cNvSpPr>
            <a:spLocks noChangeArrowheads="1"/>
          </p:cNvSpPr>
          <p:nvPr/>
        </p:nvSpPr>
        <p:spPr bwMode="auto">
          <a:xfrm>
            <a:off x="6452565" y="5591175"/>
            <a:ext cx="1739155" cy="707862"/>
          </a:xfrm>
          <a:prstGeom prst="rect">
            <a:avLst/>
          </a:prstGeom>
          <a:noFill/>
          <a:ln w="9525" algn="ctr">
            <a:noFill/>
            <a:miter lim="800000"/>
            <a:headEnd/>
            <a:tailEnd/>
          </a:ln>
        </p:spPr>
        <p:txBody>
          <a:bodyPr wrap="none" lIns="91416" tIns="45708" rIns="91416" bIns="45708">
            <a:spAutoFit/>
          </a:bodyPr>
          <a:lstStyle/>
          <a:p>
            <a:pPr eaLnBrk="0" hangingPunct="0"/>
            <a:r>
              <a:rPr lang="en-US" dirty="0" smtClean="0"/>
              <a:t>Tim Coon</a:t>
            </a:r>
          </a:p>
          <a:p>
            <a:pPr eaLnBrk="0" hangingPunct="0"/>
            <a:r>
              <a:rPr lang="en-US" dirty="0" smtClean="0"/>
              <a:t>03 June 2014</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p:txBody>
          <a:bodyPr/>
          <a:lstStyle/>
          <a:p>
            <a:pPr marL="0" indent="0">
              <a:buNone/>
            </a:pPr>
            <a:r>
              <a:rPr lang="en-US" dirty="0" smtClean="0"/>
              <a:t>Current Landscape</a:t>
            </a:r>
          </a:p>
          <a:p>
            <a:r>
              <a:rPr lang="en-US" sz="2000" dirty="0"/>
              <a:t>O</a:t>
            </a:r>
            <a:r>
              <a:rPr lang="en-US" sz="2000" dirty="0" smtClean="0"/>
              <a:t>ptical system design and optimization is accomplished in a static environment (</a:t>
            </a:r>
            <a:r>
              <a:rPr lang="en-US" sz="2000" dirty="0" err="1" smtClean="0"/>
              <a:t>Zemax</a:t>
            </a:r>
            <a:r>
              <a:rPr lang="en-US" sz="2000" dirty="0" smtClean="0"/>
              <a:t>) to a performance specification (i.e. diffraction-limited spot size)</a:t>
            </a:r>
          </a:p>
          <a:p>
            <a:r>
              <a:rPr lang="en-US" sz="2000" dirty="0" smtClean="0"/>
              <a:t>FEA enables designer to limit disturbances by adjusting the optical system design to limit system responses to within the available </a:t>
            </a:r>
            <a:r>
              <a:rPr lang="en-US" sz="2000" smtClean="0"/>
              <a:t>control authority. </a:t>
            </a:r>
            <a:r>
              <a:rPr lang="en-US" sz="2000" dirty="0" smtClean="0"/>
              <a:t>(</a:t>
            </a:r>
            <a:r>
              <a:rPr lang="en-US" sz="2000" dirty="0" err="1" smtClean="0"/>
              <a:t>Yingling</a:t>
            </a:r>
            <a:r>
              <a:rPr lang="en-US" sz="2000" dirty="0" smtClean="0"/>
              <a:t>, </a:t>
            </a:r>
            <a:r>
              <a:rPr lang="en-US" sz="2000" dirty="0" err="1" smtClean="0"/>
              <a:t>Michels</a:t>
            </a:r>
            <a:r>
              <a:rPr lang="en-US" sz="2000" dirty="0" smtClean="0"/>
              <a:t>)</a:t>
            </a:r>
          </a:p>
          <a:p>
            <a:r>
              <a:rPr lang="en-US" sz="2000" dirty="0"/>
              <a:t>Actuators are designed in an attempt to maintain this performance spec.</a:t>
            </a:r>
          </a:p>
          <a:p>
            <a:endParaRPr lang="en-US" sz="2000" dirty="0" smtClean="0"/>
          </a:p>
          <a:p>
            <a:r>
              <a:rPr lang="en-US" sz="2000" dirty="0" smtClean="0"/>
              <a:t>Similar to the tracking problem with an optimal solution</a:t>
            </a:r>
            <a:endParaRPr lang="en-US" sz="2000" dirty="0"/>
          </a:p>
        </p:txBody>
      </p:sp>
      <p:sp>
        <p:nvSpPr>
          <p:cNvPr id="4" name="Slide Number Placeholder 3"/>
          <p:cNvSpPr>
            <a:spLocks noGrp="1"/>
          </p:cNvSpPr>
          <p:nvPr>
            <p:ph type="sldNum" sz="quarter" idx="12"/>
          </p:nvPr>
        </p:nvSpPr>
        <p:spPr/>
        <p:txBody>
          <a:bodyPr/>
          <a:lstStyle/>
          <a:p>
            <a:pPr>
              <a:defRPr/>
            </a:pPr>
            <a:fld id="{9A43F6A5-4C65-4BD1-B652-FBBF90C4D6C8}" type="slidenum">
              <a:rPr lang="en-US" smtClean="0"/>
              <a:pPr>
                <a:defRPr/>
              </a:pPr>
              <a:t>10</a:t>
            </a:fld>
            <a:endParaRPr lang="en-US"/>
          </a:p>
        </p:txBody>
      </p:sp>
    </p:spTree>
    <p:extLst>
      <p:ext uri="{BB962C8B-B14F-4D97-AF65-F5344CB8AC3E}">
        <p14:creationId xmlns:p14="http://schemas.microsoft.com/office/powerpoint/2010/main" val="1458157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Tangibles</a:t>
            </a:r>
            <a:endParaRPr lang="en-US" dirty="0"/>
          </a:p>
        </p:txBody>
      </p:sp>
      <p:sp>
        <p:nvSpPr>
          <p:cNvPr id="3" name="Content Placeholder 2"/>
          <p:cNvSpPr>
            <a:spLocks noGrp="1"/>
          </p:cNvSpPr>
          <p:nvPr>
            <p:ph idx="1"/>
          </p:nvPr>
        </p:nvSpPr>
        <p:spPr/>
        <p:txBody>
          <a:bodyPr/>
          <a:lstStyle/>
          <a:p>
            <a:pPr marL="0" indent="0" algn="just">
              <a:buNone/>
            </a:pPr>
            <a:r>
              <a:rPr lang="en-US" dirty="0" smtClean="0"/>
              <a:t>Starting to formulate a </a:t>
            </a:r>
            <a:r>
              <a:rPr lang="en-US" dirty="0" smtClean="0"/>
              <a:t>research plan around </a:t>
            </a:r>
            <a:r>
              <a:rPr lang="en-US" dirty="0" err="1" smtClean="0"/>
              <a:t>CTEx</a:t>
            </a:r>
            <a:r>
              <a:rPr lang="en-US" dirty="0" smtClean="0"/>
              <a:t> </a:t>
            </a:r>
            <a:r>
              <a:rPr lang="en-US" dirty="0" smtClean="0"/>
              <a:t>life-cycle and hardware.</a:t>
            </a:r>
          </a:p>
          <a:p>
            <a:pPr marL="0" indent="0" algn="just">
              <a:buNone/>
            </a:pPr>
            <a:endParaRPr lang="en-US" dirty="0"/>
          </a:p>
          <a:p>
            <a:pPr marL="0" indent="0" algn="just">
              <a:buNone/>
            </a:pPr>
            <a:r>
              <a:rPr lang="en-US" b="1" dirty="0" smtClean="0"/>
              <a:t>General Expectations:</a:t>
            </a:r>
          </a:p>
          <a:p>
            <a:pPr marL="0" indent="0" algn="just">
              <a:buNone/>
            </a:pPr>
            <a:r>
              <a:rPr lang="en-US" dirty="0"/>
              <a:t>F</a:t>
            </a:r>
            <a:r>
              <a:rPr lang="en-US" dirty="0" smtClean="0"/>
              <a:t>ocus on adaptive control of front</a:t>
            </a:r>
            <a:r>
              <a:rPr lang="en-US" dirty="0" smtClean="0"/>
              <a:t>-end optics, namely, the off-axis </a:t>
            </a:r>
            <a:r>
              <a:rPr lang="en-US" dirty="0" err="1"/>
              <a:t>M</a:t>
            </a:r>
            <a:r>
              <a:rPr lang="en-US" dirty="0" err="1" smtClean="0"/>
              <a:t>ersenne</a:t>
            </a:r>
            <a:r>
              <a:rPr lang="en-US" dirty="0" smtClean="0"/>
              <a:t> telescope system</a:t>
            </a:r>
            <a:r>
              <a:rPr lang="en-US" dirty="0" smtClean="0"/>
              <a:t>.</a:t>
            </a:r>
          </a:p>
          <a:p>
            <a:pPr marL="0" indent="0" algn="just">
              <a:buNone/>
            </a:pPr>
            <a:endParaRPr lang="en-US" dirty="0"/>
          </a:p>
          <a:p>
            <a:pPr marL="0" indent="0" algn="just">
              <a:buNone/>
            </a:pPr>
            <a:r>
              <a:rPr lang="en-US" dirty="0" smtClean="0"/>
              <a:t>The hardware is available to validate the models as necessary and may be used to validate simulations to the extent that environmental disturbances may be reliably generated.</a:t>
            </a:r>
            <a:endParaRPr lang="en-US" dirty="0" smtClean="0"/>
          </a:p>
        </p:txBody>
      </p:sp>
      <p:sp>
        <p:nvSpPr>
          <p:cNvPr id="4" name="Slide Number Placeholder 3"/>
          <p:cNvSpPr>
            <a:spLocks noGrp="1"/>
          </p:cNvSpPr>
          <p:nvPr>
            <p:ph type="sldNum" sz="quarter" idx="12"/>
          </p:nvPr>
        </p:nvSpPr>
        <p:spPr/>
        <p:txBody>
          <a:bodyPr/>
          <a:lstStyle/>
          <a:p>
            <a:pPr>
              <a:defRPr/>
            </a:pPr>
            <a:fld id="{9A43F6A5-4C65-4BD1-B652-FBBF90C4D6C8}" type="slidenum">
              <a:rPr lang="en-US" smtClean="0"/>
              <a:pPr>
                <a:defRPr/>
              </a:pPr>
              <a:t>11</a:t>
            </a:fld>
            <a:endParaRPr lang="en-US" dirty="0"/>
          </a:p>
        </p:txBody>
      </p:sp>
    </p:spTree>
    <p:extLst>
      <p:ext uri="{BB962C8B-B14F-4D97-AF65-F5344CB8AC3E}">
        <p14:creationId xmlns:p14="http://schemas.microsoft.com/office/powerpoint/2010/main" val="229760561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Tangibles</a:t>
            </a:r>
            <a:endParaRPr lang="en-US" dirty="0"/>
          </a:p>
        </p:txBody>
      </p:sp>
      <p:sp>
        <p:nvSpPr>
          <p:cNvPr id="3" name="Content Placeholder 2"/>
          <p:cNvSpPr>
            <a:spLocks noGrp="1"/>
          </p:cNvSpPr>
          <p:nvPr>
            <p:ph idx="1"/>
          </p:nvPr>
        </p:nvSpPr>
        <p:spPr>
          <a:xfrm>
            <a:off x="696125" y="968216"/>
            <a:ext cx="7772400" cy="5143500"/>
          </a:xfrm>
        </p:spPr>
        <p:txBody>
          <a:bodyPr/>
          <a:lstStyle/>
          <a:p>
            <a:pPr marL="457200" indent="-457200">
              <a:buFont typeface="+mj-lt"/>
              <a:buAutoNum type="arabicPeriod"/>
            </a:pPr>
            <a:r>
              <a:rPr lang="en-US" dirty="0" smtClean="0"/>
              <a:t>Linearized </a:t>
            </a:r>
            <a:r>
              <a:rPr lang="en-US" dirty="0"/>
              <a:t>t</a:t>
            </a:r>
            <a:r>
              <a:rPr lang="en-US" dirty="0" smtClean="0"/>
              <a:t>elescope models</a:t>
            </a:r>
          </a:p>
          <a:p>
            <a:pPr marL="457200" indent="-457200">
              <a:buFont typeface="+mj-lt"/>
              <a:buAutoNum type="arabicPeriod"/>
            </a:pPr>
            <a:r>
              <a:rPr lang="en-US" dirty="0" smtClean="0"/>
              <a:t>Validated models</a:t>
            </a:r>
          </a:p>
          <a:p>
            <a:pPr marL="457200" indent="-457200">
              <a:buFont typeface="+mj-lt"/>
              <a:buAutoNum type="arabicPeriod"/>
            </a:pPr>
            <a:r>
              <a:rPr lang="en-US" dirty="0" smtClean="0"/>
              <a:t>Actuator design and incorporation</a:t>
            </a:r>
          </a:p>
          <a:p>
            <a:pPr marL="457200" indent="-457200">
              <a:buFont typeface="+mj-lt"/>
              <a:buAutoNum type="arabicPeriod"/>
            </a:pPr>
            <a:r>
              <a:rPr lang="en-US" dirty="0" smtClean="0"/>
              <a:t>H-I-L control system simulation</a:t>
            </a:r>
          </a:p>
          <a:p>
            <a:pPr marL="457200" indent="-457200">
              <a:buFont typeface="+mj-lt"/>
              <a:buAutoNum type="arabicPeriod"/>
            </a:pPr>
            <a:r>
              <a:rPr lang="en-US" dirty="0" smtClean="0"/>
              <a:t>Uncertainty models</a:t>
            </a:r>
          </a:p>
          <a:p>
            <a:pPr marL="857250" lvl="1" indent="-457200">
              <a:buFont typeface="+mj-lt"/>
              <a:buAutoNum type="arabicPeriod"/>
            </a:pPr>
            <a:r>
              <a:rPr lang="en-US" dirty="0" smtClean="0"/>
              <a:t>Disturbance: gravity/thermal/motor/space station/slewing</a:t>
            </a:r>
          </a:p>
          <a:p>
            <a:pPr marL="857250" lvl="1" indent="-457200">
              <a:buFont typeface="+mj-lt"/>
              <a:buAutoNum type="arabicPeriod"/>
            </a:pPr>
            <a:r>
              <a:rPr lang="en-US" dirty="0" smtClean="0"/>
              <a:t>Actuator dynamics</a:t>
            </a:r>
          </a:p>
          <a:p>
            <a:pPr marL="457200" indent="-457200">
              <a:buFont typeface="+mj-lt"/>
              <a:buAutoNum type="arabicPeriod"/>
            </a:pPr>
            <a:r>
              <a:rPr lang="en-US" dirty="0" smtClean="0"/>
              <a:t>Dynamic optimization</a:t>
            </a:r>
          </a:p>
          <a:p>
            <a:pPr marL="857250" lvl="1" indent="-457200">
              <a:buFont typeface="+mj-lt"/>
              <a:buAutoNum type="arabicPeriod"/>
            </a:pPr>
            <a:r>
              <a:rPr lang="en-US" dirty="0" smtClean="0"/>
              <a:t>LQR</a:t>
            </a:r>
          </a:p>
          <a:p>
            <a:pPr marL="857250" lvl="1" indent="-457200">
              <a:buFont typeface="+mj-lt"/>
              <a:buAutoNum type="arabicPeriod"/>
            </a:pPr>
            <a:r>
              <a:rPr lang="en-US" dirty="0" smtClean="0"/>
              <a:t>Direct/Indirect methods (a priori disturbance)</a:t>
            </a:r>
          </a:p>
          <a:p>
            <a:pPr marL="457200" indent="-457200">
              <a:buFont typeface="+mj-lt"/>
              <a:buAutoNum type="arabicPeriod"/>
            </a:pPr>
            <a:r>
              <a:rPr lang="en-US" dirty="0" smtClean="0"/>
              <a:t>Hardware optimization</a:t>
            </a:r>
          </a:p>
          <a:p>
            <a:pPr marL="457200" indent="-457200">
              <a:buFont typeface="+mj-lt"/>
              <a:buAutoNum type="arabicPeriod"/>
            </a:pPr>
            <a:r>
              <a:rPr lang="en-US" dirty="0" smtClean="0"/>
              <a:t>Nonlinear analytical analysis</a:t>
            </a:r>
          </a:p>
          <a:p>
            <a:pPr marL="457200" indent="-457200">
              <a:buFont typeface="+mj-lt"/>
              <a:buAutoNum type="arabicPeriod"/>
            </a:pPr>
            <a:r>
              <a:rPr lang="en-US" dirty="0" smtClean="0"/>
              <a:t>Nonlinear control and optimization</a:t>
            </a:r>
            <a:endParaRPr lang="en-US" dirty="0"/>
          </a:p>
        </p:txBody>
      </p:sp>
      <p:sp>
        <p:nvSpPr>
          <p:cNvPr id="4" name="Slide Number Placeholder 3"/>
          <p:cNvSpPr>
            <a:spLocks noGrp="1"/>
          </p:cNvSpPr>
          <p:nvPr>
            <p:ph type="sldNum" sz="quarter" idx="12"/>
          </p:nvPr>
        </p:nvSpPr>
        <p:spPr/>
        <p:txBody>
          <a:bodyPr/>
          <a:lstStyle/>
          <a:p>
            <a:pPr>
              <a:defRPr/>
            </a:pPr>
            <a:fld id="{9A43F6A5-4C65-4BD1-B652-FBBF90C4D6C8}" type="slidenum">
              <a:rPr lang="en-US" smtClean="0"/>
              <a:pPr>
                <a:defRPr/>
              </a:pPr>
              <a:t>12</a:t>
            </a:fld>
            <a:endParaRPr lang="en-US"/>
          </a:p>
        </p:txBody>
      </p:sp>
    </p:spTree>
    <p:extLst>
      <p:ext uri="{BB962C8B-B14F-4D97-AF65-F5344CB8AC3E}">
        <p14:creationId xmlns:p14="http://schemas.microsoft.com/office/powerpoint/2010/main" val="2744798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New Tasks (1/1)</a:t>
            </a:r>
            <a:endParaRPr lang="en-US" dirty="0"/>
          </a:p>
        </p:txBody>
      </p:sp>
      <p:sp>
        <p:nvSpPr>
          <p:cNvPr id="3" name="Content Placeholder 2"/>
          <p:cNvSpPr>
            <a:spLocks noGrp="1"/>
          </p:cNvSpPr>
          <p:nvPr>
            <p:ph idx="1"/>
          </p:nvPr>
        </p:nvSpPr>
        <p:spPr>
          <a:xfrm>
            <a:off x="447693" y="1068077"/>
            <a:ext cx="8468120" cy="5143500"/>
          </a:xfrm>
        </p:spPr>
        <p:txBody>
          <a:bodyPr/>
          <a:lstStyle/>
          <a:p>
            <a:pPr lvl="1"/>
            <a:endParaRPr lang="en-US" dirty="0" smtClean="0"/>
          </a:p>
          <a:p>
            <a:pPr lvl="1"/>
            <a:endParaRPr lang="en-US" dirty="0" smtClean="0"/>
          </a:p>
          <a:p>
            <a:endParaRPr lang="en-US" dirty="0" smtClean="0"/>
          </a:p>
        </p:txBody>
      </p:sp>
      <p:sp>
        <p:nvSpPr>
          <p:cNvPr id="4" name="Slide Number Placeholder 3"/>
          <p:cNvSpPr>
            <a:spLocks noGrp="1"/>
          </p:cNvSpPr>
          <p:nvPr>
            <p:ph type="sldNum" sz="quarter" idx="12"/>
          </p:nvPr>
        </p:nvSpPr>
        <p:spPr/>
        <p:txBody>
          <a:bodyPr/>
          <a:lstStyle/>
          <a:p>
            <a:pPr>
              <a:defRPr/>
            </a:pPr>
            <a:fld id="{9A43F6A5-4C65-4BD1-B652-FBBF90C4D6C8}" type="slidenum">
              <a:rPr lang="en-US" smtClean="0"/>
              <a:pPr>
                <a:defRPr/>
              </a:pPr>
              <a:t>13</a:t>
            </a:fld>
            <a:endParaRPr lang="en-US"/>
          </a:p>
        </p:txBody>
      </p:sp>
    </p:spTree>
    <p:extLst>
      <p:ext uri="{BB962C8B-B14F-4D97-AF65-F5344CB8AC3E}">
        <p14:creationId xmlns:p14="http://schemas.microsoft.com/office/powerpoint/2010/main" val="11757873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685800" y="228600"/>
            <a:ext cx="7772400" cy="781050"/>
          </a:xfrm>
        </p:spPr>
        <p:txBody>
          <a:bodyPr/>
          <a:lstStyle/>
          <a:p>
            <a:pPr algn="l"/>
            <a:r>
              <a:rPr lang="en-US" dirty="0" smtClean="0">
                <a:latin typeface="Arial" charset="0"/>
              </a:rPr>
              <a:t>Task Review (1/7)</a:t>
            </a:r>
            <a:endParaRPr lang="en-US" dirty="0">
              <a:latin typeface="Arial" charset="0"/>
            </a:endParaRPr>
          </a:p>
        </p:txBody>
      </p:sp>
      <p:sp>
        <p:nvSpPr>
          <p:cNvPr id="3" name="Slide Number Placeholder 2"/>
          <p:cNvSpPr>
            <a:spLocks noGrp="1"/>
          </p:cNvSpPr>
          <p:nvPr>
            <p:ph type="sldNum" sz="quarter" idx="12"/>
          </p:nvPr>
        </p:nvSpPr>
        <p:spPr/>
        <p:txBody>
          <a:bodyPr/>
          <a:lstStyle/>
          <a:p>
            <a:pPr>
              <a:defRPr/>
            </a:pPr>
            <a:fld id="{9A43F6A5-4C65-4BD1-B652-FBBF90C4D6C8}" type="slidenum">
              <a:rPr lang="en-US" smtClean="0"/>
              <a:pPr>
                <a:defRPr/>
              </a:pPr>
              <a:t>14</a:t>
            </a:fld>
            <a:endParaRPr lang="en-US"/>
          </a:p>
        </p:txBody>
      </p:sp>
      <p:sp>
        <p:nvSpPr>
          <p:cNvPr id="10244" name="Content Placeholder 2"/>
          <p:cNvSpPr>
            <a:spLocks noGrp="1"/>
          </p:cNvSpPr>
          <p:nvPr>
            <p:ph idx="1"/>
          </p:nvPr>
        </p:nvSpPr>
        <p:spPr>
          <a:xfrm>
            <a:off x="685800" y="1257300"/>
            <a:ext cx="7772400" cy="4208688"/>
          </a:xfrm>
        </p:spPr>
        <p:txBody>
          <a:bodyPr/>
          <a:lstStyle/>
          <a:p>
            <a:r>
              <a:rPr lang="en-US" sz="2000" b="1" dirty="0"/>
              <a:t>Task 1:  </a:t>
            </a:r>
            <a:r>
              <a:rPr lang="en-US" sz="2000" b="1" dirty="0" smtClean="0"/>
              <a:t>Literature Review</a:t>
            </a:r>
            <a:endParaRPr lang="en-US" sz="2000" dirty="0" smtClean="0"/>
          </a:p>
          <a:p>
            <a:endParaRPr lang="en-US" sz="2000" dirty="0" smtClean="0"/>
          </a:p>
          <a:p>
            <a:pPr lvl="1"/>
            <a:r>
              <a:rPr lang="en-US" sz="1800" dirty="0" smtClean="0"/>
              <a:t>Breckenridge &amp; Redding</a:t>
            </a:r>
          </a:p>
          <a:p>
            <a:pPr lvl="2"/>
            <a:r>
              <a:rPr lang="en-US" dirty="0" smtClean="0"/>
              <a:t>Improve optical state estimation methods</a:t>
            </a:r>
          </a:p>
          <a:p>
            <a:pPr lvl="1"/>
            <a:r>
              <a:rPr lang="en-US" sz="1800" dirty="0" err="1" smtClean="0"/>
              <a:t>Yingling</a:t>
            </a:r>
            <a:endParaRPr lang="en-US" sz="1600" dirty="0" smtClean="0"/>
          </a:p>
          <a:p>
            <a:pPr lvl="2"/>
            <a:r>
              <a:rPr lang="en-US" dirty="0" smtClean="0"/>
              <a:t>Analyze state estimation methods and nonlinear effects on the controller</a:t>
            </a:r>
          </a:p>
          <a:p>
            <a:pPr lvl="1"/>
            <a:r>
              <a:rPr lang="en-US" sz="1800" dirty="0" err="1" smtClean="0"/>
              <a:t>Zingarelli</a:t>
            </a:r>
            <a:endParaRPr lang="en-US" sz="1800" dirty="0" smtClean="0"/>
          </a:p>
          <a:p>
            <a:pPr lvl="2"/>
            <a:r>
              <a:rPr lang="en-US" dirty="0" smtClean="0"/>
              <a:t>SST, stochastic modeling and image processing</a:t>
            </a:r>
          </a:p>
          <a:p>
            <a:pPr lvl="1"/>
            <a:r>
              <a:rPr lang="en-US" dirty="0" smtClean="0"/>
              <a:t>Survey of current space-based remote sensing missions</a:t>
            </a:r>
          </a:p>
          <a:p>
            <a:pPr lvl="2"/>
            <a:endParaRPr lang="en-US" dirty="0" smtClean="0"/>
          </a:p>
          <a:p>
            <a:pPr>
              <a:buFontTx/>
              <a:buChar char="-"/>
            </a:pPr>
            <a:endParaRPr lang="en-US" sz="1600" dirty="0">
              <a:latin typeface="Arial" charset="0"/>
            </a:endParaRPr>
          </a:p>
        </p:txBody>
      </p:sp>
    </p:spTree>
    <p:extLst>
      <p:ext uri="{BB962C8B-B14F-4D97-AF65-F5344CB8AC3E}">
        <p14:creationId xmlns:p14="http://schemas.microsoft.com/office/powerpoint/2010/main" val="193388062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685800" y="228600"/>
            <a:ext cx="7772400" cy="781050"/>
          </a:xfrm>
        </p:spPr>
        <p:txBody>
          <a:bodyPr/>
          <a:lstStyle/>
          <a:p>
            <a:pPr algn="l"/>
            <a:r>
              <a:rPr lang="en-US" dirty="0" smtClean="0">
                <a:latin typeface="Arial" charset="0"/>
              </a:rPr>
              <a:t>Task Review (2/7)</a:t>
            </a:r>
            <a:endParaRPr lang="en-US" dirty="0">
              <a:latin typeface="Arial" charset="0"/>
            </a:endParaRPr>
          </a:p>
        </p:txBody>
      </p:sp>
      <p:sp>
        <p:nvSpPr>
          <p:cNvPr id="3" name="Slide Number Placeholder 2"/>
          <p:cNvSpPr>
            <a:spLocks noGrp="1"/>
          </p:cNvSpPr>
          <p:nvPr>
            <p:ph type="sldNum" sz="quarter" idx="12"/>
          </p:nvPr>
        </p:nvSpPr>
        <p:spPr/>
        <p:txBody>
          <a:bodyPr/>
          <a:lstStyle/>
          <a:p>
            <a:pPr>
              <a:defRPr/>
            </a:pPr>
            <a:fld id="{9A43F6A5-4C65-4BD1-B652-FBBF90C4D6C8}" type="slidenum">
              <a:rPr lang="en-US" smtClean="0"/>
              <a:pPr>
                <a:defRPr/>
              </a:pPr>
              <a:t>15</a:t>
            </a:fld>
            <a:endParaRPr lang="en-US"/>
          </a:p>
        </p:txBody>
      </p:sp>
      <p:sp>
        <p:nvSpPr>
          <p:cNvPr id="10244" name="Content Placeholder 2"/>
          <p:cNvSpPr>
            <a:spLocks noGrp="1"/>
          </p:cNvSpPr>
          <p:nvPr>
            <p:ph idx="1"/>
          </p:nvPr>
        </p:nvSpPr>
        <p:spPr>
          <a:xfrm>
            <a:off x="685800" y="1257300"/>
            <a:ext cx="7772400" cy="4208688"/>
          </a:xfrm>
        </p:spPr>
        <p:txBody>
          <a:bodyPr/>
          <a:lstStyle/>
          <a:p>
            <a:r>
              <a:rPr lang="en-US" sz="2000" b="1" dirty="0"/>
              <a:t>Task </a:t>
            </a:r>
            <a:r>
              <a:rPr lang="en-US" sz="2000" b="1" dirty="0" smtClean="0"/>
              <a:t>2:  Spring Quarter</a:t>
            </a:r>
            <a:endParaRPr lang="en-US" sz="2000" dirty="0" smtClean="0"/>
          </a:p>
          <a:p>
            <a:endParaRPr lang="en-US" sz="2000" dirty="0" smtClean="0"/>
          </a:p>
          <a:p>
            <a:pPr lvl="1"/>
            <a:r>
              <a:rPr lang="en-US" sz="1600" dirty="0"/>
              <a:t>OENG 644 Fourier </a:t>
            </a:r>
            <a:r>
              <a:rPr lang="en-US" sz="1600" dirty="0" smtClean="0"/>
              <a:t>Optics</a:t>
            </a:r>
          </a:p>
          <a:p>
            <a:pPr lvl="1"/>
            <a:r>
              <a:rPr lang="en-US" sz="1600" dirty="0" smtClean="0"/>
              <a:t>MATH </a:t>
            </a:r>
            <a:r>
              <a:rPr lang="en-US" sz="1600" dirty="0"/>
              <a:t>605 Nonlinear Differential </a:t>
            </a:r>
            <a:r>
              <a:rPr lang="en-US" sz="1600" dirty="0" smtClean="0"/>
              <a:t>Equations</a:t>
            </a:r>
          </a:p>
          <a:p>
            <a:pPr lvl="1"/>
            <a:r>
              <a:rPr lang="en-US" sz="1600" dirty="0" smtClean="0"/>
              <a:t>MECH </a:t>
            </a:r>
            <a:r>
              <a:rPr lang="en-US" sz="1600" dirty="0"/>
              <a:t>622 Functional Optimization (Formally enroll</a:t>
            </a:r>
            <a:r>
              <a:rPr lang="en-US" sz="1600" dirty="0" smtClean="0"/>
              <a:t>)</a:t>
            </a:r>
            <a:endParaRPr lang="en-US" sz="1200" dirty="0"/>
          </a:p>
          <a:p>
            <a:pPr lvl="1"/>
            <a:r>
              <a:rPr lang="en-US" sz="1600" dirty="0"/>
              <a:t>ASYS 765 Robust Control (Informal Audit</a:t>
            </a:r>
            <a:r>
              <a:rPr lang="en-US" sz="1600" dirty="0" smtClean="0"/>
              <a:t>)</a:t>
            </a:r>
          </a:p>
          <a:p>
            <a:pPr lvl="1"/>
            <a:endParaRPr lang="en-US" sz="1600" dirty="0"/>
          </a:p>
          <a:p>
            <a:pPr lvl="1"/>
            <a:r>
              <a:rPr lang="en-US" sz="1600" dirty="0" smtClean="0"/>
              <a:t>Summer Quarter (audit courses)</a:t>
            </a:r>
          </a:p>
          <a:p>
            <a:pPr lvl="2"/>
            <a:r>
              <a:rPr lang="en-US" dirty="0" smtClean="0"/>
              <a:t>AERO 899 PS Methods</a:t>
            </a:r>
          </a:p>
          <a:p>
            <a:pPr lvl="2"/>
            <a:r>
              <a:rPr lang="en-US" dirty="0" smtClean="0"/>
              <a:t>ASYS 625 Nonlinear Optimization</a:t>
            </a:r>
          </a:p>
          <a:p>
            <a:pPr lvl="2">
              <a:buFontTx/>
              <a:buChar char="-"/>
            </a:pPr>
            <a:endParaRPr lang="en-US" sz="800" dirty="0">
              <a:latin typeface="Arial" charset="0"/>
            </a:endParaRPr>
          </a:p>
        </p:txBody>
      </p:sp>
    </p:spTree>
    <p:extLst>
      <p:ext uri="{BB962C8B-B14F-4D97-AF65-F5344CB8AC3E}">
        <p14:creationId xmlns:p14="http://schemas.microsoft.com/office/powerpoint/2010/main" val="121253523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685800" y="228600"/>
            <a:ext cx="7772400" cy="781050"/>
          </a:xfrm>
        </p:spPr>
        <p:txBody>
          <a:bodyPr/>
          <a:lstStyle/>
          <a:p>
            <a:pPr algn="l"/>
            <a:r>
              <a:rPr lang="en-US" dirty="0" smtClean="0">
                <a:latin typeface="Arial" charset="0"/>
              </a:rPr>
              <a:t>Task Review (3/7)</a:t>
            </a:r>
            <a:endParaRPr lang="en-US" dirty="0">
              <a:latin typeface="Arial" charset="0"/>
            </a:endParaRPr>
          </a:p>
        </p:txBody>
      </p:sp>
      <p:sp>
        <p:nvSpPr>
          <p:cNvPr id="3" name="Slide Number Placeholder 2"/>
          <p:cNvSpPr>
            <a:spLocks noGrp="1"/>
          </p:cNvSpPr>
          <p:nvPr>
            <p:ph type="sldNum" sz="quarter" idx="12"/>
          </p:nvPr>
        </p:nvSpPr>
        <p:spPr/>
        <p:txBody>
          <a:bodyPr/>
          <a:lstStyle/>
          <a:p>
            <a:pPr>
              <a:defRPr/>
            </a:pPr>
            <a:fld id="{9A43F6A5-4C65-4BD1-B652-FBBF90C4D6C8}" type="slidenum">
              <a:rPr lang="en-US" smtClean="0"/>
              <a:pPr>
                <a:defRPr/>
              </a:pPr>
              <a:t>16</a:t>
            </a:fld>
            <a:endParaRPr lang="en-US"/>
          </a:p>
        </p:txBody>
      </p:sp>
      <p:sp>
        <p:nvSpPr>
          <p:cNvPr id="10244" name="Content Placeholder 2"/>
          <p:cNvSpPr>
            <a:spLocks noGrp="1"/>
          </p:cNvSpPr>
          <p:nvPr>
            <p:ph idx="1"/>
          </p:nvPr>
        </p:nvSpPr>
        <p:spPr>
          <a:xfrm>
            <a:off x="685800" y="1257300"/>
            <a:ext cx="7772400" cy="4738298"/>
          </a:xfrm>
        </p:spPr>
        <p:txBody>
          <a:bodyPr/>
          <a:lstStyle/>
          <a:p>
            <a:r>
              <a:rPr lang="en-US" sz="2000" b="1" dirty="0"/>
              <a:t>Task 3</a:t>
            </a:r>
            <a:r>
              <a:rPr lang="en-US" sz="2000" b="1" dirty="0" smtClean="0"/>
              <a:t>:  Topic Search</a:t>
            </a:r>
            <a:endParaRPr lang="en-US" sz="2000" dirty="0" smtClean="0"/>
          </a:p>
          <a:p>
            <a:pPr lvl="1"/>
            <a:endParaRPr lang="en-US" sz="1600" dirty="0" smtClean="0"/>
          </a:p>
          <a:p>
            <a:pPr lvl="1"/>
            <a:r>
              <a:rPr lang="en-US" dirty="0" smtClean="0"/>
              <a:t>Contact list:</a:t>
            </a:r>
          </a:p>
          <a:p>
            <a:pPr lvl="2"/>
            <a:r>
              <a:rPr lang="en-US" dirty="0" err="1" smtClean="0"/>
              <a:t>Walli</a:t>
            </a:r>
            <a:r>
              <a:rPr lang="en-US" dirty="0" smtClean="0"/>
              <a:t> (check email: </a:t>
            </a:r>
            <a:r>
              <a:rPr lang="en-US" dirty="0" err="1" smtClean="0">
                <a:hlinkClick r:id="rId2"/>
              </a:rPr>
              <a:t>wallikar@nro.mil</a:t>
            </a:r>
            <a:r>
              <a:rPr lang="en-US" dirty="0" smtClean="0"/>
              <a:t>)</a:t>
            </a:r>
          </a:p>
          <a:p>
            <a:pPr lvl="2"/>
            <a:r>
              <a:rPr lang="en-US" dirty="0" smtClean="0"/>
              <a:t>Former </a:t>
            </a:r>
            <a:r>
              <a:rPr lang="en-US" dirty="0"/>
              <a:t>Orbital VP </a:t>
            </a:r>
            <a:r>
              <a:rPr lang="en-US" dirty="0" err="1"/>
              <a:t>Stategic</a:t>
            </a:r>
            <a:r>
              <a:rPr lang="en-US" dirty="0"/>
              <a:t> Development</a:t>
            </a:r>
            <a:r>
              <a:rPr lang="en-US" dirty="0" smtClean="0"/>
              <a:t>, </a:t>
            </a:r>
            <a:r>
              <a:rPr lang="en-US" dirty="0">
                <a:hlinkClick r:id="rId3"/>
              </a:rPr>
              <a:t>GOrndorff@sgt-</a:t>
            </a:r>
            <a:r>
              <a:rPr lang="en-US" dirty="0" smtClean="0">
                <a:hlinkClick r:id="rId3"/>
              </a:rPr>
              <a:t>inc.com</a:t>
            </a:r>
            <a:endParaRPr lang="en-US" dirty="0" smtClean="0"/>
          </a:p>
          <a:p>
            <a:pPr lvl="2"/>
            <a:r>
              <a:rPr lang="en-US" dirty="0" smtClean="0"/>
              <a:t>Carlos </a:t>
            </a:r>
            <a:r>
              <a:rPr lang="en-US" dirty="0" err="1" smtClean="0"/>
              <a:t>Niederstrasser</a:t>
            </a:r>
            <a:r>
              <a:rPr lang="en-US" dirty="0" smtClean="0"/>
              <a:t>, Orbital (</a:t>
            </a:r>
            <a:r>
              <a:rPr lang="en-US" dirty="0" smtClean="0">
                <a:hlinkClick r:id="rId4"/>
              </a:rPr>
              <a:t>Niederstrasser.Carlos@orbital.com</a:t>
            </a:r>
            <a:r>
              <a:rPr lang="en-US" dirty="0" smtClean="0"/>
              <a:t>)</a:t>
            </a:r>
          </a:p>
          <a:p>
            <a:pPr lvl="2"/>
            <a:r>
              <a:rPr lang="en-US" dirty="0" smtClean="0"/>
              <a:t>John </a:t>
            </a:r>
            <a:r>
              <a:rPr lang="en-US" dirty="0" err="1" smtClean="0"/>
              <a:t>McNichols</a:t>
            </a:r>
            <a:r>
              <a:rPr lang="en-US" dirty="0" smtClean="0"/>
              <a:t>, AFRL</a:t>
            </a:r>
          </a:p>
          <a:p>
            <a:pPr lvl="3"/>
            <a:r>
              <a:rPr lang="en-US" dirty="0" smtClean="0"/>
              <a:t>Phased mirror array for AO</a:t>
            </a:r>
          </a:p>
          <a:p>
            <a:pPr lvl="2"/>
            <a:r>
              <a:rPr lang="en-US" dirty="0" err="1" smtClean="0"/>
              <a:t>Brij</a:t>
            </a:r>
            <a:r>
              <a:rPr lang="en-US" dirty="0" smtClean="0"/>
              <a:t> </a:t>
            </a:r>
            <a:r>
              <a:rPr lang="en-US" dirty="0" err="1" smtClean="0"/>
              <a:t>Agrawal</a:t>
            </a:r>
            <a:r>
              <a:rPr lang="en-US" dirty="0" smtClean="0"/>
              <a:t>, NPS</a:t>
            </a:r>
          </a:p>
          <a:p>
            <a:pPr lvl="3"/>
            <a:r>
              <a:rPr lang="en-US" dirty="0" smtClean="0"/>
              <a:t>Controller design for SMT</a:t>
            </a:r>
          </a:p>
          <a:p>
            <a:pPr lvl="3"/>
            <a:r>
              <a:rPr lang="en-US" dirty="0" smtClean="0"/>
              <a:t>Nonlinear analysis to validate </a:t>
            </a:r>
            <a:r>
              <a:rPr lang="en-US" dirty="0" err="1" smtClean="0"/>
              <a:t>Yingling</a:t>
            </a:r>
            <a:r>
              <a:rPr lang="en-US" dirty="0" smtClean="0"/>
              <a:t> controller</a:t>
            </a:r>
            <a:endParaRPr lang="en-US" dirty="0"/>
          </a:p>
          <a:p>
            <a:pPr lvl="3"/>
            <a:endParaRPr lang="en-US" dirty="0" smtClean="0"/>
          </a:p>
          <a:p>
            <a:pPr lvl="2"/>
            <a:endParaRPr lang="en-US" dirty="0"/>
          </a:p>
          <a:p>
            <a:pPr lvl="1"/>
            <a:endParaRPr lang="en-US" dirty="0" smtClean="0"/>
          </a:p>
          <a:p>
            <a:pPr lvl="2"/>
            <a:endParaRPr lang="en-US" dirty="0" smtClean="0"/>
          </a:p>
          <a:p>
            <a:pPr lvl="2">
              <a:buFontTx/>
              <a:buChar char="-"/>
            </a:pPr>
            <a:endParaRPr lang="en-US" sz="800" dirty="0">
              <a:latin typeface="Arial" charset="0"/>
            </a:endParaRPr>
          </a:p>
        </p:txBody>
      </p:sp>
    </p:spTree>
    <p:extLst>
      <p:ext uri="{BB962C8B-B14F-4D97-AF65-F5344CB8AC3E}">
        <p14:creationId xmlns:p14="http://schemas.microsoft.com/office/powerpoint/2010/main" val="330299037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685800" y="228600"/>
            <a:ext cx="7772400" cy="781050"/>
          </a:xfrm>
        </p:spPr>
        <p:txBody>
          <a:bodyPr/>
          <a:lstStyle/>
          <a:p>
            <a:pPr algn="l"/>
            <a:r>
              <a:rPr lang="en-US" dirty="0" smtClean="0">
                <a:latin typeface="Arial" charset="0"/>
              </a:rPr>
              <a:t>Task Review (4/7)</a:t>
            </a:r>
            <a:endParaRPr lang="en-US" dirty="0">
              <a:latin typeface="Arial" charset="0"/>
            </a:endParaRPr>
          </a:p>
        </p:txBody>
      </p:sp>
      <p:sp>
        <p:nvSpPr>
          <p:cNvPr id="3" name="Slide Number Placeholder 2"/>
          <p:cNvSpPr>
            <a:spLocks noGrp="1"/>
          </p:cNvSpPr>
          <p:nvPr>
            <p:ph type="sldNum" sz="quarter" idx="12"/>
          </p:nvPr>
        </p:nvSpPr>
        <p:spPr/>
        <p:txBody>
          <a:bodyPr/>
          <a:lstStyle/>
          <a:p>
            <a:pPr>
              <a:defRPr/>
            </a:pPr>
            <a:fld id="{9A43F6A5-4C65-4BD1-B652-FBBF90C4D6C8}" type="slidenum">
              <a:rPr lang="en-US" smtClean="0"/>
              <a:pPr>
                <a:defRPr/>
              </a:pPr>
              <a:t>17</a:t>
            </a:fld>
            <a:endParaRPr lang="en-US"/>
          </a:p>
        </p:txBody>
      </p:sp>
      <p:sp>
        <p:nvSpPr>
          <p:cNvPr id="10244" name="Content Placeholder 2"/>
          <p:cNvSpPr>
            <a:spLocks noGrp="1"/>
          </p:cNvSpPr>
          <p:nvPr>
            <p:ph idx="1"/>
          </p:nvPr>
        </p:nvSpPr>
        <p:spPr>
          <a:xfrm>
            <a:off x="685800" y="1159612"/>
            <a:ext cx="7772400" cy="5080205"/>
          </a:xfrm>
        </p:spPr>
        <p:txBody>
          <a:bodyPr/>
          <a:lstStyle/>
          <a:p>
            <a:r>
              <a:rPr lang="en-US" sz="2000" b="1" dirty="0"/>
              <a:t>Task </a:t>
            </a:r>
            <a:r>
              <a:rPr lang="en-US" sz="2000" b="1" dirty="0" smtClean="0"/>
              <a:t>4:  Prism System ID</a:t>
            </a:r>
            <a:endParaRPr lang="en-US" sz="2000" dirty="0" smtClean="0"/>
          </a:p>
          <a:p>
            <a:pPr marL="857250" lvl="1" indent="-457200"/>
            <a:r>
              <a:rPr lang="en-US" dirty="0"/>
              <a:t>Because the system is not observable, I am unable to use a state observer to even guess the states?</a:t>
            </a:r>
          </a:p>
          <a:p>
            <a:pPr marL="857250" lvl="1" indent="-457200"/>
            <a:r>
              <a:rPr lang="en-US" dirty="0"/>
              <a:t>Controllability is not necessary, but if I control more states I can extract better state estimation?</a:t>
            </a:r>
          </a:p>
        </p:txBody>
      </p:sp>
    </p:spTree>
    <p:extLst>
      <p:ext uri="{BB962C8B-B14F-4D97-AF65-F5344CB8AC3E}">
        <p14:creationId xmlns:p14="http://schemas.microsoft.com/office/powerpoint/2010/main" val="842071925"/>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685800" y="228600"/>
            <a:ext cx="7772400" cy="781050"/>
          </a:xfrm>
        </p:spPr>
        <p:txBody>
          <a:bodyPr/>
          <a:lstStyle/>
          <a:p>
            <a:pPr algn="l"/>
            <a:r>
              <a:rPr lang="en-US" dirty="0" smtClean="0">
                <a:latin typeface="Arial" charset="0"/>
              </a:rPr>
              <a:t>Task Review (5/</a:t>
            </a:r>
            <a:r>
              <a:rPr lang="en-US" dirty="0">
                <a:latin typeface="Arial" charset="0"/>
              </a:rPr>
              <a:t>7</a:t>
            </a:r>
            <a:r>
              <a:rPr lang="en-US" dirty="0" smtClean="0">
                <a:latin typeface="Arial" charset="0"/>
              </a:rPr>
              <a:t>)</a:t>
            </a:r>
            <a:endParaRPr lang="en-US" dirty="0">
              <a:latin typeface="Arial" charset="0"/>
            </a:endParaRPr>
          </a:p>
        </p:txBody>
      </p:sp>
      <p:sp>
        <p:nvSpPr>
          <p:cNvPr id="3" name="Slide Number Placeholder 2"/>
          <p:cNvSpPr>
            <a:spLocks noGrp="1"/>
          </p:cNvSpPr>
          <p:nvPr>
            <p:ph type="sldNum" sz="quarter" idx="12"/>
          </p:nvPr>
        </p:nvSpPr>
        <p:spPr/>
        <p:txBody>
          <a:bodyPr/>
          <a:lstStyle/>
          <a:p>
            <a:pPr>
              <a:defRPr/>
            </a:pPr>
            <a:fld id="{9A43F6A5-4C65-4BD1-B652-FBBF90C4D6C8}" type="slidenum">
              <a:rPr lang="en-US" smtClean="0"/>
              <a:pPr>
                <a:defRPr/>
              </a:pPr>
              <a:t>18</a:t>
            </a:fld>
            <a:endParaRPr lang="en-US"/>
          </a:p>
        </p:txBody>
      </p:sp>
      <p:sp>
        <p:nvSpPr>
          <p:cNvPr id="10244" name="Content Placeholder 2"/>
          <p:cNvSpPr>
            <a:spLocks noGrp="1"/>
          </p:cNvSpPr>
          <p:nvPr>
            <p:ph idx="1"/>
          </p:nvPr>
        </p:nvSpPr>
        <p:spPr>
          <a:xfrm>
            <a:off x="685800" y="1159612"/>
            <a:ext cx="7772400" cy="5080205"/>
          </a:xfrm>
        </p:spPr>
        <p:txBody>
          <a:bodyPr/>
          <a:lstStyle/>
          <a:p>
            <a:r>
              <a:rPr lang="en-US" sz="2000" b="1" dirty="0"/>
              <a:t>Task 5</a:t>
            </a:r>
            <a:r>
              <a:rPr lang="en-US" sz="2000" b="1" dirty="0" smtClean="0"/>
              <a:t>:  OAM Model</a:t>
            </a:r>
          </a:p>
          <a:p>
            <a:pPr lvl="1"/>
            <a:endParaRPr lang="en-US" sz="1600" dirty="0" smtClean="0"/>
          </a:p>
          <a:p>
            <a:pPr lvl="1"/>
            <a:r>
              <a:rPr lang="en-US" sz="1600" dirty="0" smtClean="0"/>
              <a:t>GOAL:</a:t>
            </a:r>
          </a:p>
          <a:p>
            <a:pPr lvl="1"/>
            <a:r>
              <a:rPr lang="en-US" sz="1600" dirty="0" smtClean="0"/>
              <a:t>Develop optical prescription optimization method for dynamic control</a:t>
            </a:r>
          </a:p>
          <a:p>
            <a:pPr lvl="2"/>
            <a:r>
              <a:rPr lang="en-US" dirty="0" smtClean="0"/>
              <a:t>Simulate dynamic </a:t>
            </a:r>
            <a:r>
              <a:rPr lang="en-US" dirty="0"/>
              <a:t>(kinematic</a:t>
            </a:r>
            <a:r>
              <a:rPr lang="en-US" dirty="0" smtClean="0"/>
              <a:t>) model of </a:t>
            </a:r>
            <a:r>
              <a:rPr lang="en-US" dirty="0" err="1" smtClean="0"/>
              <a:t>CTEx</a:t>
            </a:r>
            <a:r>
              <a:rPr lang="en-US" dirty="0" smtClean="0"/>
              <a:t> telescope</a:t>
            </a:r>
          </a:p>
          <a:p>
            <a:pPr lvl="2"/>
            <a:r>
              <a:rPr lang="en-US" dirty="0" smtClean="0"/>
              <a:t>Started linear perturbation model via Breckenridge/Redding paper</a:t>
            </a:r>
          </a:p>
          <a:p>
            <a:pPr lvl="2"/>
            <a:r>
              <a:rPr lang="en-US" dirty="0" smtClean="0"/>
              <a:t>Validate model</a:t>
            </a:r>
          </a:p>
          <a:p>
            <a:pPr lvl="2"/>
            <a:r>
              <a:rPr lang="en-US" dirty="0" smtClean="0"/>
              <a:t>For a fixed disturbance vector, compare performance of optimal control</a:t>
            </a:r>
          </a:p>
        </p:txBody>
      </p:sp>
    </p:spTree>
    <p:extLst>
      <p:ext uri="{BB962C8B-B14F-4D97-AF65-F5344CB8AC3E}">
        <p14:creationId xmlns:p14="http://schemas.microsoft.com/office/powerpoint/2010/main" val="403719245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685800" y="228600"/>
            <a:ext cx="7772400" cy="781050"/>
          </a:xfrm>
        </p:spPr>
        <p:txBody>
          <a:bodyPr/>
          <a:lstStyle/>
          <a:p>
            <a:pPr algn="l"/>
            <a:r>
              <a:rPr lang="en-US" dirty="0" smtClean="0">
                <a:latin typeface="Arial" charset="0"/>
              </a:rPr>
              <a:t>Task Review (6/</a:t>
            </a:r>
            <a:r>
              <a:rPr lang="en-US" dirty="0">
                <a:latin typeface="Arial" charset="0"/>
              </a:rPr>
              <a:t>7</a:t>
            </a:r>
            <a:r>
              <a:rPr lang="en-US" dirty="0" smtClean="0">
                <a:latin typeface="Arial" charset="0"/>
              </a:rPr>
              <a:t>)</a:t>
            </a:r>
            <a:endParaRPr lang="en-US" dirty="0">
              <a:latin typeface="Arial" charset="0"/>
            </a:endParaRPr>
          </a:p>
        </p:txBody>
      </p:sp>
      <p:sp>
        <p:nvSpPr>
          <p:cNvPr id="3" name="Slide Number Placeholder 2"/>
          <p:cNvSpPr>
            <a:spLocks noGrp="1"/>
          </p:cNvSpPr>
          <p:nvPr>
            <p:ph type="sldNum" sz="quarter" idx="12"/>
          </p:nvPr>
        </p:nvSpPr>
        <p:spPr/>
        <p:txBody>
          <a:bodyPr/>
          <a:lstStyle/>
          <a:p>
            <a:pPr>
              <a:defRPr/>
            </a:pPr>
            <a:fld id="{9A43F6A5-4C65-4BD1-B652-FBBF90C4D6C8}" type="slidenum">
              <a:rPr lang="en-US" smtClean="0"/>
              <a:pPr>
                <a:defRPr/>
              </a:pPr>
              <a:t>19</a:t>
            </a:fld>
            <a:endParaRPr lang="en-US"/>
          </a:p>
        </p:txBody>
      </p:sp>
      <p:sp>
        <p:nvSpPr>
          <p:cNvPr id="10244" name="Content Placeholder 2"/>
          <p:cNvSpPr>
            <a:spLocks noGrp="1"/>
          </p:cNvSpPr>
          <p:nvPr>
            <p:ph idx="1"/>
          </p:nvPr>
        </p:nvSpPr>
        <p:spPr>
          <a:xfrm>
            <a:off x="685800" y="1257300"/>
            <a:ext cx="7772400" cy="4738298"/>
          </a:xfrm>
        </p:spPr>
        <p:txBody>
          <a:bodyPr/>
          <a:lstStyle/>
          <a:p>
            <a:r>
              <a:rPr lang="en-US" sz="2000" b="1" dirty="0"/>
              <a:t>Task </a:t>
            </a:r>
            <a:r>
              <a:rPr lang="en-US" sz="2000" b="1" dirty="0" smtClean="0"/>
              <a:t>6:  </a:t>
            </a:r>
            <a:r>
              <a:rPr lang="en-US" sz="2000" b="1" dirty="0" err="1" smtClean="0"/>
              <a:t>Zemax</a:t>
            </a:r>
            <a:r>
              <a:rPr lang="en-US" sz="2000" b="1" dirty="0" smtClean="0"/>
              <a:t> Model</a:t>
            </a:r>
            <a:endParaRPr lang="en-US" sz="2000" dirty="0" smtClean="0"/>
          </a:p>
          <a:p>
            <a:endParaRPr lang="en-US" sz="2000" dirty="0" smtClean="0"/>
          </a:p>
          <a:p>
            <a:pPr lvl="1" algn="just"/>
            <a:r>
              <a:rPr lang="en-US" dirty="0"/>
              <a:t>Simulate a deformable mirror in </a:t>
            </a:r>
            <a:r>
              <a:rPr lang="en-US" dirty="0" err="1"/>
              <a:t>Zemax</a:t>
            </a:r>
            <a:r>
              <a:rPr lang="en-US" dirty="0"/>
              <a:t> OAM model</a:t>
            </a:r>
          </a:p>
          <a:p>
            <a:pPr lvl="1" algn="just"/>
            <a:r>
              <a:rPr lang="en-US" dirty="0"/>
              <a:t>Assess any performance gains changing curvature and, therefore, focal length using deformable mirror for a </a:t>
            </a:r>
            <a:r>
              <a:rPr lang="en-US" dirty="0" smtClean="0"/>
              <a:t>dynamic-range space-based observer</a:t>
            </a:r>
          </a:p>
          <a:p>
            <a:pPr lvl="2" algn="just"/>
            <a:r>
              <a:rPr lang="en-US" sz="1800" dirty="0" smtClean="0"/>
              <a:t>Especially in an OAM, significant change in focal length via a translation stage causes more risk than a DM</a:t>
            </a:r>
            <a:endParaRPr lang="en-US" dirty="0"/>
          </a:p>
          <a:p>
            <a:pPr lvl="1"/>
            <a:endParaRPr lang="en-US" dirty="0" smtClean="0"/>
          </a:p>
          <a:p>
            <a:pPr lvl="2"/>
            <a:endParaRPr lang="en-US" dirty="0" smtClean="0"/>
          </a:p>
          <a:p>
            <a:pPr lvl="2">
              <a:buFontTx/>
              <a:buChar char="-"/>
            </a:pPr>
            <a:endParaRPr lang="en-US" sz="800" dirty="0">
              <a:latin typeface="Arial" charset="0"/>
            </a:endParaRPr>
          </a:p>
        </p:txBody>
      </p:sp>
    </p:spTree>
    <p:extLst>
      <p:ext uri="{BB962C8B-B14F-4D97-AF65-F5344CB8AC3E}">
        <p14:creationId xmlns:p14="http://schemas.microsoft.com/office/powerpoint/2010/main" val="357734050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685800" y="228600"/>
            <a:ext cx="7772400" cy="781050"/>
          </a:xfrm>
        </p:spPr>
        <p:txBody>
          <a:bodyPr/>
          <a:lstStyle/>
          <a:p>
            <a:r>
              <a:rPr lang="en-US" dirty="0" smtClean="0">
                <a:latin typeface="Arial" charset="0"/>
              </a:rPr>
              <a:t>Overview</a:t>
            </a:r>
            <a:endParaRPr lang="en-US" dirty="0">
              <a:latin typeface="Arial" charset="0"/>
            </a:endParaRPr>
          </a:p>
        </p:txBody>
      </p:sp>
      <p:sp>
        <p:nvSpPr>
          <p:cNvPr id="3" name="Slide Number Placeholder 2"/>
          <p:cNvSpPr>
            <a:spLocks noGrp="1"/>
          </p:cNvSpPr>
          <p:nvPr>
            <p:ph type="sldNum" sz="quarter" idx="12"/>
          </p:nvPr>
        </p:nvSpPr>
        <p:spPr/>
        <p:txBody>
          <a:bodyPr/>
          <a:lstStyle/>
          <a:p>
            <a:pPr>
              <a:defRPr/>
            </a:pPr>
            <a:fld id="{9A43F6A5-4C65-4BD1-B652-FBBF90C4D6C8}" type="slidenum">
              <a:rPr lang="en-US" smtClean="0"/>
              <a:pPr>
                <a:defRPr/>
              </a:pPr>
              <a:t>2</a:t>
            </a:fld>
            <a:endParaRPr lang="en-US"/>
          </a:p>
        </p:txBody>
      </p:sp>
      <p:sp>
        <p:nvSpPr>
          <p:cNvPr id="10244" name="Content Placeholder 2"/>
          <p:cNvSpPr>
            <a:spLocks noGrp="1"/>
          </p:cNvSpPr>
          <p:nvPr>
            <p:ph idx="1"/>
          </p:nvPr>
        </p:nvSpPr>
        <p:spPr>
          <a:xfrm>
            <a:off x="685800" y="1257300"/>
            <a:ext cx="7772400" cy="4658596"/>
          </a:xfrm>
        </p:spPr>
        <p:txBody>
          <a:bodyPr/>
          <a:lstStyle/>
          <a:p>
            <a:pPr>
              <a:buFontTx/>
              <a:buChar char="-"/>
            </a:pPr>
            <a:r>
              <a:rPr lang="en-US" sz="2000" dirty="0" smtClean="0"/>
              <a:t>My Toolbox</a:t>
            </a:r>
          </a:p>
          <a:p>
            <a:pPr>
              <a:buFontTx/>
              <a:buChar char="-"/>
            </a:pPr>
            <a:r>
              <a:rPr lang="en-US" sz="2000" dirty="0" smtClean="0"/>
              <a:t>Strengths</a:t>
            </a:r>
          </a:p>
          <a:p>
            <a:pPr>
              <a:buFontTx/>
              <a:buChar char="-"/>
            </a:pPr>
            <a:r>
              <a:rPr lang="en-US" sz="2000" dirty="0" smtClean="0"/>
              <a:t>Weaknesses</a:t>
            </a:r>
          </a:p>
          <a:p>
            <a:pPr>
              <a:buFontTx/>
              <a:buChar char="-"/>
            </a:pPr>
            <a:r>
              <a:rPr lang="en-US" sz="2000" dirty="0" smtClean="0"/>
              <a:t>Interests and Experience</a:t>
            </a:r>
          </a:p>
          <a:p>
            <a:pPr>
              <a:buFontTx/>
              <a:buChar char="-"/>
            </a:pPr>
            <a:r>
              <a:rPr lang="en-US" sz="2000" dirty="0"/>
              <a:t>Research </a:t>
            </a:r>
            <a:r>
              <a:rPr lang="en-US" sz="2000" dirty="0" smtClean="0"/>
              <a:t>Topic</a:t>
            </a:r>
          </a:p>
          <a:p>
            <a:pPr>
              <a:buFontTx/>
              <a:buChar char="-"/>
            </a:pPr>
            <a:r>
              <a:rPr lang="en-US" sz="2000" dirty="0" smtClean="0"/>
              <a:t>Literature Review</a:t>
            </a:r>
          </a:p>
          <a:p>
            <a:pPr>
              <a:buFontTx/>
              <a:buChar char="-"/>
            </a:pPr>
            <a:r>
              <a:rPr lang="en-US" sz="2000" dirty="0" smtClean="0"/>
              <a:t>Tangibles</a:t>
            </a:r>
            <a:endParaRPr lang="en-US" sz="2000" dirty="0"/>
          </a:p>
          <a:p>
            <a:pPr>
              <a:buFontTx/>
              <a:buChar char="-"/>
            </a:pPr>
            <a:endParaRPr lang="en-US" sz="2000" dirty="0" smtClean="0"/>
          </a:p>
          <a:p>
            <a:pPr>
              <a:buFontTx/>
              <a:buChar char="-"/>
            </a:pPr>
            <a:endParaRPr lang="en-US" sz="2000" dirty="0" smtClean="0"/>
          </a:p>
          <a:p>
            <a:pPr>
              <a:buFontTx/>
              <a:buChar char="-"/>
            </a:pPr>
            <a:endParaRPr lang="en-US" sz="2000" dirty="0" smtClean="0"/>
          </a:p>
          <a:p>
            <a:pPr>
              <a:buFontTx/>
              <a:buChar char="-"/>
            </a:pPr>
            <a:endParaRPr lang="en-US" sz="2000" dirty="0" smtClean="0"/>
          </a:p>
          <a:p>
            <a:pPr>
              <a:buFontTx/>
              <a:buChar char="-"/>
            </a:pPr>
            <a:endParaRPr lang="en-US" sz="1600" dirty="0" smtClean="0">
              <a:latin typeface="Arial" charset="0"/>
            </a:endParaRPr>
          </a:p>
        </p:txBody>
      </p:sp>
    </p:spTree>
    <p:extLst>
      <p:ext uri="{BB962C8B-B14F-4D97-AF65-F5344CB8AC3E}">
        <p14:creationId xmlns:p14="http://schemas.microsoft.com/office/powerpoint/2010/main" val="19338806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685800" y="228600"/>
            <a:ext cx="7772400" cy="781050"/>
          </a:xfrm>
        </p:spPr>
        <p:txBody>
          <a:bodyPr/>
          <a:lstStyle/>
          <a:p>
            <a:pPr algn="l"/>
            <a:r>
              <a:rPr lang="en-US" dirty="0" smtClean="0">
                <a:latin typeface="Arial" charset="0"/>
              </a:rPr>
              <a:t>Task Review (7/</a:t>
            </a:r>
            <a:r>
              <a:rPr lang="en-US" dirty="0">
                <a:latin typeface="Arial" charset="0"/>
              </a:rPr>
              <a:t>7</a:t>
            </a:r>
            <a:r>
              <a:rPr lang="en-US" dirty="0" smtClean="0">
                <a:latin typeface="Arial" charset="0"/>
              </a:rPr>
              <a:t>)</a:t>
            </a:r>
            <a:endParaRPr lang="en-US" dirty="0">
              <a:latin typeface="Arial" charset="0"/>
            </a:endParaRPr>
          </a:p>
        </p:txBody>
      </p:sp>
      <p:sp>
        <p:nvSpPr>
          <p:cNvPr id="3" name="Slide Number Placeholder 2"/>
          <p:cNvSpPr>
            <a:spLocks noGrp="1"/>
          </p:cNvSpPr>
          <p:nvPr>
            <p:ph type="sldNum" sz="quarter" idx="12"/>
          </p:nvPr>
        </p:nvSpPr>
        <p:spPr/>
        <p:txBody>
          <a:bodyPr/>
          <a:lstStyle/>
          <a:p>
            <a:pPr>
              <a:defRPr/>
            </a:pPr>
            <a:fld id="{9A43F6A5-4C65-4BD1-B652-FBBF90C4D6C8}" type="slidenum">
              <a:rPr lang="en-US" smtClean="0"/>
              <a:pPr>
                <a:defRPr/>
              </a:pPr>
              <a:t>20</a:t>
            </a:fld>
            <a:endParaRPr lang="en-US"/>
          </a:p>
        </p:txBody>
      </p:sp>
      <p:sp>
        <p:nvSpPr>
          <p:cNvPr id="10244" name="Content Placeholder 2"/>
          <p:cNvSpPr>
            <a:spLocks noGrp="1"/>
          </p:cNvSpPr>
          <p:nvPr>
            <p:ph idx="1"/>
          </p:nvPr>
        </p:nvSpPr>
        <p:spPr>
          <a:xfrm>
            <a:off x="685800" y="1257300"/>
            <a:ext cx="7772400" cy="4738298"/>
          </a:xfrm>
        </p:spPr>
        <p:txBody>
          <a:bodyPr/>
          <a:lstStyle/>
          <a:p>
            <a:r>
              <a:rPr lang="en-US" sz="2000" b="1" dirty="0"/>
              <a:t>Task 7</a:t>
            </a:r>
            <a:r>
              <a:rPr lang="en-US" sz="2000" b="1" dirty="0" smtClean="0"/>
              <a:t>:  DM AO</a:t>
            </a:r>
            <a:endParaRPr lang="en-US" sz="2000" dirty="0" smtClean="0"/>
          </a:p>
          <a:p>
            <a:endParaRPr lang="en-US" sz="2000" dirty="0" smtClean="0"/>
          </a:p>
          <a:p>
            <a:pPr lvl="1" algn="just"/>
            <a:r>
              <a:rPr lang="en-US" dirty="0" smtClean="0"/>
              <a:t>Space-Based AO using deformable mirror</a:t>
            </a:r>
          </a:p>
          <a:p>
            <a:pPr lvl="2" algn="just"/>
            <a:r>
              <a:rPr lang="en-US" dirty="0" smtClean="0"/>
              <a:t>Misalignment in an OAM causes more than just tip/tilt error and will most likely require DM OA to control higher-order wavefront errors caused by slew flexing, vibrations, thermal deformations</a:t>
            </a:r>
          </a:p>
          <a:p>
            <a:pPr lvl="2" algn="just"/>
            <a:r>
              <a:rPr lang="en-US" dirty="0" smtClean="0"/>
              <a:t>e.g. when I put a slight pressure on the OAP, significant coma/defocus/astigmatism was observed</a:t>
            </a:r>
            <a:endParaRPr lang="en-US" dirty="0"/>
          </a:p>
          <a:p>
            <a:pPr lvl="1"/>
            <a:endParaRPr lang="en-US" dirty="0" smtClean="0"/>
          </a:p>
          <a:p>
            <a:pPr lvl="2"/>
            <a:endParaRPr lang="en-US" dirty="0" smtClean="0"/>
          </a:p>
          <a:p>
            <a:pPr lvl="2">
              <a:buFontTx/>
              <a:buChar char="-"/>
            </a:pPr>
            <a:endParaRPr lang="en-US" sz="800" dirty="0">
              <a:latin typeface="Arial" charset="0"/>
            </a:endParaRPr>
          </a:p>
        </p:txBody>
      </p:sp>
    </p:spTree>
    <p:extLst>
      <p:ext uri="{BB962C8B-B14F-4D97-AF65-F5344CB8AC3E}">
        <p14:creationId xmlns:p14="http://schemas.microsoft.com/office/powerpoint/2010/main" val="1530693637"/>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685800" y="228600"/>
            <a:ext cx="7772400" cy="781050"/>
          </a:xfrm>
        </p:spPr>
        <p:txBody>
          <a:bodyPr/>
          <a:lstStyle/>
          <a:p>
            <a:pPr algn="l"/>
            <a:r>
              <a:rPr lang="en-US" dirty="0" smtClean="0">
                <a:latin typeface="Arial" charset="0"/>
              </a:rPr>
              <a:t>Research Question Review</a:t>
            </a:r>
            <a:endParaRPr lang="en-US" dirty="0">
              <a:latin typeface="Arial" charset="0"/>
            </a:endParaRPr>
          </a:p>
        </p:txBody>
      </p:sp>
      <p:sp>
        <p:nvSpPr>
          <p:cNvPr id="3" name="Slide Number Placeholder 2"/>
          <p:cNvSpPr>
            <a:spLocks noGrp="1"/>
          </p:cNvSpPr>
          <p:nvPr>
            <p:ph type="sldNum" sz="quarter" idx="12"/>
          </p:nvPr>
        </p:nvSpPr>
        <p:spPr/>
        <p:txBody>
          <a:bodyPr/>
          <a:lstStyle/>
          <a:p>
            <a:pPr>
              <a:defRPr/>
            </a:pPr>
            <a:fld id="{9A43F6A5-4C65-4BD1-B652-FBBF90C4D6C8}" type="slidenum">
              <a:rPr lang="en-US" smtClean="0"/>
              <a:pPr>
                <a:defRPr/>
              </a:pPr>
              <a:t>21</a:t>
            </a:fld>
            <a:endParaRPr lang="en-US"/>
          </a:p>
        </p:txBody>
      </p:sp>
      <p:sp>
        <p:nvSpPr>
          <p:cNvPr id="10244" name="Content Placeholder 2"/>
          <p:cNvSpPr>
            <a:spLocks noGrp="1"/>
          </p:cNvSpPr>
          <p:nvPr>
            <p:ph idx="1"/>
          </p:nvPr>
        </p:nvSpPr>
        <p:spPr>
          <a:xfrm>
            <a:off x="593793" y="1257300"/>
            <a:ext cx="7864407" cy="5143500"/>
          </a:xfrm>
        </p:spPr>
        <p:txBody>
          <a:bodyPr/>
          <a:lstStyle/>
          <a:p>
            <a:pPr marL="0" lvl="1" indent="0">
              <a:buNone/>
            </a:pPr>
            <a:endParaRPr lang="en-US" sz="2400" dirty="0" smtClean="0"/>
          </a:p>
          <a:p>
            <a:pPr marL="342900" lvl="1" indent="-342900">
              <a:buFont typeface="+mj-lt"/>
              <a:buAutoNum type="arabicPeriod"/>
            </a:pPr>
            <a:endParaRPr lang="en-US" sz="2400" dirty="0" smtClean="0"/>
          </a:p>
        </p:txBody>
      </p:sp>
    </p:spTree>
    <p:extLst>
      <p:ext uri="{BB962C8B-B14F-4D97-AF65-F5344CB8AC3E}">
        <p14:creationId xmlns:p14="http://schemas.microsoft.com/office/powerpoint/2010/main" val="485501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685800" y="228600"/>
            <a:ext cx="7772400" cy="781050"/>
          </a:xfrm>
        </p:spPr>
        <p:txBody>
          <a:bodyPr/>
          <a:lstStyle/>
          <a:p>
            <a:pPr algn="l"/>
            <a:r>
              <a:rPr lang="en-US" dirty="0" smtClean="0">
                <a:latin typeface="Arial" charset="0"/>
              </a:rPr>
              <a:t>Calendar Review</a:t>
            </a:r>
            <a:endParaRPr lang="en-US" dirty="0">
              <a:latin typeface="Arial" charset="0"/>
            </a:endParaRPr>
          </a:p>
        </p:txBody>
      </p:sp>
      <p:sp>
        <p:nvSpPr>
          <p:cNvPr id="3" name="Slide Number Placeholder 2"/>
          <p:cNvSpPr>
            <a:spLocks noGrp="1"/>
          </p:cNvSpPr>
          <p:nvPr>
            <p:ph type="sldNum" sz="quarter" idx="12"/>
          </p:nvPr>
        </p:nvSpPr>
        <p:spPr/>
        <p:txBody>
          <a:bodyPr/>
          <a:lstStyle/>
          <a:p>
            <a:pPr>
              <a:defRPr/>
            </a:pPr>
            <a:fld id="{9A43F6A5-4C65-4BD1-B652-FBBF90C4D6C8}" type="slidenum">
              <a:rPr lang="en-US" smtClean="0"/>
              <a:pPr>
                <a:defRPr/>
              </a:pPr>
              <a:t>22</a:t>
            </a:fld>
            <a:endParaRPr lang="en-US"/>
          </a:p>
        </p:txBody>
      </p:sp>
      <p:graphicFrame>
        <p:nvGraphicFramePr>
          <p:cNvPr id="2" name="Table 1"/>
          <p:cNvGraphicFramePr>
            <a:graphicFrameLocks noGrp="1"/>
          </p:cNvGraphicFramePr>
          <p:nvPr>
            <p:extLst>
              <p:ext uri="{D42A27DB-BD31-4B8C-83A1-F6EECF244321}">
                <p14:modId xmlns:p14="http://schemas.microsoft.com/office/powerpoint/2010/main" val="614494195"/>
              </p:ext>
            </p:extLst>
          </p:nvPr>
        </p:nvGraphicFramePr>
        <p:xfrm>
          <a:off x="744955" y="1164992"/>
          <a:ext cx="6155026" cy="3750978"/>
        </p:xfrm>
        <a:graphic>
          <a:graphicData uri="http://schemas.openxmlformats.org/drawingml/2006/table">
            <a:tbl>
              <a:tblPr firstRow="1" bandRow="1">
                <a:tableStyleId>{8799B23B-EC83-4686-B30A-512413B5E67A}</a:tableStyleId>
              </a:tblPr>
              <a:tblGrid>
                <a:gridCol w="2664608"/>
                <a:gridCol w="3490418"/>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sng" dirty="0" smtClean="0"/>
                        <a:t>Hard Dates:</a:t>
                      </a:r>
                      <a:endParaRPr lang="en-US" b="1" u="sng"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lvl="1"/>
                      <a:r>
                        <a:rPr lang="en-US" dirty="0" smtClean="0"/>
                        <a:t>20 May  2014:</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Research Statement Draft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413418">
                <a:tc>
                  <a:txBody>
                    <a:bodyPr/>
                    <a:lstStyle/>
                    <a:p>
                      <a:pPr lvl="1"/>
                      <a:r>
                        <a:rPr lang="en-US" dirty="0" smtClean="0"/>
                        <a:t>01 June 2014:</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Committee</a:t>
                      </a:r>
                      <a:r>
                        <a:rPr lang="en-US" baseline="0" dirty="0" smtClean="0"/>
                        <a:t> Request Letters</a:t>
                      </a:r>
                      <a:endParaRPr lang="en-US"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lvl="1"/>
                      <a:r>
                        <a:rPr lang="en-US" dirty="0" smtClean="0"/>
                        <a:t>12 June 2014:</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Coursework completed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lvl="1"/>
                      <a:r>
                        <a:rPr lang="en-US" dirty="0" smtClean="0"/>
                        <a:t>23-?</a:t>
                      </a:r>
                      <a:r>
                        <a:rPr lang="en-US" baseline="0" dirty="0" smtClean="0"/>
                        <a:t> June 2014:</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Qualifying Exam</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lvl="1"/>
                      <a:r>
                        <a:rPr lang="en-US" dirty="0" smtClean="0"/>
                        <a:t>31 July 2014</a:t>
                      </a:r>
                      <a:r>
                        <a:rPr lang="en-US" baseline="0" dirty="0" smtClean="0"/>
                        <a:t>:</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Finalize</a:t>
                      </a:r>
                      <a:r>
                        <a:rPr lang="en-US" baseline="0" dirty="0" smtClean="0"/>
                        <a:t> Research Statement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lvl="1"/>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aseline="0"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b="1" u="sng" dirty="0" smtClean="0"/>
                        <a:t>Proposed</a:t>
                      </a:r>
                      <a:r>
                        <a:rPr lang="en-US" b="1" u="sng" baseline="0" dirty="0" smtClean="0"/>
                        <a:t> Dates:</a:t>
                      </a:r>
                      <a:endParaRPr lang="en-US" b="1" u="sng"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aseline="0"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lvl="1"/>
                      <a:endParaRPr lang="en-US" b="1" u="sng"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aseline="0"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lvl="1"/>
                      <a:endParaRPr lang="en-US" b="1" u="sng"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aseline="0"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385723679"/>
              </p:ext>
            </p:extLst>
          </p:nvPr>
        </p:nvGraphicFramePr>
        <p:xfrm>
          <a:off x="7339619" y="420121"/>
          <a:ext cx="1697517" cy="5566176"/>
        </p:xfrm>
        <a:graphic>
          <a:graphicData uri="http://schemas.openxmlformats.org/drawingml/2006/table">
            <a:tbl>
              <a:tblPr firstRow="1" bandRow="1">
                <a:tableStyleId>{E8B1032C-EA38-4F05-BA0D-38AFFFC7BED3}</a:tableStyleId>
              </a:tblPr>
              <a:tblGrid>
                <a:gridCol w="1697517"/>
              </a:tblGrid>
              <a:tr h="795168">
                <a:tc>
                  <a:txBody>
                    <a:bodyPr/>
                    <a:lstStyle/>
                    <a:p>
                      <a:pPr algn="ctr">
                        <a:lnSpc>
                          <a:spcPct val="100000"/>
                        </a:lnSpc>
                      </a:pPr>
                      <a:r>
                        <a:rPr lang="en-US" dirty="0" smtClean="0"/>
                        <a:t>MARCH</a:t>
                      </a:r>
                      <a:endParaRPr lang="en-US"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20000"/>
                        <a:lumOff val="80000"/>
                      </a:schemeClr>
                    </a:solidFill>
                  </a:tcPr>
                </a:tc>
              </a:tr>
              <a:tr h="795168">
                <a:tc>
                  <a:txBody>
                    <a:bodyPr/>
                    <a:lstStyle/>
                    <a:p>
                      <a:pPr algn="ctr">
                        <a:lnSpc>
                          <a:spcPct val="100000"/>
                        </a:lnSpc>
                      </a:pPr>
                      <a:r>
                        <a:rPr lang="en-US" b="1" dirty="0" smtClean="0"/>
                        <a:t>APRIL</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795168">
                <a:tc>
                  <a:txBody>
                    <a:bodyPr/>
                    <a:lstStyle/>
                    <a:p>
                      <a:pPr algn="ctr">
                        <a:lnSpc>
                          <a:spcPct val="100000"/>
                        </a:lnSpc>
                      </a:pPr>
                      <a:r>
                        <a:rPr lang="en-US" b="1" dirty="0" smtClean="0"/>
                        <a:t>MAY</a:t>
                      </a:r>
                      <a:endParaRPr lang="en-US" b="1"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C2FFF0"/>
                    </a:solidFill>
                  </a:tcPr>
                </a:tc>
              </a:tr>
              <a:tr h="795168">
                <a:tc>
                  <a:txBody>
                    <a:bodyPr/>
                    <a:lstStyle/>
                    <a:p>
                      <a:pPr algn="ctr">
                        <a:lnSpc>
                          <a:spcPct val="100000"/>
                        </a:lnSpc>
                      </a:pPr>
                      <a:r>
                        <a:rPr lang="en-US" b="1" dirty="0" smtClean="0"/>
                        <a:t>JUNE</a:t>
                      </a:r>
                      <a:endParaRPr lang="en-US" b="1"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795168">
                <a:tc>
                  <a:txBody>
                    <a:bodyPr/>
                    <a:lstStyle/>
                    <a:p>
                      <a:pPr algn="ctr">
                        <a:lnSpc>
                          <a:spcPct val="100000"/>
                        </a:lnSpc>
                      </a:pPr>
                      <a:r>
                        <a:rPr lang="en-US" b="1" dirty="0" smtClean="0"/>
                        <a:t>JULY</a:t>
                      </a:r>
                      <a:endParaRPr lang="en-US" b="1"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C2FFF0"/>
                    </a:solidFill>
                  </a:tcPr>
                </a:tc>
              </a:tr>
              <a:tr h="795168">
                <a:tc>
                  <a:txBody>
                    <a:bodyPr/>
                    <a:lstStyle/>
                    <a:p>
                      <a:pPr algn="ctr">
                        <a:lnSpc>
                          <a:spcPct val="100000"/>
                        </a:lnSpc>
                      </a:pPr>
                      <a:r>
                        <a:rPr lang="en-US" b="1" dirty="0" smtClean="0"/>
                        <a:t>AUGUST</a:t>
                      </a:r>
                      <a:endParaRPr lang="en-US" b="1"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6">
                        <a:lumMod val="20000"/>
                        <a:lumOff val="80000"/>
                      </a:schemeClr>
                    </a:solidFill>
                  </a:tcPr>
                </a:tc>
              </a:tr>
              <a:tr h="795168">
                <a:tc>
                  <a:txBody>
                    <a:bodyPr/>
                    <a:lstStyle/>
                    <a:p>
                      <a:pPr algn="ctr">
                        <a:lnSpc>
                          <a:spcPct val="100000"/>
                        </a:lnSpc>
                      </a:pPr>
                      <a:r>
                        <a:rPr lang="en-US" b="1" dirty="0" smtClean="0"/>
                        <a:t>SEPTEMBER</a:t>
                      </a:r>
                      <a:endParaRPr lang="en-US" b="1"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C2FFF0"/>
                    </a:solidFill>
                  </a:tcPr>
                </a:tc>
              </a:tr>
            </a:tbl>
          </a:graphicData>
        </a:graphic>
      </p:graphicFrame>
    </p:spTree>
    <p:extLst>
      <p:ext uri="{BB962C8B-B14F-4D97-AF65-F5344CB8AC3E}">
        <p14:creationId xmlns:p14="http://schemas.microsoft.com/office/powerpoint/2010/main" val="1933880621"/>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Desired Progression</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Optical state </a:t>
            </a:r>
            <a:r>
              <a:rPr lang="en-US" dirty="0"/>
              <a:t>e</a:t>
            </a:r>
            <a:r>
              <a:rPr lang="en-US" dirty="0" smtClean="0"/>
              <a:t>stimation of prism </a:t>
            </a:r>
            <a:r>
              <a:rPr lang="en-US" dirty="0" err="1" smtClean="0"/>
              <a:t>assy</a:t>
            </a:r>
            <a:endParaRPr lang="en-US" dirty="0" smtClean="0"/>
          </a:p>
          <a:p>
            <a:pPr marL="857250" lvl="1" indent="-457200"/>
            <a:r>
              <a:rPr lang="en-US" dirty="0" smtClean="0"/>
              <a:t>Simulation</a:t>
            </a:r>
          </a:p>
          <a:p>
            <a:pPr marL="857250" lvl="1" indent="-457200"/>
            <a:r>
              <a:rPr lang="en-US" dirty="0" smtClean="0"/>
              <a:t>Experiment</a:t>
            </a:r>
          </a:p>
          <a:p>
            <a:pPr marL="457200" indent="-457200">
              <a:buFont typeface="+mj-lt"/>
              <a:buAutoNum type="arabicPeriod"/>
            </a:pPr>
            <a:r>
              <a:rPr lang="en-US" dirty="0" smtClean="0"/>
              <a:t>Linear and nonlinear model of </a:t>
            </a:r>
            <a:r>
              <a:rPr lang="en-US" dirty="0" err="1" smtClean="0"/>
              <a:t>CTEx</a:t>
            </a:r>
            <a:r>
              <a:rPr lang="en-US" dirty="0" smtClean="0"/>
              <a:t> telescope</a:t>
            </a:r>
          </a:p>
          <a:p>
            <a:pPr marL="457200" indent="-457200">
              <a:buFont typeface="+mj-lt"/>
              <a:buAutoNum type="arabicPeriod"/>
            </a:pPr>
            <a:r>
              <a:rPr lang="en-US" dirty="0" smtClean="0"/>
              <a:t>Verify </a:t>
            </a:r>
            <a:r>
              <a:rPr lang="en-US" dirty="0" err="1" smtClean="0"/>
              <a:t>CTEx</a:t>
            </a:r>
            <a:r>
              <a:rPr lang="en-US" dirty="0" smtClean="0"/>
              <a:t> telescope model by experiment</a:t>
            </a:r>
          </a:p>
          <a:p>
            <a:pPr marL="457200" indent="-457200">
              <a:buFont typeface="+mj-lt"/>
              <a:buAutoNum type="arabicPeriod"/>
            </a:pPr>
            <a:r>
              <a:rPr lang="en-US" dirty="0" smtClean="0"/>
              <a:t>AO for </a:t>
            </a:r>
            <a:r>
              <a:rPr lang="en-US" dirty="0" err="1" smtClean="0"/>
              <a:t>CTEx</a:t>
            </a:r>
            <a:r>
              <a:rPr lang="en-US" dirty="0" smtClean="0"/>
              <a:t>? If chromatic aberration from lens is causing problems, then what about atmospheric aberrations in terrestrial testing?</a:t>
            </a:r>
          </a:p>
          <a:p>
            <a:pPr marL="457200" indent="-457200">
              <a:buFont typeface="+mj-lt"/>
              <a:buAutoNum type="arabicPeriod"/>
            </a:pPr>
            <a:r>
              <a:rPr lang="en-US" dirty="0" smtClean="0"/>
              <a:t>Optimize hardware for slewing and jitter control</a:t>
            </a:r>
          </a:p>
          <a:p>
            <a:pPr marL="457200" indent="-457200">
              <a:buFont typeface="+mj-lt"/>
              <a:buAutoNum type="arabicPeriod"/>
            </a:pPr>
            <a:r>
              <a:rPr lang="en-US" dirty="0" smtClean="0"/>
              <a:t>Optimize hardware for higher-order AO</a:t>
            </a:r>
          </a:p>
        </p:txBody>
      </p:sp>
      <p:sp>
        <p:nvSpPr>
          <p:cNvPr id="4" name="Slide Number Placeholder 3"/>
          <p:cNvSpPr>
            <a:spLocks noGrp="1"/>
          </p:cNvSpPr>
          <p:nvPr>
            <p:ph type="sldNum" sz="quarter" idx="12"/>
          </p:nvPr>
        </p:nvSpPr>
        <p:spPr/>
        <p:txBody>
          <a:bodyPr/>
          <a:lstStyle/>
          <a:p>
            <a:pPr>
              <a:defRPr/>
            </a:pPr>
            <a:fld id="{9A43F6A5-4C65-4BD1-B652-FBBF90C4D6C8}" type="slidenum">
              <a:rPr lang="en-US" smtClean="0"/>
              <a:pPr>
                <a:defRPr/>
              </a:pPr>
              <a:t>23</a:t>
            </a:fld>
            <a:endParaRPr lang="en-US"/>
          </a:p>
        </p:txBody>
      </p:sp>
    </p:spTree>
    <p:extLst>
      <p:ext uri="{BB962C8B-B14F-4D97-AF65-F5344CB8AC3E}">
        <p14:creationId xmlns:p14="http://schemas.microsoft.com/office/powerpoint/2010/main" val="311677545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Toolbox</a:t>
            </a:r>
            <a:endParaRPr lang="en-US" dirty="0"/>
          </a:p>
        </p:txBody>
      </p:sp>
      <p:sp>
        <p:nvSpPr>
          <p:cNvPr id="3" name="Content Placeholder 2"/>
          <p:cNvSpPr>
            <a:spLocks noGrp="1"/>
          </p:cNvSpPr>
          <p:nvPr>
            <p:ph idx="1"/>
          </p:nvPr>
        </p:nvSpPr>
        <p:spPr>
          <a:xfrm>
            <a:off x="685800" y="1257300"/>
            <a:ext cx="7772400" cy="4545027"/>
          </a:xfrm>
        </p:spPr>
        <p:txBody>
          <a:bodyPr/>
          <a:lstStyle/>
          <a:p>
            <a:pPr marL="457200" indent="-457200">
              <a:buFont typeface="+mj-lt"/>
              <a:buAutoNum type="arabicPeriod"/>
            </a:pPr>
            <a:r>
              <a:rPr lang="en-US" dirty="0" smtClean="0"/>
              <a:t>Undergrad Mechanical Engineering</a:t>
            </a:r>
          </a:p>
          <a:p>
            <a:pPr marL="857250" lvl="1" indent="-457200"/>
            <a:r>
              <a:rPr lang="en-US" dirty="0" smtClean="0"/>
              <a:t>Dynamics, Fluids, Thermo, FEA, Structures, Design, Robotics, </a:t>
            </a:r>
          </a:p>
          <a:p>
            <a:pPr marL="400050" lvl="1" indent="0">
              <a:buNone/>
            </a:pPr>
            <a:endParaRPr lang="en-US" dirty="0"/>
          </a:p>
          <a:p>
            <a:pPr marL="457200" indent="-457200">
              <a:buFont typeface="+mj-lt"/>
              <a:buAutoNum type="arabicPeriod"/>
            </a:pPr>
            <a:endParaRPr lang="en-US" dirty="0" smtClean="0"/>
          </a:p>
          <a:p>
            <a:pPr marL="457200" indent="-457200">
              <a:buFont typeface="+mj-lt"/>
              <a:buAutoNum type="arabicPeriod"/>
            </a:pPr>
            <a:r>
              <a:rPr lang="en-US" dirty="0" smtClean="0"/>
              <a:t>Mechanical Design</a:t>
            </a:r>
          </a:p>
          <a:p>
            <a:pPr marL="857250" lvl="1" indent="-457200"/>
            <a:r>
              <a:rPr lang="en-US" dirty="0" smtClean="0"/>
              <a:t>Propellant transfer equipment</a:t>
            </a:r>
          </a:p>
          <a:p>
            <a:pPr marL="857250" lvl="1" indent="-457200"/>
            <a:r>
              <a:rPr lang="en-US" dirty="0" smtClean="0"/>
              <a:t>Pyrotechnic actuators</a:t>
            </a:r>
          </a:p>
          <a:p>
            <a:pPr marL="857250" lvl="1" indent="-457200"/>
            <a:r>
              <a:rPr lang="en-US" dirty="0" smtClean="0"/>
              <a:t>Pressure relief devices</a:t>
            </a:r>
          </a:p>
          <a:p>
            <a:pPr marL="857250" lvl="1" indent="-457200"/>
            <a:r>
              <a:rPr lang="en-US" dirty="0" err="1" smtClean="0"/>
              <a:t>Cubesat</a:t>
            </a:r>
            <a:r>
              <a:rPr lang="en-US" dirty="0" smtClean="0"/>
              <a:t> frame</a:t>
            </a:r>
          </a:p>
          <a:p>
            <a:pPr marL="857250" lvl="1" indent="-457200"/>
            <a:r>
              <a:rPr lang="en-US" dirty="0" smtClean="0"/>
              <a:t>Reaction wheel assembly</a:t>
            </a:r>
          </a:p>
          <a:p>
            <a:pPr marL="857250" lvl="1" indent="-457200"/>
            <a:r>
              <a:rPr lang="en-US" dirty="0" smtClean="0"/>
              <a:t>Control Moment Gyro</a:t>
            </a: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9A43F6A5-4C65-4BD1-B652-FBBF90C4D6C8}" type="slidenum">
              <a:rPr lang="en-US" smtClean="0"/>
              <a:pPr>
                <a:defRPr/>
              </a:pPr>
              <a:t>3</a:t>
            </a:fld>
            <a:endParaRPr lang="en-US"/>
          </a:p>
        </p:txBody>
      </p:sp>
    </p:spTree>
    <p:extLst>
      <p:ext uri="{BB962C8B-B14F-4D97-AF65-F5344CB8AC3E}">
        <p14:creationId xmlns:p14="http://schemas.microsoft.com/office/powerpoint/2010/main" val="38393770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Strengths</a:t>
            </a:r>
            <a:endParaRPr lang="en-US" dirty="0"/>
          </a:p>
        </p:txBody>
      </p:sp>
      <p:sp>
        <p:nvSpPr>
          <p:cNvPr id="3" name="Content Placeholder 2"/>
          <p:cNvSpPr>
            <a:spLocks noGrp="1"/>
          </p:cNvSpPr>
          <p:nvPr>
            <p:ph idx="1"/>
          </p:nvPr>
        </p:nvSpPr>
        <p:spPr>
          <a:xfrm>
            <a:off x="685800" y="1257300"/>
            <a:ext cx="7772400" cy="4545027"/>
          </a:xfrm>
        </p:spPr>
        <p:txBody>
          <a:bodyPr/>
          <a:lstStyle/>
          <a:p>
            <a:pPr marL="457200" indent="-457200">
              <a:buFont typeface="+mj-lt"/>
              <a:buAutoNum type="arabicPeriod"/>
            </a:pPr>
            <a:r>
              <a:rPr lang="en-US" dirty="0" smtClean="0"/>
              <a:t>Independent</a:t>
            </a:r>
          </a:p>
          <a:p>
            <a:pPr marL="457200" indent="-457200">
              <a:buFont typeface="+mj-lt"/>
              <a:buAutoNum type="arabicPeriod"/>
            </a:pPr>
            <a:r>
              <a:rPr lang="en-US" dirty="0" smtClean="0"/>
              <a:t>Strong understanding</a:t>
            </a:r>
          </a:p>
          <a:p>
            <a:pPr marL="457200" indent="-457200">
              <a:buFont typeface="+mj-lt"/>
              <a:buAutoNum type="arabicPeriod"/>
            </a:pPr>
            <a:r>
              <a:rPr lang="en-US" dirty="0" smtClean="0"/>
              <a:t>Unique perspective</a:t>
            </a:r>
          </a:p>
          <a:p>
            <a:pPr marL="457200" indent="-457200">
              <a:buFont typeface="+mj-lt"/>
              <a:buAutoNum type="arabicPeriod"/>
            </a:pPr>
            <a:endParaRPr lang="en-US" dirty="0" smtClean="0"/>
          </a:p>
        </p:txBody>
      </p:sp>
      <p:sp>
        <p:nvSpPr>
          <p:cNvPr id="4" name="Slide Number Placeholder 3"/>
          <p:cNvSpPr>
            <a:spLocks noGrp="1"/>
          </p:cNvSpPr>
          <p:nvPr>
            <p:ph type="sldNum" sz="quarter" idx="12"/>
          </p:nvPr>
        </p:nvSpPr>
        <p:spPr/>
        <p:txBody>
          <a:bodyPr/>
          <a:lstStyle/>
          <a:p>
            <a:pPr>
              <a:defRPr/>
            </a:pPr>
            <a:fld id="{9A43F6A5-4C65-4BD1-B652-FBBF90C4D6C8}" type="slidenum">
              <a:rPr lang="en-US" smtClean="0"/>
              <a:pPr>
                <a:defRPr/>
              </a:pPr>
              <a:t>4</a:t>
            </a:fld>
            <a:endParaRPr lang="en-US"/>
          </a:p>
        </p:txBody>
      </p:sp>
    </p:spTree>
    <p:extLst>
      <p:ext uri="{BB962C8B-B14F-4D97-AF65-F5344CB8AC3E}">
        <p14:creationId xmlns:p14="http://schemas.microsoft.com/office/powerpoint/2010/main" val="10275096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Weaknesses</a:t>
            </a:r>
            <a:endParaRPr lang="en-US" dirty="0"/>
          </a:p>
        </p:txBody>
      </p:sp>
      <p:sp>
        <p:nvSpPr>
          <p:cNvPr id="3" name="Content Placeholder 2"/>
          <p:cNvSpPr>
            <a:spLocks noGrp="1"/>
          </p:cNvSpPr>
          <p:nvPr>
            <p:ph idx="1"/>
          </p:nvPr>
        </p:nvSpPr>
        <p:spPr>
          <a:xfrm>
            <a:off x="685800" y="1257300"/>
            <a:ext cx="7772400" cy="4545027"/>
          </a:xfrm>
        </p:spPr>
        <p:txBody>
          <a:bodyPr/>
          <a:lstStyle/>
          <a:p>
            <a:pPr marL="457200" indent="-457200">
              <a:buFont typeface="+mj-lt"/>
              <a:buAutoNum type="arabicPeriod"/>
            </a:pPr>
            <a:r>
              <a:rPr lang="en-US" dirty="0" smtClean="0"/>
              <a:t>Slow to learn</a:t>
            </a:r>
          </a:p>
          <a:p>
            <a:pPr marL="457200" indent="-457200">
              <a:buFont typeface="+mj-lt"/>
              <a:buAutoNum type="arabicPeriod"/>
            </a:pPr>
            <a:r>
              <a:rPr lang="en-US" dirty="0" smtClean="0"/>
              <a:t>Short memory</a:t>
            </a:r>
          </a:p>
          <a:p>
            <a:pPr marL="457200" indent="-457200">
              <a:buFont typeface="+mj-lt"/>
              <a:buAutoNum type="arabicPeriod"/>
            </a:pPr>
            <a:endParaRPr lang="en-US" dirty="0" smtClean="0"/>
          </a:p>
        </p:txBody>
      </p:sp>
      <p:sp>
        <p:nvSpPr>
          <p:cNvPr id="4" name="Slide Number Placeholder 3"/>
          <p:cNvSpPr>
            <a:spLocks noGrp="1"/>
          </p:cNvSpPr>
          <p:nvPr>
            <p:ph type="sldNum" sz="quarter" idx="12"/>
          </p:nvPr>
        </p:nvSpPr>
        <p:spPr/>
        <p:txBody>
          <a:bodyPr/>
          <a:lstStyle/>
          <a:p>
            <a:pPr>
              <a:defRPr/>
            </a:pPr>
            <a:fld id="{9A43F6A5-4C65-4BD1-B652-FBBF90C4D6C8}" type="slidenum">
              <a:rPr lang="en-US" smtClean="0"/>
              <a:pPr>
                <a:defRPr/>
              </a:pPr>
              <a:t>5</a:t>
            </a:fld>
            <a:endParaRPr lang="en-US"/>
          </a:p>
        </p:txBody>
      </p:sp>
    </p:spTree>
    <p:extLst>
      <p:ext uri="{BB962C8B-B14F-4D97-AF65-F5344CB8AC3E}">
        <p14:creationId xmlns:p14="http://schemas.microsoft.com/office/powerpoint/2010/main" val="22359181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Interests and Experience</a:t>
            </a:r>
            <a:endParaRPr lang="en-US" dirty="0"/>
          </a:p>
        </p:txBody>
      </p:sp>
      <p:sp>
        <p:nvSpPr>
          <p:cNvPr id="3" name="Content Placeholder 2"/>
          <p:cNvSpPr>
            <a:spLocks noGrp="1"/>
          </p:cNvSpPr>
          <p:nvPr>
            <p:ph idx="1"/>
          </p:nvPr>
        </p:nvSpPr>
        <p:spPr>
          <a:xfrm>
            <a:off x="685800" y="2550133"/>
            <a:ext cx="7772400" cy="3252194"/>
          </a:xfrm>
        </p:spPr>
        <p:txBody>
          <a:bodyPr/>
          <a:lstStyle/>
          <a:p>
            <a:pPr marL="857250" lvl="1" indent="-457200"/>
            <a:endParaRPr lang="en-US" dirty="0" smtClean="0"/>
          </a:p>
          <a:p>
            <a:pPr marL="857250" lvl="1" indent="-457200"/>
            <a:endParaRPr lang="en-US" dirty="0" smtClean="0"/>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9A43F6A5-4C65-4BD1-B652-FBBF90C4D6C8}" type="slidenum">
              <a:rPr lang="en-US" smtClean="0"/>
              <a:pPr>
                <a:defRPr/>
              </a:pPr>
              <a:t>6</a:t>
            </a:fld>
            <a:endParaRPr lang="en-US"/>
          </a:p>
        </p:txBody>
      </p:sp>
      <p:graphicFrame>
        <p:nvGraphicFramePr>
          <p:cNvPr id="5" name="Diagram 4"/>
          <p:cNvGraphicFramePr/>
          <p:nvPr>
            <p:extLst>
              <p:ext uri="{D42A27DB-BD31-4B8C-83A1-F6EECF244321}">
                <p14:modId xmlns:p14="http://schemas.microsoft.com/office/powerpoint/2010/main" val="2044397837"/>
              </p:ext>
            </p:extLst>
          </p:nvPr>
        </p:nvGraphicFramePr>
        <p:xfrm>
          <a:off x="299423" y="980821"/>
          <a:ext cx="10293936" cy="50376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90186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Review Highlights</a:t>
            </a:r>
            <a:endParaRPr lang="en-US" dirty="0"/>
          </a:p>
        </p:txBody>
      </p:sp>
      <p:sp>
        <p:nvSpPr>
          <p:cNvPr id="3" name="Content Placeholder 2"/>
          <p:cNvSpPr>
            <a:spLocks noGrp="1"/>
          </p:cNvSpPr>
          <p:nvPr>
            <p:ph idx="1"/>
          </p:nvPr>
        </p:nvSpPr>
        <p:spPr>
          <a:xfrm>
            <a:off x="654825" y="908550"/>
            <a:ext cx="7772400" cy="5430648"/>
          </a:xfrm>
        </p:spPr>
        <p:txBody>
          <a:bodyPr/>
          <a:lstStyle/>
          <a:p>
            <a:pPr marL="0" indent="0" algn="just">
              <a:buNone/>
            </a:pPr>
            <a:r>
              <a:rPr lang="en-US" sz="2000" b="1" dirty="0" smtClean="0"/>
              <a:t>Observation:</a:t>
            </a:r>
          </a:p>
          <a:p>
            <a:pPr marL="0" indent="0" algn="just">
              <a:buNone/>
            </a:pPr>
            <a:r>
              <a:rPr lang="en-US" sz="2000" dirty="0" smtClean="0"/>
              <a:t>The term “adaptive optics” usually implies ground-based observations looking through turbulent atmosphere and correcting for these external wavefront aberrations. Less prevalent seems to be the research for application in the space environment, as expected.</a:t>
            </a:r>
          </a:p>
          <a:p>
            <a:pPr marL="0" indent="0" algn="just">
              <a:buNone/>
            </a:pPr>
            <a:endParaRPr lang="en-US" sz="1200" dirty="0" smtClean="0"/>
          </a:p>
          <a:p>
            <a:pPr marL="0" indent="0" algn="just">
              <a:buNone/>
            </a:pPr>
            <a:r>
              <a:rPr lang="en-US" sz="2000" b="1" dirty="0" smtClean="0"/>
              <a:t>Established Need:</a:t>
            </a:r>
            <a:endParaRPr lang="en-US" sz="2000" b="1" dirty="0"/>
          </a:p>
          <a:p>
            <a:pPr marL="0" indent="0" algn="just">
              <a:buNone/>
            </a:pPr>
            <a:r>
              <a:rPr lang="en-US" sz="2000" dirty="0" smtClean="0"/>
              <a:t>According to Tyson, “(adaptive) optics… …has become a necessary technology in optical systems that are constrained by dynamic aberrations.” </a:t>
            </a:r>
          </a:p>
          <a:p>
            <a:pPr marL="0" indent="0" algn="just">
              <a:buNone/>
            </a:pPr>
            <a:endParaRPr lang="en-US" sz="1400" dirty="0" smtClean="0"/>
          </a:p>
          <a:p>
            <a:pPr marL="0" indent="0" algn="just">
              <a:buNone/>
            </a:pPr>
            <a:r>
              <a:rPr lang="en-US" sz="2000" b="1" dirty="0" smtClean="0"/>
              <a:t>Direct Application:</a:t>
            </a:r>
            <a:endParaRPr lang="en-US" sz="2000" b="1" dirty="0"/>
          </a:p>
          <a:p>
            <a:pPr marL="0" indent="0" algn="just">
              <a:buNone/>
            </a:pPr>
            <a:r>
              <a:rPr lang="en-US" sz="2000" dirty="0" smtClean="0"/>
              <a:t>Good news for me! Compensating for these dynamic aberrations is my desired specialty and the problem is only 40 years old. Computer application is much younger. (save for punch cards)</a:t>
            </a:r>
            <a:endParaRPr lang="en-US" sz="2000" dirty="0"/>
          </a:p>
        </p:txBody>
      </p:sp>
      <p:sp>
        <p:nvSpPr>
          <p:cNvPr id="4" name="Slide Number Placeholder 3"/>
          <p:cNvSpPr>
            <a:spLocks noGrp="1"/>
          </p:cNvSpPr>
          <p:nvPr>
            <p:ph type="sldNum" sz="quarter" idx="12"/>
          </p:nvPr>
        </p:nvSpPr>
        <p:spPr/>
        <p:txBody>
          <a:bodyPr/>
          <a:lstStyle/>
          <a:p>
            <a:pPr>
              <a:defRPr/>
            </a:pPr>
            <a:fld id="{9A43F6A5-4C65-4BD1-B652-FBBF90C4D6C8}" type="slidenum">
              <a:rPr lang="en-US" smtClean="0"/>
              <a:pPr>
                <a:defRPr/>
              </a:pPr>
              <a:t>7</a:t>
            </a:fld>
            <a:endParaRPr lang="en-US"/>
          </a:p>
        </p:txBody>
      </p:sp>
    </p:spTree>
    <p:extLst>
      <p:ext uri="{BB962C8B-B14F-4D97-AF65-F5344CB8AC3E}">
        <p14:creationId xmlns:p14="http://schemas.microsoft.com/office/powerpoint/2010/main" val="106073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Review Highlights</a:t>
            </a:r>
            <a:endParaRPr lang="en-US" dirty="0"/>
          </a:p>
        </p:txBody>
      </p:sp>
      <p:sp>
        <p:nvSpPr>
          <p:cNvPr id="3" name="Content Placeholder 2"/>
          <p:cNvSpPr>
            <a:spLocks noGrp="1"/>
          </p:cNvSpPr>
          <p:nvPr>
            <p:ph idx="1"/>
          </p:nvPr>
        </p:nvSpPr>
        <p:spPr>
          <a:xfrm>
            <a:off x="675475" y="1115037"/>
            <a:ext cx="7772400" cy="4532423"/>
          </a:xfrm>
        </p:spPr>
        <p:txBody>
          <a:bodyPr/>
          <a:lstStyle/>
          <a:p>
            <a:pPr marL="0" indent="0" algn="just">
              <a:buNone/>
            </a:pPr>
            <a:r>
              <a:rPr lang="en-US" sz="2000" b="1" dirty="0" smtClean="0"/>
              <a:t>Established Need:</a:t>
            </a:r>
          </a:p>
          <a:p>
            <a:pPr marL="0" indent="0" algn="just">
              <a:buNone/>
            </a:pPr>
            <a:r>
              <a:rPr lang="en-US" sz="2000" dirty="0" smtClean="0"/>
              <a:t>A need for more robust optical state estimation has been stated recently in the research applied to European large aperture ground-based systems.</a:t>
            </a:r>
          </a:p>
          <a:p>
            <a:pPr marL="0" indent="0" algn="just">
              <a:buNone/>
            </a:pPr>
            <a:endParaRPr lang="en-US" sz="2000" dirty="0"/>
          </a:p>
          <a:p>
            <a:pPr marL="0" lvl="2" indent="0" algn="just">
              <a:buNone/>
            </a:pPr>
            <a:r>
              <a:rPr lang="en-US" sz="1800" dirty="0"/>
              <a:t>“In the future, concepts for closed-loop system identification of large deformable mirrors have to be developed.</a:t>
            </a:r>
            <a:r>
              <a:rPr lang="en-US" sz="1800" dirty="0" smtClean="0"/>
              <a:t>” </a:t>
            </a:r>
            <a:r>
              <a:rPr lang="en-US" sz="1800" dirty="0" err="1"/>
              <a:t>Ruppel</a:t>
            </a:r>
            <a:r>
              <a:rPr lang="en-US" sz="1800" dirty="0"/>
              <a:t> </a:t>
            </a:r>
            <a:r>
              <a:rPr lang="en-US" dirty="0"/>
              <a:t>(2011)</a:t>
            </a:r>
          </a:p>
          <a:p>
            <a:pPr marL="0" lvl="2" indent="0" algn="just">
              <a:buNone/>
            </a:pPr>
            <a:endParaRPr lang="en-US" dirty="0"/>
          </a:p>
          <a:p>
            <a:pPr marL="0" indent="0" algn="just">
              <a:buNone/>
            </a:pPr>
            <a:r>
              <a:rPr lang="en-US" sz="2000" b="1" dirty="0" smtClean="0"/>
              <a:t>Direct Application:</a:t>
            </a:r>
          </a:p>
          <a:p>
            <a:pPr marL="0" indent="0" algn="just">
              <a:buNone/>
            </a:pPr>
            <a:r>
              <a:rPr lang="en-US" sz="2000" dirty="0" smtClean="0"/>
              <a:t>This task has a close comparison, mathematically speaking, to the reconstruction problem of </a:t>
            </a:r>
            <a:r>
              <a:rPr lang="en-US" sz="2000" dirty="0" err="1" smtClean="0"/>
              <a:t>CTEx</a:t>
            </a:r>
            <a:r>
              <a:rPr lang="en-US" sz="2000" dirty="0" smtClean="0"/>
              <a:t> and I have seen this, specifically, in my attempt to perform system ID on a prism assembly. The problem is an exceptionally large </a:t>
            </a:r>
            <a:r>
              <a:rPr lang="en-US" sz="2000" dirty="0" err="1" smtClean="0"/>
              <a:t>nullspace</a:t>
            </a:r>
            <a:r>
              <a:rPr lang="en-US" sz="2000" dirty="0" smtClean="0"/>
              <a:t> preventing matrix inversion.</a:t>
            </a:r>
            <a:endParaRPr lang="en-US" sz="2000" dirty="0"/>
          </a:p>
        </p:txBody>
      </p:sp>
      <p:sp>
        <p:nvSpPr>
          <p:cNvPr id="4" name="Slide Number Placeholder 3"/>
          <p:cNvSpPr>
            <a:spLocks noGrp="1"/>
          </p:cNvSpPr>
          <p:nvPr>
            <p:ph type="sldNum" sz="quarter" idx="12"/>
          </p:nvPr>
        </p:nvSpPr>
        <p:spPr/>
        <p:txBody>
          <a:bodyPr/>
          <a:lstStyle/>
          <a:p>
            <a:pPr>
              <a:defRPr/>
            </a:pPr>
            <a:fld id="{9A43F6A5-4C65-4BD1-B652-FBBF90C4D6C8}" type="slidenum">
              <a:rPr lang="en-US" smtClean="0"/>
              <a:pPr>
                <a:defRPr/>
              </a:pPr>
              <a:t>8</a:t>
            </a:fld>
            <a:endParaRPr lang="en-US"/>
          </a:p>
        </p:txBody>
      </p:sp>
    </p:spTree>
    <p:extLst>
      <p:ext uri="{BB962C8B-B14F-4D97-AF65-F5344CB8AC3E}">
        <p14:creationId xmlns:p14="http://schemas.microsoft.com/office/powerpoint/2010/main" val="26654377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Review Highlights</a:t>
            </a:r>
            <a:endParaRPr lang="en-US" dirty="0"/>
          </a:p>
        </p:txBody>
      </p:sp>
      <p:sp>
        <p:nvSpPr>
          <p:cNvPr id="3" name="Content Placeholder 2"/>
          <p:cNvSpPr>
            <a:spLocks noGrp="1"/>
          </p:cNvSpPr>
          <p:nvPr>
            <p:ph idx="1"/>
          </p:nvPr>
        </p:nvSpPr>
        <p:spPr>
          <a:xfrm>
            <a:off x="685800" y="1269904"/>
            <a:ext cx="7772400" cy="4532423"/>
          </a:xfrm>
        </p:spPr>
        <p:txBody>
          <a:bodyPr/>
          <a:lstStyle/>
          <a:p>
            <a:pPr marL="0" indent="0" algn="just">
              <a:buNone/>
            </a:pPr>
            <a:r>
              <a:rPr lang="en-US" sz="2000" b="1" dirty="0" smtClean="0"/>
              <a:t>Established Need:</a:t>
            </a:r>
          </a:p>
          <a:p>
            <a:pPr marL="0" indent="0" algn="just">
              <a:buNone/>
            </a:pPr>
            <a:r>
              <a:rPr lang="en-US" sz="2000" dirty="0" smtClean="0"/>
              <a:t>There exists significant insight into the effect of space-environment mechanical system disturbance on optical performance (</a:t>
            </a:r>
            <a:r>
              <a:rPr lang="en-US" sz="2000" dirty="0" err="1" smtClean="0"/>
              <a:t>Michels</a:t>
            </a:r>
            <a:r>
              <a:rPr lang="en-US" sz="2000" dirty="0" smtClean="0"/>
              <a:t> et </a:t>
            </a:r>
            <a:r>
              <a:rPr lang="en-US" sz="2000" dirty="0"/>
              <a:t>a</a:t>
            </a:r>
            <a:r>
              <a:rPr lang="en-US" sz="2000" dirty="0" smtClean="0"/>
              <a:t>l.). The methods developed offer feedback used to reduce the negative effects of these disturbances with informed design choices.</a:t>
            </a:r>
          </a:p>
          <a:p>
            <a:pPr marL="0" indent="0" algn="just">
              <a:buNone/>
            </a:pPr>
            <a:endParaRPr lang="en-US" dirty="0"/>
          </a:p>
          <a:p>
            <a:pPr marL="0" indent="0" algn="just">
              <a:buNone/>
            </a:pPr>
            <a:r>
              <a:rPr lang="en-US" sz="2000" b="1" dirty="0" smtClean="0"/>
              <a:t>Direct Application:</a:t>
            </a:r>
          </a:p>
          <a:p>
            <a:pPr marL="0" indent="0" algn="just">
              <a:buNone/>
            </a:pPr>
            <a:r>
              <a:rPr lang="en-US" sz="2000" dirty="0" smtClean="0"/>
              <a:t>I propose taking the simulation one step further, the performance with a real control system based on stochastic estimation of the disturbances and actuator system dynamics. This establishes the ability for analysis of optical performance and hardware optimization giving consideration to the active systems.</a:t>
            </a:r>
            <a:endParaRPr lang="en-US" sz="2000" dirty="0"/>
          </a:p>
        </p:txBody>
      </p:sp>
      <p:sp>
        <p:nvSpPr>
          <p:cNvPr id="4" name="Slide Number Placeholder 3"/>
          <p:cNvSpPr>
            <a:spLocks noGrp="1"/>
          </p:cNvSpPr>
          <p:nvPr>
            <p:ph type="sldNum" sz="quarter" idx="12"/>
          </p:nvPr>
        </p:nvSpPr>
        <p:spPr/>
        <p:txBody>
          <a:bodyPr/>
          <a:lstStyle/>
          <a:p>
            <a:pPr>
              <a:defRPr/>
            </a:pPr>
            <a:fld id="{9A43F6A5-4C65-4BD1-B652-FBBF90C4D6C8}" type="slidenum">
              <a:rPr lang="en-US" smtClean="0"/>
              <a:pPr>
                <a:defRPr/>
              </a:pPr>
              <a:t>9</a:t>
            </a:fld>
            <a:endParaRPr lang="en-US"/>
          </a:p>
        </p:txBody>
      </p:sp>
    </p:spTree>
    <p:extLst>
      <p:ext uri="{BB962C8B-B14F-4D97-AF65-F5344CB8AC3E}">
        <p14:creationId xmlns:p14="http://schemas.microsoft.com/office/powerpoint/2010/main" val="20418114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16" tIns="45708" rIns="91416" bIns="45708"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16" tIns="45708" rIns="91416" bIns="45708"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Template>
  <TotalTime>54584</TotalTime>
  <Words>1372</Words>
  <Application>Microsoft Macintosh PowerPoint</Application>
  <PresentationFormat>On-screen Show (4:3)</PresentationFormat>
  <Paragraphs>245</Paragraphs>
  <Slides>23</Slides>
  <Notes>9</Notes>
  <HiddenSlides>2</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Default Design</vt:lpstr>
      <vt:lpstr>Coon Committee Meeting</vt:lpstr>
      <vt:lpstr>Overview</vt:lpstr>
      <vt:lpstr>My Toolbox</vt:lpstr>
      <vt:lpstr>My Strengths</vt:lpstr>
      <vt:lpstr>My Weaknesses</vt:lpstr>
      <vt:lpstr>Interests and Experience</vt:lpstr>
      <vt:lpstr>Literature Review Highlights</vt:lpstr>
      <vt:lpstr>Literature Review Highlights</vt:lpstr>
      <vt:lpstr>Literature Review Highlights</vt:lpstr>
      <vt:lpstr>Motivation</vt:lpstr>
      <vt:lpstr>Tangibles</vt:lpstr>
      <vt:lpstr>Tangibles</vt:lpstr>
      <vt:lpstr>New Tasks (1/1)</vt:lpstr>
      <vt:lpstr>Task Review (1/7)</vt:lpstr>
      <vt:lpstr>Task Review (2/7)</vt:lpstr>
      <vt:lpstr>Task Review (3/7)</vt:lpstr>
      <vt:lpstr>Task Review (4/7)</vt:lpstr>
      <vt:lpstr>Task Review (5/7)</vt:lpstr>
      <vt:lpstr>Task Review (6/7)</vt:lpstr>
      <vt:lpstr>Task Review (7/7)</vt:lpstr>
      <vt:lpstr>Research Question Review</vt:lpstr>
      <vt:lpstr>Calendar Review</vt:lpstr>
      <vt:lpstr>Desired Progression</vt:lpstr>
    </vt:vector>
  </TitlesOfParts>
  <Company>AFIT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Notes for 565</dc:title>
  <dc:creator>Rich Cobb</dc:creator>
  <cp:lastModifiedBy>timothy Coon</cp:lastModifiedBy>
  <cp:revision>971</cp:revision>
  <cp:lastPrinted>2013-05-29T14:10:12Z</cp:lastPrinted>
  <dcterms:created xsi:type="dcterms:W3CDTF">1999-06-04T19:07:31Z</dcterms:created>
  <dcterms:modified xsi:type="dcterms:W3CDTF">2014-06-03T13:11:22Z</dcterms:modified>
</cp:coreProperties>
</file>