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54" r:id="rId2"/>
  </p:sldMasterIdLst>
  <p:notesMasterIdLst>
    <p:notesMasterId r:id="rId16"/>
  </p:notesMasterIdLst>
  <p:handoutMasterIdLst>
    <p:handoutMasterId r:id="rId17"/>
  </p:handoutMasterIdLst>
  <p:sldIdLst>
    <p:sldId id="573" r:id="rId3"/>
    <p:sldId id="707" r:id="rId4"/>
    <p:sldId id="693" r:id="rId5"/>
    <p:sldId id="715" r:id="rId6"/>
    <p:sldId id="708" r:id="rId7"/>
    <p:sldId id="714" r:id="rId8"/>
    <p:sldId id="709" r:id="rId9"/>
    <p:sldId id="710" r:id="rId10"/>
    <p:sldId id="711" r:id="rId11"/>
    <p:sldId id="712" r:id="rId12"/>
    <p:sldId id="694" r:id="rId13"/>
    <p:sldId id="713" r:id="rId14"/>
    <p:sldId id="706" r:id="rId15"/>
  </p:sldIdLst>
  <p:sldSz cx="12192000" cy="6858000"/>
  <p:notesSz cx="7315200" cy="96012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Brad Tilton Slides" id="{A0F47555-8AEF-7749-91B3-7E0894DDF492}">
          <p14:sldIdLst>
            <p14:sldId id="573"/>
            <p14:sldId id="707"/>
            <p14:sldId id="693"/>
            <p14:sldId id="715"/>
            <p14:sldId id="708"/>
            <p14:sldId id="714"/>
            <p14:sldId id="709"/>
            <p14:sldId id="710"/>
            <p14:sldId id="711"/>
            <p14:sldId id="712"/>
            <p14:sldId id="694"/>
            <p14:sldId id="713"/>
            <p14:sldId id="7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877"/>
    <a:srgbClr val="CECFCD"/>
    <a:srgbClr val="DDDEDD"/>
    <a:srgbClr val="0A0B0A"/>
    <a:srgbClr val="CBCDCD"/>
    <a:srgbClr val="000000"/>
    <a:srgbClr val="7C7C7C"/>
    <a:srgbClr val="646464"/>
    <a:srgbClr val="D1232B"/>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84" autoAdjust="0"/>
    <p:restoredTop sz="99581" autoAdjust="0"/>
  </p:normalViewPr>
  <p:slideViewPr>
    <p:cSldViewPr snapToGrid="0">
      <p:cViewPr>
        <p:scale>
          <a:sx n="75" d="100"/>
          <a:sy n="75" d="100"/>
        </p:scale>
        <p:origin x="-792" y="-72"/>
      </p:cViewPr>
      <p:guideLst>
        <p:guide orient="horz" pos="2261"/>
        <p:guide orient="horz" pos="1481"/>
        <p:guide orient="horz" pos="1987"/>
        <p:guide orient="horz" pos="2009"/>
        <p:guide pos="6113"/>
        <p:guide pos="22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112" d="100"/>
          <a:sy n="112" d="100"/>
        </p:scale>
        <p:origin x="-49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7250" tIns="48626" rIns="97250" bIns="48626"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7250" tIns="48626" rIns="97250" bIns="48626" rtlCol="0"/>
          <a:lstStyle>
            <a:lvl1pPr algn="r" fontAlgn="auto">
              <a:spcBef>
                <a:spcPts val="0"/>
              </a:spcBef>
              <a:spcAft>
                <a:spcPts val="0"/>
              </a:spcAft>
              <a:defRPr sz="1200">
                <a:latin typeface="+mn-lt"/>
                <a:ea typeface="+mn-ea"/>
                <a:cs typeface="+mn-cs"/>
              </a:defRPr>
            </a:lvl1pPr>
          </a:lstStyle>
          <a:p>
            <a:pPr>
              <a:defRPr/>
            </a:pPr>
            <a:fld id="{A27638D1-F43A-9C4D-8633-06F10F3541CB}" type="datetimeFigureOut">
              <a:rPr lang="en-US"/>
              <a:pPr>
                <a:defRPr/>
              </a:pPr>
              <a:t>4/23/2015</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7250" tIns="48626" rIns="97250" bIns="48626"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7250" tIns="48626" rIns="97250" bIns="48626" rtlCol="0" anchor="b"/>
          <a:lstStyle>
            <a:lvl1pPr algn="r" fontAlgn="auto">
              <a:spcBef>
                <a:spcPts val="0"/>
              </a:spcBef>
              <a:spcAft>
                <a:spcPts val="0"/>
              </a:spcAft>
              <a:defRPr sz="1200">
                <a:latin typeface="+mn-lt"/>
                <a:ea typeface="+mn-ea"/>
                <a:cs typeface="+mn-cs"/>
              </a:defRPr>
            </a:lvl1pPr>
          </a:lstStyle>
          <a:p>
            <a:pPr>
              <a:defRPr/>
            </a:pPr>
            <a:fld id="{7684E0AD-DB14-5C47-932A-254EC368DFC8}" type="slidenum">
              <a:rPr lang="en-US"/>
              <a:pPr>
                <a:defRPr/>
              </a:pPr>
              <a:t>‹#›</a:t>
            </a:fld>
            <a:endParaRPr lang="en-US" dirty="0"/>
          </a:p>
        </p:txBody>
      </p:sp>
    </p:spTree>
    <p:extLst>
      <p:ext uri="{BB962C8B-B14F-4D97-AF65-F5344CB8AC3E}">
        <p14:creationId xmlns:p14="http://schemas.microsoft.com/office/powerpoint/2010/main" val="35807643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7250" tIns="48626" rIns="97250" bIns="48626"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7250" tIns="48626" rIns="97250" bIns="48626" rtlCol="0"/>
          <a:lstStyle>
            <a:lvl1pPr algn="r" fontAlgn="auto">
              <a:spcBef>
                <a:spcPts val="0"/>
              </a:spcBef>
              <a:spcAft>
                <a:spcPts val="0"/>
              </a:spcAft>
              <a:defRPr sz="1200">
                <a:latin typeface="+mn-lt"/>
                <a:ea typeface="+mn-ea"/>
                <a:cs typeface="+mn-cs"/>
              </a:defRPr>
            </a:lvl1pPr>
          </a:lstStyle>
          <a:p>
            <a:pPr>
              <a:defRPr/>
            </a:pPr>
            <a:fld id="{105556CB-A3D0-EB43-93D3-DE539EB69B2E}" type="datetimeFigureOut">
              <a:rPr lang="en-US"/>
              <a:pPr>
                <a:defRPr/>
              </a:pPr>
              <a:t>4/23/2015</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7250" tIns="48626" rIns="97250" bIns="48626"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7250" tIns="48626" rIns="97250" bIns="48626" rtlCol="0"/>
          <a:lstStyle/>
          <a:p>
            <a:pPr lvl="0"/>
            <a:r>
              <a:rPr lang="en-US" noProof="0" dirty="0" smtClean="0"/>
              <a:t>Click to edit Master text styles</a:t>
            </a:r>
          </a:p>
          <a:p>
            <a:pPr lvl="1"/>
            <a:r>
              <a:rPr lang="en-US" noProof="0" dirty="0" smtClean="0"/>
              <a:t>Second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7250" tIns="48626" rIns="97250" bIns="48626"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7250" tIns="48626" rIns="97250" bIns="48626" rtlCol="0" anchor="b"/>
          <a:lstStyle>
            <a:lvl1pPr algn="r" fontAlgn="auto">
              <a:spcBef>
                <a:spcPts val="0"/>
              </a:spcBef>
              <a:spcAft>
                <a:spcPts val="0"/>
              </a:spcAft>
              <a:defRPr sz="1200">
                <a:latin typeface="+mn-lt"/>
                <a:ea typeface="+mn-ea"/>
                <a:cs typeface="+mn-cs"/>
              </a:defRPr>
            </a:lvl1pPr>
          </a:lstStyle>
          <a:p>
            <a:pPr>
              <a:defRPr/>
            </a:pPr>
            <a:fld id="{0DE2917E-1C20-844B-B32D-63976B822967}" type="slidenum">
              <a:rPr lang="en-US"/>
              <a:pPr>
                <a:defRPr/>
              </a:pPr>
              <a:t>‹#›</a:t>
            </a:fld>
            <a:endParaRPr lang="en-US" dirty="0"/>
          </a:p>
        </p:txBody>
      </p:sp>
    </p:spTree>
    <p:extLst>
      <p:ext uri="{BB962C8B-B14F-4D97-AF65-F5344CB8AC3E}">
        <p14:creationId xmlns:p14="http://schemas.microsoft.com/office/powerpoint/2010/main" val="3794549644"/>
      </p:ext>
    </p:extLst>
  </p:cSld>
  <p:clrMap bg1="lt1" tx1="dk1" bg2="lt2" tx2="dk2" accent1="accent1" accent2="accent2" accent3="accent3" accent4="accent4" accent5="accent5" accent6="accent6" hlink="hlink" folHlink="folHlink"/>
  <p:hf hdr="0" ftr="0" dt="0"/>
  <p:notesStyle>
    <a:lvl1pPr algn="l" defTabSz="457200" rtl="0" eaLnBrk="0" fontAlgn="base" hangingPunct="0">
      <a:lnSpc>
        <a:spcPct val="95000"/>
      </a:lnSpc>
      <a:spcBef>
        <a:spcPct val="30000"/>
      </a:spcBef>
      <a:spcAft>
        <a:spcPts val="600"/>
      </a:spcAft>
      <a:defRPr sz="1200" kern="1200">
        <a:solidFill>
          <a:schemeClr val="tx1"/>
        </a:solidFill>
        <a:latin typeface="+mn-lt"/>
        <a:ea typeface="ＭＳ Ｐゴシック" charset="0"/>
        <a:cs typeface="ＭＳ Ｐゴシック" charset="0"/>
      </a:defRPr>
    </a:lvl1pPr>
    <a:lvl2pPr marL="227013" algn="l" defTabSz="457200" rtl="0" eaLnBrk="0" fontAlgn="base" hangingPunct="0">
      <a:lnSpc>
        <a:spcPct val="95000"/>
      </a:lnSpc>
      <a:spcBef>
        <a:spcPct val="30000"/>
      </a:spcBef>
      <a:spcAft>
        <a:spcPts val="600"/>
      </a:spcAft>
      <a:defRPr sz="1200" kern="1200">
        <a:solidFill>
          <a:schemeClr val="tx1"/>
        </a:solidFill>
        <a:latin typeface="+mn-lt"/>
        <a:ea typeface="ＭＳ Ｐゴシック" charset="0"/>
        <a:cs typeface="+mn-cs"/>
      </a:defRPr>
    </a:lvl2pPr>
    <a:lvl3pPr marL="1143000" indent="-228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600200" indent="-228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2057400" indent="-228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DE2917E-1C20-844B-B32D-63976B822967}" type="slidenum">
              <a:rPr lang="en-US" smtClean="0"/>
              <a:pPr>
                <a:defRPr/>
              </a:pPr>
              <a:t>1</a:t>
            </a:fld>
            <a:endParaRPr lang="en-US" dirty="0"/>
          </a:p>
        </p:txBody>
      </p:sp>
    </p:spTree>
    <p:extLst>
      <p:ext uri="{BB962C8B-B14F-4D97-AF65-F5344CB8AC3E}">
        <p14:creationId xmlns:p14="http://schemas.microsoft.com/office/powerpoint/2010/main" val="123120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Template default agenda is set to have 5 items. </a:t>
            </a:r>
          </a:p>
          <a:p>
            <a:r>
              <a:rPr lang="en-US">
                <a:latin typeface="Calibri" charset="0"/>
              </a:rPr>
              <a:t>For fewer than 5 points: delete place holders that aren't used from the </a:t>
            </a:r>
            <a:r>
              <a:rPr lang="en-US">
                <a:solidFill>
                  <a:srgbClr val="E46C0A"/>
                </a:solidFill>
                <a:latin typeface="Calibri" charset="0"/>
              </a:rPr>
              <a:t>master -&gt;slide master view.</a:t>
            </a:r>
          </a:p>
          <a:p>
            <a:r>
              <a:rPr lang="en-US">
                <a:latin typeface="Calibri" charset="0"/>
              </a:rPr>
              <a:t>For more than 5 points: Use the default Title and Content slide layout.</a:t>
            </a: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C0AF85F0-C203-1A45-AF63-4CA7B75B8F86}"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534800B9-36C0-954E-8FA0-1B63B2EE22A5}"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534800B9-36C0-954E-8FA0-1B63B2EE22A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pic>
        <p:nvPicPr>
          <p:cNvPr id="4" name="Picture 3" descr="section_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10" name="Subtitle 2"/>
          <p:cNvSpPr>
            <a:spLocks noGrp="1"/>
          </p:cNvSpPr>
          <p:nvPr>
            <p:ph type="subTitle" idx="1"/>
          </p:nvPr>
        </p:nvSpPr>
        <p:spPr bwMode="gray">
          <a:xfrm>
            <a:off x="3110975" y="3605519"/>
            <a:ext cx="6583680" cy="389744"/>
          </a:xfrm>
        </p:spPr>
        <p:txBody>
          <a:bodyPr anchor="ctr"/>
          <a:lstStyle>
            <a:lvl1pPr marL="0" indent="0" algn="l" defTabSz="457200" rtl="0" eaLnBrk="1" latinLnBrk="0" hangingPunct="1">
              <a:lnSpc>
                <a:spcPct val="85000"/>
              </a:lnSpc>
              <a:spcBef>
                <a:spcPts val="1200"/>
              </a:spcBef>
              <a:buClr>
                <a:schemeClr val="tx2"/>
              </a:buClr>
              <a:buFont typeface="Arial"/>
              <a:buNone/>
              <a:defRPr lang="en-US" sz="2000" b="1" kern="1200" dirty="0">
                <a:solidFill>
                  <a:srgbClr val="64646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3" name="Text Placeholder 2"/>
          <p:cNvSpPr>
            <a:spLocks noGrp="1"/>
          </p:cNvSpPr>
          <p:nvPr>
            <p:ph type="body" sz="quarter" idx="10"/>
          </p:nvPr>
        </p:nvSpPr>
        <p:spPr>
          <a:xfrm>
            <a:off x="3110975" y="2766864"/>
            <a:ext cx="6583679" cy="789637"/>
          </a:xfrm>
        </p:spPr>
        <p:txBody>
          <a:bodyPr/>
          <a:lstStyle>
            <a:lvl1pPr marL="0" indent="0">
              <a:lnSpc>
                <a:spcPct val="80000"/>
              </a:lnSpc>
              <a:spcBef>
                <a:spcPts val="0"/>
              </a:spcBef>
              <a:buFont typeface="Arial" panose="020B0604020202020204" pitchFamily="34" charset="0"/>
              <a:buNone/>
              <a:defRPr sz="2800">
                <a:solidFill>
                  <a:srgbClr val="646464"/>
                </a:solidFill>
              </a:defRPr>
            </a:lvl1pPr>
            <a:lvl2pPr marL="231775" indent="0">
              <a:buNone/>
              <a:defRPr/>
            </a:lvl2pPr>
            <a:lvl3pPr marL="569913" indent="0">
              <a:buNone/>
              <a:defRPr/>
            </a:lvl3pPr>
            <a:lvl4pPr marL="854075" indent="0">
              <a:buNone/>
              <a:defRPr/>
            </a:lvl4pPr>
            <a:lvl5pPr marL="1146175" indent="0">
              <a:buNone/>
              <a:defRPr/>
            </a:lvl5pPr>
          </a:lstStyle>
          <a:p>
            <a:pPr lvl="0"/>
            <a:endParaRPr lang="en-US" dirty="0" smtClean="0"/>
          </a:p>
        </p:txBody>
      </p:sp>
      <p:sp>
        <p:nvSpPr>
          <p:cNvPr id="9" name="Rectangle 8"/>
          <p:cNvSpPr/>
          <p:nvPr userDrawn="1"/>
        </p:nvSpPr>
        <p:spPr>
          <a:xfrm>
            <a:off x="0" y="6025896"/>
            <a:ext cx="12192000" cy="832104"/>
          </a:xfrm>
          <a:prstGeom prst="rect">
            <a:avLst/>
          </a:prstGeom>
          <a:solidFill>
            <a:srgbClr val="0A0B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FFFF"/>
              </a:solidFill>
            </a:endParaRPr>
          </a:p>
        </p:txBody>
      </p:sp>
      <p:sp>
        <p:nvSpPr>
          <p:cNvPr id="10" name="Footer Placeholder 4"/>
          <p:cNvSpPr txBox="1">
            <a:spLocks/>
          </p:cNvSpPr>
          <p:nvPr userDrawn="1"/>
        </p:nvSpPr>
        <p:spPr bwMode="auto">
          <a:xfrm>
            <a:off x="542925" y="6199481"/>
            <a:ext cx="7204075" cy="649448"/>
          </a:xfrm>
          <a:prstGeom prst="rect">
            <a:avLst/>
          </a:prstGeom>
        </p:spPr>
        <p:txBody>
          <a:bodyPr anchor="ctr"/>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200000"/>
              </a:lnSpc>
              <a:spcBef>
                <a:spcPts val="0"/>
              </a:spcBef>
              <a:spcAft>
                <a:spcPts val="0"/>
              </a:spcAft>
              <a:buClrTx/>
              <a:buSzTx/>
              <a:buFontTx/>
              <a:buNone/>
              <a:tabLst>
                <a:tab pos="3600450" algn="l"/>
              </a:tabLst>
              <a:defRPr/>
            </a:pPr>
            <a:r>
              <a:rPr lang="en-US" sz="800" kern="1200" dirty="0" smtClean="0">
                <a:solidFill>
                  <a:srgbClr val="777877"/>
                </a:solidFill>
                <a:latin typeface="Arial" pitchFamily="34" charset="0"/>
                <a:ea typeface="+mn-ea"/>
                <a:cs typeface="Arial" pitchFamily="34" charset="0"/>
              </a:rPr>
              <a:t>© 2015 ServiceNow All Rights Reserved</a:t>
            </a:r>
            <a:r>
              <a:rPr lang="en-US" sz="800" dirty="0" smtClean="0">
                <a:solidFill>
                  <a:srgbClr val="777877"/>
                </a:solidFill>
                <a:effectLst/>
              </a:rPr>
              <a:t> </a:t>
            </a:r>
            <a:endParaRPr lang="en-US" sz="800" kern="1200" dirty="0">
              <a:solidFill>
                <a:srgbClr val="777877"/>
              </a:solidFill>
              <a:latin typeface="Arial" pitchFamily="34" charset="0"/>
              <a:ea typeface="+mn-ea"/>
              <a:cs typeface="Arial" pitchFamily="34" charset="0"/>
            </a:endParaRPr>
          </a:p>
        </p:txBody>
      </p:sp>
      <p:sp>
        <p:nvSpPr>
          <p:cNvPr id="11" name="Footer Placeholder 4"/>
          <p:cNvSpPr txBox="1">
            <a:spLocks/>
          </p:cNvSpPr>
          <p:nvPr userDrawn="1"/>
        </p:nvSpPr>
        <p:spPr bwMode="auto">
          <a:xfrm>
            <a:off x="11668125" y="6337011"/>
            <a:ext cx="498475" cy="222250"/>
          </a:xfrm>
          <a:prstGeom prst="rect">
            <a:avLst/>
          </a:prstGeom>
        </p:spPr>
        <p:txBody>
          <a:bodyPr anchor="ctr"/>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87B6B42A-CFB3-294C-902C-B38A268438FE}" type="slidenum">
              <a:rPr>
                <a:solidFill>
                  <a:srgbClr val="646464"/>
                </a:solidFill>
                <a:latin typeface="+mj-lt"/>
              </a:rPr>
              <a:pPr fontAlgn="auto">
                <a:spcBef>
                  <a:spcPts val="0"/>
                </a:spcBef>
                <a:spcAft>
                  <a:spcPts val="0"/>
                </a:spcAft>
                <a:defRPr/>
              </a:pPr>
              <a:t>‹#›</a:t>
            </a:fld>
            <a:endParaRPr dirty="0">
              <a:solidFill>
                <a:srgbClr val="646464"/>
              </a:solidFill>
              <a:latin typeface="+mj-lt"/>
            </a:endParaRPr>
          </a:p>
        </p:txBody>
      </p:sp>
      <p:pic>
        <p:nvPicPr>
          <p:cNvPr id="12" name="Picture 11" descr="CC_Logo_TM_Date_2c_red_white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1121" y="6218875"/>
            <a:ext cx="1990726" cy="457200"/>
          </a:xfrm>
          <a:prstGeom prst="rect">
            <a:avLst/>
          </a:prstGeom>
        </p:spPr>
      </p:pic>
      <p:sp>
        <p:nvSpPr>
          <p:cNvPr id="13" name="Footer Placeholder 2"/>
          <p:cNvSpPr>
            <a:spLocks noGrp="1"/>
          </p:cNvSpPr>
          <p:nvPr>
            <p:ph type="ftr" sz="quarter" idx="3"/>
          </p:nvPr>
        </p:nvSpPr>
        <p:spPr>
          <a:xfrm>
            <a:off x="562563" y="6045905"/>
            <a:ext cx="5326474" cy="365125"/>
          </a:xfrm>
          <a:prstGeom prst="rect">
            <a:avLst/>
          </a:prstGeom>
          <a:ln>
            <a:noFill/>
          </a:ln>
        </p:spPr>
        <p:txBody>
          <a:bodyPr vert="horz" lIns="91440" tIns="45720" rIns="91440" bIns="45720" rtlCol="0" anchor="ctr"/>
          <a:lstStyle>
            <a:lvl1pPr algn="l">
              <a:defRPr sz="1200">
                <a:solidFill>
                  <a:schemeClr val="tx1">
                    <a:tint val="75000"/>
                  </a:schemeClr>
                </a:solidFill>
              </a:defRPr>
            </a:lvl1pPr>
          </a:lstStyle>
          <a:p>
            <a:r>
              <a:rPr lang="en-US" smtClean="0"/>
              <a:t>#KCreatorCon  |  @bradtilton</a:t>
            </a:r>
            <a:endParaRPr lang="en-US" dirty="0"/>
          </a:p>
        </p:txBody>
      </p:sp>
    </p:spTree>
    <p:extLst>
      <p:ext uri="{BB962C8B-B14F-4D97-AF65-F5344CB8AC3E}">
        <p14:creationId xmlns:p14="http://schemas.microsoft.com/office/powerpoint/2010/main" val="12525514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 Chart">
    <p:spTree>
      <p:nvGrpSpPr>
        <p:cNvPr id="1" name=""/>
        <p:cNvGrpSpPr/>
        <p:nvPr/>
      </p:nvGrpSpPr>
      <p:grpSpPr>
        <a:xfrm>
          <a:off x="0" y="0"/>
          <a:ext cx="0" cy="0"/>
          <a:chOff x="0" y="0"/>
          <a:chExt cx="0" cy="0"/>
        </a:xfrm>
      </p:grpSpPr>
      <p:sp>
        <p:nvSpPr>
          <p:cNvPr id="8" name="Rectangle 7"/>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Chart Placeholder 3"/>
          <p:cNvSpPr>
            <a:spLocks noGrp="1"/>
          </p:cNvSpPr>
          <p:nvPr>
            <p:ph type="chart" sz="quarter" idx="10"/>
          </p:nvPr>
        </p:nvSpPr>
        <p:spPr bwMode="gray">
          <a:xfrm>
            <a:off x="536448" y="994600"/>
            <a:ext cx="5559552" cy="2216700"/>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12" name="Chart Placeholder 3"/>
          <p:cNvSpPr>
            <a:spLocks noGrp="1"/>
          </p:cNvSpPr>
          <p:nvPr>
            <p:ph type="chart" sz="quarter" idx="18"/>
          </p:nvPr>
        </p:nvSpPr>
        <p:spPr bwMode="gray">
          <a:xfrm>
            <a:off x="6096001" y="994600"/>
            <a:ext cx="5559552" cy="2216700"/>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2" name="Title 1"/>
          <p:cNvSpPr>
            <a:spLocks noGrp="1"/>
          </p:cNvSpPr>
          <p:nvPr>
            <p:ph type="title"/>
          </p:nvPr>
        </p:nvSpPr>
        <p:spPr bwMode="gray">
          <a:xfrm>
            <a:off x="536448" y="132734"/>
            <a:ext cx="11109451" cy="668692"/>
          </a:xfrm>
        </p:spPr>
        <p:txBody>
          <a:bodyPr/>
          <a:lstStyle/>
          <a:p>
            <a:r>
              <a:rPr lang="en-US" smtClean="0"/>
              <a:t>Click to edit Master title style</a:t>
            </a:r>
            <a:endParaRPr lang="en-US"/>
          </a:p>
        </p:txBody>
      </p:sp>
      <p:sp>
        <p:nvSpPr>
          <p:cNvPr id="7" name="Text Placeholder 6"/>
          <p:cNvSpPr>
            <a:spLocks noGrp="1"/>
          </p:cNvSpPr>
          <p:nvPr>
            <p:ph type="body" sz="quarter" idx="17"/>
          </p:nvPr>
        </p:nvSpPr>
        <p:spPr bwMode="gray">
          <a:xfrm>
            <a:off x="536448" y="5728855"/>
            <a:ext cx="11109451" cy="260484"/>
          </a:xfrm>
        </p:spPr>
        <p:txBody>
          <a:bodyPr bIns="0" anchor="b"/>
          <a:lstStyle>
            <a:lvl1pPr marL="0" indent="0">
              <a:buNone/>
              <a:defRPr sz="800" baseline="0"/>
            </a:lvl1pPr>
          </a:lstStyle>
          <a:p>
            <a:pPr lvl="0"/>
            <a:r>
              <a:rPr lang="en-US" smtClean="0"/>
              <a:t>Click to edit Master text styles</a:t>
            </a:r>
          </a:p>
        </p:txBody>
      </p:sp>
      <p:sp>
        <p:nvSpPr>
          <p:cNvPr id="15" name="Chart Placeholder 3"/>
          <p:cNvSpPr>
            <a:spLocks noGrp="1"/>
          </p:cNvSpPr>
          <p:nvPr>
            <p:ph type="chart" sz="quarter" idx="19"/>
          </p:nvPr>
        </p:nvSpPr>
        <p:spPr bwMode="gray">
          <a:xfrm>
            <a:off x="536448" y="3211300"/>
            <a:ext cx="5559552" cy="2216700"/>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16" name="Chart Placeholder 3"/>
          <p:cNvSpPr>
            <a:spLocks noGrp="1"/>
          </p:cNvSpPr>
          <p:nvPr>
            <p:ph type="chart" sz="quarter" idx="20"/>
          </p:nvPr>
        </p:nvSpPr>
        <p:spPr bwMode="gray">
          <a:xfrm>
            <a:off x="6096001" y="3211300"/>
            <a:ext cx="5559552" cy="2216700"/>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3" name="Footer Placeholder 2"/>
          <p:cNvSpPr>
            <a:spLocks noGrp="1"/>
          </p:cNvSpPr>
          <p:nvPr>
            <p:ph type="ftr" sz="quarter" idx="21"/>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41242246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Rectangle 4"/>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a:xfrm>
            <a:off x="536448" y="132734"/>
            <a:ext cx="11147552" cy="668692"/>
          </a:xfrm>
        </p:spPr>
        <p:txBody>
          <a:bodyPr/>
          <a:lstStyle/>
          <a:p>
            <a:r>
              <a:rPr lang="en-US" smtClean="0"/>
              <a:t>Click to edit Master title style</a:t>
            </a:r>
            <a:endParaRPr lang="en-US"/>
          </a:p>
        </p:txBody>
      </p:sp>
      <p:sp>
        <p:nvSpPr>
          <p:cNvPr id="7" name="Text Placeholder 6"/>
          <p:cNvSpPr>
            <a:spLocks noGrp="1"/>
          </p:cNvSpPr>
          <p:nvPr>
            <p:ph type="body" sz="quarter" idx="17"/>
          </p:nvPr>
        </p:nvSpPr>
        <p:spPr bwMode="gray">
          <a:xfrm>
            <a:off x="536450" y="5728855"/>
            <a:ext cx="11123084" cy="260484"/>
          </a:xfrm>
        </p:spPr>
        <p:txBody>
          <a:bodyPr bIns="0" anchor="b"/>
          <a:lstStyle>
            <a:lvl1pPr marL="0" indent="0">
              <a:buNone/>
              <a:defRPr sz="800" baseline="0"/>
            </a:lvl1pPr>
          </a:lstStyle>
          <a:p>
            <a:pPr lvl="0"/>
            <a:r>
              <a:rPr lang="en-US" smtClean="0"/>
              <a:t>Click to edit Master text styles</a:t>
            </a:r>
          </a:p>
        </p:txBody>
      </p:sp>
      <p:sp>
        <p:nvSpPr>
          <p:cNvPr id="4" name="Table Placeholder 3"/>
          <p:cNvSpPr>
            <a:spLocks noGrp="1"/>
          </p:cNvSpPr>
          <p:nvPr>
            <p:ph type="tbl" sz="quarter" idx="18"/>
          </p:nvPr>
        </p:nvSpPr>
        <p:spPr bwMode="gray">
          <a:xfrm>
            <a:off x="536448" y="990600"/>
            <a:ext cx="11147552" cy="4470400"/>
          </a:xfrm>
        </p:spPr>
        <p:txBody>
          <a:bodyPr rtlCol="0" anchor="ctr">
            <a:noAutofit/>
          </a:bodyPr>
          <a:lstStyle>
            <a:lvl1pPr marL="0" indent="0" algn="ctr">
              <a:buNone/>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5249093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9059512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5" name="Rectangle 4"/>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6" name="Content Placeholder 26"/>
          <p:cNvSpPr>
            <a:spLocks noGrp="1"/>
          </p:cNvSpPr>
          <p:nvPr>
            <p:ph sz="quarter" idx="14"/>
          </p:nvPr>
        </p:nvSpPr>
        <p:spPr bwMode="gray">
          <a:xfrm>
            <a:off x="374653" y="986865"/>
            <a:ext cx="11303001" cy="2803526"/>
          </a:xfrm>
        </p:spPr>
        <p:txBody>
          <a:bodyPr anchor="b"/>
          <a:lstStyle>
            <a:lvl1pPr marL="228600" indent="-228600" algn="l">
              <a:buClr>
                <a:srgbClr val="515151"/>
              </a:buClr>
              <a:buFont typeface="Calibri" panose="020F0502020204030204" pitchFamily="34" charset="0"/>
              <a:buChar char="“"/>
              <a:defRPr sz="4000" baseline="0">
                <a:solidFill>
                  <a:srgbClr val="515151"/>
                </a:solidFill>
              </a:defRPr>
            </a:lvl1pPr>
          </a:lstStyle>
          <a:p>
            <a:pPr lvl="0"/>
            <a:r>
              <a:rPr lang="en-US" smtClean="0"/>
              <a:t>Click to edit Master text styles</a:t>
            </a:r>
          </a:p>
        </p:txBody>
      </p:sp>
      <p:sp>
        <p:nvSpPr>
          <p:cNvPr id="8" name="Content Placeholder 26"/>
          <p:cNvSpPr>
            <a:spLocks noGrp="1"/>
          </p:cNvSpPr>
          <p:nvPr>
            <p:ph sz="quarter" idx="16"/>
          </p:nvPr>
        </p:nvSpPr>
        <p:spPr bwMode="gray">
          <a:xfrm>
            <a:off x="745069" y="4210851"/>
            <a:ext cx="10915652" cy="645886"/>
          </a:xfrm>
        </p:spPr>
        <p:txBody>
          <a:bodyPr/>
          <a:lstStyle>
            <a:lvl1pPr marL="0" indent="0" algn="l">
              <a:buNone/>
              <a:defRPr sz="1600" baseline="0">
                <a:solidFill>
                  <a:srgbClr val="7C7C7C"/>
                </a:solidFill>
              </a:defRPr>
            </a:lvl1pPr>
          </a:lstStyle>
          <a:p>
            <a:pPr lvl="0"/>
            <a:r>
              <a:rPr lang="en-US" smtClean="0"/>
              <a:t>Click to edit Master text styles</a:t>
            </a:r>
          </a:p>
        </p:txBody>
      </p:sp>
      <p:sp>
        <p:nvSpPr>
          <p:cNvPr id="3" name="Footer Placeholder 2"/>
          <p:cNvSpPr>
            <a:spLocks noGrp="1"/>
          </p:cNvSpPr>
          <p:nvPr>
            <p:ph type="ftr" sz="quarter" idx="17"/>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8441724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609600" y="3106738"/>
            <a:ext cx="10972800" cy="1143000"/>
          </a:xfrm>
          <a:prstGeom prst="rect">
            <a:avLst/>
          </a:prstGeom>
          <a:ln w="0" cmpd="sng">
            <a:noFill/>
          </a:ln>
        </p:spPr>
        <p:txBody>
          <a:bodyPr vert="horz" lIns="91440" tIns="45720" rIns="91440" bIns="45720" rtlCol="0" anchor="ctr">
            <a:normAutofit/>
          </a:bodyPr>
          <a:lstStyle>
            <a:lvl1pPr>
              <a:defRPr>
                <a:ln>
                  <a:noFill/>
                </a:ln>
              </a:defRPr>
            </a:lvl1pPr>
          </a:lstStyle>
          <a:p>
            <a:r>
              <a:rPr lang="en-US" dirty="0" smtClean="0"/>
              <a:t>Click to edit Master title style</a:t>
            </a:r>
            <a:endParaRPr lang="en-US" dirty="0"/>
          </a:p>
        </p:txBody>
      </p:sp>
      <p:sp>
        <p:nvSpPr>
          <p:cNvPr id="4" name="Text Placeholder 7"/>
          <p:cNvSpPr>
            <a:spLocks noGrp="1"/>
          </p:cNvSpPr>
          <p:nvPr>
            <p:ph type="body" sz="quarter" idx="10" hasCustomPrompt="1"/>
          </p:nvPr>
        </p:nvSpPr>
        <p:spPr>
          <a:xfrm>
            <a:off x="609122" y="4675428"/>
            <a:ext cx="3509942" cy="711200"/>
          </a:xfrm>
          <a:prstGeom prst="rect">
            <a:avLst/>
          </a:prstGeom>
          <a:ln>
            <a:noFill/>
          </a:ln>
        </p:spPr>
        <p:txBody>
          <a:bodyPr vert="horz"/>
          <a:lstStyle>
            <a:lvl1pPr marL="0" indent="0">
              <a:buNone/>
              <a:defRPr lang="en-US" sz="3200" kern="0" dirty="0">
                <a:cs typeface="Calibri"/>
              </a:defRPr>
            </a:lvl1pPr>
          </a:lstStyle>
          <a:p>
            <a:pPr fontAlgn="auto">
              <a:spcBef>
                <a:spcPts val="0"/>
              </a:spcBef>
              <a:spcAft>
                <a:spcPts val="0"/>
              </a:spcAft>
              <a:buSzPct val="125000"/>
              <a:defRPr/>
            </a:pPr>
            <a:r>
              <a:rPr lang="en-US" sz="2000" kern="0" dirty="0" smtClean="0">
                <a:solidFill>
                  <a:srgbClr val="CBCBCB"/>
                </a:solidFill>
                <a:latin typeface="Calibri"/>
                <a:ea typeface="+mn-ea"/>
                <a:cs typeface="Calibri"/>
              </a:rPr>
              <a:t>PRESENTER 1</a:t>
            </a:r>
          </a:p>
          <a:p>
            <a:pPr fontAlgn="auto">
              <a:spcBef>
                <a:spcPts val="0"/>
              </a:spcBef>
              <a:spcAft>
                <a:spcPts val="0"/>
              </a:spcAft>
              <a:buSzPct val="125000"/>
              <a:defRPr/>
            </a:pPr>
            <a:r>
              <a:rPr lang="en-US" sz="1400" kern="0" dirty="0" smtClean="0">
                <a:solidFill>
                  <a:srgbClr val="CBCBCB"/>
                </a:solidFill>
                <a:latin typeface="Calibri"/>
                <a:ea typeface="+mn-ea"/>
                <a:cs typeface="Calibri"/>
              </a:rPr>
              <a:t>TITLE</a:t>
            </a:r>
          </a:p>
          <a:p>
            <a:pPr fontAlgn="auto">
              <a:spcBef>
                <a:spcPts val="0"/>
              </a:spcBef>
              <a:spcAft>
                <a:spcPts val="0"/>
              </a:spcAft>
              <a:buSzPct val="125000"/>
              <a:defRPr/>
            </a:pPr>
            <a:r>
              <a:rPr lang="en-US" sz="1400" kern="0" dirty="0" smtClean="0">
                <a:solidFill>
                  <a:srgbClr val="CBCBCB"/>
                </a:solidFill>
                <a:latin typeface="Calibri"/>
                <a:ea typeface="+mn-ea"/>
                <a:cs typeface="Calibri"/>
              </a:rPr>
              <a:t>&lt;Company&gt;</a:t>
            </a:r>
            <a:r>
              <a:rPr lang="en-US" sz="1400" dirty="0" smtClean="0"/>
              <a:t>  </a:t>
            </a:r>
            <a:endParaRPr lang="en-US" sz="1400" kern="0" dirty="0">
              <a:solidFill>
                <a:srgbClr val="CBCBCB"/>
              </a:solidFill>
              <a:latin typeface="Calibri"/>
              <a:ea typeface="+mn-ea"/>
              <a:cs typeface="Calibri"/>
            </a:endParaRPr>
          </a:p>
        </p:txBody>
      </p:sp>
      <p:sp>
        <p:nvSpPr>
          <p:cNvPr id="7" name="Text Placeholder 7"/>
          <p:cNvSpPr>
            <a:spLocks noGrp="1"/>
          </p:cNvSpPr>
          <p:nvPr>
            <p:ph type="body" sz="quarter" idx="11" hasCustomPrompt="1"/>
          </p:nvPr>
        </p:nvSpPr>
        <p:spPr>
          <a:xfrm>
            <a:off x="5258168" y="4681960"/>
            <a:ext cx="3509942" cy="711200"/>
          </a:xfrm>
          <a:prstGeom prst="rect">
            <a:avLst/>
          </a:prstGeom>
        </p:spPr>
        <p:txBody>
          <a:bodyPr vert="horz"/>
          <a:lstStyle>
            <a:lvl1pPr marL="0" indent="0">
              <a:buNone/>
              <a:defRPr lang="en-US" sz="3200" kern="0" dirty="0">
                <a:cs typeface="Calibri"/>
              </a:defRPr>
            </a:lvl1pPr>
          </a:lstStyle>
          <a:p>
            <a:pPr fontAlgn="auto">
              <a:spcBef>
                <a:spcPts val="0"/>
              </a:spcBef>
              <a:spcAft>
                <a:spcPts val="0"/>
              </a:spcAft>
              <a:buSzPct val="125000"/>
              <a:defRPr/>
            </a:pPr>
            <a:r>
              <a:rPr lang="en-US" sz="2000" kern="0" dirty="0" smtClean="0">
                <a:solidFill>
                  <a:srgbClr val="CBCBCB"/>
                </a:solidFill>
                <a:latin typeface="Calibri"/>
                <a:ea typeface="+mn-ea"/>
                <a:cs typeface="Calibri"/>
              </a:rPr>
              <a:t>PRESENTER 1</a:t>
            </a:r>
          </a:p>
          <a:p>
            <a:pPr fontAlgn="auto">
              <a:spcBef>
                <a:spcPts val="0"/>
              </a:spcBef>
              <a:spcAft>
                <a:spcPts val="0"/>
              </a:spcAft>
              <a:buSzPct val="125000"/>
              <a:defRPr/>
            </a:pPr>
            <a:r>
              <a:rPr lang="en-US" sz="1400" kern="0" dirty="0" smtClean="0">
                <a:solidFill>
                  <a:srgbClr val="CBCBCB"/>
                </a:solidFill>
                <a:latin typeface="Calibri"/>
                <a:ea typeface="+mn-ea"/>
                <a:cs typeface="Calibri"/>
              </a:rPr>
              <a:t>TITLE</a:t>
            </a:r>
          </a:p>
          <a:p>
            <a:pPr fontAlgn="auto">
              <a:spcBef>
                <a:spcPts val="0"/>
              </a:spcBef>
              <a:spcAft>
                <a:spcPts val="0"/>
              </a:spcAft>
              <a:buSzPct val="125000"/>
              <a:defRPr/>
            </a:pPr>
            <a:r>
              <a:rPr lang="en-US" sz="1400" kern="0" dirty="0" smtClean="0">
                <a:solidFill>
                  <a:srgbClr val="CBCBCB"/>
                </a:solidFill>
                <a:latin typeface="Calibri"/>
                <a:ea typeface="+mn-ea"/>
                <a:cs typeface="Calibri"/>
              </a:rPr>
              <a:t>&lt;Company&gt;</a:t>
            </a:r>
            <a:r>
              <a:rPr lang="en-US" sz="1400" dirty="0" smtClean="0"/>
              <a:t>  </a:t>
            </a:r>
            <a:endParaRPr lang="en-US" sz="1400" kern="0" dirty="0">
              <a:solidFill>
                <a:srgbClr val="CBCBCB"/>
              </a:solidFill>
              <a:latin typeface="Calibri"/>
              <a:ea typeface="+mn-ea"/>
              <a:cs typeface="Calibri"/>
            </a:endParaRPr>
          </a:p>
        </p:txBody>
      </p:sp>
    </p:spTree>
    <p:extLst>
      <p:ext uri="{BB962C8B-B14F-4D97-AF65-F5344CB8AC3E}">
        <p14:creationId xmlns:p14="http://schemas.microsoft.com/office/powerpoint/2010/main" val="207417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 Placeholder 5"/>
          <p:cNvSpPr>
            <a:spLocks noGrp="1"/>
          </p:cNvSpPr>
          <p:nvPr>
            <p:ph type="body" sz="quarter" idx="10"/>
          </p:nvPr>
        </p:nvSpPr>
        <p:spPr>
          <a:xfrm>
            <a:off x="0" y="1168400"/>
            <a:ext cx="12192000" cy="744538"/>
          </a:xfrm>
          <a:gradFill flip="none" rotWithShape="1">
            <a:gsLst>
              <a:gs pos="100000">
                <a:srgbClr val="F4F4F4"/>
              </a:gs>
              <a:gs pos="0">
                <a:srgbClr val="ECECEC"/>
              </a:gs>
              <a:gs pos="28000">
                <a:srgbClr val="FFFFFF"/>
              </a:gs>
            </a:gsLst>
            <a:lin ang="0" scaled="1"/>
            <a:tileRect/>
          </a:gradFill>
          <a:ln>
            <a:noFill/>
          </a:ln>
        </p:spPr>
        <p:txBody>
          <a:bodyPr lIns="594360" anchor="ctr"/>
          <a:lstStyle>
            <a:lvl1pPr marL="0" indent="0">
              <a:lnSpc>
                <a:spcPct val="90000"/>
              </a:lnSpc>
              <a:buNone/>
              <a:defRPr lang="en-US" sz="2400" smtClean="0">
                <a:solidFill>
                  <a:schemeClr val="tx1"/>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r>
              <a:rPr lang="en-US" dirty="0" smtClean="0"/>
              <a:t>Click to edit Master text styles</a:t>
            </a:r>
          </a:p>
        </p:txBody>
      </p:sp>
      <p:sp>
        <p:nvSpPr>
          <p:cNvPr id="17" name="Text Placeholder 5"/>
          <p:cNvSpPr>
            <a:spLocks noGrp="1"/>
          </p:cNvSpPr>
          <p:nvPr>
            <p:ph type="body" sz="quarter" idx="11"/>
          </p:nvPr>
        </p:nvSpPr>
        <p:spPr>
          <a:xfrm>
            <a:off x="0" y="2088856"/>
            <a:ext cx="12192000" cy="744538"/>
          </a:xfrm>
          <a:gradFill flip="none" rotWithShape="1">
            <a:gsLst>
              <a:gs pos="100000">
                <a:srgbClr val="F4F4F4"/>
              </a:gs>
              <a:gs pos="0">
                <a:srgbClr val="ECECEC"/>
              </a:gs>
              <a:gs pos="28000">
                <a:srgbClr val="FFFFFF"/>
              </a:gs>
            </a:gsLst>
            <a:lin ang="0" scaled="1"/>
            <a:tileRect/>
          </a:gradFill>
          <a:ln>
            <a:noFill/>
          </a:ln>
        </p:spPr>
        <p:txBody>
          <a:bodyPr lIns="594360" anchor="ctr"/>
          <a:lstStyle>
            <a:lvl1pPr marL="0" indent="0">
              <a:lnSpc>
                <a:spcPct val="90000"/>
              </a:lnSpc>
              <a:buNone/>
              <a:defRPr lang="en-US" sz="2400" smtClean="0">
                <a:solidFill>
                  <a:schemeClr val="tx1"/>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r>
              <a:rPr lang="en-US" smtClean="0"/>
              <a:t>Click to edit Master text styles</a:t>
            </a:r>
          </a:p>
        </p:txBody>
      </p:sp>
      <p:sp>
        <p:nvSpPr>
          <p:cNvPr id="18" name="Text Placeholder 5"/>
          <p:cNvSpPr>
            <a:spLocks noGrp="1"/>
          </p:cNvSpPr>
          <p:nvPr>
            <p:ph type="body" sz="quarter" idx="12"/>
          </p:nvPr>
        </p:nvSpPr>
        <p:spPr>
          <a:xfrm>
            <a:off x="0" y="3009312"/>
            <a:ext cx="12192000" cy="744538"/>
          </a:xfrm>
          <a:gradFill flip="none" rotWithShape="1">
            <a:gsLst>
              <a:gs pos="100000">
                <a:srgbClr val="F4F4F4"/>
              </a:gs>
              <a:gs pos="0">
                <a:srgbClr val="ECECEC"/>
              </a:gs>
              <a:gs pos="28000">
                <a:srgbClr val="FFFFFF"/>
              </a:gs>
            </a:gsLst>
            <a:lin ang="0" scaled="1"/>
            <a:tileRect/>
          </a:gradFill>
          <a:ln>
            <a:noFill/>
          </a:ln>
        </p:spPr>
        <p:txBody>
          <a:bodyPr lIns="594360" anchor="ctr"/>
          <a:lstStyle>
            <a:lvl1pPr marL="0" indent="0">
              <a:lnSpc>
                <a:spcPct val="90000"/>
              </a:lnSpc>
              <a:buNone/>
              <a:defRPr lang="en-US" sz="2400" smtClean="0">
                <a:solidFill>
                  <a:schemeClr val="tx1"/>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r>
              <a:rPr lang="en-US" smtClean="0"/>
              <a:t>Click to edit Master text styles</a:t>
            </a:r>
          </a:p>
        </p:txBody>
      </p:sp>
      <p:sp>
        <p:nvSpPr>
          <p:cNvPr id="19" name="Text Placeholder 5"/>
          <p:cNvSpPr>
            <a:spLocks noGrp="1"/>
          </p:cNvSpPr>
          <p:nvPr>
            <p:ph type="body" sz="quarter" idx="13"/>
          </p:nvPr>
        </p:nvSpPr>
        <p:spPr>
          <a:xfrm>
            <a:off x="0" y="3929768"/>
            <a:ext cx="12192000" cy="744538"/>
          </a:xfrm>
          <a:gradFill flip="none" rotWithShape="1">
            <a:gsLst>
              <a:gs pos="100000">
                <a:srgbClr val="F4F4F4"/>
              </a:gs>
              <a:gs pos="0">
                <a:srgbClr val="ECECEC"/>
              </a:gs>
              <a:gs pos="28000">
                <a:srgbClr val="FFFFFF"/>
              </a:gs>
            </a:gsLst>
            <a:lin ang="0" scaled="1"/>
            <a:tileRect/>
          </a:gradFill>
          <a:ln>
            <a:noFill/>
          </a:ln>
        </p:spPr>
        <p:txBody>
          <a:bodyPr lIns="594360" anchor="ctr"/>
          <a:lstStyle>
            <a:lvl1pPr marL="0" indent="0">
              <a:lnSpc>
                <a:spcPct val="90000"/>
              </a:lnSpc>
              <a:buNone/>
              <a:defRPr lang="en-US" sz="2400" smtClean="0">
                <a:solidFill>
                  <a:schemeClr val="tx1"/>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r>
              <a:rPr lang="en-US" smtClean="0"/>
              <a:t>Click to edit Master text styles</a:t>
            </a:r>
          </a:p>
        </p:txBody>
      </p:sp>
      <p:sp>
        <p:nvSpPr>
          <p:cNvPr id="20" name="Text Placeholder 5"/>
          <p:cNvSpPr>
            <a:spLocks noGrp="1"/>
          </p:cNvSpPr>
          <p:nvPr>
            <p:ph type="body" sz="quarter" idx="14"/>
          </p:nvPr>
        </p:nvSpPr>
        <p:spPr>
          <a:xfrm>
            <a:off x="0" y="4850224"/>
            <a:ext cx="12192000" cy="744538"/>
          </a:xfrm>
          <a:gradFill flip="none" rotWithShape="1">
            <a:gsLst>
              <a:gs pos="100000">
                <a:srgbClr val="F4F4F4"/>
              </a:gs>
              <a:gs pos="0">
                <a:srgbClr val="ECECEC"/>
              </a:gs>
              <a:gs pos="28000">
                <a:srgbClr val="FFFFFF"/>
              </a:gs>
            </a:gsLst>
            <a:lin ang="0" scaled="1"/>
            <a:tileRect/>
          </a:gradFill>
          <a:ln>
            <a:noFill/>
          </a:ln>
        </p:spPr>
        <p:txBody>
          <a:bodyPr lIns="594360" anchor="ctr"/>
          <a:lstStyle>
            <a:lvl1pPr marL="0" indent="0">
              <a:lnSpc>
                <a:spcPct val="90000"/>
              </a:lnSpc>
              <a:buNone/>
              <a:defRPr lang="en-US" sz="2400" baseline="0" smtClean="0">
                <a:solidFill>
                  <a:schemeClr val="tx1"/>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r>
              <a:rPr lang="en-US" smtClean="0"/>
              <a:t>Click to edit Master text styles</a:t>
            </a:r>
          </a:p>
        </p:txBody>
      </p:sp>
      <p:sp>
        <p:nvSpPr>
          <p:cNvPr id="2" name="Footer Placeholder 1"/>
          <p:cNvSpPr>
            <a:spLocks noGrp="1"/>
          </p:cNvSpPr>
          <p:nvPr>
            <p:ph type="ftr" sz="quarter" idx="15"/>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9806136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p:txBody>
          <a:bodyPr rtlCol="0">
            <a:no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bwMode="gray">
          <a:xfrm>
            <a:off x="573024" y="983130"/>
            <a:ext cx="10972800" cy="4795300"/>
          </a:xfrm>
        </p:spPr>
        <p:txBody>
          <a:bodyPr rtlCol="0">
            <a:no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21033405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5" name="Rectangle 4"/>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Content Placeholder 2"/>
          <p:cNvSpPr>
            <a:spLocks noGrp="1"/>
          </p:cNvSpPr>
          <p:nvPr>
            <p:ph idx="1"/>
          </p:nvPr>
        </p:nvSpPr>
        <p:spPr>
          <a:xfrm>
            <a:off x="573024" y="1386937"/>
            <a:ext cx="10972800" cy="4525963"/>
          </a:xfrm>
        </p:spPr>
        <p:txBody>
          <a:bodyPr rtlCol="0">
            <a:no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3"/>
          </p:nvPr>
        </p:nvSpPr>
        <p:spPr>
          <a:xfrm>
            <a:off x="536450" y="849370"/>
            <a:ext cx="10982889" cy="446087"/>
          </a:xfrm>
        </p:spPr>
        <p:txBody>
          <a:bodyPr>
            <a:noAutofit/>
          </a:bodyPr>
          <a:lstStyle>
            <a:lvl1pPr>
              <a:buNone/>
              <a:defRPr sz="2000" b="1">
                <a:solidFill>
                  <a:srgbClr val="7C7C7C"/>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 name="Footer Placeholder 1"/>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0294453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2132209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Content Placeholder 2"/>
          <p:cNvSpPr>
            <a:spLocks noGrp="1"/>
          </p:cNvSpPr>
          <p:nvPr>
            <p:ph sz="half" idx="1"/>
          </p:nvPr>
        </p:nvSpPr>
        <p:spPr bwMode="gray">
          <a:xfrm>
            <a:off x="573024" y="995830"/>
            <a:ext cx="5384800" cy="4801374"/>
          </a:xfrm>
        </p:spPr>
        <p:txBody>
          <a:bodyPr/>
          <a:lstStyle>
            <a:lvl1pPr>
              <a:spcBef>
                <a:spcPts val="480"/>
              </a:spcBef>
              <a:defRPr sz="2000"/>
            </a:lvl1pPr>
            <a:lvl2pPr>
              <a:spcBef>
                <a:spcPts val="432"/>
              </a:spcBef>
              <a:defRPr sz="1800"/>
            </a:lvl2pPr>
            <a:lvl3pPr>
              <a:spcBef>
                <a:spcPts val="384"/>
              </a:spcBef>
              <a:defRPr sz="1600"/>
            </a:lvl3pPr>
            <a:lvl4pPr>
              <a:spcBef>
                <a:spcPts val="336"/>
              </a:spcBef>
              <a:defRPr sz="1400"/>
            </a:lvl4pPr>
            <a:lvl5pPr>
              <a:spcBef>
                <a:spcPts val="336"/>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6197600" y="995830"/>
            <a:ext cx="5384800" cy="4801374"/>
          </a:xfrm>
        </p:spPr>
        <p:txBody>
          <a:bodyPr/>
          <a:lstStyle>
            <a:lvl1pPr>
              <a:spcBef>
                <a:spcPts val="480"/>
              </a:spcBef>
              <a:defRPr sz="2000"/>
            </a:lvl1pPr>
            <a:lvl2pPr>
              <a:spcBef>
                <a:spcPts val="432"/>
              </a:spcBef>
              <a:defRPr sz="1800"/>
            </a:lvl2pPr>
            <a:lvl3pPr>
              <a:spcBef>
                <a:spcPts val="384"/>
              </a:spcBef>
              <a:defRPr sz="1600"/>
            </a:lvl3pPr>
            <a:lvl4pPr>
              <a:spcBef>
                <a:spcPts val="336"/>
              </a:spcBef>
              <a:defRPr sz="1400"/>
            </a:lvl4pPr>
            <a:lvl5pPr>
              <a:spcBef>
                <a:spcPts val="336"/>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0"/>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1895758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Rectangle 5"/>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5" name="Picture Placeholder 4"/>
          <p:cNvSpPr>
            <a:spLocks noGrp="1"/>
          </p:cNvSpPr>
          <p:nvPr>
            <p:ph type="pic" sz="quarter" idx="10"/>
          </p:nvPr>
        </p:nvSpPr>
        <p:spPr bwMode="gray">
          <a:xfrm>
            <a:off x="6159609" y="991346"/>
            <a:ext cx="5510784" cy="4531868"/>
          </a:xfrm>
          <a:prstGeom prst="roundRect">
            <a:avLst>
              <a:gd name="adj" fmla="val 2624"/>
            </a:avLst>
          </a:prstGeom>
        </p:spPr>
        <p:txBody>
          <a:bodyPr rtlCol="0" anchor="ctr">
            <a:noAutofit/>
          </a:bodyPr>
          <a:lstStyle>
            <a:lvl1pPr marL="0" indent="0" algn="ctr">
              <a:buFontTx/>
              <a:buNone/>
              <a:defRPr>
                <a:solidFill>
                  <a:srgbClr val="7C7C7C"/>
                </a:solidFill>
              </a:defRPr>
            </a:lvl1pPr>
          </a:lstStyle>
          <a:p>
            <a:pPr lvl="0"/>
            <a:r>
              <a:rPr lang="en-US" noProof="0" smtClean="0"/>
              <a:t>Drag picture to placeholder or click icon to add</a:t>
            </a:r>
            <a:endParaRPr lang="en-US" noProof="0" dirty="0"/>
          </a:p>
        </p:txBody>
      </p:sp>
      <p:sp>
        <p:nvSpPr>
          <p:cNvPr id="8" name="Content Placeholder 2"/>
          <p:cNvSpPr>
            <a:spLocks noGrp="1"/>
          </p:cNvSpPr>
          <p:nvPr>
            <p:ph sz="half" idx="1"/>
          </p:nvPr>
        </p:nvSpPr>
        <p:spPr bwMode="gray">
          <a:xfrm>
            <a:off x="573024" y="991346"/>
            <a:ext cx="5384800" cy="4548059"/>
          </a:xfrm>
        </p:spPr>
        <p:txBody>
          <a:bodyPr/>
          <a:lstStyle>
            <a:lvl1pPr>
              <a:spcBef>
                <a:spcPts val="480"/>
              </a:spcBef>
              <a:defRPr sz="2000"/>
            </a:lvl1pPr>
            <a:lvl2pPr>
              <a:spcBef>
                <a:spcPts val="432"/>
              </a:spcBef>
              <a:defRPr sz="1800"/>
            </a:lvl2pPr>
            <a:lvl3pPr>
              <a:spcBef>
                <a:spcPts val="384"/>
              </a:spcBef>
              <a:defRPr sz="1600"/>
            </a:lvl3pPr>
            <a:lvl4pPr>
              <a:spcBef>
                <a:spcPts val="336"/>
              </a:spcBef>
              <a:defRPr sz="1400"/>
            </a:lvl4pPr>
            <a:lvl5pPr>
              <a:spcBef>
                <a:spcPts val="336"/>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0018372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Rectangle 5"/>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bwMode="gray">
          <a:xfrm>
            <a:off x="536448" y="132734"/>
            <a:ext cx="11109451" cy="668692"/>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bwMode="gray">
          <a:xfrm>
            <a:off x="536450" y="1342114"/>
            <a:ext cx="11109452" cy="4061980"/>
          </a:xfrm>
        </p:spPr>
        <p:txBody>
          <a:bodyPr rtlCol="0" anchor="ctr">
            <a:noAutofit/>
          </a:bodyPr>
          <a:lstStyle>
            <a:lvl1pPr marL="0" indent="0" algn="ctr">
              <a:buNone/>
              <a:defRPr sz="2400" baseline="0">
                <a:solidFill>
                  <a:schemeClr val="bg2"/>
                </a:solidFill>
              </a:defRPr>
            </a:lvl1pPr>
          </a:lstStyle>
          <a:p>
            <a:pPr lvl="0"/>
            <a:r>
              <a:rPr lang="en-US" noProof="0" smtClean="0"/>
              <a:t>Click icon to add chart</a:t>
            </a:r>
            <a:endParaRPr lang="en-US" noProof="0" dirty="0"/>
          </a:p>
        </p:txBody>
      </p:sp>
      <p:sp>
        <p:nvSpPr>
          <p:cNvPr id="7" name="Text Placeholder 6"/>
          <p:cNvSpPr>
            <a:spLocks noGrp="1"/>
          </p:cNvSpPr>
          <p:nvPr>
            <p:ph type="body" sz="quarter" idx="17"/>
          </p:nvPr>
        </p:nvSpPr>
        <p:spPr bwMode="gray">
          <a:xfrm>
            <a:off x="536448" y="5728855"/>
            <a:ext cx="11109451" cy="260484"/>
          </a:xfrm>
        </p:spPr>
        <p:txBody>
          <a:bodyPr bIns="0" anchor="b"/>
          <a:lstStyle>
            <a:lvl1pPr marL="0" indent="0">
              <a:buNone/>
              <a:defRPr sz="800" baseline="0"/>
            </a:lvl1pPr>
          </a:lstStyle>
          <a:p>
            <a:pPr lvl="0"/>
            <a:r>
              <a:rPr lang="en-US" smtClean="0"/>
              <a:t>Click to edit Master text styles</a:t>
            </a:r>
          </a:p>
        </p:txBody>
      </p:sp>
      <p:sp>
        <p:nvSpPr>
          <p:cNvPr id="8" name="Text Placeholder 8"/>
          <p:cNvSpPr>
            <a:spLocks noGrp="1"/>
          </p:cNvSpPr>
          <p:nvPr>
            <p:ph type="body" sz="quarter" idx="13"/>
          </p:nvPr>
        </p:nvSpPr>
        <p:spPr bwMode="gray">
          <a:xfrm>
            <a:off x="1913468" y="970695"/>
            <a:ext cx="8365065" cy="446087"/>
          </a:xfrm>
        </p:spPr>
        <p:txBody>
          <a:bodyPr lIns="0" anchor="b">
            <a:noAutofit/>
          </a:bodyPr>
          <a:lstStyle>
            <a:lvl1pPr algn="ctr">
              <a:lnSpc>
                <a:spcPct val="85000"/>
              </a:lnSpc>
              <a:spcBef>
                <a:spcPts val="600"/>
              </a:spcBef>
              <a:buNone/>
              <a:defRPr sz="2000" b="1">
                <a:solidFill>
                  <a:srgbClr val="51515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Footer Placeholder 2"/>
          <p:cNvSpPr>
            <a:spLocks noGrp="1"/>
          </p:cNvSpPr>
          <p:nvPr>
            <p:ph type="ftr" sz="quarter" idx="18"/>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28264779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6" name="Rectangle 5"/>
          <p:cNvSpPr/>
          <p:nvPr userDrawn="1"/>
        </p:nvSpPr>
        <p:spPr bwMode="ltGray">
          <a:xfrm>
            <a:off x="0" y="0"/>
            <a:ext cx="12192000" cy="82391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Chart Placeholder 3"/>
          <p:cNvSpPr>
            <a:spLocks noGrp="1"/>
          </p:cNvSpPr>
          <p:nvPr>
            <p:ph type="chart" sz="quarter" idx="10"/>
          </p:nvPr>
        </p:nvSpPr>
        <p:spPr bwMode="gray">
          <a:xfrm>
            <a:off x="536448" y="927100"/>
            <a:ext cx="5559552" cy="4794494"/>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12" name="Chart Placeholder 3"/>
          <p:cNvSpPr>
            <a:spLocks noGrp="1"/>
          </p:cNvSpPr>
          <p:nvPr>
            <p:ph type="chart" sz="quarter" idx="18"/>
          </p:nvPr>
        </p:nvSpPr>
        <p:spPr bwMode="gray">
          <a:xfrm>
            <a:off x="6096001" y="927100"/>
            <a:ext cx="5559552" cy="4794494"/>
          </a:xfrm>
        </p:spPr>
        <p:txBody>
          <a:bodyPr rtlCol="0" anchor="ctr">
            <a:noAutofit/>
          </a:bodyPr>
          <a:lstStyle>
            <a:lvl1pPr marL="0" indent="0" algn="ctr">
              <a:buNone/>
              <a:defRPr sz="2400" baseline="0">
                <a:solidFill>
                  <a:srgbClr val="7C7C7C"/>
                </a:solidFill>
              </a:defRPr>
            </a:lvl1pPr>
          </a:lstStyle>
          <a:p>
            <a:pPr lvl="0"/>
            <a:r>
              <a:rPr lang="en-US" noProof="0" smtClean="0"/>
              <a:t>Click icon to add chart</a:t>
            </a:r>
            <a:endParaRPr lang="en-US" noProof="0" dirty="0"/>
          </a:p>
        </p:txBody>
      </p:sp>
      <p:sp>
        <p:nvSpPr>
          <p:cNvPr id="2" name="Title 1"/>
          <p:cNvSpPr>
            <a:spLocks noGrp="1"/>
          </p:cNvSpPr>
          <p:nvPr>
            <p:ph type="title"/>
          </p:nvPr>
        </p:nvSpPr>
        <p:spPr bwMode="gray">
          <a:xfrm>
            <a:off x="536448" y="132734"/>
            <a:ext cx="11109451" cy="668692"/>
          </a:xfrm>
        </p:spPr>
        <p:txBody>
          <a:bodyPr/>
          <a:lstStyle/>
          <a:p>
            <a:r>
              <a:rPr lang="en-US" dirty="0" smtClean="0"/>
              <a:t>Click to edit Master title style</a:t>
            </a:r>
            <a:endParaRPr lang="en-US" dirty="0"/>
          </a:p>
        </p:txBody>
      </p:sp>
      <p:sp>
        <p:nvSpPr>
          <p:cNvPr id="7" name="Text Placeholder 6"/>
          <p:cNvSpPr>
            <a:spLocks noGrp="1"/>
          </p:cNvSpPr>
          <p:nvPr>
            <p:ph type="body" sz="quarter" idx="17"/>
          </p:nvPr>
        </p:nvSpPr>
        <p:spPr bwMode="gray">
          <a:xfrm>
            <a:off x="536448" y="5728855"/>
            <a:ext cx="11109451" cy="260484"/>
          </a:xfrm>
        </p:spPr>
        <p:txBody>
          <a:bodyPr bIns="0" anchor="b"/>
          <a:lstStyle>
            <a:lvl1pPr marL="0" indent="0">
              <a:buNone/>
              <a:defRPr sz="800" baseline="0"/>
            </a:lvl1pPr>
          </a:lstStyle>
          <a:p>
            <a:pPr lvl="0"/>
            <a:r>
              <a:rPr lang="en-US" smtClean="0"/>
              <a:t>Click to edit Master text styles</a:t>
            </a:r>
          </a:p>
        </p:txBody>
      </p:sp>
      <p:sp>
        <p:nvSpPr>
          <p:cNvPr id="3" name="Footer Placeholder 2"/>
          <p:cNvSpPr>
            <a:spLocks noGrp="1"/>
          </p:cNvSpPr>
          <p:nvPr>
            <p:ph type="ftr" sz="quarter" idx="19"/>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2832774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0" y="6025896"/>
            <a:ext cx="12192000" cy="832104"/>
          </a:xfrm>
          <a:prstGeom prst="rect">
            <a:avLst/>
          </a:prstGeom>
          <a:solidFill>
            <a:srgbClr val="0A0B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FFFF"/>
              </a:solidFill>
            </a:endParaRPr>
          </a:p>
        </p:txBody>
      </p:sp>
      <p:sp>
        <p:nvSpPr>
          <p:cNvPr id="1027" name="Title Placeholder 1"/>
          <p:cNvSpPr>
            <a:spLocks noGrp="1"/>
          </p:cNvSpPr>
          <p:nvPr>
            <p:ph type="title"/>
          </p:nvPr>
        </p:nvSpPr>
        <p:spPr bwMode="gray">
          <a:xfrm>
            <a:off x="536575" y="133350"/>
            <a:ext cx="10972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b"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gray">
          <a:xfrm>
            <a:off x="573088" y="1028700"/>
            <a:ext cx="10972800" cy="47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txBox="1">
            <a:spLocks/>
          </p:cNvSpPr>
          <p:nvPr/>
        </p:nvSpPr>
        <p:spPr bwMode="auto">
          <a:xfrm>
            <a:off x="542925" y="6199481"/>
            <a:ext cx="7204075" cy="649448"/>
          </a:xfrm>
          <a:prstGeom prst="rect">
            <a:avLst/>
          </a:prstGeom>
        </p:spPr>
        <p:txBody>
          <a:bodyPr anchor="ctr"/>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200000"/>
              </a:lnSpc>
              <a:spcBef>
                <a:spcPts val="0"/>
              </a:spcBef>
              <a:spcAft>
                <a:spcPts val="0"/>
              </a:spcAft>
              <a:buClrTx/>
              <a:buSzTx/>
              <a:buFontTx/>
              <a:buNone/>
              <a:tabLst>
                <a:tab pos="3600450" algn="l"/>
              </a:tabLst>
              <a:defRPr/>
            </a:pPr>
            <a:r>
              <a:rPr lang="en-US" sz="800" kern="1200" dirty="0" smtClean="0">
                <a:solidFill>
                  <a:srgbClr val="777877"/>
                </a:solidFill>
                <a:latin typeface="Arial" pitchFamily="34" charset="0"/>
                <a:ea typeface="+mn-ea"/>
                <a:cs typeface="Arial" pitchFamily="34" charset="0"/>
              </a:rPr>
              <a:t>© 2015 ServiceNow All Rights Reserved</a:t>
            </a:r>
            <a:r>
              <a:rPr lang="en-US" sz="800" dirty="0" smtClean="0">
                <a:solidFill>
                  <a:srgbClr val="777877"/>
                </a:solidFill>
                <a:effectLst/>
              </a:rPr>
              <a:t> </a:t>
            </a:r>
            <a:endParaRPr lang="en-US" sz="800" kern="1200" dirty="0">
              <a:solidFill>
                <a:srgbClr val="777877"/>
              </a:solidFill>
              <a:latin typeface="Arial" pitchFamily="34" charset="0"/>
              <a:ea typeface="+mn-ea"/>
              <a:cs typeface="Arial" pitchFamily="34" charset="0"/>
            </a:endParaRPr>
          </a:p>
        </p:txBody>
      </p:sp>
      <p:sp>
        <p:nvSpPr>
          <p:cNvPr id="11" name="Footer Placeholder 4"/>
          <p:cNvSpPr txBox="1">
            <a:spLocks/>
          </p:cNvSpPr>
          <p:nvPr/>
        </p:nvSpPr>
        <p:spPr bwMode="auto">
          <a:xfrm>
            <a:off x="11668125" y="6337011"/>
            <a:ext cx="498475" cy="222250"/>
          </a:xfrm>
          <a:prstGeom prst="rect">
            <a:avLst/>
          </a:prstGeom>
        </p:spPr>
        <p:txBody>
          <a:bodyPr anchor="ctr"/>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87B6B42A-CFB3-294C-902C-B38A268438FE}" type="slidenum">
              <a:rPr>
                <a:solidFill>
                  <a:srgbClr val="646464"/>
                </a:solidFill>
                <a:latin typeface="+mj-lt"/>
              </a:rPr>
              <a:pPr fontAlgn="auto">
                <a:spcBef>
                  <a:spcPts val="0"/>
                </a:spcBef>
                <a:spcAft>
                  <a:spcPts val="0"/>
                </a:spcAft>
                <a:defRPr/>
              </a:pPr>
              <a:t>‹#›</a:t>
            </a:fld>
            <a:endParaRPr dirty="0">
              <a:solidFill>
                <a:srgbClr val="646464"/>
              </a:solidFill>
              <a:latin typeface="+mj-lt"/>
            </a:endParaRPr>
          </a:p>
        </p:txBody>
      </p:sp>
      <p:pic>
        <p:nvPicPr>
          <p:cNvPr id="5" name="Picture 4" descr="CC_Logo_TM_Date_2c_red_white_RGB.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521121" y="6218875"/>
            <a:ext cx="1990726" cy="457200"/>
          </a:xfrm>
          <a:prstGeom prst="rect">
            <a:avLst/>
          </a:prstGeom>
        </p:spPr>
      </p:pic>
      <p:sp>
        <p:nvSpPr>
          <p:cNvPr id="3" name="Footer Placeholder 2"/>
          <p:cNvSpPr>
            <a:spLocks noGrp="1"/>
          </p:cNvSpPr>
          <p:nvPr>
            <p:ph type="ftr" sz="quarter" idx="3"/>
          </p:nvPr>
        </p:nvSpPr>
        <p:spPr>
          <a:xfrm>
            <a:off x="562563" y="6045905"/>
            <a:ext cx="5326474" cy="365125"/>
          </a:xfrm>
          <a:prstGeom prst="rect">
            <a:avLst/>
          </a:prstGeom>
          <a:ln>
            <a:noFill/>
          </a:ln>
        </p:spPr>
        <p:txBody>
          <a:bodyPr vert="horz" lIns="91440" tIns="45720" rIns="91440" bIns="45720" rtlCol="0" anchor="ctr"/>
          <a:lstStyle>
            <a:lvl1pPr algn="l">
              <a:defRPr sz="1200">
                <a:solidFill>
                  <a:schemeClr val="tx1">
                    <a:tint val="75000"/>
                  </a:schemeClr>
                </a:solidFill>
              </a:defRPr>
            </a:lvl1pPr>
          </a:lstStyle>
          <a:p>
            <a:r>
              <a:rPr lang="en-US" smtClean="0"/>
              <a:t>#KCreatorCon  |  @bradtilton</a:t>
            </a:r>
            <a:endParaRPr lang="en-US" dirty="0"/>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77" r:id="rId12"/>
    <p:sldLayoutId id="2147484091" r:id="rId13"/>
  </p:sldLayoutIdLst>
  <p:transition>
    <p:fade/>
  </p:transition>
  <p:timing>
    <p:tnLst>
      <p:par>
        <p:cTn id="1" dur="indefinite" restart="never" nodeType="tmRoot"/>
      </p:par>
    </p:tnLst>
  </p:timing>
  <p:hf sldNum="0" hdr="0" dt="0"/>
  <p:txStyles>
    <p:titleStyle>
      <a:lvl1pPr algn="l" defTabSz="457200" rtl="0" eaLnBrk="0" fontAlgn="base" hangingPunct="0">
        <a:lnSpc>
          <a:spcPct val="85000"/>
        </a:lnSpc>
        <a:spcBef>
          <a:spcPct val="0"/>
        </a:spcBef>
        <a:spcAft>
          <a:spcPct val="0"/>
        </a:spcAft>
        <a:defRPr lang="en-US" sz="2800" b="1" kern="1200" dirty="0">
          <a:solidFill>
            <a:srgbClr val="515151"/>
          </a:solidFill>
          <a:latin typeface="+mj-lt"/>
          <a:ea typeface="ＭＳ Ｐゴシック" charset="0"/>
          <a:cs typeface="ＭＳ Ｐゴシック" charset="0"/>
        </a:defRPr>
      </a:lvl1pPr>
      <a:lvl2pPr algn="l" defTabSz="457200" rtl="0" eaLnBrk="0" fontAlgn="base" hangingPunct="0">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5pPr>
      <a:lvl6pPr marL="457200" algn="l" defTabSz="457200" rtl="0" fontAlgn="base">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6pPr>
      <a:lvl7pPr marL="914400" algn="l" defTabSz="457200" rtl="0" fontAlgn="base">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7pPr>
      <a:lvl8pPr marL="1371600" algn="l" defTabSz="457200" rtl="0" fontAlgn="base">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8pPr>
      <a:lvl9pPr marL="1828800" algn="l" defTabSz="457200" rtl="0" fontAlgn="base">
        <a:lnSpc>
          <a:spcPct val="85000"/>
        </a:lnSpc>
        <a:spcBef>
          <a:spcPct val="0"/>
        </a:spcBef>
        <a:spcAft>
          <a:spcPct val="0"/>
        </a:spcAft>
        <a:defRPr sz="2800" b="1">
          <a:solidFill>
            <a:srgbClr val="515151"/>
          </a:solidFill>
          <a:latin typeface="Calibri" charset="0"/>
          <a:ea typeface="ＭＳ Ｐゴシック" charset="0"/>
          <a:cs typeface="ＭＳ Ｐゴシック" charset="0"/>
        </a:defRPr>
      </a:lvl9pPr>
    </p:titleStyle>
    <p:bodyStyle>
      <a:lvl1pPr marL="228600" indent="-228600" algn="l" defTabSz="457200" rtl="0" eaLnBrk="0" fontAlgn="base" hangingPunct="0">
        <a:spcBef>
          <a:spcPts val="1200"/>
        </a:spcBef>
        <a:spcAft>
          <a:spcPct val="0"/>
        </a:spcAft>
        <a:buClr>
          <a:schemeClr val="tx2"/>
        </a:buClr>
        <a:buFont typeface="Arial" charset="0"/>
        <a:buChar char="•"/>
        <a:defRPr sz="2400" kern="1200">
          <a:solidFill>
            <a:srgbClr val="515151"/>
          </a:solidFill>
          <a:latin typeface="+mn-lt"/>
          <a:ea typeface="ＭＳ Ｐゴシック" charset="0"/>
          <a:cs typeface="ＭＳ Ｐゴシック" charset="0"/>
        </a:defRPr>
      </a:lvl1pPr>
      <a:lvl2pPr marL="457200" indent="-225425" algn="l" defTabSz="457200" rtl="0" eaLnBrk="0" fontAlgn="base" hangingPunct="0">
        <a:spcBef>
          <a:spcPts val="675"/>
        </a:spcBef>
        <a:spcAft>
          <a:spcPct val="0"/>
        </a:spcAft>
        <a:buClr>
          <a:schemeClr val="tx2"/>
        </a:buClr>
        <a:buFont typeface="Arial" charset="0"/>
        <a:buChar char="–"/>
        <a:defRPr sz="2000" kern="1200">
          <a:solidFill>
            <a:srgbClr val="515151"/>
          </a:solidFill>
          <a:latin typeface="+mn-lt"/>
          <a:ea typeface="ＭＳ Ｐゴシック" charset="0"/>
          <a:cs typeface="+mn-cs"/>
        </a:defRPr>
      </a:lvl2pPr>
      <a:lvl3pPr marL="741363" indent="-171450" algn="l" defTabSz="457200" rtl="0" eaLnBrk="0" fontAlgn="base" hangingPunct="0">
        <a:spcBef>
          <a:spcPts val="675"/>
        </a:spcBef>
        <a:spcAft>
          <a:spcPct val="0"/>
        </a:spcAft>
        <a:buClr>
          <a:schemeClr val="tx2"/>
        </a:buClr>
        <a:buFont typeface="Arial" charset="0"/>
        <a:buChar char="•"/>
        <a:defRPr kern="1200">
          <a:solidFill>
            <a:srgbClr val="515151"/>
          </a:solidFill>
          <a:latin typeface="+mn-lt"/>
          <a:ea typeface="ＭＳ Ｐゴシック" charset="0"/>
          <a:cs typeface="+mn-cs"/>
        </a:defRPr>
      </a:lvl3pPr>
      <a:lvl4pPr marL="1027113" indent="-173038" algn="l" defTabSz="457200" rtl="0" eaLnBrk="0" fontAlgn="base" hangingPunct="0">
        <a:spcBef>
          <a:spcPts val="675"/>
        </a:spcBef>
        <a:spcAft>
          <a:spcPct val="0"/>
        </a:spcAft>
        <a:buClr>
          <a:schemeClr val="tx2"/>
        </a:buClr>
        <a:buFont typeface="Arial" charset="0"/>
        <a:buChar char="–"/>
        <a:defRPr sz="1600" kern="1200">
          <a:solidFill>
            <a:srgbClr val="515151"/>
          </a:solidFill>
          <a:latin typeface="+mn-lt"/>
          <a:ea typeface="ＭＳ Ｐゴシック" charset="0"/>
          <a:cs typeface="+mn-cs"/>
        </a:defRPr>
      </a:lvl4pPr>
      <a:lvl5pPr marL="1311275" indent="-165100" algn="l" defTabSz="457200" rtl="0" eaLnBrk="0" fontAlgn="base" hangingPunct="0">
        <a:spcBef>
          <a:spcPts val="675"/>
        </a:spcBef>
        <a:spcAft>
          <a:spcPct val="0"/>
        </a:spcAft>
        <a:buClr>
          <a:schemeClr val="tx2"/>
        </a:buClr>
        <a:buFont typeface="Arial" charset="0"/>
        <a:buChar char="»"/>
        <a:defRPr sz="1600" kern="1200">
          <a:solidFill>
            <a:srgbClr val="51515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creatorcon_title_slid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pic>
        <p:nvPicPr>
          <p:cNvPr id="8" name="Picture 6" descr="ServiceNow_White_Red_Logo.png"/>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9486321" y="6250028"/>
            <a:ext cx="2229716" cy="34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542924" y="6304643"/>
            <a:ext cx="9771289" cy="226786"/>
          </a:xfrm>
          <a:prstGeom prst="rect">
            <a:avLst/>
          </a:prstGeom>
        </p:spPr>
        <p:txBody>
          <a:bodyPr anchor="ctr"/>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200000"/>
              </a:lnSpc>
              <a:spcBef>
                <a:spcPts val="0"/>
              </a:spcBef>
              <a:spcAft>
                <a:spcPts val="0"/>
              </a:spcAft>
              <a:buClrTx/>
              <a:buSzTx/>
              <a:buFontTx/>
              <a:buNone/>
              <a:tabLst>
                <a:tab pos="3600450" algn="l"/>
              </a:tabLst>
              <a:defRPr/>
            </a:pPr>
            <a:r>
              <a:rPr lang="en-US" sz="800" kern="1200" dirty="0" smtClean="0">
                <a:solidFill>
                  <a:srgbClr val="777877"/>
                </a:solidFill>
                <a:latin typeface="Arial" pitchFamily="34" charset="0"/>
                <a:ea typeface="+mn-ea"/>
                <a:cs typeface="Arial" pitchFamily="34" charset="0"/>
              </a:rPr>
              <a:t>© 2015 ServiceNow All Rights Reserved</a:t>
            </a:r>
            <a:r>
              <a:rPr lang="en-US" sz="800" dirty="0" smtClean="0">
                <a:solidFill>
                  <a:srgbClr val="777877"/>
                </a:solidFill>
                <a:effectLst/>
              </a:rPr>
              <a:t> </a:t>
            </a:r>
            <a:endParaRPr lang="en-US" sz="800" kern="1200" dirty="0">
              <a:solidFill>
                <a:srgbClr val="777877"/>
              </a:solidFill>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4079" r:id="rId1"/>
  </p:sldLayoutIdLst>
  <p:hf sldNum="0" hdr="0" dt="0"/>
  <p:txStyles>
    <p:titleStyle>
      <a:lvl1pPr algn="l"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6" y="3106738"/>
            <a:ext cx="10972800" cy="1143000"/>
          </a:xfrm>
          <a:ln>
            <a:noFill/>
          </a:ln>
        </p:spPr>
        <p:txBody>
          <a:bodyPr>
            <a:normAutofit/>
          </a:bodyPr>
          <a:lstStyle/>
          <a:p>
            <a:pPr lvl="0"/>
            <a:r>
              <a:rPr lang="en-US" dirty="0">
                <a:solidFill>
                  <a:srgbClr val="FFFFFF"/>
                </a:solidFill>
                <a:ea typeface="Calibri"/>
                <a:cs typeface="Calibri"/>
                <a:sym typeface="Calibri"/>
              </a:rPr>
              <a:t>Building a Killer </a:t>
            </a:r>
            <a:r>
              <a:rPr lang="en-US" dirty="0" smtClean="0">
                <a:solidFill>
                  <a:srgbClr val="FFFFFF"/>
                </a:solidFill>
                <a:ea typeface="Calibri"/>
                <a:cs typeface="Calibri"/>
                <a:sym typeface="Calibri"/>
              </a:rPr>
              <a:t>UX</a:t>
            </a:r>
            <a:endParaRPr lang="en-US" dirty="0"/>
          </a:p>
        </p:txBody>
      </p:sp>
      <p:sp>
        <p:nvSpPr>
          <p:cNvPr id="3" name="Text Placeholder 2"/>
          <p:cNvSpPr>
            <a:spLocks noGrp="1"/>
          </p:cNvSpPr>
          <p:nvPr>
            <p:ph type="body" sz="quarter" idx="10"/>
          </p:nvPr>
        </p:nvSpPr>
        <p:spPr>
          <a:xfrm>
            <a:off x="609122" y="4878624"/>
            <a:ext cx="3509942" cy="711200"/>
          </a:xfrm>
        </p:spPr>
        <p:txBody>
          <a:bodyPr/>
          <a:lstStyle/>
          <a:p>
            <a:pPr lvl="0">
              <a:spcBef>
                <a:spcPts val="0"/>
              </a:spcBef>
              <a:spcAft>
                <a:spcPts val="0"/>
              </a:spcAft>
              <a:buSzPct val="25000"/>
            </a:pPr>
            <a:r>
              <a:rPr lang="en-US" sz="2000" dirty="0">
                <a:solidFill>
                  <a:srgbClr val="CBCBCB"/>
                </a:solidFill>
                <a:ea typeface="Calibri"/>
                <a:sym typeface="Calibri"/>
              </a:rPr>
              <a:t>Brad Tilton</a:t>
            </a:r>
          </a:p>
          <a:p>
            <a:pPr lvl="0">
              <a:spcBef>
                <a:spcPts val="0"/>
              </a:spcBef>
              <a:spcAft>
                <a:spcPts val="0"/>
              </a:spcAft>
              <a:buSzPct val="25000"/>
            </a:pPr>
            <a:r>
              <a:rPr lang="en-US" sz="2000" dirty="0">
                <a:solidFill>
                  <a:srgbClr val="CBCBCB"/>
                </a:solidFill>
                <a:ea typeface="Calibri"/>
                <a:sym typeface="Calibri"/>
              </a:rPr>
              <a:t>Sr. Implementation Specialist</a:t>
            </a:r>
          </a:p>
          <a:p>
            <a:pPr lvl="0">
              <a:spcBef>
                <a:spcPts val="0"/>
              </a:spcBef>
              <a:spcAft>
                <a:spcPts val="0"/>
              </a:spcAft>
              <a:buSzPct val="25000"/>
            </a:pPr>
            <a:r>
              <a:rPr lang="en-US" sz="2000" dirty="0">
                <a:solidFill>
                  <a:srgbClr val="CBCBCB"/>
                </a:solidFill>
                <a:ea typeface="Calibri"/>
                <a:sym typeface="Calibri"/>
              </a:rPr>
              <a:t>Cloud </a:t>
            </a:r>
            <a:r>
              <a:rPr lang="en-US" sz="2000" dirty="0" smtClean="0">
                <a:solidFill>
                  <a:srgbClr val="CBCBCB"/>
                </a:solidFill>
                <a:ea typeface="Calibri"/>
                <a:sym typeface="Calibri"/>
              </a:rPr>
              <a:t>Sherpas</a:t>
            </a:r>
            <a:endParaRPr lang="en-US" sz="2000" dirty="0">
              <a:solidFill>
                <a:srgbClr val="CBCBCB"/>
              </a:solidFill>
              <a:ea typeface="Calibri"/>
              <a:sym typeface="Calibri"/>
            </a:endParaRPr>
          </a:p>
        </p:txBody>
      </p:sp>
      <p:sp>
        <p:nvSpPr>
          <p:cNvPr id="6" name="Text Placeholder 5"/>
          <p:cNvSpPr>
            <a:spLocks noGrp="1"/>
          </p:cNvSpPr>
          <p:nvPr>
            <p:ph type="body" sz="quarter" idx="11"/>
          </p:nvPr>
        </p:nvSpPr>
        <p:spPr>
          <a:xfrm>
            <a:off x="4919508" y="4885156"/>
            <a:ext cx="3509942" cy="711200"/>
          </a:xfrm>
          <a:ln>
            <a:noFill/>
          </a:ln>
        </p:spPr>
        <p:txBody>
          <a:bodyPr/>
          <a:lstStyle/>
          <a:p>
            <a:pPr lvl="0">
              <a:spcBef>
                <a:spcPts val="0"/>
              </a:spcBef>
              <a:spcAft>
                <a:spcPts val="0"/>
              </a:spcAft>
              <a:buSzPct val="25000"/>
            </a:pPr>
            <a:r>
              <a:rPr lang="en-US" sz="2000" dirty="0" smtClean="0">
                <a:solidFill>
                  <a:srgbClr val="CBCBCB"/>
                </a:solidFill>
                <a:ea typeface="Calibri"/>
                <a:sym typeface="Calibri"/>
              </a:rPr>
              <a:t>Jake Gillespie</a:t>
            </a:r>
            <a:endParaRPr lang="en-US" sz="2000" dirty="0">
              <a:solidFill>
                <a:srgbClr val="CBCBCB"/>
              </a:solidFill>
              <a:ea typeface="Calibri"/>
              <a:sym typeface="Calibri"/>
            </a:endParaRPr>
          </a:p>
          <a:p>
            <a:pPr lvl="0">
              <a:spcBef>
                <a:spcPts val="0"/>
              </a:spcBef>
              <a:spcAft>
                <a:spcPts val="0"/>
              </a:spcAft>
              <a:buSzPct val="25000"/>
            </a:pPr>
            <a:r>
              <a:rPr lang="en-US" sz="2000" dirty="0">
                <a:solidFill>
                  <a:srgbClr val="CBCBCB"/>
                </a:solidFill>
                <a:ea typeface="Calibri"/>
                <a:sym typeface="Calibri"/>
              </a:rPr>
              <a:t>Sr. Implementation Specialist</a:t>
            </a:r>
          </a:p>
          <a:p>
            <a:pPr lvl="0">
              <a:spcBef>
                <a:spcPts val="0"/>
              </a:spcBef>
              <a:spcAft>
                <a:spcPts val="0"/>
              </a:spcAft>
              <a:buSzPct val="25000"/>
            </a:pPr>
            <a:r>
              <a:rPr lang="en-US" sz="2000" dirty="0">
                <a:solidFill>
                  <a:srgbClr val="CBCBCB"/>
                </a:solidFill>
                <a:ea typeface="Calibri"/>
                <a:sym typeface="Calibri"/>
              </a:rPr>
              <a:t>Cloud Sherpas</a:t>
            </a:r>
          </a:p>
          <a:p>
            <a:endParaRPr lang="en-US" sz="2000" dirty="0"/>
          </a:p>
        </p:txBody>
      </p:sp>
      <p:pic>
        <p:nvPicPr>
          <p:cNvPr id="5" name="Shape 87"/>
          <p:cNvPicPr preferRelativeResize="0"/>
          <p:nvPr/>
        </p:nvPicPr>
        <p:blipFill>
          <a:blip r:embed="rId3">
            <a:alphaModFix/>
          </a:blip>
          <a:stretch>
            <a:fillRect/>
          </a:stretch>
        </p:blipFill>
        <p:spPr>
          <a:xfrm>
            <a:off x="9240687" y="4408509"/>
            <a:ext cx="2381250" cy="1219200"/>
          </a:xfrm>
          <a:prstGeom prst="rect">
            <a:avLst/>
          </a:prstGeom>
          <a:noFill/>
          <a:ln>
            <a:noFill/>
          </a:ln>
        </p:spPr>
      </p:pic>
      <p:sp>
        <p:nvSpPr>
          <p:cNvPr id="7" name="Shape 88"/>
          <p:cNvSpPr txBox="1"/>
          <p:nvPr/>
        </p:nvSpPr>
        <p:spPr>
          <a:xfrm>
            <a:off x="8758092" y="5508576"/>
            <a:ext cx="2993636" cy="435023"/>
          </a:xfrm>
          <a:prstGeom prst="rect">
            <a:avLst/>
          </a:prstGeom>
          <a:noFill/>
          <a:ln>
            <a:noFill/>
          </a:ln>
        </p:spPr>
        <p:txBody>
          <a:bodyPr lIns="91425" tIns="91425" rIns="91425" bIns="91425" anchor="t" anchorCtr="0">
            <a:noAutofit/>
          </a:bodyPr>
          <a:lstStyle/>
          <a:p>
            <a:pPr>
              <a:spcBef>
                <a:spcPts val="0"/>
              </a:spcBef>
              <a:buNone/>
            </a:pPr>
            <a:r>
              <a:rPr lang="en-US" dirty="0">
                <a:solidFill>
                  <a:srgbClr val="999999"/>
                </a:solidFill>
                <a:latin typeface="Calibri"/>
                <a:ea typeface="Calibri"/>
                <a:cs typeface="Calibri"/>
                <a:sym typeface="Calibri"/>
              </a:rPr>
              <a:t>A ServiceNow Master Partner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a:ea typeface="Calibri"/>
                <a:cs typeface="Calibri"/>
                <a:sym typeface="Calibri"/>
              </a:rPr>
              <a:t>Why should we use Bootstrap and Angular?</a:t>
            </a:r>
            <a:endParaRPr dirty="0">
              <a:latin typeface="Calibri" charset="0"/>
            </a:endParaRPr>
          </a:p>
        </p:txBody>
      </p:sp>
      <p:sp>
        <p:nvSpPr>
          <p:cNvPr id="34818" name="Content Placeholder 2"/>
          <p:cNvSpPr>
            <a:spLocks noGrp="1"/>
          </p:cNvSpPr>
          <p:nvPr>
            <p:ph idx="1"/>
          </p:nvPr>
        </p:nvSpPr>
        <p:spPr>
          <a:xfrm>
            <a:off x="183630" y="998010"/>
            <a:ext cx="8791038" cy="4525963"/>
          </a:xfrm>
        </p:spPr>
        <p:txBody>
          <a:bodyPr/>
          <a:lstStyle/>
          <a:p>
            <a:pPr marL="342900" indent="-342900">
              <a:spcBef>
                <a:spcPts val="675"/>
              </a:spcBef>
            </a:pPr>
            <a:r>
              <a:rPr lang="en-US" sz="2000" dirty="0">
                <a:ea typeface="Calibri"/>
                <a:cs typeface="Calibri"/>
                <a:sym typeface="Calibri"/>
              </a:rPr>
              <a:t>Bootstrap</a:t>
            </a:r>
          </a:p>
          <a:p>
            <a:pPr marL="571500" lvl="1" indent="-342900"/>
            <a:r>
              <a:rPr lang="en-US" dirty="0">
                <a:ea typeface="Calibri"/>
                <a:cs typeface="Calibri"/>
                <a:sym typeface="Calibri"/>
              </a:rPr>
              <a:t>We’ll build the entire app without doing any specific styling. We can get a good looking app just by using base bootstrap</a:t>
            </a:r>
          </a:p>
          <a:p>
            <a:pPr marL="571500" lvl="1" indent="-342900"/>
            <a:r>
              <a:rPr lang="en-US" dirty="0" err="1">
                <a:ea typeface="Calibri"/>
                <a:cs typeface="Calibri"/>
                <a:sym typeface="Calibri"/>
              </a:rPr>
              <a:t>ServiceNow’s</a:t>
            </a:r>
            <a:r>
              <a:rPr lang="en-US" dirty="0">
                <a:ea typeface="Calibri"/>
                <a:cs typeface="Calibri"/>
                <a:sym typeface="Calibri"/>
              </a:rPr>
              <a:t> forms and lists have been rebuilt in Fuji using bootstrap, so while we want a cleaner interface, it will still feel similar to the default interface.</a:t>
            </a:r>
          </a:p>
          <a:p>
            <a:pPr marL="571500" lvl="1" indent="-342900"/>
            <a:r>
              <a:rPr lang="en-US" dirty="0">
                <a:ea typeface="Calibri"/>
                <a:cs typeface="Calibri"/>
                <a:sym typeface="Calibri"/>
              </a:rPr>
              <a:t>By using Bootstrap 3, our app will be optimized for mobile right out of the gate.</a:t>
            </a:r>
          </a:p>
          <a:p>
            <a:pPr marL="342900" indent="-342900">
              <a:spcBef>
                <a:spcPts val="675"/>
              </a:spcBef>
            </a:pPr>
            <a:r>
              <a:rPr lang="en-US" sz="2000" dirty="0">
                <a:ea typeface="Calibri"/>
                <a:cs typeface="Calibri"/>
                <a:sym typeface="Calibri"/>
              </a:rPr>
              <a:t>Angular</a:t>
            </a:r>
          </a:p>
          <a:p>
            <a:pPr marL="571500" lvl="1" indent="-342900"/>
            <a:r>
              <a:rPr lang="en-US" dirty="0">
                <a:ea typeface="Calibri"/>
                <a:cs typeface="Calibri"/>
                <a:sym typeface="Calibri"/>
              </a:rPr>
              <a:t>Allows us to cut down on the amount of code we need compared to other front end frameworks.</a:t>
            </a:r>
          </a:p>
          <a:p>
            <a:pPr marL="571500" lvl="1" indent="-342900"/>
            <a:r>
              <a:rPr lang="en-US" dirty="0">
                <a:ea typeface="Calibri"/>
                <a:cs typeface="Calibri"/>
                <a:sym typeface="Calibri"/>
              </a:rPr>
              <a:t>We can manipulate the data on the page and post to the DB easily without the user having to refresh or navigate away.</a:t>
            </a:r>
          </a:p>
          <a:p>
            <a:pPr marL="571500" lvl="1" indent="-342900"/>
            <a:endParaRPr lang="en-US" dirty="0">
              <a:ea typeface="Calibri"/>
              <a:cs typeface="Calibri"/>
              <a:sym typeface="Calibri"/>
            </a:endParaRPr>
          </a:p>
          <a:p>
            <a:pPr lvl="0">
              <a:buClr>
                <a:srgbClr val="D1232B"/>
              </a:buClr>
              <a:buSzPct val="100000"/>
            </a:pPr>
            <a:endParaRPr lang="en-US" dirty="0">
              <a:solidFill>
                <a:schemeClr val="tx1"/>
              </a:solidFill>
              <a:ea typeface="Calibri"/>
              <a:cs typeface="Calibri"/>
              <a:sym typeface="Calibri"/>
            </a:endParaRPr>
          </a:p>
        </p:txBody>
      </p:sp>
      <p:pic>
        <p:nvPicPr>
          <p:cNvPr id="6" name="Picture 5" descr="bootstr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1" y="1071064"/>
            <a:ext cx="2669029" cy="2647591"/>
          </a:xfrm>
          <a:prstGeom prst="rect">
            <a:avLst/>
          </a:prstGeom>
        </p:spPr>
      </p:pic>
      <p:pic>
        <p:nvPicPr>
          <p:cNvPr id="5" name="Picture 4" descr="AngularJS-Shield-la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200" y="3181134"/>
            <a:ext cx="2492123" cy="2641850"/>
          </a:xfrm>
          <a:prstGeom prst="rect">
            <a:avLst/>
          </a:prstGeom>
        </p:spPr>
      </p:pic>
      <p:sp>
        <p:nvSpPr>
          <p:cNvPr id="2" name="Footer Placeholder 1"/>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6122594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3"/>
          <p:cNvSpPr>
            <a:spLocks noGrp="1"/>
          </p:cNvSpPr>
          <p:nvPr>
            <p:ph type="body" sz="quarter" idx="10"/>
          </p:nvPr>
        </p:nvSpPr>
        <p:spPr>
          <a:xfrm>
            <a:off x="3110975" y="2766864"/>
            <a:ext cx="6553725" cy="1652736"/>
          </a:xfrm>
        </p:spPr>
        <p:txBody>
          <a:bodyPr/>
          <a:lstStyle/>
          <a:p>
            <a:pPr eaLnBrk="1" hangingPunct="1">
              <a:spcBef>
                <a:spcPct val="0"/>
              </a:spcBef>
              <a:buFont typeface="Arial" charset="0"/>
              <a:buNone/>
            </a:pPr>
            <a:r>
              <a:rPr lang="en-US" dirty="0" smtClean="0">
                <a:latin typeface="Calibri" charset="0"/>
              </a:rPr>
              <a:t>Workshop</a:t>
            </a:r>
          </a:p>
          <a:p>
            <a:pPr eaLnBrk="1" hangingPunct="1">
              <a:spcBef>
                <a:spcPct val="0"/>
              </a:spcBef>
              <a:buFont typeface="Arial" charset="0"/>
              <a:buNone/>
            </a:pPr>
            <a:endParaRPr lang="en-US" dirty="0">
              <a:latin typeface="Calibri" charset="0"/>
            </a:endParaRPr>
          </a:p>
          <a:p>
            <a:pPr eaLnBrk="1" hangingPunct="1">
              <a:spcBef>
                <a:spcPct val="0"/>
              </a:spcBef>
            </a:pPr>
            <a:r>
              <a:rPr lang="en-US" dirty="0">
                <a:latin typeface="Calibri" charset="0"/>
              </a:rPr>
              <a:t>https://</a:t>
            </a:r>
            <a:r>
              <a:rPr lang="en-US" dirty="0" smtClean="0">
                <a:latin typeface="Calibri" charset="0"/>
              </a:rPr>
              <a:t>killerux-XXX.lab.service-now.com/</a:t>
            </a:r>
            <a:br>
              <a:rPr lang="en-US" dirty="0" smtClean="0">
                <a:latin typeface="Calibri" charset="0"/>
              </a:rPr>
            </a:br>
            <a:r>
              <a:rPr lang="en-US" dirty="0" smtClean="0">
                <a:latin typeface="Calibri" charset="0"/>
              </a:rPr>
              <a:t/>
            </a:r>
            <a:br>
              <a:rPr lang="en-US" dirty="0" smtClean="0">
                <a:latin typeface="Calibri" charset="0"/>
              </a:rPr>
            </a:br>
            <a:r>
              <a:rPr lang="en-US" dirty="0" smtClean="0">
                <a:latin typeface="Calibri" charset="0"/>
              </a:rPr>
              <a:t>admin/Knowledge15</a:t>
            </a:r>
            <a:endParaRPr lang="en-US" dirty="0">
              <a:latin typeface="Calibri" charset="0"/>
            </a:endParaRPr>
          </a:p>
        </p:txBody>
      </p:sp>
      <p:sp>
        <p:nvSpPr>
          <p:cNvPr id="4" name="Footer Placeholder 3"/>
          <p:cNvSpPr>
            <a:spLocks noGrp="1"/>
          </p:cNvSpPr>
          <p:nvPr>
            <p:ph type="ftr" sz="quarter" idx="3"/>
          </p:nvPr>
        </p:nvSpPr>
        <p:spPr/>
        <p:txBody>
          <a:bodyPr/>
          <a:lstStyle/>
          <a:p>
            <a:r>
              <a:rPr lang="en-US" smtClean="0"/>
              <a:t>#KCreatorCon  |  @bradtilton</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Conclusion</a:t>
            </a:r>
            <a:endParaRPr dirty="0">
              <a:latin typeface="Calibri" charset="0"/>
            </a:endParaRPr>
          </a:p>
        </p:txBody>
      </p:sp>
      <p:sp>
        <p:nvSpPr>
          <p:cNvPr id="34818" name="Content Placeholder 2"/>
          <p:cNvSpPr>
            <a:spLocks noGrp="1"/>
          </p:cNvSpPr>
          <p:nvPr>
            <p:ph idx="1"/>
          </p:nvPr>
        </p:nvSpPr>
        <p:spPr>
          <a:xfrm>
            <a:off x="183630" y="998010"/>
            <a:ext cx="8791038" cy="4525963"/>
          </a:xfrm>
        </p:spPr>
        <p:txBody>
          <a:bodyPr/>
          <a:lstStyle/>
          <a:p>
            <a:pPr marL="342900" indent="-342900">
              <a:buSzPct val="100000"/>
            </a:pPr>
            <a:r>
              <a:rPr lang="en-US" dirty="0">
                <a:ea typeface="Calibri"/>
                <a:cs typeface="Calibri"/>
                <a:sym typeface="Calibri"/>
              </a:rPr>
              <a:t>What kind of applications would you build based on your experience in this workshop?</a:t>
            </a:r>
          </a:p>
          <a:p>
            <a:pPr marL="571500" lvl="1" indent="-342900">
              <a:buSzPct val="100000"/>
            </a:pPr>
            <a:r>
              <a:rPr lang="en-US" sz="2400" dirty="0" err="1">
                <a:ea typeface="Calibri"/>
                <a:cs typeface="Calibri"/>
                <a:sym typeface="Calibri"/>
              </a:rPr>
              <a:t>Timecarding</a:t>
            </a:r>
            <a:endParaRPr lang="en-US" sz="2400" dirty="0">
              <a:ea typeface="Calibri"/>
              <a:cs typeface="Calibri"/>
              <a:sym typeface="Calibri"/>
            </a:endParaRPr>
          </a:p>
          <a:p>
            <a:pPr marL="571500" lvl="1" indent="-342900">
              <a:buSzPct val="100000"/>
            </a:pPr>
            <a:r>
              <a:rPr lang="en-US" sz="2400" dirty="0">
                <a:ea typeface="Calibri"/>
                <a:cs typeface="Calibri"/>
                <a:sym typeface="Calibri"/>
              </a:rPr>
              <a:t>ESS Portal</a:t>
            </a:r>
          </a:p>
          <a:p>
            <a:pPr marL="571500" lvl="1" indent="-342900">
              <a:buSzPct val="100000"/>
            </a:pPr>
            <a:r>
              <a:rPr lang="en-US" sz="2400" dirty="0">
                <a:ea typeface="Calibri"/>
                <a:cs typeface="Calibri"/>
                <a:sym typeface="Calibri"/>
              </a:rPr>
              <a:t>Etc…</a:t>
            </a:r>
          </a:p>
          <a:p>
            <a:pPr marL="342900" indent="-342900">
              <a:buSzPct val="100000"/>
            </a:pPr>
            <a:r>
              <a:rPr lang="en-US" dirty="0">
                <a:ea typeface="Calibri"/>
                <a:cs typeface="Calibri"/>
                <a:sym typeface="Calibri"/>
              </a:rPr>
              <a:t>Resources and Useful Links</a:t>
            </a:r>
          </a:p>
          <a:p>
            <a:pPr marL="571500" lvl="1" indent="-342900">
              <a:buSzPct val="100000"/>
            </a:pPr>
            <a:r>
              <a:rPr lang="en-US" sz="2400" dirty="0">
                <a:ea typeface="Calibri"/>
                <a:cs typeface="Calibri"/>
                <a:sym typeface="Calibri"/>
              </a:rPr>
              <a:t>Bootstrap</a:t>
            </a:r>
          </a:p>
          <a:p>
            <a:pPr marL="571500" lvl="1" indent="-342900">
              <a:buSzPct val="100000"/>
            </a:pPr>
            <a:r>
              <a:rPr lang="en-US" sz="2400" dirty="0">
                <a:ea typeface="Calibri"/>
                <a:cs typeface="Calibri"/>
                <a:sym typeface="Calibri"/>
              </a:rPr>
              <a:t>AngularJS</a:t>
            </a:r>
          </a:p>
          <a:p>
            <a:pPr marL="571500" lvl="1" indent="-342900">
              <a:buSzPct val="100000"/>
            </a:pPr>
            <a:r>
              <a:rPr lang="en-US" sz="2400" dirty="0">
                <a:ea typeface="Calibri"/>
                <a:cs typeface="Calibri"/>
                <a:sym typeface="Calibri"/>
              </a:rPr>
              <a:t>App Start on Share</a:t>
            </a:r>
          </a:p>
          <a:p>
            <a:pPr marL="571500" lvl="1" indent="-342900">
              <a:buSzPct val="100000"/>
            </a:pPr>
            <a:r>
              <a:rPr lang="en-US" sz="2400" dirty="0">
                <a:ea typeface="Calibri"/>
                <a:cs typeface="Calibri"/>
                <a:sym typeface="Calibri"/>
              </a:rPr>
              <a:t>Various blogs</a:t>
            </a:r>
          </a:p>
          <a:p>
            <a:pPr marL="231775" lvl="1" indent="-3175">
              <a:spcAft>
                <a:spcPts val="0"/>
              </a:spcAft>
              <a:buClr>
                <a:schemeClr val="dk2"/>
              </a:buClr>
              <a:buNone/>
            </a:pPr>
            <a:endParaRPr lang="en-US" dirty="0">
              <a:ea typeface="Calibri"/>
              <a:cs typeface="Calibri"/>
              <a:sym typeface="Calibri"/>
            </a:endParaRPr>
          </a:p>
          <a:p>
            <a:pPr marL="231775" lvl="1" indent="-3175">
              <a:spcAft>
                <a:spcPts val="0"/>
              </a:spcAft>
              <a:buClr>
                <a:schemeClr val="dk2"/>
              </a:buClr>
              <a:buNone/>
            </a:pPr>
            <a:endParaRPr lang="en-US" dirty="0">
              <a:ea typeface="Calibri"/>
              <a:cs typeface="Calibri"/>
              <a:sym typeface="Calibri"/>
            </a:endParaRPr>
          </a:p>
          <a:p>
            <a:pPr lvl="0">
              <a:buClr>
                <a:srgbClr val="D1232B"/>
              </a:buClr>
              <a:buSzPct val="100000"/>
            </a:pPr>
            <a:endParaRPr lang="en-US" dirty="0">
              <a:solidFill>
                <a:schemeClr val="tx1"/>
              </a:solidFill>
              <a:ea typeface="Calibri"/>
              <a:cs typeface="Calibri"/>
              <a:sym typeface="Calibri"/>
            </a:endParaRPr>
          </a:p>
        </p:txBody>
      </p:sp>
      <p:sp>
        <p:nvSpPr>
          <p:cNvPr id="2" name="Footer Placeholder 1"/>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16998334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p:cNvSpPr/>
          <p:nvPr/>
        </p:nvSpPr>
        <p:spPr>
          <a:xfrm>
            <a:off x="171752" y="206375"/>
            <a:ext cx="2733675" cy="5719763"/>
          </a:xfrm>
          <a:prstGeom prst="rect">
            <a:avLst/>
          </a:prstGeom>
          <a:no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t"/>
          <a:lstStyle/>
          <a:p>
            <a:pPr fontAlgn="auto">
              <a:spcBef>
                <a:spcPts val="0"/>
              </a:spcBef>
              <a:spcAft>
                <a:spcPts val="0"/>
              </a:spcAft>
              <a:defRPr/>
            </a:pPr>
            <a:endParaRPr lang="en-US" sz="2000" b="1" dirty="0" smtClean="0">
              <a:solidFill>
                <a:schemeClr val="bg1"/>
              </a:solidFill>
            </a:endParaRPr>
          </a:p>
          <a:p>
            <a:pPr fontAlgn="auto">
              <a:spcBef>
                <a:spcPts val="0"/>
              </a:spcBef>
              <a:spcAft>
                <a:spcPts val="0"/>
              </a:spcAft>
              <a:defRPr/>
            </a:pPr>
            <a:r>
              <a:rPr lang="en-US" sz="2000" b="1" dirty="0" smtClean="0">
                <a:solidFill>
                  <a:schemeClr val="bg1"/>
                </a:solidFill>
                <a:latin typeface="Arial"/>
                <a:cs typeface="Arial"/>
              </a:rPr>
              <a:t>How Did We Do?</a:t>
            </a:r>
          </a:p>
          <a:p>
            <a:pPr fontAlgn="auto">
              <a:spcBef>
                <a:spcPts val="0"/>
              </a:spcBef>
              <a:spcAft>
                <a:spcPts val="0"/>
              </a:spcAft>
              <a:defRPr/>
            </a:pPr>
            <a:endParaRPr lang="en-US" dirty="0">
              <a:solidFill>
                <a:schemeClr val="bg1"/>
              </a:solidFill>
            </a:endParaRPr>
          </a:p>
          <a:p>
            <a:pPr fontAlgn="auto">
              <a:spcBef>
                <a:spcPts val="0"/>
              </a:spcBef>
              <a:spcAft>
                <a:spcPts val="0"/>
              </a:spcAft>
              <a:defRPr/>
            </a:pPr>
            <a:r>
              <a:rPr lang="en-US" sz="1600" dirty="0" smtClean="0">
                <a:solidFill>
                  <a:schemeClr val="bg1"/>
                </a:solidFill>
              </a:rPr>
              <a:t>Your feedback on this session helps us deliver great content.</a:t>
            </a:r>
          </a:p>
          <a:p>
            <a:pPr fontAlgn="auto">
              <a:spcBef>
                <a:spcPts val="0"/>
              </a:spcBef>
              <a:spcAft>
                <a:spcPts val="0"/>
              </a:spcAft>
              <a:defRPr/>
            </a:pPr>
            <a:endParaRPr lang="en-US" sz="1600" dirty="0">
              <a:solidFill>
                <a:schemeClr val="bg1"/>
              </a:solidFill>
            </a:endParaRPr>
          </a:p>
          <a:p>
            <a:pPr fontAlgn="auto">
              <a:spcBef>
                <a:spcPts val="0"/>
              </a:spcBef>
              <a:spcAft>
                <a:spcPts val="0"/>
              </a:spcAft>
              <a:defRPr/>
            </a:pPr>
            <a:r>
              <a:rPr lang="en-US" sz="1600" dirty="0" smtClean="0">
                <a:solidFill>
                  <a:schemeClr val="bg1"/>
                </a:solidFill>
              </a:rPr>
              <a:t>Please take a </a:t>
            </a:r>
            <a:r>
              <a:rPr lang="en-US" sz="1600" dirty="0">
                <a:solidFill>
                  <a:schemeClr val="bg1"/>
                </a:solidFill>
              </a:rPr>
              <a:t>m</a:t>
            </a:r>
            <a:r>
              <a:rPr lang="en-US" sz="1600" dirty="0" smtClean="0">
                <a:solidFill>
                  <a:schemeClr val="bg1"/>
                </a:solidFill>
              </a:rPr>
              <a:t>oment to complete a session survey </a:t>
            </a:r>
            <a:br>
              <a:rPr lang="en-US" sz="1600" dirty="0" smtClean="0">
                <a:solidFill>
                  <a:schemeClr val="bg1"/>
                </a:solidFill>
              </a:rPr>
            </a:br>
            <a:r>
              <a:rPr lang="en-US" sz="1600" dirty="0" smtClean="0">
                <a:solidFill>
                  <a:schemeClr val="bg1"/>
                </a:solidFill>
              </a:rPr>
              <a:t>in the Knowledge15 app </a:t>
            </a:r>
            <a:br>
              <a:rPr lang="en-US" sz="1600" dirty="0" smtClean="0">
                <a:solidFill>
                  <a:schemeClr val="bg1"/>
                </a:solidFill>
              </a:rPr>
            </a:br>
            <a:r>
              <a:rPr lang="en-US" sz="1600" dirty="0" smtClean="0">
                <a:solidFill>
                  <a:schemeClr val="bg1"/>
                </a:solidFill>
              </a:rPr>
              <a:t>or use the survey forms </a:t>
            </a:r>
            <a:br>
              <a:rPr lang="en-US" sz="1600" dirty="0" smtClean="0">
                <a:solidFill>
                  <a:schemeClr val="bg1"/>
                </a:solidFill>
              </a:rPr>
            </a:br>
            <a:r>
              <a:rPr lang="en-US" sz="1600" dirty="0" smtClean="0">
                <a:solidFill>
                  <a:schemeClr val="bg1"/>
                </a:solidFill>
              </a:rPr>
              <a:t>at the back of the room.</a:t>
            </a:r>
            <a:endParaRPr lang="en-US" sz="1600" dirty="0">
              <a:solidFill>
                <a:schemeClr val="bg1"/>
              </a:solidFill>
            </a:endParaRPr>
          </a:p>
        </p:txBody>
      </p:sp>
      <p:sp>
        <p:nvSpPr>
          <p:cNvPr id="22" name="Rectangle 21"/>
          <p:cNvSpPr/>
          <p:nvPr/>
        </p:nvSpPr>
        <p:spPr>
          <a:xfrm>
            <a:off x="9306083" y="200025"/>
            <a:ext cx="2733675" cy="57213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t"/>
          <a:lstStyle/>
          <a:p>
            <a:pPr fontAlgn="auto">
              <a:spcBef>
                <a:spcPts val="0"/>
              </a:spcBef>
              <a:spcAft>
                <a:spcPts val="0"/>
              </a:spcAft>
              <a:defRPr/>
            </a:pPr>
            <a:endParaRPr lang="en-US" sz="2000" b="1" dirty="0" smtClean="0">
              <a:solidFill>
                <a:srgbClr val="FFFFFF"/>
              </a:solidFill>
            </a:endParaRPr>
          </a:p>
          <a:p>
            <a:pPr fontAlgn="auto">
              <a:spcBef>
                <a:spcPts val="0"/>
              </a:spcBef>
              <a:spcAft>
                <a:spcPts val="0"/>
              </a:spcAft>
              <a:defRPr/>
            </a:pPr>
            <a:r>
              <a:rPr lang="en-US" sz="2000" b="1" dirty="0" smtClean="0">
                <a:solidFill>
                  <a:srgbClr val="FFFFFF"/>
                </a:solidFill>
                <a:latin typeface="Arial"/>
                <a:cs typeface="Arial"/>
              </a:rPr>
              <a:t>Get Presentations</a:t>
            </a:r>
          </a:p>
          <a:p>
            <a:pPr fontAlgn="auto">
              <a:spcBef>
                <a:spcPts val="0"/>
              </a:spcBef>
              <a:spcAft>
                <a:spcPts val="0"/>
              </a:spcAft>
              <a:defRPr/>
            </a:pPr>
            <a:endParaRPr lang="en-US" b="1" dirty="0">
              <a:solidFill>
                <a:srgbClr val="FFFFFF"/>
              </a:solidFill>
            </a:endParaRPr>
          </a:p>
          <a:p>
            <a:pPr fontAlgn="auto">
              <a:spcBef>
                <a:spcPts val="0"/>
              </a:spcBef>
              <a:spcAft>
                <a:spcPts val="0"/>
              </a:spcAft>
              <a:defRPr/>
            </a:pPr>
            <a:r>
              <a:rPr lang="en-US" sz="1600" dirty="0" smtClean="0">
                <a:solidFill>
                  <a:srgbClr val="FFFFFF"/>
                </a:solidFill>
              </a:rPr>
              <a:t>As a Knowledge15 attendee, you have exclusive access to breakout and lab session content from the event.</a:t>
            </a:r>
          </a:p>
          <a:p>
            <a:pPr fontAlgn="auto">
              <a:spcBef>
                <a:spcPts val="0"/>
              </a:spcBef>
              <a:spcAft>
                <a:spcPts val="0"/>
              </a:spcAft>
              <a:defRPr/>
            </a:pPr>
            <a:endParaRPr lang="en-US" sz="1200" dirty="0">
              <a:solidFill>
                <a:srgbClr val="FFFFFF"/>
              </a:solidFill>
            </a:endParaRPr>
          </a:p>
          <a:p>
            <a:pPr marL="228600" indent="-228600" fontAlgn="auto">
              <a:lnSpc>
                <a:spcPct val="130000"/>
              </a:lnSpc>
              <a:spcBef>
                <a:spcPts val="0"/>
              </a:spcBef>
              <a:spcAft>
                <a:spcPts val="0"/>
              </a:spcAft>
              <a:buFont typeface="+mj-lt"/>
              <a:buAutoNum type="arabicPeriod"/>
              <a:defRPr/>
            </a:pPr>
            <a:r>
              <a:rPr lang="en-US" sz="1300" dirty="0" smtClean="0">
                <a:solidFill>
                  <a:srgbClr val="FFFFFF"/>
                </a:solidFill>
              </a:rPr>
              <a:t>Go to knowledge.servicenow.com</a:t>
            </a:r>
          </a:p>
          <a:p>
            <a:pPr marL="228600" indent="-228600" fontAlgn="auto">
              <a:lnSpc>
                <a:spcPct val="130000"/>
              </a:lnSpc>
              <a:spcBef>
                <a:spcPts val="0"/>
              </a:spcBef>
              <a:spcAft>
                <a:spcPts val="0"/>
              </a:spcAft>
              <a:buFont typeface="+mj-lt"/>
              <a:buAutoNum type="arabicPeriod"/>
              <a:defRPr/>
            </a:pPr>
            <a:r>
              <a:rPr lang="en-US" sz="1300" dirty="0" smtClean="0">
                <a:solidFill>
                  <a:srgbClr val="FFFFFF"/>
                </a:solidFill>
              </a:rPr>
              <a:t>Log into the community</a:t>
            </a:r>
          </a:p>
          <a:p>
            <a:pPr marL="228600" indent="-228600" fontAlgn="auto">
              <a:lnSpc>
                <a:spcPct val="130000"/>
              </a:lnSpc>
              <a:spcBef>
                <a:spcPts val="0"/>
              </a:spcBef>
              <a:spcAft>
                <a:spcPts val="0"/>
              </a:spcAft>
              <a:buFont typeface="+mj-lt"/>
              <a:buAutoNum type="arabicPeriod"/>
              <a:defRPr/>
            </a:pPr>
            <a:r>
              <a:rPr lang="en-US" sz="1300" dirty="0" smtClean="0">
                <a:solidFill>
                  <a:srgbClr val="FFFFFF"/>
                </a:solidFill>
              </a:rPr>
              <a:t>Click on </a:t>
            </a:r>
            <a:r>
              <a:rPr lang="en-US" sz="1300" b="1" dirty="0" smtClean="0">
                <a:solidFill>
                  <a:srgbClr val="FFFFFF"/>
                </a:solidFill>
              </a:rPr>
              <a:t>View Now </a:t>
            </a:r>
            <a:r>
              <a:rPr lang="en-US" sz="1300" dirty="0" smtClean="0">
                <a:solidFill>
                  <a:srgbClr val="FFFFFF"/>
                </a:solidFill>
              </a:rPr>
              <a:t>button</a:t>
            </a:r>
          </a:p>
          <a:p>
            <a:pPr fontAlgn="auto">
              <a:lnSpc>
                <a:spcPct val="130000"/>
              </a:lnSpc>
              <a:spcBef>
                <a:spcPts val="0"/>
              </a:spcBef>
              <a:spcAft>
                <a:spcPts val="0"/>
              </a:spcAft>
              <a:defRPr/>
            </a:pPr>
            <a:endParaRPr lang="en-US" sz="1300" dirty="0" smtClean="0">
              <a:solidFill>
                <a:srgbClr val="FFFFFF"/>
              </a:solidFill>
            </a:endParaRPr>
          </a:p>
          <a:p>
            <a:pPr fontAlgn="auto">
              <a:lnSpc>
                <a:spcPct val="130000"/>
              </a:lnSpc>
              <a:spcBef>
                <a:spcPts val="0"/>
              </a:spcBef>
              <a:spcAft>
                <a:spcPts val="0"/>
              </a:spcAft>
              <a:defRPr/>
            </a:pPr>
            <a:endParaRPr lang="en-US" sz="1300" dirty="0">
              <a:solidFill>
                <a:srgbClr val="FFFFFF"/>
              </a:solidFill>
              <a:latin typeface="Arial"/>
              <a:cs typeface="Arial"/>
            </a:endParaRPr>
          </a:p>
          <a:p>
            <a:pPr fontAlgn="auto">
              <a:lnSpc>
                <a:spcPct val="130000"/>
              </a:lnSpc>
              <a:spcBef>
                <a:spcPts val="0"/>
              </a:spcBef>
              <a:spcAft>
                <a:spcPts val="0"/>
              </a:spcAft>
              <a:defRPr/>
            </a:pPr>
            <a:r>
              <a:rPr lang="en-US" sz="1400" dirty="0" err="1" smtClean="0">
                <a:solidFill>
                  <a:srgbClr val="FFFFFF"/>
                </a:solidFill>
                <a:latin typeface="Arial"/>
                <a:cs typeface="Arial"/>
              </a:rPr>
              <a:t>knowledge.servicenow.com</a:t>
            </a:r>
            <a:endParaRPr lang="en-US" sz="1400" dirty="0">
              <a:solidFill>
                <a:srgbClr val="FFFFFF"/>
              </a:solidFill>
              <a:latin typeface="Arial"/>
              <a:cs typeface="Arial"/>
            </a:endParaRPr>
          </a:p>
          <a:p>
            <a:pPr marL="228600" indent="-228600" fontAlgn="auto">
              <a:lnSpc>
                <a:spcPct val="130000"/>
              </a:lnSpc>
              <a:spcBef>
                <a:spcPts val="0"/>
              </a:spcBef>
              <a:spcAft>
                <a:spcPts val="0"/>
              </a:spcAft>
              <a:buFont typeface="+mj-lt"/>
              <a:buAutoNum type="arabicPeriod"/>
              <a:defRPr/>
            </a:pPr>
            <a:endParaRPr lang="en-US" sz="1300" dirty="0">
              <a:solidFill>
                <a:srgbClr val="FFFFFF"/>
              </a:solidFill>
            </a:endParaRPr>
          </a:p>
        </p:txBody>
      </p:sp>
      <p:sp>
        <p:nvSpPr>
          <p:cNvPr id="26" name="TextBox 8"/>
          <p:cNvSpPr txBox="1">
            <a:spLocks noChangeArrowheads="1"/>
          </p:cNvSpPr>
          <p:nvPr/>
        </p:nvSpPr>
        <p:spPr bwMode="auto">
          <a:xfrm>
            <a:off x="2974256" y="1964488"/>
            <a:ext cx="6171604"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6000" b="1" dirty="0">
                <a:solidFill>
                  <a:schemeClr val="bg1"/>
                </a:solidFill>
              </a:rPr>
              <a:t>Thank You</a:t>
            </a:r>
          </a:p>
        </p:txBody>
      </p:sp>
      <p:grpSp>
        <p:nvGrpSpPr>
          <p:cNvPr id="13" name="Group 12"/>
          <p:cNvGrpSpPr/>
          <p:nvPr/>
        </p:nvGrpSpPr>
        <p:grpSpPr>
          <a:xfrm>
            <a:off x="2979991" y="383457"/>
            <a:ext cx="6166467" cy="5461820"/>
            <a:chOff x="3064385" y="383457"/>
            <a:chExt cx="6166467" cy="5461820"/>
          </a:xfrm>
        </p:grpSpPr>
        <p:cxnSp>
          <p:nvCxnSpPr>
            <p:cNvPr id="10" name="Straight Connector 9"/>
            <p:cNvCxnSpPr/>
            <p:nvPr/>
          </p:nvCxnSpPr>
          <p:spPr>
            <a:xfrm>
              <a:off x="3064385" y="383457"/>
              <a:ext cx="0" cy="5456904"/>
            </a:xfrm>
            <a:prstGeom prst="line">
              <a:avLst/>
            </a:prstGeom>
            <a:ln w="19050">
              <a:gradFill flip="none" rotWithShape="1">
                <a:gsLst>
                  <a:gs pos="50000">
                    <a:srgbClr val="A8A8A8"/>
                  </a:gs>
                  <a:gs pos="0">
                    <a:srgbClr val="141313"/>
                  </a:gs>
                  <a:gs pos="100000">
                    <a:srgbClr val="141313"/>
                  </a:gs>
                </a:gsLst>
                <a:lin ang="162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230852" y="388373"/>
              <a:ext cx="0" cy="5456904"/>
            </a:xfrm>
            <a:prstGeom prst="line">
              <a:avLst/>
            </a:prstGeom>
            <a:ln w="19050">
              <a:gradFill flip="none" rotWithShape="1">
                <a:gsLst>
                  <a:gs pos="50000">
                    <a:srgbClr val="A8A8A8"/>
                  </a:gs>
                  <a:gs pos="0">
                    <a:srgbClr val="141313"/>
                  </a:gs>
                  <a:gs pos="100000">
                    <a:srgbClr val="141313"/>
                  </a:gs>
                </a:gsLst>
                <a:lin ang="16200000" scaled="0"/>
                <a:tileRect/>
              </a:gradFill>
            </a:ln>
            <a:effectLst/>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251191" y="3235617"/>
            <a:ext cx="2398889" cy="2517868"/>
            <a:chOff x="180058" y="3408799"/>
            <a:chExt cx="2398889" cy="2517868"/>
          </a:xfrm>
        </p:grpSpPr>
        <p:pic>
          <p:nvPicPr>
            <p:cNvPr id="20" name="Picture 19"/>
            <p:cNvPicPr>
              <a:picLocks noChangeAspect="1"/>
            </p:cNvPicPr>
            <p:nvPr/>
          </p:nvPicPr>
          <p:blipFill rotWithShape="1">
            <a:blip r:embed="rId2" cstate="print">
              <a:extLst>
                <a:ext uri="{28A0092B-C50C-407E-A947-70E740481C1C}">
                  <a14:useLocalDpi xmlns:a14="http://schemas.microsoft.com/office/drawing/2010/main"/>
                </a:ext>
              </a:extLst>
            </a:blip>
            <a:srcRect t="-2"/>
            <a:stretch/>
          </p:blipFill>
          <p:spPr>
            <a:xfrm>
              <a:off x="180058" y="3408799"/>
              <a:ext cx="2398889" cy="2517867"/>
            </a:xfrm>
            <a:prstGeom prst="rect">
              <a:avLst/>
            </a:prstGeom>
          </p:spPr>
        </p:pic>
        <p:pic>
          <p:nvPicPr>
            <p:cNvPr id="21" name="Picture 4" descr="C:\Users\travis.hawthorne\AppData\Local\Microsoft\Windows\Temporary Internet Files\Content.Outlook\LJM0T2JY\IMG_0867.PNG"/>
            <p:cNvPicPr>
              <a:picLocks noChangeAspect="1" noChangeArrowheads="1"/>
            </p:cNvPicPr>
            <p:nvPr/>
          </p:nvPicPr>
          <p:blipFill rotWithShape="1">
            <a:blip r:embed="rId3" cstate="print">
              <a:alphaModFix amt="70000"/>
              <a:extLst>
                <a:ext uri="{28A0092B-C50C-407E-A947-70E740481C1C}">
                  <a14:useLocalDpi xmlns:a14="http://schemas.microsoft.com/office/drawing/2010/main"/>
                </a:ext>
              </a:extLst>
            </a:blip>
            <a:srcRect/>
            <a:stretch/>
          </p:blipFill>
          <p:spPr bwMode="auto">
            <a:xfrm>
              <a:off x="431952" y="4215711"/>
              <a:ext cx="1895099" cy="17109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travis.hawthorne\AppData\Local\Microsoft\Windows\Temporary Internet Files\Content.Outlook\LJM0T2JY\IMG_0867.PN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1681480" y="5641974"/>
              <a:ext cx="645571" cy="2000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p:cNvSpPr/>
            <p:nvPr/>
          </p:nvSpPr>
          <p:spPr>
            <a:xfrm>
              <a:off x="1664195" y="5629275"/>
              <a:ext cx="684036" cy="222250"/>
            </a:xfrm>
            <a:prstGeom prst="roundRect">
              <a:avLst/>
            </a:prstGeom>
            <a:no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FFFF"/>
                </a:solidFill>
              </a:endParaRPr>
            </a:p>
          </p:txBody>
        </p:sp>
      </p:grpSp>
      <p:sp>
        <p:nvSpPr>
          <p:cNvPr id="3" name="Footer Placeholder 2"/>
          <p:cNvSpPr>
            <a:spLocks noGrp="1"/>
          </p:cNvSpPr>
          <p:nvPr>
            <p:ph type="ftr" sz="quarter" idx="10"/>
          </p:nvPr>
        </p:nvSpPr>
        <p:spPr/>
        <p:txBody>
          <a:bodyPr/>
          <a:lstStyle/>
          <a:p>
            <a:r>
              <a:rPr lang="en-US" dirty="0" smtClean="0"/>
              <a:t>#</a:t>
            </a:r>
            <a:r>
              <a:rPr lang="en-US" dirty="0" err="1" smtClean="0"/>
              <a:t>KCreatorCon</a:t>
            </a:r>
            <a:r>
              <a:rPr lang="en-US" dirty="0" smtClean="0"/>
              <a:t>  |  @</a:t>
            </a:r>
            <a:r>
              <a:rPr lang="en-US" dirty="0" err="1" smtClean="0"/>
              <a:t>bradtilton</a:t>
            </a:r>
            <a:endParaRPr lang="en-US" dirty="0"/>
          </a:p>
        </p:txBody>
      </p:sp>
      <p:sp>
        <p:nvSpPr>
          <p:cNvPr id="16" name="Subtitle 4"/>
          <p:cNvSpPr txBox="1">
            <a:spLocks/>
          </p:cNvSpPr>
          <p:nvPr/>
        </p:nvSpPr>
        <p:spPr>
          <a:xfrm>
            <a:off x="2945951" y="3541636"/>
            <a:ext cx="6199910" cy="1913315"/>
          </a:xfrm>
          <a:prstGeom prst="rect">
            <a:avLst/>
          </a:prstGeom>
        </p:spPr>
        <p:txBody>
          <a:bodyPr numCol="2"/>
          <a:lstStyle>
            <a:lvl1pPr marL="0" indent="0" algn="l" defTabSz="457200" rtl="0" eaLnBrk="1" latinLnBrk="0" hangingPunct="1">
              <a:spcBef>
                <a:spcPts val="1200"/>
              </a:spcBef>
              <a:buClr>
                <a:schemeClr val="tx2"/>
              </a:buClr>
              <a:buFont typeface="Arial"/>
              <a:buNone/>
              <a:defRPr sz="2400" kern="1200">
                <a:solidFill>
                  <a:srgbClr val="515151"/>
                </a:solidFill>
                <a:latin typeface="+mn-lt"/>
                <a:ea typeface="+mn-ea"/>
                <a:cs typeface="+mn-cs"/>
              </a:defRPr>
            </a:lvl1pPr>
            <a:lvl2pPr marL="457200" indent="-225425" algn="l" defTabSz="457200" rtl="0" eaLnBrk="1" latinLnBrk="0" hangingPunct="1">
              <a:spcBef>
                <a:spcPts val="672"/>
              </a:spcBef>
              <a:buClr>
                <a:schemeClr val="tx2"/>
              </a:buClr>
              <a:buFont typeface="Arial"/>
              <a:buChar char="–"/>
              <a:defRPr sz="2000" kern="1200">
                <a:solidFill>
                  <a:srgbClr val="515151"/>
                </a:solidFill>
                <a:latin typeface="+mn-lt"/>
                <a:ea typeface="+mn-ea"/>
                <a:cs typeface="+mn-cs"/>
              </a:defRPr>
            </a:lvl2pPr>
            <a:lvl3pPr marL="741363" indent="-171450" algn="l" defTabSz="457200" rtl="0" eaLnBrk="1" latinLnBrk="0" hangingPunct="1">
              <a:spcBef>
                <a:spcPts val="672"/>
              </a:spcBef>
              <a:buClr>
                <a:schemeClr val="tx2"/>
              </a:buClr>
              <a:buFont typeface="Arial"/>
              <a:buChar char="•"/>
              <a:defRPr sz="1800" kern="1200">
                <a:solidFill>
                  <a:srgbClr val="515151"/>
                </a:solidFill>
                <a:latin typeface="+mn-lt"/>
                <a:ea typeface="+mn-ea"/>
                <a:cs typeface="+mn-cs"/>
              </a:defRPr>
            </a:lvl3pPr>
            <a:lvl4pPr marL="1027113" indent="-173038" algn="l" defTabSz="457200" rtl="0" eaLnBrk="1" latinLnBrk="0" hangingPunct="1">
              <a:spcBef>
                <a:spcPts val="672"/>
              </a:spcBef>
              <a:buClr>
                <a:schemeClr val="tx2"/>
              </a:buClr>
              <a:buFont typeface="Arial"/>
              <a:buChar char="–"/>
              <a:defRPr sz="1600" kern="1200">
                <a:solidFill>
                  <a:srgbClr val="515151"/>
                </a:solidFill>
                <a:latin typeface="+mn-lt"/>
                <a:ea typeface="+mn-ea"/>
                <a:cs typeface="+mn-cs"/>
              </a:defRPr>
            </a:lvl4pPr>
            <a:lvl5pPr marL="1311275" indent="-165100" algn="l" defTabSz="457200" rtl="0" eaLnBrk="1" latinLnBrk="0" hangingPunct="1">
              <a:spcBef>
                <a:spcPts val="672"/>
              </a:spcBef>
              <a:buClr>
                <a:schemeClr val="tx2"/>
              </a:buClr>
              <a:buFont typeface="Arial"/>
              <a:buChar char="»"/>
              <a:defRPr sz="1600" kern="1200">
                <a:solidFill>
                  <a:srgbClr val="5151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fontAlgn="auto">
              <a:spcAft>
                <a:spcPts val="0"/>
              </a:spcAft>
              <a:defRPr/>
            </a:pPr>
            <a:r>
              <a:rPr lang="en-US" sz="2000" b="1" dirty="0" smtClean="0">
                <a:solidFill>
                  <a:srgbClr val="FFFFFF"/>
                </a:solidFill>
              </a:rPr>
              <a:t>Brad Tilton</a:t>
            </a:r>
          </a:p>
          <a:p>
            <a:pPr algn="ctr" fontAlgn="auto">
              <a:spcAft>
                <a:spcPts val="0"/>
              </a:spcAft>
              <a:defRPr/>
            </a:pPr>
            <a:r>
              <a:rPr lang="en-US" sz="1600" i="1" dirty="0" smtClean="0">
                <a:solidFill>
                  <a:srgbClr val="FFFFFF"/>
                </a:solidFill>
              </a:rPr>
              <a:t>Sr. Implementation Specialist</a:t>
            </a:r>
          </a:p>
          <a:p>
            <a:pPr algn="ctr" fontAlgn="auto">
              <a:spcAft>
                <a:spcPts val="0"/>
              </a:spcAft>
              <a:defRPr/>
            </a:pPr>
            <a:r>
              <a:rPr lang="en-US" sz="1600" dirty="0" smtClean="0">
                <a:solidFill>
                  <a:srgbClr val="FFFFFF"/>
                </a:solidFill>
              </a:rPr>
              <a:t>Cloud Sherpas</a:t>
            </a:r>
          </a:p>
          <a:p>
            <a:pPr algn="ctr" fontAlgn="auto">
              <a:spcAft>
                <a:spcPts val="0"/>
              </a:spcAft>
              <a:defRPr/>
            </a:pPr>
            <a:r>
              <a:rPr lang="en-US" sz="1600" dirty="0" smtClean="0">
                <a:solidFill>
                  <a:srgbClr val="FFFFFF"/>
                </a:solidFill>
              </a:rPr>
              <a:t>Brad.Tilton@CloudSherpas.com</a:t>
            </a:r>
          </a:p>
          <a:p>
            <a:pPr algn="ctr" fontAlgn="auto">
              <a:spcAft>
                <a:spcPts val="0"/>
              </a:spcAft>
              <a:defRPr/>
            </a:pPr>
            <a:r>
              <a:rPr lang="en-US" sz="2000" b="1" dirty="0" smtClean="0">
                <a:solidFill>
                  <a:srgbClr val="FFFFFF"/>
                </a:solidFill>
              </a:rPr>
              <a:t>Jake Gillespie</a:t>
            </a:r>
            <a:endParaRPr lang="en-US" sz="2000" b="1" dirty="0">
              <a:solidFill>
                <a:srgbClr val="FFFFFF"/>
              </a:solidFill>
            </a:endParaRPr>
          </a:p>
          <a:p>
            <a:pPr algn="ctr" fontAlgn="auto">
              <a:spcAft>
                <a:spcPts val="0"/>
              </a:spcAft>
              <a:defRPr/>
            </a:pPr>
            <a:r>
              <a:rPr lang="en-US" sz="1600" i="1" dirty="0">
                <a:solidFill>
                  <a:srgbClr val="FFFFFF"/>
                </a:solidFill>
              </a:rPr>
              <a:t>Sr. Implementation Specialist</a:t>
            </a:r>
          </a:p>
          <a:p>
            <a:pPr algn="ctr" fontAlgn="auto">
              <a:spcAft>
                <a:spcPts val="0"/>
              </a:spcAft>
              <a:defRPr/>
            </a:pPr>
            <a:r>
              <a:rPr lang="en-US" sz="1600" dirty="0">
                <a:solidFill>
                  <a:srgbClr val="FFFFFF"/>
                </a:solidFill>
              </a:rPr>
              <a:t>Cloud Sherpas</a:t>
            </a:r>
          </a:p>
          <a:p>
            <a:pPr algn="ctr" fontAlgn="auto">
              <a:spcAft>
                <a:spcPts val="0"/>
              </a:spcAft>
              <a:defRPr/>
            </a:pPr>
            <a:r>
              <a:rPr lang="en-US" sz="1600" dirty="0" err="1" smtClean="0">
                <a:solidFill>
                  <a:srgbClr val="FFFFFF"/>
                </a:solidFill>
              </a:rPr>
              <a:t>Jake.Gillespie@CloudSherpas.com</a:t>
            </a:r>
            <a:endParaRPr lang="en-US" sz="1600" dirty="0" smtClean="0">
              <a:solidFill>
                <a:srgbClr val="FFFFFF"/>
              </a:solidFill>
            </a:endParaRPr>
          </a:p>
          <a:p>
            <a:pPr algn="ctr" fontAlgn="auto">
              <a:spcAft>
                <a:spcPts val="0"/>
              </a:spcAft>
              <a:defRPr/>
            </a:pPr>
            <a:endParaRPr lang="en-US" sz="1800" dirty="0">
              <a:solidFill>
                <a:srgbClr val="FFFFFF"/>
              </a:solidFill>
            </a:endParaRPr>
          </a:p>
        </p:txBody>
      </p:sp>
    </p:spTree>
    <p:extLst>
      <p:ext uri="{BB962C8B-B14F-4D97-AF65-F5344CB8AC3E}">
        <p14:creationId xmlns:p14="http://schemas.microsoft.com/office/powerpoint/2010/main" val="337024901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Building a Killer UX</a:t>
            </a:r>
            <a:endParaRPr dirty="0">
              <a:latin typeface="Calibri" charset="0"/>
            </a:endParaRPr>
          </a:p>
        </p:txBody>
      </p:sp>
      <p:sp>
        <p:nvSpPr>
          <p:cNvPr id="2" name="Content Placeholder 1"/>
          <p:cNvSpPr>
            <a:spLocks noGrp="1"/>
          </p:cNvSpPr>
          <p:nvPr>
            <p:ph idx="1"/>
          </p:nvPr>
        </p:nvSpPr>
        <p:spPr>
          <a:xfrm>
            <a:off x="573024" y="1166803"/>
            <a:ext cx="7080843" cy="4525963"/>
          </a:xfrm>
        </p:spPr>
        <p:txBody>
          <a:bodyPr/>
          <a:lstStyle/>
          <a:p>
            <a:pPr marL="152400" indent="0">
              <a:buNone/>
            </a:pPr>
            <a:r>
              <a:rPr lang="en-US" dirty="0"/>
              <a:t>Learn how to go beyond the standard ServiceNow user interface using AngularJS and Bootstrap. </a:t>
            </a:r>
            <a:endParaRPr lang="en-US" dirty="0" smtClean="0"/>
          </a:p>
          <a:p>
            <a:pPr marL="152400" indent="0">
              <a:buNone/>
            </a:pPr>
            <a:endParaRPr lang="en-US" sz="800" dirty="0"/>
          </a:p>
          <a:p>
            <a:pPr marL="152400" indent="0">
              <a:buNone/>
            </a:pPr>
            <a:r>
              <a:rPr lang="en-US" dirty="0"/>
              <a:t>In this session you will start with a simple, custom, scoped </a:t>
            </a:r>
            <a:r>
              <a:rPr lang="en-US" dirty="0" err="1"/>
              <a:t>ToDo</a:t>
            </a:r>
            <a:r>
              <a:rPr lang="en-US" dirty="0"/>
              <a:t> app built on </a:t>
            </a:r>
            <a:r>
              <a:rPr lang="en-US" dirty="0" err="1"/>
              <a:t>ServiceNow’s</a:t>
            </a:r>
            <a:r>
              <a:rPr lang="en-US" dirty="0"/>
              <a:t> Fuji release. </a:t>
            </a:r>
            <a:endParaRPr lang="en-US" dirty="0" smtClean="0"/>
          </a:p>
          <a:p>
            <a:pPr marL="152400" indent="0">
              <a:buNone/>
            </a:pPr>
            <a:endParaRPr lang="en-US" sz="800" dirty="0"/>
          </a:p>
          <a:p>
            <a:pPr marL="152400" indent="0">
              <a:buNone/>
            </a:pPr>
            <a:r>
              <a:rPr lang="en-US" dirty="0"/>
              <a:t>You’ll use AngularJS and Bootstrap to add custom UI controls to create a one page app optimized for mobile where you can add new </a:t>
            </a:r>
            <a:r>
              <a:rPr lang="en-US" dirty="0" err="1"/>
              <a:t>ToDos</a:t>
            </a:r>
            <a:r>
              <a:rPr lang="en-US" dirty="0"/>
              <a:t>, complete </a:t>
            </a:r>
            <a:r>
              <a:rPr lang="en-US" dirty="0" err="1"/>
              <a:t>ToDos</a:t>
            </a:r>
            <a:r>
              <a:rPr lang="en-US" dirty="0"/>
              <a:t>, and perform other actions without refreshing or navigating away from the page.</a:t>
            </a:r>
          </a:p>
          <a:p>
            <a:pPr marL="0" indent="0">
              <a:buNone/>
            </a:pPr>
            <a:endParaRPr lang="en-US" dirty="0"/>
          </a:p>
        </p:txBody>
      </p:sp>
      <p:pic>
        <p:nvPicPr>
          <p:cNvPr id="8" name="Picture 7" descr="AngularJS-Shield-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928" y="996733"/>
            <a:ext cx="2492123" cy="2641850"/>
          </a:xfrm>
          <a:prstGeom prst="rect">
            <a:avLst/>
          </a:prstGeom>
        </p:spPr>
      </p:pic>
      <p:pic>
        <p:nvPicPr>
          <p:cNvPr id="9" name="Picture 8" descr="bootstr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021" y="3153864"/>
            <a:ext cx="2669029" cy="2647591"/>
          </a:xfrm>
          <a:prstGeom prst="rect">
            <a:avLst/>
          </a:prstGeom>
        </p:spPr>
      </p:pic>
      <p:sp>
        <p:nvSpPr>
          <p:cNvPr id="4" name="Footer Placeholder 3"/>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682901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
        <p:nvSpPr>
          <p:cNvPr id="3" name="Text Placeholder 2"/>
          <p:cNvSpPr>
            <a:spLocks noGrp="1"/>
          </p:cNvSpPr>
          <p:nvPr>
            <p:ph type="body" sz="quarter" idx="11"/>
          </p:nvPr>
        </p:nvSpPr>
        <p:spPr/>
        <p:txBody>
          <a:bodyPr/>
          <a:lstStyle/>
          <a:p>
            <a:pPr lvl="0"/>
            <a:r>
              <a:rPr lang="en-US" dirty="0">
                <a:solidFill>
                  <a:schemeClr val="dk1"/>
                </a:solidFill>
                <a:ea typeface="Calibri"/>
                <a:cs typeface="Calibri"/>
                <a:sym typeface="Calibri"/>
              </a:rPr>
              <a:t>Why Build a Custom Interface</a:t>
            </a:r>
            <a:r>
              <a:rPr lang="en-US" dirty="0" smtClean="0">
                <a:solidFill>
                  <a:schemeClr val="dk1"/>
                </a:solidFill>
                <a:ea typeface="Calibri"/>
                <a:cs typeface="Calibri"/>
                <a:sym typeface="Calibri"/>
              </a:rPr>
              <a:t>?</a:t>
            </a:r>
            <a:endParaRPr lang="en-US" dirty="0">
              <a:solidFill>
                <a:schemeClr val="dk1"/>
              </a:solidFill>
              <a:ea typeface="Calibri"/>
              <a:cs typeface="Calibri"/>
              <a:sym typeface="Calibri"/>
            </a:endParaRPr>
          </a:p>
        </p:txBody>
      </p:sp>
      <p:sp>
        <p:nvSpPr>
          <p:cNvPr id="4" name="Text Placeholder 3"/>
          <p:cNvSpPr>
            <a:spLocks noGrp="1"/>
          </p:cNvSpPr>
          <p:nvPr>
            <p:ph type="body" sz="quarter" idx="12"/>
          </p:nvPr>
        </p:nvSpPr>
        <p:spPr/>
        <p:txBody>
          <a:bodyPr/>
          <a:lstStyle/>
          <a:p>
            <a:pPr lvl="0"/>
            <a:r>
              <a:rPr lang="en-US" dirty="0">
                <a:solidFill>
                  <a:schemeClr val="dk1"/>
                </a:solidFill>
                <a:ea typeface="Calibri"/>
                <a:cs typeface="Calibri"/>
                <a:sym typeface="Calibri"/>
              </a:rPr>
              <a:t>Intro to Bootstrap/</a:t>
            </a:r>
            <a:r>
              <a:rPr lang="en-US" dirty="0" smtClean="0">
                <a:solidFill>
                  <a:schemeClr val="dk1"/>
                </a:solidFill>
                <a:ea typeface="Calibri"/>
                <a:cs typeface="Calibri"/>
                <a:sym typeface="Calibri"/>
              </a:rPr>
              <a:t>AngularJS</a:t>
            </a:r>
            <a:endParaRPr lang="en-US" dirty="0">
              <a:solidFill>
                <a:schemeClr val="dk1"/>
              </a:solidFill>
              <a:ea typeface="Calibri"/>
              <a:cs typeface="Calibri"/>
              <a:sym typeface="Calibri"/>
            </a:endParaRPr>
          </a:p>
        </p:txBody>
      </p:sp>
      <p:sp>
        <p:nvSpPr>
          <p:cNvPr id="5" name="Text Placeholder 4"/>
          <p:cNvSpPr>
            <a:spLocks noGrp="1"/>
          </p:cNvSpPr>
          <p:nvPr>
            <p:ph type="body" sz="quarter" idx="13"/>
          </p:nvPr>
        </p:nvSpPr>
        <p:spPr/>
        <p:txBody>
          <a:bodyPr/>
          <a:lstStyle/>
          <a:p>
            <a:r>
              <a:rPr lang="en-US" dirty="0" smtClean="0"/>
              <a:t>Demo/Labs</a:t>
            </a:r>
            <a:endParaRPr lang="en-US" dirty="0"/>
          </a:p>
        </p:txBody>
      </p:sp>
      <p:sp>
        <p:nvSpPr>
          <p:cNvPr id="6" name="Text Placeholder 5"/>
          <p:cNvSpPr>
            <a:spLocks noGrp="1"/>
          </p:cNvSpPr>
          <p:nvPr>
            <p:ph type="body" sz="quarter" idx="14"/>
          </p:nvPr>
        </p:nvSpPr>
        <p:spPr/>
        <p:txBody>
          <a:bodyPr/>
          <a:lstStyle/>
          <a:p>
            <a:r>
              <a:rPr lang="en-US" dirty="0" smtClean="0"/>
              <a:t>Conclusion</a:t>
            </a:r>
            <a:endParaRPr lang="en-US" dirty="0"/>
          </a:p>
        </p:txBody>
      </p:sp>
      <p:sp>
        <p:nvSpPr>
          <p:cNvPr id="18438" name="Title 1"/>
          <p:cNvSpPr txBox="1">
            <a:spLocks/>
          </p:cNvSpPr>
          <p:nvPr/>
        </p:nvSpPr>
        <p:spPr bwMode="gray">
          <a:xfrm>
            <a:off x="536575" y="133350"/>
            <a:ext cx="10972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ct val="85000"/>
              </a:lnSpc>
            </a:pPr>
            <a:r>
              <a:rPr lang="en-US" sz="2800" b="1" dirty="0">
                <a:solidFill>
                  <a:srgbClr val="515151"/>
                </a:solidFill>
              </a:rPr>
              <a:t>Agenda</a:t>
            </a:r>
          </a:p>
        </p:txBody>
      </p:sp>
      <p:sp>
        <p:nvSpPr>
          <p:cNvPr id="8" name="Footer Placeholder 7"/>
          <p:cNvSpPr>
            <a:spLocks noGrp="1"/>
          </p:cNvSpPr>
          <p:nvPr>
            <p:ph type="ftr" sz="quarter" idx="15"/>
          </p:nvPr>
        </p:nvSpPr>
        <p:spPr/>
        <p:txBody>
          <a:bodyPr/>
          <a:lstStyle/>
          <a:p>
            <a:r>
              <a:rPr lang="en-US" smtClean="0"/>
              <a:t>#KCreatorCon  |  @bradtilton</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3"/>
          <p:cNvSpPr>
            <a:spLocks noGrp="1"/>
          </p:cNvSpPr>
          <p:nvPr>
            <p:ph type="body" sz="quarter" idx="10"/>
          </p:nvPr>
        </p:nvSpPr>
        <p:spPr>
          <a:xfrm>
            <a:off x="3110975" y="2766864"/>
            <a:ext cx="6553725" cy="624036"/>
          </a:xfrm>
        </p:spPr>
        <p:txBody>
          <a:bodyPr/>
          <a:lstStyle/>
          <a:p>
            <a:pPr eaLnBrk="1" hangingPunct="1">
              <a:spcBef>
                <a:spcPct val="0"/>
              </a:spcBef>
              <a:buFont typeface="Arial" charset="0"/>
              <a:buNone/>
            </a:pPr>
            <a:r>
              <a:rPr lang="en-US" dirty="0" smtClean="0">
                <a:latin typeface="Calibri" charset="0"/>
              </a:rPr>
              <a:t>Demo</a:t>
            </a:r>
          </a:p>
        </p:txBody>
      </p:sp>
      <p:sp>
        <p:nvSpPr>
          <p:cNvPr id="4" name="Footer Placeholder 3"/>
          <p:cNvSpPr>
            <a:spLocks noGrp="1"/>
          </p:cNvSpPr>
          <p:nvPr>
            <p:ph type="ftr" sz="quarter" idx="3"/>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22010075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Speaker Intros – Brad Tilton</a:t>
            </a:r>
            <a:endParaRPr dirty="0">
              <a:latin typeface="Calibri" charset="0"/>
            </a:endParaRPr>
          </a:p>
        </p:txBody>
      </p:sp>
      <p:sp>
        <p:nvSpPr>
          <p:cNvPr id="34818" name="Content Placeholder 2"/>
          <p:cNvSpPr>
            <a:spLocks noGrp="1"/>
          </p:cNvSpPr>
          <p:nvPr>
            <p:ph idx="1"/>
          </p:nvPr>
        </p:nvSpPr>
        <p:spPr>
          <a:xfrm>
            <a:off x="573087" y="1143001"/>
            <a:ext cx="11195580" cy="4770438"/>
          </a:xfrm>
        </p:spPr>
        <p:txBody>
          <a:bodyPr/>
          <a:lstStyle/>
          <a:p>
            <a:pPr lvl="0">
              <a:lnSpc>
                <a:spcPct val="90000"/>
              </a:lnSpc>
              <a:spcBef>
                <a:spcPts val="0"/>
              </a:spcBef>
              <a:spcAft>
                <a:spcPts val="500"/>
              </a:spcAft>
              <a:buNone/>
            </a:pPr>
            <a:r>
              <a:rPr lang="en-US" sz="2000" b="1" dirty="0">
                <a:solidFill>
                  <a:srgbClr val="5F6062"/>
                </a:solidFill>
                <a:ea typeface="Calibri"/>
                <a:cs typeface="Calibri"/>
                <a:sym typeface="Calibri"/>
              </a:rPr>
              <a:t>Title</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Senior </a:t>
            </a:r>
            <a:r>
              <a:rPr lang="en-US" sz="2000" dirty="0">
                <a:ea typeface="Calibri"/>
                <a:cs typeface="Calibri"/>
                <a:sym typeface="Calibri"/>
              </a:rPr>
              <a:t>Implementation and Training Specialist, Cloud </a:t>
            </a:r>
            <a:r>
              <a:rPr lang="en-US" sz="2000" dirty="0" smtClean="0">
                <a:ea typeface="Calibri"/>
                <a:cs typeface="Calibri"/>
                <a:sym typeface="Calibri"/>
              </a:rPr>
              <a:t>Sherpas </a:t>
            </a:r>
            <a:r>
              <a:rPr lang="en-US" sz="2000" dirty="0">
                <a:ea typeface="Calibri"/>
                <a:cs typeface="Calibri"/>
                <a:sym typeface="Calibri"/>
              </a:rPr>
              <a:t>- ServiceNow Master Partner</a:t>
            </a:r>
            <a:br>
              <a:rPr lang="en-US" sz="2000" dirty="0">
                <a:ea typeface="Calibri"/>
                <a:cs typeface="Calibri"/>
                <a:sym typeface="Calibri"/>
              </a:rPr>
            </a:b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Accomplishments</a:t>
            </a:r>
            <a:r>
              <a:rPr lang="en-US" sz="2000" dirty="0">
                <a:ea typeface="Calibri"/>
                <a:cs typeface="Calibri"/>
                <a:sym typeface="Calibri"/>
              </a:rPr>
              <a:t>: </a:t>
            </a:r>
          </a:p>
          <a:p>
            <a:pPr lvl="0">
              <a:lnSpc>
                <a:spcPct val="90000"/>
              </a:lnSpc>
              <a:spcBef>
                <a:spcPts val="0"/>
              </a:spcBef>
              <a:spcAft>
                <a:spcPts val="500"/>
              </a:spcAft>
              <a:buNone/>
            </a:pPr>
            <a:r>
              <a:rPr lang="en-US" sz="2000" dirty="0" smtClean="0">
                <a:ea typeface="Calibri"/>
                <a:cs typeface="Calibri"/>
                <a:sym typeface="Calibri"/>
              </a:rPr>
              <a:t>6+</a:t>
            </a:r>
            <a:r>
              <a:rPr lang="en-US" sz="2000" dirty="0" smtClean="0">
                <a:ea typeface="Calibri"/>
                <a:cs typeface="Calibri"/>
                <a:sym typeface="Calibri"/>
              </a:rPr>
              <a:t> </a:t>
            </a:r>
            <a:r>
              <a:rPr lang="en-US" sz="2000" dirty="0">
                <a:ea typeface="Calibri"/>
                <a:cs typeface="Calibri"/>
                <a:sym typeface="Calibri"/>
              </a:rPr>
              <a:t>Years developing on the ServiceNow platform. Community MVP. </a:t>
            </a:r>
          </a:p>
          <a:p>
            <a:pPr lvl="0">
              <a:lnSpc>
                <a:spcPct val="90000"/>
              </a:lnSpc>
              <a:spcBef>
                <a:spcPts val="0"/>
              </a:spcBef>
              <a:spcAft>
                <a:spcPts val="500"/>
              </a:spcAft>
              <a:buNone/>
            </a:pP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Education/Certifications</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ServiceNow </a:t>
            </a:r>
            <a:r>
              <a:rPr lang="en-US" sz="2000" dirty="0">
                <a:ea typeface="Calibri"/>
                <a:cs typeface="Calibri"/>
                <a:sym typeface="Calibri"/>
              </a:rPr>
              <a:t>Certified </a:t>
            </a:r>
            <a:r>
              <a:rPr lang="en-US" sz="2000" dirty="0" smtClean="0">
                <a:ea typeface="Calibri"/>
                <a:cs typeface="Calibri"/>
                <a:sym typeface="Calibri"/>
              </a:rPr>
              <a:t>Instructor, Administrator, Implementation </a:t>
            </a:r>
            <a:r>
              <a:rPr lang="en-US" sz="2000" dirty="0" smtClean="0">
                <a:ea typeface="Calibri"/>
                <a:cs typeface="Calibri"/>
                <a:sym typeface="Calibri"/>
              </a:rPr>
              <a:t>Specialist</a:t>
            </a:r>
            <a:r>
              <a:rPr lang="en-US" sz="2000" dirty="0" smtClean="0">
                <a:ea typeface="Calibri"/>
                <a:cs typeface="Calibri"/>
                <a:sym typeface="Calibri"/>
              </a:rPr>
              <a:t>, and Developer.  Author on</a:t>
            </a:r>
          </a:p>
          <a:p>
            <a:pPr lvl="0">
              <a:lnSpc>
                <a:spcPct val="90000"/>
              </a:lnSpc>
              <a:spcBef>
                <a:spcPts val="0"/>
              </a:spcBef>
              <a:spcAft>
                <a:spcPts val="500"/>
              </a:spcAft>
              <a:buNone/>
            </a:pPr>
            <a:r>
              <a:rPr lang="en-US" sz="2000" dirty="0" smtClean="0">
                <a:ea typeface="Calibri"/>
                <a:cs typeface="Calibri"/>
                <a:sym typeface="Calibri"/>
              </a:rPr>
              <a:t>ServiceNow Community  </a:t>
            </a:r>
            <a:r>
              <a:rPr lang="en-US" sz="2000" dirty="0" smtClean="0">
                <a:ea typeface="Calibri"/>
                <a:cs typeface="Calibri"/>
                <a:sym typeface="Calibri"/>
              </a:rPr>
              <a:t>and Cloud </a:t>
            </a:r>
            <a:r>
              <a:rPr lang="en-US" sz="2000" dirty="0" err="1" smtClean="0">
                <a:ea typeface="Calibri"/>
                <a:cs typeface="Calibri"/>
                <a:sym typeface="Calibri"/>
              </a:rPr>
              <a:t>Sherpas</a:t>
            </a:r>
            <a:r>
              <a:rPr lang="en-US" sz="2000" dirty="0" smtClean="0">
                <a:ea typeface="Calibri"/>
                <a:cs typeface="Calibri"/>
                <a:sym typeface="Calibri"/>
              </a:rPr>
              <a:t> </a:t>
            </a:r>
            <a:r>
              <a:rPr lang="en-US" sz="2000" dirty="0" smtClean="0">
                <a:ea typeface="Calibri"/>
                <a:cs typeface="Calibri"/>
                <a:sym typeface="Calibri"/>
              </a:rPr>
              <a:t>Blogs</a:t>
            </a:r>
            <a:endParaRPr lang="en-US" sz="2000" dirty="0" smtClean="0">
              <a:ea typeface="Calibri"/>
              <a:cs typeface="Calibri"/>
              <a:sym typeface="Calibri"/>
            </a:endParaRPr>
          </a:p>
          <a:p>
            <a:pPr lvl="0">
              <a:lnSpc>
                <a:spcPct val="90000"/>
              </a:lnSpc>
              <a:spcBef>
                <a:spcPts val="0"/>
              </a:spcBef>
              <a:spcAft>
                <a:spcPts val="500"/>
              </a:spcAft>
              <a:buNone/>
            </a:pP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Contact</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Brad.Tilton@CloudSherpas.com</a:t>
            </a:r>
          </a:p>
          <a:p>
            <a:pPr lvl="0">
              <a:lnSpc>
                <a:spcPct val="90000"/>
              </a:lnSpc>
              <a:spcBef>
                <a:spcPts val="0"/>
              </a:spcBef>
              <a:spcAft>
                <a:spcPts val="500"/>
              </a:spcAft>
              <a:buNone/>
            </a:pPr>
            <a:r>
              <a:rPr lang="en-US" sz="2000" dirty="0" smtClean="0">
                <a:ea typeface="Calibri"/>
                <a:cs typeface="Calibri"/>
                <a:sym typeface="Calibri"/>
              </a:rPr>
              <a:t>twitter.com/</a:t>
            </a:r>
            <a:r>
              <a:rPr lang="en-US" sz="2000" dirty="0" err="1" smtClean="0">
                <a:ea typeface="Calibri"/>
                <a:cs typeface="Calibri"/>
                <a:sym typeface="Calibri"/>
              </a:rPr>
              <a:t>bradtilton</a:t>
            </a:r>
            <a:endParaRPr lang="en-US" sz="2000" dirty="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linkedin.com/in/</a:t>
            </a:r>
            <a:r>
              <a:rPr lang="en-US" sz="2000" dirty="0" err="1" smtClean="0">
                <a:ea typeface="Calibri"/>
                <a:cs typeface="Calibri"/>
                <a:sym typeface="Calibri"/>
              </a:rPr>
              <a:t>bradtilton</a:t>
            </a:r>
            <a:endParaRPr lang="en-US" sz="2000" dirty="0">
              <a:ea typeface="Calibri"/>
              <a:cs typeface="Calibri"/>
              <a:sym typeface="Calibri"/>
            </a:endParaRPr>
          </a:p>
          <a:p>
            <a:pPr marL="0" indent="0" eaLnBrk="1" hangingPunct="1">
              <a:lnSpc>
                <a:spcPct val="90000"/>
              </a:lnSpc>
              <a:buNone/>
            </a:pPr>
            <a:endParaRPr sz="2000" dirty="0">
              <a:latin typeface="Calibri" charset="0"/>
            </a:endParaRPr>
          </a:p>
        </p:txBody>
      </p:sp>
      <p:sp>
        <p:nvSpPr>
          <p:cNvPr id="3" name="Footer Placeholder 2"/>
          <p:cNvSpPr>
            <a:spLocks noGrp="1"/>
          </p:cNvSpPr>
          <p:nvPr>
            <p:ph type="ftr" sz="quarter" idx="14"/>
          </p:nvPr>
        </p:nvSpPr>
        <p:spPr/>
        <p:txBody>
          <a:bodyPr/>
          <a:lstStyle/>
          <a:p>
            <a:r>
              <a:rPr lang="en-US" smtClean="0"/>
              <a:t>#KCreatorCon  |  @bradtilton</a:t>
            </a:r>
            <a:endParaRPr lang="en-US" dirty="0"/>
          </a:p>
        </p:txBody>
      </p:sp>
      <p:pic>
        <p:nvPicPr>
          <p:cNvPr id="4" name="Picture 3"/>
          <p:cNvPicPr>
            <a:picLocks noChangeAspect="1"/>
          </p:cNvPicPr>
          <p:nvPr/>
        </p:nvPicPr>
        <p:blipFill>
          <a:blip r:embed="rId2"/>
          <a:stretch>
            <a:fillRect/>
          </a:stretch>
        </p:blipFill>
        <p:spPr>
          <a:xfrm>
            <a:off x="7772421" y="2396066"/>
            <a:ext cx="914400" cy="914400"/>
          </a:xfrm>
          <a:prstGeom prst="rect">
            <a:avLst/>
          </a:prstGeom>
        </p:spPr>
      </p:pic>
    </p:spTree>
    <p:extLst>
      <p:ext uri="{BB962C8B-B14F-4D97-AF65-F5344CB8AC3E}">
        <p14:creationId xmlns:p14="http://schemas.microsoft.com/office/powerpoint/2010/main" val="27382820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Speaker Intros – </a:t>
            </a:r>
            <a:r>
              <a:rPr lang="en-US" dirty="0" smtClean="0">
                <a:latin typeface="Calibri" charset="0"/>
              </a:rPr>
              <a:t>Jake Gillespie</a:t>
            </a:r>
            <a:endParaRPr dirty="0">
              <a:latin typeface="Calibri" charset="0"/>
            </a:endParaRPr>
          </a:p>
        </p:txBody>
      </p:sp>
      <p:sp>
        <p:nvSpPr>
          <p:cNvPr id="34818" name="Content Placeholder 2"/>
          <p:cNvSpPr>
            <a:spLocks noGrp="1"/>
          </p:cNvSpPr>
          <p:nvPr>
            <p:ph idx="1"/>
          </p:nvPr>
        </p:nvSpPr>
        <p:spPr>
          <a:xfrm>
            <a:off x="573087" y="1143001"/>
            <a:ext cx="11195580" cy="4770438"/>
          </a:xfrm>
        </p:spPr>
        <p:txBody>
          <a:bodyPr/>
          <a:lstStyle/>
          <a:p>
            <a:pPr lvl="0">
              <a:lnSpc>
                <a:spcPct val="90000"/>
              </a:lnSpc>
              <a:spcBef>
                <a:spcPts val="0"/>
              </a:spcBef>
              <a:spcAft>
                <a:spcPts val="500"/>
              </a:spcAft>
              <a:buNone/>
            </a:pPr>
            <a:r>
              <a:rPr lang="en-US" sz="2000" b="1" dirty="0">
                <a:solidFill>
                  <a:srgbClr val="5F6062"/>
                </a:solidFill>
                <a:ea typeface="Calibri"/>
                <a:cs typeface="Calibri"/>
                <a:sym typeface="Calibri"/>
              </a:rPr>
              <a:t>Title</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Senior </a:t>
            </a:r>
            <a:r>
              <a:rPr lang="en-US" sz="2000" dirty="0">
                <a:ea typeface="Calibri"/>
                <a:cs typeface="Calibri"/>
                <a:sym typeface="Calibri"/>
              </a:rPr>
              <a:t>Implementation </a:t>
            </a:r>
            <a:r>
              <a:rPr lang="en-US" sz="2000" dirty="0" smtClean="0">
                <a:ea typeface="Calibri"/>
                <a:cs typeface="Calibri"/>
                <a:sym typeface="Calibri"/>
              </a:rPr>
              <a:t> Specialist</a:t>
            </a:r>
            <a:r>
              <a:rPr lang="en-US" sz="2000" dirty="0">
                <a:ea typeface="Calibri"/>
                <a:cs typeface="Calibri"/>
                <a:sym typeface="Calibri"/>
              </a:rPr>
              <a:t>, Cloud </a:t>
            </a:r>
            <a:r>
              <a:rPr lang="en-US" sz="2000" dirty="0" smtClean="0">
                <a:ea typeface="Calibri"/>
                <a:cs typeface="Calibri"/>
                <a:sym typeface="Calibri"/>
              </a:rPr>
              <a:t>Sherpas </a:t>
            </a:r>
            <a:r>
              <a:rPr lang="en-US" sz="2000" dirty="0">
                <a:ea typeface="Calibri"/>
                <a:cs typeface="Calibri"/>
                <a:sym typeface="Calibri"/>
              </a:rPr>
              <a:t>- ServiceNow Master Partner</a:t>
            </a:r>
            <a:br>
              <a:rPr lang="en-US" sz="2000" dirty="0">
                <a:ea typeface="Calibri"/>
                <a:cs typeface="Calibri"/>
                <a:sym typeface="Calibri"/>
              </a:rPr>
            </a:b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Accomplishments</a:t>
            </a:r>
            <a:r>
              <a:rPr lang="en-US" sz="2000" dirty="0">
                <a:ea typeface="Calibri"/>
                <a:cs typeface="Calibri"/>
                <a:sym typeface="Calibri"/>
              </a:rPr>
              <a:t>: </a:t>
            </a:r>
          </a:p>
          <a:p>
            <a:pPr lvl="0">
              <a:lnSpc>
                <a:spcPct val="90000"/>
              </a:lnSpc>
              <a:spcBef>
                <a:spcPts val="0"/>
              </a:spcBef>
              <a:spcAft>
                <a:spcPts val="500"/>
              </a:spcAft>
              <a:buNone/>
            </a:pPr>
            <a:r>
              <a:rPr lang="en-US" sz="2000" dirty="0">
                <a:ea typeface="Calibri"/>
                <a:cs typeface="Calibri"/>
                <a:sym typeface="Calibri"/>
              </a:rPr>
              <a:t>4</a:t>
            </a:r>
            <a:r>
              <a:rPr lang="en-US" sz="2000" dirty="0" smtClean="0">
                <a:ea typeface="Calibri"/>
                <a:cs typeface="Calibri"/>
                <a:sym typeface="Calibri"/>
              </a:rPr>
              <a:t>+</a:t>
            </a:r>
            <a:r>
              <a:rPr lang="en-US" sz="2000" dirty="0" smtClean="0">
                <a:ea typeface="Calibri"/>
                <a:cs typeface="Calibri"/>
                <a:sym typeface="Calibri"/>
              </a:rPr>
              <a:t> </a:t>
            </a:r>
            <a:r>
              <a:rPr lang="en-US" sz="2000" dirty="0">
                <a:ea typeface="Calibri"/>
                <a:cs typeface="Calibri"/>
                <a:sym typeface="Calibri"/>
              </a:rPr>
              <a:t>Years developing on the ServiceNow platform</a:t>
            </a:r>
            <a:r>
              <a:rPr lang="en-US" sz="2000" dirty="0" smtClean="0">
                <a:ea typeface="Calibri"/>
                <a:cs typeface="Calibri"/>
                <a:sym typeface="Calibri"/>
              </a:rPr>
              <a:t>.</a:t>
            </a:r>
            <a:endParaRPr lang="en-US" sz="2000" dirty="0">
              <a:ea typeface="Calibri"/>
              <a:cs typeface="Calibri"/>
              <a:sym typeface="Calibri"/>
            </a:endParaRPr>
          </a:p>
          <a:p>
            <a:pPr lvl="0">
              <a:lnSpc>
                <a:spcPct val="90000"/>
              </a:lnSpc>
              <a:spcBef>
                <a:spcPts val="0"/>
              </a:spcBef>
              <a:spcAft>
                <a:spcPts val="500"/>
              </a:spcAft>
              <a:buNone/>
            </a:pP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Education/Certifications</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ServiceNow </a:t>
            </a:r>
            <a:r>
              <a:rPr lang="en-US" sz="2000" dirty="0">
                <a:ea typeface="Calibri"/>
                <a:cs typeface="Calibri"/>
                <a:sym typeface="Calibri"/>
              </a:rPr>
              <a:t>Certified </a:t>
            </a:r>
            <a:r>
              <a:rPr lang="en-US" sz="2000" dirty="0" smtClean="0">
                <a:ea typeface="Calibri"/>
                <a:cs typeface="Calibri"/>
                <a:sym typeface="Calibri"/>
              </a:rPr>
              <a:t>Instructor, Administrator, Implementation </a:t>
            </a:r>
            <a:r>
              <a:rPr lang="en-US" sz="2000" dirty="0" smtClean="0">
                <a:ea typeface="Calibri"/>
                <a:cs typeface="Calibri"/>
                <a:sym typeface="Calibri"/>
              </a:rPr>
              <a:t>Specialist</a:t>
            </a:r>
            <a:r>
              <a:rPr lang="en-US" sz="2000" dirty="0" smtClean="0">
                <a:ea typeface="Calibri"/>
                <a:cs typeface="Calibri"/>
                <a:sym typeface="Calibri"/>
              </a:rPr>
              <a:t>, and Developer</a:t>
            </a:r>
            <a:r>
              <a:rPr lang="en-US" sz="2000" dirty="0">
                <a:ea typeface="Calibri"/>
                <a:cs typeface="Calibri"/>
                <a:sym typeface="Calibri"/>
              </a:rPr>
              <a:t>. Bachelor </a:t>
            </a:r>
            <a:r>
              <a:rPr lang="en-US" sz="2000" dirty="0" smtClean="0">
                <a:ea typeface="Calibri"/>
                <a:cs typeface="Calibri"/>
                <a:sym typeface="Calibri"/>
              </a:rPr>
              <a:t>degree</a:t>
            </a:r>
          </a:p>
          <a:p>
            <a:pPr lvl="0">
              <a:lnSpc>
                <a:spcPct val="90000"/>
              </a:lnSpc>
              <a:spcBef>
                <a:spcPts val="0"/>
              </a:spcBef>
              <a:spcAft>
                <a:spcPts val="500"/>
              </a:spcAft>
              <a:buNone/>
            </a:pPr>
            <a:r>
              <a:rPr lang="en-US" sz="2000" dirty="0" smtClean="0">
                <a:ea typeface="Calibri"/>
                <a:cs typeface="Calibri"/>
                <a:sym typeface="Calibri"/>
              </a:rPr>
              <a:t>in </a:t>
            </a:r>
            <a:r>
              <a:rPr lang="en-US" sz="2000" dirty="0">
                <a:ea typeface="Calibri"/>
                <a:cs typeface="Calibri"/>
                <a:sym typeface="Calibri"/>
              </a:rPr>
              <a:t>Engineering Technology (Computer Systems</a:t>
            </a:r>
            <a:r>
              <a:rPr lang="en-US" sz="2000" dirty="0" smtClean="0">
                <a:ea typeface="Calibri"/>
                <a:cs typeface="Calibri"/>
                <a:sym typeface="Calibri"/>
              </a:rPr>
              <a:t>).</a:t>
            </a:r>
          </a:p>
          <a:p>
            <a:pPr lvl="0">
              <a:lnSpc>
                <a:spcPct val="90000"/>
              </a:lnSpc>
              <a:spcBef>
                <a:spcPts val="0"/>
              </a:spcBef>
              <a:spcAft>
                <a:spcPts val="500"/>
              </a:spcAft>
              <a:buNone/>
            </a:pPr>
            <a:endParaRPr lang="en-US" sz="2000" dirty="0">
              <a:ea typeface="Calibri"/>
              <a:cs typeface="Calibri"/>
              <a:sym typeface="Calibri"/>
            </a:endParaRPr>
          </a:p>
          <a:p>
            <a:pPr lvl="0">
              <a:lnSpc>
                <a:spcPct val="90000"/>
              </a:lnSpc>
              <a:spcBef>
                <a:spcPts val="0"/>
              </a:spcBef>
              <a:spcAft>
                <a:spcPts val="500"/>
              </a:spcAft>
              <a:buNone/>
            </a:pPr>
            <a:r>
              <a:rPr lang="en-US" sz="2000" b="1" dirty="0">
                <a:solidFill>
                  <a:srgbClr val="5F6062"/>
                </a:solidFill>
                <a:ea typeface="Calibri"/>
                <a:cs typeface="Calibri"/>
                <a:sym typeface="Calibri"/>
              </a:rPr>
              <a:t>Contact</a:t>
            </a:r>
            <a:r>
              <a:rPr lang="en-US" sz="2000" dirty="0">
                <a:ea typeface="Calibri"/>
                <a:cs typeface="Calibri"/>
                <a:sym typeface="Calibri"/>
              </a:rPr>
              <a:t>:  </a:t>
            </a:r>
            <a:endParaRPr lang="en-US" sz="2000" dirty="0" smtClean="0">
              <a:ea typeface="Calibri"/>
              <a:cs typeface="Calibri"/>
              <a:sym typeface="Calibri"/>
            </a:endParaRPr>
          </a:p>
          <a:p>
            <a:pPr lvl="0">
              <a:lnSpc>
                <a:spcPct val="90000"/>
              </a:lnSpc>
              <a:spcBef>
                <a:spcPts val="0"/>
              </a:spcBef>
              <a:spcAft>
                <a:spcPts val="500"/>
              </a:spcAft>
              <a:buNone/>
            </a:pPr>
            <a:r>
              <a:rPr lang="en-US" sz="2000" dirty="0" smtClean="0">
                <a:ea typeface="Calibri"/>
                <a:cs typeface="Calibri"/>
                <a:sym typeface="Calibri"/>
              </a:rPr>
              <a:t>jake.gillespie@cloudsherpas.com</a:t>
            </a:r>
            <a:endParaRPr sz="2000" dirty="0">
              <a:latin typeface="Calibri" charset="0"/>
            </a:endParaRPr>
          </a:p>
        </p:txBody>
      </p:sp>
      <p:sp>
        <p:nvSpPr>
          <p:cNvPr id="3" name="Footer Placeholder 2"/>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5668504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Why Build A Custom Interface</a:t>
            </a:r>
            <a:endParaRPr dirty="0">
              <a:latin typeface="Calibri" charset="0"/>
            </a:endParaRPr>
          </a:p>
        </p:txBody>
      </p:sp>
      <p:sp>
        <p:nvSpPr>
          <p:cNvPr id="34818" name="Content Placeholder 2"/>
          <p:cNvSpPr>
            <a:spLocks noGrp="1"/>
          </p:cNvSpPr>
          <p:nvPr>
            <p:ph idx="1"/>
          </p:nvPr>
        </p:nvSpPr>
        <p:spPr>
          <a:xfrm>
            <a:off x="183629" y="1285871"/>
            <a:ext cx="7080774" cy="4525963"/>
          </a:xfrm>
        </p:spPr>
        <p:txBody>
          <a:bodyPr/>
          <a:lstStyle/>
          <a:p>
            <a:pPr marL="342900" indent="-342900">
              <a:spcBef>
                <a:spcPts val="675"/>
              </a:spcBef>
              <a:buClr>
                <a:srgbClr val="D1232B"/>
              </a:buClr>
            </a:pPr>
            <a:r>
              <a:rPr lang="en-US" sz="2000" dirty="0" err="1" smtClean="0">
                <a:solidFill>
                  <a:schemeClr val="tx1"/>
                </a:solidFill>
                <a:ea typeface="Calibri"/>
                <a:cs typeface="Calibri"/>
                <a:sym typeface="Calibri"/>
              </a:rPr>
              <a:t>ServiceNow’s</a:t>
            </a:r>
            <a:r>
              <a:rPr lang="en-US" sz="2000" dirty="0" smtClean="0">
                <a:solidFill>
                  <a:schemeClr val="tx1"/>
                </a:solidFill>
                <a:ea typeface="Calibri"/>
                <a:cs typeface="Calibri"/>
                <a:sym typeface="Calibri"/>
              </a:rPr>
              <a:t> native interface is very powerful, but…</a:t>
            </a:r>
          </a:p>
          <a:p>
            <a:pPr marL="571500" lvl="1" indent="-342900">
              <a:buClr>
                <a:srgbClr val="D1232B"/>
              </a:buClr>
            </a:pPr>
            <a:r>
              <a:rPr lang="en-US" dirty="0" smtClean="0">
                <a:solidFill>
                  <a:schemeClr val="tx1"/>
                </a:solidFill>
                <a:ea typeface="Calibri"/>
                <a:cs typeface="Calibri"/>
                <a:sym typeface="Calibri"/>
              </a:rPr>
              <a:t>Using list editing and filters typically takes a bit of training</a:t>
            </a:r>
          </a:p>
          <a:p>
            <a:pPr marL="571500" lvl="1" indent="-342900">
              <a:buClr>
                <a:srgbClr val="D1232B"/>
              </a:buClr>
            </a:pPr>
            <a:r>
              <a:rPr lang="en-US" dirty="0" smtClean="0">
                <a:solidFill>
                  <a:schemeClr val="tx1"/>
                </a:solidFill>
                <a:ea typeface="Calibri"/>
                <a:cs typeface="Calibri"/>
                <a:sym typeface="Calibri"/>
              </a:rPr>
              <a:t>Excepting list editing, adding, deleting, and editing records requires leaving or refreshing the page and multiple clicks.</a:t>
            </a:r>
          </a:p>
          <a:p>
            <a:pPr marL="571500" lvl="1" indent="-342900">
              <a:buClr>
                <a:srgbClr val="D1232B"/>
              </a:buClr>
            </a:pPr>
            <a:r>
              <a:rPr lang="en-US" dirty="0" smtClean="0">
                <a:solidFill>
                  <a:schemeClr val="tx1"/>
                </a:solidFill>
                <a:ea typeface="Calibri"/>
                <a:cs typeface="Calibri"/>
                <a:sym typeface="Calibri"/>
              </a:rPr>
              <a:t>Screen can be busy</a:t>
            </a:r>
          </a:p>
          <a:p>
            <a:pPr marL="342900" indent="-342900">
              <a:spcBef>
                <a:spcPts val="675"/>
              </a:spcBef>
              <a:buClr>
                <a:srgbClr val="D1232B"/>
              </a:buClr>
            </a:pPr>
            <a:r>
              <a:rPr lang="en-US" sz="2000" dirty="0" smtClean="0">
                <a:solidFill>
                  <a:schemeClr val="tx1"/>
                </a:solidFill>
                <a:ea typeface="Calibri"/>
                <a:cs typeface="Calibri"/>
                <a:sym typeface="Calibri"/>
              </a:rPr>
              <a:t>In our custom </a:t>
            </a:r>
            <a:r>
              <a:rPr lang="en-US" sz="2000" dirty="0" err="1" smtClean="0">
                <a:solidFill>
                  <a:schemeClr val="tx1"/>
                </a:solidFill>
                <a:ea typeface="Calibri"/>
                <a:cs typeface="Calibri"/>
                <a:sym typeface="Calibri"/>
              </a:rPr>
              <a:t>ToDo</a:t>
            </a:r>
            <a:r>
              <a:rPr lang="en-US" sz="2000" dirty="0" smtClean="0">
                <a:solidFill>
                  <a:schemeClr val="tx1"/>
                </a:solidFill>
                <a:ea typeface="Calibri"/>
                <a:cs typeface="Calibri"/>
                <a:sym typeface="Calibri"/>
              </a:rPr>
              <a:t> app, we want people to be able to…</a:t>
            </a:r>
          </a:p>
          <a:p>
            <a:pPr marL="571500" lvl="1" indent="-342900">
              <a:buClr>
                <a:srgbClr val="D1232B"/>
              </a:buClr>
            </a:pPr>
            <a:r>
              <a:rPr lang="en-US" dirty="0" smtClean="0">
                <a:solidFill>
                  <a:schemeClr val="tx1"/>
                </a:solidFill>
                <a:ea typeface="Calibri"/>
                <a:cs typeface="Calibri"/>
                <a:sym typeface="Calibri"/>
              </a:rPr>
              <a:t>Use it without any training</a:t>
            </a:r>
          </a:p>
          <a:p>
            <a:pPr marL="571500" lvl="1" indent="-342900">
              <a:buClr>
                <a:srgbClr val="D1232B"/>
              </a:buClr>
            </a:pPr>
            <a:r>
              <a:rPr lang="en-US" dirty="0" smtClean="0">
                <a:solidFill>
                  <a:schemeClr val="tx1"/>
                </a:solidFill>
                <a:ea typeface="Calibri"/>
                <a:cs typeface="Calibri"/>
                <a:sym typeface="Calibri"/>
              </a:rPr>
              <a:t>Manage all of their </a:t>
            </a:r>
            <a:r>
              <a:rPr lang="en-US" dirty="0" err="1" smtClean="0">
                <a:solidFill>
                  <a:schemeClr val="tx1"/>
                </a:solidFill>
                <a:ea typeface="Calibri"/>
                <a:cs typeface="Calibri"/>
                <a:sym typeface="Calibri"/>
              </a:rPr>
              <a:t>ToDos</a:t>
            </a:r>
            <a:r>
              <a:rPr lang="en-US" dirty="0" smtClean="0">
                <a:solidFill>
                  <a:schemeClr val="tx1"/>
                </a:solidFill>
                <a:ea typeface="Calibri"/>
                <a:cs typeface="Calibri"/>
                <a:sym typeface="Calibri"/>
              </a:rPr>
              <a:t> from one page like most other </a:t>
            </a:r>
            <a:r>
              <a:rPr lang="en-US" dirty="0" err="1" smtClean="0">
                <a:solidFill>
                  <a:schemeClr val="tx1"/>
                </a:solidFill>
                <a:ea typeface="Calibri"/>
                <a:cs typeface="Calibri"/>
                <a:sym typeface="Calibri"/>
              </a:rPr>
              <a:t>ToDo</a:t>
            </a:r>
            <a:r>
              <a:rPr lang="en-US" dirty="0" smtClean="0">
                <a:solidFill>
                  <a:schemeClr val="tx1"/>
                </a:solidFill>
                <a:ea typeface="Calibri"/>
                <a:cs typeface="Calibri"/>
                <a:sym typeface="Calibri"/>
              </a:rPr>
              <a:t> apps out there.</a:t>
            </a:r>
          </a:p>
          <a:p>
            <a:pPr marL="571500" lvl="1" indent="-342900">
              <a:buClr>
                <a:srgbClr val="D1232B"/>
              </a:buClr>
            </a:pPr>
            <a:r>
              <a:rPr lang="en-US" dirty="0" smtClean="0">
                <a:solidFill>
                  <a:schemeClr val="tx1"/>
                </a:solidFill>
                <a:ea typeface="Calibri"/>
                <a:cs typeface="Calibri"/>
                <a:sym typeface="Calibri"/>
              </a:rPr>
              <a:t>Clean interface</a:t>
            </a:r>
            <a:endParaRPr lang="en-US" dirty="0">
              <a:solidFill>
                <a:schemeClr val="tx1"/>
              </a:solidFill>
              <a:ea typeface="Calibri"/>
              <a:cs typeface="Calibri"/>
              <a:sym typeface="Calibri"/>
            </a:endParaRPr>
          </a:p>
        </p:txBody>
      </p:sp>
      <p:pic>
        <p:nvPicPr>
          <p:cNvPr id="6" name="Picture 5"/>
          <p:cNvPicPr>
            <a:picLocks noChangeAspect="1"/>
          </p:cNvPicPr>
          <p:nvPr/>
        </p:nvPicPr>
        <p:blipFill>
          <a:blip r:embed="rId2"/>
          <a:stretch>
            <a:fillRect/>
          </a:stretch>
        </p:blipFill>
        <p:spPr>
          <a:xfrm>
            <a:off x="7113379" y="1092991"/>
            <a:ext cx="4831635" cy="2446397"/>
          </a:xfrm>
          <a:prstGeom prst="rect">
            <a:avLst/>
          </a:prstGeom>
        </p:spPr>
      </p:pic>
      <p:pic>
        <p:nvPicPr>
          <p:cNvPr id="7" name="Picture 6"/>
          <p:cNvPicPr>
            <a:picLocks noChangeAspect="1"/>
          </p:cNvPicPr>
          <p:nvPr/>
        </p:nvPicPr>
        <p:blipFill>
          <a:blip r:embed="rId3"/>
          <a:stretch>
            <a:fillRect/>
          </a:stretch>
        </p:blipFill>
        <p:spPr>
          <a:xfrm>
            <a:off x="7113379" y="3598737"/>
            <a:ext cx="4830606" cy="1944639"/>
          </a:xfrm>
          <a:prstGeom prst="rect">
            <a:avLst/>
          </a:prstGeom>
        </p:spPr>
      </p:pic>
      <p:sp>
        <p:nvSpPr>
          <p:cNvPr id="3" name="Footer Placeholder 2"/>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585900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What is Bootstrap?</a:t>
            </a:r>
            <a:endParaRPr dirty="0">
              <a:latin typeface="Calibri" charset="0"/>
            </a:endParaRPr>
          </a:p>
        </p:txBody>
      </p:sp>
      <p:sp>
        <p:nvSpPr>
          <p:cNvPr id="34818" name="Content Placeholder 2"/>
          <p:cNvSpPr>
            <a:spLocks noGrp="1"/>
          </p:cNvSpPr>
          <p:nvPr>
            <p:ph idx="1"/>
          </p:nvPr>
        </p:nvSpPr>
        <p:spPr>
          <a:xfrm>
            <a:off x="183630" y="998010"/>
            <a:ext cx="8791038" cy="4525963"/>
          </a:xfrm>
        </p:spPr>
        <p:txBody>
          <a:bodyPr/>
          <a:lstStyle/>
          <a:p>
            <a:pPr lvl="0">
              <a:spcBef>
                <a:spcPts val="0"/>
              </a:spcBef>
              <a:spcAft>
                <a:spcPts val="0"/>
              </a:spcAft>
              <a:buClr>
                <a:srgbClr val="D1232B"/>
              </a:buClr>
              <a:buSzPct val="100000"/>
              <a:buFont typeface="Arial"/>
              <a:buChar char="•"/>
            </a:pPr>
            <a:r>
              <a:rPr lang="en-US" sz="2200" dirty="0">
                <a:solidFill>
                  <a:schemeClr val="tx1"/>
                </a:solidFill>
                <a:ea typeface="Calibri"/>
                <a:cs typeface="Calibri"/>
                <a:sym typeface="Calibri"/>
              </a:rPr>
              <a:t>Bootstrap is the most popular HTML, CSS, and JavaScript framework for developing responsive, mobile-first web sites.</a:t>
            </a:r>
          </a:p>
          <a:p>
            <a:pPr lvl="0">
              <a:buClr>
                <a:srgbClr val="D1232B"/>
              </a:buClr>
              <a:buSzPct val="100000"/>
            </a:pPr>
            <a:r>
              <a:rPr lang="en-US" sz="2200" dirty="0">
                <a:solidFill>
                  <a:schemeClr val="tx1"/>
                </a:solidFill>
                <a:ea typeface="Calibri"/>
                <a:cs typeface="Calibri"/>
                <a:sym typeface="Calibri"/>
              </a:rPr>
              <a:t>It contains HTML and CSS-based design templates for typography, forms, buttons, navigation and other interface components, as well as optional JavaScript extensions.</a:t>
            </a:r>
          </a:p>
          <a:p>
            <a:pPr lvl="0">
              <a:buClr>
                <a:srgbClr val="D1232B"/>
              </a:buClr>
              <a:buSzPct val="100000"/>
            </a:pPr>
            <a:r>
              <a:rPr lang="en-US" sz="2200" dirty="0">
                <a:solidFill>
                  <a:schemeClr val="tx1"/>
                </a:solidFill>
                <a:ea typeface="Calibri"/>
                <a:cs typeface="Calibri"/>
                <a:sym typeface="Calibri"/>
              </a:rPr>
              <a:t>Reasons for programmers prefer Bootstrap</a:t>
            </a:r>
          </a:p>
          <a:p>
            <a:pPr lvl="1" indent="-228600">
              <a:buClr>
                <a:srgbClr val="D1232B"/>
              </a:buClr>
              <a:buSzPct val="100000"/>
            </a:pPr>
            <a:r>
              <a:rPr lang="en-US" sz="1800" dirty="0">
                <a:solidFill>
                  <a:schemeClr val="tx1"/>
                </a:solidFill>
                <a:ea typeface="Calibri"/>
                <a:cs typeface="Calibri"/>
                <a:sym typeface="Calibri"/>
              </a:rPr>
              <a:t>Easy to get started</a:t>
            </a:r>
          </a:p>
          <a:p>
            <a:pPr lvl="1" indent="-228600">
              <a:buClr>
                <a:srgbClr val="D1232B"/>
              </a:buClr>
              <a:buSzPct val="100000"/>
            </a:pPr>
            <a:r>
              <a:rPr lang="en-US" sz="1800" dirty="0">
                <a:solidFill>
                  <a:schemeClr val="tx1"/>
                </a:solidFill>
                <a:ea typeface="Calibri"/>
                <a:cs typeface="Calibri"/>
                <a:sym typeface="Calibri"/>
              </a:rPr>
              <a:t>Great grid system</a:t>
            </a:r>
          </a:p>
          <a:p>
            <a:pPr lvl="1" indent="-228600">
              <a:buClr>
                <a:srgbClr val="D1232B"/>
              </a:buClr>
              <a:buSzPct val="100000"/>
            </a:pPr>
            <a:r>
              <a:rPr lang="en-US" sz="1800" dirty="0">
                <a:solidFill>
                  <a:schemeClr val="tx1"/>
                </a:solidFill>
                <a:ea typeface="Calibri"/>
                <a:cs typeface="Calibri"/>
                <a:sym typeface="Calibri"/>
              </a:rPr>
              <a:t>Base styling for most HTML </a:t>
            </a:r>
            <a:r>
              <a:rPr lang="en-US" sz="1800" dirty="0" smtClean="0">
                <a:solidFill>
                  <a:schemeClr val="tx1"/>
                </a:solidFill>
                <a:ea typeface="Calibri"/>
                <a:cs typeface="Calibri"/>
                <a:sym typeface="Calibri"/>
              </a:rPr>
              <a:t>elements                                                                    (</a:t>
            </a:r>
            <a:r>
              <a:rPr lang="en-US" sz="1800" dirty="0">
                <a:solidFill>
                  <a:schemeClr val="tx1"/>
                </a:solidFill>
                <a:ea typeface="Calibri"/>
                <a:cs typeface="Calibri"/>
                <a:sym typeface="Calibri"/>
              </a:rPr>
              <a:t>Typography</a:t>
            </a:r>
            <a:r>
              <a:rPr lang="en-US" sz="1800" dirty="0" smtClean="0">
                <a:solidFill>
                  <a:schemeClr val="tx1"/>
                </a:solidFill>
                <a:ea typeface="Calibri"/>
                <a:cs typeface="Calibri"/>
                <a:sym typeface="Calibri"/>
              </a:rPr>
              <a:t>, Code, Tables, Forms, Buttons, Images, Icons</a:t>
            </a:r>
            <a:r>
              <a:rPr lang="en-US" sz="1800" dirty="0">
                <a:solidFill>
                  <a:schemeClr val="tx1"/>
                </a:solidFill>
                <a:ea typeface="Calibri"/>
                <a:cs typeface="Calibri"/>
                <a:sym typeface="Calibri"/>
              </a:rPr>
              <a:t>)</a:t>
            </a:r>
          </a:p>
          <a:p>
            <a:pPr lvl="1" indent="-228600">
              <a:buClr>
                <a:srgbClr val="D1232B"/>
              </a:buClr>
              <a:buSzPct val="100000"/>
            </a:pPr>
            <a:r>
              <a:rPr lang="en-US" sz="1800" dirty="0">
                <a:solidFill>
                  <a:schemeClr val="tx1"/>
                </a:solidFill>
                <a:ea typeface="Calibri"/>
                <a:cs typeface="Calibri"/>
                <a:sym typeface="Calibri"/>
              </a:rPr>
              <a:t>Extensive list of components</a:t>
            </a:r>
          </a:p>
          <a:p>
            <a:pPr lvl="1" indent="-228600">
              <a:buClr>
                <a:srgbClr val="D1232B"/>
              </a:buClr>
              <a:buSzPct val="100000"/>
            </a:pPr>
            <a:r>
              <a:rPr lang="en-US" sz="1800" dirty="0">
                <a:solidFill>
                  <a:schemeClr val="tx1"/>
                </a:solidFill>
                <a:ea typeface="Calibri"/>
                <a:cs typeface="Calibri"/>
                <a:sym typeface="Calibri"/>
              </a:rPr>
              <a:t>Bundled </a:t>
            </a:r>
            <a:r>
              <a:rPr lang="en-US" sz="1800" dirty="0" err="1">
                <a:solidFill>
                  <a:schemeClr val="tx1"/>
                </a:solidFill>
                <a:ea typeface="Calibri"/>
                <a:cs typeface="Calibri"/>
                <a:sym typeface="Calibri"/>
              </a:rPr>
              <a:t>Javascript</a:t>
            </a:r>
            <a:r>
              <a:rPr lang="en-US" sz="1800" dirty="0">
                <a:solidFill>
                  <a:schemeClr val="tx1"/>
                </a:solidFill>
                <a:ea typeface="Calibri"/>
                <a:cs typeface="Calibri"/>
                <a:sym typeface="Calibri"/>
              </a:rPr>
              <a:t> plugins</a:t>
            </a:r>
          </a:p>
          <a:p>
            <a:pPr lvl="1" indent="-228600">
              <a:buClr>
                <a:srgbClr val="D1232B"/>
              </a:buClr>
              <a:buSzPct val="100000"/>
            </a:pPr>
            <a:r>
              <a:rPr lang="en-US" sz="1800" dirty="0">
                <a:solidFill>
                  <a:schemeClr val="tx1"/>
                </a:solidFill>
                <a:ea typeface="Calibri"/>
                <a:cs typeface="Calibri"/>
                <a:sym typeface="Calibri"/>
              </a:rPr>
              <a:t>Optimized for mobile</a:t>
            </a:r>
          </a:p>
          <a:p>
            <a:pPr lvl="0">
              <a:buClr>
                <a:srgbClr val="D1232B"/>
              </a:buClr>
              <a:buSzPct val="100000"/>
            </a:pPr>
            <a:endParaRPr lang="en-US" dirty="0">
              <a:solidFill>
                <a:schemeClr val="tx1"/>
              </a:solidFill>
              <a:ea typeface="Calibri"/>
              <a:cs typeface="Calibri"/>
              <a:sym typeface="Calibri"/>
            </a:endParaRPr>
          </a:p>
          <a:p>
            <a:pPr lvl="0">
              <a:buClr>
                <a:srgbClr val="D1232B"/>
              </a:buClr>
              <a:buSzPct val="100000"/>
            </a:pPr>
            <a:endParaRPr lang="en-US" dirty="0">
              <a:solidFill>
                <a:schemeClr val="tx1"/>
              </a:solidFill>
              <a:ea typeface="Calibri"/>
              <a:cs typeface="Calibri"/>
              <a:sym typeface="Calibri"/>
            </a:endParaRPr>
          </a:p>
        </p:txBody>
      </p:sp>
      <p:pic>
        <p:nvPicPr>
          <p:cNvPr id="8" name="Picture 7" descr="bootstr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764" y="2098675"/>
            <a:ext cx="2669029" cy="2647591"/>
          </a:xfrm>
          <a:prstGeom prst="rect">
            <a:avLst/>
          </a:prstGeom>
        </p:spPr>
      </p:pic>
      <p:sp>
        <p:nvSpPr>
          <p:cNvPr id="2" name="Footer Placeholder 1"/>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94619292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536575" y="133350"/>
            <a:ext cx="10972800" cy="668338"/>
          </a:xfrm>
        </p:spPr>
        <p:txBody>
          <a:bodyPr/>
          <a:lstStyle/>
          <a:p>
            <a:pPr eaLnBrk="1" hangingPunct="1"/>
            <a:r>
              <a:rPr lang="en-US" dirty="0" smtClean="0">
                <a:latin typeface="Calibri" charset="0"/>
              </a:rPr>
              <a:t>What is AngularJS?</a:t>
            </a:r>
            <a:endParaRPr dirty="0">
              <a:latin typeface="Calibri" charset="0"/>
            </a:endParaRPr>
          </a:p>
        </p:txBody>
      </p:sp>
      <p:sp>
        <p:nvSpPr>
          <p:cNvPr id="34818" name="Content Placeholder 2"/>
          <p:cNvSpPr>
            <a:spLocks noGrp="1"/>
          </p:cNvSpPr>
          <p:nvPr>
            <p:ph idx="1"/>
          </p:nvPr>
        </p:nvSpPr>
        <p:spPr>
          <a:xfrm>
            <a:off x="183630" y="998010"/>
            <a:ext cx="8791038" cy="4525963"/>
          </a:xfrm>
        </p:spPr>
        <p:txBody>
          <a:bodyPr/>
          <a:lstStyle/>
          <a:p>
            <a:pPr>
              <a:lnSpc>
                <a:spcPct val="150000"/>
              </a:lnSpc>
              <a:buClr>
                <a:srgbClr val="D1232B"/>
              </a:buClr>
              <a:buSzPct val="100000"/>
            </a:pPr>
            <a:r>
              <a:rPr lang="en-US" dirty="0">
                <a:ea typeface="Calibri"/>
                <a:cs typeface="Calibri"/>
                <a:sym typeface="Calibri"/>
              </a:rPr>
              <a:t>AngularJS is a structural framework for dynamic web apps. It lets you use HTML as your template language and lets you extend HTML's syntax to express your application's components clearly and succinctly. Angular's data binding and dependency injection eliminate much of the code you would otherwise have to write.</a:t>
            </a:r>
          </a:p>
          <a:p>
            <a:pPr lvl="0">
              <a:buClr>
                <a:srgbClr val="D1232B"/>
              </a:buClr>
              <a:buSzPct val="100000"/>
            </a:pPr>
            <a:endParaRPr lang="en-US" dirty="0">
              <a:solidFill>
                <a:schemeClr val="tx1"/>
              </a:solidFill>
              <a:ea typeface="Calibri"/>
              <a:cs typeface="Calibri"/>
              <a:sym typeface="Calibri"/>
            </a:endParaRPr>
          </a:p>
        </p:txBody>
      </p:sp>
      <p:pic>
        <p:nvPicPr>
          <p:cNvPr id="5" name="Picture 4" descr="AngularJS-Shield-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8261" y="1236516"/>
            <a:ext cx="2492123" cy="2641850"/>
          </a:xfrm>
          <a:prstGeom prst="rect">
            <a:avLst/>
          </a:prstGeom>
        </p:spPr>
      </p:pic>
      <p:sp>
        <p:nvSpPr>
          <p:cNvPr id="2" name="Footer Placeholder 1"/>
          <p:cNvSpPr>
            <a:spLocks noGrp="1"/>
          </p:cNvSpPr>
          <p:nvPr>
            <p:ph type="ftr" sz="quarter" idx="14"/>
          </p:nvPr>
        </p:nvSpPr>
        <p:spPr/>
        <p:txBody>
          <a:bodyPr/>
          <a:lstStyle/>
          <a:p>
            <a:r>
              <a:rPr lang="en-US" smtClean="0"/>
              <a:t>#KCreatorCon  |  @bradtilton</a:t>
            </a:r>
            <a:endParaRPr lang="en-US" dirty="0"/>
          </a:p>
        </p:txBody>
      </p:sp>
    </p:spTree>
    <p:extLst>
      <p:ext uri="{BB962C8B-B14F-4D97-AF65-F5344CB8AC3E}">
        <p14:creationId xmlns:p14="http://schemas.microsoft.com/office/powerpoint/2010/main" val="38324444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K14_Sessions_Presentation_Template_042114">
  <a:themeElements>
    <a:clrScheme name="ServiceNow2014">
      <a:dk1>
        <a:srgbClr val="515151"/>
      </a:dk1>
      <a:lt1>
        <a:srgbClr val="FFFFFF"/>
      </a:lt1>
      <a:dk2>
        <a:srgbClr val="D1232B"/>
      </a:dk2>
      <a:lt2>
        <a:srgbClr val="A5A5A5"/>
      </a:lt2>
      <a:accent1>
        <a:srgbClr val="006DDA"/>
      </a:accent1>
      <a:accent2>
        <a:srgbClr val="003399"/>
      </a:accent2>
      <a:accent3>
        <a:srgbClr val="001642"/>
      </a:accent3>
      <a:accent4>
        <a:srgbClr val="55ADFD"/>
      </a:accent4>
      <a:accent5>
        <a:srgbClr val="A5A5A5"/>
      </a:accent5>
      <a:accent6>
        <a:srgbClr val="515151"/>
      </a:accent6>
      <a:hlink>
        <a:srgbClr val="55ADFD"/>
      </a:hlink>
      <a:folHlink>
        <a:srgbClr val="D25B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solidFill>
              <a:srgbClr val="FFFFFF"/>
            </a:solidFill>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eaLnBrk="1" hangingPunct="1">
          <a:defRPr sz="4400" dirty="0" smtClean="0">
            <a:solidFill>
              <a:srgbClr val="FFFFFF"/>
            </a:solidFill>
          </a:defRPr>
        </a:defPPr>
      </a:lstStyle>
    </a:txDef>
  </a:objectDefaults>
  <a:extraClrSchemeLst/>
</a:theme>
</file>

<file path=ppt/theme/theme3.xml><?xml version="1.0" encoding="utf-8"?>
<a:theme xmlns:a="http://schemas.openxmlformats.org/drawingml/2006/main" name="Office Theme">
  <a:themeElements>
    <a:clrScheme name="ServiceNow2014">
      <a:dk1>
        <a:srgbClr val="515151"/>
      </a:dk1>
      <a:lt1>
        <a:srgbClr val="FFFFFF"/>
      </a:lt1>
      <a:dk2>
        <a:srgbClr val="D1232B"/>
      </a:dk2>
      <a:lt2>
        <a:srgbClr val="A5A5A5"/>
      </a:lt2>
      <a:accent1>
        <a:srgbClr val="006DDA"/>
      </a:accent1>
      <a:accent2>
        <a:srgbClr val="003399"/>
      </a:accent2>
      <a:accent3>
        <a:srgbClr val="001642"/>
      </a:accent3>
      <a:accent4>
        <a:srgbClr val="55ADFD"/>
      </a:accent4>
      <a:accent5>
        <a:srgbClr val="A5A5A5"/>
      </a:accent5>
      <a:accent6>
        <a:srgbClr val="515151"/>
      </a:accent6>
      <a:hlink>
        <a:srgbClr val="55ADFD"/>
      </a:hlink>
      <a:folHlink>
        <a:srgbClr val="D25B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ServiceNow2014">
      <a:dk1>
        <a:srgbClr val="515151"/>
      </a:dk1>
      <a:lt1>
        <a:srgbClr val="FFFFFF"/>
      </a:lt1>
      <a:dk2>
        <a:srgbClr val="D1232B"/>
      </a:dk2>
      <a:lt2>
        <a:srgbClr val="A5A5A5"/>
      </a:lt2>
      <a:accent1>
        <a:srgbClr val="006DDA"/>
      </a:accent1>
      <a:accent2>
        <a:srgbClr val="003399"/>
      </a:accent2>
      <a:accent3>
        <a:srgbClr val="001642"/>
      </a:accent3>
      <a:accent4>
        <a:srgbClr val="55ADFD"/>
      </a:accent4>
      <a:accent5>
        <a:srgbClr val="A5A5A5"/>
      </a:accent5>
      <a:accent6>
        <a:srgbClr val="515151"/>
      </a:accent6>
      <a:hlink>
        <a:srgbClr val="55ADFD"/>
      </a:hlink>
      <a:folHlink>
        <a:srgbClr val="D25B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5054</TotalTime>
  <Words>743</Words>
  <Application>Microsoft Office PowerPoint</Application>
  <PresentationFormat>Custom</PresentationFormat>
  <Paragraphs>135</Paragraphs>
  <Slides>13</Slides>
  <Notes>4</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K14_Sessions_Presentation_Template_042114</vt:lpstr>
      <vt:lpstr>Custom Design</vt:lpstr>
      <vt:lpstr>Building a Killer UX</vt:lpstr>
      <vt:lpstr>Building a Killer UX</vt:lpstr>
      <vt:lpstr>PowerPoint Presentation</vt:lpstr>
      <vt:lpstr>PowerPoint Presentation</vt:lpstr>
      <vt:lpstr>Speaker Intros – Brad Tilton</vt:lpstr>
      <vt:lpstr>Speaker Intros – Jake Gillespie</vt:lpstr>
      <vt:lpstr>Why Build A Custom Interface</vt:lpstr>
      <vt:lpstr>What is Bootstrap?</vt:lpstr>
      <vt:lpstr>What is AngularJS?</vt:lpstr>
      <vt:lpstr>Why should we use Bootstrap and Angular?</vt:lpstr>
      <vt:lpstr>PowerPoint Presentation</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dc:title>
  <dc:creator>ServiceNow</dc:creator>
  <cp:lastModifiedBy>Brad</cp:lastModifiedBy>
  <cp:revision>278</cp:revision>
  <cp:lastPrinted>2015-04-01T18:38:38Z</cp:lastPrinted>
  <dcterms:created xsi:type="dcterms:W3CDTF">2014-01-17T00:08:24Z</dcterms:created>
  <dcterms:modified xsi:type="dcterms:W3CDTF">2015-04-23T19:46:16Z</dcterms:modified>
</cp:coreProperties>
</file>