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70" r:id="rId9"/>
    <p:sldId id="271" r:id="rId10"/>
    <p:sldId id="261" r:id="rId11"/>
    <p:sldId id="262" r:id="rId12"/>
    <p:sldId id="266" r:id="rId13"/>
    <p:sldId id="267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CA8C-3601-4921-884F-1363C6D00A29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B0BCC-9FFF-45AE-A8EB-B66E2FF9C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63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B0BCC-9FFF-45AE-A8EB-B66E2FF9CE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6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1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80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48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51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7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5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5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8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6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0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2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3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6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2D66332-1687-4712-B3CE-73F8FECA5C6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B84B16-917B-4904-84AB-AB7E4E3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3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906539/configuring-pycharm-to-run-pyinstaller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pyinstaller.readthedocs.io/en/stabl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Programming-Python-Prentice-Software-Development/dp/0132354187" TargetMode="External"/><Relationship Id="rId2" Type="http://schemas.openxmlformats.org/officeDocument/2006/relationships/hyperlink" Target="http://pythonthusiast.pythonblogs.com/230_pythonthusiast/categories/426_qt_pyqt_and_pyside_tuto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2343810"/>
            <a:ext cx="9712742" cy="2244388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Developing Cross Platform Application using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PyQt5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Xiaojun Pan</a:t>
            </a:r>
          </a:p>
          <a:p>
            <a:r>
              <a:rPr lang="en-US" altLang="zh-CN" dirty="0" smtClean="0"/>
              <a:t>2017/12/21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9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PyUnit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499" y="2313865"/>
            <a:ext cx="4695295" cy="26049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70" y="2374409"/>
            <a:ext cx="4410075" cy="1400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194" y="4989497"/>
            <a:ext cx="7585677" cy="186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6" y="2234380"/>
            <a:ext cx="5129541" cy="3746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86" y="5980551"/>
            <a:ext cx="5129541" cy="8725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458" y="2234379"/>
            <a:ext cx="3871194" cy="16507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458" y="3885147"/>
            <a:ext cx="4073909" cy="297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 Application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Make a Installer for Python project by </a:t>
            </a:r>
            <a:r>
              <a:rPr lang="en-US" altLang="zh-CN" dirty="0" err="1" smtClean="0"/>
              <a:t>Pycham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03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PyInstaller</a:t>
            </a:r>
            <a:r>
              <a:rPr lang="en-US" altLang="zh-CN" b="1" dirty="0"/>
              <a:t> </a:t>
            </a:r>
            <a:r>
              <a:rPr lang="en-US" altLang="zh-CN" b="1" dirty="0" smtClean="0"/>
              <a:t>3.3 -- Introduction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3" y="2495876"/>
            <a:ext cx="5389344" cy="422565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37738" y="2737973"/>
            <a:ext cx="4824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Manual:</a:t>
            </a:r>
          </a:p>
          <a:p>
            <a:endParaRPr lang="en-US" altLang="zh-CN" b="1" dirty="0" smtClean="0"/>
          </a:p>
          <a:p>
            <a:r>
              <a:rPr lang="zh-CN" altLang="en-US" dirty="0" smtClean="0"/>
              <a:t>https</a:t>
            </a:r>
            <a:r>
              <a:rPr lang="zh-CN" altLang="en-US" dirty="0"/>
              <a:t>://pyinstaller.readthedocs.io/en/stable/index.html#</a:t>
            </a:r>
          </a:p>
        </p:txBody>
      </p:sp>
    </p:spTree>
    <p:extLst>
      <p:ext uri="{BB962C8B-B14F-4D97-AF65-F5344CB8AC3E}">
        <p14:creationId xmlns:p14="http://schemas.microsoft.com/office/powerpoint/2010/main" val="107932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714703"/>
            <a:ext cx="8761413" cy="965929"/>
          </a:xfrm>
        </p:spPr>
        <p:txBody>
          <a:bodyPr/>
          <a:lstStyle/>
          <a:p>
            <a:r>
              <a:rPr lang="en-US" altLang="zh-CN" b="1" dirty="0" err="1" smtClean="0"/>
              <a:t>PyInstaller</a:t>
            </a:r>
            <a:r>
              <a:rPr lang="en-US" altLang="zh-CN" b="1" dirty="0" smtClean="0"/>
              <a:t> 3.3 -- Preparation</a:t>
            </a:r>
            <a:br>
              <a:rPr lang="en-US" altLang="zh-CN" b="1" dirty="0" smtClean="0"/>
            </a:br>
            <a:r>
              <a:rPr lang="en-US" altLang="zh-CN" b="1" dirty="0" smtClean="0"/>
              <a:t>(Project Interpreter and Startup Tasks)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5" y="2322787"/>
            <a:ext cx="5165839" cy="34987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837" y="6105361"/>
            <a:ext cx="51555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Doc Reference:</a:t>
            </a:r>
          </a:p>
          <a:p>
            <a:r>
              <a:rPr lang="zh-CN" altLang="en-US" dirty="0" smtClean="0">
                <a:hlinkClick r:id="rId4"/>
              </a:rPr>
              <a:t>https</a:t>
            </a:r>
            <a:r>
              <a:rPr lang="zh-CN" altLang="en-US" dirty="0">
                <a:hlinkClick r:id="rId4"/>
              </a:rPr>
              <a:t>://pyinstaller.readthedocs.io/en/stable</a:t>
            </a:r>
            <a:r>
              <a:rPr lang="zh-CN" altLang="en-US" dirty="0" smtClean="0">
                <a:hlinkClick r:id="rId4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722" y="2333297"/>
            <a:ext cx="5391972" cy="35195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33241" y="59346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Configure on </a:t>
            </a:r>
            <a:r>
              <a:rPr lang="en-US" altLang="zh-CN" b="1" dirty="0" err="1" smtClean="0"/>
              <a:t>PyCharm</a:t>
            </a:r>
            <a:r>
              <a:rPr lang="en-US" altLang="zh-CN" b="1" dirty="0" smtClean="0"/>
              <a:t>:</a:t>
            </a:r>
          </a:p>
          <a:p>
            <a:r>
              <a:rPr lang="zh-CN" altLang="en-US" dirty="0" smtClean="0">
                <a:hlinkClick r:id="rId6"/>
              </a:rPr>
              <a:t>https</a:t>
            </a:r>
            <a:r>
              <a:rPr lang="zh-CN" altLang="en-US" dirty="0">
                <a:hlinkClick r:id="rId6"/>
              </a:rPr>
              <a:t>://stackoverflow.com/questions/33906539/configuring-pycharm-to-run-</a:t>
            </a:r>
            <a:r>
              <a:rPr lang="zh-CN" altLang="en-US" dirty="0" smtClean="0">
                <a:hlinkClick r:id="rId6"/>
              </a:rPr>
              <a:t>pyinstaller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562100" y="3019425"/>
            <a:ext cx="1704975" cy="104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096250" y="3019425"/>
            <a:ext cx="1704975" cy="1047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096249" y="3629026"/>
            <a:ext cx="1704975" cy="126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99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PyInstaller</a:t>
            </a:r>
            <a:r>
              <a:rPr lang="en-US" altLang="zh-CN" b="1" dirty="0"/>
              <a:t> </a:t>
            </a:r>
            <a:r>
              <a:rPr lang="en-US" altLang="zh-CN" b="1" dirty="0" smtClean="0"/>
              <a:t>3.3 – Make spec file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err="1" smtClean="0"/>
              <a:t>pyi-makespec</a:t>
            </a:r>
            <a:r>
              <a:rPr lang="en-US" altLang="zh-CN" b="1" dirty="0" smtClean="0"/>
              <a:t>(to generate a spec file)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64" y="2214562"/>
            <a:ext cx="4751747" cy="26307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3564" y="5009867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/>
              <a:t>CLI:  </a:t>
            </a:r>
            <a:r>
              <a:rPr lang="zh-CN" altLang="en-US" b="1" i="1" dirty="0" smtClean="0"/>
              <a:t>pyi</a:t>
            </a:r>
            <a:r>
              <a:rPr lang="zh-CN" altLang="en-US" b="1" i="1" dirty="0"/>
              <a:t>-makespec.exe main.py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3" y="5476748"/>
            <a:ext cx="4994877" cy="13181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85312" y="6135844"/>
            <a:ext cx="6906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Doc Ref:</a:t>
            </a:r>
          </a:p>
          <a:p>
            <a:r>
              <a:rPr lang="zh-CN" altLang="en-US" dirty="0" smtClean="0"/>
              <a:t>https</a:t>
            </a:r>
            <a:r>
              <a:rPr lang="zh-CN" altLang="en-US" dirty="0"/>
              <a:t>://pyinstaller.readthedocs.io/en/stable/spec-files.html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745" y="2263786"/>
            <a:ext cx="3986213" cy="4121148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7564803" y="2858814"/>
            <a:ext cx="1862976" cy="168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370361" y="5211035"/>
            <a:ext cx="1862976" cy="168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4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523556" cy="706964"/>
          </a:xfrm>
        </p:spPr>
        <p:txBody>
          <a:bodyPr/>
          <a:lstStyle/>
          <a:p>
            <a:r>
              <a:rPr lang="en-US" altLang="zh-CN" b="1" dirty="0" err="1"/>
              <a:t>PyInstaller</a:t>
            </a:r>
            <a:r>
              <a:rPr lang="en-US" altLang="zh-CN" b="1" dirty="0"/>
              <a:t> </a:t>
            </a:r>
            <a:r>
              <a:rPr lang="en-US" altLang="zh-CN" b="1" dirty="0" smtClean="0"/>
              <a:t>3.3 -- To bundle apps and all dependences into a package(Exe file)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45" y="2191544"/>
            <a:ext cx="2276822" cy="42402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953" y="2307162"/>
            <a:ext cx="4560019" cy="2359432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815045" y="2307162"/>
            <a:ext cx="2276822" cy="215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187292" y="2307162"/>
            <a:ext cx="1585236" cy="415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292" y="4899956"/>
            <a:ext cx="2268158" cy="19580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183" y="4899955"/>
            <a:ext cx="2387183" cy="1982449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7584363" y="5496910"/>
            <a:ext cx="456051" cy="1261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弧形箭头 10"/>
          <p:cNvSpPr/>
          <p:nvPr/>
        </p:nvSpPr>
        <p:spPr>
          <a:xfrm>
            <a:off x="3977242" y="4035972"/>
            <a:ext cx="830317" cy="15870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785" y="5205865"/>
            <a:ext cx="1808601" cy="12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2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pythonthusiast.pythonblogs.com/230_pythonthusiast/categories/426_qt_pyqt_and_pyside_tutorial.html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book </a:t>
            </a:r>
            <a:r>
              <a:rPr lang="en-US" altLang="zh-CN" dirty="0">
                <a:hlinkClick r:id="rId3"/>
              </a:rPr>
              <a:t>Rapid GUI Programming with Python and </a:t>
            </a:r>
            <a:r>
              <a:rPr lang="en-US" altLang="zh-CN" dirty="0" err="1">
                <a:hlinkClick r:id="rId3"/>
              </a:rPr>
              <a:t>Qt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3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79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Application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Preparation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11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60798" cy="706964"/>
          </a:xfrm>
        </p:spPr>
        <p:txBody>
          <a:bodyPr/>
          <a:lstStyle/>
          <a:p>
            <a:r>
              <a:rPr lang="en-US" altLang="zh-CN" b="1" dirty="0" smtClean="0"/>
              <a:t>Preparation </a:t>
            </a:r>
            <a:br>
              <a:rPr lang="en-US" altLang="zh-CN" b="1" dirty="0" smtClean="0"/>
            </a:br>
            <a:r>
              <a:rPr lang="en-US" altLang="zh-CN" b="1" dirty="0" smtClean="0"/>
              <a:t>Install Project Interpreter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535" y="4471133"/>
            <a:ext cx="2737900" cy="23414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025" y="2221917"/>
            <a:ext cx="2758920" cy="22492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506" y="2285855"/>
            <a:ext cx="5638494" cy="380474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44759" y="2755118"/>
            <a:ext cx="20720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/>
              <a:t>Interpreters: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●</a:t>
            </a:r>
            <a:r>
              <a:rPr lang="en-US" altLang="zh-CN" b="1" dirty="0" smtClean="0"/>
              <a:t>PyQt5</a:t>
            </a:r>
          </a:p>
          <a:p>
            <a:endParaRPr lang="en-US" altLang="zh-CN" b="1" dirty="0" smtClean="0"/>
          </a:p>
          <a:p>
            <a:r>
              <a:rPr lang="ja-JP" altLang="en-US" b="1" dirty="0" smtClean="0"/>
              <a:t>●</a:t>
            </a:r>
            <a:r>
              <a:rPr lang="en-US" altLang="zh-CN" b="1" dirty="0" smtClean="0"/>
              <a:t>Pyqt5-tools</a:t>
            </a:r>
          </a:p>
          <a:p>
            <a:r>
              <a:rPr lang="en-US" altLang="zh-CN" b="1" dirty="0" smtClean="0"/>
              <a:t>(</a:t>
            </a:r>
            <a:r>
              <a:rPr lang="en-US" altLang="zh-CN" b="1" dirty="0" err="1" smtClean="0"/>
              <a:t>Qt</a:t>
            </a:r>
            <a:r>
              <a:rPr lang="en-US" altLang="zh-CN" b="1" dirty="0" smtClean="0"/>
              <a:t> Designer)</a:t>
            </a:r>
          </a:p>
          <a:p>
            <a:endParaRPr lang="en-US" altLang="zh-CN" b="1" dirty="0" smtClean="0"/>
          </a:p>
          <a:p>
            <a:r>
              <a:rPr lang="ja-JP" altLang="en-US" b="1" dirty="0" smtClean="0"/>
              <a:t>●</a:t>
            </a:r>
            <a:r>
              <a:rPr lang="en-US" altLang="zh-CN" b="1" dirty="0" err="1" smtClean="0"/>
              <a:t>PyInstaller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118506" y="6166295"/>
            <a:ext cx="4499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Repositories:</a:t>
            </a:r>
          </a:p>
          <a:p>
            <a:r>
              <a:rPr lang="zh-CN" altLang="en-US" dirty="0" smtClean="0"/>
              <a:t>https</a:t>
            </a:r>
            <a:r>
              <a:rPr lang="zh-CN" altLang="en-US" dirty="0"/>
              <a:t>://mirrors.aliyun.com/pypi/simple/</a:t>
            </a:r>
          </a:p>
        </p:txBody>
      </p:sp>
    </p:spTree>
    <p:extLst>
      <p:ext uri="{BB962C8B-B14F-4D97-AF65-F5344CB8AC3E}">
        <p14:creationId xmlns:p14="http://schemas.microsoft.com/office/powerpoint/2010/main" val="34047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Externa</a:t>
            </a:r>
            <a:r>
              <a:rPr lang="en-US" altLang="zh-CN" b="1" dirty="0" smtClean="0"/>
              <a:t>l Tools -- </a:t>
            </a:r>
            <a:r>
              <a:rPr lang="en-US" altLang="zh-CN" b="1" dirty="0" err="1" smtClean="0"/>
              <a:t>QtDesigner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2" y="2451210"/>
            <a:ext cx="5458518" cy="3003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50" y="2451210"/>
            <a:ext cx="6373334" cy="422285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81961" y="4361793"/>
            <a:ext cx="4211363" cy="2522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7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Externa</a:t>
            </a:r>
            <a:r>
              <a:rPr lang="en-US" altLang="zh-CN" b="1" dirty="0"/>
              <a:t>l Tools -- </a:t>
            </a:r>
            <a:r>
              <a:rPr lang="en-US" altLang="zh-CN" b="1" dirty="0" err="1"/>
              <a:t>PyUIC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59" y="2400792"/>
            <a:ext cx="6089924" cy="33464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68367" y="2400792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To convert a </a:t>
            </a:r>
            <a:r>
              <a:rPr lang="en-US" altLang="zh-CN" b="1" dirty="0" err="1" smtClean="0"/>
              <a:t>Qt</a:t>
            </a:r>
            <a:r>
              <a:rPr lang="en-US" altLang="zh-CN" b="1" dirty="0" smtClean="0"/>
              <a:t> file(*.</a:t>
            </a:r>
            <a:r>
              <a:rPr lang="en-US" altLang="zh-CN" b="1" dirty="0" err="1" smtClean="0"/>
              <a:t>ui</a:t>
            </a:r>
            <a:r>
              <a:rPr lang="en-US" altLang="zh-CN" b="1" dirty="0" smtClean="0"/>
              <a:t>) to Python script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66" y="6035238"/>
            <a:ext cx="4268306" cy="4427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200" y="3258426"/>
            <a:ext cx="1482162" cy="2565509"/>
          </a:xfrm>
          <a:prstGeom prst="rect">
            <a:avLst/>
          </a:prstGeom>
        </p:spPr>
      </p:pic>
      <p:sp>
        <p:nvSpPr>
          <p:cNvPr id="8" name="右弧形箭头 7"/>
          <p:cNvSpPr/>
          <p:nvPr/>
        </p:nvSpPr>
        <p:spPr>
          <a:xfrm>
            <a:off x="9503362" y="4214648"/>
            <a:ext cx="283493" cy="11578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781" y="4869245"/>
            <a:ext cx="3885543" cy="1757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749493" y="4126788"/>
            <a:ext cx="1846455" cy="1614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767492" y="5236039"/>
            <a:ext cx="1846455" cy="1614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9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Application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TTD</a:t>
            </a:r>
          </a:p>
          <a:p>
            <a:r>
              <a:rPr lang="en-US" altLang="zh-CN" dirty="0" err="1" smtClean="0"/>
              <a:t>Unittest</a:t>
            </a:r>
            <a:r>
              <a:rPr lang="en-US" altLang="zh-CN" dirty="0" smtClean="0"/>
              <a:t> by 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6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2848</TotalTime>
  <Words>212</Words>
  <Application>Microsoft Office PowerPoint</Application>
  <PresentationFormat>宽屏</PresentationFormat>
  <Paragraphs>47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Meiryo</vt:lpstr>
      <vt:lpstr>等线</vt:lpstr>
      <vt:lpstr>宋体</vt:lpstr>
      <vt:lpstr>Microsoft YaHei</vt:lpstr>
      <vt:lpstr>Arial</vt:lpstr>
      <vt:lpstr>Century Gothic</vt:lpstr>
      <vt:lpstr>Wingdings 3</vt:lpstr>
      <vt:lpstr>离子会议室</vt:lpstr>
      <vt:lpstr>Developing Cross Platform Application using PyQt5</vt:lpstr>
      <vt:lpstr>PowerPoint 演示文稿</vt:lpstr>
      <vt:lpstr>Agenda</vt:lpstr>
      <vt:lpstr>Introduction</vt:lpstr>
      <vt:lpstr>Python Application </vt:lpstr>
      <vt:lpstr>Preparation  Install Project Interpreter</vt:lpstr>
      <vt:lpstr>External Tools -- QtDesigner</vt:lpstr>
      <vt:lpstr>External Tools -- PyUIC</vt:lpstr>
      <vt:lpstr>Python Application </vt:lpstr>
      <vt:lpstr>PyUnit</vt:lpstr>
      <vt:lpstr>PowerPoint 演示文稿</vt:lpstr>
      <vt:lpstr>Python Application </vt:lpstr>
      <vt:lpstr>PyInstaller 3.3 -- Introduction</vt:lpstr>
      <vt:lpstr>PyInstaller 3.3 -- Preparation (Project Interpreter and Startup Tasks)</vt:lpstr>
      <vt:lpstr>PyInstaller 3.3 – Make spec file pyi-makespec(to generate a spec file)</vt:lpstr>
      <vt:lpstr>PyInstaller 3.3 -- To bundle apps and all dependences into a package(Exe file)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Cross Platform Application using Qt,PyQt and PySide</dc:title>
  <dc:creator>Xiaojun Pan</dc:creator>
  <cp:lastModifiedBy>Xiaojun Pan</cp:lastModifiedBy>
  <cp:revision>20</cp:revision>
  <dcterms:created xsi:type="dcterms:W3CDTF">2017-12-19T08:18:28Z</dcterms:created>
  <dcterms:modified xsi:type="dcterms:W3CDTF">2017-12-22T02:02:22Z</dcterms:modified>
</cp:coreProperties>
</file>