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04" autoAdjust="0"/>
  </p:normalViewPr>
  <p:slideViewPr>
    <p:cSldViewPr snapToGrid="0">
      <p:cViewPr varScale="1">
        <p:scale>
          <a:sx n="99" d="100"/>
          <a:sy n="99" d="100"/>
        </p:scale>
        <p:origin x="99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7083901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7083901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995104a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995104a5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8738068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8738068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9873806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9873806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#Creating long-form data set so that we can do </a:t>
            </a:r>
            <a:r>
              <a:rPr lang="en-US" dirty="0" err="1"/>
              <a:t>ggplot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WorldPhones</a:t>
            </a:r>
            <a:r>
              <a:rPr lang="en-US" dirty="0"/>
              <a:t>%&gt;%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data.frame</a:t>
            </a:r>
            <a:r>
              <a:rPr lang="en-US" dirty="0"/>
              <a:t>()%&gt;%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add_rownames</a:t>
            </a:r>
            <a:r>
              <a:rPr lang="en-US" dirty="0"/>
              <a:t>(“year”)%&gt;%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mutate(year=</a:t>
            </a:r>
            <a:r>
              <a:rPr lang="en-US" dirty="0" err="1"/>
              <a:t>as.integer</a:t>
            </a:r>
            <a:r>
              <a:rPr lang="en-US" dirty="0"/>
              <a:t>(year)%&gt;%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gather(key=“continent”, value=“phones”, -year) -&gt; </a:t>
            </a:r>
            <a:r>
              <a:rPr lang="en-US" dirty="0" err="1"/>
              <a:t>dat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phone_lm</a:t>
            </a:r>
            <a:r>
              <a:rPr lang="en-US" dirty="0"/>
              <a:t>&lt;-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phones~year</a:t>
            </a:r>
            <a:r>
              <a:rPr lang="en-US" dirty="0"/>
              <a:t>*</a:t>
            </a:r>
            <a:r>
              <a:rPr lang="en-US" dirty="0" err="1"/>
              <a:t>continent,dat</a:t>
            </a:r>
            <a:r>
              <a:rPr lang="en-US" dirty="0"/>
              <a:t>) #You can also use </a:t>
            </a:r>
            <a:r>
              <a:rPr lang="en-US" dirty="0" err="1"/>
              <a:t>geom_smooth</a:t>
            </a:r>
            <a:r>
              <a:rPr lang="en-US" dirty="0"/>
              <a:t> with method = “</a:t>
            </a:r>
            <a:r>
              <a:rPr lang="en-US" dirty="0" err="1"/>
              <a:t>lm</a:t>
            </a:r>
            <a:r>
              <a:rPr lang="en-US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#Can also use </a:t>
            </a:r>
            <a:r>
              <a:rPr lang="en-US" dirty="0" err="1"/>
              <a:t>geom_abline</a:t>
            </a:r>
            <a:r>
              <a:rPr lang="en-US" dirty="0"/>
              <a:t> with slopes and intercepts of </a:t>
            </a:r>
            <a:r>
              <a:rPr lang="en-US" dirty="0" err="1"/>
              <a:t>phone_lm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</a:t>
            </a:r>
            <a:r>
              <a:rPr lang="en-US" dirty="0"/>
              <a:t>%&gt;%</a:t>
            </a:r>
            <a:r>
              <a:rPr lang="en-US" dirty="0" err="1"/>
              <a:t>add_predictions</a:t>
            </a:r>
            <a:r>
              <a:rPr lang="en-US" dirty="0"/>
              <a:t>(</a:t>
            </a:r>
            <a:r>
              <a:rPr lang="en-US" dirty="0" err="1"/>
              <a:t>phone_lm</a:t>
            </a:r>
            <a:r>
              <a:rPr lang="en-US" dirty="0"/>
              <a:t>)%&gt;%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year,phones,col</a:t>
            </a:r>
            <a:r>
              <a:rPr lang="en-US" dirty="0"/>
              <a:t>=continents)+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geom_point</a:t>
            </a:r>
            <a:r>
              <a:rPr lang="en-US" dirty="0"/>
              <a:t>()+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year,pred,col</a:t>
            </a:r>
            <a:r>
              <a:rPr lang="en-US" dirty="0"/>
              <a:t>=continent)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9873806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9873806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#Simpler way to do for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set.seed</a:t>
            </a:r>
            <a:r>
              <a:rPr lang="en-US" dirty="0"/>
              <a:t>(1)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map_dbl</a:t>
            </a:r>
            <a:r>
              <a:rPr lang="en-US" dirty="0"/>
              <a:t>(1:10, ~</a:t>
            </a:r>
            <a:r>
              <a:rPr lang="en-US" dirty="0" err="1"/>
              <a:t>kmeans</a:t>
            </a:r>
            <a:r>
              <a:rPr lang="en-US" dirty="0"/>
              <a:t>(attitude, .)$</a:t>
            </a:r>
            <a:r>
              <a:rPr lang="en-US" dirty="0" err="1"/>
              <a:t>tot.withinss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min(which(</a:t>
            </a:r>
            <a:r>
              <a:rPr lang="en-US" dirty="0" err="1"/>
              <a:t>map_dbl</a:t>
            </a:r>
            <a:r>
              <a:rPr lang="en-US" dirty="0"/>
              <a:t>(1:10,~kmeans(attitude,.)$</a:t>
            </a:r>
            <a:r>
              <a:rPr lang="en-US" dirty="0" err="1"/>
              <a:t>tot.withinss</a:t>
            </a:r>
            <a:r>
              <a:rPr lang="en-US" dirty="0"/>
              <a:t>)&lt;</a:t>
            </a:r>
            <a:r>
              <a:rPr lang="en-US"/>
              <a:t>12000)) -&gt; k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8738068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8738068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95104a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95104a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Try to do this without using “native” python functions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</a:rPr>
              <a:t>Practice exam</a:t>
            </a:r>
            <a:endParaRPr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 idx="4294967295"/>
          </p:nvPr>
        </p:nvSpPr>
        <p:spPr>
          <a:xfrm>
            <a:off x="311700" y="1466900"/>
            <a:ext cx="8520600" cy="3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a practice exam covering part of the topics:</a:t>
            </a:r>
            <a:endParaRPr sz="18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modeling, visualization in R and </a:t>
            </a:r>
            <a:endParaRPr sz="18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basic skills in python.</a:t>
            </a:r>
            <a:endParaRPr sz="18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final exam includes all topics: make, docker, ...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 idx="4294967295"/>
          </p:nvPr>
        </p:nvSpPr>
        <p:spPr>
          <a:xfrm>
            <a:off x="311700" y="826975"/>
            <a:ext cx="8520600" cy="3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Some tips)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Make your Rstudio clean 	by doing		`</a:t>
            </a:r>
            <a:r>
              <a:rPr lang="en" sz="1800">
                <a:solidFill>
                  <a:srgbClr val="FF0000"/>
                </a:solidFill>
              </a:rPr>
              <a:t>rm(list = ls())</a:t>
            </a:r>
            <a:r>
              <a:rPr lang="en" sz="1800"/>
              <a:t>` or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				by opening a new project.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Try to knit your Rmd in the middle, not once at the last minute.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 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15 minutes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modeling, visualization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reproduce the following graph using `WorldPhones` data in R.</a:t>
            </a:r>
            <a:endParaRPr sz="1800"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750" y="1222200"/>
            <a:ext cx="60386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>
            <a:spLocks noGrp="1"/>
          </p:cNvSpPr>
          <p:nvPr>
            <p:ph type="title" idx="4294967295"/>
          </p:nvPr>
        </p:nvSpPr>
        <p:spPr>
          <a:xfrm>
            <a:off x="748675" y="826975"/>
            <a:ext cx="67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(Each continent has a linear fitted line.)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4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Clustering and visualization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Use `attitude` data to do K-means clustering.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(K is the smallest integer that gives </a:t>
            </a:r>
            <a:r>
              <a:rPr lang="en" sz="1800">
                <a:solidFill>
                  <a:srgbClr val="666666"/>
                </a:solidFill>
              </a:rPr>
              <a:t>tot.withinss</a:t>
            </a:r>
            <a:r>
              <a:rPr lang="en" sz="1800"/>
              <a:t> &lt; 12,000, 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where tot.</a:t>
            </a:r>
            <a:r>
              <a:rPr lang="en" sz="1800">
                <a:solidFill>
                  <a:srgbClr val="666666"/>
                </a:solidFill>
              </a:rPr>
              <a:t>withinss</a:t>
            </a:r>
            <a:r>
              <a:rPr lang="en" sz="1800"/>
              <a:t> is the within-cluster sum of squares.) 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Draw a scatter plot using x = learning, y = complains, and col = cluster.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Using the previous part (b), draw a scatter plot, also having the centers of clusters (centers should have black points with size=3).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15 minutes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4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Write a python function called “prefix_str” that takes in a string and a number x and return the first x letters of that string.</a:t>
            </a:r>
            <a:endParaRPr sz="18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Eg. prefix_str(“abcde”, 2) should return “ab”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2. Write a function called “col_constraint” that takes in a pandas dataframe, a column name, and a number n. This function should output the rows with values of that column less than n.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	Eg. col_constraint(df, “BMI”, 20) should return the rows of df with BMI less than 20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3. Write a python function called “list_delete” that takes in a list and a number i and output the list without the ith element of that list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	Eg. list_delete([1,2,3,4,5], 2) should return [1,3,4,5]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327</Words>
  <Application>Microsoft Office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Practice exam</vt:lpstr>
      <vt:lpstr>This is a practice exam covering part of the topics: modeling, visualization in R and  basic skills in python.  The final exam includes all topics: make, docker, ...</vt:lpstr>
      <vt:lpstr>Some tips)  1. Make your Rstudio clean  by doing  `rm(list = ls())` or        by opening a new project.  2. Try to knit your Rmd in the middle, not once at the last minute.  </vt:lpstr>
      <vt:lpstr>Part I R 15 minutes</vt:lpstr>
      <vt:lpstr>reproduce the following graph using `WorldPhones` data in R.</vt:lpstr>
      <vt:lpstr>2. Clustering and visualization  Use `attitude` data to do K-means clustering. (K is the smallest integer that gives tot.withinss &lt; 12,000,  where tot.withinss is the within-cluster sum of squares.)   Draw a scatter plot using x = learning, y = complains, and col = cluster.  Using the previous part (b), draw a scatter plot, also having the centers of clusters (centers should have black points with size=3).   </vt:lpstr>
      <vt:lpstr>Part II 15 minutes</vt:lpstr>
      <vt:lpstr>Write a python function called “prefix_str” that takes in a string and a number x and return the first x letters of that string. Eg. prefix_str(“abcde”, 2) should return “ab”  2. Write a function called “col_constraint” that takes in a pandas dataframe, a column name, and a number n. This function should output the rows with values of that column less than n.  Eg. col_constraint(df, “BMI”, 20) should return the rows of df with BMI less than 20  3. Write a python function called “list_delete” that takes in a list and a number i and output the list without the ith element of that list  Eg. list_delete([1,2,3,4,5], 2) should return [1,3,4,5]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exam</dc:title>
  <cp:lastModifiedBy>linran.zhou@gmail.com</cp:lastModifiedBy>
  <cp:revision>8</cp:revision>
  <dcterms:modified xsi:type="dcterms:W3CDTF">2018-12-03T17:02:39Z</dcterms:modified>
</cp:coreProperties>
</file>