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61" r:id="rId5"/>
    <p:sldId id="258" r:id="rId6"/>
    <p:sldId id="260" r:id="rId7"/>
    <p:sldId id="265" r:id="rId8"/>
    <p:sldId id="262" r:id="rId9"/>
    <p:sldId id="263" r:id="rId10"/>
    <p:sldId id="264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Metadata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an emphasis on SAS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for accessing SAS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 </a:t>
            </a:r>
            <a:r>
              <a:rPr lang="en-US" u="sng" dirty="0" smtClean="0"/>
              <a:t>functions</a:t>
            </a:r>
            <a:r>
              <a:rPr lang="en-US" dirty="0" smtClean="0"/>
              <a:t> can be used to find out some characteristics of data sets and variables.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SAS </a:t>
            </a:r>
            <a:r>
              <a:rPr lang="en-US" u="sng" dirty="0" smtClean="0"/>
              <a:t>dictionary tables </a:t>
            </a:r>
            <a:r>
              <a:rPr lang="en-US" dirty="0" smtClean="0"/>
              <a:t>are a more flexible and comprehensive tool, usually used in conjunction with PROC SQL.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more about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Whole courses are offered about metadata.  You could check out this free </a:t>
            </a:r>
            <a:r>
              <a:rPr lang="en-US" dirty="0" err="1" smtClean="0"/>
              <a:t>Coursera</a:t>
            </a:r>
            <a:r>
              <a:rPr lang="en-US" dirty="0" smtClean="0"/>
              <a:t> course (which has nothing to do </a:t>
            </a:r>
            <a:r>
              <a:rPr lang="en-US" smtClean="0"/>
              <a:t>with SAS).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Metadata:  Organizing and Discovering Information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/>
              <a:t>Dr. Jeffrey </a:t>
            </a:r>
            <a:r>
              <a:rPr lang="en-US" sz="2400" dirty="0" err="1" smtClean="0"/>
              <a:t>Pomerantz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UNC School of Information and Library Science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0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Meta</a:t>
            </a:r>
            <a:r>
              <a:rPr lang="en-US" dirty="0" smtClean="0"/>
              <a:t> is a Greek root meaning “beyond” or indicating an abstraction</a:t>
            </a:r>
          </a:p>
          <a:p>
            <a:endParaRPr lang="en-US" dirty="0" smtClean="0"/>
          </a:p>
          <a:p>
            <a:r>
              <a:rPr lang="en-US" dirty="0" smtClean="0"/>
              <a:t>In its usage as part of </a:t>
            </a:r>
            <a:r>
              <a:rPr lang="en-US" b="1" dirty="0" smtClean="0"/>
              <a:t>metadata</a:t>
            </a:r>
            <a:r>
              <a:rPr lang="en-US" dirty="0" smtClean="0"/>
              <a:t>, you can think of it as meaning “about” or “at a level of abstraction above”</a:t>
            </a:r>
          </a:p>
          <a:p>
            <a:endParaRPr lang="en-US" dirty="0" smtClean="0"/>
          </a:p>
          <a:p>
            <a:r>
              <a:rPr lang="en-US" dirty="0" smtClean="0"/>
              <a:t>So metadata is </a:t>
            </a:r>
            <a:r>
              <a:rPr lang="en-US" u="sng" dirty="0" smtClean="0"/>
              <a:t>data about data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07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The information about the package is just as important as the package itself.</a:t>
            </a:r>
          </a:p>
          <a:p>
            <a:pPr algn="ctr"/>
            <a:endParaRPr lang="en-US" dirty="0"/>
          </a:p>
          <a:p>
            <a:pPr marL="0" indent="0" algn="r">
              <a:buNone/>
            </a:pPr>
            <a:r>
              <a:rPr lang="en-US" dirty="0" smtClean="0"/>
              <a:t>Fred Smith, Founder and CEO of FedEx, 1978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library’s card catalog (a book’s title, author, number for finding it on a shelf)</a:t>
            </a:r>
          </a:p>
          <a:p>
            <a:endParaRPr lang="en-US" dirty="0" smtClean="0"/>
          </a:p>
          <a:p>
            <a:r>
              <a:rPr lang="en-US" dirty="0" smtClean="0"/>
              <a:t>Information about the current song displaying on your car’s DVD player</a:t>
            </a:r>
          </a:p>
          <a:p>
            <a:endParaRPr lang="en-US" dirty="0" smtClean="0"/>
          </a:p>
          <a:p>
            <a:r>
              <a:rPr lang="en-US" dirty="0" smtClean="0"/>
              <a:t>Tags on digital photographs – date and time, possibly descriptive information added by the photographer with upload to Flickr, etc.</a:t>
            </a:r>
          </a:p>
          <a:p>
            <a:endParaRPr lang="en-US" dirty="0" smtClean="0"/>
          </a:p>
          <a:p>
            <a:r>
              <a:rPr lang="en-US" dirty="0" smtClean="0"/>
              <a:t>The Properties of any file on your computer (creation date, size, name, location, read-only, </a:t>
            </a:r>
            <a:r>
              <a:rPr lang="en-US" smtClean="0"/>
              <a:t>etc</a:t>
            </a:r>
            <a:r>
              <a:rPr lang="en-US" smtClean="0"/>
              <a:t>.)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METS protocol and other documentation – necessary to fully understand the METS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Metadata about phone calls could include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originating number</a:t>
            </a:r>
          </a:p>
          <a:p>
            <a:r>
              <a:rPr lang="en-US" dirty="0" smtClean="0"/>
              <a:t>The number called</a:t>
            </a:r>
          </a:p>
          <a:p>
            <a:r>
              <a:rPr lang="en-US" dirty="0" smtClean="0"/>
              <a:t>The call duration</a:t>
            </a:r>
          </a:p>
          <a:p>
            <a:r>
              <a:rPr lang="en-US" dirty="0" smtClean="0"/>
              <a:t>The time of day of the call</a:t>
            </a:r>
          </a:p>
          <a:p>
            <a:r>
              <a:rPr lang="en-US" dirty="0" smtClean="0"/>
              <a:t>Where the originating phone was located (if a cell </a:t>
            </a:r>
            <a:r>
              <a:rPr lang="en-US" smtClean="0"/>
              <a:t>phone)</a:t>
            </a:r>
          </a:p>
          <a:p>
            <a:endParaRPr lang="en-US" dirty="0" smtClean="0"/>
          </a:p>
          <a:p>
            <a:r>
              <a:rPr lang="en-US" dirty="0" smtClean="0"/>
              <a:t>NOT the call contents (but still could lead to valuable information about calling patterns)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CSCC DMS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Every data value collected at the CSCC has accompanying metadata, which could indicate</a:t>
            </a:r>
          </a:p>
          <a:p>
            <a:r>
              <a:rPr lang="en-US" dirty="0" smtClean="0"/>
              <a:t>I am a regular, clean, within-range value.  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r>
              <a:rPr lang="en-US" dirty="0" smtClean="0"/>
              <a:t>I am missing because branching logic dictated that my question shouldn’t be asked.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r>
              <a:rPr lang="en-US" dirty="0" smtClean="0"/>
              <a:t>I was queried but confirmed so don’t query me again even though I might seem out of range.</a:t>
            </a:r>
          </a:p>
        </p:txBody>
      </p:sp>
    </p:spTree>
    <p:extLst>
      <p:ext uri="{BB962C8B-B14F-4D97-AF65-F5344CB8AC3E}">
        <p14:creationId xmlns:p14="http://schemas.microsoft.com/office/powerpoint/2010/main" val="7567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CSCC DMS example: 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 programmers at the CSCC consult this metadata as they create SAS data sets based on a DMS database (a process we call “retrieval”).</a:t>
            </a:r>
          </a:p>
          <a:p>
            <a:endParaRPr lang="en-US" dirty="0"/>
          </a:p>
          <a:p>
            <a:r>
              <a:rPr lang="en-US" dirty="0" smtClean="0"/>
              <a:t>For example, if metadata indicates that a value is missing </a:t>
            </a:r>
            <a:r>
              <a:rPr lang="en-US" dirty="0"/>
              <a:t>because branching logic dictated that </a:t>
            </a:r>
            <a:r>
              <a:rPr lang="en-US" dirty="0" smtClean="0"/>
              <a:t>the corresponding </a:t>
            </a:r>
            <a:r>
              <a:rPr lang="en-US" dirty="0"/>
              <a:t>question shouldn’t be </a:t>
            </a:r>
            <a:r>
              <a:rPr lang="en-US" dirty="0" smtClean="0"/>
              <a:t>asked, the retrieval program might set a special missing value.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in the SAS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about SAS objects – libraries, data sets, variables, formats, etc. </a:t>
            </a:r>
            <a:r>
              <a:rPr lang="en-US" dirty="0"/>
              <a:t>–</a:t>
            </a:r>
            <a:r>
              <a:rPr lang="en-US" dirty="0" smtClean="0"/>
              <a:t> is almost indispensable for writing smart, robust, general SAS programs and for controlling </a:t>
            </a:r>
            <a:r>
              <a:rPr lang="en-US" smtClean="0"/>
              <a:t>SAS processes.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Part of SAS System start up is compiling metadata about these objects, and this metadata is maintained as your SAS session proceeds.</a:t>
            </a:r>
          </a:p>
        </p:txBody>
      </p:sp>
    </p:spTree>
    <p:extLst>
      <p:ext uri="{BB962C8B-B14F-4D97-AF65-F5344CB8AC3E}">
        <p14:creationId xmlns:p14="http://schemas.microsoft.com/office/powerpoint/2010/main" val="1825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SAS metadata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a certain variable character or numeric?</a:t>
            </a:r>
          </a:p>
          <a:p>
            <a:endParaRPr lang="en-US" dirty="0" smtClean="0"/>
          </a:p>
          <a:p>
            <a:r>
              <a:rPr lang="en-US" dirty="0" smtClean="0"/>
              <a:t>Does a certain data set exist?  If it exists, does it have any observations?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rovide a list of all data sets in a library and store that list in a macro variable.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rovide a list of all variables in a data set that have a DATE or MMDDYY format, and store that list in a macro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</TotalTime>
  <Words>573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Metadata Concepts</vt:lpstr>
      <vt:lpstr>Meta</vt:lpstr>
      <vt:lpstr>PowerPoint Presentation</vt:lpstr>
      <vt:lpstr>Metadata examples</vt:lpstr>
      <vt:lpstr>NSA context</vt:lpstr>
      <vt:lpstr>CSCC DMS example</vt:lpstr>
      <vt:lpstr>CSCC DMS example:  application</vt:lpstr>
      <vt:lpstr>Metadata in the SAS world</vt:lpstr>
      <vt:lpstr>Sample SAS metadata questions</vt:lpstr>
      <vt:lpstr>Tools for accessing SAS metadata</vt:lpstr>
      <vt:lpstr>Learning more about metadata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Concepts</dc:title>
  <dc:creator>Kathy J. Roggenkamp</dc:creator>
  <cp:lastModifiedBy>Kathy J. Roggenkamp</cp:lastModifiedBy>
  <cp:revision>21</cp:revision>
  <dcterms:created xsi:type="dcterms:W3CDTF">2006-08-16T00:00:00Z</dcterms:created>
  <dcterms:modified xsi:type="dcterms:W3CDTF">2015-03-02T19:04:47Z</dcterms:modified>
</cp:coreProperties>
</file>