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2"/>
  </p:notesMasterIdLst>
  <p:handoutMasterIdLst>
    <p:handoutMasterId r:id="rId33"/>
  </p:handoutMasterIdLst>
  <p:sldIdLst>
    <p:sldId id="262" r:id="rId2"/>
    <p:sldId id="266" r:id="rId3"/>
    <p:sldId id="260" r:id="rId4"/>
    <p:sldId id="288" r:id="rId5"/>
    <p:sldId id="261" r:id="rId6"/>
    <p:sldId id="289" r:id="rId7"/>
    <p:sldId id="264" r:id="rId8"/>
    <p:sldId id="263" r:id="rId9"/>
    <p:sldId id="267" r:id="rId10"/>
    <p:sldId id="268" r:id="rId11"/>
    <p:sldId id="278" r:id="rId12"/>
    <p:sldId id="270" r:id="rId13"/>
    <p:sldId id="274" r:id="rId14"/>
    <p:sldId id="272" r:id="rId15"/>
    <p:sldId id="277" r:id="rId16"/>
    <p:sldId id="275" r:id="rId17"/>
    <p:sldId id="276" r:id="rId18"/>
    <p:sldId id="286" r:id="rId19"/>
    <p:sldId id="279" r:id="rId20"/>
    <p:sldId id="271" r:id="rId21"/>
    <p:sldId id="273" r:id="rId22"/>
    <p:sldId id="280" r:id="rId23"/>
    <p:sldId id="269" r:id="rId24"/>
    <p:sldId id="283" r:id="rId25"/>
    <p:sldId id="284" r:id="rId26"/>
    <p:sldId id="285" r:id="rId27"/>
    <p:sldId id="287" r:id="rId28"/>
    <p:sldId id="281" r:id="rId29"/>
    <p:sldId id="282" r:id="rId30"/>
    <p:sldId id="259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9" autoAdjust="0"/>
    <p:restoredTop sz="94532" autoAdjust="0"/>
  </p:normalViewPr>
  <p:slideViewPr>
    <p:cSldViewPr>
      <p:cViewPr varScale="1">
        <p:scale>
          <a:sx n="97" d="100"/>
          <a:sy n="97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A75DAA-AEF2-4867-8A60-4150D78D71FB}" type="doc">
      <dgm:prSet loTypeId="urn:microsoft.com/office/officeart/2005/8/layout/orgChart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9548E9F-6FEA-4BFA-911E-7EFFDFC72D58}">
      <dgm:prSet phldrT="[Text]"/>
      <dgm:spPr/>
      <dgm:t>
        <a:bodyPr/>
        <a:lstStyle/>
        <a:p>
          <a:r>
            <a:rPr lang="en-US" dirty="0" smtClean="0"/>
            <a:t>Baseline Characteristics</a:t>
          </a:r>
          <a:endParaRPr lang="en-US" dirty="0"/>
        </a:p>
      </dgm:t>
    </dgm:pt>
    <dgm:pt modelId="{9B4C1B54-7FB3-4551-8DEE-FBF7930277D1}" type="parTrans" cxnId="{36130DB5-BA45-44B9-BA52-CF54E38C405D}">
      <dgm:prSet/>
      <dgm:spPr/>
      <dgm:t>
        <a:bodyPr/>
        <a:lstStyle/>
        <a:p>
          <a:endParaRPr lang="en-US"/>
        </a:p>
      </dgm:t>
    </dgm:pt>
    <dgm:pt modelId="{982EA7E1-3AAD-481A-B04F-5ACC28B34A3C}" type="sibTrans" cxnId="{36130DB5-BA45-44B9-BA52-CF54E38C405D}">
      <dgm:prSet/>
      <dgm:spPr/>
      <dgm:t>
        <a:bodyPr/>
        <a:lstStyle/>
        <a:p>
          <a:endParaRPr lang="en-US"/>
        </a:p>
      </dgm:t>
    </dgm:pt>
    <dgm:pt modelId="{F99D5CF0-D860-437A-8405-B38B434A82B9}">
      <dgm:prSet phldrT="[Text]"/>
      <dgm:spPr/>
      <dgm:t>
        <a:bodyPr/>
        <a:lstStyle/>
        <a:p>
          <a:r>
            <a:rPr lang="en-US" dirty="0" smtClean="0"/>
            <a:t>Demographics</a:t>
          </a:r>
          <a:endParaRPr lang="en-US" dirty="0"/>
        </a:p>
      </dgm:t>
    </dgm:pt>
    <dgm:pt modelId="{9E8AC242-09C0-4187-B82C-48535C153C2B}" type="parTrans" cxnId="{FC27E45D-3CE7-4726-A5C8-F27AAF30B043}">
      <dgm:prSet/>
      <dgm:spPr/>
      <dgm:t>
        <a:bodyPr/>
        <a:lstStyle/>
        <a:p>
          <a:endParaRPr lang="en-US"/>
        </a:p>
      </dgm:t>
    </dgm:pt>
    <dgm:pt modelId="{6A17BAED-6935-4EE2-A8E2-F6E59AE25A9C}" type="sibTrans" cxnId="{FC27E45D-3CE7-4726-A5C8-F27AAF30B043}">
      <dgm:prSet/>
      <dgm:spPr/>
      <dgm:t>
        <a:bodyPr/>
        <a:lstStyle/>
        <a:p>
          <a:endParaRPr lang="en-US"/>
        </a:p>
      </dgm:t>
    </dgm:pt>
    <dgm:pt modelId="{7634A09D-A9AC-420A-8AC4-A58705B056AC}">
      <dgm:prSet phldrT="[Text]"/>
      <dgm:spPr/>
      <dgm:t>
        <a:bodyPr/>
        <a:lstStyle/>
        <a:p>
          <a:r>
            <a:rPr lang="en-US" dirty="0" smtClean="0"/>
            <a:t>Clinical</a:t>
          </a:r>
          <a:endParaRPr lang="en-US" dirty="0"/>
        </a:p>
      </dgm:t>
    </dgm:pt>
    <dgm:pt modelId="{C2DE018A-40E4-4369-AB41-189F8CB0B11F}" type="parTrans" cxnId="{BEC84CB5-3287-4E1E-89F5-66965CEF22F9}">
      <dgm:prSet/>
      <dgm:spPr/>
      <dgm:t>
        <a:bodyPr/>
        <a:lstStyle/>
        <a:p>
          <a:endParaRPr lang="en-US"/>
        </a:p>
      </dgm:t>
    </dgm:pt>
    <dgm:pt modelId="{4DBDF562-3C54-4D66-BDB2-66BDB31FEF77}" type="sibTrans" cxnId="{BEC84CB5-3287-4E1E-89F5-66965CEF22F9}">
      <dgm:prSet/>
      <dgm:spPr/>
      <dgm:t>
        <a:bodyPr/>
        <a:lstStyle/>
        <a:p>
          <a:endParaRPr lang="en-US"/>
        </a:p>
      </dgm:t>
    </dgm:pt>
    <dgm:pt modelId="{76DA5B00-6E90-4FFE-9C54-DD306AB2A538}">
      <dgm:prSet/>
      <dgm:spPr/>
      <dgm:t>
        <a:bodyPr/>
        <a:lstStyle/>
        <a:p>
          <a:r>
            <a:rPr lang="en-US" dirty="0" smtClean="0"/>
            <a:t>Blood pressure</a:t>
          </a:r>
        </a:p>
        <a:p>
          <a:r>
            <a:rPr lang="en-US" dirty="0" smtClean="0"/>
            <a:t>Body Mass Index</a:t>
          </a:r>
          <a:endParaRPr lang="en-US" dirty="0"/>
        </a:p>
      </dgm:t>
    </dgm:pt>
    <dgm:pt modelId="{D29E2507-A0CB-4EE2-9BB5-A4158C28C0B3}" type="parTrans" cxnId="{092D27CD-69F4-41B6-8542-59083C48C575}">
      <dgm:prSet/>
      <dgm:spPr/>
      <dgm:t>
        <a:bodyPr/>
        <a:lstStyle/>
        <a:p>
          <a:endParaRPr lang="en-US"/>
        </a:p>
      </dgm:t>
    </dgm:pt>
    <dgm:pt modelId="{9AE2706F-2E87-4C64-A1E1-08C8066A43C0}" type="sibTrans" cxnId="{092D27CD-69F4-41B6-8542-59083C48C575}">
      <dgm:prSet/>
      <dgm:spPr/>
      <dgm:t>
        <a:bodyPr/>
        <a:lstStyle/>
        <a:p>
          <a:endParaRPr lang="en-US"/>
        </a:p>
      </dgm:t>
    </dgm:pt>
    <dgm:pt modelId="{6FAA365A-EBE9-42FE-AF11-71EC9E25AB7B}">
      <dgm:prSet/>
      <dgm:spPr/>
      <dgm:t>
        <a:bodyPr/>
        <a:lstStyle/>
        <a:p>
          <a:r>
            <a:rPr lang="en-US" dirty="0" smtClean="0"/>
            <a:t>Age</a:t>
          </a:r>
        </a:p>
        <a:p>
          <a:r>
            <a:rPr lang="en-US" dirty="0" smtClean="0"/>
            <a:t>Gender</a:t>
          </a:r>
          <a:endParaRPr lang="en-US" dirty="0"/>
        </a:p>
      </dgm:t>
    </dgm:pt>
    <dgm:pt modelId="{71A8F803-4AEE-46C7-84CD-78C02ED4C987}" type="parTrans" cxnId="{6E62741F-C44D-4FF6-83E4-5504C0694D5A}">
      <dgm:prSet/>
      <dgm:spPr/>
      <dgm:t>
        <a:bodyPr/>
        <a:lstStyle/>
        <a:p>
          <a:endParaRPr lang="en-US"/>
        </a:p>
      </dgm:t>
    </dgm:pt>
    <dgm:pt modelId="{55835F9A-31EF-4E06-A077-C9D0B541A57C}" type="sibTrans" cxnId="{6E62741F-C44D-4FF6-83E4-5504C0694D5A}">
      <dgm:prSet/>
      <dgm:spPr/>
      <dgm:t>
        <a:bodyPr/>
        <a:lstStyle/>
        <a:p>
          <a:endParaRPr lang="en-US"/>
        </a:p>
      </dgm:t>
    </dgm:pt>
    <dgm:pt modelId="{1F19B6A8-9B17-4B51-B5F9-96C6A4610EFD}" type="pres">
      <dgm:prSet presAssocID="{CFA75DAA-AEF2-4867-8A60-4150D78D71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46AD482-E888-472A-BDBF-D2C1B46146C3}" type="pres">
      <dgm:prSet presAssocID="{B9548E9F-6FEA-4BFA-911E-7EFFDFC72D58}" presName="hierRoot1" presStyleCnt="0">
        <dgm:presLayoutVars>
          <dgm:hierBranch val="init"/>
        </dgm:presLayoutVars>
      </dgm:prSet>
      <dgm:spPr/>
    </dgm:pt>
    <dgm:pt modelId="{B692E42E-CA55-44A9-B9B2-3BC2EC51D7A7}" type="pres">
      <dgm:prSet presAssocID="{B9548E9F-6FEA-4BFA-911E-7EFFDFC72D58}" presName="rootComposite1" presStyleCnt="0"/>
      <dgm:spPr/>
    </dgm:pt>
    <dgm:pt modelId="{4C44D8DC-181C-4881-9667-B7AC737FE8D6}" type="pres">
      <dgm:prSet presAssocID="{B9548E9F-6FEA-4BFA-911E-7EFFDFC72D5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A2958E-5924-40FA-A617-55B32D84D099}" type="pres">
      <dgm:prSet presAssocID="{B9548E9F-6FEA-4BFA-911E-7EFFDFC72D5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356A646-D24D-4FD7-85FE-1869349B092A}" type="pres">
      <dgm:prSet presAssocID="{B9548E9F-6FEA-4BFA-911E-7EFFDFC72D58}" presName="hierChild2" presStyleCnt="0"/>
      <dgm:spPr/>
    </dgm:pt>
    <dgm:pt modelId="{397620B2-E3FE-40FC-88F7-11FCEB05575A}" type="pres">
      <dgm:prSet presAssocID="{9E8AC242-09C0-4187-B82C-48535C153C2B}" presName="Name37" presStyleLbl="parChTrans1D2" presStyleIdx="0" presStyleCnt="2"/>
      <dgm:spPr/>
      <dgm:t>
        <a:bodyPr/>
        <a:lstStyle/>
        <a:p>
          <a:endParaRPr lang="en-US"/>
        </a:p>
      </dgm:t>
    </dgm:pt>
    <dgm:pt modelId="{5FFCA9A2-5EE6-4214-A92C-0E258817825E}" type="pres">
      <dgm:prSet presAssocID="{F99D5CF0-D860-437A-8405-B38B434A82B9}" presName="hierRoot2" presStyleCnt="0">
        <dgm:presLayoutVars>
          <dgm:hierBranch val="init"/>
        </dgm:presLayoutVars>
      </dgm:prSet>
      <dgm:spPr/>
    </dgm:pt>
    <dgm:pt modelId="{E0D38A47-4F7C-4AE0-9B3D-9C9A8EE5280E}" type="pres">
      <dgm:prSet presAssocID="{F99D5CF0-D860-437A-8405-B38B434A82B9}" presName="rootComposite" presStyleCnt="0"/>
      <dgm:spPr/>
    </dgm:pt>
    <dgm:pt modelId="{CD642154-B554-44CF-ABCE-639D349BB852}" type="pres">
      <dgm:prSet presAssocID="{F99D5CF0-D860-437A-8405-B38B434A82B9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92AFE3-8861-44E9-AA1C-BCE0517C8AF4}" type="pres">
      <dgm:prSet presAssocID="{F99D5CF0-D860-437A-8405-B38B434A82B9}" presName="rootConnector" presStyleLbl="node2" presStyleIdx="0" presStyleCnt="2"/>
      <dgm:spPr/>
      <dgm:t>
        <a:bodyPr/>
        <a:lstStyle/>
        <a:p>
          <a:endParaRPr lang="en-US"/>
        </a:p>
      </dgm:t>
    </dgm:pt>
    <dgm:pt modelId="{9ABF1AFA-A9E5-4103-8289-D627E57C9A9E}" type="pres">
      <dgm:prSet presAssocID="{F99D5CF0-D860-437A-8405-B38B434A82B9}" presName="hierChild4" presStyleCnt="0"/>
      <dgm:spPr/>
    </dgm:pt>
    <dgm:pt modelId="{E13863EF-5666-4F96-B98C-7A0331DAFAD4}" type="pres">
      <dgm:prSet presAssocID="{71A8F803-4AEE-46C7-84CD-78C02ED4C987}" presName="Name37" presStyleLbl="parChTrans1D3" presStyleIdx="0" presStyleCnt="2"/>
      <dgm:spPr/>
      <dgm:t>
        <a:bodyPr/>
        <a:lstStyle/>
        <a:p>
          <a:endParaRPr lang="en-US"/>
        </a:p>
      </dgm:t>
    </dgm:pt>
    <dgm:pt modelId="{ACCA402F-6EEE-4789-AB34-2E611ABE39CC}" type="pres">
      <dgm:prSet presAssocID="{6FAA365A-EBE9-42FE-AF11-71EC9E25AB7B}" presName="hierRoot2" presStyleCnt="0">
        <dgm:presLayoutVars>
          <dgm:hierBranch val="init"/>
        </dgm:presLayoutVars>
      </dgm:prSet>
      <dgm:spPr/>
    </dgm:pt>
    <dgm:pt modelId="{6CA4FBAC-8CAA-4678-9B3A-D0743FC99666}" type="pres">
      <dgm:prSet presAssocID="{6FAA365A-EBE9-42FE-AF11-71EC9E25AB7B}" presName="rootComposite" presStyleCnt="0"/>
      <dgm:spPr/>
    </dgm:pt>
    <dgm:pt modelId="{1C8FB6D3-340A-4DE6-A415-B10AF26A3124}" type="pres">
      <dgm:prSet presAssocID="{6FAA365A-EBE9-42FE-AF11-71EC9E25AB7B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0EA759-460E-4C5D-A82E-C1C82FF6E630}" type="pres">
      <dgm:prSet presAssocID="{6FAA365A-EBE9-42FE-AF11-71EC9E25AB7B}" presName="rootConnector" presStyleLbl="node3" presStyleIdx="0" presStyleCnt="2"/>
      <dgm:spPr/>
      <dgm:t>
        <a:bodyPr/>
        <a:lstStyle/>
        <a:p>
          <a:endParaRPr lang="en-US"/>
        </a:p>
      </dgm:t>
    </dgm:pt>
    <dgm:pt modelId="{29A58D48-86A7-48ED-BAC7-184883118E75}" type="pres">
      <dgm:prSet presAssocID="{6FAA365A-EBE9-42FE-AF11-71EC9E25AB7B}" presName="hierChild4" presStyleCnt="0"/>
      <dgm:spPr/>
    </dgm:pt>
    <dgm:pt modelId="{0BF39B06-E8E5-4905-9600-9FAD3542D5AE}" type="pres">
      <dgm:prSet presAssocID="{6FAA365A-EBE9-42FE-AF11-71EC9E25AB7B}" presName="hierChild5" presStyleCnt="0"/>
      <dgm:spPr/>
    </dgm:pt>
    <dgm:pt modelId="{8D5A48F0-997A-4CE9-BE0E-E8D2F6CB9FB1}" type="pres">
      <dgm:prSet presAssocID="{F99D5CF0-D860-437A-8405-B38B434A82B9}" presName="hierChild5" presStyleCnt="0"/>
      <dgm:spPr/>
    </dgm:pt>
    <dgm:pt modelId="{A44DD493-7A8B-417D-AFFE-8741D0DD83C0}" type="pres">
      <dgm:prSet presAssocID="{C2DE018A-40E4-4369-AB41-189F8CB0B11F}" presName="Name37" presStyleLbl="parChTrans1D2" presStyleIdx="1" presStyleCnt="2"/>
      <dgm:spPr/>
      <dgm:t>
        <a:bodyPr/>
        <a:lstStyle/>
        <a:p>
          <a:endParaRPr lang="en-US"/>
        </a:p>
      </dgm:t>
    </dgm:pt>
    <dgm:pt modelId="{E24EBD08-E6B4-48E2-9855-28BCE1B2E949}" type="pres">
      <dgm:prSet presAssocID="{7634A09D-A9AC-420A-8AC4-A58705B056AC}" presName="hierRoot2" presStyleCnt="0">
        <dgm:presLayoutVars>
          <dgm:hierBranch val="init"/>
        </dgm:presLayoutVars>
      </dgm:prSet>
      <dgm:spPr/>
    </dgm:pt>
    <dgm:pt modelId="{7EA97BA5-511F-483C-8017-E8A98A8305E7}" type="pres">
      <dgm:prSet presAssocID="{7634A09D-A9AC-420A-8AC4-A58705B056AC}" presName="rootComposite" presStyleCnt="0"/>
      <dgm:spPr/>
    </dgm:pt>
    <dgm:pt modelId="{B0A4B5EE-F0B9-4E0A-B1E2-913DDFDE2DAC}" type="pres">
      <dgm:prSet presAssocID="{7634A09D-A9AC-420A-8AC4-A58705B056AC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0E7374-3E50-436C-B6FA-30327D0D8EFE}" type="pres">
      <dgm:prSet presAssocID="{7634A09D-A9AC-420A-8AC4-A58705B056AC}" presName="rootConnector" presStyleLbl="node2" presStyleIdx="1" presStyleCnt="2"/>
      <dgm:spPr/>
      <dgm:t>
        <a:bodyPr/>
        <a:lstStyle/>
        <a:p>
          <a:endParaRPr lang="en-US"/>
        </a:p>
      </dgm:t>
    </dgm:pt>
    <dgm:pt modelId="{62AB7835-3CEA-4BAD-8285-513E7F759420}" type="pres">
      <dgm:prSet presAssocID="{7634A09D-A9AC-420A-8AC4-A58705B056AC}" presName="hierChild4" presStyleCnt="0"/>
      <dgm:spPr/>
    </dgm:pt>
    <dgm:pt modelId="{19EC28C4-8AEC-48F9-9E90-8F87AB218417}" type="pres">
      <dgm:prSet presAssocID="{D29E2507-A0CB-4EE2-9BB5-A4158C28C0B3}" presName="Name37" presStyleLbl="parChTrans1D3" presStyleIdx="1" presStyleCnt="2"/>
      <dgm:spPr/>
      <dgm:t>
        <a:bodyPr/>
        <a:lstStyle/>
        <a:p>
          <a:endParaRPr lang="en-US"/>
        </a:p>
      </dgm:t>
    </dgm:pt>
    <dgm:pt modelId="{F895FD5C-3105-422E-9408-6E43F5833441}" type="pres">
      <dgm:prSet presAssocID="{76DA5B00-6E90-4FFE-9C54-DD306AB2A538}" presName="hierRoot2" presStyleCnt="0">
        <dgm:presLayoutVars>
          <dgm:hierBranch val="init"/>
        </dgm:presLayoutVars>
      </dgm:prSet>
      <dgm:spPr/>
    </dgm:pt>
    <dgm:pt modelId="{E197102A-E1DF-4488-A8DD-9419112B7FA2}" type="pres">
      <dgm:prSet presAssocID="{76DA5B00-6E90-4FFE-9C54-DD306AB2A538}" presName="rootComposite" presStyleCnt="0"/>
      <dgm:spPr/>
    </dgm:pt>
    <dgm:pt modelId="{01EB20DD-EBC6-4F3F-8673-BDB1741786AB}" type="pres">
      <dgm:prSet presAssocID="{76DA5B00-6E90-4FFE-9C54-DD306AB2A538}" presName="rootText" presStyleLbl="node3" presStyleIdx="1" presStyleCnt="2" custLinFactNeighborX="23170" custLinFactNeighborY="26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1295E4-F7CA-4A1A-A6E7-483E9E97178B}" type="pres">
      <dgm:prSet presAssocID="{76DA5B00-6E90-4FFE-9C54-DD306AB2A538}" presName="rootConnector" presStyleLbl="node3" presStyleIdx="1" presStyleCnt="2"/>
      <dgm:spPr/>
      <dgm:t>
        <a:bodyPr/>
        <a:lstStyle/>
        <a:p>
          <a:endParaRPr lang="en-US"/>
        </a:p>
      </dgm:t>
    </dgm:pt>
    <dgm:pt modelId="{922C76DB-1A42-442A-9B19-04B8A2A82D01}" type="pres">
      <dgm:prSet presAssocID="{76DA5B00-6E90-4FFE-9C54-DD306AB2A538}" presName="hierChild4" presStyleCnt="0"/>
      <dgm:spPr/>
    </dgm:pt>
    <dgm:pt modelId="{7E9D1D1C-B020-4C03-A59A-05D472574C48}" type="pres">
      <dgm:prSet presAssocID="{76DA5B00-6E90-4FFE-9C54-DD306AB2A538}" presName="hierChild5" presStyleCnt="0"/>
      <dgm:spPr/>
    </dgm:pt>
    <dgm:pt modelId="{2D1BBC66-761B-437E-A5E7-E2AA2D607DF3}" type="pres">
      <dgm:prSet presAssocID="{7634A09D-A9AC-420A-8AC4-A58705B056AC}" presName="hierChild5" presStyleCnt="0"/>
      <dgm:spPr/>
    </dgm:pt>
    <dgm:pt modelId="{BA8E5A73-F2E0-4DB7-AB8E-9C8332CD2CD9}" type="pres">
      <dgm:prSet presAssocID="{B9548E9F-6FEA-4BFA-911E-7EFFDFC72D58}" presName="hierChild3" presStyleCnt="0"/>
      <dgm:spPr/>
    </dgm:pt>
  </dgm:ptLst>
  <dgm:cxnLst>
    <dgm:cxn modelId="{5F51825D-7437-440A-A6B3-13022F6F2E13}" type="presOf" srcId="{C2DE018A-40E4-4369-AB41-189F8CB0B11F}" destId="{A44DD493-7A8B-417D-AFFE-8741D0DD83C0}" srcOrd="0" destOrd="0" presId="urn:microsoft.com/office/officeart/2005/8/layout/orgChart1"/>
    <dgm:cxn modelId="{745F6553-79F7-4CF7-9E50-F8A3AA9CF094}" type="presOf" srcId="{B9548E9F-6FEA-4BFA-911E-7EFFDFC72D58}" destId="{4C44D8DC-181C-4881-9667-B7AC737FE8D6}" srcOrd="0" destOrd="0" presId="urn:microsoft.com/office/officeart/2005/8/layout/orgChart1"/>
    <dgm:cxn modelId="{9737A192-1835-4BD3-8955-C88702EB5B21}" type="presOf" srcId="{7634A09D-A9AC-420A-8AC4-A58705B056AC}" destId="{B0A4B5EE-F0B9-4E0A-B1E2-913DDFDE2DAC}" srcOrd="0" destOrd="0" presId="urn:microsoft.com/office/officeart/2005/8/layout/orgChart1"/>
    <dgm:cxn modelId="{BEC84CB5-3287-4E1E-89F5-66965CEF22F9}" srcId="{B9548E9F-6FEA-4BFA-911E-7EFFDFC72D58}" destId="{7634A09D-A9AC-420A-8AC4-A58705B056AC}" srcOrd="1" destOrd="0" parTransId="{C2DE018A-40E4-4369-AB41-189F8CB0B11F}" sibTransId="{4DBDF562-3C54-4D66-BDB2-66BDB31FEF77}"/>
    <dgm:cxn modelId="{8D6CFF4D-881D-4B26-ABCA-9394E8EEF99D}" type="presOf" srcId="{B9548E9F-6FEA-4BFA-911E-7EFFDFC72D58}" destId="{19A2958E-5924-40FA-A617-55B32D84D099}" srcOrd="1" destOrd="0" presId="urn:microsoft.com/office/officeart/2005/8/layout/orgChart1"/>
    <dgm:cxn modelId="{0E7A8A99-9D06-4213-AC5B-8870E86C9D4A}" type="presOf" srcId="{9E8AC242-09C0-4187-B82C-48535C153C2B}" destId="{397620B2-E3FE-40FC-88F7-11FCEB05575A}" srcOrd="0" destOrd="0" presId="urn:microsoft.com/office/officeart/2005/8/layout/orgChart1"/>
    <dgm:cxn modelId="{36130DB5-BA45-44B9-BA52-CF54E38C405D}" srcId="{CFA75DAA-AEF2-4867-8A60-4150D78D71FB}" destId="{B9548E9F-6FEA-4BFA-911E-7EFFDFC72D58}" srcOrd="0" destOrd="0" parTransId="{9B4C1B54-7FB3-4551-8DEE-FBF7930277D1}" sibTransId="{982EA7E1-3AAD-481A-B04F-5ACC28B34A3C}"/>
    <dgm:cxn modelId="{C3E0A341-842B-4E50-964B-87EF7101D623}" type="presOf" srcId="{76DA5B00-6E90-4FFE-9C54-DD306AB2A538}" destId="{01EB20DD-EBC6-4F3F-8673-BDB1741786AB}" srcOrd="0" destOrd="0" presId="urn:microsoft.com/office/officeart/2005/8/layout/orgChart1"/>
    <dgm:cxn modelId="{23F2A76C-1EAB-4713-9F36-3E179784E6E4}" type="presOf" srcId="{7634A09D-A9AC-420A-8AC4-A58705B056AC}" destId="{7C0E7374-3E50-436C-B6FA-30327D0D8EFE}" srcOrd="1" destOrd="0" presId="urn:microsoft.com/office/officeart/2005/8/layout/orgChart1"/>
    <dgm:cxn modelId="{AADB853B-7F43-4694-91D6-1AFF642DF0B6}" type="presOf" srcId="{71A8F803-4AEE-46C7-84CD-78C02ED4C987}" destId="{E13863EF-5666-4F96-B98C-7A0331DAFAD4}" srcOrd="0" destOrd="0" presId="urn:microsoft.com/office/officeart/2005/8/layout/orgChart1"/>
    <dgm:cxn modelId="{154D22FA-13CD-4489-B06A-6C4C455395C5}" type="presOf" srcId="{CFA75DAA-AEF2-4867-8A60-4150D78D71FB}" destId="{1F19B6A8-9B17-4B51-B5F9-96C6A4610EFD}" srcOrd="0" destOrd="0" presId="urn:microsoft.com/office/officeart/2005/8/layout/orgChart1"/>
    <dgm:cxn modelId="{8A125C61-FB57-483C-A896-3974145B727F}" type="presOf" srcId="{76DA5B00-6E90-4FFE-9C54-DD306AB2A538}" destId="{601295E4-F7CA-4A1A-A6E7-483E9E97178B}" srcOrd="1" destOrd="0" presId="urn:microsoft.com/office/officeart/2005/8/layout/orgChart1"/>
    <dgm:cxn modelId="{6E62741F-C44D-4FF6-83E4-5504C0694D5A}" srcId="{F99D5CF0-D860-437A-8405-B38B434A82B9}" destId="{6FAA365A-EBE9-42FE-AF11-71EC9E25AB7B}" srcOrd="0" destOrd="0" parTransId="{71A8F803-4AEE-46C7-84CD-78C02ED4C987}" sibTransId="{55835F9A-31EF-4E06-A077-C9D0B541A57C}"/>
    <dgm:cxn modelId="{092D27CD-69F4-41B6-8542-59083C48C575}" srcId="{7634A09D-A9AC-420A-8AC4-A58705B056AC}" destId="{76DA5B00-6E90-4FFE-9C54-DD306AB2A538}" srcOrd="0" destOrd="0" parTransId="{D29E2507-A0CB-4EE2-9BB5-A4158C28C0B3}" sibTransId="{9AE2706F-2E87-4C64-A1E1-08C8066A43C0}"/>
    <dgm:cxn modelId="{43B475FD-8508-4483-9A2E-8333067BE47F}" type="presOf" srcId="{F99D5CF0-D860-437A-8405-B38B434A82B9}" destId="{CD642154-B554-44CF-ABCE-639D349BB852}" srcOrd="0" destOrd="0" presId="urn:microsoft.com/office/officeart/2005/8/layout/orgChart1"/>
    <dgm:cxn modelId="{F97F4B76-79A6-4A2C-A83F-9C21CC0550B9}" type="presOf" srcId="{6FAA365A-EBE9-42FE-AF11-71EC9E25AB7B}" destId="{E10EA759-460E-4C5D-A82E-C1C82FF6E630}" srcOrd="1" destOrd="0" presId="urn:microsoft.com/office/officeart/2005/8/layout/orgChart1"/>
    <dgm:cxn modelId="{FC27E45D-3CE7-4726-A5C8-F27AAF30B043}" srcId="{B9548E9F-6FEA-4BFA-911E-7EFFDFC72D58}" destId="{F99D5CF0-D860-437A-8405-B38B434A82B9}" srcOrd="0" destOrd="0" parTransId="{9E8AC242-09C0-4187-B82C-48535C153C2B}" sibTransId="{6A17BAED-6935-4EE2-A8E2-F6E59AE25A9C}"/>
    <dgm:cxn modelId="{8FB17B09-0940-4628-8596-F899C0830F30}" type="presOf" srcId="{6FAA365A-EBE9-42FE-AF11-71EC9E25AB7B}" destId="{1C8FB6D3-340A-4DE6-A415-B10AF26A3124}" srcOrd="0" destOrd="0" presId="urn:microsoft.com/office/officeart/2005/8/layout/orgChart1"/>
    <dgm:cxn modelId="{9B4732D6-149C-4E67-A699-CD513A562D6A}" type="presOf" srcId="{F99D5CF0-D860-437A-8405-B38B434A82B9}" destId="{9C92AFE3-8861-44E9-AA1C-BCE0517C8AF4}" srcOrd="1" destOrd="0" presId="urn:microsoft.com/office/officeart/2005/8/layout/orgChart1"/>
    <dgm:cxn modelId="{9DA47232-3204-4FE2-8BBF-89C1D65C1845}" type="presOf" srcId="{D29E2507-A0CB-4EE2-9BB5-A4158C28C0B3}" destId="{19EC28C4-8AEC-48F9-9E90-8F87AB218417}" srcOrd="0" destOrd="0" presId="urn:microsoft.com/office/officeart/2005/8/layout/orgChart1"/>
    <dgm:cxn modelId="{0B9AD122-73C5-4BC8-A57E-ADB5857A2262}" type="presParOf" srcId="{1F19B6A8-9B17-4B51-B5F9-96C6A4610EFD}" destId="{A46AD482-E888-472A-BDBF-D2C1B46146C3}" srcOrd="0" destOrd="0" presId="urn:microsoft.com/office/officeart/2005/8/layout/orgChart1"/>
    <dgm:cxn modelId="{F7277815-3B62-4FFC-9F15-03DE63DC650B}" type="presParOf" srcId="{A46AD482-E888-472A-BDBF-D2C1B46146C3}" destId="{B692E42E-CA55-44A9-B9B2-3BC2EC51D7A7}" srcOrd="0" destOrd="0" presId="urn:microsoft.com/office/officeart/2005/8/layout/orgChart1"/>
    <dgm:cxn modelId="{037B8EFA-AAB3-4739-8971-48D9EF678D34}" type="presParOf" srcId="{B692E42E-CA55-44A9-B9B2-3BC2EC51D7A7}" destId="{4C44D8DC-181C-4881-9667-B7AC737FE8D6}" srcOrd="0" destOrd="0" presId="urn:microsoft.com/office/officeart/2005/8/layout/orgChart1"/>
    <dgm:cxn modelId="{8502E507-C1BA-419E-8822-9B25BB4C4CD2}" type="presParOf" srcId="{B692E42E-CA55-44A9-B9B2-3BC2EC51D7A7}" destId="{19A2958E-5924-40FA-A617-55B32D84D099}" srcOrd="1" destOrd="0" presId="urn:microsoft.com/office/officeart/2005/8/layout/orgChart1"/>
    <dgm:cxn modelId="{C5D7FE48-A091-485C-BE17-E4F8724C2E47}" type="presParOf" srcId="{A46AD482-E888-472A-BDBF-D2C1B46146C3}" destId="{3356A646-D24D-4FD7-85FE-1869349B092A}" srcOrd="1" destOrd="0" presId="urn:microsoft.com/office/officeart/2005/8/layout/orgChart1"/>
    <dgm:cxn modelId="{109C474D-14EB-41FD-918D-1CD1B1E5A98A}" type="presParOf" srcId="{3356A646-D24D-4FD7-85FE-1869349B092A}" destId="{397620B2-E3FE-40FC-88F7-11FCEB05575A}" srcOrd="0" destOrd="0" presId="urn:microsoft.com/office/officeart/2005/8/layout/orgChart1"/>
    <dgm:cxn modelId="{56D1BB13-AA92-4E0A-A6AB-1E3BC62805BE}" type="presParOf" srcId="{3356A646-D24D-4FD7-85FE-1869349B092A}" destId="{5FFCA9A2-5EE6-4214-A92C-0E258817825E}" srcOrd="1" destOrd="0" presId="urn:microsoft.com/office/officeart/2005/8/layout/orgChart1"/>
    <dgm:cxn modelId="{6CCE8859-24DF-4B13-BC7A-9F231F87C481}" type="presParOf" srcId="{5FFCA9A2-5EE6-4214-A92C-0E258817825E}" destId="{E0D38A47-4F7C-4AE0-9B3D-9C9A8EE5280E}" srcOrd="0" destOrd="0" presId="urn:microsoft.com/office/officeart/2005/8/layout/orgChart1"/>
    <dgm:cxn modelId="{C0F9D43F-464C-4ABF-850B-8486B10B660D}" type="presParOf" srcId="{E0D38A47-4F7C-4AE0-9B3D-9C9A8EE5280E}" destId="{CD642154-B554-44CF-ABCE-639D349BB852}" srcOrd="0" destOrd="0" presId="urn:microsoft.com/office/officeart/2005/8/layout/orgChart1"/>
    <dgm:cxn modelId="{3D00C6DD-F0EC-4647-B893-31C349C42AC6}" type="presParOf" srcId="{E0D38A47-4F7C-4AE0-9B3D-9C9A8EE5280E}" destId="{9C92AFE3-8861-44E9-AA1C-BCE0517C8AF4}" srcOrd="1" destOrd="0" presId="urn:microsoft.com/office/officeart/2005/8/layout/orgChart1"/>
    <dgm:cxn modelId="{CFC9D665-5291-4013-8E36-917ECE8D04DC}" type="presParOf" srcId="{5FFCA9A2-5EE6-4214-A92C-0E258817825E}" destId="{9ABF1AFA-A9E5-4103-8289-D627E57C9A9E}" srcOrd="1" destOrd="0" presId="urn:microsoft.com/office/officeart/2005/8/layout/orgChart1"/>
    <dgm:cxn modelId="{DAA467C5-0F0B-4D01-A370-EC562D0F89F6}" type="presParOf" srcId="{9ABF1AFA-A9E5-4103-8289-D627E57C9A9E}" destId="{E13863EF-5666-4F96-B98C-7A0331DAFAD4}" srcOrd="0" destOrd="0" presId="urn:microsoft.com/office/officeart/2005/8/layout/orgChart1"/>
    <dgm:cxn modelId="{3551699F-CFA2-4FC0-98D0-2D08CDDC7068}" type="presParOf" srcId="{9ABF1AFA-A9E5-4103-8289-D627E57C9A9E}" destId="{ACCA402F-6EEE-4789-AB34-2E611ABE39CC}" srcOrd="1" destOrd="0" presId="urn:microsoft.com/office/officeart/2005/8/layout/orgChart1"/>
    <dgm:cxn modelId="{86A09C2F-C8D5-4EDA-A2E8-895A9A36C2A6}" type="presParOf" srcId="{ACCA402F-6EEE-4789-AB34-2E611ABE39CC}" destId="{6CA4FBAC-8CAA-4678-9B3A-D0743FC99666}" srcOrd="0" destOrd="0" presId="urn:microsoft.com/office/officeart/2005/8/layout/orgChart1"/>
    <dgm:cxn modelId="{E164C807-F10C-4A63-9187-1542A0393AFB}" type="presParOf" srcId="{6CA4FBAC-8CAA-4678-9B3A-D0743FC99666}" destId="{1C8FB6D3-340A-4DE6-A415-B10AF26A3124}" srcOrd="0" destOrd="0" presId="urn:microsoft.com/office/officeart/2005/8/layout/orgChart1"/>
    <dgm:cxn modelId="{1965BD72-09F4-4AF8-B071-B0CA00CF421B}" type="presParOf" srcId="{6CA4FBAC-8CAA-4678-9B3A-D0743FC99666}" destId="{E10EA759-460E-4C5D-A82E-C1C82FF6E630}" srcOrd="1" destOrd="0" presId="urn:microsoft.com/office/officeart/2005/8/layout/orgChart1"/>
    <dgm:cxn modelId="{98FB1BC2-51C1-4D90-946B-73FAD70A6722}" type="presParOf" srcId="{ACCA402F-6EEE-4789-AB34-2E611ABE39CC}" destId="{29A58D48-86A7-48ED-BAC7-184883118E75}" srcOrd="1" destOrd="0" presId="urn:microsoft.com/office/officeart/2005/8/layout/orgChart1"/>
    <dgm:cxn modelId="{6E17D41D-FBA0-46AE-9F48-1A87DEA140FB}" type="presParOf" srcId="{ACCA402F-6EEE-4789-AB34-2E611ABE39CC}" destId="{0BF39B06-E8E5-4905-9600-9FAD3542D5AE}" srcOrd="2" destOrd="0" presId="urn:microsoft.com/office/officeart/2005/8/layout/orgChart1"/>
    <dgm:cxn modelId="{0D99D653-3A14-468D-9F04-686534C97133}" type="presParOf" srcId="{5FFCA9A2-5EE6-4214-A92C-0E258817825E}" destId="{8D5A48F0-997A-4CE9-BE0E-E8D2F6CB9FB1}" srcOrd="2" destOrd="0" presId="urn:microsoft.com/office/officeart/2005/8/layout/orgChart1"/>
    <dgm:cxn modelId="{A093D04F-708F-4F1A-80A2-FB179824F979}" type="presParOf" srcId="{3356A646-D24D-4FD7-85FE-1869349B092A}" destId="{A44DD493-7A8B-417D-AFFE-8741D0DD83C0}" srcOrd="2" destOrd="0" presId="urn:microsoft.com/office/officeart/2005/8/layout/orgChart1"/>
    <dgm:cxn modelId="{89E64D66-DAF6-4EE5-A104-B848E382113F}" type="presParOf" srcId="{3356A646-D24D-4FD7-85FE-1869349B092A}" destId="{E24EBD08-E6B4-48E2-9855-28BCE1B2E949}" srcOrd="3" destOrd="0" presId="urn:microsoft.com/office/officeart/2005/8/layout/orgChart1"/>
    <dgm:cxn modelId="{59A1CB9E-8DEE-48D6-9362-AE30CE23D76C}" type="presParOf" srcId="{E24EBD08-E6B4-48E2-9855-28BCE1B2E949}" destId="{7EA97BA5-511F-483C-8017-E8A98A8305E7}" srcOrd="0" destOrd="0" presId="urn:microsoft.com/office/officeart/2005/8/layout/orgChart1"/>
    <dgm:cxn modelId="{BDBA2ACD-30D7-449E-B3D6-235B7138E9D6}" type="presParOf" srcId="{7EA97BA5-511F-483C-8017-E8A98A8305E7}" destId="{B0A4B5EE-F0B9-4E0A-B1E2-913DDFDE2DAC}" srcOrd="0" destOrd="0" presId="urn:microsoft.com/office/officeart/2005/8/layout/orgChart1"/>
    <dgm:cxn modelId="{BE3B3CDB-6CC1-40C3-8962-74CBB0F40977}" type="presParOf" srcId="{7EA97BA5-511F-483C-8017-E8A98A8305E7}" destId="{7C0E7374-3E50-436C-B6FA-30327D0D8EFE}" srcOrd="1" destOrd="0" presId="urn:microsoft.com/office/officeart/2005/8/layout/orgChart1"/>
    <dgm:cxn modelId="{C3AF4623-89FE-421E-849C-D75F0D684552}" type="presParOf" srcId="{E24EBD08-E6B4-48E2-9855-28BCE1B2E949}" destId="{62AB7835-3CEA-4BAD-8285-513E7F759420}" srcOrd="1" destOrd="0" presId="urn:microsoft.com/office/officeart/2005/8/layout/orgChart1"/>
    <dgm:cxn modelId="{27818FB1-A932-404C-A803-2EC5B5ED8294}" type="presParOf" srcId="{62AB7835-3CEA-4BAD-8285-513E7F759420}" destId="{19EC28C4-8AEC-48F9-9E90-8F87AB218417}" srcOrd="0" destOrd="0" presId="urn:microsoft.com/office/officeart/2005/8/layout/orgChart1"/>
    <dgm:cxn modelId="{E5A34C46-56B6-4A6B-8AE1-43F8CDF6CC57}" type="presParOf" srcId="{62AB7835-3CEA-4BAD-8285-513E7F759420}" destId="{F895FD5C-3105-422E-9408-6E43F5833441}" srcOrd="1" destOrd="0" presId="urn:microsoft.com/office/officeart/2005/8/layout/orgChart1"/>
    <dgm:cxn modelId="{4C3B372D-B1F0-499A-8DDF-69623024C016}" type="presParOf" srcId="{F895FD5C-3105-422E-9408-6E43F5833441}" destId="{E197102A-E1DF-4488-A8DD-9419112B7FA2}" srcOrd="0" destOrd="0" presId="urn:microsoft.com/office/officeart/2005/8/layout/orgChart1"/>
    <dgm:cxn modelId="{2118EA15-DEBF-43F1-8B48-8CDF7E687633}" type="presParOf" srcId="{E197102A-E1DF-4488-A8DD-9419112B7FA2}" destId="{01EB20DD-EBC6-4F3F-8673-BDB1741786AB}" srcOrd="0" destOrd="0" presId="urn:microsoft.com/office/officeart/2005/8/layout/orgChart1"/>
    <dgm:cxn modelId="{622D2AC0-EDCF-4EE7-9756-A786560F5361}" type="presParOf" srcId="{E197102A-E1DF-4488-A8DD-9419112B7FA2}" destId="{601295E4-F7CA-4A1A-A6E7-483E9E97178B}" srcOrd="1" destOrd="0" presId="urn:microsoft.com/office/officeart/2005/8/layout/orgChart1"/>
    <dgm:cxn modelId="{B0CDE76F-187E-4F34-8F90-7248F290C5C7}" type="presParOf" srcId="{F895FD5C-3105-422E-9408-6E43F5833441}" destId="{922C76DB-1A42-442A-9B19-04B8A2A82D01}" srcOrd="1" destOrd="0" presId="urn:microsoft.com/office/officeart/2005/8/layout/orgChart1"/>
    <dgm:cxn modelId="{B3BA8F82-2B6E-433F-8F4F-39128B638943}" type="presParOf" srcId="{F895FD5C-3105-422E-9408-6E43F5833441}" destId="{7E9D1D1C-B020-4C03-A59A-05D472574C48}" srcOrd="2" destOrd="0" presId="urn:microsoft.com/office/officeart/2005/8/layout/orgChart1"/>
    <dgm:cxn modelId="{6C946FAF-2269-4CF0-980C-4D1D8DEAC41C}" type="presParOf" srcId="{E24EBD08-E6B4-48E2-9855-28BCE1B2E949}" destId="{2D1BBC66-761B-437E-A5E7-E2AA2D607DF3}" srcOrd="2" destOrd="0" presId="urn:microsoft.com/office/officeart/2005/8/layout/orgChart1"/>
    <dgm:cxn modelId="{A7564DF4-F5B6-4E62-A03A-D7E7F8BE5C9A}" type="presParOf" srcId="{A46AD482-E888-472A-BDBF-D2C1B46146C3}" destId="{BA8E5A73-F2E0-4DB7-AB8E-9C8332CD2CD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6C7733-8A46-4EC8-A3A1-937F90B7236E}" type="doc">
      <dgm:prSet loTypeId="urn:microsoft.com/office/officeart/2005/8/layout/hierarchy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7A8F748-0C15-452D-BB5A-8A57ED2BCD53}">
      <dgm:prSet phldrT="[Text]"/>
      <dgm:spPr/>
      <dgm:t>
        <a:bodyPr/>
        <a:lstStyle/>
        <a:p>
          <a:r>
            <a:rPr lang="en-US" dirty="0" smtClean="0"/>
            <a:t>Producing baseline characteristics tables:</a:t>
          </a:r>
          <a:endParaRPr lang="en-US" dirty="0"/>
        </a:p>
      </dgm:t>
    </dgm:pt>
    <dgm:pt modelId="{B24528DE-FB5B-491A-AEF7-5BD386EDB4CC}" type="parTrans" cxnId="{C877D73B-7E06-4FA5-87F2-9EB5870FD52C}">
      <dgm:prSet/>
      <dgm:spPr/>
      <dgm:t>
        <a:bodyPr/>
        <a:lstStyle/>
        <a:p>
          <a:endParaRPr lang="en-US"/>
        </a:p>
      </dgm:t>
    </dgm:pt>
    <dgm:pt modelId="{854629F1-7A6E-4F33-B9C7-174C12139DF2}" type="sibTrans" cxnId="{C877D73B-7E06-4FA5-87F2-9EB5870FD52C}">
      <dgm:prSet/>
      <dgm:spPr/>
      <dgm:t>
        <a:bodyPr/>
        <a:lstStyle/>
        <a:p>
          <a:endParaRPr lang="en-US"/>
        </a:p>
      </dgm:t>
    </dgm:pt>
    <dgm:pt modelId="{FED028C1-C72D-4BC0-BC41-88F696D66251}">
      <dgm:prSet phldrT="[Text]"/>
      <dgm:spPr/>
      <dgm:t>
        <a:bodyPr/>
        <a:lstStyle/>
        <a:p>
          <a:r>
            <a:rPr lang="en-US" dirty="0" smtClean="0"/>
            <a:t>Time-consuming</a:t>
          </a:r>
          <a:endParaRPr lang="en-US" dirty="0"/>
        </a:p>
      </dgm:t>
    </dgm:pt>
    <dgm:pt modelId="{D4BF0065-FCC2-4668-88C7-29DE884E9410}" type="parTrans" cxnId="{316E8C63-86D6-4455-8EE1-256DD5B5FFEB}">
      <dgm:prSet/>
      <dgm:spPr/>
      <dgm:t>
        <a:bodyPr/>
        <a:lstStyle/>
        <a:p>
          <a:endParaRPr lang="en-US"/>
        </a:p>
      </dgm:t>
    </dgm:pt>
    <dgm:pt modelId="{335321B9-A8B7-4FD9-9646-DD87EB9D1BAB}" type="sibTrans" cxnId="{316E8C63-86D6-4455-8EE1-256DD5B5FFEB}">
      <dgm:prSet/>
      <dgm:spPr/>
      <dgm:t>
        <a:bodyPr/>
        <a:lstStyle/>
        <a:p>
          <a:endParaRPr lang="en-US"/>
        </a:p>
      </dgm:t>
    </dgm:pt>
    <dgm:pt modelId="{18AB0869-01CD-441D-88C1-9420C287EED9}">
      <dgm:prSet phldrT="[Text]"/>
      <dgm:spPr/>
      <dgm:t>
        <a:bodyPr/>
        <a:lstStyle/>
        <a:p>
          <a:r>
            <a:rPr lang="en-US" dirty="0" smtClean="0"/>
            <a:t>Repetitive</a:t>
          </a:r>
          <a:endParaRPr lang="en-US" dirty="0"/>
        </a:p>
      </dgm:t>
    </dgm:pt>
    <dgm:pt modelId="{122AFEAD-F051-44B9-855A-6EC407D30737}" type="parTrans" cxnId="{6CEBF587-3079-4D26-89D8-5D98D8BDEDD4}">
      <dgm:prSet/>
      <dgm:spPr/>
      <dgm:t>
        <a:bodyPr/>
        <a:lstStyle/>
        <a:p>
          <a:endParaRPr lang="en-US"/>
        </a:p>
      </dgm:t>
    </dgm:pt>
    <dgm:pt modelId="{3A7F9F44-C9E1-4161-A31C-7F4AC7AB8684}" type="sibTrans" cxnId="{6CEBF587-3079-4D26-89D8-5D98D8BDEDD4}">
      <dgm:prSet/>
      <dgm:spPr/>
      <dgm:t>
        <a:bodyPr/>
        <a:lstStyle/>
        <a:p>
          <a:endParaRPr lang="en-US"/>
        </a:p>
      </dgm:t>
    </dgm:pt>
    <dgm:pt modelId="{EF8503BF-205F-45DC-B5DD-BDD76B8F421E}">
      <dgm:prSet phldrT="[Text]"/>
      <dgm:spPr/>
      <dgm:t>
        <a:bodyPr/>
        <a:lstStyle/>
        <a:p>
          <a:r>
            <a:rPr lang="en-US" dirty="0" smtClean="0"/>
            <a:t>Easy to make a mistake</a:t>
          </a:r>
          <a:endParaRPr lang="en-US" dirty="0"/>
        </a:p>
      </dgm:t>
    </dgm:pt>
    <dgm:pt modelId="{16B1D0CC-C8FF-47F1-93DF-9F5F2AAE30C4}" type="parTrans" cxnId="{1AC30082-3D81-45F4-85CB-8F10FA04017E}">
      <dgm:prSet/>
      <dgm:spPr/>
      <dgm:t>
        <a:bodyPr/>
        <a:lstStyle/>
        <a:p>
          <a:endParaRPr lang="en-US"/>
        </a:p>
      </dgm:t>
    </dgm:pt>
    <dgm:pt modelId="{D9E1C7FD-C6C7-4BA6-AEAC-15CFD7832A50}" type="sibTrans" cxnId="{1AC30082-3D81-45F4-85CB-8F10FA04017E}">
      <dgm:prSet/>
      <dgm:spPr/>
      <dgm:t>
        <a:bodyPr/>
        <a:lstStyle/>
        <a:p>
          <a:endParaRPr lang="en-US"/>
        </a:p>
      </dgm:t>
    </dgm:pt>
    <dgm:pt modelId="{2D5695B2-68D8-46B8-B57A-73FB88BE44D5}">
      <dgm:prSet phldrT="[Text]"/>
      <dgm:spPr/>
      <dgm:t>
        <a:bodyPr/>
        <a:lstStyle/>
        <a:p>
          <a:r>
            <a:rPr lang="en-US" dirty="0" smtClean="0"/>
            <a:t>Hard to make changes</a:t>
          </a:r>
          <a:endParaRPr lang="en-US" dirty="0"/>
        </a:p>
      </dgm:t>
    </dgm:pt>
    <dgm:pt modelId="{76E1021B-AA2D-425B-A2D6-8923EFBE3725}" type="parTrans" cxnId="{5F11B61C-35A0-488F-A110-D677E04E2FB8}">
      <dgm:prSet/>
      <dgm:spPr/>
      <dgm:t>
        <a:bodyPr/>
        <a:lstStyle/>
        <a:p>
          <a:endParaRPr lang="en-US"/>
        </a:p>
      </dgm:t>
    </dgm:pt>
    <dgm:pt modelId="{E36E515C-D6DA-4E98-B37A-0C091CE849B3}" type="sibTrans" cxnId="{5F11B61C-35A0-488F-A110-D677E04E2FB8}">
      <dgm:prSet/>
      <dgm:spPr/>
      <dgm:t>
        <a:bodyPr/>
        <a:lstStyle/>
        <a:p>
          <a:endParaRPr lang="en-US"/>
        </a:p>
      </dgm:t>
    </dgm:pt>
    <dgm:pt modelId="{18FD73ED-AB6D-414D-9F16-BDDBDB068E1E}" type="pres">
      <dgm:prSet presAssocID="{0B6C7733-8A46-4EC8-A3A1-937F90B7236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CA7D465-DADC-4DC6-830B-A708FDAD177F}" type="pres">
      <dgm:prSet presAssocID="{37A8F748-0C15-452D-BB5A-8A57ED2BCD53}" presName="vertOne" presStyleCnt="0"/>
      <dgm:spPr/>
      <dgm:t>
        <a:bodyPr/>
        <a:lstStyle/>
        <a:p>
          <a:endParaRPr lang="en-US"/>
        </a:p>
      </dgm:t>
    </dgm:pt>
    <dgm:pt modelId="{237DE8D6-296D-4F4F-BCF7-83B96D2970FB}" type="pres">
      <dgm:prSet presAssocID="{37A8F748-0C15-452D-BB5A-8A57ED2BCD53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F44378-34E6-4155-BF53-614638610266}" type="pres">
      <dgm:prSet presAssocID="{37A8F748-0C15-452D-BB5A-8A57ED2BCD53}" presName="parTransOne" presStyleCnt="0"/>
      <dgm:spPr/>
      <dgm:t>
        <a:bodyPr/>
        <a:lstStyle/>
        <a:p>
          <a:endParaRPr lang="en-US"/>
        </a:p>
      </dgm:t>
    </dgm:pt>
    <dgm:pt modelId="{D69DD368-822F-49EA-89C2-4BCA884794CB}" type="pres">
      <dgm:prSet presAssocID="{37A8F748-0C15-452D-BB5A-8A57ED2BCD53}" presName="horzOne" presStyleCnt="0"/>
      <dgm:spPr/>
      <dgm:t>
        <a:bodyPr/>
        <a:lstStyle/>
        <a:p>
          <a:endParaRPr lang="en-US"/>
        </a:p>
      </dgm:t>
    </dgm:pt>
    <dgm:pt modelId="{B491688E-B4F3-40B3-9635-4C5A04EA5B15}" type="pres">
      <dgm:prSet presAssocID="{FED028C1-C72D-4BC0-BC41-88F696D66251}" presName="vertTwo" presStyleCnt="0"/>
      <dgm:spPr/>
      <dgm:t>
        <a:bodyPr/>
        <a:lstStyle/>
        <a:p>
          <a:endParaRPr lang="en-US"/>
        </a:p>
      </dgm:t>
    </dgm:pt>
    <dgm:pt modelId="{4A69E835-1D5A-4A92-8118-E9100336ECED}" type="pres">
      <dgm:prSet presAssocID="{FED028C1-C72D-4BC0-BC41-88F696D66251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B5BB8F-7001-4FDF-9D23-62BA3DCAA460}" type="pres">
      <dgm:prSet presAssocID="{FED028C1-C72D-4BC0-BC41-88F696D66251}" presName="parTransTwo" presStyleCnt="0"/>
      <dgm:spPr/>
      <dgm:t>
        <a:bodyPr/>
        <a:lstStyle/>
        <a:p>
          <a:endParaRPr lang="en-US"/>
        </a:p>
      </dgm:t>
    </dgm:pt>
    <dgm:pt modelId="{916165EA-6BFF-4348-A138-C0FD2123CF67}" type="pres">
      <dgm:prSet presAssocID="{FED028C1-C72D-4BC0-BC41-88F696D66251}" presName="horzTwo" presStyleCnt="0"/>
      <dgm:spPr/>
      <dgm:t>
        <a:bodyPr/>
        <a:lstStyle/>
        <a:p>
          <a:endParaRPr lang="en-US"/>
        </a:p>
      </dgm:t>
    </dgm:pt>
    <dgm:pt modelId="{1CD8BB3B-D92E-42A4-8170-077413440B0A}" type="pres">
      <dgm:prSet presAssocID="{18AB0869-01CD-441D-88C1-9420C287EED9}" presName="vertThree" presStyleCnt="0"/>
      <dgm:spPr/>
      <dgm:t>
        <a:bodyPr/>
        <a:lstStyle/>
        <a:p>
          <a:endParaRPr lang="en-US"/>
        </a:p>
      </dgm:t>
    </dgm:pt>
    <dgm:pt modelId="{43867AC9-3401-4C65-8172-877FF1AE49FC}" type="pres">
      <dgm:prSet presAssocID="{18AB0869-01CD-441D-88C1-9420C287EED9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BD7B55-415F-476E-9111-9802CC6F41CF}" type="pres">
      <dgm:prSet presAssocID="{18AB0869-01CD-441D-88C1-9420C287EED9}" presName="horzThree" presStyleCnt="0"/>
      <dgm:spPr/>
      <dgm:t>
        <a:bodyPr/>
        <a:lstStyle/>
        <a:p>
          <a:endParaRPr lang="en-US"/>
        </a:p>
      </dgm:t>
    </dgm:pt>
    <dgm:pt modelId="{5152C6BD-A1CB-4D89-A1B6-B944CF0FA6BC}" type="pres">
      <dgm:prSet presAssocID="{335321B9-A8B7-4FD9-9646-DD87EB9D1BAB}" presName="sibSpaceTwo" presStyleCnt="0"/>
      <dgm:spPr/>
      <dgm:t>
        <a:bodyPr/>
        <a:lstStyle/>
        <a:p>
          <a:endParaRPr lang="en-US"/>
        </a:p>
      </dgm:t>
    </dgm:pt>
    <dgm:pt modelId="{25E09962-A2B6-41EB-BF41-42B84A3E39FC}" type="pres">
      <dgm:prSet presAssocID="{EF8503BF-205F-45DC-B5DD-BDD76B8F421E}" presName="vertTwo" presStyleCnt="0"/>
      <dgm:spPr/>
      <dgm:t>
        <a:bodyPr/>
        <a:lstStyle/>
        <a:p>
          <a:endParaRPr lang="en-US"/>
        </a:p>
      </dgm:t>
    </dgm:pt>
    <dgm:pt modelId="{9F19E043-985B-4268-9F1F-76FB59D96302}" type="pres">
      <dgm:prSet presAssocID="{EF8503BF-205F-45DC-B5DD-BDD76B8F421E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523232-8966-4521-97BB-DBF7705BF4E8}" type="pres">
      <dgm:prSet presAssocID="{EF8503BF-205F-45DC-B5DD-BDD76B8F421E}" presName="parTransTwo" presStyleCnt="0"/>
      <dgm:spPr/>
      <dgm:t>
        <a:bodyPr/>
        <a:lstStyle/>
        <a:p>
          <a:endParaRPr lang="en-US"/>
        </a:p>
      </dgm:t>
    </dgm:pt>
    <dgm:pt modelId="{67D1B21E-BE05-4588-9640-E24979EC6AD7}" type="pres">
      <dgm:prSet presAssocID="{EF8503BF-205F-45DC-B5DD-BDD76B8F421E}" presName="horzTwo" presStyleCnt="0"/>
      <dgm:spPr/>
      <dgm:t>
        <a:bodyPr/>
        <a:lstStyle/>
        <a:p>
          <a:endParaRPr lang="en-US"/>
        </a:p>
      </dgm:t>
    </dgm:pt>
    <dgm:pt modelId="{422FA0FB-80F9-4374-B2CC-4B3082B395D1}" type="pres">
      <dgm:prSet presAssocID="{2D5695B2-68D8-46B8-B57A-73FB88BE44D5}" presName="vertThree" presStyleCnt="0"/>
      <dgm:spPr/>
      <dgm:t>
        <a:bodyPr/>
        <a:lstStyle/>
        <a:p>
          <a:endParaRPr lang="en-US"/>
        </a:p>
      </dgm:t>
    </dgm:pt>
    <dgm:pt modelId="{709BC010-415B-4709-9347-D63137CB0F59}" type="pres">
      <dgm:prSet presAssocID="{2D5695B2-68D8-46B8-B57A-73FB88BE44D5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B8132F-6B51-429A-A412-3B78BEDD784A}" type="pres">
      <dgm:prSet presAssocID="{2D5695B2-68D8-46B8-B57A-73FB88BE44D5}" presName="horzThree" presStyleCnt="0"/>
      <dgm:spPr/>
      <dgm:t>
        <a:bodyPr/>
        <a:lstStyle/>
        <a:p>
          <a:endParaRPr lang="en-US"/>
        </a:p>
      </dgm:t>
    </dgm:pt>
  </dgm:ptLst>
  <dgm:cxnLst>
    <dgm:cxn modelId="{11A7B604-BFF8-4ADD-90C9-3175439DF6CB}" type="presOf" srcId="{EF8503BF-205F-45DC-B5DD-BDD76B8F421E}" destId="{9F19E043-985B-4268-9F1F-76FB59D96302}" srcOrd="0" destOrd="0" presId="urn:microsoft.com/office/officeart/2005/8/layout/hierarchy4"/>
    <dgm:cxn modelId="{5F11B61C-35A0-488F-A110-D677E04E2FB8}" srcId="{EF8503BF-205F-45DC-B5DD-BDD76B8F421E}" destId="{2D5695B2-68D8-46B8-B57A-73FB88BE44D5}" srcOrd="0" destOrd="0" parTransId="{76E1021B-AA2D-425B-A2D6-8923EFBE3725}" sibTransId="{E36E515C-D6DA-4E98-B37A-0C091CE849B3}"/>
    <dgm:cxn modelId="{C877D73B-7E06-4FA5-87F2-9EB5870FD52C}" srcId="{0B6C7733-8A46-4EC8-A3A1-937F90B7236E}" destId="{37A8F748-0C15-452D-BB5A-8A57ED2BCD53}" srcOrd="0" destOrd="0" parTransId="{B24528DE-FB5B-491A-AEF7-5BD386EDB4CC}" sibTransId="{854629F1-7A6E-4F33-B9C7-174C12139DF2}"/>
    <dgm:cxn modelId="{83BAAD3D-5D2D-48E9-8742-86D791BB2998}" type="presOf" srcId="{2D5695B2-68D8-46B8-B57A-73FB88BE44D5}" destId="{709BC010-415B-4709-9347-D63137CB0F59}" srcOrd="0" destOrd="0" presId="urn:microsoft.com/office/officeart/2005/8/layout/hierarchy4"/>
    <dgm:cxn modelId="{1AC30082-3D81-45F4-85CB-8F10FA04017E}" srcId="{37A8F748-0C15-452D-BB5A-8A57ED2BCD53}" destId="{EF8503BF-205F-45DC-B5DD-BDD76B8F421E}" srcOrd="1" destOrd="0" parTransId="{16B1D0CC-C8FF-47F1-93DF-9F5F2AAE30C4}" sibTransId="{D9E1C7FD-C6C7-4BA6-AEAC-15CFD7832A50}"/>
    <dgm:cxn modelId="{E72356DC-C752-4D81-A682-DCDB3B8D4E36}" type="presOf" srcId="{37A8F748-0C15-452D-BB5A-8A57ED2BCD53}" destId="{237DE8D6-296D-4F4F-BCF7-83B96D2970FB}" srcOrd="0" destOrd="0" presId="urn:microsoft.com/office/officeart/2005/8/layout/hierarchy4"/>
    <dgm:cxn modelId="{6CEBF587-3079-4D26-89D8-5D98D8BDEDD4}" srcId="{FED028C1-C72D-4BC0-BC41-88F696D66251}" destId="{18AB0869-01CD-441D-88C1-9420C287EED9}" srcOrd="0" destOrd="0" parTransId="{122AFEAD-F051-44B9-855A-6EC407D30737}" sibTransId="{3A7F9F44-C9E1-4161-A31C-7F4AC7AB8684}"/>
    <dgm:cxn modelId="{D874562B-D898-43FD-83B2-BAE21820B5FE}" type="presOf" srcId="{0B6C7733-8A46-4EC8-A3A1-937F90B7236E}" destId="{18FD73ED-AB6D-414D-9F16-BDDBDB068E1E}" srcOrd="0" destOrd="0" presId="urn:microsoft.com/office/officeart/2005/8/layout/hierarchy4"/>
    <dgm:cxn modelId="{BA6A16EB-1F2B-497A-8ADE-C0E56034B689}" type="presOf" srcId="{FED028C1-C72D-4BC0-BC41-88F696D66251}" destId="{4A69E835-1D5A-4A92-8118-E9100336ECED}" srcOrd="0" destOrd="0" presId="urn:microsoft.com/office/officeart/2005/8/layout/hierarchy4"/>
    <dgm:cxn modelId="{CA74C7FC-23A1-41A8-8239-BCFCFA37B5F7}" type="presOf" srcId="{18AB0869-01CD-441D-88C1-9420C287EED9}" destId="{43867AC9-3401-4C65-8172-877FF1AE49FC}" srcOrd="0" destOrd="0" presId="urn:microsoft.com/office/officeart/2005/8/layout/hierarchy4"/>
    <dgm:cxn modelId="{316E8C63-86D6-4455-8EE1-256DD5B5FFEB}" srcId="{37A8F748-0C15-452D-BB5A-8A57ED2BCD53}" destId="{FED028C1-C72D-4BC0-BC41-88F696D66251}" srcOrd="0" destOrd="0" parTransId="{D4BF0065-FCC2-4668-88C7-29DE884E9410}" sibTransId="{335321B9-A8B7-4FD9-9646-DD87EB9D1BAB}"/>
    <dgm:cxn modelId="{CDB2B467-CB0A-49C5-ABB3-79131B9DD8C9}" type="presParOf" srcId="{18FD73ED-AB6D-414D-9F16-BDDBDB068E1E}" destId="{5CA7D465-DADC-4DC6-830B-A708FDAD177F}" srcOrd="0" destOrd="0" presId="urn:microsoft.com/office/officeart/2005/8/layout/hierarchy4"/>
    <dgm:cxn modelId="{D9D20B05-3CA6-4C93-9950-94680DC3BB5F}" type="presParOf" srcId="{5CA7D465-DADC-4DC6-830B-A708FDAD177F}" destId="{237DE8D6-296D-4F4F-BCF7-83B96D2970FB}" srcOrd="0" destOrd="0" presId="urn:microsoft.com/office/officeart/2005/8/layout/hierarchy4"/>
    <dgm:cxn modelId="{217D3187-E816-4BAD-A172-4F81C18A0CB1}" type="presParOf" srcId="{5CA7D465-DADC-4DC6-830B-A708FDAD177F}" destId="{C0F44378-34E6-4155-BF53-614638610266}" srcOrd="1" destOrd="0" presId="urn:microsoft.com/office/officeart/2005/8/layout/hierarchy4"/>
    <dgm:cxn modelId="{C442712A-0977-49F4-BC96-6F40DCD0B36C}" type="presParOf" srcId="{5CA7D465-DADC-4DC6-830B-A708FDAD177F}" destId="{D69DD368-822F-49EA-89C2-4BCA884794CB}" srcOrd="2" destOrd="0" presId="urn:microsoft.com/office/officeart/2005/8/layout/hierarchy4"/>
    <dgm:cxn modelId="{C7AEE01E-9B7D-4E27-963E-945E3BC52BFD}" type="presParOf" srcId="{D69DD368-822F-49EA-89C2-4BCA884794CB}" destId="{B491688E-B4F3-40B3-9635-4C5A04EA5B15}" srcOrd="0" destOrd="0" presId="urn:microsoft.com/office/officeart/2005/8/layout/hierarchy4"/>
    <dgm:cxn modelId="{B0C4B766-E473-42B5-8EEE-8883C3C71FC8}" type="presParOf" srcId="{B491688E-B4F3-40B3-9635-4C5A04EA5B15}" destId="{4A69E835-1D5A-4A92-8118-E9100336ECED}" srcOrd="0" destOrd="0" presId="urn:microsoft.com/office/officeart/2005/8/layout/hierarchy4"/>
    <dgm:cxn modelId="{BE6A8CDC-F4E3-4EA9-8670-9313EC4DF286}" type="presParOf" srcId="{B491688E-B4F3-40B3-9635-4C5A04EA5B15}" destId="{42B5BB8F-7001-4FDF-9D23-62BA3DCAA460}" srcOrd="1" destOrd="0" presId="urn:microsoft.com/office/officeart/2005/8/layout/hierarchy4"/>
    <dgm:cxn modelId="{504E47CF-7CE3-4CB3-AFCB-180BB0FDF98B}" type="presParOf" srcId="{B491688E-B4F3-40B3-9635-4C5A04EA5B15}" destId="{916165EA-6BFF-4348-A138-C0FD2123CF67}" srcOrd="2" destOrd="0" presId="urn:microsoft.com/office/officeart/2005/8/layout/hierarchy4"/>
    <dgm:cxn modelId="{B719F0AD-AC9C-4D04-AECE-33F6017E49D0}" type="presParOf" srcId="{916165EA-6BFF-4348-A138-C0FD2123CF67}" destId="{1CD8BB3B-D92E-42A4-8170-077413440B0A}" srcOrd="0" destOrd="0" presId="urn:microsoft.com/office/officeart/2005/8/layout/hierarchy4"/>
    <dgm:cxn modelId="{BA62E923-178C-45A1-BE2C-07660314DF21}" type="presParOf" srcId="{1CD8BB3B-D92E-42A4-8170-077413440B0A}" destId="{43867AC9-3401-4C65-8172-877FF1AE49FC}" srcOrd="0" destOrd="0" presId="urn:microsoft.com/office/officeart/2005/8/layout/hierarchy4"/>
    <dgm:cxn modelId="{624FDDDE-7806-4740-926D-828FD496DE92}" type="presParOf" srcId="{1CD8BB3B-D92E-42A4-8170-077413440B0A}" destId="{0BBD7B55-415F-476E-9111-9802CC6F41CF}" srcOrd="1" destOrd="0" presId="urn:microsoft.com/office/officeart/2005/8/layout/hierarchy4"/>
    <dgm:cxn modelId="{E6D1F77B-9F37-4AF5-B304-9E69C3E36CA2}" type="presParOf" srcId="{D69DD368-822F-49EA-89C2-4BCA884794CB}" destId="{5152C6BD-A1CB-4D89-A1B6-B944CF0FA6BC}" srcOrd="1" destOrd="0" presId="urn:microsoft.com/office/officeart/2005/8/layout/hierarchy4"/>
    <dgm:cxn modelId="{4ADD9647-FCD1-4CFC-A548-25898797BD67}" type="presParOf" srcId="{D69DD368-822F-49EA-89C2-4BCA884794CB}" destId="{25E09962-A2B6-41EB-BF41-42B84A3E39FC}" srcOrd="2" destOrd="0" presId="urn:microsoft.com/office/officeart/2005/8/layout/hierarchy4"/>
    <dgm:cxn modelId="{8F27F2D1-588C-4F51-81EF-61A208B4898F}" type="presParOf" srcId="{25E09962-A2B6-41EB-BF41-42B84A3E39FC}" destId="{9F19E043-985B-4268-9F1F-76FB59D96302}" srcOrd="0" destOrd="0" presId="urn:microsoft.com/office/officeart/2005/8/layout/hierarchy4"/>
    <dgm:cxn modelId="{0AF4FDD7-B703-437F-AFC6-54CBAF807C72}" type="presParOf" srcId="{25E09962-A2B6-41EB-BF41-42B84A3E39FC}" destId="{43523232-8966-4521-97BB-DBF7705BF4E8}" srcOrd="1" destOrd="0" presId="urn:microsoft.com/office/officeart/2005/8/layout/hierarchy4"/>
    <dgm:cxn modelId="{D7D7E84B-EA44-417B-8B3E-D499018BDDC1}" type="presParOf" srcId="{25E09962-A2B6-41EB-BF41-42B84A3E39FC}" destId="{67D1B21E-BE05-4588-9640-E24979EC6AD7}" srcOrd="2" destOrd="0" presId="urn:microsoft.com/office/officeart/2005/8/layout/hierarchy4"/>
    <dgm:cxn modelId="{C2B9B06D-3CEF-40E2-85E3-E24645E8EA83}" type="presParOf" srcId="{67D1B21E-BE05-4588-9640-E24979EC6AD7}" destId="{422FA0FB-80F9-4374-B2CC-4B3082B395D1}" srcOrd="0" destOrd="0" presId="urn:microsoft.com/office/officeart/2005/8/layout/hierarchy4"/>
    <dgm:cxn modelId="{471A9674-A252-47E1-9DE0-C63841891B06}" type="presParOf" srcId="{422FA0FB-80F9-4374-B2CC-4B3082B395D1}" destId="{709BC010-415B-4709-9347-D63137CB0F59}" srcOrd="0" destOrd="0" presId="urn:microsoft.com/office/officeart/2005/8/layout/hierarchy4"/>
    <dgm:cxn modelId="{D94AB225-136A-4A2C-844C-5FACEA358BCA}" type="presParOf" srcId="{422FA0FB-80F9-4374-B2CC-4B3082B395D1}" destId="{23B8132F-6B51-429A-A412-3B78BEDD784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919F92-E359-4985-A007-6E96DF22842B}" type="doc">
      <dgm:prSet loTypeId="urn:microsoft.com/office/officeart/2005/8/layout/hierarchy2" loCatId="hierarchy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D4D1F2DC-3673-4ADE-8580-EE97B6373245}">
      <dgm:prSet phldrT="[Text]"/>
      <dgm:spPr/>
      <dgm:t>
        <a:bodyPr/>
        <a:lstStyle/>
        <a:p>
          <a:r>
            <a:rPr lang="en-US" dirty="0" smtClean="0"/>
            <a:t>Predictors</a:t>
          </a:r>
          <a:endParaRPr lang="en-US" dirty="0"/>
        </a:p>
      </dgm:t>
    </dgm:pt>
    <dgm:pt modelId="{409AC5D3-9682-42E8-9AC4-0DBD16FB9B6E}" type="parTrans" cxnId="{2747A5E1-A909-48FC-9EB4-C41B0B7C491E}">
      <dgm:prSet/>
      <dgm:spPr/>
      <dgm:t>
        <a:bodyPr/>
        <a:lstStyle/>
        <a:p>
          <a:endParaRPr lang="en-US"/>
        </a:p>
      </dgm:t>
    </dgm:pt>
    <dgm:pt modelId="{6D906643-C9B5-41C1-B7DA-D12FFE5194BB}" type="sibTrans" cxnId="{2747A5E1-A909-48FC-9EB4-C41B0B7C491E}">
      <dgm:prSet/>
      <dgm:spPr/>
      <dgm:t>
        <a:bodyPr/>
        <a:lstStyle/>
        <a:p>
          <a:endParaRPr lang="en-US"/>
        </a:p>
      </dgm:t>
    </dgm:pt>
    <dgm:pt modelId="{493799A5-D61B-426A-A8F8-173F65303474}">
      <dgm:prSet phldrT="[Text]"/>
      <dgm:spPr/>
      <dgm:t>
        <a:bodyPr/>
        <a:lstStyle/>
        <a:p>
          <a:r>
            <a:rPr lang="en-US" dirty="0" smtClean="0"/>
            <a:t>Categorical</a:t>
          </a:r>
          <a:endParaRPr lang="en-US" dirty="0"/>
        </a:p>
      </dgm:t>
    </dgm:pt>
    <dgm:pt modelId="{DFB60100-3227-4504-B4D7-6F7FFF842A74}" type="parTrans" cxnId="{3F5AC66A-D7EB-45CB-93A0-2035CB2A69B6}">
      <dgm:prSet/>
      <dgm:spPr/>
      <dgm:t>
        <a:bodyPr/>
        <a:lstStyle/>
        <a:p>
          <a:endParaRPr lang="en-US"/>
        </a:p>
      </dgm:t>
    </dgm:pt>
    <dgm:pt modelId="{8BC179C4-0DD7-4373-88CF-367FF45F669B}" type="sibTrans" cxnId="{3F5AC66A-D7EB-45CB-93A0-2035CB2A69B6}">
      <dgm:prSet/>
      <dgm:spPr/>
      <dgm:t>
        <a:bodyPr/>
        <a:lstStyle/>
        <a:p>
          <a:endParaRPr lang="en-US"/>
        </a:p>
      </dgm:t>
    </dgm:pt>
    <dgm:pt modelId="{621667FA-5107-49F2-B0C3-15060690B999}">
      <dgm:prSet phldrT="[Text]" custT="1"/>
      <dgm:spPr/>
      <dgm:t>
        <a:bodyPr/>
        <a:lstStyle/>
        <a:p>
          <a:pPr algn="l">
            <a:spcAft>
              <a:spcPts val="0"/>
            </a:spcAft>
          </a:pPr>
          <a:r>
            <a:rPr lang="en-US" sz="1600" dirty="0" smtClean="0"/>
            <a:t>  diabetes</a:t>
          </a:r>
        </a:p>
        <a:p>
          <a:pPr algn="l">
            <a:spcAft>
              <a:spcPts val="0"/>
            </a:spcAft>
          </a:pPr>
          <a:r>
            <a:rPr lang="en-US" sz="1600" dirty="0" smtClean="0"/>
            <a:t>  smoking</a:t>
          </a:r>
        </a:p>
        <a:p>
          <a:pPr algn="l">
            <a:spcAft>
              <a:spcPts val="0"/>
            </a:spcAft>
          </a:pPr>
          <a:r>
            <a:rPr lang="en-US" sz="1600" dirty="0" smtClean="0"/>
            <a:t>  sex</a:t>
          </a:r>
        </a:p>
        <a:p>
          <a:pPr algn="l">
            <a:spcAft>
              <a:spcPts val="0"/>
            </a:spcAft>
          </a:pPr>
          <a:r>
            <a:rPr lang="en-US" sz="1600" dirty="0" smtClean="0"/>
            <a:t>  treatment group</a:t>
          </a:r>
        </a:p>
        <a:p>
          <a:pPr algn="l">
            <a:spcAft>
              <a:spcPts val="0"/>
            </a:spcAft>
          </a:pPr>
          <a:r>
            <a:rPr lang="en-US" sz="1600" dirty="0" smtClean="0"/>
            <a:t>  activity (‘low’, ‘high’, ‘average’)</a:t>
          </a:r>
          <a:endParaRPr lang="en-US" sz="1600" dirty="0"/>
        </a:p>
      </dgm:t>
    </dgm:pt>
    <dgm:pt modelId="{54BEA6DA-0104-4C7A-84D9-C8ECDA65BD1B}" type="parTrans" cxnId="{7B7B93C8-388B-45A9-9864-F41F6C017FA5}">
      <dgm:prSet/>
      <dgm:spPr/>
      <dgm:t>
        <a:bodyPr/>
        <a:lstStyle/>
        <a:p>
          <a:endParaRPr lang="en-US"/>
        </a:p>
      </dgm:t>
    </dgm:pt>
    <dgm:pt modelId="{F8C217F4-D120-4D6A-BFC3-8DABB27AF78C}" type="sibTrans" cxnId="{7B7B93C8-388B-45A9-9864-F41F6C017FA5}">
      <dgm:prSet/>
      <dgm:spPr/>
      <dgm:t>
        <a:bodyPr/>
        <a:lstStyle/>
        <a:p>
          <a:endParaRPr lang="en-US"/>
        </a:p>
      </dgm:t>
    </dgm:pt>
    <dgm:pt modelId="{F9C3ABB5-71C8-4820-B3FC-BC753076360E}">
      <dgm:prSet phldrT="[Text]"/>
      <dgm:spPr/>
      <dgm:t>
        <a:bodyPr/>
        <a:lstStyle/>
        <a:p>
          <a:r>
            <a:rPr lang="en-US" dirty="0" smtClean="0"/>
            <a:t>Continuous</a:t>
          </a:r>
          <a:endParaRPr lang="en-US" dirty="0"/>
        </a:p>
      </dgm:t>
    </dgm:pt>
    <dgm:pt modelId="{B92CE7C5-9FB8-4944-92B6-2DF3451ED49D}" type="parTrans" cxnId="{6A7A57ED-CB7D-45E1-9000-BCBD0A655E49}">
      <dgm:prSet/>
      <dgm:spPr/>
      <dgm:t>
        <a:bodyPr/>
        <a:lstStyle/>
        <a:p>
          <a:endParaRPr lang="en-US"/>
        </a:p>
      </dgm:t>
    </dgm:pt>
    <dgm:pt modelId="{B2C63A42-6C2C-428D-8827-F4AB84E5EBDD}" type="sibTrans" cxnId="{6A7A57ED-CB7D-45E1-9000-BCBD0A655E49}">
      <dgm:prSet/>
      <dgm:spPr/>
      <dgm:t>
        <a:bodyPr/>
        <a:lstStyle/>
        <a:p>
          <a:endParaRPr lang="en-US"/>
        </a:p>
      </dgm:t>
    </dgm:pt>
    <dgm:pt modelId="{A66D9A9A-D032-461C-9395-485A06916D19}">
      <dgm:prSet phldrT="[Text]" custT="1"/>
      <dgm:spPr/>
      <dgm:t>
        <a:bodyPr/>
        <a:lstStyle/>
        <a:p>
          <a:pPr algn="l">
            <a:spcAft>
              <a:spcPts val="0"/>
            </a:spcAft>
          </a:pPr>
          <a:r>
            <a:rPr lang="en-US" sz="1600" dirty="0" smtClean="0"/>
            <a:t>  age</a:t>
          </a:r>
        </a:p>
        <a:p>
          <a:pPr algn="l">
            <a:spcAft>
              <a:spcPts val="0"/>
            </a:spcAft>
          </a:pPr>
          <a:r>
            <a:rPr lang="en-US" sz="1600" dirty="0" smtClean="0"/>
            <a:t>  </a:t>
          </a:r>
          <a:r>
            <a:rPr lang="en-US" sz="1600" dirty="0" err="1" smtClean="0"/>
            <a:t>systolic_bp</a:t>
          </a:r>
          <a:endParaRPr lang="en-US" sz="1600" dirty="0" smtClean="0"/>
        </a:p>
        <a:p>
          <a:pPr algn="l">
            <a:spcAft>
              <a:spcPts val="0"/>
            </a:spcAft>
          </a:pPr>
          <a:r>
            <a:rPr lang="en-US" sz="1600" dirty="0" smtClean="0"/>
            <a:t>  </a:t>
          </a:r>
          <a:r>
            <a:rPr lang="en-US" sz="1600" dirty="0" err="1" smtClean="0"/>
            <a:t>diastolic_bp</a:t>
          </a:r>
          <a:endParaRPr lang="en-US" sz="1600" dirty="0" smtClean="0"/>
        </a:p>
        <a:p>
          <a:pPr algn="l">
            <a:spcAft>
              <a:spcPts val="0"/>
            </a:spcAft>
          </a:pPr>
          <a:r>
            <a:rPr lang="en-US" sz="1600" dirty="0" smtClean="0"/>
            <a:t>  </a:t>
          </a:r>
          <a:r>
            <a:rPr lang="en-US" sz="1600" dirty="0" err="1" smtClean="0"/>
            <a:t>ldl</a:t>
          </a:r>
          <a:endParaRPr lang="en-US" sz="1600" dirty="0" smtClean="0"/>
        </a:p>
        <a:p>
          <a:pPr algn="l">
            <a:spcAft>
              <a:spcPts val="0"/>
            </a:spcAft>
          </a:pPr>
          <a:r>
            <a:rPr lang="en-US" sz="1600" dirty="0" smtClean="0"/>
            <a:t>  </a:t>
          </a:r>
          <a:r>
            <a:rPr lang="en-US" sz="1600" dirty="0" err="1" smtClean="0"/>
            <a:t>bmi</a:t>
          </a:r>
          <a:endParaRPr lang="en-US" sz="1600" dirty="0"/>
        </a:p>
      </dgm:t>
    </dgm:pt>
    <dgm:pt modelId="{28526309-955B-4C73-99CB-FA3D42CC0AEA}" type="parTrans" cxnId="{E6513228-6313-41E1-BC7A-9859EB4570AF}">
      <dgm:prSet/>
      <dgm:spPr/>
      <dgm:t>
        <a:bodyPr/>
        <a:lstStyle/>
        <a:p>
          <a:endParaRPr lang="en-US"/>
        </a:p>
      </dgm:t>
    </dgm:pt>
    <dgm:pt modelId="{E2F382F6-07A1-4587-AD58-B5EAB5176019}" type="sibTrans" cxnId="{E6513228-6313-41E1-BC7A-9859EB4570AF}">
      <dgm:prSet/>
      <dgm:spPr/>
      <dgm:t>
        <a:bodyPr/>
        <a:lstStyle/>
        <a:p>
          <a:endParaRPr lang="en-US"/>
        </a:p>
      </dgm:t>
    </dgm:pt>
    <dgm:pt modelId="{C1C04280-F11E-43C7-8765-8274D006DF61}" type="pres">
      <dgm:prSet presAssocID="{9A919F92-E359-4985-A007-6E96DF22842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C23F3A-0BDA-45C8-8A9F-C5D4D896DDE2}" type="pres">
      <dgm:prSet presAssocID="{D4D1F2DC-3673-4ADE-8580-EE97B6373245}" presName="root1" presStyleCnt="0"/>
      <dgm:spPr/>
      <dgm:t>
        <a:bodyPr/>
        <a:lstStyle/>
        <a:p>
          <a:endParaRPr lang="en-US"/>
        </a:p>
      </dgm:t>
    </dgm:pt>
    <dgm:pt modelId="{01221298-F9CD-4D1B-99B6-29DE6766A258}" type="pres">
      <dgm:prSet presAssocID="{D4D1F2DC-3673-4ADE-8580-EE97B637324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BBC5D6-CF68-4882-97B0-BF1184EEA7A6}" type="pres">
      <dgm:prSet presAssocID="{D4D1F2DC-3673-4ADE-8580-EE97B6373245}" presName="level2hierChild" presStyleCnt="0"/>
      <dgm:spPr/>
      <dgm:t>
        <a:bodyPr/>
        <a:lstStyle/>
        <a:p>
          <a:endParaRPr lang="en-US"/>
        </a:p>
      </dgm:t>
    </dgm:pt>
    <dgm:pt modelId="{5CE8F196-D951-43CE-99D2-F87EE8A04614}" type="pres">
      <dgm:prSet presAssocID="{DFB60100-3227-4504-B4D7-6F7FFF842A74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E5442D0A-9CA7-46B2-9EC4-994CA325E2EF}" type="pres">
      <dgm:prSet presAssocID="{DFB60100-3227-4504-B4D7-6F7FFF842A74}" presName="connTx" presStyleLbl="parChTrans1D2" presStyleIdx="0" presStyleCnt="2"/>
      <dgm:spPr/>
      <dgm:t>
        <a:bodyPr/>
        <a:lstStyle/>
        <a:p>
          <a:endParaRPr lang="en-US"/>
        </a:p>
      </dgm:t>
    </dgm:pt>
    <dgm:pt modelId="{7437FFD4-2CFF-47F9-9CA2-4B62C3DE3ECB}" type="pres">
      <dgm:prSet presAssocID="{493799A5-D61B-426A-A8F8-173F65303474}" presName="root2" presStyleCnt="0"/>
      <dgm:spPr/>
      <dgm:t>
        <a:bodyPr/>
        <a:lstStyle/>
        <a:p>
          <a:endParaRPr lang="en-US"/>
        </a:p>
      </dgm:t>
    </dgm:pt>
    <dgm:pt modelId="{A96447A0-2DE5-4768-BBA5-E895D6EF730C}" type="pres">
      <dgm:prSet presAssocID="{493799A5-D61B-426A-A8F8-173F65303474}" presName="LevelTwoTextNode" presStyleLbl="node2" presStyleIdx="0" presStyleCnt="2" custScaleX="1187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2B357F-164E-4311-BF4A-37F5745C25CC}" type="pres">
      <dgm:prSet presAssocID="{493799A5-D61B-426A-A8F8-173F65303474}" presName="level3hierChild" presStyleCnt="0"/>
      <dgm:spPr/>
      <dgm:t>
        <a:bodyPr/>
        <a:lstStyle/>
        <a:p>
          <a:endParaRPr lang="en-US"/>
        </a:p>
      </dgm:t>
    </dgm:pt>
    <dgm:pt modelId="{98DA8F6B-CD20-415D-AF18-9A12E3801708}" type="pres">
      <dgm:prSet presAssocID="{54BEA6DA-0104-4C7A-84D9-C8ECDA65BD1B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65FD33D0-9855-47E4-9FBD-7DA8ED9A7672}" type="pres">
      <dgm:prSet presAssocID="{54BEA6DA-0104-4C7A-84D9-C8ECDA65BD1B}" presName="connTx" presStyleLbl="parChTrans1D3" presStyleIdx="0" presStyleCnt="2"/>
      <dgm:spPr/>
      <dgm:t>
        <a:bodyPr/>
        <a:lstStyle/>
        <a:p>
          <a:endParaRPr lang="en-US"/>
        </a:p>
      </dgm:t>
    </dgm:pt>
    <dgm:pt modelId="{BB17DA8E-451B-4990-9682-891B3427D0CF}" type="pres">
      <dgm:prSet presAssocID="{621667FA-5107-49F2-B0C3-15060690B999}" presName="root2" presStyleCnt="0"/>
      <dgm:spPr/>
      <dgm:t>
        <a:bodyPr/>
        <a:lstStyle/>
        <a:p>
          <a:endParaRPr lang="en-US"/>
        </a:p>
      </dgm:t>
    </dgm:pt>
    <dgm:pt modelId="{43DFE19D-9DF6-47E3-ABAD-39342253AA18}" type="pres">
      <dgm:prSet presAssocID="{621667FA-5107-49F2-B0C3-15060690B999}" presName="LevelTwoTextNode" presStyleLbl="node3" presStyleIdx="0" presStyleCnt="2" custScaleX="177824" custScaleY="1237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AB4419-E088-4271-B4E7-95E83D5FB2A7}" type="pres">
      <dgm:prSet presAssocID="{621667FA-5107-49F2-B0C3-15060690B999}" presName="level3hierChild" presStyleCnt="0"/>
      <dgm:spPr/>
      <dgm:t>
        <a:bodyPr/>
        <a:lstStyle/>
        <a:p>
          <a:endParaRPr lang="en-US"/>
        </a:p>
      </dgm:t>
    </dgm:pt>
    <dgm:pt modelId="{076FC6FB-A44C-44AE-8C60-2A42810643C8}" type="pres">
      <dgm:prSet presAssocID="{B92CE7C5-9FB8-4944-92B6-2DF3451ED49D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A3641076-EC75-445A-9FCC-2E53F0F42FAB}" type="pres">
      <dgm:prSet presAssocID="{B92CE7C5-9FB8-4944-92B6-2DF3451ED49D}" presName="connTx" presStyleLbl="parChTrans1D2" presStyleIdx="1" presStyleCnt="2"/>
      <dgm:spPr/>
      <dgm:t>
        <a:bodyPr/>
        <a:lstStyle/>
        <a:p>
          <a:endParaRPr lang="en-US"/>
        </a:p>
      </dgm:t>
    </dgm:pt>
    <dgm:pt modelId="{AB6ADEC0-D227-44F5-84F2-0867A1B83322}" type="pres">
      <dgm:prSet presAssocID="{F9C3ABB5-71C8-4820-B3FC-BC753076360E}" presName="root2" presStyleCnt="0"/>
      <dgm:spPr/>
      <dgm:t>
        <a:bodyPr/>
        <a:lstStyle/>
        <a:p>
          <a:endParaRPr lang="en-US"/>
        </a:p>
      </dgm:t>
    </dgm:pt>
    <dgm:pt modelId="{3B3DE9A5-254F-4CA4-B003-EC93B2BE1497}" type="pres">
      <dgm:prSet presAssocID="{F9C3ABB5-71C8-4820-B3FC-BC753076360E}" presName="LevelTwoTextNode" presStyleLbl="node2" presStyleIdx="1" presStyleCnt="2" custScaleX="1187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F523F3-BD56-4239-8873-5D8C312544FA}" type="pres">
      <dgm:prSet presAssocID="{F9C3ABB5-71C8-4820-B3FC-BC753076360E}" presName="level3hierChild" presStyleCnt="0"/>
      <dgm:spPr/>
      <dgm:t>
        <a:bodyPr/>
        <a:lstStyle/>
        <a:p>
          <a:endParaRPr lang="en-US"/>
        </a:p>
      </dgm:t>
    </dgm:pt>
    <dgm:pt modelId="{56E7F294-4FBB-4CCA-AFBB-C64B74E83138}" type="pres">
      <dgm:prSet presAssocID="{28526309-955B-4C73-99CB-FA3D42CC0AEA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64A17756-1EBD-4552-93B5-B584F8F626A3}" type="pres">
      <dgm:prSet presAssocID="{28526309-955B-4C73-99CB-FA3D42CC0AEA}" presName="connTx" presStyleLbl="parChTrans1D3" presStyleIdx="1" presStyleCnt="2"/>
      <dgm:spPr/>
      <dgm:t>
        <a:bodyPr/>
        <a:lstStyle/>
        <a:p>
          <a:endParaRPr lang="en-US"/>
        </a:p>
      </dgm:t>
    </dgm:pt>
    <dgm:pt modelId="{5E8B0D8B-27CC-46E3-9835-95D95E21D5AA}" type="pres">
      <dgm:prSet presAssocID="{A66D9A9A-D032-461C-9395-485A06916D19}" presName="root2" presStyleCnt="0"/>
      <dgm:spPr/>
      <dgm:t>
        <a:bodyPr/>
        <a:lstStyle/>
        <a:p>
          <a:endParaRPr lang="en-US"/>
        </a:p>
      </dgm:t>
    </dgm:pt>
    <dgm:pt modelId="{84A822DA-22CD-4776-B2F4-823D4EE2E48A}" type="pres">
      <dgm:prSet presAssocID="{A66D9A9A-D032-461C-9395-485A06916D19}" presName="LevelTwoTextNode" presStyleLbl="node3" presStyleIdx="1" presStyleCnt="2" custScaleX="174762" custScaleY="149131" custLinFactNeighborY="2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B777F1-00DF-482D-BEED-F5A8497FC169}" type="pres">
      <dgm:prSet presAssocID="{A66D9A9A-D032-461C-9395-485A06916D19}" presName="level3hierChild" presStyleCnt="0"/>
      <dgm:spPr/>
      <dgm:t>
        <a:bodyPr/>
        <a:lstStyle/>
        <a:p>
          <a:endParaRPr lang="en-US"/>
        </a:p>
      </dgm:t>
    </dgm:pt>
  </dgm:ptLst>
  <dgm:cxnLst>
    <dgm:cxn modelId="{6A7A57ED-CB7D-45E1-9000-BCBD0A655E49}" srcId="{D4D1F2DC-3673-4ADE-8580-EE97B6373245}" destId="{F9C3ABB5-71C8-4820-B3FC-BC753076360E}" srcOrd="1" destOrd="0" parTransId="{B92CE7C5-9FB8-4944-92B6-2DF3451ED49D}" sibTransId="{B2C63A42-6C2C-428D-8827-F4AB84E5EBDD}"/>
    <dgm:cxn modelId="{80DB3E6A-BD6C-4FC7-8361-4C6E7557AE50}" type="presOf" srcId="{28526309-955B-4C73-99CB-FA3D42CC0AEA}" destId="{56E7F294-4FBB-4CCA-AFBB-C64B74E83138}" srcOrd="0" destOrd="0" presId="urn:microsoft.com/office/officeart/2005/8/layout/hierarchy2"/>
    <dgm:cxn modelId="{DBAC8B11-ECC9-4565-97DF-94560E016679}" type="presOf" srcId="{54BEA6DA-0104-4C7A-84D9-C8ECDA65BD1B}" destId="{65FD33D0-9855-47E4-9FBD-7DA8ED9A7672}" srcOrd="1" destOrd="0" presId="urn:microsoft.com/office/officeart/2005/8/layout/hierarchy2"/>
    <dgm:cxn modelId="{DC9C8D8A-EE44-4016-9A29-95F8FF4EC142}" type="presOf" srcId="{621667FA-5107-49F2-B0C3-15060690B999}" destId="{43DFE19D-9DF6-47E3-ABAD-39342253AA18}" srcOrd="0" destOrd="0" presId="urn:microsoft.com/office/officeart/2005/8/layout/hierarchy2"/>
    <dgm:cxn modelId="{2DD0F143-2F42-4A77-9E41-2FD611FBB021}" type="presOf" srcId="{F9C3ABB5-71C8-4820-B3FC-BC753076360E}" destId="{3B3DE9A5-254F-4CA4-B003-EC93B2BE1497}" srcOrd="0" destOrd="0" presId="urn:microsoft.com/office/officeart/2005/8/layout/hierarchy2"/>
    <dgm:cxn modelId="{5FC97AD6-4599-4210-8EC0-471DBDF04055}" type="presOf" srcId="{B92CE7C5-9FB8-4944-92B6-2DF3451ED49D}" destId="{076FC6FB-A44C-44AE-8C60-2A42810643C8}" srcOrd="0" destOrd="0" presId="urn:microsoft.com/office/officeart/2005/8/layout/hierarchy2"/>
    <dgm:cxn modelId="{E6513228-6313-41E1-BC7A-9859EB4570AF}" srcId="{F9C3ABB5-71C8-4820-B3FC-BC753076360E}" destId="{A66D9A9A-D032-461C-9395-485A06916D19}" srcOrd="0" destOrd="0" parTransId="{28526309-955B-4C73-99CB-FA3D42CC0AEA}" sibTransId="{E2F382F6-07A1-4587-AD58-B5EAB5176019}"/>
    <dgm:cxn modelId="{7B7B93C8-388B-45A9-9864-F41F6C017FA5}" srcId="{493799A5-D61B-426A-A8F8-173F65303474}" destId="{621667FA-5107-49F2-B0C3-15060690B999}" srcOrd="0" destOrd="0" parTransId="{54BEA6DA-0104-4C7A-84D9-C8ECDA65BD1B}" sibTransId="{F8C217F4-D120-4D6A-BFC3-8DABB27AF78C}"/>
    <dgm:cxn modelId="{5FD43D08-8CF5-41C0-8278-0587EE399434}" type="presOf" srcId="{A66D9A9A-D032-461C-9395-485A06916D19}" destId="{84A822DA-22CD-4776-B2F4-823D4EE2E48A}" srcOrd="0" destOrd="0" presId="urn:microsoft.com/office/officeart/2005/8/layout/hierarchy2"/>
    <dgm:cxn modelId="{80A4EFB0-305E-4E58-B4A8-717C647DF3F5}" type="presOf" srcId="{9A919F92-E359-4985-A007-6E96DF22842B}" destId="{C1C04280-F11E-43C7-8765-8274D006DF61}" srcOrd="0" destOrd="0" presId="urn:microsoft.com/office/officeart/2005/8/layout/hierarchy2"/>
    <dgm:cxn modelId="{F313671D-8993-4EC6-95F3-E163A3325700}" type="presOf" srcId="{B92CE7C5-9FB8-4944-92B6-2DF3451ED49D}" destId="{A3641076-EC75-445A-9FCC-2E53F0F42FAB}" srcOrd="1" destOrd="0" presId="urn:microsoft.com/office/officeart/2005/8/layout/hierarchy2"/>
    <dgm:cxn modelId="{5DA6FEB3-52FB-44CF-AE7E-65D1C37BAACC}" type="presOf" srcId="{28526309-955B-4C73-99CB-FA3D42CC0AEA}" destId="{64A17756-1EBD-4552-93B5-B584F8F626A3}" srcOrd="1" destOrd="0" presId="urn:microsoft.com/office/officeart/2005/8/layout/hierarchy2"/>
    <dgm:cxn modelId="{180AB573-CBEE-48A4-8DDC-F7BFDEE78E8C}" type="presOf" srcId="{D4D1F2DC-3673-4ADE-8580-EE97B6373245}" destId="{01221298-F9CD-4D1B-99B6-29DE6766A258}" srcOrd="0" destOrd="0" presId="urn:microsoft.com/office/officeart/2005/8/layout/hierarchy2"/>
    <dgm:cxn modelId="{2747A5E1-A909-48FC-9EB4-C41B0B7C491E}" srcId="{9A919F92-E359-4985-A007-6E96DF22842B}" destId="{D4D1F2DC-3673-4ADE-8580-EE97B6373245}" srcOrd="0" destOrd="0" parTransId="{409AC5D3-9682-42E8-9AC4-0DBD16FB9B6E}" sibTransId="{6D906643-C9B5-41C1-B7DA-D12FFE5194BB}"/>
    <dgm:cxn modelId="{E6A3DFFE-C21A-49CB-B8C2-ACD72E736753}" type="presOf" srcId="{DFB60100-3227-4504-B4D7-6F7FFF842A74}" destId="{5CE8F196-D951-43CE-99D2-F87EE8A04614}" srcOrd="0" destOrd="0" presId="urn:microsoft.com/office/officeart/2005/8/layout/hierarchy2"/>
    <dgm:cxn modelId="{A1A788C8-49E8-4DF1-A92F-8C404A16DE77}" type="presOf" srcId="{54BEA6DA-0104-4C7A-84D9-C8ECDA65BD1B}" destId="{98DA8F6B-CD20-415D-AF18-9A12E3801708}" srcOrd="0" destOrd="0" presId="urn:microsoft.com/office/officeart/2005/8/layout/hierarchy2"/>
    <dgm:cxn modelId="{3F5AC66A-D7EB-45CB-93A0-2035CB2A69B6}" srcId="{D4D1F2DC-3673-4ADE-8580-EE97B6373245}" destId="{493799A5-D61B-426A-A8F8-173F65303474}" srcOrd="0" destOrd="0" parTransId="{DFB60100-3227-4504-B4D7-6F7FFF842A74}" sibTransId="{8BC179C4-0DD7-4373-88CF-367FF45F669B}"/>
    <dgm:cxn modelId="{46A6171B-4C94-42FD-93FB-915F540BEE5F}" type="presOf" srcId="{493799A5-D61B-426A-A8F8-173F65303474}" destId="{A96447A0-2DE5-4768-BBA5-E895D6EF730C}" srcOrd="0" destOrd="0" presId="urn:microsoft.com/office/officeart/2005/8/layout/hierarchy2"/>
    <dgm:cxn modelId="{209AC06D-1518-43E8-961D-F186497CAF3B}" type="presOf" srcId="{DFB60100-3227-4504-B4D7-6F7FFF842A74}" destId="{E5442D0A-9CA7-46B2-9EC4-994CA325E2EF}" srcOrd="1" destOrd="0" presId="urn:microsoft.com/office/officeart/2005/8/layout/hierarchy2"/>
    <dgm:cxn modelId="{1CE0F3B8-135C-4931-9D6B-CC9BD88DC9AA}" type="presParOf" srcId="{C1C04280-F11E-43C7-8765-8274D006DF61}" destId="{10C23F3A-0BDA-45C8-8A9F-C5D4D896DDE2}" srcOrd="0" destOrd="0" presId="urn:microsoft.com/office/officeart/2005/8/layout/hierarchy2"/>
    <dgm:cxn modelId="{F2FA7B78-A2EF-4D8B-A227-F5E41BEA952C}" type="presParOf" srcId="{10C23F3A-0BDA-45C8-8A9F-C5D4D896DDE2}" destId="{01221298-F9CD-4D1B-99B6-29DE6766A258}" srcOrd="0" destOrd="0" presId="urn:microsoft.com/office/officeart/2005/8/layout/hierarchy2"/>
    <dgm:cxn modelId="{226A3009-3DE8-4A1C-88CE-03FED986FFB8}" type="presParOf" srcId="{10C23F3A-0BDA-45C8-8A9F-C5D4D896DDE2}" destId="{39BBC5D6-CF68-4882-97B0-BF1184EEA7A6}" srcOrd="1" destOrd="0" presId="urn:microsoft.com/office/officeart/2005/8/layout/hierarchy2"/>
    <dgm:cxn modelId="{F65E6253-ACAF-453E-A2BA-97C1E88A6E2E}" type="presParOf" srcId="{39BBC5D6-CF68-4882-97B0-BF1184EEA7A6}" destId="{5CE8F196-D951-43CE-99D2-F87EE8A04614}" srcOrd="0" destOrd="0" presId="urn:microsoft.com/office/officeart/2005/8/layout/hierarchy2"/>
    <dgm:cxn modelId="{2F43103F-55EC-4192-958C-D822E928E5A1}" type="presParOf" srcId="{5CE8F196-D951-43CE-99D2-F87EE8A04614}" destId="{E5442D0A-9CA7-46B2-9EC4-994CA325E2EF}" srcOrd="0" destOrd="0" presId="urn:microsoft.com/office/officeart/2005/8/layout/hierarchy2"/>
    <dgm:cxn modelId="{335C8D59-9F96-4EBE-9E0A-8D275E67954B}" type="presParOf" srcId="{39BBC5D6-CF68-4882-97B0-BF1184EEA7A6}" destId="{7437FFD4-2CFF-47F9-9CA2-4B62C3DE3ECB}" srcOrd="1" destOrd="0" presId="urn:microsoft.com/office/officeart/2005/8/layout/hierarchy2"/>
    <dgm:cxn modelId="{96937BC9-63F4-4310-933E-861877DC9B56}" type="presParOf" srcId="{7437FFD4-2CFF-47F9-9CA2-4B62C3DE3ECB}" destId="{A96447A0-2DE5-4768-BBA5-E895D6EF730C}" srcOrd="0" destOrd="0" presId="urn:microsoft.com/office/officeart/2005/8/layout/hierarchy2"/>
    <dgm:cxn modelId="{C85B76CE-9220-4640-A487-8E5F28CF98B7}" type="presParOf" srcId="{7437FFD4-2CFF-47F9-9CA2-4B62C3DE3ECB}" destId="{D82B357F-164E-4311-BF4A-37F5745C25CC}" srcOrd="1" destOrd="0" presId="urn:microsoft.com/office/officeart/2005/8/layout/hierarchy2"/>
    <dgm:cxn modelId="{4156CD63-FD48-4CF3-8816-B813FAE0828A}" type="presParOf" srcId="{D82B357F-164E-4311-BF4A-37F5745C25CC}" destId="{98DA8F6B-CD20-415D-AF18-9A12E3801708}" srcOrd="0" destOrd="0" presId="urn:microsoft.com/office/officeart/2005/8/layout/hierarchy2"/>
    <dgm:cxn modelId="{D10F2ED6-948F-433E-9477-559609DB40B4}" type="presParOf" srcId="{98DA8F6B-CD20-415D-AF18-9A12E3801708}" destId="{65FD33D0-9855-47E4-9FBD-7DA8ED9A7672}" srcOrd="0" destOrd="0" presId="urn:microsoft.com/office/officeart/2005/8/layout/hierarchy2"/>
    <dgm:cxn modelId="{CD2F86D0-4F27-4A80-806D-7751EAFD70FC}" type="presParOf" srcId="{D82B357F-164E-4311-BF4A-37F5745C25CC}" destId="{BB17DA8E-451B-4990-9682-891B3427D0CF}" srcOrd="1" destOrd="0" presId="urn:microsoft.com/office/officeart/2005/8/layout/hierarchy2"/>
    <dgm:cxn modelId="{9FBFDE61-34B9-4FC6-8BC0-30E95018FE2A}" type="presParOf" srcId="{BB17DA8E-451B-4990-9682-891B3427D0CF}" destId="{43DFE19D-9DF6-47E3-ABAD-39342253AA18}" srcOrd="0" destOrd="0" presId="urn:microsoft.com/office/officeart/2005/8/layout/hierarchy2"/>
    <dgm:cxn modelId="{69531BEC-EC29-47DC-9287-06A7C54704C3}" type="presParOf" srcId="{BB17DA8E-451B-4990-9682-891B3427D0CF}" destId="{1AAB4419-E088-4271-B4E7-95E83D5FB2A7}" srcOrd="1" destOrd="0" presId="urn:microsoft.com/office/officeart/2005/8/layout/hierarchy2"/>
    <dgm:cxn modelId="{D2DE973C-2B30-4C1D-B91F-032B0227C1F8}" type="presParOf" srcId="{39BBC5D6-CF68-4882-97B0-BF1184EEA7A6}" destId="{076FC6FB-A44C-44AE-8C60-2A42810643C8}" srcOrd="2" destOrd="0" presId="urn:microsoft.com/office/officeart/2005/8/layout/hierarchy2"/>
    <dgm:cxn modelId="{57915D5C-B215-476A-88AD-E2C856A4E1ED}" type="presParOf" srcId="{076FC6FB-A44C-44AE-8C60-2A42810643C8}" destId="{A3641076-EC75-445A-9FCC-2E53F0F42FAB}" srcOrd="0" destOrd="0" presId="urn:microsoft.com/office/officeart/2005/8/layout/hierarchy2"/>
    <dgm:cxn modelId="{79BCC844-ACD9-420A-892F-AE88A9A405E4}" type="presParOf" srcId="{39BBC5D6-CF68-4882-97B0-BF1184EEA7A6}" destId="{AB6ADEC0-D227-44F5-84F2-0867A1B83322}" srcOrd="3" destOrd="0" presId="urn:microsoft.com/office/officeart/2005/8/layout/hierarchy2"/>
    <dgm:cxn modelId="{C94CD597-46D2-4B1F-8248-097852BC5947}" type="presParOf" srcId="{AB6ADEC0-D227-44F5-84F2-0867A1B83322}" destId="{3B3DE9A5-254F-4CA4-B003-EC93B2BE1497}" srcOrd="0" destOrd="0" presId="urn:microsoft.com/office/officeart/2005/8/layout/hierarchy2"/>
    <dgm:cxn modelId="{B9747EF5-EE6B-4F19-9052-F71A7CC3C166}" type="presParOf" srcId="{AB6ADEC0-D227-44F5-84F2-0867A1B83322}" destId="{E8F523F3-BD56-4239-8873-5D8C312544FA}" srcOrd="1" destOrd="0" presId="urn:microsoft.com/office/officeart/2005/8/layout/hierarchy2"/>
    <dgm:cxn modelId="{AED758CB-97D3-437C-95DE-EB2579F3B929}" type="presParOf" srcId="{E8F523F3-BD56-4239-8873-5D8C312544FA}" destId="{56E7F294-4FBB-4CCA-AFBB-C64B74E83138}" srcOrd="0" destOrd="0" presId="urn:microsoft.com/office/officeart/2005/8/layout/hierarchy2"/>
    <dgm:cxn modelId="{BB8E8BE5-1348-4109-834C-45E1DA43F949}" type="presParOf" srcId="{56E7F294-4FBB-4CCA-AFBB-C64B74E83138}" destId="{64A17756-1EBD-4552-93B5-B584F8F626A3}" srcOrd="0" destOrd="0" presId="urn:microsoft.com/office/officeart/2005/8/layout/hierarchy2"/>
    <dgm:cxn modelId="{3FBB4BA1-B723-4EFA-9211-83028E1C956C}" type="presParOf" srcId="{E8F523F3-BD56-4239-8873-5D8C312544FA}" destId="{5E8B0D8B-27CC-46E3-9835-95D95E21D5AA}" srcOrd="1" destOrd="0" presId="urn:microsoft.com/office/officeart/2005/8/layout/hierarchy2"/>
    <dgm:cxn modelId="{1D324E1D-BC6F-4BC8-9863-C0E72D45687B}" type="presParOf" srcId="{5E8B0D8B-27CC-46E3-9835-95D95E21D5AA}" destId="{84A822DA-22CD-4776-B2F4-823D4EE2E48A}" srcOrd="0" destOrd="0" presId="urn:microsoft.com/office/officeart/2005/8/layout/hierarchy2"/>
    <dgm:cxn modelId="{3AB5E53E-293E-4782-AC7C-56F241FEE583}" type="presParOf" srcId="{5E8B0D8B-27CC-46E3-9835-95D95E21D5AA}" destId="{5EB777F1-00DF-482D-BEED-F5A8497FC16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2768521-B646-468C-AA63-9D415C0DB68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7ED2FCF3-7259-4367-8B37-7872756EBD1A}">
      <dgm:prSet phldrT="[Text]"/>
      <dgm:spPr/>
      <dgm:t>
        <a:bodyPr/>
        <a:lstStyle/>
        <a:p>
          <a:r>
            <a:rPr lang="en-US" dirty="0" smtClean="0"/>
            <a:t>Response</a:t>
          </a:r>
          <a:endParaRPr lang="en-US" dirty="0"/>
        </a:p>
      </dgm:t>
    </dgm:pt>
    <dgm:pt modelId="{7C8BF01D-3097-4C2E-AB8E-282CA05A400E}" type="parTrans" cxnId="{061C5E85-3FB4-44AF-A7C4-F15E26B729C7}">
      <dgm:prSet/>
      <dgm:spPr/>
      <dgm:t>
        <a:bodyPr/>
        <a:lstStyle/>
        <a:p>
          <a:endParaRPr lang="en-US"/>
        </a:p>
      </dgm:t>
    </dgm:pt>
    <dgm:pt modelId="{82BC0433-D4B8-40F7-8AD0-C103844819F4}" type="sibTrans" cxnId="{061C5E85-3FB4-44AF-A7C4-F15E26B729C7}">
      <dgm:prSet/>
      <dgm:spPr/>
      <dgm:t>
        <a:bodyPr/>
        <a:lstStyle/>
        <a:p>
          <a:endParaRPr lang="en-US"/>
        </a:p>
      </dgm:t>
    </dgm:pt>
    <dgm:pt modelId="{47105296-76E8-4F21-9532-E78D4B3E81A3}">
      <dgm:prSet phldrT="[Text]" custT="1"/>
      <dgm:spPr/>
      <dgm:t>
        <a:bodyPr/>
        <a:lstStyle/>
        <a:p>
          <a:r>
            <a:rPr lang="en-US" sz="2400" dirty="0" smtClean="0"/>
            <a:t>Occurrence</a:t>
          </a:r>
          <a:endParaRPr lang="en-US" sz="2400" dirty="0"/>
        </a:p>
      </dgm:t>
    </dgm:pt>
    <dgm:pt modelId="{AAF6DA56-52D0-4CE3-8AB4-27C124E259C7}" type="parTrans" cxnId="{D61E9E9E-EB23-4FCE-B5FF-0A1884E9B9BD}">
      <dgm:prSet/>
      <dgm:spPr/>
      <dgm:t>
        <a:bodyPr/>
        <a:lstStyle/>
        <a:p>
          <a:endParaRPr lang="en-US"/>
        </a:p>
      </dgm:t>
    </dgm:pt>
    <dgm:pt modelId="{A9C28D49-CF17-4C60-A22B-9FC18D5A5C60}" type="sibTrans" cxnId="{D61E9E9E-EB23-4FCE-B5FF-0A1884E9B9BD}">
      <dgm:prSet/>
      <dgm:spPr/>
      <dgm:t>
        <a:bodyPr/>
        <a:lstStyle/>
        <a:p>
          <a:endParaRPr lang="en-US"/>
        </a:p>
      </dgm:t>
    </dgm:pt>
    <dgm:pt modelId="{F773853D-B269-4D1E-9980-7BCFA745E419}">
      <dgm:prSet phldrT="[Text]" custT="1"/>
      <dgm:spPr/>
      <dgm:t>
        <a:bodyPr/>
        <a:lstStyle/>
        <a:p>
          <a:pPr algn="l"/>
          <a:r>
            <a:rPr lang="en-US" sz="2900" dirty="0" smtClean="0"/>
            <a:t>  </a:t>
          </a:r>
          <a:r>
            <a:rPr lang="en-US" sz="1800" dirty="0" err="1" smtClean="0"/>
            <a:t>CV_event</a:t>
          </a:r>
          <a:endParaRPr lang="en-US" sz="1800" dirty="0"/>
        </a:p>
      </dgm:t>
    </dgm:pt>
    <dgm:pt modelId="{C8202318-3218-4393-97B6-F9FDF9104572}" type="parTrans" cxnId="{6A9B92C5-4E88-4905-93C9-25DB184ABF92}">
      <dgm:prSet/>
      <dgm:spPr/>
      <dgm:t>
        <a:bodyPr/>
        <a:lstStyle/>
        <a:p>
          <a:endParaRPr lang="en-US"/>
        </a:p>
      </dgm:t>
    </dgm:pt>
    <dgm:pt modelId="{95CA14B5-217C-4F04-8D4F-7D161C012E4B}" type="sibTrans" cxnId="{6A9B92C5-4E88-4905-93C9-25DB184ABF92}">
      <dgm:prSet/>
      <dgm:spPr/>
      <dgm:t>
        <a:bodyPr/>
        <a:lstStyle/>
        <a:p>
          <a:endParaRPr lang="en-US"/>
        </a:p>
      </dgm:t>
    </dgm:pt>
    <dgm:pt modelId="{29401203-07D8-455E-843C-E289865DB508}">
      <dgm:prSet phldrT="[Text]" custT="1"/>
      <dgm:spPr/>
      <dgm:t>
        <a:bodyPr/>
        <a:lstStyle/>
        <a:p>
          <a:pPr algn="l"/>
          <a:r>
            <a:rPr lang="en-US" sz="2500" dirty="0" smtClean="0"/>
            <a:t>  </a:t>
          </a:r>
          <a:r>
            <a:rPr lang="en-US" sz="1800" dirty="0" err="1" smtClean="0"/>
            <a:t>CV_time</a:t>
          </a:r>
          <a:endParaRPr lang="en-US" sz="1800" dirty="0"/>
        </a:p>
      </dgm:t>
    </dgm:pt>
    <dgm:pt modelId="{C161A3DE-82A1-443E-96CC-F2798CC08819}" type="sibTrans" cxnId="{4610C2C7-DAD5-4BB2-8AC2-9BB8E0490A35}">
      <dgm:prSet/>
      <dgm:spPr/>
      <dgm:t>
        <a:bodyPr/>
        <a:lstStyle/>
        <a:p>
          <a:endParaRPr lang="en-US"/>
        </a:p>
      </dgm:t>
    </dgm:pt>
    <dgm:pt modelId="{AC7B45B4-02FC-4C22-A2D4-DC12D2D102C2}" type="parTrans" cxnId="{4610C2C7-DAD5-4BB2-8AC2-9BB8E0490A35}">
      <dgm:prSet/>
      <dgm:spPr/>
      <dgm:t>
        <a:bodyPr/>
        <a:lstStyle/>
        <a:p>
          <a:endParaRPr lang="en-US"/>
        </a:p>
      </dgm:t>
    </dgm:pt>
    <dgm:pt modelId="{21BAE205-2E34-441B-90C9-A96D046C5F5E}">
      <dgm:prSet phldrT="[Text]" custT="1"/>
      <dgm:spPr/>
      <dgm:t>
        <a:bodyPr/>
        <a:lstStyle/>
        <a:p>
          <a:r>
            <a:rPr lang="en-US" sz="2400" dirty="0" smtClean="0"/>
            <a:t>Timing</a:t>
          </a:r>
          <a:endParaRPr lang="en-US" sz="2400" dirty="0"/>
        </a:p>
      </dgm:t>
    </dgm:pt>
    <dgm:pt modelId="{C6471BA6-AD5F-4465-87CF-82DE7A423E7C}" type="sibTrans" cxnId="{3A6A91E7-8C89-4931-B3D6-F8087125754B}">
      <dgm:prSet/>
      <dgm:spPr/>
      <dgm:t>
        <a:bodyPr/>
        <a:lstStyle/>
        <a:p>
          <a:endParaRPr lang="en-US"/>
        </a:p>
      </dgm:t>
    </dgm:pt>
    <dgm:pt modelId="{40D88CFE-010E-4862-9878-CD085C3747CA}" type="parTrans" cxnId="{3A6A91E7-8C89-4931-B3D6-F8087125754B}">
      <dgm:prSet/>
      <dgm:spPr/>
      <dgm:t>
        <a:bodyPr/>
        <a:lstStyle/>
        <a:p>
          <a:endParaRPr lang="en-US"/>
        </a:p>
      </dgm:t>
    </dgm:pt>
    <dgm:pt modelId="{89FB30A2-137E-407F-ABB1-D621AEAF9EC8}" type="pres">
      <dgm:prSet presAssocID="{D2768521-B646-468C-AA63-9D415C0DB68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B44D1A6-C366-4E77-923C-8184436E8953}" type="pres">
      <dgm:prSet presAssocID="{7ED2FCF3-7259-4367-8B37-7872756EBD1A}" presName="root1" presStyleCnt="0"/>
      <dgm:spPr/>
      <dgm:t>
        <a:bodyPr/>
        <a:lstStyle/>
        <a:p>
          <a:endParaRPr lang="en-US"/>
        </a:p>
      </dgm:t>
    </dgm:pt>
    <dgm:pt modelId="{65F16207-CE59-4B3F-ADAF-AF87F23161E6}" type="pres">
      <dgm:prSet presAssocID="{7ED2FCF3-7259-4367-8B37-7872756EBD1A}" presName="LevelOneTextNode" presStyleLbl="node0" presStyleIdx="0" presStyleCnt="1" custScaleX="195446" custLinFactNeighborX="-34757" custLinFactNeighborY="39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BBF0EF-1E68-40A1-944E-9EC7D9FC03A1}" type="pres">
      <dgm:prSet presAssocID="{7ED2FCF3-7259-4367-8B37-7872756EBD1A}" presName="level2hierChild" presStyleCnt="0"/>
      <dgm:spPr/>
      <dgm:t>
        <a:bodyPr/>
        <a:lstStyle/>
        <a:p>
          <a:endParaRPr lang="en-US"/>
        </a:p>
      </dgm:t>
    </dgm:pt>
    <dgm:pt modelId="{3A880B94-018F-484B-BC6B-73E4EC220099}" type="pres">
      <dgm:prSet presAssocID="{AAF6DA56-52D0-4CE3-8AB4-27C124E259C7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144FB4A9-909D-48FD-ADC3-806AA6DEFA91}" type="pres">
      <dgm:prSet presAssocID="{AAF6DA56-52D0-4CE3-8AB4-27C124E259C7}" presName="connTx" presStyleLbl="parChTrans1D2" presStyleIdx="0" presStyleCnt="2"/>
      <dgm:spPr/>
      <dgm:t>
        <a:bodyPr/>
        <a:lstStyle/>
        <a:p>
          <a:endParaRPr lang="en-US"/>
        </a:p>
      </dgm:t>
    </dgm:pt>
    <dgm:pt modelId="{C186CA31-DEC7-40ED-BCC5-DD01EACD86B5}" type="pres">
      <dgm:prSet presAssocID="{47105296-76E8-4F21-9532-E78D4B3E81A3}" presName="root2" presStyleCnt="0"/>
      <dgm:spPr/>
      <dgm:t>
        <a:bodyPr/>
        <a:lstStyle/>
        <a:p>
          <a:endParaRPr lang="en-US"/>
        </a:p>
      </dgm:t>
    </dgm:pt>
    <dgm:pt modelId="{8DA2D015-6878-46F4-8E7D-259A46B75BD0}" type="pres">
      <dgm:prSet presAssocID="{47105296-76E8-4F21-9532-E78D4B3E81A3}" presName="LevelTwoTextNode" presStyleLbl="node2" presStyleIdx="0" presStyleCnt="2" custScaleX="204302" custLinFactNeighborX="-20966" custLinFactNeighborY="41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11CA02-3410-451C-B1EC-7240835E7458}" type="pres">
      <dgm:prSet presAssocID="{47105296-76E8-4F21-9532-E78D4B3E81A3}" presName="level3hierChild" presStyleCnt="0"/>
      <dgm:spPr/>
      <dgm:t>
        <a:bodyPr/>
        <a:lstStyle/>
        <a:p>
          <a:endParaRPr lang="en-US"/>
        </a:p>
      </dgm:t>
    </dgm:pt>
    <dgm:pt modelId="{BC57DBFA-E5BB-4632-B97F-862872ED3FC5}" type="pres">
      <dgm:prSet presAssocID="{C8202318-3218-4393-97B6-F9FDF9104572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CA623333-53B0-4B16-94DC-2881FCD1610B}" type="pres">
      <dgm:prSet presAssocID="{C8202318-3218-4393-97B6-F9FDF9104572}" presName="connTx" presStyleLbl="parChTrans1D3" presStyleIdx="0" presStyleCnt="2"/>
      <dgm:spPr/>
      <dgm:t>
        <a:bodyPr/>
        <a:lstStyle/>
        <a:p>
          <a:endParaRPr lang="en-US"/>
        </a:p>
      </dgm:t>
    </dgm:pt>
    <dgm:pt modelId="{EBEE2190-9C76-4600-A861-7EB56D70C7C7}" type="pres">
      <dgm:prSet presAssocID="{F773853D-B269-4D1E-9980-7BCFA745E419}" presName="root2" presStyleCnt="0"/>
      <dgm:spPr/>
      <dgm:t>
        <a:bodyPr/>
        <a:lstStyle/>
        <a:p>
          <a:endParaRPr lang="en-US"/>
        </a:p>
      </dgm:t>
    </dgm:pt>
    <dgm:pt modelId="{B2942048-F625-46D6-8583-A08383FB5F25}" type="pres">
      <dgm:prSet presAssocID="{F773853D-B269-4D1E-9980-7BCFA745E419}" presName="LevelTwoTextNode" presStyleLbl="node3" presStyleIdx="0" presStyleCnt="2" custScaleX="294697" custLinFactNeighborX="37861" custLinFactNeighborY="3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A1F3D7-8F89-4BD1-9D37-607EA206CDF8}" type="pres">
      <dgm:prSet presAssocID="{F773853D-B269-4D1E-9980-7BCFA745E419}" presName="level3hierChild" presStyleCnt="0"/>
      <dgm:spPr/>
      <dgm:t>
        <a:bodyPr/>
        <a:lstStyle/>
        <a:p>
          <a:endParaRPr lang="en-US"/>
        </a:p>
      </dgm:t>
    </dgm:pt>
    <dgm:pt modelId="{5D792371-8DB8-40B9-B8D4-05BB224FA06B}" type="pres">
      <dgm:prSet presAssocID="{40D88CFE-010E-4862-9878-CD085C3747CA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CEF5E971-F3BE-40F1-8B88-ECFB46DD65AE}" type="pres">
      <dgm:prSet presAssocID="{40D88CFE-010E-4862-9878-CD085C3747CA}" presName="connTx" presStyleLbl="parChTrans1D2" presStyleIdx="1" presStyleCnt="2"/>
      <dgm:spPr/>
      <dgm:t>
        <a:bodyPr/>
        <a:lstStyle/>
        <a:p>
          <a:endParaRPr lang="en-US"/>
        </a:p>
      </dgm:t>
    </dgm:pt>
    <dgm:pt modelId="{ACD51ADD-5916-4012-993F-A635240A2B82}" type="pres">
      <dgm:prSet presAssocID="{21BAE205-2E34-441B-90C9-A96D046C5F5E}" presName="root2" presStyleCnt="0"/>
      <dgm:spPr/>
      <dgm:t>
        <a:bodyPr/>
        <a:lstStyle/>
        <a:p>
          <a:endParaRPr lang="en-US"/>
        </a:p>
      </dgm:t>
    </dgm:pt>
    <dgm:pt modelId="{79FF992A-0E1D-463B-9F59-FCE3D0E43126}" type="pres">
      <dgm:prSet presAssocID="{21BAE205-2E34-441B-90C9-A96D046C5F5E}" presName="LevelTwoTextNode" presStyleLbl="node2" presStyleIdx="1" presStyleCnt="2" custScaleX="203483" custLinFactNeighborX="-19542" custLinFactNeighborY="6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9D1A78-4906-4D5A-85FF-59EB692DF3C0}" type="pres">
      <dgm:prSet presAssocID="{21BAE205-2E34-441B-90C9-A96D046C5F5E}" presName="level3hierChild" presStyleCnt="0"/>
      <dgm:spPr/>
      <dgm:t>
        <a:bodyPr/>
        <a:lstStyle/>
        <a:p>
          <a:endParaRPr lang="en-US"/>
        </a:p>
      </dgm:t>
    </dgm:pt>
    <dgm:pt modelId="{4948607E-B43B-47FF-A65C-7FC937006394}" type="pres">
      <dgm:prSet presAssocID="{AC7B45B4-02FC-4C22-A2D4-DC12D2D102C2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FF28DBB9-AF36-4B2D-8771-BD69922D4094}" type="pres">
      <dgm:prSet presAssocID="{AC7B45B4-02FC-4C22-A2D4-DC12D2D102C2}" presName="connTx" presStyleLbl="parChTrans1D3" presStyleIdx="1" presStyleCnt="2"/>
      <dgm:spPr/>
      <dgm:t>
        <a:bodyPr/>
        <a:lstStyle/>
        <a:p>
          <a:endParaRPr lang="en-US"/>
        </a:p>
      </dgm:t>
    </dgm:pt>
    <dgm:pt modelId="{B00FB220-E680-48D6-9CE7-134F4B63EDEC}" type="pres">
      <dgm:prSet presAssocID="{29401203-07D8-455E-843C-E289865DB508}" presName="root2" presStyleCnt="0"/>
      <dgm:spPr/>
      <dgm:t>
        <a:bodyPr/>
        <a:lstStyle/>
        <a:p>
          <a:endParaRPr lang="en-US"/>
        </a:p>
      </dgm:t>
    </dgm:pt>
    <dgm:pt modelId="{359C110D-D7BA-42E9-A24B-7F91B6C34245}" type="pres">
      <dgm:prSet presAssocID="{29401203-07D8-455E-843C-E289865DB508}" presName="LevelTwoTextNode" presStyleLbl="node3" presStyleIdx="1" presStyleCnt="2" custScaleX="300178" custLinFactNeighborX="376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5188B9-A45A-4312-8877-5AC9EEC7D448}" type="pres">
      <dgm:prSet presAssocID="{29401203-07D8-455E-843C-E289865DB508}" presName="level3hierChild" presStyleCnt="0"/>
      <dgm:spPr/>
      <dgm:t>
        <a:bodyPr/>
        <a:lstStyle/>
        <a:p>
          <a:endParaRPr lang="en-US"/>
        </a:p>
      </dgm:t>
    </dgm:pt>
  </dgm:ptLst>
  <dgm:cxnLst>
    <dgm:cxn modelId="{D61E9E9E-EB23-4FCE-B5FF-0A1884E9B9BD}" srcId="{7ED2FCF3-7259-4367-8B37-7872756EBD1A}" destId="{47105296-76E8-4F21-9532-E78D4B3E81A3}" srcOrd="0" destOrd="0" parTransId="{AAF6DA56-52D0-4CE3-8AB4-27C124E259C7}" sibTransId="{A9C28D49-CF17-4C60-A22B-9FC18D5A5C60}"/>
    <dgm:cxn modelId="{EEE99EDB-CEE8-4798-8B01-F3124D289133}" type="presOf" srcId="{40D88CFE-010E-4862-9878-CD085C3747CA}" destId="{5D792371-8DB8-40B9-B8D4-05BB224FA06B}" srcOrd="0" destOrd="0" presId="urn:microsoft.com/office/officeart/2005/8/layout/hierarchy2"/>
    <dgm:cxn modelId="{AC10D96A-A6BA-44DB-B440-64F0A3FC44D5}" type="presOf" srcId="{47105296-76E8-4F21-9532-E78D4B3E81A3}" destId="{8DA2D015-6878-46F4-8E7D-259A46B75BD0}" srcOrd="0" destOrd="0" presId="urn:microsoft.com/office/officeart/2005/8/layout/hierarchy2"/>
    <dgm:cxn modelId="{F0161D29-F94A-40C8-9D61-F432D791CE4B}" type="presOf" srcId="{AC7B45B4-02FC-4C22-A2D4-DC12D2D102C2}" destId="{FF28DBB9-AF36-4B2D-8771-BD69922D4094}" srcOrd="1" destOrd="0" presId="urn:microsoft.com/office/officeart/2005/8/layout/hierarchy2"/>
    <dgm:cxn modelId="{4610C2C7-DAD5-4BB2-8AC2-9BB8E0490A35}" srcId="{21BAE205-2E34-441B-90C9-A96D046C5F5E}" destId="{29401203-07D8-455E-843C-E289865DB508}" srcOrd="0" destOrd="0" parTransId="{AC7B45B4-02FC-4C22-A2D4-DC12D2D102C2}" sibTransId="{C161A3DE-82A1-443E-96CC-F2798CC08819}"/>
    <dgm:cxn modelId="{BF15C312-3EC5-4247-A0ED-99B0C6DB4B14}" type="presOf" srcId="{7ED2FCF3-7259-4367-8B37-7872756EBD1A}" destId="{65F16207-CE59-4B3F-ADAF-AF87F23161E6}" srcOrd="0" destOrd="0" presId="urn:microsoft.com/office/officeart/2005/8/layout/hierarchy2"/>
    <dgm:cxn modelId="{6A9B92C5-4E88-4905-93C9-25DB184ABF92}" srcId="{47105296-76E8-4F21-9532-E78D4B3E81A3}" destId="{F773853D-B269-4D1E-9980-7BCFA745E419}" srcOrd="0" destOrd="0" parTransId="{C8202318-3218-4393-97B6-F9FDF9104572}" sibTransId="{95CA14B5-217C-4F04-8D4F-7D161C012E4B}"/>
    <dgm:cxn modelId="{E8A1BDB7-AA54-40B5-AF4B-5776781E15D8}" type="presOf" srcId="{AAF6DA56-52D0-4CE3-8AB4-27C124E259C7}" destId="{144FB4A9-909D-48FD-ADC3-806AA6DEFA91}" srcOrd="1" destOrd="0" presId="urn:microsoft.com/office/officeart/2005/8/layout/hierarchy2"/>
    <dgm:cxn modelId="{69530D5D-688E-4A5D-8990-19C6B10BC013}" type="presOf" srcId="{C8202318-3218-4393-97B6-F9FDF9104572}" destId="{CA623333-53B0-4B16-94DC-2881FCD1610B}" srcOrd="1" destOrd="0" presId="urn:microsoft.com/office/officeart/2005/8/layout/hierarchy2"/>
    <dgm:cxn modelId="{24FE3DAB-1A39-430F-AB21-DE3584692588}" type="presOf" srcId="{AC7B45B4-02FC-4C22-A2D4-DC12D2D102C2}" destId="{4948607E-B43B-47FF-A65C-7FC937006394}" srcOrd="0" destOrd="0" presId="urn:microsoft.com/office/officeart/2005/8/layout/hierarchy2"/>
    <dgm:cxn modelId="{B5755F9E-5D85-4372-AD82-6871A7317BCA}" type="presOf" srcId="{21BAE205-2E34-441B-90C9-A96D046C5F5E}" destId="{79FF992A-0E1D-463B-9F59-FCE3D0E43126}" srcOrd="0" destOrd="0" presId="urn:microsoft.com/office/officeart/2005/8/layout/hierarchy2"/>
    <dgm:cxn modelId="{342F7CD9-94BF-4F45-8276-400016CF230F}" type="presOf" srcId="{F773853D-B269-4D1E-9980-7BCFA745E419}" destId="{B2942048-F625-46D6-8583-A08383FB5F25}" srcOrd="0" destOrd="0" presId="urn:microsoft.com/office/officeart/2005/8/layout/hierarchy2"/>
    <dgm:cxn modelId="{D92D6634-A176-4EAF-82A0-F121B6E5D3C8}" type="presOf" srcId="{AAF6DA56-52D0-4CE3-8AB4-27C124E259C7}" destId="{3A880B94-018F-484B-BC6B-73E4EC220099}" srcOrd="0" destOrd="0" presId="urn:microsoft.com/office/officeart/2005/8/layout/hierarchy2"/>
    <dgm:cxn modelId="{786A73B6-515A-46F7-8FD7-A585C0C58C4D}" type="presOf" srcId="{29401203-07D8-455E-843C-E289865DB508}" destId="{359C110D-D7BA-42E9-A24B-7F91B6C34245}" srcOrd="0" destOrd="0" presId="urn:microsoft.com/office/officeart/2005/8/layout/hierarchy2"/>
    <dgm:cxn modelId="{2A1AE910-970A-4FBF-AAAD-79C884F09306}" type="presOf" srcId="{40D88CFE-010E-4862-9878-CD085C3747CA}" destId="{CEF5E971-F3BE-40F1-8B88-ECFB46DD65AE}" srcOrd="1" destOrd="0" presId="urn:microsoft.com/office/officeart/2005/8/layout/hierarchy2"/>
    <dgm:cxn modelId="{DE0B1BBE-2865-463A-BBFD-74F0FF999D37}" type="presOf" srcId="{C8202318-3218-4393-97B6-F9FDF9104572}" destId="{BC57DBFA-E5BB-4632-B97F-862872ED3FC5}" srcOrd="0" destOrd="0" presId="urn:microsoft.com/office/officeart/2005/8/layout/hierarchy2"/>
    <dgm:cxn modelId="{061C5E85-3FB4-44AF-A7C4-F15E26B729C7}" srcId="{D2768521-B646-468C-AA63-9D415C0DB68A}" destId="{7ED2FCF3-7259-4367-8B37-7872756EBD1A}" srcOrd="0" destOrd="0" parTransId="{7C8BF01D-3097-4C2E-AB8E-282CA05A400E}" sibTransId="{82BC0433-D4B8-40F7-8AD0-C103844819F4}"/>
    <dgm:cxn modelId="{3A6A91E7-8C89-4931-B3D6-F8087125754B}" srcId="{7ED2FCF3-7259-4367-8B37-7872756EBD1A}" destId="{21BAE205-2E34-441B-90C9-A96D046C5F5E}" srcOrd="1" destOrd="0" parTransId="{40D88CFE-010E-4862-9878-CD085C3747CA}" sibTransId="{C6471BA6-AD5F-4465-87CF-82DE7A423E7C}"/>
    <dgm:cxn modelId="{F4055D07-3465-42DC-AADF-67CE5B0D5FCF}" type="presOf" srcId="{D2768521-B646-468C-AA63-9D415C0DB68A}" destId="{89FB30A2-137E-407F-ABB1-D621AEAF9EC8}" srcOrd="0" destOrd="0" presId="urn:microsoft.com/office/officeart/2005/8/layout/hierarchy2"/>
    <dgm:cxn modelId="{FD5D5D4F-19AF-4499-965B-324EECB26FAD}" type="presParOf" srcId="{89FB30A2-137E-407F-ABB1-D621AEAF9EC8}" destId="{9B44D1A6-C366-4E77-923C-8184436E8953}" srcOrd="0" destOrd="0" presId="urn:microsoft.com/office/officeart/2005/8/layout/hierarchy2"/>
    <dgm:cxn modelId="{BAC9F55D-F0C6-4E1B-BCB4-9B9B49779050}" type="presParOf" srcId="{9B44D1A6-C366-4E77-923C-8184436E8953}" destId="{65F16207-CE59-4B3F-ADAF-AF87F23161E6}" srcOrd="0" destOrd="0" presId="urn:microsoft.com/office/officeart/2005/8/layout/hierarchy2"/>
    <dgm:cxn modelId="{D2373A30-4006-43CD-85BD-2B69DD841ABB}" type="presParOf" srcId="{9B44D1A6-C366-4E77-923C-8184436E8953}" destId="{E5BBF0EF-1E68-40A1-944E-9EC7D9FC03A1}" srcOrd="1" destOrd="0" presId="urn:microsoft.com/office/officeart/2005/8/layout/hierarchy2"/>
    <dgm:cxn modelId="{00E6D77F-F340-43E8-8461-6895E3885E0C}" type="presParOf" srcId="{E5BBF0EF-1E68-40A1-944E-9EC7D9FC03A1}" destId="{3A880B94-018F-484B-BC6B-73E4EC220099}" srcOrd="0" destOrd="0" presId="urn:microsoft.com/office/officeart/2005/8/layout/hierarchy2"/>
    <dgm:cxn modelId="{8323E949-6833-4D86-B327-DF1F54A2F212}" type="presParOf" srcId="{3A880B94-018F-484B-BC6B-73E4EC220099}" destId="{144FB4A9-909D-48FD-ADC3-806AA6DEFA91}" srcOrd="0" destOrd="0" presId="urn:microsoft.com/office/officeart/2005/8/layout/hierarchy2"/>
    <dgm:cxn modelId="{780E8A17-794A-4B99-8DE0-66537D9DE999}" type="presParOf" srcId="{E5BBF0EF-1E68-40A1-944E-9EC7D9FC03A1}" destId="{C186CA31-DEC7-40ED-BCC5-DD01EACD86B5}" srcOrd="1" destOrd="0" presId="urn:microsoft.com/office/officeart/2005/8/layout/hierarchy2"/>
    <dgm:cxn modelId="{1209E855-C859-4D32-A20B-1EB9BB4EB0DB}" type="presParOf" srcId="{C186CA31-DEC7-40ED-BCC5-DD01EACD86B5}" destId="{8DA2D015-6878-46F4-8E7D-259A46B75BD0}" srcOrd="0" destOrd="0" presId="urn:microsoft.com/office/officeart/2005/8/layout/hierarchy2"/>
    <dgm:cxn modelId="{4FE452CC-740D-4B9A-9284-DB6AC98F3DFF}" type="presParOf" srcId="{C186CA31-DEC7-40ED-BCC5-DD01EACD86B5}" destId="{4311CA02-3410-451C-B1EC-7240835E7458}" srcOrd="1" destOrd="0" presId="urn:microsoft.com/office/officeart/2005/8/layout/hierarchy2"/>
    <dgm:cxn modelId="{2080CCDC-BEA2-4ECF-809C-9C11F0DE00B3}" type="presParOf" srcId="{4311CA02-3410-451C-B1EC-7240835E7458}" destId="{BC57DBFA-E5BB-4632-B97F-862872ED3FC5}" srcOrd="0" destOrd="0" presId="urn:microsoft.com/office/officeart/2005/8/layout/hierarchy2"/>
    <dgm:cxn modelId="{56236984-9D98-4474-AABC-2975CDB1CDEE}" type="presParOf" srcId="{BC57DBFA-E5BB-4632-B97F-862872ED3FC5}" destId="{CA623333-53B0-4B16-94DC-2881FCD1610B}" srcOrd="0" destOrd="0" presId="urn:microsoft.com/office/officeart/2005/8/layout/hierarchy2"/>
    <dgm:cxn modelId="{0ED22B19-CE1D-4AD8-AE11-C4FDCAC61F32}" type="presParOf" srcId="{4311CA02-3410-451C-B1EC-7240835E7458}" destId="{EBEE2190-9C76-4600-A861-7EB56D70C7C7}" srcOrd="1" destOrd="0" presId="urn:microsoft.com/office/officeart/2005/8/layout/hierarchy2"/>
    <dgm:cxn modelId="{6F6A41CA-F323-4284-9712-C8BE8374B995}" type="presParOf" srcId="{EBEE2190-9C76-4600-A861-7EB56D70C7C7}" destId="{B2942048-F625-46D6-8583-A08383FB5F25}" srcOrd="0" destOrd="0" presId="urn:microsoft.com/office/officeart/2005/8/layout/hierarchy2"/>
    <dgm:cxn modelId="{F2EDBC97-C480-499A-A6E1-79263D694FB7}" type="presParOf" srcId="{EBEE2190-9C76-4600-A861-7EB56D70C7C7}" destId="{6EA1F3D7-8F89-4BD1-9D37-607EA206CDF8}" srcOrd="1" destOrd="0" presId="urn:microsoft.com/office/officeart/2005/8/layout/hierarchy2"/>
    <dgm:cxn modelId="{B4B880DC-FE53-49CE-9EE0-A44187774875}" type="presParOf" srcId="{E5BBF0EF-1E68-40A1-944E-9EC7D9FC03A1}" destId="{5D792371-8DB8-40B9-B8D4-05BB224FA06B}" srcOrd="2" destOrd="0" presId="urn:microsoft.com/office/officeart/2005/8/layout/hierarchy2"/>
    <dgm:cxn modelId="{D8730DDA-4B10-45ED-8D9E-433759C35DC2}" type="presParOf" srcId="{5D792371-8DB8-40B9-B8D4-05BB224FA06B}" destId="{CEF5E971-F3BE-40F1-8B88-ECFB46DD65AE}" srcOrd="0" destOrd="0" presId="urn:microsoft.com/office/officeart/2005/8/layout/hierarchy2"/>
    <dgm:cxn modelId="{2083C28C-2AA2-4FBD-A9E2-DC803977283A}" type="presParOf" srcId="{E5BBF0EF-1E68-40A1-944E-9EC7D9FC03A1}" destId="{ACD51ADD-5916-4012-993F-A635240A2B82}" srcOrd="3" destOrd="0" presId="urn:microsoft.com/office/officeart/2005/8/layout/hierarchy2"/>
    <dgm:cxn modelId="{CB388C5B-9687-4438-B703-416E4C53F07A}" type="presParOf" srcId="{ACD51ADD-5916-4012-993F-A635240A2B82}" destId="{79FF992A-0E1D-463B-9F59-FCE3D0E43126}" srcOrd="0" destOrd="0" presId="urn:microsoft.com/office/officeart/2005/8/layout/hierarchy2"/>
    <dgm:cxn modelId="{80C0AF76-0B56-4143-AEA8-3C9ED00014C1}" type="presParOf" srcId="{ACD51ADD-5916-4012-993F-A635240A2B82}" destId="{789D1A78-4906-4D5A-85FF-59EB692DF3C0}" srcOrd="1" destOrd="0" presId="urn:microsoft.com/office/officeart/2005/8/layout/hierarchy2"/>
    <dgm:cxn modelId="{0DCC89E3-C252-4CA9-8CEF-75545FFDAC0A}" type="presParOf" srcId="{789D1A78-4906-4D5A-85FF-59EB692DF3C0}" destId="{4948607E-B43B-47FF-A65C-7FC937006394}" srcOrd="0" destOrd="0" presId="urn:microsoft.com/office/officeart/2005/8/layout/hierarchy2"/>
    <dgm:cxn modelId="{86FD7298-69F7-49C0-8C62-C9D33B1307F5}" type="presParOf" srcId="{4948607E-B43B-47FF-A65C-7FC937006394}" destId="{FF28DBB9-AF36-4B2D-8771-BD69922D4094}" srcOrd="0" destOrd="0" presId="urn:microsoft.com/office/officeart/2005/8/layout/hierarchy2"/>
    <dgm:cxn modelId="{D863EAE7-2F08-4D89-82CE-9703399335E3}" type="presParOf" srcId="{789D1A78-4906-4D5A-85FF-59EB692DF3C0}" destId="{B00FB220-E680-48D6-9CE7-134F4B63EDEC}" srcOrd="1" destOrd="0" presId="urn:microsoft.com/office/officeart/2005/8/layout/hierarchy2"/>
    <dgm:cxn modelId="{1D813438-127C-424D-AB8A-660E956EDB1B}" type="presParOf" srcId="{B00FB220-E680-48D6-9CE7-134F4B63EDEC}" destId="{359C110D-D7BA-42E9-A24B-7F91B6C34245}" srcOrd="0" destOrd="0" presId="urn:microsoft.com/office/officeart/2005/8/layout/hierarchy2"/>
    <dgm:cxn modelId="{22C13D81-667B-4453-B63F-7258BE05BCE9}" type="presParOf" srcId="{B00FB220-E680-48D6-9CE7-134F4B63EDEC}" destId="{D95188B9-A45A-4312-8877-5AC9EEC7D44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C28C4-8AEC-48F9-9E90-8F87AB218417}">
      <dsp:nvSpPr>
        <dsp:cNvPr id="0" name=""/>
        <dsp:cNvSpPr/>
      </dsp:nvSpPr>
      <dsp:spPr>
        <a:xfrm>
          <a:off x="3217068" y="2560339"/>
          <a:ext cx="765571" cy="9753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5320"/>
              </a:lnTo>
              <a:lnTo>
                <a:pt x="765571" y="97532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4DD493-7A8B-417D-AFFE-8741D0DD83C0}">
      <dsp:nvSpPr>
        <dsp:cNvPr id="0" name=""/>
        <dsp:cNvSpPr/>
      </dsp:nvSpPr>
      <dsp:spPr>
        <a:xfrm>
          <a:off x="2783830" y="1059854"/>
          <a:ext cx="1278582" cy="443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902"/>
              </a:lnTo>
              <a:lnTo>
                <a:pt x="1278582" y="221902"/>
              </a:lnTo>
              <a:lnTo>
                <a:pt x="1278582" y="44380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3863EF-5666-4F96-B98C-7A0331DAFAD4}">
      <dsp:nvSpPr>
        <dsp:cNvPr id="0" name=""/>
        <dsp:cNvSpPr/>
      </dsp:nvSpPr>
      <dsp:spPr>
        <a:xfrm>
          <a:off x="659903" y="2560339"/>
          <a:ext cx="317003" cy="972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2145"/>
              </a:lnTo>
              <a:lnTo>
                <a:pt x="317003" y="97214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7620B2-E3FE-40FC-88F7-11FCEB05575A}">
      <dsp:nvSpPr>
        <dsp:cNvPr id="0" name=""/>
        <dsp:cNvSpPr/>
      </dsp:nvSpPr>
      <dsp:spPr>
        <a:xfrm>
          <a:off x="1505247" y="1059854"/>
          <a:ext cx="1278582" cy="443805"/>
        </a:xfrm>
        <a:custGeom>
          <a:avLst/>
          <a:gdLst/>
          <a:ahLst/>
          <a:cxnLst/>
          <a:rect l="0" t="0" r="0" b="0"/>
          <a:pathLst>
            <a:path>
              <a:moveTo>
                <a:pt x="1278582" y="0"/>
              </a:moveTo>
              <a:lnTo>
                <a:pt x="1278582" y="221902"/>
              </a:lnTo>
              <a:lnTo>
                <a:pt x="0" y="221902"/>
              </a:lnTo>
              <a:lnTo>
                <a:pt x="0" y="44380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44D8DC-181C-4881-9667-B7AC737FE8D6}">
      <dsp:nvSpPr>
        <dsp:cNvPr id="0" name=""/>
        <dsp:cNvSpPr/>
      </dsp:nvSpPr>
      <dsp:spPr>
        <a:xfrm>
          <a:off x="1727150" y="3175"/>
          <a:ext cx="2113359" cy="1056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Baseline Characteristics</a:t>
          </a:r>
          <a:endParaRPr lang="en-US" sz="2200" kern="1200" dirty="0"/>
        </a:p>
      </dsp:txBody>
      <dsp:txXfrm>
        <a:off x="1727150" y="3175"/>
        <a:ext cx="2113359" cy="1056679"/>
      </dsp:txXfrm>
    </dsp:sp>
    <dsp:sp modelId="{CD642154-B554-44CF-ABCE-639D349BB852}">
      <dsp:nvSpPr>
        <dsp:cNvPr id="0" name=""/>
        <dsp:cNvSpPr/>
      </dsp:nvSpPr>
      <dsp:spPr>
        <a:xfrm>
          <a:off x="448567" y="1503660"/>
          <a:ext cx="2113359" cy="105667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Demographics</a:t>
          </a:r>
          <a:endParaRPr lang="en-US" sz="2200" kern="1200" dirty="0"/>
        </a:p>
      </dsp:txBody>
      <dsp:txXfrm>
        <a:off x="448567" y="1503660"/>
        <a:ext cx="2113359" cy="1056679"/>
      </dsp:txXfrm>
    </dsp:sp>
    <dsp:sp modelId="{1C8FB6D3-340A-4DE6-A415-B10AF26A3124}">
      <dsp:nvSpPr>
        <dsp:cNvPr id="0" name=""/>
        <dsp:cNvSpPr/>
      </dsp:nvSpPr>
      <dsp:spPr>
        <a:xfrm>
          <a:off x="976907" y="3004145"/>
          <a:ext cx="2113359" cy="105667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Age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Gender</a:t>
          </a:r>
          <a:endParaRPr lang="en-US" sz="2200" kern="1200" dirty="0"/>
        </a:p>
      </dsp:txBody>
      <dsp:txXfrm>
        <a:off x="976907" y="3004145"/>
        <a:ext cx="2113359" cy="1056679"/>
      </dsp:txXfrm>
    </dsp:sp>
    <dsp:sp modelId="{B0A4B5EE-F0B9-4E0A-B1E2-913DDFDE2DAC}">
      <dsp:nvSpPr>
        <dsp:cNvPr id="0" name=""/>
        <dsp:cNvSpPr/>
      </dsp:nvSpPr>
      <dsp:spPr>
        <a:xfrm>
          <a:off x="3005732" y="1503660"/>
          <a:ext cx="2113359" cy="105667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Clinical</a:t>
          </a:r>
          <a:endParaRPr lang="en-US" sz="2200" kern="1200" dirty="0"/>
        </a:p>
      </dsp:txBody>
      <dsp:txXfrm>
        <a:off x="3005732" y="1503660"/>
        <a:ext cx="2113359" cy="1056679"/>
      </dsp:txXfrm>
    </dsp:sp>
    <dsp:sp modelId="{01EB20DD-EBC6-4F3F-8673-BDB1741786AB}">
      <dsp:nvSpPr>
        <dsp:cNvPr id="0" name=""/>
        <dsp:cNvSpPr/>
      </dsp:nvSpPr>
      <dsp:spPr>
        <a:xfrm>
          <a:off x="3982640" y="3007320"/>
          <a:ext cx="2113359" cy="105667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Blood pressure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Body Mass Index</a:t>
          </a:r>
          <a:endParaRPr lang="en-US" sz="2200" kern="1200" dirty="0"/>
        </a:p>
      </dsp:txBody>
      <dsp:txXfrm>
        <a:off x="3982640" y="3007320"/>
        <a:ext cx="2113359" cy="10566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DE8D6-296D-4F4F-BCF7-83B96D2970FB}">
      <dsp:nvSpPr>
        <dsp:cNvPr id="0" name=""/>
        <dsp:cNvSpPr/>
      </dsp:nvSpPr>
      <dsp:spPr>
        <a:xfrm>
          <a:off x="2390" y="2916"/>
          <a:ext cx="6472218" cy="13780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Producing baseline characteristics tables:</a:t>
          </a:r>
          <a:endParaRPr lang="en-US" sz="3600" kern="1200" dirty="0"/>
        </a:p>
      </dsp:txBody>
      <dsp:txXfrm>
        <a:off x="42752" y="43278"/>
        <a:ext cx="6391494" cy="1297325"/>
      </dsp:txXfrm>
    </dsp:sp>
    <dsp:sp modelId="{4A69E835-1D5A-4A92-8118-E9100336ECED}">
      <dsp:nvSpPr>
        <dsp:cNvPr id="0" name=""/>
        <dsp:cNvSpPr/>
      </dsp:nvSpPr>
      <dsp:spPr>
        <a:xfrm>
          <a:off x="2390" y="1495375"/>
          <a:ext cx="3105670" cy="13780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Time-consuming</a:t>
          </a:r>
          <a:endParaRPr lang="en-US" sz="3600" kern="1200" dirty="0"/>
        </a:p>
      </dsp:txBody>
      <dsp:txXfrm>
        <a:off x="42752" y="1535737"/>
        <a:ext cx="3024946" cy="1297325"/>
      </dsp:txXfrm>
    </dsp:sp>
    <dsp:sp modelId="{43867AC9-3401-4C65-8172-877FF1AE49FC}">
      <dsp:nvSpPr>
        <dsp:cNvPr id="0" name=""/>
        <dsp:cNvSpPr/>
      </dsp:nvSpPr>
      <dsp:spPr>
        <a:xfrm>
          <a:off x="2390" y="2987834"/>
          <a:ext cx="3105670" cy="137804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Repetitive</a:t>
          </a:r>
          <a:endParaRPr lang="en-US" sz="3600" kern="1200" dirty="0"/>
        </a:p>
      </dsp:txBody>
      <dsp:txXfrm>
        <a:off x="42752" y="3028196"/>
        <a:ext cx="3024946" cy="1297325"/>
      </dsp:txXfrm>
    </dsp:sp>
    <dsp:sp modelId="{9F19E043-985B-4268-9F1F-76FB59D96302}">
      <dsp:nvSpPr>
        <dsp:cNvPr id="0" name=""/>
        <dsp:cNvSpPr/>
      </dsp:nvSpPr>
      <dsp:spPr>
        <a:xfrm>
          <a:off x="3368938" y="1495375"/>
          <a:ext cx="3105670" cy="13780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Easy to make a mistake</a:t>
          </a:r>
          <a:endParaRPr lang="en-US" sz="3600" kern="1200" dirty="0"/>
        </a:p>
      </dsp:txBody>
      <dsp:txXfrm>
        <a:off x="3409300" y="1535737"/>
        <a:ext cx="3024946" cy="1297325"/>
      </dsp:txXfrm>
    </dsp:sp>
    <dsp:sp modelId="{709BC010-415B-4709-9347-D63137CB0F59}">
      <dsp:nvSpPr>
        <dsp:cNvPr id="0" name=""/>
        <dsp:cNvSpPr/>
      </dsp:nvSpPr>
      <dsp:spPr>
        <a:xfrm>
          <a:off x="3368938" y="2987834"/>
          <a:ext cx="3105670" cy="137804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Hard to make changes</a:t>
          </a:r>
          <a:endParaRPr lang="en-US" sz="3600" kern="1200" dirty="0"/>
        </a:p>
      </dsp:txBody>
      <dsp:txXfrm>
        <a:off x="3409300" y="3028196"/>
        <a:ext cx="3024946" cy="12973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221298-F9CD-4D1B-99B6-29DE6766A258}">
      <dsp:nvSpPr>
        <dsp:cNvPr id="0" name=""/>
        <dsp:cNvSpPr/>
      </dsp:nvSpPr>
      <dsp:spPr>
        <a:xfrm>
          <a:off x="4891" y="1004076"/>
          <a:ext cx="1775969" cy="887984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Predictors</a:t>
          </a:r>
          <a:endParaRPr lang="en-US" sz="2700" kern="1200" dirty="0"/>
        </a:p>
      </dsp:txBody>
      <dsp:txXfrm>
        <a:off x="30899" y="1030084"/>
        <a:ext cx="1723953" cy="835968"/>
      </dsp:txXfrm>
    </dsp:sp>
    <dsp:sp modelId="{5CE8F196-D951-43CE-99D2-F87EE8A04614}">
      <dsp:nvSpPr>
        <dsp:cNvPr id="0" name=""/>
        <dsp:cNvSpPr/>
      </dsp:nvSpPr>
      <dsp:spPr>
        <a:xfrm rot="18994520">
          <a:off x="1646994" y="1085327"/>
          <a:ext cx="978119" cy="53121"/>
        </a:xfrm>
        <a:custGeom>
          <a:avLst/>
          <a:gdLst/>
          <a:ahLst/>
          <a:cxnLst/>
          <a:rect l="0" t="0" r="0" b="0"/>
          <a:pathLst>
            <a:path>
              <a:moveTo>
                <a:pt x="0" y="26560"/>
              </a:moveTo>
              <a:lnTo>
                <a:pt x="978119" y="26560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11601" y="1087435"/>
        <a:ext cx="48905" cy="48905"/>
      </dsp:txXfrm>
    </dsp:sp>
    <dsp:sp modelId="{A96447A0-2DE5-4768-BBA5-E895D6EF730C}">
      <dsp:nvSpPr>
        <dsp:cNvPr id="0" name=""/>
        <dsp:cNvSpPr/>
      </dsp:nvSpPr>
      <dsp:spPr>
        <a:xfrm>
          <a:off x="2491248" y="331716"/>
          <a:ext cx="2108164" cy="887984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Categorical</a:t>
          </a:r>
          <a:endParaRPr lang="en-US" sz="2700" kern="1200" dirty="0"/>
        </a:p>
      </dsp:txBody>
      <dsp:txXfrm>
        <a:off x="2517256" y="357724"/>
        <a:ext cx="2056148" cy="835968"/>
      </dsp:txXfrm>
    </dsp:sp>
    <dsp:sp modelId="{98DA8F6B-CD20-415D-AF18-9A12E3801708}">
      <dsp:nvSpPr>
        <dsp:cNvPr id="0" name=""/>
        <dsp:cNvSpPr/>
      </dsp:nvSpPr>
      <dsp:spPr>
        <a:xfrm>
          <a:off x="4599412" y="749148"/>
          <a:ext cx="710387" cy="53121"/>
        </a:xfrm>
        <a:custGeom>
          <a:avLst/>
          <a:gdLst/>
          <a:ahLst/>
          <a:cxnLst/>
          <a:rect l="0" t="0" r="0" b="0"/>
          <a:pathLst>
            <a:path>
              <a:moveTo>
                <a:pt x="0" y="26560"/>
              </a:moveTo>
              <a:lnTo>
                <a:pt x="710387" y="26560"/>
              </a:lnTo>
            </a:path>
          </a:pathLst>
        </a:custGeom>
        <a:noFill/>
        <a:ln w="254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36846" y="757949"/>
        <a:ext cx="35519" cy="35519"/>
      </dsp:txXfrm>
    </dsp:sp>
    <dsp:sp modelId="{43DFE19D-9DF6-47E3-ABAD-39342253AA18}">
      <dsp:nvSpPr>
        <dsp:cNvPr id="0" name=""/>
        <dsp:cNvSpPr/>
      </dsp:nvSpPr>
      <dsp:spPr>
        <a:xfrm>
          <a:off x="5309800" y="226317"/>
          <a:ext cx="3158099" cy="1098783"/>
        </a:xfrm>
        <a:prstGeom prst="roundRect">
          <a:avLst>
            <a:gd name="adj" fmla="val 10000"/>
          </a:avLst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kern="1200" dirty="0" smtClean="0"/>
            <a:t>  diabetes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kern="1200" dirty="0" smtClean="0"/>
            <a:t>  smoking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kern="1200" dirty="0" smtClean="0"/>
            <a:t>  sex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kern="1200" dirty="0" smtClean="0"/>
            <a:t>  treatment group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kern="1200" dirty="0" smtClean="0"/>
            <a:t>  activity (‘low’, ‘high’, ‘average’)</a:t>
          </a:r>
          <a:endParaRPr lang="en-US" sz="1600" kern="1200" dirty="0"/>
        </a:p>
      </dsp:txBody>
      <dsp:txXfrm>
        <a:off x="5341982" y="258499"/>
        <a:ext cx="3093735" cy="1034419"/>
      </dsp:txXfrm>
    </dsp:sp>
    <dsp:sp modelId="{076FC6FB-A44C-44AE-8C60-2A42810643C8}">
      <dsp:nvSpPr>
        <dsp:cNvPr id="0" name=""/>
        <dsp:cNvSpPr/>
      </dsp:nvSpPr>
      <dsp:spPr>
        <a:xfrm rot="2605480">
          <a:off x="1646994" y="1757687"/>
          <a:ext cx="978119" cy="53121"/>
        </a:xfrm>
        <a:custGeom>
          <a:avLst/>
          <a:gdLst/>
          <a:ahLst/>
          <a:cxnLst/>
          <a:rect l="0" t="0" r="0" b="0"/>
          <a:pathLst>
            <a:path>
              <a:moveTo>
                <a:pt x="0" y="26560"/>
              </a:moveTo>
              <a:lnTo>
                <a:pt x="978119" y="26560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11601" y="1759795"/>
        <a:ext cx="48905" cy="48905"/>
      </dsp:txXfrm>
    </dsp:sp>
    <dsp:sp modelId="{3B3DE9A5-254F-4CA4-B003-EC93B2BE1497}">
      <dsp:nvSpPr>
        <dsp:cNvPr id="0" name=""/>
        <dsp:cNvSpPr/>
      </dsp:nvSpPr>
      <dsp:spPr>
        <a:xfrm>
          <a:off x="2491248" y="1676436"/>
          <a:ext cx="2108164" cy="887984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Continuous</a:t>
          </a:r>
          <a:endParaRPr lang="en-US" sz="2700" kern="1200" dirty="0"/>
        </a:p>
      </dsp:txBody>
      <dsp:txXfrm>
        <a:off x="2517256" y="1702444"/>
        <a:ext cx="2056148" cy="835968"/>
      </dsp:txXfrm>
    </dsp:sp>
    <dsp:sp modelId="{56E7F294-4FBB-4CCA-AFBB-C64B74E83138}">
      <dsp:nvSpPr>
        <dsp:cNvPr id="0" name=""/>
        <dsp:cNvSpPr/>
      </dsp:nvSpPr>
      <dsp:spPr>
        <a:xfrm rot="12591">
          <a:off x="4599410" y="2095168"/>
          <a:ext cx="710392" cy="53121"/>
        </a:xfrm>
        <a:custGeom>
          <a:avLst/>
          <a:gdLst/>
          <a:ahLst/>
          <a:cxnLst/>
          <a:rect l="0" t="0" r="0" b="0"/>
          <a:pathLst>
            <a:path>
              <a:moveTo>
                <a:pt x="0" y="26560"/>
              </a:moveTo>
              <a:lnTo>
                <a:pt x="710392" y="26560"/>
              </a:lnTo>
            </a:path>
          </a:pathLst>
        </a:custGeom>
        <a:noFill/>
        <a:ln w="254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36846" y="2103969"/>
        <a:ext cx="35519" cy="35519"/>
      </dsp:txXfrm>
    </dsp:sp>
    <dsp:sp modelId="{84A822DA-22CD-4776-B2F4-823D4EE2E48A}">
      <dsp:nvSpPr>
        <dsp:cNvPr id="0" name=""/>
        <dsp:cNvSpPr/>
      </dsp:nvSpPr>
      <dsp:spPr>
        <a:xfrm>
          <a:off x="5309800" y="1460900"/>
          <a:ext cx="3103718" cy="1324260"/>
        </a:xfrm>
        <a:prstGeom prst="roundRect">
          <a:avLst>
            <a:gd name="adj" fmla="val 10000"/>
          </a:avLst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kern="1200" dirty="0" smtClean="0"/>
            <a:t>  age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kern="1200" dirty="0" smtClean="0"/>
            <a:t>  </a:t>
          </a:r>
          <a:r>
            <a:rPr lang="en-US" sz="1600" kern="1200" dirty="0" err="1" smtClean="0"/>
            <a:t>systolic_bp</a:t>
          </a:r>
          <a:endParaRPr lang="en-US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kern="1200" dirty="0" smtClean="0"/>
            <a:t>  </a:t>
          </a:r>
          <a:r>
            <a:rPr lang="en-US" sz="1600" kern="1200" dirty="0" err="1" smtClean="0"/>
            <a:t>diastolic_bp</a:t>
          </a:r>
          <a:endParaRPr lang="en-US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kern="1200" dirty="0" smtClean="0"/>
            <a:t>  </a:t>
          </a:r>
          <a:r>
            <a:rPr lang="en-US" sz="1600" kern="1200" dirty="0" err="1" smtClean="0"/>
            <a:t>ldl</a:t>
          </a:r>
          <a:endParaRPr lang="en-US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kern="1200" dirty="0" smtClean="0"/>
            <a:t>  </a:t>
          </a:r>
          <a:r>
            <a:rPr lang="en-US" sz="1600" kern="1200" dirty="0" err="1" smtClean="0"/>
            <a:t>bmi</a:t>
          </a:r>
          <a:endParaRPr lang="en-US" sz="1600" kern="1200" dirty="0"/>
        </a:p>
      </dsp:txBody>
      <dsp:txXfrm>
        <a:off x="5348586" y="1499686"/>
        <a:ext cx="3026146" cy="12466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16207-CE59-4B3F-ADAF-AF87F23161E6}">
      <dsp:nvSpPr>
        <dsp:cNvPr id="0" name=""/>
        <dsp:cNvSpPr/>
      </dsp:nvSpPr>
      <dsp:spPr>
        <a:xfrm>
          <a:off x="0" y="306017"/>
          <a:ext cx="1942409" cy="496917"/>
        </a:xfrm>
        <a:prstGeom prst="roundRect">
          <a:avLst>
            <a:gd name="adj" fmla="val 10000"/>
          </a:avLst>
        </a:prstGeom>
        <a:solidFill>
          <a:schemeClr val="accent1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Response</a:t>
          </a:r>
          <a:endParaRPr lang="en-US" sz="2900" kern="1200" dirty="0"/>
        </a:p>
      </dsp:txBody>
      <dsp:txXfrm>
        <a:off x="14554" y="320571"/>
        <a:ext cx="1913301" cy="467809"/>
      </dsp:txXfrm>
    </dsp:sp>
    <dsp:sp modelId="{3A880B94-018F-484B-BC6B-73E4EC220099}">
      <dsp:nvSpPr>
        <dsp:cNvPr id="0" name=""/>
        <dsp:cNvSpPr/>
      </dsp:nvSpPr>
      <dsp:spPr>
        <a:xfrm rot="19917711">
          <a:off x="1906866" y="370328"/>
          <a:ext cx="605676" cy="83590"/>
        </a:xfrm>
        <a:custGeom>
          <a:avLst/>
          <a:gdLst/>
          <a:ahLst/>
          <a:cxnLst/>
          <a:rect l="0" t="0" r="0" b="0"/>
          <a:pathLst>
            <a:path>
              <a:moveTo>
                <a:pt x="0" y="41795"/>
              </a:moveTo>
              <a:lnTo>
                <a:pt x="605676" y="41795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94562" y="396982"/>
        <a:ext cx="30283" cy="30283"/>
      </dsp:txXfrm>
    </dsp:sp>
    <dsp:sp modelId="{8DA2D015-6878-46F4-8E7D-259A46B75BD0}">
      <dsp:nvSpPr>
        <dsp:cNvPr id="0" name=""/>
        <dsp:cNvSpPr/>
      </dsp:nvSpPr>
      <dsp:spPr>
        <a:xfrm>
          <a:off x="2476999" y="21313"/>
          <a:ext cx="2030422" cy="49691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Occurrence</a:t>
          </a:r>
          <a:endParaRPr lang="en-US" sz="2400" kern="1200" dirty="0"/>
        </a:p>
      </dsp:txBody>
      <dsp:txXfrm>
        <a:off x="2491553" y="35867"/>
        <a:ext cx="2001314" cy="467809"/>
      </dsp:txXfrm>
    </dsp:sp>
    <dsp:sp modelId="{BC57DBFA-E5BB-4632-B97F-862872ED3FC5}">
      <dsp:nvSpPr>
        <dsp:cNvPr id="0" name=""/>
        <dsp:cNvSpPr/>
      </dsp:nvSpPr>
      <dsp:spPr>
        <a:xfrm rot="21533724">
          <a:off x="4507331" y="218508"/>
          <a:ext cx="982358" cy="83590"/>
        </a:xfrm>
        <a:custGeom>
          <a:avLst/>
          <a:gdLst/>
          <a:ahLst/>
          <a:cxnLst/>
          <a:rect l="0" t="0" r="0" b="0"/>
          <a:pathLst>
            <a:path>
              <a:moveTo>
                <a:pt x="0" y="41795"/>
              </a:moveTo>
              <a:lnTo>
                <a:pt x="982358" y="41795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73952" y="235744"/>
        <a:ext cx="49117" cy="49117"/>
      </dsp:txXfrm>
    </dsp:sp>
    <dsp:sp modelId="{B2942048-F625-46D6-8583-A08383FB5F25}">
      <dsp:nvSpPr>
        <dsp:cNvPr id="0" name=""/>
        <dsp:cNvSpPr/>
      </dsp:nvSpPr>
      <dsp:spPr>
        <a:xfrm>
          <a:off x="5489599" y="2376"/>
          <a:ext cx="2928799" cy="49691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  </a:t>
          </a:r>
          <a:r>
            <a:rPr lang="en-US" sz="1800" kern="1200" dirty="0" err="1" smtClean="0"/>
            <a:t>CV_event</a:t>
          </a:r>
          <a:endParaRPr lang="en-US" sz="1800" kern="1200" dirty="0"/>
        </a:p>
      </dsp:txBody>
      <dsp:txXfrm>
        <a:off x="5504153" y="16930"/>
        <a:ext cx="2899691" cy="467809"/>
      </dsp:txXfrm>
    </dsp:sp>
    <dsp:sp modelId="{5D792371-8DB8-40B9-B8D4-05BB224FA06B}">
      <dsp:nvSpPr>
        <dsp:cNvPr id="0" name=""/>
        <dsp:cNvSpPr/>
      </dsp:nvSpPr>
      <dsp:spPr>
        <a:xfrm rot="1554713">
          <a:off x="1911742" y="645978"/>
          <a:ext cx="610075" cy="83590"/>
        </a:xfrm>
        <a:custGeom>
          <a:avLst/>
          <a:gdLst/>
          <a:ahLst/>
          <a:cxnLst/>
          <a:rect l="0" t="0" r="0" b="0"/>
          <a:pathLst>
            <a:path>
              <a:moveTo>
                <a:pt x="0" y="41795"/>
              </a:moveTo>
              <a:lnTo>
                <a:pt x="610075" y="41795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01528" y="672521"/>
        <a:ext cx="30503" cy="30503"/>
      </dsp:txXfrm>
    </dsp:sp>
    <dsp:sp modelId="{79FF992A-0E1D-463B-9F59-FCE3D0E43126}">
      <dsp:nvSpPr>
        <dsp:cNvPr id="0" name=""/>
        <dsp:cNvSpPr/>
      </dsp:nvSpPr>
      <dsp:spPr>
        <a:xfrm>
          <a:off x="2491152" y="572613"/>
          <a:ext cx="2022283" cy="49691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Timing</a:t>
          </a:r>
          <a:endParaRPr lang="en-US" sz="2400" kern="1200" dirty="0"/>
        </a:p>
      </dsp:txBody>
      <dsp:txXfrm>
        <a:off x="2505706" y="587167"/>
        <a:ext cx="1993175" cy="467809"/>
      </dsp:txXfrm>
    </dsp:sp>
    <dsp:sp modelId="{4948607E-B43B-47FF-A65C-7FC937006394}">
      <dsp:nvSpPr>
        <dsp:cNvPr id="0" name=""/>
        <dsp:cNvSpPr/>
      </dsp:nvSpPr>
      <dsp:spPr>
        <a:xfrm rot="21598815">
          <a:off x="4513435" y="779115"/>
          <a:ext cx="937173" cy="83590"/>
        </a:xfrm>
        <a:custGeom>
          <a:avLst/>
          <a:gdLst/>
          <a:ahLst/>
          <a:cxnLst/>
          <a:rect l="0" t="0" r="0" b="0"/>
          <a:pathLst>
            <a:path>
              <a:moveTo>
                <a:pt x="0" y="41795"/>
              </a:moveTo>
              <a:lnTo>
                <a:pt x="937173" y="41795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58592" y="797480"/>
        <a:ext cx="46858" cy="46858"/>
      </dsp:txXfrm>
    </dsp:sp>
    <dsp:sp modelId="{359C110D-D7BA-42E9-A24B-7F91B6C34245}">
      <dsp:nvSpPr>
        <dsp:cNvPr id="0" name=""/>
        <dsp:cNvSpPr/>
      </dsp:nvSpPr>
      <dsp:spPr>
        <a:xfrm>
          <a:off x="5450608" y="572290"/>
          <a:ext cx="2983271" cy="49691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  </a:t>
          </a:r>
          <a:r>
            <a:rPr lang="en-US" sz="1800" kern="1200" dirty="0" err="1" smtClean="0"/>
            <a:t>CV_time</a:t>
          </a:r>
          <a:endParaRPr lang="en-US" sz="1800" kern="1200" dirty="0"/>
        </a:p>
      </dsp:txBody>
      <dsp:txXfrm>
        <a:off x="5465162" y="586844"/>
        <a:ext cx="2954163" cy="4678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E898627-C04F-4B1B-94EC-92512E7CF0A5}" type="datetimeFigureOut">
              <a:rPr lang="en-US"/>
              <a:pPr>
                <a:defRPr/>
              </a:pPr>
              <a:t>4/1/2014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21094EA-5889-42E4-B520-8BAAB5C8C9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67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9EE1C91-084A-4950-BFED-81495BEBBA45}" type="datetimeFigureOut">
              <a:rPr lang="en-US"/>
              <a:pPr>
                <a:defRPr/>
              </a:pPr>
              <a:t>4/1/2014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78C342D-CBCD-45D5-8A6B-AEC0F4B314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737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begin with I created a simulated data set which I could share with everybody.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smtClean="0"/>
              <a:t>#SASGF13</a:t>
            </a:r>
          </a:p>
          <a:p>
            <a:endParaRPr lang="en-US" smtClean="0"/>
          </a:p>
          <a:p>
            <a:r>
              <a:rPr lang="en-US" smtClean="0"/>
              <a:t>Copyright © 2013, SAS Institute Inc. All rights reserved.</a:t>
            </a:r>
            <a:endParaRPr lang="en-US" sz="1200" dirty="0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3AC1AB-A7A8-4DFF-B258-11ED1984126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309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Optional parameters have a default value. Don’t use them if you don’t need them!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smtClean="0"/>
              <a:t>#SASGF13</a:t>
            </a:r>
          </a:p>
          <a:p>
            <a:endParaRPr lang="en-US" smtClean="0"/>
          </a:p>
          <a:p>
            <a:r>
              <a:rPr lang="en-US" smtClean="0"/>
              <a:t>Copyright © 2013, SAS Institute Inc. All rights reserved.</a:t>
            </a:r>
            <a:endParaRPr lang="en-US" sz="1200" dirty="0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3AC1AB-A7A8-4DFF-B258-11ED1984126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740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working with a measurement variable,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Kruskal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–Wallis test starts by substituting the rank in the overall data set for each measurement value. The smallest value gets a rank of 1, the second-smallest gets a rank of 2, etc. Tied observations get average ranks; thus if there were four identical values occupying the fifth, sixth, seventh and eighth smallest places, all would get a rank of 6.5.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sum of the ranks is calculated for each group, then the test statistic, H, is calculated. H is given by a rather formidable formula that basically represents the variance of the ranks among groups, with an adjustment for the number of ties. H is approximately chi-square distributed, meaning that the probability of getting a particular value of H by chance, if the null hypothesis is true, is the P value corresponding to a chi-square equal to H; the degrees of freedom is the number of groups minus 1.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sample sizes are too small, H does not follow a chi-squared distribution very well, and the results of the test should be used with caution. N less than 5 in each group seems to be the accepted definition of "too small."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C342D-CBCD-45D5-8A6B-AEC0F4B3148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27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That’s why we used ANOVA instead of T-test and </a:t>
            </a:r>
            <a:r>
              <a:rPr lang="en-US" dirty="0" err="1" smtClean="0"/>
              <a:t>Kruscal</a:t>
            </a:r>
            <a:r>
              <a:rPr lang="en-US" dirty="0" smtClean="0"/>
              <a:t>-Wallis instead of Wilcoxon-Mann-Whitney test.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C342D-CBCD-45D5-8A6B-AEC0F4B3148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6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295400" y="4495800"/>
            <a:ext cx="64008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2" descr="L:\conferences and meetings\WUSS\2013\logos and artwork\WUSS-Logo-Las-Vega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914400"/>
            <a:ext cx="1443038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71800"/>
            <a:ext cx="7772400" cy="13716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648200"/>
            <a:ext cx="7772400" cy="1371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46169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685800" y="762000"/>
            <a:ext cx="7772400" cy="9144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sz="4400" dirty="0" smtClean="0"/>
              <a:t>Contact Information</a:t>
            </a:r>
          </a:p>
        </p:txBody>
      </p:sp>
      <p:pic>
        <p:nvPicPr>
          <p:cNvPr id="4" name="Picture 2" descr="L:\conferences and meetings\WUSS\2013\logos and artwork\WUSS-Logo-Las-Vega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38400"/>
            <a:ext cx="2722563" cy="291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ontent Placeholder 2"/>
          <p:cNvSpPr>
            <a:spLocks noGrp="1"/>
          </p:cNvSpPr>
          <p:nvPr>
            <p:ph sz="half" idx="1"/>
          </p:nvPr>
        </p:nvSpPr>
        <p:spPr>
          <a:xfrm>
            <a:off x="3657600" y="2057400"/>
            <a:ext cx="5029200" cy="3657600"/>
          </a:xfr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60397"/>
      </p:ext>
    </p:extLst>
  </p:cSld>
  <p:clrMapOvr>
    <a:masterClrMapping/>
  </p:clrMapOvr>
  <p:transition spd="slow"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990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971800"/>
            <a:ext cx="7854696" cy="1752600"/>
          </a:xfrm>
        </p:spPr>
        <p:txBody>
          <a:bodyPr lIns="0" rIns="18288"/>
          <a:lstStyle>
            <a:lvl1pPr marL="0" marR="4572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B0777-4C60-462E-A92C-CDAFD498799C}" type="datetimeFigureOut">
              <a:rPr lang="en-US"/>
              <a:pPr>
                <a:defRPr/>
              </a:pPr>
              <a:t>4/1/2014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23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3737"/>
            <a:ext cx="8229600" cy="43894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B0777-4C60-462E-A92C-CDAFD498799C}" type="datetimeFigureOut">
              <a:rPr lang="en-US"/>
              <a:pPr>
                <a:defRPr/>
              </a:pPr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8107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17DCE-71D9-43AC-868F-C193B959A43F}" type="datetime1">
              <a:rPr lang="en-US"/>
              <a:pPr>
                <a:defRPr/>
              </a:pPr>
              <a:t>4/1/2014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0173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ACEC1-4921-4F88-A417-2A0F780131DA}" type="datetime1">
              <a:rPr lang="en-US"/>
              <a:pPr>
                <a:defRPr/>
              </a:pPr>
              <a:t>4/1/2014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18872"/>
      </p:ext>
    </p:extLst>
  </p:cSld>
  <p:clrMapOvr>
    <a:masterClrMapping/>
  </p:clrMapOvr>
  <p:transition spd="slow">
    <p:push dir="u"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B0777-4C60-462E-A92C-CDAFD498799C}" type="datetimeFigureOut">
              <a:rPr lang="en-US"/>
              <a:pPr>
                <a:defRPr/>
              </a:pPr>
              <a:t>4/1/2014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8979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BB0AF-D4E8-46C9-A78B-243E404FFEB3}" type="datetime1">
              <a:rPr lang="en-US"/>
              <a:pPr>
                <a:defRPr/>
              </a:pPr>
              <a:t>4/1/2014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70525"/>
      </p:ext>
    </p:extLst>
  </p:cSld>
  <p:clrMapOvr>
    <a:masterClrMapping/>
  </p:clrMapOvr>
  <p:transition spd="slow">
    <p:push dir="u"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B3F73-F895-4C21-B705-1D733A3686CB}" type="datetime1">
              <a:rPr lang="en-US"/>
              <a:pPr>
                <a:defRPr/>
              </a:pPr>
              <a:t>4/1/2014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53560"/>
      </p:ext>
    </p:extLst>
  </p:cSld>
  <p:clrMapOvr>
    <a:masterClrMapping/>
  </p:clrMapOvr>
  <p:transition spd="slow">
    <p:push dir="u"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L:\conferences and meetings\WUSS\2013\logos and artwork\WUSS-Logo-Las-Vega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52400"/>
            <a:ext cx="1219200" cy="130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nip and Round Single Corner Rectangle 5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>
                <a:latin typeface="+mj-lt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42E68-5515-4AF4-B65D-167DA5C24382}" type="datetime1">
              <a:rPr lang="en-US"/>
              <a:pPr>
                <a:defRPr/>
              </a:pPr>
              <a:t>4/1/2014</a:t>
            </a:fld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76916"/>
      </p:ext>
    </p:extLst>
  </p:cSld>
  <p:clrMapOvr>
    <a:masterClrMapping/>
  </p:clrMapOvr>
  <p:transition spd="slow">
    <p:push dir="u"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152400" y="632460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D364CC64-C980-4925-AE45-B71CC9C9CBA8}" type="datetime1">
              <a:rPr lang="en-US"/>
              <a:pPr>
                <a:defRPr/>
              </a:pPr>
              <a:t>4/1/2014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45C75"/>
                </a:solidFill>
              </a:defRPr>
            </a:lvl1pPr>
          </a:lstStyle>
          <a:p>
            <a:fld id="{4D4A218C-C037-446A-AAD6-21F3746EADB7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pic>
        <p:nvPicPr>
          <p:cNvPr id="1034" name="Picture 16" descr="L:\conferences and meetings\WUSS\2013\logos and artwork\Geckos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6076950"/>
            <a:ext cx="73945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</p:sldLayoutIdLst>
  <p:transition spd="slow">
    <p:push dir="u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j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j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support.sas.com/documentation/cdl/en/odsug/65308/HTML/default/p11xia2ltavr8ln17srq8vn4rnqc.htm#p008hc7vjly0xxn1w2hk0ejiuh6c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nsort-statement.org/consort-statement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371600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Customize </a:t>
            </a:r>
            <a:r>
              <a:rPr lang="en-US" b="1" dirty="0"/>
              <a:t>comparison tables for clinical studies 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648200"/>
            <a:ext cx="7772400" cy="12192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Polina Kukhareva, University of Utah, Salt Lake City, UT </a:t>
            </a:r>
          </a:p>
          <a:p>
            <a:r>
              <a:rPr lang="en-US" dirty="0"/>
              <a:t>Kathy Roggenkamp, Collaborative Studies Coordinating Center, UNC, Chapel Hill, NC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/>
          <a:lstStyle/>
          <a:p>
            <a:r>
              <a:rPr lang="en-US" dirty="0" smtClean="0"/>
              <a:t>Macro parameters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348788"/>
              </p:ext>
            </p:extLst>
          </p:nvPr>
        </p:nvGraphicFramePr>
        <p:xfrm>
          <a:off x="228600" y="1295402"/>
          <a:ext cx="8686800" cy="1913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8114"/>
                <a:gridCol w="202886"/>
                <a:gridCol w="4495800"/>
              </a:tblGrid>
              <a:tr h="2018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P</a:t>
                      </a:r>
                      <a:r>
                        <a:rPr lang="en-US" sz="1600" spc="5" dirty="0">
                          <a:effectLst/>
                        </a:rPr>
                        <a:t>a</a:t>
                      </a:r>
                      <a:r>
                        <a:rPr lang="en-US" sz="1600" dirty="0">
                          <a:effectLst/>
                        </a:rPr>
                        <a:t>ra</a:t>
                      </a:r>
                      <a:r>
                        <a:rPr lang="en-US" sz="1600" spc="5" dirty="0">
                          <a:effectLst/>
                        </a:rPr>
                        <a:t>me</a:t>
                      </a:r>
                      <a:r>
                        <a:rPr lang="en-US" sz="1600" dirty="0">
                          <a:effectLst/>
                        </a:rPr>
                        <a:t>t</a:t>
                      </a:r>
                      <a:r>
                        <a:rPr lang="en-US" sz="1600" spc="5" dirty="0">
                          <a:effectLst/>
                        </a:rPr>
                        <a:t>e</a:t>
                      </a:r>
                      <a:r>
                        <a:rPr lang="en-US" sz="1600" dirty="0">
                          <a:effectLst/>
                        </a:rPr>
                        <a:t>r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E</a:t>
                      </a:r>
                      <a:r>
                        <a:rPr lang="en-US" sz="1600" spc="5" dirty="0">
                          <a:effectLst/>
                        </a:rPr>
                        <a:t>xam</a:t>
                      </a:r>
                      <a:r>
                        <a:rPr lang="en-US" sz="1600" dirty="0">
                          <a:effectLst/>
                        </a:rPr>
                        <a:t>p</a:t>
                      </a:r>
                      <a:r>
                        <a:rPr lang="en-US" sz="1600" spc="5" dirty="0">
                          <a:effectLst/>
                        </a:rPr>
                        <a:t>l</a:t>
                      </a:r>
                      <a:r>
                        <a:rPr lang="en-US" sz="1600" dirty="0">
                          <a:effectLst/>
                        </a:rPr>
                        <a:t>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374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Required Parameters</a:t>
                      </a:r>
                      <a:endParaRPr lang="en-US" sz="1600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1870"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_DATA_IN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err="1">
                          <a:effectLst/>
                        </a:rPr>
                        <a:t>rq.simcox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1870"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_DATA_OUT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data_out1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1870"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_GROUP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treatment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34584"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_CHARACTERISTICS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age </a:t>
                      </a:r>
                      <a:r>
                        <a:rPr lang="en-US" sz="1600" dirty="0" err="1">
                          <a:effectLst/>
                        </a:rPr>
                        <a:t>systolic_bp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diastolic_bp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ldl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bmi</a:t>
                      </a:r>
                      <a:r>
                        <a:rPr lang="en-US" sz="1600" dirty="0">
                          <a:effectLst/>
                        </a:rPr>
                        <a:t> diabetes smoking </a:t>
                      </a:r>
                      <a:r>
                        <a:rPr lang="en-US" sz="1600" dirty="0" smtClean="0">
                          <a:effectLst/>
                        </a:rPr>
                        <a:t>sex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793661"/>
              </p:ext>
            </p:extLst>
          </p:nvPr>
        </p:nvGraphicFramePr>
        <p:xfrm>
          <a:off x="228600" y="3276600"/>
          <a:ext cx="8686800" cy="2283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8114"/>
                <a:gridCol w="202886"/>
                <a:gridCol w="4495800"/>
              </a:tblGrid>
              <a:tr h="40374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Optional Parameters</a:t>
                      </a:r>
                      <a:endParaRPr lang="en-US" sz="1600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3742"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_CATEGORICAL</a:t>
                      </a:r>
                      <a:r>
                        <a:rPr lang="en-US" sz="1600" dirty="0" smtClean="0">
                          <a:effectLst/>
                        </a:rPr>
                        <a:t>=_</a:t>
                      </a:r>
                      <a:r>
                        <a:rPr lang="en-US" sz="1600" dirty="0" err="1" smtClean="0">
                          <a:effectLst/>
                        </a:rPr>
                        <a:t>no_categorical_variables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diabetes smoking sex treatment activity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9090"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_COUNTABLE</a:t>
                      </a:r>
                      <a:r>
                        <a:rPr lang="en-US" sz="1600" dirty="0" smtClean="0">
                          <a:effectLst/>
                        </a:rPr>
                        <a:t>=_</a:t>
                      </a:r>
                      <a:r>
                        <a:rPr lang="en-US" sz="1600" dirty="0" err="1" smtClean="0">
                          <a:effectLst/>
                        </a:rPr>
                        <a:t>no_countable_variables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ldl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93410"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_FOOTNOTE</a:t>
                      </a:r>
                      <a:r>
                        <a:rPr lang="en-US" sz="1600" dirty="0" smtClean="0">
                          <a:effectLst/>
                        </a:rPr>
                        <a:t>=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%</a:t>
                      </a:r>
                      <a:r>
                        <a:rPr lang="en-US" sz="1600" dirty="0" err="1">
                          <a:effectLst/>
                        </a:rPr>
                        <a:t>str</a:t>
                      </a:r>
                      <a:r>
                        <a:rPr lang="en-US" sz="1600" dirty="0">
                          <a:effectLst/>
                        </a:rPr>
                        <a:t>(&amp;</a:t>
                      </a:r>
                      <a:r>
                        <a:rPr lang="en-US" sz="1600" dirty="0" err="1">
                          <a:effectLst/>
                        </a:rPr>
                        <a:t>sysdate</a:t>
                      </a:r>
                      <a:r>
                        <a:rPr lang="en-US" sz="1600" dirty="0">
                          <a:effectLst/>
                        </a:rPr>
                        <a:t>, &amp;</a:t>
                      </a:r>
                      <a:r>
                        <a:rPr lang="en-US" sz="1600" dirty="0" err="1">
                          <a:effectLst/>
                        </a:rPr>
                        <a:t>systime</a:t>
                      </a:r>
                      <a:r>
                        <a:rPr lang="en-US" sz="1600" dirty="0">
                          <a:effectLst/>
                        </a:rPr>
                        <a:t> -- produced by macro </a:t>
                      </a:r>
                      <a:r>
                        <a:rPr lang="en-US" sz="1600" dirty="0" err="1">
                          <a:effectLst/>
                        </a:rPr>
                        <a:t>Compare_baseline_characteristics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9327"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_</a:t>
                      </a:r>
                      <a:r>
                        <a:rPr lang="en-US" sz="1600" dirty="0" smtClean="0">
                          <a:effectLst/>
                        </a:rPr>
                        <a:t>TITLE1=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Compare_baseline_characteristics</a:t>
                      </a:r>
                      <a:r>
                        <a:rPr lang="en-US" sz="1600" dirty="0">
                          <a:effectLst/>
                        </a:rPr>
                        <a:t> Macro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1870"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_NUMBER</a:t>
                      </a:r>
                      <a:r>
                        <a:rPr lang="en-US" sz="1600" dirty="0" smtClean="0">
                          <a:effectLst/>
                        </a:rPr>
                        <a:t>=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bc_macro_1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51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143000"/>
          </a:xfrm>
        </p:spPr>
        <p:txBody>
          <a:bodyPr/>
          <a:lstStyle/>
          <a:p>
            <a:r>
              <a:rPr lang="en-US" dirty="0" smtClean="0"/>
              <a:t>Example 1: Calling the macro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827" y="1600200"/>
            <a:ext cx="8991600" cy="438943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%</a:t>
            </a:r>
            <a:r>
              <a:rPr lang="en-US" sz="2800" b="1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Compare_baseline_characteristics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DATA_IN=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rq.simcox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endParaRPr lang="en-US" sz="2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DATA_OUT=data_out1, </a:t>
            </a:r>
            <a:endParaRPr lang="en-US" sz="2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_GROUP=treatment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endParaRPr lang="en-US" sz="2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CHARACTERISTICS= age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ldl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bmi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diabetes 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smoking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sex 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activity </a:t>
            </a:r>
            <a:r>
              <a:rPr lang="en-US" sz="28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CV_event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CATEGORICAL=smoking sex treatment 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activity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CV_event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endParaRPr lang="en-US" sz="2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_COUNTABLE=</a:t>
            </a:r>
            <a:r>
              <a:rPr lang="en-US" sz="28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ldl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3163453"/>
            <a:ext cx="3935317" cy="4941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3733800"/>
            <a:ext cx="83820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4648200"/>
            <a:ext cx="83820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33" t="12379" r="21809" b="20918"/>
          <a:stretch/>
        </p:blipFill>
        <p:spPr bwMode="auto">
          <a:xfrm>
            <a:off x="1074357" y="381000"/>
            <a:ext cx="7388632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990600" y="1981200"/>
            <a:ext cx="7239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90600" y="2918271"/>
            <a:ext cx="72390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7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9223"/>
            <a:ext cx="8229600" cy="1143000"/>
          </a:xfrm>
        </p:spPr>
        <p:txBody>
          <a:bodyPr/>
          <a:lstStyle/>
          <a:p>
            <a:r>
              <a:rPr lang="en-US" dirty="0" smtClean="0"/>
              <a:t>Descriptive statistics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5059"/>
            <a:ext cx="8229600" cy="931863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Values </a:t>
            </a:r>
            <a:r>
              <a:rPr lang="en-US" i="1" dirty="0"/>
              <a:t>expressed as </a:t>
            </a:r>
            <a:r>
              <a:rPr lang="en-US" i="1" dirty="0" smtClean="0"/>
              <a:t>:</a:t>
            </a:r>
          </a:p>
          <a:p>
            <a:r>
              <a:rPr lang="en-US" i="1" dirty="0" smtClean="0"/>
              <a:t>n(%)</a:t>
            </a:r>
          </a:p>
          <a:p>
            <a:r>
              <a:rPr lang="en-US" i="1" dirty="0" smtClean="0"/>
              <a:t>mean </a:t>
            </a:r>
            <a:r>
              <a:rPr lang="en-US" i="1" dirty="0"/>
              <a:t>± standard </a:t>
            </a:r>
            <a:r>
              <a:rPr lang="en-US" i="1" dirty="0" smtClean="0"/>
              <a:t>deviation </a:t>
            </a:r>
          </a:p>
          <a:p>
            <a:r>
              <a:rPr lang="en-US" i="1" dirty="0" smtClean="0"/>
              <a:t>median </a:t>
            </a:r>
            <a:r>
              <a:rPr lang="en-US" i="1" dirty="0"/>
              <a:t>(25</a:t>
            </a:r>
            <a:r>
              <a:rPr lang="en-US" i="1" baseline="30000" dirty="0"/>
              <a:t>th</a:t>
            </a:r>
            <a:r>
              <a:rPr lang="en-US" i="1" dirty="0"/>
              <a:t>, 75</a:t>
            </a:r>
            <a:r>
              <a:rPr lang="en-US" i="1" baseline="30000" dirty="0"/>
              <a:t>th </a:t>
            </a:r>
            <a:r>
              <a:rPr lang="en-US" i="1" dirty="0" smtClean="0"/>
              <a:t>percentiles)</a:t>
            </a:r>
          </a:p>
          <a:p>
            <a:endParaRPr lang="en-US" i="1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0488" y="5036723"/>
            <a:ext cx="78577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/>
              <a:t>Example: </a:t>
            </a:r>
            <a:r>
              <a:rPr lang="en-US" dirty="0"/>
              <a:t>In the research lab </a:t>
            </a:r>
            <a:r>
              <a:rPr lang="en-US" dirty="0" smtClean="0"/>
              <a:t>5 </a:t>
            </a:r>
            <a:r>
              <a:rPr lang="en-US" dirty="0"/>
              <a:t>graduate students earn 20K and one PI earn 200K.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Mean = 300/6=50K</a:t>
            </a:r>
          </a:p>
          <a:p>
            <a:pPr marL="0" indent="0">
              <a:buNone/>
            </a:pPr>
            <a:r>
              <a:rPr lang="en-US" dirty="0" smtClean="0"/>
              <a:t>Median = 20 K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34443"/>
              </p:ext>
            </p:extLst>
          </p:nvPr>
        </p:nvGraphicFramePr>
        <p:xfrm>
          <a:off x="708751" y="3854995"/>
          <a:ext cx="7467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Median</a:t>
                      </a:r>
                      <a:endParaRPr lang="en-US" dirty="0"/>
                    </a:p>
                  </a:txBody>
                  <a:tcPr/>
                </a:tc>
              </a:tr>
              <a:tr h="6029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Normal Distribution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Skewed distribution, scores or extreme values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8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tests: </a:t>
            </a:r>
            <a:r>
              <a:rPr lang="el-GR" dirty="0" smtClean="0"/>
              <a:t>χ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3737"/>
            <a:ext cx="8458200" cy="1236663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P-value </a:t>
            </a:r>
            <a:r>
              <a:rPr lang="en-US" i="1" dirty="0"/>
              <a:t>comparisons across treatment categories are based on chi-square test of </a:t>
            </a:r>
            <a:r>
              <a:rPr lang="en-US" i="1" dirty="0" smtClean="0"/>
              <a:t>homogeneity of proportions </a:t>
            </a:r>
            <a:r>
              <a:rPr lang="en-US" i="1" dirty="0"/>
              <a:t>for categorical </a:t>
            </a:r>
            <a:r>
              <a:rPr lang="en-US" i="1" dirty="0" smtClean="0"/>
              <a:t>variables</a:t>
            </a:r>
          </a:p>
          <a:p>
            <a:endParaRPr lang="en-US" i="1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8217" y="3505200"/>
            <a:ext cx="80391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Null </a:t>
            </a:r>
            <a:r>
              <a:rPr lang="en-US" b="1" dirty="0"/>
              <a:t>hypothesis: </a:t>
            </a:r>
            <a:r>
              <a:rPr lang="en-US" dirty="0" smtClean="0"/>
              <a:t>different </a:t>
            </a:r>
            <a:r>
              <a:rPr lang="en-US" dirty="0"/>
              <a:t>populations have the same proportion of individuals with some </a:t>
            </a:r>
            <a:r>
              <a:rPr lang="en-US" dirty="0" smtClean="0"/>
              <a:t>characteristic</a:t>
            </a:r>
          </a:p>
          <a:p>
            <a:endParaRPr lang="en-US" dirty="0"/>
          </a:p>
          <a:p>
            <a:r>
              <a:rPr lang="en-US" b="1" dirty="0" smtClean="0"/>
              <a:t>Assumptions:</a:t>
            </a:r>
            <a:endParaRPr lang="en-US" b="1" dirty="0"/>
          </a:p>
          <a:p>
            <a:r>
              <a:rPr lang="en-US" dirty="0"/>
              <a:t>• The data are randomly </a:t>
            </a:r>
            <a:r>
              <a:rPr lang="en-US" dirty="0" smtClean="0"/>
              <a:t>selected</a:t>
            </a:r>
            <a:endParaRPr lang="en-US" dirty="0"/>
          </a:p>
          <a:p>
            <a:r>
              <a:rPr lang="en-US" dirty="0"/>
              <a:t>• All expected frequencies are greater than or equal to 1 (i.e., </a:t>
            </a:r>
            <a:r>
              <a:rPr lang="en-US" dirty="0" err="1"/>
              <a:t>Ei</a:t>
            </a:r>
            <a:r>
              <a:rPr lang="en-US" dirty="0"/>
              <a:t>&gt;1.) </a:t>
            </a:r>
          </a:p>
          <a:p>
            <a:r>
              <a:rPr lang="en-US" dirty="0"/>
              <a:t>• No more than 20% of the expected frequencies are less than </a:t>
            </a:r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09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/>
          <a:lstStyle/>
          <a:p>
            <a:r>
              <a:rPr lang="en-US" dirty="0"/>
              <a:t>Statistical tests: </a:t>
            </a:r>
            <a:r>
              <a:rPr lang="el-GR" dirty="0"/>
              <a:t>χ</a:t>
            </a:r>
            <a:r>
              <a:rPr lang="en-US" baseline="30000" dirty="0"/>
              <a:t>2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72604"/>
              </p:ext>
            </p:extLst>
          </p:nvPr>
        </p:nvGraphicFramePr>
        <p:xfrm>
          <a:off x="304800" y="1828800"/>
          <a:ext cx="705951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800"/>
                <a:gridCol w="1910127"/>
                <a:gridCol w="1702906"/>
                <a:gridCol w="149568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Treatment=0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Treatment=1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Raw Total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Smoking status=0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2682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Smoking status=1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Column 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2961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67400" y="838200"/>
                <a:ext cx="3276600" cy="895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l-GR" sz="4000" dirty="0" smtClean="0"/>
                  <a:t>χ</a:t>
                </a:r>
                <a:r>
                  <a:rPr lang="en-US" sz="4000" baseline="30000" dirty="0"/>
                  <a:t>2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4000" i="1" dirty="0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nary>
                    <m:f>
                      <m:fPr>
                        <m:ctrlPr>
                          <a:rPr lang="en-US" sz="40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𝑂𝑖</m:t>
                        </m:r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𝐸𝑖</m:t>
                        </m:r>
                      </m:num>
                      <m:den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𝐸𝑖</m:t>
                        </m:r>
                      </m:den>
                    </m:f>
                  </m:oMath>
                </a14:m>
                <a:r>
                  <a:rPr lang="en-US" sz="4000" dirty="0" smtClean="0"/>
                  <a:t>)</a:t>
                </a:r>
                <a:endParaRPr lang="en-US" sz="4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838200"/>
                <a:ext cx="3276600" cy="895502"/>
              </a:xfrm>
              <a:prstGeom prst="rect">
                <a:avLst/>
              </a:prstGeom>
              <a:blipFill rotWithShape="0">
                <a:blip r:embed="rId2"/>
                <a:stretch>
                  <a:fillRect l="-9497" t="-685" b="-19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04800" y="3657600"/>
            <a:ext cx="7772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/*getting p-values</a:t>
            </a:r>
            <a:r>
              <a:rPr lang="en-US" sz="2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*/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proc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freq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data=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baseline_characteristics_ds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table 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categorical_group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*&amp;CHECK_VAR/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chisq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output out=p 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pchi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run;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638346" y="4648200"/>
            <a:ext cx="838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66800" y="4034192"/>
            <a:ext cx="838200" cy="3259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4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660" y="395605"/>
            <a:ext cx="8229600" cy="1143000"/>
          </a:xfrm>
        </p:spPr>
        <p:txBody>
          <a:bodyPr/>
          <a:lstStyle/>
          <a:p>
            <a:r>
              <a:rPr lang="en-US" dirty="0" smtClean="0"/>
              <a:t>Statistical tests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166" y="1538605"/>
            <a:ext cx="8229600" cy="442595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P</a:t>
            </a:r>
            <a:r>
              <a:rPr lang="en-US" i="1" dirty="0" smtClean="0"/>
              <a:t>-values </a:t>
            </a:r>
            <a:r>
              <a:rPr lang="en-US" i="1" dirty="0"/>
              <a:t>for continuous variables are based on </a:t>
            </a:r>
            <a:r>
              <a:rPr lang="en-US" b="1" i="1" dirty="0" smtClean="0"/>
              <a:t>ANOVA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5660" y="1981200"/>
            <a:ext cx="80391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Null </a:t>
            </a:r>
            <a:r>
              <a:rPr lang="en-US" b="1" dirty="0"/>
              <a:t>hypothesis: </a:t>
            </a:r>
            <a:r>
              <a:rPr lang="en-US" dirty="0"/>
              <a:t>the means of the groups are </a:t>
            </a:r>
            <a:r>
              <a:rPr lang="en-US" dirty="0" smtClean="0"/>
              <a:t>equal</a:t>
            </a:r>
          </a:p>
          <a:p>
            <a:r>
              <a:rPr lang="en-US" b="1" dirty="0" smtClean="0"/>
              <a:t>Assumptions:</a:t>
            </a:r>
            <a:endParaRPr lang="en-US" b="1" dirty="0"/>
          </a:p>
          <a:p>
            <a:r>
              <a:rPr lang="en-US" dirty="0"/>
              <a:t>• Independence of </a:t>
            </a:r>
            <a:r>
              <a:rPr lang="en-US" dirty="0" smtClean="0"/>
              <a:t>observations</a:t>
            </a:r>
            <a:endParaRPr lang="en-US" dirty="0"/>
          </a:p>
          <a:p>
            <a:r>
              <a:rPr lang="en-US" dirty="0"/>
              <a:t>• </a:t>
            </a:r>
            <a:r>
              <a:rPr lang="en-US" dirty="0" smtClean="0"/>
              <a:t>Normality </a:t>
            </a:r>
            <a:r>
              <a:rPr lang="en-US" dirty="0"/>
              <a:t>– the distributions of the residuals are </a:t>
            </a:r>
            <a:r>
              <a:rPr lang="en-US" dirty="0" smtClean="0"/>
              <a:t>normal</a:t>
            </a:r>
            <a:endParaRPr lang="en-US" dirty="0"/>
          </a:p>
          <a:p>
            <a:r>
              <a:rPr lang="en-US" dirty="0"/>
              <a:t>• </a:t>
            </a:r>
            <a:r>
              <a:rPr lang="en-US" dirty="0" smtClean="0"/>
              <a:t>homogeneity </a:t>
            </a:r>
            <a:r>
              <a:rPr lang="en-US" dirty="0"/>
              <a:t>of </a:t>
            </a:r>
            <a:r>
              <a:rPr lang="en-US" dirty="0" smtClean="0"/>
              <a:t>variances— </a:t>
            </a:r>
            <a:r>
              <a:rPr lang="en-US" dirty="0"/>
              <a:t>the variance of data in groups should be the </a:t>
            </a:r>
            <a:r>
              <a:rPr lang="en-US" dirty="0" smtClean="0"/>
              <a:t>same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1366" y="3458528"/>
            <a:ext cx="8077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ods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output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OverallANOVA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=p(keep= dependent source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probf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where=(source=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'Model'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rename=(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probf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pvalue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dependent=variable));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proc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anova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data=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baseline_characteristics_ds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class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categorical_group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model 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&amp;CHECK_VAR=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categorical_group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run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ods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output close;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905000" y="4419600"/>
            <a:ext cx="914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1366" y="3480568"/>
            <a:ext cx="7870634" cy="634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1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tests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889" y="1988524"/>
            <a:ext cx="8229600" cy="4389437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P</a:t>
            </a:r>
            <a:r>
              <a:rPr lang="en-US" i="1" dirty="0" smtClean="0"/>
              <a:t>-values </a:t>
            </a:r>
            <a:r>
              <a:rPr lang="en-US" i="1" dirty="0"/>
              <a:t>for </a:t>
            </a:r>
            <a:r>
              <a:rPr lang="en-US" i="1" dirty="0" smtClean="0"/>
              <a:t>countable </a:t>
            </a:r>
            <a:r>
              <a:rPr lang="en-US" i="1" dirty="0"/>
              <a:t>variables are based </a:t>
            </a:r>
            <a:r>
              <a:rPr lang="en-US" i="1" dirty="0" smtClean="0"/>
              <a:t>on </a:t>
            </a:r>
            <a:r>
              <a:rPr lang="en-US" b="1" i="1" dirty="0" err="1" smtClean="0"/>
              <a:t>Kruskal</a:t>
            </a:r>
            <a:r>
              <a:rPr lang="en-US" b="1" i="1" dirty="0" smtClean="0"/>
              <a:t>-Wallis </a:t>
            </a:r>
            <a:r>
              <a:rPr lang="en-US" b="1" i="1" dirty="0"/>
              <a:t>test for </a:t>
            </a:r>
            <a:r>
              <a:rPr lang="en-US" b="1" i="1" dirty="0" smtClean="0"/>
              <a:t>median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819400"/>
            <a:ext cx="80391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Null </a:t>
            </a:r>
            <a:r>
              <a:rPr lang="en-US" b="1" dirty="0"/>
              <a:t>hypothesis: </a:t>
            </a:r>
            <a:r>
              <a:rPr lang="en-US" dirty="0"/>
              <a:t>the </a:t>
            </a:r>
            <a:r>
              <a:rPr lang="en-US" dirty="0" smtClean="0"/>
              <a:t>medians </a:t>
            </a:r>
            <a:r>
              <a:rPr lang="en-US" dirty="0"/>
              <a:t>of the groups are </a:t>
            </a:r>
            <a:r>
              <a:rPr lang="en-US" dirty="0" smtClean="0"/>
              <a:t>equal</a:t>
            </a:r>
            <a:endParaRPr lang="en-US" dirty="0"/>
          </a:p>
          <a:p>
            <a:r>
              <a:rPr lang="en-US" b="1" dirty="0" smtClean="0"/>
              <a:t>Assumptions:</a:t>
            </a:r>
            <a:endParaRPr lang="en-US" b="1" dirty="0"/>
          </a:p>
          <a:p>
            <a:r>
              <a:rPr lang="en-US" dirty="0"/>
              <a:t>• </a:t>
            </a:r>
            <a:r>
              <a:rPr lang="en-US" dirty="0" smtClean="0"/>
              <a:t>The </a:t>
            </a:r>
            <a:r>
              <a:rPr lang="en-US" dirty="0"/>
              <a:t>continuous distributions for the test variable are exactly the same (except </a:t>
            </a:r>
            <a:r>
              <a:rPr lang="en-US" dirty="0" smtClean="0"/>
              <a:t>their </a:t>
            </a:r>
            <a:r>
              <a:rPr lang="en-US" dirty="0"/>
              <a:t>medians) for the different populations.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• </a:t>
            </a:r>
            <a:r>
              <a:rPr lang="en-US" dirty="0" smtClean="0"/>
              <a:t>Independence </a:t>
            </a:r>
            <a:r>
              <a:rPr lang="en-US" dirty="0"/>
              <a:t>of observations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500" y="4183243"/>
            <a:ext cx="8763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proc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npar1way data=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baseline_characteristics_ds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wilcoxon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	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&amp;CHECK_VAR;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class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categorical_group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output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out=p Wilcoxon;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run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960372" y="4530110"/>
            <a:ext cx="1371600" cy="303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05150" y="5421126"/>
            <a:ext cx="1466850" cy="446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6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304800"/>
            <a:ext cx="8229600" cy="1143000"/>
          </a:xfrm>
        </p:spPr>
        <p:txBody>
          <a:bodyPr/>
          <a:lstStyle/>
          <a:p>
            <a:r>
              <a:rPr lang="en-US" dirty="0" smtClean="0"/>
              <a:t>How does the macro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79014"/>
            <a:ext cx="8763000" cy="438943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/*We are iterating through all the predictors </a:t>
            </a:r>
            <a:r>
              <a:rPr lang="en-US" sz="28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with their treatment depending on their role*/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</a:rPr>
              <a:t>%do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all_count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800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</a:rPr>
              <a:t>%to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</a:rPr>
              <a:t>%</a:t>
            </a:r>
            <a:r>
              <a:rPr lang="en-US" sz="2800" dirty="0" err="1">
                <a:solidFill>
                  <a:srgbClr val="0000FF"/>
                </a:solidFill>
                <a:latin typeface="Courier New" panose="02070309020205020404" pitchFamily="49" charset="0"/>
              </a:rPr>
              <a:t>sysfunc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countw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(&amp;_CHARACTERISTICS));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07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2: </a:t>
            </a:r>
            <a:r>
              <a:rPr lang="en-US" dirty="0"/>
              <a:t>Calling the macro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77181"/>
            <a:ext cx="8229600" cy="438943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%</a:t>
            </a:r>
            <a:r>
              <a:rPr lang="en-US" sz="28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Compare_baseline_characteristics</a:t>
            </a:r>
            <a:r>
              <a:rPr lang="en-US" sz="2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(_DATA_IN=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rq.simcox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, _DATA_OUT=data_out2, </a:t>
            </a:r>
            <a:endParaRPr lang="en-US" sz="2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_GROUP=activity,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CHARACTERISTICS= age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ldl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bmi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smoking sex treatment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_CATEGORICAL=smoking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sex treatment activity, </a:t>
            </a:r>
            <a:endParaRPr lang="en-US" sz="2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_COUNTABLE=</a:t>
            </a:r>
            <a:r>
              <a:rPr lang="en-US" sz="28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ldl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6972" y="3048000"/>
            <a:ext cx="3505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7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 smtClean="0"/>
              <a:t>Outline </a:t>
            </a:r>
            <a:endParaRPr lang="en-US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963738"/>
            <a:ext cx="8229600" cy="4389437"/>
          </a:xfrm>
        </p:spPr>
        <p:txBody>
          <a:bodyPr/>
          <a:lstStyle/>
          <a:p>
            <a:r>
              <a:rPr lang="en-US" sz="3600" dirty="0" smtClean="0"/>
              <a:t>Baseline Characteristics</a:t>
            </a:r>
            <a:endParaRPr lang="en-US" sz="3600" dirty="0"/>
          </a:p>
          <a:p>
            <a:r>
              <a:rPr lang="en-US" sz="3600" dirty="0" smtClean="0"/>
              <a:t>Calling the macro to produce a raw table</a:t>
            </a:r>
          </a:p>
          <a:p>
            <a:r>
              <a:rPr lang="en-US" sz="3600" dirty="0" smtClean="0"/>
              <a:t>Descriptive statistics and p-values</a:t>
            </a:r>
            <a:endParaRPr lang="en-US" sz="3600" dirty="0"/>
          </a:p>
          <a:p>
            <a:r>
              <a:rPr lang="en-US" sz="3600" dirty="0" smtClean="0"/>
              <a:t>Customizing a table</a:t>
            </a:r>
            <a:endParaRPr lang="en-US" sz="36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543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0" t="16771" r="17267" b="16336"/>
          <a:stretch/>
        </p:blipFill>
        <p:spPr bwMode="auto">
          <a:xfrm>
            <a:off x="170760" y="990600"/>
            <a:ext cx="897324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451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a table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062119"/>
              </p:ext>
            </p:extLst>
          </p:nvPr>
        </p:nvGraphicFramePr>
        <p:xfrm>
          <a:off x="304800" y="2057403"/>
          <a:ext cx="8382000" cy="39258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92429"/>
                <a:gridCol w="988771"/>
                <a:gridCol w="903885"/>
                <a:gridCol w="924915"/>
                <a:gridCol w="4572000"/>
              </a:tblGrid>
              <a:tr h="17307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Column 1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variable name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Column 2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variable label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Column 3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51921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400">
                          <a:effectLst/>
                        </a:rPr>
                        <a:t>if variable="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400" dirty="0">
                          <a:effectLst/>
                        </a:rPr>
                        <a:t>AGE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400" dirty="0">
                          <a:effectLst/>
                        </a:rPr>
                        <a:t>" and label="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400">
                          <a:effectLst/>
                        </a:rPr>
                        <a:t>Age in years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" then do; characteristic="{\</a:t>
                      </a:r>
                      <a:r>
                        <a:rPr lang="en-US" sz="1400" dirty="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 \</a:t>
                      </a:r>
                      <a:r>
                        <a:rPr lang="en-US" sz="1400" dirty="0" err="1">
                          <a:effectLst/>
                        </a:rPr>
                        <a:t>ul</a:t>
                      </a:r>
                      <a:r>
                        <a:rPr lang="en-US" sz="1400" dirty="0">
                          <a:effectLst/>
                        </a:rPr>
                        <a:t> Baseline Characteristics\line \line \ul0 \i0 &amp;c Age (</a:t>
                      </a:r>
                      <a:r>
                        <a:rPr lang="en-US" sz="1400" dirty="0" err="1">
                          <a:effectLst/>
                        </a:rPr>
                        <a:t>yr</a:t>
                      </a:r>
                      <a:r>
                        <a:rPr lang="en-US" sz="1400" dirty="0">
                          <a:effectLst/>
                        </a:rPr>
                        <a:t>)}"; order=1; end</a:t>
                      </a:r>
                      <a:r>
                        <a:rPr lang="en-US" sz="1400" dirty="0" smtClean="0">
                          <a:effectLst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4614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400">
                          <a:effectLst/>
                        </a:rPr>
                        <a:t>if variable="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400">
                          <a:effectLst/>
                        </a:rPr>
                        <a:t>LDL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400">
                          <a:effectLst/>
                        </a:rPr>
                        <a:t>" and label="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400">
                          <a:effectLst/>
                        </a:rPr>
                        <a:t>Low-density lipoprotein in mg/dL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" then do; characteristic="{&amp;c LDL cholesterol (mg/</a:t>
                      </a:r>
                      <a:r>
                        <a:rPr lang="en-US" sz="1400" dirty="0" err="1">
                          <a:effectLst/>
                        </a:rPr>
                        <a:t>dL</a:t>
                      </a:r>
                      <a:r>
                        <a:rPr lang="en-US" sz="1400" dirty="0">
                          <a:effectLst/>
                        </a:rPr>
                        <a:t>), median (25\super </a:t>
                      </a:r>
                      <a:r>
                        <a:rPr lang="en-US" sz="1400" dirty="0" err="1">
                          <a:effectLst/>
                        </a:rPr>
                        <a:t>th</a:t>
                      </a:r>
                      <a:r>
                        <a:rPr lang="en-US" sz="1400" dirty="0">
                          <a:effectLst/>
                        </a:rPr>
                        <a:t>}{, 75\super </a:t>
                      </a:r>
                      <a:r>
                        <a:rPr lang="en-US" sz="1400" dirty="0" err="1">
                          <a:effectLst/>
                        </a:rPr>
                        <a:t>th</a:t>
                      </a:r>
                      <a:r>
                        <a:rPr lang="en-US" sz="1400" dirty="0">
                          <a:effectLst/>
                        </a:rPr>
                        <a:t> }{)}"; order=9; end</a:t>
                      </a:r>
                      <a:r>
                        <a:rPr lang="en-US" sz="1400" dirty="0" smtClean="0">
                          <a:effectLst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4614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400">
                          <a:effectLst/>
                        </a:rPr>
                        <a:t>if variable="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400">
                          <a:effectLst/>
                        </a:rPr>
                        <a:t>BMI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400">
                          <a:effectLst/>
                        </a:rPr>
                        <a:t>" and label="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400">
                          <a:effectLst/>
                        </a:rPr>
                        <a:t>Body mass index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" then do; characteristic="{&amp;c Body mass index (kg/m)}"; order=2; end;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4614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400">
                          <a:effectLst/>
                        </a:rPr>
                        <a:t>if variable="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400">
                          <a:effectLst/>
                        </a:rPr>
                        <a:t>SMOKING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400">
                          <a:effectLst/>
                        </a:rPr>
                        <a:t>" and label="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400">
                          <a:effectLst/>
                        </a:rPr>
                        <a:t>- 1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" then do; characteristic="&amp;c Currently smoking"; order=3; end;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4614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400" dirty="0">
                          <a:effectLst/>
                        </a:rPr>
                        <a:t>if variable="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400" dirty="0">
                          <a:effectLst/>
                        </a:rPr>
                        <a:t>SEX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400" dirty="0">
                          <a:effectLst/>
                        </a:rPr>
                        <a:t>" and label="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400" dirty="0">
                          <a:effectLst/>
                        </a:rPr>
                        <a:t>- 0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" then do; characteristic="&amp;c Women"; order=4; end;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505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</a:t>
            </a:r>
            <a:r>
              <a:rPr lang="en-US" dirty="0" smtClean="0"/>
              <a:t>a </a:t>
            </a:r>
            <a:r>
              <a:rPr lang="en-US" dirty="0"/>
              <a:t>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5193350"/>
              </p:ext>
            </p:extLst>
          </p:nvPr>
        </p:nvGraphicFramePr>
        <p:xfrm>
          <a:off x="457200" y="2423382"/>
          <a:ext cx="8229600" cy="318973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74385"/>
                <a:gridCol w="1096183"/>
                <a:gridCol w="762061"/>
                <a:gridCol w="1420429"/>
                <a:gridCol w="3976542"/>
              </a:tblGrid>
              <a:tr h="1577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Column 1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variable name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Column 2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variable label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Column 3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154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400" dirty="0">
                          <a:effectLst/>
                        </a:rPr>
                        <a:t>if variable="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400">
                          <a:effectLst/>
                        </a:rPr>
                        <a:t>ACTIVITY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400">
                          <a:effectLst/>
                        </a:rPr>
                        <a:t>" and label="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400">
                          <a:effectLst/>
                        </a:rPr>
                        <a:t>Physical activity alevel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" then do; characteristic="&amp;c Exercise level" order=5; end;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154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400">
                          <a:effectLst/>
                        </a:rPr>
                        <a:t>if variable="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400">
                          <a:effectLst/>
                        </a:rPr>
                        <a:t>ACTIVITY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400">
                          <a:effectLst/>
                        </a:rPr>
                        <a:t>" and label="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400">
                          <a:effectLst/>
                        </a:rPr>
                        <a:t>- average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" then do; characteristic="{&amp;</a:t>
                      </a:r>
                      <a:r>
                        <a:rPr lang="en-US" sz="1400" dirty="0" err="1">
                          <a:effectLst/>
                        </a:rPr>
                        <a:t>c&amp;c&amp;c</a:t>
                      </a:r>
                      <a:r>
                        <a:rPr lang="en-US" sz="1400" dirty="0">
                          <a:effectLst/>
                        </a:rPr>
                        <a:t> Average}"; order=6; </a:t>
                      </a:r>
                      <a:r>
                        <a:rPr lang="en-US" sz="1400" dirty="0" err="1">
                          <a:effectLst/>
                        </a:rPr>
                        <a:t>pvalue</a:t>
                      </a:r>
                      <a:r>
                        <a:rPr lang="en-US" sz="1400" dirty="0">
                          <a:effectLst/>
                        </a:rPr>
                        <a:t>=.;  end;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154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400">
                          <a:effectLst/>
                        </a:rPr>
                        <a:t>if variable="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400">
                          <a:effectLst/>
                        </a:rPr>
                        <a:t>ACTIVITY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400">
                          <a:effectLst/>
                        </a:rPr>
                        <a:t>" and label="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400">
                          <a:effectLst/>
                        </a:rPr>
                        <a:t>- high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" then do; characteristic="{&amp;</a:t>
                      </a:r>
                      <a:r>
                        <a:rPr lang="en-US" sz="1400" dirty="0" err="1">
                          <a:effectLst/>
                        </a:rPr>
                        <a:t>c&amp;c&amp;c</a:t>
                      </a:r>
                      <a:r>
                        <a:rPr lang="en-US" sz="1400" dirty="0">
                          <a:effectLst/>
                        </a:rPr>
                        <a:t> High}"; order=7; </a:t>
                      </a:r>
                      <a:r>
                        <a:rPr lang="en-US" sz="1400" dirty="0" err="1">
                          <a:effectLst/>
                        </a:rPr>
                        <a:t>pvalue</a:t>
                      </a:r>
                      <a:r>
                        <a:rPr lang="en-US" sz="1400" dirty="0">
                          <a:effectLst/>
                        </a:rPr>
                        <a:t>=.; end;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154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400">
                          <a:effectLst/>
                        </a:rPr>
                        <a:t>if variable="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400">
                          <a:effectLst/>
                        </a:rPr>
                        <a:t>ACTIVITY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400">
                          <a:effectLst/>
                        </a:rPr>
                        <a:t>" and label="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400">
                          <a:effectLst/>
                        </a:rPr>
                        <a:t>- low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" then do; characteristic="{&amp;</a:t>
                      </a:r>
                      <a:r>
                        <a:rPr lang="en-US" sz="1400" dirty="0" err="1">
                          <a:effectLst/>
                        </a:rPr>
                        <a:t>c&amp;c&amp;c</a:t>
                      </a:r>
                      <a:r>
                        <a:rPr lang="en-US" sz="1400" dirty="0">
                          <a:effectLst/>
                        </a:rPr>
                        <a:t> Low}"; order=8; </a:t>
                      </a:r>
                      <a:r>
                        <a:rPr lang="en-US" sz="1400" dirty="0" err="1">
                          <a:effectLst/>
                        </a:rPr>
                        <a:t>pvalue</a:t>
                      </a:r>
                      <a:r>
                        <a:rPr lang="en-US" sz="1400" dirty="0">
                          <a:effectLst/>
                        </a:rPr>
                        <a:t>=.; end;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154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400" dirty="0">
                          <a:effectLst/>
                        </a:rPr>
                        <a:t>if variable="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400" dirty="0">
                          <a:effectLst/>
                        </a:rPr>
                        <a:t>CV_EVENT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400" dirty="0">
                          <a:effectLst/>
                        </a:rPr>
                        <a:t>" and label="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400" dirty="0">
                          <a:effectLst/>
                        </a:rPr>
                        <a:t>- 1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" then do; characteristic"{\</a:t>
                      </a:r>
                      <a:r>
                        <a:rPr lang="en-US" sz="1400" dirty="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 \</a:t>
                      </a:r>
                      <a:r>
                        <a:rPr lang="en-US" sz="1400" dirty="0" err="1">
                          <a:effectLst/>
                        </a:rPr>
                        <a:t>ul</a:t>
                      </a:r>
                      <a:r>
                        <a:rPr lang="en-US" sz="1400" dirty="0">
                          <a:effectLst/>
                        </a:rPr>
                        <a:t> Outcome\line \line \ul0 \i0 &amp;c Cardiovascular Event Occurrence}"; order=10; end;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530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3" t="7112" r="17267" b="10771"/>
          <a:stretch/>
        </p:blipFill>
        <p:spPr bwMode="auto">
          <a:xfrm>
            <a:off x="568960" y="295678"/>
            <a:ext cx="8229600" cy="5759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552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458200" cy="1143000"/>
          </a:xfrm>
        </p:spPr>
        <p:txBody>
          <a:bodyPr/>
          <a:lstStyle/>
          <a:p>
            <a:r>
              <a:rPr lang="en-US" dirty="0" smtClean="0"/>
              <a:t>Customization: Inline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ODS ESCAPECHAR</a:t>
            </a:r>
            <a:r>
              <a:rPr lang="en-US" dirty="0"/>
              <a:t>= '</a:t>
            </a:r>
            <a:r>
              <a:rPr lang="en-US" i="1" dirty="0">
                <a:hlinkClick r:id="rId2" tooltip="Description of syntax: escape-character"/>
              </a:rPr>
              <a:t>escape-character</a:t>
            </a:r>
            <a:r>
              <a:rPr lang="en-US" dirty="0"/>
              <a:t>';</a:t>
            </a:r>
            <a:endParaRPr lang="en-US" dirty="0" smtClean="0"/>
          </a:p>
          <a:p>
            <a:r>
              <a:rPr lang="en-US" dirty="0" smtClean="0"/>
              <a:t>“\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/>
              <a:t>makes” - the </a:t>
            </a:r>
            <a:r>
              <a:rPr lang="en-US" dirty="0"/>
              <a:t>subsequent text appear in </a:t>
            </a:r>
            <a:r>
              <a:rPr lang="en-US" dirty="0" smtClean="0"/>
              <a:t>italic</a:t>
            </a:r>
          </a:p>
          <a:p>
            <a:r>
              <a:rPr lang="en-US" dirty="0" smtClean="0"/>
              <a:t> “\line” - inserts </a:t>
            </a:r>
            <a:r>
              <a:rPr lang="en-US" dirty="0"/>
              <a:t>a line </a:t>
            </a:r>
            <a:r>
              <a:rPr lang="en-US" dirty="0" smtClean="0"/>
              <a:t>break </a:t>
            </a:r>
          </a:p>
          <a:p>
            <a:r>
              <a:rPr lang="en-US" dirty="0" smtClean="0"/>
              <a:t>“\UL” - starts </a:t>
            </a:r>
            <a:r>
              <a:rPr lang="en-US" dirty="0"/>
              <a:t>the </a:t>
            </a:r>
            <a:r>
              <a:rPr lang="en-US" dirty="0" smtClean="0"/>
              <a:t>underlining</a:t>
            </a:r>
          </a:p>
          <a:p>
            <a:r>
              <a:rPr lang="en-US" dirty="0" smtClean="0"/>
              <a:t>“\UL0” - stops </a:t>
            </a:r>
            <a:r>
              <a:rPr lang="en-US" dirty="0"/>
              <a:t>the </a:t>
            </a:r>
            <a:r>
              <a:rPr lang="en-US" dirty="0" smtClean="0"/>
              <a:t>underlining</a:t>
            </a:r>
          </a:p>
          <a:p>
            <a:r>
              <a:rPr lang="en-US" dirty="0" smtClean="0"/>
              <a:t>“SUB” - arguments </a:t>
            </a:r>
            <a:r>
              <a:rPr lang="en-US" dirty="0"/>
              <a:t>to subscript</a:t>
            </a:r>
          </a:p>
          <a:p>
            <a:r>
              <a:rPr lang="en-US" dirty="0" smtClean="0"/>
              <a:t>“SUPER” - arguments </a:t>
            </a:r>
            <a:r>
              <a:rPr lang="en-US" dirty="0"/>
              <a:t>to </a:t>
            </a:r>
            <a:r>
              <a:rPr lang="en-US" dirty="0" smtClean="0"/>
              <a:t>superscript</a:t>
            </a:r>
          </a:p>
        </p:txBody>
      </p:sp>
    </p:spTree>
    <p:extLst>
      <p:ext uri="{BB962C8B-B14F-4D97-AF65-F5344CB8AC3E}">
        <p14:creationId xmlns:p14="http://schemas.microsoft.com/office/powerpoint/2010/main" val="354461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Customization: use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proc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format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value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pvalue2_best </a:t>
            </a:r>
            <a:endParaRPr lang="en-US" sz="2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0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0.001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='&lt;0.001' </a:t>
            </a:r>
            <a:endParaRPr lang="en-US" sz="2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0.001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0.005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=[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5.3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] 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0.005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0.045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= [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5.2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] </a:t>
            </a:r>
            <a:endParaRPr lang="en-US" sz="2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0.045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0.055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=[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5.3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] </a:t>
            </a:r>
            <a:endParaRPr lang="en-US" sz="2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other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=[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5.2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];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run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88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err="1" smtClean="0"/>
              <a:t>Proc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4389437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report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data=display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nowd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style=[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cellpadding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6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font_size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8.5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rules=none];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column order characteristic('Treatment Group'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column_overall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column_2 column_1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pvalue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define order / order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noprint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define characteristic / display " "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style=[just=left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cellwidth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9.0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cm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font_weight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=bold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font_size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8.5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];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define column_2 / display "{Drug A\line (N=&amp;count_2)}" &amp;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;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define column_1 / display "{Drug B\line (N=&amp;count_1)}" &amp;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;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define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column_overall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/ display "{Overall\line (N=&amp;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count_overall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)}" &amp;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;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define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pvalue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/ display "{p-value}" format=pvalue2_best.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style(column)=[just=right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cellwidth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2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cm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vjust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=bottom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font_size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8.5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style(header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)=[just=right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cellwidth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2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cm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font_size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8.5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;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run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228600" y="2743200"/>
            <a:ext cx="3810000" cy="304800"/>
          </a:xfrm>
          <a:prstGeom prst="rect">
            <a:avLst/>
          </a:prstGeom>
          <a:noFill/>
          <a:ln w="603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5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3" t="7112" r="17267" b="10771"/>
          <a:stretch/>
        </p:blipFill>
        <p:spPr bwMode="auto">
          <a:xfrm>
            <a:off x="568960" y="295678"/>
            <a:ext cx="8229600" cy="5759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136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169" y="228600"/>
            <a:ext cx="8229600" cy="11430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971" y="1447800"/>
            <a:ext cx="8229600" cy="438943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Don’t be scared to start writing SAS macros yourself!</a:t>
            </a:r>
          </a:p>
          <a:p>
            <a:r>
              <a:rPr lang="en-US" dirty="0" smtClean="0"/>
              <a:t>It gets better after awhile…</a:t>
            </a:r>
          </a:p>
          <a:p>
            <a:r>
              <a:rPr lang="en-US" dirty="0"/>
              <a:t>This two-step strategy allows producing comparison tables that comply with journal requirements. </a:t>
            </a:r>
            <a:endParaRPr lang="en-US" dirty="0" smtClean="0"/>
          </a:p>
          <a:p>
            <a:r>
              <a:rPr lang="en-US" dirty="0"/>
              <a:t>The customization ideas might be helpful if slight changes are needed in existing reports.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5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to Kathy Roggenkamp, my coauthor</a:t>
            </a:r>
          </a:p>
          <a:p>
            <a:r>
              <a:rPr lang="en-US" dirty="0" smtClean="0"/>
              <a:t>Thanks </a:t>
            </a:r>
            <a:r>
              <a:rPr lang="en-US" dirty="0"/>
              <a:t>to our colleagues at the Collaborative Studies Coordinating Center: Myra Carpenter, Stephen Campbell, and </a:t>
            </a:r>
            <a:r>
              <a:rPr lang="en-US" dirty="0" err="1"/>
              <a:t>Kwanhye</a:t>
            </a:r>
            <a:r>
              <a:rPr lang="en-US" dirty="0"/>
              <a:t> Jung.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718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 smtClean="0"/>
              <a:t>Introduction</a:t>
            </a:r>
            <a:endParaRPr lang="en-US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963739"/>
            <a:ext cx="8229600" cy="2989262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Although </a:t>
            </a:r>
            <a:r>
              <a:rPr lang="en-US" dirty="0"/>
              <a:t>the eligibility criteria </a:t>
            </a:r>
            <a:r>
              <a:rPr lang="en-US" dirty="0" smtClean="0"/>
              <a:t>indicate </a:t>
            </a:r>
            <a:r>
              <a:rPr lang="en-US" dirty="0"/>
              <a:t>who was eligible for the trial, it is also </a:t>
            </a:r>
            <a:r>
              <a:rPr lang="en-US" b="1" dirty="0"/>
              <a:t>important</a:t>
            </a:r>
            <a:r>
              <a:rPr lang="en-US" dirty="0"/>
              <a:t> to know the </a:t>
            </a:r>
            <a:r>
              <a:rPr lang="en-US" b="1" dirty="0"/>
              <a:t>characteristics of the participants</a:t>
            </a:r>
            <a:r>
              <a:rPr lang="en-US" dirty="0"/>
              <a:t> who were actually included. This information allows readers, especially clinicians, to judge how relevant the results of a trial might be to an </a:t>
            </a:r>
            <a:r>
              <a:rPr lang="en-US"/>
              <a:t>individual </a:t>
            </a:r>
            <a:r>
              <a:rPr lang="en-US" smtClean="0"/>
              <a:t>patient.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505200" y="5562600"/>
            <a:ext cx="571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http://www.consort-statement.org/consort-statement/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cs typeface="Times New Roman" panose="02020603050405020304" pitchFamily="18" charset="0"/>
              </a:rPr>
              <a:t>Name: Polina Kukhareva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cs typeface="Times New Roman" panose="02020603050405020304" pitchFamily="18" charset="0"/>
              </a:rPr>
              <a:t>Enterprise: University of Utah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cs typeface="Times New Roman" panose="02020603050405020304" pitchFamily="18" charset="0"/>
              </a:rPr>
              <a:t>Address: 615 </a:t>
            </a:r>
            <a:r>
              <a:rPr lang="en-US" sz="2400" dirty="0" err="1" smtClean="0">
                <a:cs typeface="Times New Roman" panose="02020603050405020304" pitchFamily="18" charset="0"/>
              </a:rPr>
              <a:t>Arapeen</a:t>
            </a:r>
            <a:r>
              <a:rPr lang="en-US" sz="2400" dirty="0" smtClean="0">
                <a:cs typeface="Times New Roman" panose="02020603050405020304" pitchFamily="18" charset="0"/>
              </a:rPr>
              <a:t> Dr., Suite 208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cs typeface="Times New Roman" panose="02020603050405020304" pitchFamily="18" charset="0"/>
              </a:rPr>
              <a:t>City, State ZIP: Salt Lake City, UT, 84108</a:t>
            </a:r>
          </a:p>
          <a:p>
            <a:pPr>
              <a:spcBef>
                <a:spcPct val="0"/>
              </a:spcBef>
              <a:buNone/>
            </a:pPr>
            <a:r>
              <a:rPr lang="en-US" sz="2400" dirty="0" smtClean="0">
                <a:cs typeface="Times New Roman" panose="02020603050405020304" pitchFamily="18" charset="0"/>
              </a:rPr>
              <a:t>Work Phone: </a:t>
            </a:r>
            <a:r>
              <a:rPr lang="en-US" sz="2400" dirty="0"/>
              <a:t>(801) 587-8001</a:t>
            </a:r>
            <a:endParaRPr lang="en-US" sz="2400" dirty="0" smtClean="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sz="2400" dirty="0" smtClean="0">
                <a:cs typeface="Times New Roman" panose="02020603050405020304" pitchFamily="18" charset="0"/>
              </a:rPr>
              <a:t>Fax: </a:t>
            </a:r>
            <a:r>
              <a:rPr lang="en-US" sz="2400" dirty="0"/>
              <a:t>(801) 585-1652</a:t>
            </a:r>
            <a:endParaRPr lang="en-US" sz="2400" dirty="0" smtClean="0"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cs typeface="Times New Roman" panose="02020603050405020304" pitchFamily="18" charset="0"/>
              </a:rPr>
              <a:t>E-mail: Polina.Kukhareva@utah.edu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35722188"/>
              </p:ext>
            </p:extLst>
          </p:nvPr>
        </p:nvGraphicFramePr>
        <p:xfrm>
          <a:off x="2819400" y="1676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511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71803961"/>
              </p:ext>
            </p:extLst>
          </p:nvPr>
        </p:nvGraphicFramePr>
        <p:xfrm>
          <a:off x="1600200" y="914400"/>
          <a:ext cx="6477000" cy="436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write a SAS macro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057400"/>
            <a:ext cx="822960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What is the SAS Macro?</a:t>
            </a:r>
          </a:p>
          <a:p>
            <a:endParaRPr lang="en-US" dirty="0"/>
          </a:p>
          <a:p>
            <a:r>
              <a:rPr lang="en-US" sz="3200" dirty="0" smtClean="0"/>
              <a:t>SAS macro is </a:t>
            </a:r>
            <a:r>
              <a:rPr lang="en-US" sz="3200" b="1" dirty="0" smtClean="0"/>
              <a:t>a piece of SAS code </a:t>
            </a:r>
            <a:r>
              <a:rPr lang="en-US" sz="3200" dirty="0" smtClean="0"/>
              <a:t>which could inserted into your program. </a:t>
            </a:r>
          </a:p>
          <a:p>
            <a:endParaRPr lang="en-US" sz="3200" dirty="0" smtClean="0"/>
          </a:p>
          <a:p>
            <a:r>
              <a:rPr lang="en-US" sz="3200" dirty="0" smtClean="0"/>
              <a:t>You can slightly change this code by changing the </a:t>
            </a:r>
            <a:r>
              <a:rPr lang="en-US" sz="3200" b="1" dirty="0" smtClean="0"/>
              <a:t>macro parameters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6795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Objectives </a:t>
            </a:r>
            <a:endParaRPr lang="en-US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963739"/>
            <a:ext cx="8229600" cy="34464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dirty="0"/>
              <a:t>. Describe a macro which: </a:t>
            </a:r>
          </a:p>
          <a:p>
            <a:r>
              <a:rPr lang="en-US" dirty="0" smtClean="0"/>
              <a:t>creates </a:t>
            </a:r>
            <a:r>
              <a:rPr lang="en-US" dirty="0"/>
              <a:t>a table of descriptive statistics of sample characteristics across the group categories </a:t>
            </a:r>
          </a:p>
          <a:p>
            <a:r>
              <a:rPr lang="en-US" dirty="0" smtClean="0"/>
              <a:t>estimates </a:t>
            </a:r>
            <a:r>
              <a:rPr lang="en-US" dirty="0"/>
              <a:t>correct p-values for categorical, countable, and continuous variables </a:t>
            </a:r>
          </a:p>
          <a:p>
            <a:r>
              <a:rPr lang="en-US" dirty="0" smtClean="0"/>
              <a:t>prints </a:t>
            </a:r>
            <a:r>
              <a:rPr lang="en-US" dirty="0"/>
              <a:t>this table into an RTF file and into a new SAS data set </a:t>
            </a:r>
          </a:p>
        </p:txBody>
      </p:sp>
    </p:spTree>
    <p:extLst>
      <p:ext uri="{BB962C8B-B14F-4D97-AF65-F5344CB8AC3E}">
        <p14:creationId xmlns:p14="http://schemas.microsoft.com/office/powerpoint/2010/main" val="318414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Objectives </a:t>
            </a:r>
            <a:endParaRPr lang="en-US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963739"/>
            <a:ext cx="8229600" cy="29130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2. Describe </a:t>
            </a:r>
            <a:r>
              <a:rPr lang="en-US" dirty="0"/>
              <a:t>post-processing code which </a:t>
            </a:r>
          </a:p>
          <a:p>
            <a:r>
              <a:rPr lang="en-US" dirty="0" smtClean="0"/>
              <a:t>creates </a:t>
            </a:r>
            <a:r>
              <a:rPr lang="en-US" dirty="0"/>
              <a:t>a report containing only specific lines </a:t>
            </a:r>
          </a:p>
          <a:p>
            <a:r>
              <a:rPr lang="en-US" dirty="0" smtClean="0"/>
              <a:t>uses </a:t>
            </a:r>
            <a:r>
              <a:rPr lang="en-US" dirty="0"/>
              <a:t>new format for p-values, new report style, new titles and footnotes </a:t>
            </a:r>
          </a:p>
          <a:p>
            <a:r>
              <a:rPr lang="en-US" dirty="0" smtClean="0"/>
              <a:t>uses </a:t>
            </a:r>
            <a:r>
              <a:rPr lang="en-US" dirty="0"/>
              <a:t>in-line formatting to change fonts in the labels </a:t>
            </a:r>
          </a:p>
        </p:txBody>
      </p:sp>
    </p:spTree>
    <p:extLst>
      <p:ext uri="{BB962C8B-B14F-4D97-AF65-F5344CB8AC3E}">
        <p14:creationId xmlns:p14="http://schemas.microsoft.com/office/powerpoint/2010/main" val="318414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533400"/>
            <a:ext cx="8915400" cy="1143000"/>
          </a:xfrm>
        </p:spPr>
        <p:txBody>
          <a:bodyPr/>
          <a:lstStyle/>
          <a:p>
            <a:r>
              <a:rPr lang="en-US" dirty="0" smtClean="0"/>
              <a:t>Simulated Cardiovascular Dataset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70307121"/>
              </p:ext>
            </p:extLst>
          </p:nvPr>
        </p:nvGraphicFramePr>
        <p:xfrm>
          <a:off x="152400" y="1676400"/>
          <a:ext cx="8472791" cy="300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22131396"/>
              </p:ext>
            </p:extLst>
          </p:nvPr>
        </p:nvGraphicFramePr>
        <p:xfrm>
          <a:off x="228600" y="4572000"/>
          <a:ext cx="8433880" cy="1070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66308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USS2012_Presentation_Templat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WUSS2013_Presentation_Template</Template>
  <TotalTime>822</TotalTime>
  <Words>1684</Words>
  <Application>Microsoft Office PowerPoint</Application>
  <PresentationFormat>On-screen Show (4:3)</PresentationFormat>
  <Paragraphs>292</Paragraphs>
  <Slides>30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WUSS2012_Presentation_Template</vt:lpstr>
      <vt:lpstr> Customize comparison tables for clinical studies </vt:lpstr>
      <vt:lpstr>  Outline </vt:lpstr>
      <vt:lpstr>  Introduction</vt:lpstr>
      <vt:lpstr>Introduction</vt:lpstr>
      <vt:lpstr>PowerPoint Presentation</vt:lpstr>
      <vt:lpstr>Solution: write a SAS macro</vt:lpstr>
      <vt:lpstr>    Objectives </vt:lpstr>
      <vt:lpstr>    Objectives </vt:lpstr>
      <vt:lpstr>Simulated Cardiovascular Dataset</vt:lpstr>
      <vt:lpstr>Macro parameters</vt:lpstr>
      <vt:lpstr>Example 1: Calling the macro</vt:lpstr>
      <vt:lpstr>PowerPoint Presentation</vt:lpstr>
      <vt:lpstr>Descriptive statistics used</vt:lpstr>
      <vt:lpstr>Statistical tests: χ2</vt:lpstr>
      <vt:lpstr>Statistical tests: χ2</vt:lpstr>
      <vt:lpstr>Statistical tests used</vt:lpstr>
      <vt:lpstr>Statistical tests used</vt:lpstr>
      <vt:lpstr>How does the macro work?</vt:lpstr>
      <vt:lpstr>Example 2: Calling the macro</vt:lpstr>
      <vt:lpstr>PowerPoint Presentation</vt:lpstr>
      <vt:lpstr>Customizing a table</vt:lpstr>
      <vt:lpstr>Customizing a table</vt:lpstr>
      <vt:lpstr>PowerPoint Presentation</vt:lpstr>
      <vt:lpstr>Customization: Inline formatting</vt:lpstr>
      <vt:lpstr>Customization: use formats</vt:lpstr>
      <vt:lpstr>Proc Report</vt:lpstr>
      <vt:lpstr>PowerPoint Presentation</vt:lpstr>
      <vt:lpstr>Conclusion</vt:lpstr>
      <vt:lpstr>Acknowledgment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Polina Kukhareva</dc:creator>
  <cp:lastModifiedBy>Kathy Roggenkamp</cp:lastModifiedBy>
  <cp:revision>43</cp:revision>
  <dcterms:created xsi:type="dcterms:W3CDTF">2013-10-26T22:25:01Z</dcterms:created>
  <dcterms:modified xsi:type="dcterms:W3CDTF">2014-04-01T18:45:03Z</dcterms:modified>
</cp:coreProperties>
</file>