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36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E118D-9445-42A7-A062-6A80D6E7E05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B9054-16B2-48A9-8BBD-F3623928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0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9054-16B2-48A9-8BBD-F36239280D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BIOS </a:t>
            </a:r>
            <a:r>
              <a:rPr lang="en-US" dirty="0" smtClean="0"/>
              <a:t>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SAS macro facility is a text-processing extension of the regular SAS language that can be used to modify a step before it is compiled.</a:t>
            </a:r>
          </a:p>
          <a:p>
            <a:endParaRPr lang="en-US" dirty="0"/>
          </a:p>
          <a:p>
            <a:r>
              <a:rPr lang="en-US" dirty="0" smtClean="0"/>
              <a:t>The names of macro items start with either &amp; (macro variables) or % (macros or </a:t>
            </a:r>
            <a:r>
              <a:rPr lang="en-US" smtClean="0"/>
              <a:t>macro commands).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me know if you have any questions about the information in </a:t>
            </a:r>
            <a:r>
              <a:rPr lang="en-US" smtClean="0"/>
              <a:t>this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SAS program is a series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 is a step-bounded language.  </a:t>
            </a:r>
          </a:p>
          <a:p>
            <a:endParaRPr lang="en-US" dirty="0" smtClean="0"/>
          </a:p>
          <a:p>
            <a:r>
              <a:rPr lang="en-US" dirty="0" smtClean="0"/>
              <a:t>A SAS program consists of a series of DATA steps and PROC steps in addition to global statements that can be placed either within or between steps.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statements remain in effect in the current SAS session until they are explicitly changed.</a:t>
            </a:r>
          </a:p>
          <a:p>
            <a:r>
              <a:rPr lang="en-US" dirty="0" smtClean="0"/>
              <a:t>Common global statements include TITLE, FOOTNOTE, and OPTIONS.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Compilation and execution by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SAS step is compiled and run (that is, executed) in order.</a:t>
            </a:r>
          </a:p>
          <a:p>
            <a:r>
              <a:rPr lang="en-US" dirty="0" smtClean="0"/>
              <a:t>Errors can occur at either compile time, when the syntax is being checked for acceptability, or execution time, when data processing is actually occurring.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Compilation:  PDV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DATA step is compiled, SAS creates what is called a program data vector (PDV) containing one memory slot for every variable encountered or named during compilation.</a:t>
            </a:r>
          </a:p>
          <a:p>
            <a:endParaRPr lang="en-US" dirty="0"/>
          </a:p>
          <a:p>
            <a:r>
              <a:rPr lang="en-US" dirty="0" smtClean="0"/>
              <a:t>It also creates header information (including variable characteristics) for any new data sets being created in that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Execution:  DATA step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execution phase, the SAS DATA step operates like a loop.  </a:t>
            </a:r>
          </a:p>
          <a:p>
            <a:r>
              <a:rPr lang="en-US" dirty="0" smtClean="0"/>
              <a:t>Each observation in the input data set or data sets is run through the DATA step statements in sequence before the next observation enters the step.</a:t>
            </a:r>
          </a:p>
          <a:p>
            <a:r>
              <a:rPr lang="en-US" dirty="0" smtClean="0"/>
              <a:t>By default, every variable slot in the PDV is set to missing before the next observation is read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you want every variable to be set to missing before the next observation is read in, but you can override this behavior with the RETAIN statement.</a:t>
            </a:r>
          </a:p>
          <a:p>
            <a:r>
              <a:rPr lang="en-US" dirty="0" smtClean="0"/>
              <a:t>RETAIN tells SAS to keep the value that was in the variable slot at the end of processing of the previous observation.</a:t>
            </a:r>
          </a:p>
          <a:p>
            <a:r>
              <a:rPr lang="en-US" dirty="0" smtClean="0"/>
              <a:t>A MERGE step with BY involves an implicit retain until the BY group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to a new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a processed observation is written to the new data set at the bottom of the DATA step.</a:t>
            </a:r>
          </a:p>
          <a:p>
            <a:r>
              <a:rPr lang="en-US" dirty="0" smtClean="0"/>
              <a:t>You can override when the output operation occurs by explicitly using an OUTPUT statement.</a:t>
            </a:r>
          </a:p>
          <a:p>
            <a:r>
              <a:rPr lang="en-US" dirty="0" smtClean="0"/>
              <a:t>If a DATA step includes an OUTPUT statement, the default behavior of outputting at the bottom does not occur – SAS has given you control of all outputting for that DATA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SAS DATA step, the order of statements definitely matters.</a:t>
            </a:r>
          </a:p>
          <a:p>
            <a:r>
              <a:rPr lang="en-US" dirty="0" smtClean="0"/>
              <a:t>Within a SAS PROC step, the order of statements almost never matters.  </a:t>
            </a:r>
          </a:p>
          <a:p>
            <a:r>
              <a:rPr lang="en-US" dirty="0" smtClean="0"/>
              <a:t>PROC SQL is an exception, </a:t>
            </a:r>
            <a:r>
              <a:rPr lang="en-US" smtClean="0"/>
              <a:t>as </a:t>
            </a:r>
            <a:r>
              <a:rPr lang="en-US" smtClean="0"/>
              <a:t>is PROC </a:t>
            </a:r>
            <a:r>
              <a:rPr lang="en-US" dirty="0" smtClean="0"/>
              <a:t>IML.  In a sense, these are their own languages within SAS.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</TotalTime>
  <Words>521</Words>
  <Application>Microsoft Office PowerPoint</Application>
  <PresentationFormat>On-screen Show (4:3)</PresentationFormat>
  <Paragraphs>49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SAS Refresher</vt:lpstr>
      <vt:lpstr>A SAS program is a series of steps</vt:lpstr>
      <vt:lpstr>Global statements</vt:lpstr>
      <vt:lpstr>Compilation and execution by steps</vt:lpstr>
      <vt:lpstr>Compilation:  PDV</vt:lpstr>
      <vt:lpstr>Execution:  DATA step loop</vt:lpstr>
      <vt:lpstr>RETAIN statement</vt:lpstr>
      <vt:lpstr>Outputting to a new data set</vt:lpstr>
      <vt:lpstr>Order of statements</vt:lpstr>
      <vt:lpstr>Macro facility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Refresher</dc:title>
  <dc:creator>Kathy J. Roggenkamp</dc:creator>
  <cp:lastModifiedBy>CSCC</cp:lastModifiedBy>
  <cp:revision>9</cp:revision>
  <dcterms:created xsi:type="dcterms:W3CDTF">2006-08-16T00:00:00Z</dcterms:created>
  <dcterms:modified xsi:type="dcterms:W3CDTF">2014-12-29T16:47:03Z</dcterms:modified>
</cp:coreProperties>
</file>