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DFB6-A559-4DAD-91BB-DB7EE5E8E8B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DD085-3728-4737-A10A-B2FF0207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3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B912-FC95-4451-917E-CD96159AAFEA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A205C-AE35-4A48-A1FC-D91D1190C6CC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0011-607F-44D0-8151-86964FA1369D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309-499B-41DA-A2F0-8C0A431577CA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8F64-5941-4870-A1E8-8099AF6D1573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C27-3BDF-445E-8F68-5463921FB82C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E7EA-F4FE-4CBD-9837-11D52AB67FE3}" type="datetime1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0CA-6BAC-4862-968C-F6532695FC26}" type="datetime1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7982-11CA-4224-916E-EA968C5C256F}" type="datetime1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671D-BA37-4BE7-8360-F22FA9889BB7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4BCC-CB56-4A79-989D-A3E6E3B18E0A}" type="datetime1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3AD3DD-0C48-47AA-8433-58AD0DA03826}" type="datetime1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Kathy Roggenkamp, BIOS 613, spring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explore/dataset/downtown-tenant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underground.com/cgi-bin/findweather/getForecast?query=275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availability on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internet has greatly increased the types and amount of data available to all of us</a:t>
            </a:r>
          </a:p>
          <a:p>
            <a:endParaRPr lang="en-US" dirty="0" smtClean="0"/>
          </a:p>
          <a:p>
            <a:r>
              <a:rPr lang="en-US" dirty="0" smtClean="0"/>
              <a:t>Sometimes you just want the single piece of data that answers a question (</a:t>
            </a:r>
            <a:r>
              <a:rPr lang="en-US" i="1" dirty="0" smtClean="0"/>
              <a:t>What was the most recent amendment to the US Constitution?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Sometimes you want to pull down quantities of data to analyze to answer a question (</a:t>
            </a:r>
            <a:r>
              <a:rPr lang="en-US" i="1" dirty="0" smtClean="0"/>
              <a:t>Across the 50 states over the last 20 years, are premature birth rates correlated with rates of insurance coverage?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obtaining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sites make it simple to download data</a:t>
            </a:r>
          </a:p>
          <a:p>
            <a:pPr lvl="1"/>
            <a:r>
              <a:rPr lang="en-US" dirty="0">
                <a:hlinkClick r:id="rId2"/>
              </a:rPr>
              <a:t>https://www.chapelhillopendata.org/explore/dataset/downtown-tenant-data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With other sites you must be more resourceful and do more work:  </a:t>
            </a:r>
            <a:r>
              <a:rPr lang="en-US" b="1" dirty="0" smtClean="0"/>
              <a:t>web scraping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Programmatically pulling data from the HTML code of a web page</a:t>
            </a:r>
          </a:p>
          <a:p>
            <a:endParaRPr lang="en-US" b="1" dirty="0" smtClean="0"/>
          </a:p>
          <a:p>
            <a:r>
              <a:rPr lang="en-US" dirty="0" smtClean="0"/>
              <a:t>From any web page, you can “View page source” to see that HTML code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www.wunderground.com/cgi-bin/findweather/getForecast?query=27516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web scraping is based on “parsing” this HTML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“Parsing” means using tokens to analyze text and determine its structure in a useful way</a:t>
            </a:r>
          </a:p>
          <a:p>
            <a:endParaRPr lang="en-US" dirty="0"/>
          </a:p>
          <a:p>
            <a:r>
              <a:rPr lang="en-US" dirty="0" smtClean="0"/>
              <a:t>You can parse an English sentence (or a sentence in any other human language) to determine its structure – what is the subject, what is the verb, etc.</a:t>
            </a:r>
          </a:p>
          <a:p>
            <a:endParaRPr lang="en-US" dirty="0"/>
          </a:p>
          <a:p>
            <a:r>
              <a:rPr lang="en-US" dirty="0" smtClean="0"/>
              <a:t>You can also parse HTML code using as tokens the beginning and ending tags associated with areas of the page or pieces of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as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All</a:t>
            </a:r>
            <a:r>
              <a:rPr lang="en-US" dirty="0" smtClean="0"/>
              <a:t> web scraping is based on parsing, sometimes explicitly and sometimes not</a:t>
            </a:r>
          </a:p>
          <a:p>
            <a:endParaRPr lang="en-US" dirty="0" smtClean="0"/>
          </a:p>
          <a:p>
            <a:r>
              <a:rPr lang="en-US" dirty="0" smtClean="0"/>
              <a:t>An HTML table</a:t>
            </a:r>
          </a:p>
          <a:p>
            <a:pPr lvl="1"/>
            <a:r>
              <a:rPr lang="en-US" dirty="0" smtClean="0"/>
              <a:t>JMP lets us create a data set from an HTML table using point-and-click methods in which all parsing is hidden</a:t>
            </a:r>
          </a:p>
          <a:p>
            <a:pPr lvl="1"/>
            <a:r>
              <a:rPr lang="en-US" dirty="0" smtClean="0"/>
              <a:t>With R we call functions that parse and then pull out a table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not obviously in tables</a:t>
            </a:r>
          </a:p>
          <a:p>
            <a:pPr lvl="1"/>
            <a:r>
              <a:rPr lang="en-US" dirty="0" smtClean="0"/>
              <a:t>Use SAS or Python to parse and pull out pieces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Kathy Roggenkamp, BIOS 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</TotalTime>
  <Words>341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Clarity</vt:lpstr>
      <vt:lpstr>Web Scraping</vt:lpstr>
      <vt:lpstr>Data availability on the internet</vt:lpstr>
      <vt:lpstr>Ease of obtaining data</vt:lpstr>
      <vt:lpstr>What is web scraping?</vt:lpstr>
      <vt:lpstr>Parsing</vt:lpstr>
      <vt:lpstr>Web scraping as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Overview</dc:title>
  <dc:creator>Kathy</dc:creator>
  <cp:lastModifiedBy>Kathy J. Roggenkamp</cp:lastModifiedBy>
  <cp:revision>28</cp:revision>
  <dcterms:created xsi:type="dcterms:W3CDTF">2006-08-16T00:00:00Z</dcterms:created>
  <dcterms:modified xsi:type="dcterms:W3CDTF">2017-03-29T19:35:39Z</dcterms:modified>
</cp:coreProperties>
</file>