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32918400" cy="43891200"/>
  <p:notesSz cx="8086725" cy="1458118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3760"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991"/>
    <a:srgbClr val="F3EDD1"/>
    <a:srgbClr val="F2EBD6"/>
    <a:srgbClr val="F6F1E2"/>
    <a:srgbClr val="F9F3DB"/>
    <a:srgbClr val="F5EBC3"/>
    <a:srgbClr val="F6EE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C3A40-473D-46E5-B797-D30E2103CEF6}" v="298" dt="2022-08-08T03:48:44.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varScale="1">
        <p:scale>
          <a:sx n="17" d="100"/>
          <a:sy n="17" d="100"/>
        </p:scale>
        <p:origin x="3198" y="174"/>
      </p:cViewPr>
      <p:guideLst>
        <p:guide orient="horz" pos="13760"/>
        <p:guide pos="10368"/>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7B30DC7-72E5-174D-8617-3BA88E04CD47}"/>
              </a:ext>
            </a:extLst>
          </p:cNvPr>
          <p:cNvSpPr>
            <a:spLocks noGrp="1" noChangeArrowheads="1"/>
          </p:cNvSpPr>
          <p:nvPr>
            <p:ph type="hdr" sz="quarter"/>
          </p:nvPr>
        </p:nvSpPr>
        <p:spPr bwMode="auto">
          <a:xfrm>
            <a:off x="0" y="0"/>
            <a:ext cx="3513138" cy="739775"/>
          </a:xfrm>
          <a:prstGeom prst="rect">
            <a:avLst/>
          </a:prstGeom>
          <a:noFill/>
          <a:ln w="9525">
            <a:noFill/>
            <a:miter lim="800000"/>
            <a:headEnd/>
            <a:tailEnd/>
          </a:ln>
          <a:effectLst/>
        </p:spPr>
        <p:txBody>
          <a:bodyPr vert="horz" wrap="square" lIns="25383" tIns="12691" rIns="25383" bIns="12691" numCol="1" anchor="t" anchorCtr="0" compatLnSpc="1">
            <a:prstTxWarp prst="textNoShape">
              <a:avLst/>
            </a:prstTxWarp>
          </a:bodyPr>
          <a:lstStyle>
            <a:lvl1pPr defTabSz="252413">
              <a:defRPr sz="300"/>
            </a:lvl1pPr>
          </a:lstStyle>
          <a:p>
            <a:pPr>
              <a:defRPr/>
            </a:pPr>
            <a:endParaRPr lang="en-US"/>
          </a:p>
        </p:txBody>
      </p:sp>
      <p:sp>
        <p:nvSpPr>
          <p:cNvPr id="8195" name="Rectangle 1027">
            <a:extLst>
              <a:ext uri="{FF2B5EF4-FFF2-40B4-BE49-F238E27FC236}">
                <a16:creationId xmlns:a16="http://schemas.microsoft.com/office/drawing/2014/main" id="{7CA693DF-F142-02DB-7F80-01CEB2D3FFD4}"/>
              </a:ext>
            </a:extLst>
          </p:cNvPr>
          <p:cNvSpPr>
            <a:spLocks noGrp="1" noChangeArrowheads="1"/>
          </p:cNvSpPr>
          <p:nvPr>
            <p:ph type="dt" sz="quarter" idx="1"/>
          </p:nvPr>
        </p:nvSpPr>
        <p:spPr bwMode="auto">
          <a:xfrm>
            <a:off x="4587875" y="0"/>
            <a:ext cx="3495675" cy="739775"/>
          </a:xfrm>
          <a:prstGeom prst="rect">
            <a:avLst/>
          </a:prstGeom>
          <a:noFill/>
          <a:ln w="9525">
            <a:noFill/>
            <a:miter lim="800000"/>
            <a:headEnd/>
            <a:tailEnd/>
          </a:ln>
          <a:effectLst/>
        </p:spPr>
        <p:txBody>
          <a:bodyPr vert="horz" wrap="square" lIns="25383" tIns="12691" rIns="25383" bIns="12691" numCol="1" anchor="t" anchorCtr="0" compatLnSpc="1">
            <a:prstTxWarp prst="textNoShape">
              <a:avLst/>
            </a:prstTxWarp>
          </a:bodyPr>
          <a:lstStyle>
            <a:lvl1pPr algn="r" defTabSz="252413">
              <a:defRPr sz="300"/>
            </a:lvl1pPr>
          </a:lstStyle>
          <a:p>
            <a:pPr>
              <a:defRPr/>
            </a:pPr>
            <a:endParaRPr lang="en-US"/>
          </a:p>
        </p:txBody>
      </p:sp>
      <p:sp>
        <p:nvSpPr>
          <p:cNvPr id="8196" name="Rectangle 1028">
            <a:extLst>
              <a:ext uri="{FF2B5EF4-FFF2-40B4-BE49-F238E27FC236}">
                <a16:creationId xmlns:a16="http://schemas.microsoft.com/office/drawing/2014/main" id="{B82154ED-6C57-3192-F19E-BBFF1E4DBC1F}"/>
              </a:ext>
            </a:extLst>
          </p:cNvPr>
          <p:cNvSpPr>
            <a:spLocks noGrp="1" noChangeArrowheads="1"/>
          </p:cNvSpPr>
          <p:nvPr>
            <p:ph type="ftr" sz="quarter" idx="2"/>
          </p:nvPr>
        </p:nvSpPr>
        <p:spPr bwMode="auto">
          <a:xfrm>
            <a:off x="0" y="13841413"/>
            <a:ext cx="3513138" cy="741362"/>
          </a:xfrm>
          <a:prstGeom prst="rect">
            <a:avLst/>
          </a:prstGeom>
          <a:noFill/>
          <a:ln w="9525">
            <a:noFill/>
            <a:miter lim="800000"/>
            <a:headEnd/>
            <a:tailEnd/>
          </a:ln>
          <a:effectLst/>
        </p:spPr>
        <p:txBody>
          <a:bodyPr vert="horz" wrap="square" lIns="25383" tIns="12691" rIns="25383" bIns="12691" numCol="1" anchor="b" anchorCtr="0" compatLnSpc="1">
            <a:prstTxWarp prst="textNoShape">
              <a:avLst/>
            </a:prstTxWarp>
          </a:bodyPr>
          <a:lstStyle>
            <a:lvl1pPr defTabSz="252413">
              <a:defRPr sz="300"/>
            </a:lvl1pPr>
          </a:lstStyle>
          <a:p>
            <a:pPr>
              <a:defRPr/>
            </a:pPr>
            <a:endParaRPr lang="en-US"/>
          </a:p>
        </p:txBody>
      </p:sp>
      <p:sp>
        <p:nvSpPr>
          <p:cNvPr id="8197" name="Rectangle 1029">
            <a:extLst>
              <a:ext uri="{FF2B5EF4-FFF2-40B4-BE49-F238E27FC236}">
                <a16:creationId xmlns:a16="http://schemas.microsoft.com/office/drawing/2014/main" id="{87393805-AE8B-5065-0515-977CBEEC167C}"/>
              </a:ext>
            </a:extLst>
          </p:cNvPr>
          <p:cNvSpPr>
            <a:spLocks noGrp="1" noChangeArrowheads="1"/>
          </p:cNvSpPr>
          <p:nvPr>
            <p:ph type="sldNum" sz="quarter" idx="3"/>
          </p:nvPr>
        </p:nvSpPr>
        <p:spPr bwMode="auto">
          <a:xfrm>
            <a:off x="4587875" y="13841413"/>
            <a:ext cx="3495675" cy="741362"/>
          </a:xfrm>
          <a:prstGeom prst="rect">
            <a:avLst/>
          </a:prstGeom>
          <a:noFill/>
          <a:ln w="9525">
            <a:noFill/>
            <a:miter lim="800000"/>
            <a:headEnd/>
            <a:tailEnd/>
          </a:ln>
          <a:effectLst/>
        </p:spPr>
        <p:txBody>
          <a:bodyPr vert="horz" wrap="square" lIns="25383" tIns="12691" rIns="25383" bIns="12691" numCol="1" anchor="b" anchorCtr="0" compatLnSpc="1">
            <a:prstTxWarp prst="textNoShape">
              <a:avLst/>
            </a:prstTxWarp>
          </a:bodyPr>
          <a:lstStyle>
            <a:lvl1pPr algn="r" defTabSz="252413">
              <a:defRPr sz="300"/>
            </a:lvl1pPr>
          </a:lstStyle>
          <a:p>
            <a:fld id="{ACCBD9C4-6064-4364-B5C0-2ADC62E2606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F0BC5AB-0F05-287D-BD2A-118DD3D7A9F5}"/>
              </a:ext>
            </a:extLst>
          </p:cNvPr>
          <p:cNvSpPr>
            <a:spLocks noGrp="1" noChangeArrowheads="1"/>
          </p:cNvSpPr>
          <p:nvPr>
            <p:ph type="hdr" sz="quarter"/>
          </p:nvPr>
        </p:nvSpPr>
        <p:spPr bwMode="auto">
          <a:xfrm>
            <a:off x="0" y="0"/>
            <a:ext cx="3505200" cy="728663"/>
          </a:xfrm>
          <a:prstGeom prst="rect">
            <a:avLst/>
          </a:prstGeom>
          <a:noFill/>
          <a:ln w="9525">
            <a:noFill/>
            <a:miter lim="800000"/>
            <a:headEnd/>
            <a:tailEnd/>
          </a:ln>
          <a:effectLst/>
        </p:spPr>
        <p:txBody>
          <a:bodyPr vert="horz" wrap="square" lIns="28401" tIns="14201" rIns="28401" bIns="14201" numCol="1" anchor="t" anchorCtr="0" compatLnSpc="1">
            <a:prstTxWarp prst="textNoShape">
              <a:avLst/>
            </a:prstTxWarp>
          </a:bodyPr>
          <a:lstStyle>
            <a:lvl1pPr defTabSz="284163">
              <a:defRPr sz="400"/>
            </a:lvl1pPr>
          </a:lstStyle>
          <a:p>
            <a:pPr>
              <a:defRPr/>
            </a:pPr>
            <a:endParaRPr lang="en-US"/>
          </a:p>
        </p:txBody>
      </p:sp>
      <p:sp>
        <p:nvSpPr>
          <p:cNvPr id="14339" name="Rectangle 3">
            <a:extLst>
              <a:ext uri="{FF2B5EF4-FFF2-40B4-BE49-F238E27FC236}">
                <a16:creationId xmlns:a16="http://schemas.microsoft.com/office/drawing/2014/main" id="{B74D2706-1B55-EFA4-9C01-0958B2318F6F}"/>
              </a:ext>
            </a:extLst>
          </p:cNvPr>
          <p:cNvSpPr>
            <a:spLocks noGrp="1" noChangeArrowheads="1"/>
          </p:cNvSpPr>
          <p:nvPr>
            <p:ph type="dt" idx="1"/>
          </p:nvPr>
        </p:nvSpPr>
        <p:spPr bwMode="auto">
          <a:xfrm>
            <a:off x="4579938" y="0"/>
            <a:ext cx="3505200" cy="728663"/>
          </a:xfrm>
          <a:prstGeom prst="rect">
            <a:avLst/>
          </a:prstGeom>
          <a:noFill/>
          <a:ln w="9525">
            <a:noFill/>
            <a:miter lim="800000"/>
            <a:headEnd/>
            <a:tailEnd/>
          </a:ln>
          <a:effectLst/>
        </p:spPr>
        <p:txBody>
          <a:bodyPr vert="horz" wrap="square" lIns="28401" tIns="14201" rIns="28401" bIns="14201" numCol="1" anchor="t" anchorCtr="0" compatLnSpc="1">
            <a:prstTxWarp prst="textNoShape">
              <a:avLst/>
            </a:prstTxWarp>
          </a:bodyPr>
          <a:lstStyle>
            <a:lvl1pPr algn="r" defTabSz="284163">
              <a:defRPr sz="400"/>
            </a:lvl1pPr>
          </a:lstStyle>
          <a:p>
            <a:pPr>
              <a:defRPr/>
            </a:pPr>
            <a:endParaRPr lang="en-US"/>
          </a:p>
        </p:txBody>
      </p:sp>
      <p:sp>
        <p:nvSpPr>
          <p:cNvPr id="3076" name="Rectangle 4">
            <a:extLst>
              <a:ext uri="{FF2B5EF4-FFF2-40B4-BE49-F238E27FC236}">
                <a16:creationId xmlns:a16="http://schemas.microsoft.com/office/drawing/2014/main" id="{750F5D99-959E-7594-10BB-3DEA5DA597EF}"/>
              </a:ext>
            </a:extLst>
          </p:cNvPr>
          <p:cNvSpPr>
            <a:spLocks noGrp="1" noRot="1" noChangeAspect="1" noChangeArrowheads="1" noTextEdit="1"/>
          </p:cNvSpPr>
          <p:nvPr>
            <p:ph type="sldImg" idx="2"/>
          </p:nvPr>
        </p:nvSpPr>
        <p:spPr bwMode="auto">
          <a:xfrm>
            <a:off x="1992313" y="1093788"/>
            <a:ext cx="4102100" cy="5467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5EEDC14D-45AA-3B6B-218D-8036A7419469}"/>
              </a:ext>
            </a:extLst>
          </p:cNvPr>
          <p:cNvSpPr>
            <a:spLocks noGrp="1" noChangeArrowheads="1"/>
          </p:cNvSpPr>
          <p:nvPr>
            <p:ph type="body" sz="quarter" idx="3"/>
          </p:nvPr>
        </p:nvSpPr>
        <p:spPr bwMode="auto">
          <a:xfrm>
            <a:off x="808038" y="6926263"/>
            <a:ext cx="6470650" cy="6561137"/>
          </a:xfrm>
          <a:prstGeom prst="rect">
            <a:avLst/>
          </a:prstGeom>
          <a:noFill/>
          <a:ln w="9525">
            <a:noFill/>
            <a:miter lim="800000"/>
            <a:headEnd/>
            <a:tailEnd/>
          </a:ln>
          <a:effectLst/>
        </p:spPr>
        <p:txBody>
          <a:bodyPr vert="horz" wrap="square" lIns="28401" tIns="14201" rIns="28401" bIns="142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587032F5-D338-0204-D9B1-301F7A825FF6}"/>
              </a:ext>
            </a:extLst>
          </p:cNvPr>
          <p:cNvSpPr>
            <a:spLocks noGrp="1" noChangeArrowheads="1"/>
          </p:cNvSpPr>
          <p:nvPr>
            <p:ph type="ftr" sz="quarter" idx="4"/>
          </p:nvPr>
        </p:nvSpPr>
        <p:spPr bwMode="auto">
          <a:xfrm>
            <a:off x="0" y="13849350"/>
            <a:ext cx="3505200" cy="730250"/>
          </a:xfrm>
          <a:prstGeom prst="rect">
            <a:avLst/>
          </a:prstGeom>
          <a:noFill/>
          <a:ln w="9525">
            <a:noFill/>
            <a:miter lim="800000"/>
            <a:headEnd/>
            <a:tailEnd/>
          </a:ln>
          <a:effectLst/>
        </p:spPr>
        <p:txBody>
          <a:bodyPr vert="horz" wrap="square" lIns="28401" tIns="14201" rIns="28401" bIns="14201" numCol="1" anchor="b" anchorCtr="0" compatLnSpc="1">
            <a:prstTxWarp prst="textNoShape">
              <a:avLst/>
            </a:prstTxWarp>
          </a:bodyPr>
          <a:lstStyle>
            <a:lvl1pPr defTabSz="284163">
              <a:defRPr sz="400"/>
            </a:lvl1pPr>
          </a:lstStyle>
          <a:p>
            <a:pPr>
              <a:defRPr/>
            </a:pPr>
            <a:endParaRPr lang="en-US"/>
          </a:p>
        </p:txBody>
      </p:sp>
      <p:sp>
        <p:nvSpPr>
          <p:cNvPr id="14343" name="Rectangle 7">
            <a:extLst>
              <a:ext uri="{FF2B5EF4-FFF2-40B4-BE49-F238E27FC236}">
                <a16:creationId xmlns:a16="http://schemas.microsoft.com/office/drawing/2014/main" id="{58F4234A-4645-095A-7AFE-3D34BA812534}"/>
              </a:ext>
            </a:extLst>
          </p:cNvPr>
          <p:cNvSpPr>
            <a:spLocks noGrp="1" noChangeArrowheads="1"/>
          </p:cNvSpPr>
          <p:nvPr>
            <p:ph type="sldNum" sz="quarter" idx="5"/>
          </p:nvPr>
        </p:nvSpPr>
        <p:spPr bwMode="auto">
          <a:xfrm>
            <a:off x="4579938" y="13849350"/>
            <a:ext cx="3505200" cy="730250"/>
          </a:xfrm>
          <a:prstGeom prst="rect">
            <a:avLst/>
          </a:prstGeom>
          <a:noFill/>
          <a:ln w="9525">
            <a:noFill/>
            <a:miter lim="800000"/>
            <a:headEnd/>
            <a:tailEnd/>
          </a:ln>
          <a:effectLst/>
        </p:spPr>
        <p:txBody>
          <a:bodyPr vert="horz" wrap="square" lIns="28401" tIns="14201" rIns="28401" bIns="14201" numCol="1" anchor="b" anchorCtr="0" compatLnSpc="1">
            <a:prstTxWarp prst="textNoShape">
              <a:avLst/>
            </a:prstTxWarp>
          </a:bodyPr>
          <a:lstStyle>
            <a:lvl1pPr algn="r" defTabSz="284163">
              <a:defRPr sz="400"/>
            </a:lvl1pPr>
          </a:lstStyle>
          <a:p>
            <a:fld id="{A22ECC52-F023-43BC-9473-EC0B148502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78C724CB-DA7F-4372-497F-4B93FB659A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84163">
              <a:defRPr sz="2400">
                <a:solidFill>
                  <a:schemeClr val="tx1"/>
                </a:solidFill>
                <a:latin typeface="Times New Roman" panose="02020603050405020304" pitchFamily="18" charset="0"/>
              </a:defRPr>
            </a:lvl1pPr>
            <a:lvl2pPr marL="742950" indent="-285750" defTabSz="284163">
              <a:defRPr sz="2400">
                <a:solidFill>
                  <a:schemeClr val="tx1"/>
                </a:solidFill>
                <a:latin typeface="Times New Roman" panose="02020603050405020304" pitchFamily="18" charset="0"/>
              </a:defRPr>
            </a:lvl2pPr>
            <a:lvl3pPr marL="1143000" indent="-228600" defTabSz="284163">
              <a:defRPr sz="2400">
                <a:solidFill>
                  <a:schemeClr val="tx1"/>
                </a:solidFill>
                <a:latin typeface="Times New Roman" panose="02020603050405020304" pitchFamily="18" charset="0"/>
              </a:defRPr>
            </a:lvl3pPr>
            <a:lvl4pPr marL="1600200" indent="-228600" defTabSz="284163">
              <a:defRPr sz="2400">
                <a:solidFill>
                  <a:schemeClr val="tx1"/>
                </a:solidFill>
                <a:latin typeface="Times New Roman" panose="02020603050405020304" pitchFamily="18" charset="0"/>
              </a:defRPr>
            </a:lvl4pPr>
            <a:lvl5pPr marL="2057400" indent="-228600" defTabSz="284163">
              <a:defRPr sz="2400">
                <a:solidFill>
                  <a:schemeClr val="tx1"/>
                </a:solidFill>
                <a:latin typeface="Times New Roman" panose="02020603050405020304" pitchFamily="18" charset="0"/>
              </a:defRPr>
            </a:lvl5pPr>
            <a:lvl6pPr marL="2514600" indent="-228600" defTabSz="2841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2841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2841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284163" eaLnBrk="0" fontAlgn="base" hangingPunct="0">
              <a:spcBef>
                <a:spcPct val="0"/>
              </a:spcBef>
              <a:spcAft>
                <a:spcPct val="0"/>
              </a:spcAft>
              <a:defRPr sz="2400">
                <a:solidFill>
                  <a:schemeClr val="tx1"/>
                </a:solidFill>
                <a:latin typeface="Times New Roman" panose="02020603050405020304" pitchFamily="18" charset="0"/>
              </a:defRPr>
            </a:lvl9pPr>
          </a:lstStyle>
          <a:p>
            <a:fld id="{7FE85412-BCD0-4A80-8F55-853EFDAED642}" type="slidenum">
              <a:rPr lang="en-US" altLang="en-US" sz="400"/>
              <a:pPr/>
              <a:t>1</a:t>
            </a:fld>
            <a:endParaRPr lang="en-US" altLang="en-US" sz="400"/>
          </a:p>
        </p:txBody>
      </p:sp>
      <p:sp>
        <p:nvSpPr>
          <p:cNvPr id="4099" name="Rectangle 2">
            <a:extLst>
              <a:ext uri="{FF2B5EF4-FFF2-40B4-BE49-F238E27FC236}">
                <a16:creationId xmlns:a16="http://schemas.microsoft.com/office/drawing/2014/main" id="{5BE1975D-5780-3E48-9E74-52FF456A12B3}"/>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48843B6E-EA26-9030-1752-A56E4FF6CA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7"/>
            <a:ext cx="27979688" cy="9406467"/>
          </a:xfrm>
        </p:spPr>
        <p:txBody>
          <a:body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D6BF40A-9ED5-2CC3-221F-7F09448463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F230848-4502-CEF6-543F-52008D3E4D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731D64-883E-222F-2383-6FF97C40B214}"/>
              </a:ext>
            </a:extLst>
          </p:cNvPr>
          <p:cNvSpPr>
            <a:spLocks noGrp="1" noChangeArrowheads="1"/>
          </p:cNvSpPr>
          <p:nvPr>
            <p:ph type="sldNum" sz="quarter" idx="12"/>
          </p:nvPr>
        </p:nvSpPr>
        <p:spPr>
          <a:ln/>
        </p:spPr>
        <p:txBody>
          <a:bodyPr/>
          <a:lstStyle>
            <a:lvl1pPr>
              <a:defRPr/>
            </a:lvl1pPr>
          </a:lstStyle>
          <a:p>
            <a:fld id="{B4B1EFF4-628F-4CD7-8952-F2D0478C8981}" type="slidenum">
              <a:rPr lang="en-US" altLang="en-US"/>
              <a:pPr/>
              <a:t>‹#›</a:t>
            </a:fld>
            <a:endParaRPr lang="en-US" altLang="en-US"/>
          </a:p>
        </p:txBody>
      </p:sp>
    </p:spTree>
    <p:extLst>
      <p:ext uri="{BB962C8B-B14F-4D97-AF65-F5344CB8AC3E}">
        <p14:creationId xmlns:p14="http://schemas.microsoft.com/office/powerpoint/2010/main" val="205571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75E234-171A-2DCD-5BAB-92BC2D0912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E730C4-FC41-AB95-042D-B629813904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638AD1-231B-EABD-BA75-DE7ECF9C4202}"/>
              </a:ext>
            </a:extLst>
          </p:cNvPr>
          <p:cNvSpPr>
            <a:spLocks noGrp="1" noChangeArrowheads="1"/>
          </p:cNvSpPr>
          <p:nvPr>
            <p:ph type="sldNum" sz="quarter" idx="12"/>
          </p:nvPr>
        </p:nvSpPr>
        <p:spPr>
          <a:ln/>
        </p:spPr>
        <p:txBody>
          <a:bodyPr/>
          <a:lstStyle>
            <a:lvl1pPr>
              <a:defRPr/>
            </a:lvl1pPr>
          </a:lstStyle>
          <a:p>
            <a:fld id="{625CB2E4-89D8-4DED-B1C0-4C561C152E0F}" type="slidenum">
              <a:rPr lang="en-US" altLang="en-US"/>
              <a:pPr/>
              <a:t>‹#›</a:t>
            </a:fld>
            <a:endParaRPr lang="en-US" altLang="en-US"/>
          </a:p>
        </p:txBody>
      </p:sp>
    </p:spTree>
    <p:extLst>
      <p:ext uri="{BB962C8B-B14F-4D97-AF65-F5344CB8AC3E}">
        <p14:creationId xmlns:p14="http://schemas.microsoft.com/office/powerpoint/2010/main" val="252545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2" y="3903133"/>
            <a:ext cx="6994922" cy="351112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6" y="3903133"/>
            <a:ext cx="20870466" cy="351112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91E695-9EE3-4E5E-A28F-E95D99CF54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45E763-D6D8-F5D6-9F53-52FF2179B8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9C8304-B094-167F-B045-9513DE6B5B42}"/>
              </a:ext>
            </a:extLst>
          </p:cNvPr>
          <p:cNvSpPr>
            <a:spLocks noGrp="1" noChangeArrowheads="1"/>
          </p:cNvSpPr>
          <p:nvPr>
            <p:ph type="sldNum" sz="quarter" idx="12"/>
          </p:nvPr>
        </p:nvSpPr>
        <p:spPr>
          <a:ln/>
        </p:spPr>
        <p:txBody>
          <a:bodyPr/>
          <a:lstStyle>
            <a:lvl1pPr>
              <a:defRPr/>
            </a:lvl1pPr>
          </a:lstStyle>
          <a:p>
            <a:fld id="{6272EE31-ED13-438C-B3F2-E25471CB0827}" type="slidenum">
              <a:rPr lang="en-US" altLang="en-US"/>
              <a:pPr/>
              <a:t>‹#›</a:t>
            </a:fld>
            <a:endParaRPr lang="en-US" altLang="en-US"/>
          </a:p>
        </p:txBody>
      </p:sp>
    </p:spTree>
    <p:extLst>
      <p:ext uri="{BB962C8B-B14F-4D97-AF65-F5344CB8AC3E}">
        <p14:creationId xmlns:p14="http://schemas.microsoft.com/office/powerpoint/2010/main" val="415248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9378F82-CE64-9A39-D4F4-9A500AF3AD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5686B1-D02D-C0A7-373C-152D52279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A88D53C-9E45-DCA2-B335-E265B51EE348}"/>
              </a:ext>
            </a:extLst>
          </p:cNvPr>
          <p:cNvSpPr>
            <a:spLocks noGrp="1" noChangeArrowheads="1"/>
          </p:cNvSpPr>
          <p:nvPr>
            <p:ph type="sldNum" sz="quarter" idx="12"/>
          </p:nvPr>
        </p:nvSpPr>
        <p:spPr>
          <a:ln/>
        </p:spPr>
        <p:txBody>
          <a:bodyPr/>
          <a:lstStyle>
            <a:lvl1pPr>
              <a:defRPr/>
            </a:lvl1pPr>
          </a:lstStyle>
          <a:p>
            <a:fld id="{0C7CD976-24DF-4109-93B6-B24E3E2EF5CA}" type="slidenum">
              <a:rPr lang="en-US" altLang="en-US"/>
              <a:pPr/>
              <a:t>‹#›</a:t>
            </a:fld>
            <a:endParaRPr lang="en-US" altLang="en-US"/>
          </a:p>
        </p:txBody>
      </p:sp>
    </p:spTree>
    <p:extLst>
      <p:ext uri="{BB962C8B-B14F-4D97-AF65-F5344CB8AC3E}">
        <p14:creationId xmlns:p14="http://schemas.microsoft.com/office/powerpoint/2010/main" val="71838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9" cy="8716433"/>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9" cy="96012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a:extLst>
              <a:ext uri="{FF2B5EF4-FFF2-40B4-BE49-F238E27FC236}">
                <a16:creationId xmlns:a16="http://schemas.microsoft.com/office/drawing/2014/main" id="{27B5D55D-3027-7305-FC56-CD3C4D91A8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6A00C4-6795-AD5B-29DF-92F3EABE6D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8651853-73F0-3F98-6F3F-BFF3EC199BC4}"/>
              </a:ext>
            </a:extLst>
          </p:cNvPr>
          <p:cNvSpPr>
            <a:spLocks noGrp="1" noChangeArrowheads="1"/>
          </p:cNvSpPr>
          <p:nvPr>
            <p:ph type="sldNum" sz="quarter" idx="12"/>
          </p:nvPr>
        </p:nvSpPr>
        <p:spPr>
          <a:ln/>
        </p:spPr>
        <p:txBody>
          <a:bodyPr/>
          <a:lstStyle>
            <a:lvl1pPr>
              <a:defRPr/>
            </a:lvl1pPr>
          </a:lstStyle>
          <a:p>
            <a:fld id="{B1E2DDA0-C8AF-498E-AC90-0A2319D55501}" type="slidenum">
              <a:rPr lang="en-US" altLang="en-US"/>
              <a:pPr/>
              <a:t>‹#›</a:t>
            </a:fld>
            <a:endParaRPr lang="en-US" altLang="en-US"/>
          </a:p>
        </p:txBody>
      </p:sp>
    </p:spTree>
    <p:extLst>
      <p:ext uri="{BB962C8B-B14F-4D97-AF65-F5344CB8AC3E}">
        <p14:creationId xmlns:p14="http://schemas.microsoft.com/office/powerpoint/2010/main" val="293408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12678834"/>
            <a:ext cx="13932694" cy="2633556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0" y="12678834"/>
            <a:ext cx="13932694" cy="2633556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4600B69-D924-CD27-26D0-D9FDBF3CB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5D8F3BB-FD96-FBDF-BC14-82C26C86C9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28E9908-4120-E4FF-1043-CF7CE237D26F}"/>
              </a:ext>
            </a:extLst>
          </p:cNvPr>
          <p:cNvSpPr>
            <a:spLocks noGrp="1" noChangeArrowheads="1"/>
          </p:cNvSpPr>
          <p:nvPr>
            <p:ph type="sldNum" sz="quarter" idx="12"/>
          </p:nvPr>
        </p:nvSpPr>
        <p:spPr>
          <a:ln/>
        </p:spPr>
        <p:txBody>
          <a:bodyPr/>
          <a:lstStyle>
            <a:lvl1pPr>
              <a:defRPr/>
            </a:lvl1pPr>
          </a:lstStyle>
          <a:p>
            <a:fld id="{920B2F3D-B51D-4626-8B43-150BB71E0EA3}" type="slidenum">
              <a:rPr lang="en-US" altLang="en-US"/>
              <a:pPr/>
              <a:t>‹#›</a:t>
            </a:fld>
            <a:endParaRPr lang="en-US" altLang="en-US"/>
          </a:p>
        </p:txBody>
      </p:sp>
    </p:spTree>
    <p:extLst>
      <p:ext uri="{BB962C8B-B14F-4D97-AF65-F5344CB8AC3E}">
        <p14:creationId xmlns:p14="http://schemas.microsoft.com/office/powerpoint/2010/main" val="82590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781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9" y="9825568"/>
            <a:ext cx="14550628" cy="409363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9" y="13919201"/>
            <a:ext cx="14550628" cy="2528781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95079EE-00FF-793E-76E2-DB9DE524AF8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A7FD615-6BF9-399E-1C70-691DDAB36A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4DD2993-4068-5C62-9E76-FA4AE65197E7}"/>
              </a:ext>
            </a:extLst>
          </p:cNvPr>
          <p:cNvSpPr>
            <a:spLocks noGrp="1" noChangeArrowheads="1"/>
          </p:cNvSpPr>
          <p:nvPr>
            <p:ph type="sldNum" sz="quarter" idx="12"/>
          </p:nvPr>
        </p:nvSpPr>
        <p:spPr>
          <a:ln/>
        </p:spPr>
        <p:txBody>
          <a:bodyPr/>
          <a:lstStyle>
            <a:lvl1pPr>
              <a:defRPr/>
            </a:lvl1pPr>
          </a:lstStyle>
          <a:p>
            <a:fld id="{51981E1C-FAA6-449B-8AC1-EE034178A19F}" type="slidenum">
              <a:rPr lang="en-US" altLang="en-US"/>
              <a:pPr/>
              <a:t>‹#›</a:t>
            </a:fld>
            <a:endParaRPr lang="en-US" altLang="en-US"/>
          </a:p>
        </p:txBody>
      </p:sp>
    </p:spTree>
    <p:extLst>
      <p:ext uri="{BB962C8B-B14F-4D97-AF65-F5344CB8AC3E}">
        <p14:creationId xmlns:p14="http://schemas.microsoft.com/office/powerpoint/2010/main" val="410806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CFBA13C-8824-18D3-2A65-707B53CDA80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760C8A1-F030-1332-2AE8-0E2D86B147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39827A0-D83D-6CEC-EE8F-F2047C065D53}"/>
              </a:ext>
            </a:extLst>
          </p:cNvPr>
          <p:cNvSpPr>
            <a:spLocks noGrp="1" noChangeArrowheads="1"/>
          </p:cNvSpPr>
          <p:nvPr>
            <p:ph type="sldNum" sz="quarter" idx="12"/>
          </p:nvPr>
        </p:nvSpPr>
        <p:spPr>
          <a:ln/>
        </p:spPr>
        <p:txBody>
          <a:bodyPr/>
          <a:lstStyle>
            <a:lvl1pPr>
              <a:defRPr/>
            </a:lvl1pPr>
          </a:lstStyle>
          <a:p>
            <a:fld id="{21D7D6EE-FDCF-412F-9E2E-B2F66E1A2501}" type="slidenum">
              <a:rPr lang="en-US" altLang="en-US"/>
              <a:pPr/>
              <a:t>‹#›</a:t>
            </a:fld>
            <a:endParaRPr lang="en-US" altLang="en-US"/>
          </a:p>
        </p:txBody>
      </p:sp>
    </p:spTree>
    <p:extLst>
      <p:ext uri="{BB962C8B-B14F-4D97-AF65-F5344CB8AC3E}">
        <p14:creationId xmlns:p14="http://schemas.microsoft.com/office/powerpoint/2010/main" val="286330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5B23151-38EF-79BF-60AF-72893334BB0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EDA63A8-99D6-0F02-4592-C2F84AD865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03CC80-2642-9A1E-E0D2-AC534ACD65DE}"/>
              </a:ext>
            </a:extLst>
          </p:cNvPr>
          <p:cNvSpPr>
            <a:spLocks noGrp="1" noChangeArrowheads="1"/>
          </p:cNvSpPr>
          <p:nvPr>
            <p:ph type="sldNum" sz="quarter" idx="12"/>
          </p:nvPr>
        </p:nvSpPr>
        <p:spPr>
          <a:ln/>
        </p:spPr>
        <p:txBody>
          <a:bodyPr/>
          <a:lstStyle>
            <a:lvl1pPr>
              <a:defRPr/>
            </a:lvl1pPr>
          </a:lstStyle>
          <a:p>
            <a:fld id="{98880D7C-7E68-4394-8AB7-2C99F8B7F5A9}" type="slidenum">
              <a:rPr lang="en-US" altLang="en-US"/>
              <a:pPr/>
              <a:t>‹#›</a:t>
            </a:fld>
            <a:endParaRPr lang="en-US" altLang="en-US"/>
          </a:p>
        </p:txBody>
      </p:sp>
    </p:spTree>
    <p:extLst>
      <p:ext uri="{BB962C8B-B14F-4D97-AF65-F5344CB8AC3E}">
        <p14:creationId xmlns:p14="http://schemas.microsoft.com/office/powerpoint/2010/main" val="353917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a:extLst>
              <a:ext uri="{FF2B5EF4-FFF2-40B4-BE49-F238E27FC236}">
                <a16:creationId xmlns:a16="http://schemas.microsoft.com/office/drawing/2014/main" id="{1D2A846E-E69F-F5BC-F361-D3839A59A5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10A34-9A5A-59CA-FF89-8540CD7FC4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C2275FB-64EF-6582-2425-AE37A8D5F008}"/>
              </a:ext>
            </a:extLst>
          </p:cNvPr>
          <p:cNvSpPr>
            <a:spLocks noGrp="1" noChangeArrowheads="1"/>
          </p:cNvSpPr>
          <p:nvPr>
            <p:ph type="sldNum" sz="quarter" idx="12"/>
          </p:nvPr>
        </p:nvSpPr>
        <p:spPr>
          <a:ln/>
        </p:spPr>
        <p:txBody>
          <a:bodyPr/>
          <a:lstStyle>
            <a:lvl1pPr>
              <a:defRPr/>
            </a:lvl1pPr>
          </a:lstStyle>
          <a:p>
            <a:fld id="{B07B82D0-DC42-49DE-92DD-D5DE5E3DAA93}" type="slidenum">
              <a:rPr lang="en-US" altLang="en-US"/>
              <a:pPr/>
              <a:t>‹#›</a:t>
            </a:fld>
            <a:endParaRPr lang="en-US" altLang="en-US"/>
          </a:p>
        </p:txBody>
      </p:sp>
    </p:spTree>
    <p:extLst>
      <p:ext uri="{BB962C8B-B14F-4D97-AF65-F5344CB8AC3E}">
        <p14:creationId xmlns:p14="http://schemas.microsoft.com/office/powerpoint/2010/main" val="183855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3418"/>
            <a:ext cx="19751278" cy="3627967"/>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6451998" y="3922185"/>
            <a:ext cx="19751278" cy="2633344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8" y="34351385"/>
            <a:ext cx="19751278" cy="51498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a:extLst>
              <a:ext uri="{FF2B5EF4-FFF2-40B4-BE49-F238E27FC236}">
                <a16:creationId xmlns:a16="http://schemas.microsoft.com/office/drawing/2014/main" id="{9155252A-EFC8-28CD-F4F2-3B7DB07D3D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93FFB2E-9095-2DA3-40E2-B75FD2B7B1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3605B8-FE71-F875-E3B5-AEE0CE882CDB}"/>
              </a:ext>
            </a:extLst>
          </p:cNvPr>
          <p:cNvSpPr>
            <a:spLocks noGrp="1" noChangeArrowheads="1"/>
          </p:cNvSpPr>
          <p:nvPr>
            <p:ph type="sldNum" sz="quarter" idx="12"/>
          </p:nvPr>
        </p:nvSpPr>
        <p:spPr>
          <a:ln/>
        </p:spPr>
        <p:txBody>
          <a:bodyPr/>
          <a:lstStyle>
            <a:lvl1pPr>
              <a:defRPr/>
            </a:lvl1pPr>
          </a:lstStyle>
          <a:p>
            <a:fld id="{35F4FA57-E738-438C-84DA-5268D67E1924}" type="slidenum">
              <a:rPr lang="en-US" altLang="en-US"/>
              <a:pPr/>
              <a:t>‹#›</a:t>
            </a:fld>
            <a:endParaRPr lang="en-US" altLang="en-US"/>
          </a:p>
        </p:txBody>
      </p:sp>
    </p:spTree>
    <p:extLst>
      <p:ext uri="{BB962C8B-B14F-4D97-AF65-F5344CB8AC3E}">
        <p14:creationId xmlns:p14="http://schemas.microsoft.com/office/powerpoint/2010/main" val="350829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9F7F2"/>
            </a:gs>
            <a:gs pos="50000">
              <a:srgbClr val="0E5B51"/>
            </a:gs>
            <a:gs pos="100000">
              <a:srgbClr val="C9F7F2"/>
            </a:gs>
          </a:gsLst>
          <a:lin ang="189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3F557C-CAC0-249E-B84F-ACB6C48E8940}"/>
              </a:ext>
            </a:extLst>
          </p:cNvPr>
          <p:cNvSpPr>
            <a:spLocks noGrp="1" noChangeArrowheads="1"/>
          </p:cNvSpPr>
          <p:nvPr>
            <p:ph type="title"/>
          </p:nvPr>
        </p:nvSpPr>
        <p:spPr bwMode="auto">
          <a:xfrm>
            <a:off x="2469356" y="3903133"/>
            <a:ext cx="27979688"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32" tIns="240316" rIns="480632" bIns="24031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200AB89-FDB1-3A0E-5BD9-F9E39E287285}"/>
              </a:ext>
            </a:extLst>
          </p:cNvPr>
          <p:cNvSpPr>
            <a:spLocks noGrp="1" noChangeArrowheads="1"/>
          </p:cNvSpPr>
          <p:nvPr>
            <p:ph type="body" idx="1"/>
          </p:nvPr>
        </p:nvSpPr>
        <p:spPr bwMode="auto">
          <a:xfrm>
            <a:off x="2469356" y="12678834"/>
            <a:ext cx="27979688" cy="263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32" tIns="240316" rIns="480632" bIns="2403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2F138F5-F0E4-F9DA-84C7-7664B38C57EB}"/>
              </a:ext>
            </a:extLst>
          </p:cNvPr>
          <p:cNvSpPr>
            <a:spLocks noGrp="1" noChangeArrowheads="1"/>
          </p:cNvSpPr>
          <p:nvPr>
            <p:ph type="dt" sz="half" idx="2"/>
          </p:nvPr>
        </p:nvSpPr>
        <p:spPr bwMode="auto">
          <a:xfrm>
            <a:off x="2469356" y="39992301"/>
            <a:ext cx="6858000" cy="2925233"/>
          </a:xfrm>
          <a:prstGeom prst="rect">
            <a:avLst/>
          </a:prstGeom>
          <a:noFill/>
          <a:ln w="9525">
            <a:noFill/>
            <a:miter lim="800000"/>
            <a:headEnd/>
            <a:tailEnd/>
          </a:ln>
          <a:effectLst/>
        </p:spPr>
        <p:txBody>
          <a:bodyPr vert="horz" wrap="square" lIns="480632" tIns="240316" rIns="480632" bIns="240316" numCol="1" anchor="t" anchorCtr="0" compatLnSpc="1">
            <a:prstTxWarp prst="textNoShape">
              <a:avLst/>
            </a:prstTxWarp>
          </a:bodyPr>
          <a:lstStyle>
            <a:lvl1pPr>
              <a:defRPr sz="5550" smtClean="0"/>
            </a:lvl1pPr>
          </a:lstStyle>
          <a:p>
            <a:pPr>
              <a:defRPr/>
            </a:pPr>
            <a:endParaRPr lang="en-US"/>
          </a:p>
        </p:txBody>
      </p:sp>
      <p:sp>
        <p:nvSpPr>
          <p:cNvPr id="1029" name="Rectangle 5">
            <a:extLst>
              <a:ext uri="{FF2B5EF4-FFF2-40B4-BE49-F238E27FC236}">
                <a16:creationId xmlns:a16="http://schemas.microsoft.com/office/drawing/2014/main" id="{9C523AEE-DD35-4146-71D8-6A2EFCB79433}"/>
              </a:ext>
            </a:extLst>
          </p:cNvPr>
          <p:cNvSpPr>
            <a:spLocks noGrp="1" noChangeArrowheads="1"/>
          </p:cNvSpPr>
          <p:nvPr>
            <p:ph type="ftr" sz="quarter" idx="3"/>
          </p:nvPr>
        </p:nvSpPr>
        <p:spPr bwMode="auto">
          <a:xfrm>
            <a:off x="11246644" y="39992301"/>
            <a:ext cx="10425113" cy="2925233"/>
          </a:xfrm>
          <a:prstGeom prst="rect">
            <a:avLst/>
          </a:prstGeom>
          <a:noFill/>
          <a:ln w="9525">
            <a:noFill/>
            <a:miter lim="800000"/>
            <a:headEnd/>
            <a:tailEnd/>
          </a:ln>
          <a:effectLst/>
        </p:spPr>
        <p:txBody>
          <a:bodyPr vert="horz" wrap="square" lIns="480632" tIns="240316" rIns="480632" bIns="240316" numCol="1" anchor="t" anchorCtr="0" compatLnSpc="1">
            <a:prstTxWarp prst="textNoShape">
              <a:avLst/>
            </a:prstTxWarp>
          </a:bodyPr>
          <a:lstStyle>
            <a:lvl1pPr algn="ctr">
              <a:defRPr sz="5550" smtClean="0"/>
            </a:lvl1pPr>
          </a:lstStyle>
          <a:p>
            <a:pPr>
              <a:defRPr/>
            </a:pPr>
            <a:endParaRPr lang="en-US"/>
          </a:p>
        </p:txBody>
      </p:sp>
      <p:sp>
        <p:nvSpPr>
          <p:cNvPr id="1030" name="Rectangle 6">
            <a:extLst>
              <a:ext uri="{FF2B5EF4-FFF2-40B4-BE49-F238E27FC236}">
                <a16:creationId xmlns:a16="http://schemas.microsoft.com/office/drawing/2014/main" id="{1C279992-A79D-3D0E-441B-4D93DBFAEDFD}"/>
              </a:ext>
            </a:extLst>
          </p:cNvPr>
          <p:cNvSpPr>
            <a:spLocks noGrp="1" noChangeArrowheads="1"/>
          </p:cNvSpPr>
          <p:nvPr>
            <p:ph type="sldNum" sz="quarter" idx="4"/>
          </p:nvPr>
        </p:nvSpPr>
        <p:spPr bwMode="auto">
          <a:xfrm>
            <a:off x="23591044" y="39992301"/>
            <a:ext cx="6858000" cy="2925233"/>
          </a:xfrm>
          <a:prstGeom prst="rect">
            <a:avLst/>
          </a:prstGeom>
          <a:noFill/>
          <a:ln w="9525">
            <a:noFill/>
            <a:miter lim="800000"/>
            <a:headEnd/>
            <a:tailEnd/>
          </a:ln>
          <a:effectLst/>
        </p:spPr>
        <p:txBody>
          <a:bodyPr vert="horz" wrap="square" lIns="480632" tIns="240316" rIns="480632" bIns="240316" numCol="1" anchor="t" anchorCtr="0" compatLnSpc="1">
            <a:prstTxWarp prst="textNoShape">
              <a:avLst/>
            </a:prstTxWarp>
          </a:bodyPr>
          <a:lstStyle>
            <a:lvl1pPr algn="r">
              <a:defRPr sz="5550"/>
            </a:lvl1pPr>
          </a:lstStyle>
          <a:p>
            <a:fld id="{E0B2EBA4-F149-4C07-A756-DC101CBA84D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05213" rtl="0" eaLnBrk="0" fontAlgn="base" hangingPunct="0">
        <a:spcBef>
          <a:spcPct val="0"/>
        </a:spcBef>
        <a:spcAft>
          <a:spcPct val="0"/>
        </a:spcAft>
        <a:defRPr sz="17325">
          <a:solidFill>
            <a:schemeClr val="tx2"/>
          </a:solidFill>
          <a:latin typeface="+mj-lt"/>
          <a:ea typeface="+mj-ea"/>
          <a:cs typeface="+mj-cs"/>
        </a:defRPr>
      </a:lvl1pPr>
      <a:lvl2pPr algn="ctr" defTabSz="3605213" rtl="0" eaLnBrk="0" fontAlgn="base" hangingPunct="0">
        <a:spcBef>
          <a:spcPct val="0"/>
        </a:spcBef>
        <a:spcAft>
          <a:spcPct val="0"/>
        </a:spcAft>
        <a:defRPr sz="17325">
          <a:solidFill>
            <a:schemeClr val="tx2"/>
          </a:solidFill>
          <a:latin typeface="Times New Roman" pitchFamily="18" charset="0"/>
        </a:defRPr>
      </a:lvl2pPr>
      <a:lvl3pPr algn="ctr" defTabSz="3605213" rtl="0" eaLnBrk="0" fontAlgn="base" hangingPunct="0">
        <a:spcBef>
          <a:spcPct val="0"/>
        </a:spcBef>
        <a:spcAft>
          <a:spcPct val="0"/>
        </a:spcAft>
        <a:defRPr sz="17325">
          <a:solidFill>
            <a:schemeClr val="tx2"/>
          </a:solidFill>
          <a:latin typeface="Times New Roman" pitchFamily="18" charset="0"/>
        </a:defRPr>
      </a:lvl3pPr>
      <a:lvl4pPr algn="ctr" defTabSz="3605213" rtl="0" eaLnBrk="0" fontAlgn="base" hangingPunct="0">
        <a:spcBef>
          <a:spcPct val="0"/>
        </a:spcBef>
        <a:spcAft>
          <a:spcPct val="0"/>
        </a:spcAft>
        <a:defRPr sz="17325">
          <a:solidFill>
            <a:schemeClr val="tx2"/>
          </a:solidFill>
          <a:latin typeface="Times New Roman" pitchFamily="18" charset="0"/>
        </a:defRPr>
      </a:lvl4pPr>
      <a:lvl5pPr algn="ctr" defTabSz="3605213" rtl="0" eaLnBrk="0" fontAlgn="base" hangingPunct="0">
        <a:spcBef>
          <a:spcPct val="0"/>
        </a:spcBef>
        <a:spcAft>
          <a:spcPct val="0"/>
        </a:spcAft>
        <a:defRPr sz="17325">
          <a:solidFill>
            <a:schemeClr val="tx2"/>
          </a:solidFill>
          <a:latin typeface="Times New Roman" pitchFamily="18" charset="0"/>
        </a:defRPr>
      </a:lvl5pPr>
      <a:lvl6pPr marL="342900" algn="ctr" defTabSz="3605213" rtl="0" eaLnBrk="0" fontAlgn="base" hangingPunct="0">
        <a:spcBef>
          <a:spcPct val="0"/>
        </a:spcBef>
        <a:spcAft>
          <a:spcPct val="0"/>
        </a:spcAft>
        <a:defRPr sz="17325">
          <a:solidFill>
            <a:schemeClr val="tx2"/>
          </a:solidFill>
          <a:latin typeface="Times New Roman" pitchFamily="18" charset="0"/>
        </a:defRPr>
      </a:lvl6pPr>
      <a:lvl7pPr marL="685800" algn="ctr" defTabSz="3605213" rtl="0" eaLnBrk="0" fontAlgn="base" hangingPunct="0">
        <a:spcBef>
          <a:spcPct val="0"/>
        </a:spcBef>
        <a:spcAft>
          <a:spcPct val="0"/>
        </a:spcAft>
        <a:defRPr sz="17325">
          <a:solidFill>
            <a:schemeClr val="tx2"/>
          </a:solidFill>
          <a:latin typeface="Times New Roman" pitchFamily="18" charset="0"/>
        </a:defRPr>
      </a:lvl7pPr>
      <a:lvl8pPr marL="1028700" algn="ctr" defTabSz="3605213" rtl="0" eaLnBrk="0" fontAlgn="base" hangingPunct="0">
        <a:spcBef>
          <a:spcPct val="0"/>
        </a:spcBef>
        <a:spcAft>
          <a:spcPct val="0"/>
        </a:spcAft>
        <a:defRPr sz="17325">
          <a:solidFill>
            <a:schemeClr val="tx2"/>
          </a:solidFill>
          <a:latin typeface="Times New Roman" pitchFamily="18" charset="0"/>
        </a:defRPr>
      </a:lvl8pPr>
      <a:lvl9pPr marL="1371600" algn="ctr" defTabSz="3605213" rtl="0" eaLnBrk="0" fontAlgn="base" hangingPunct="0">
        <a:spcBef>
          <a:spcPct val="0"/>
        </a:spcBef>
        <a:spcAft>
          <a:spcPct val="0"/>
        </a:spcAft>
        <a:defRPr sz="17325">
          <a:solidFill>
            <a:schemeClr val="tx2"/>
          </a:solidFill>
          <a:latin typeface="Times New Roman" pitchFamily="18" charset="0"/>
        </a:defRPr>
      </a:lvl9pPr>
    </p:titleStyle>
    <p:bodyStyle>
      <a:lvl1pPr marL="1351360" indent="-1351360" algn="l" defTabSz="3605213" rtl="0" eaLnBrk="0" fontAlgn="base" hangingPunct="0">
        <a:spcBef>
          <a:spcPct val="20000"/>
        </a:spcBef>
        <a:spcAft>
          <a:spcPct val="0"/>
        </a:spcAft>
        <a:buChar char="•"/>
        <a:defRPr sz="12600">
          <a:solidFill>
            <a:schemeClr val="tx1"/>
          </a:solidFill>
          <a:latin typeface="+mn-lt"/>
          <a:ea typeface="+mn-ea"/>
          <a:cs typeface="+mn-cs"/>
        </a:defRPr>
      </a:lvl1pPr>
      <a:lvl2pPr marL="2928938" indent="-1127522" algn="l" defTabSz="3605213" rtl="0" eaLnBrk="0" fontAlgn="base" hangingPunct="0">
        <a:spcBef>
          <a:spcPct val="20000"/>
        </a:spcBef>
        <a:spcAft>
          <a:spcPct val="0"/>
        </a:spcAft>
        <a:buChar char="–"/>
        <a:defRPr sz="11025">
          <a:solidFill>
            <a:schemeClr val="tx1"/>
          </a:solidFill>
          <a:latin typeface="+mn-lt"/>
        </a:defRPr>
      </a:lvl2pPr>
      <a:lvl3pPr marL="4505325" indent="-900113" algn="l" defTabSz="3605213" rtl="0" eaLnBrk="0" fontAlgn="base" hangingPunct="0">
        <a:spcBef>
          <a:spcPct val="20000"/>
        </a:spcBef>
        <a:spcAft>
          <a:spcPct val="0"/>
        </a:spcAft>
        <a:buChar char="•"/>
        <a:defRPr sz="9375">
          <a:solidFill>
            <a:schemeClr val="tx1"/>
          </a:solidFill>
          <a:latin typeface="+mn-lt"/>
        </a:defRPr>
      </a:lvl3pPr>
      <a:lvl4pPr marL="6309122" indent="-902494" algn="l" defTabSz="3605213" rtl="0" eaLnBrk="0" fontAlgn="base" hangingPunct="0">
        <a:spcBef>
          <a:spcPct val="20000"/>
        </a:spcBef>
        <a:spcAft>
          <a:spcPct val="0"/>
        </a:spcAft>
        <a:buChar char="–"/>
        <a:defRPr sz="7950">
          <a:solidFill>
            <a:schemeClr val="tx1"/>
          </a:solidFill>
          <a:latin typeface="+mn-lt"/>
        </a:defRPr>
      </a:lvl4pPr>
      <a:lvl5pPr marL="8110538" indent="-902494" algn="l" defTabSz="3605213" rtl="0" eaLnBrk="0" fontAlgn="base" hangingPunct="0">
        <a:spcBef>
          <a:spcPct val="20000"/>
        </a:spcBef>
        <a:spcAft>
          <a:spcPct val="0"/>
        </a:spcAft>
        <a:buChar char="»"/>
        <a:defRPr sz="7950">
          <a:solidFill>
            <a:schemeClr val="tx1"/>
          </a:solidFill>
          <a:latin typeface="+mn-lt"/>
        </a:defRPr>
      </a:lvl5pPr>
      <a:lvl6pPr marL="8453438" indent="-902494" algn="l" defTabSz="3605213" rtl="0" eaLnBrk="0" fontAlgn="base" hangingPunct="0">
        <a:spcBef>
          <a:spcPct val="20000"/>
        </a:spcBef>
        <a:spcAft>
          <a:spcPct val="0"/>
        </a:spcAft>
        <a:buChar char="»"/>
        <a:defRPr sz="7950">
          <a:solidFill>
            <a:schemeClr val="tx1"/>
          </a:solidFill>
          <a:latin typeface="+mn-lt"/>
        </a:defRPr>
      </a:lvl6pPr>
      <a:lvl7pPr marL="8796338" indent="-902494" algn="l" defTabSz="3605213" rtl="0" eaLnBrk="0" fontAlgn="base" hangingPunct="0">
        <a:spcBef>
          <a:spcPct val="20000"/>
        </a:spcBef>
        <a:spcAft>
          <a:spcPct val="0"/>
        </a:spcAft>
        <a:buChar char="»"/>
        <a:defRPr sz="7950">
          <a:solidFill>
            <a:schemeClr val="tx1"/>
          </a:solidFill>
          <a:latin typeface="+mn-lt"/>
        </a:defRPr>
      </a:lvl7pPr>
      <a:lvl8pPr marL="9139238" indent="-902494" algn="l" defTabSz="3605213" rtl="0" eaLnBrk="0" fontAlgn="base" hangingPunct="0">
        <a:spcBef>
          <a:spcPct val="20000"/>
        </a:spcBef>
        <a:spcAft>
          <a:spcPct val="0"/>
        </a:spcAft>
        <a:buChar char="»"/>
        <a:defRPr sz="7950">
          <a:solidFill>
            <a:schemeClr val="tx1"/>
          </a:solidFill>
          <a:latin typeface="+mn-lt"/>
        </a:defRPr>
      </a:lvl8pPr>
      <a:lvl9pPr marL="9482138" indent="-902494" algn="l" defTabSz="3605213" rtl="0" eaLnBrk="0" fontAlgn="base" hangingPunct="0">
        <a:spcBef>
          <a:spcPct val="20000"/>
        </a:spcBef>
        <a:spcAft>
          <a:spcPct val="0"/>
        </a:spcAft>
        <a:buChar char="»"/>
        <a:defRPr sz="79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hyperlink" Target="https://www.bioinformatics.babraham.ac.uk/projects/fastq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Text Box 386">
            <a:extLst>
              <a:ext uri="{FF2B5EF4-FFF2-40B4-BE49-F238E27FC236}">
                <a16:creationId xmlns:a16="http://schemas.microsoft.com/office/drawing/2014/main" id="{68099FD6-8088-D211-7657-75B9901518DD}"/>
              </a:ext>
            </a:extLst>
          </p:cNvPr>
          <p:cNvSpPr txBox="1">
            <a:spLocks noChangeArrowheads="1"/>
          </p:cNvSpPr>
          <p:nvPr/>
        </p:nvSpPr>
        <p:spPr bwMode="auto">
          <a:xfrm>
            <a:off x="461962" y="20574000"/>
            <a:ext cx="8972550" cy="891779"/>
          </a:xfrm>
          <a:prstGeom prst="rect">
            <a:avLst/>
          </a:prstGeom>
          <a:gradFill rotWithShape="0">
            <a:gsLst>
              <a:gs pos="0">
                <a:srgbClr val="DDC991"/>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5400" b="1" dirty="0">
                <a:latin typeface="Verdana" panose="020B0604030504040204" pitchFamily="34" charset="0"/>
                <a:cs typeface="Arial" panose="020B0604020202020204" pitchFamily="34" charset="0"/>
              </a:rPr>
              <a:t>METHOD</a:t>
            </a:r>
            <a:endParaRPr lang="en-US" altLang="en-US" sz="1800" dirty="0"/>
          </a:p>
        </p:txBody>
      </p:sp>
      <p:pic>
        <p:nvPicPr>
          <p:cNvPr id="22" name="Picture 21" descr="A picture containing diagram&#10;&#10;Description automatically generated">
            <a:extLst>
              <a:ext uri="{FF2B5EF4-FFF2-40B4-BE49-F238E27FC236}">
                <a16:creationId xmlns:a16="http://schemas.microsoft.com/office/drawing/2014/main" id="{8534B2C4-5954-5822-C03B-74C72422215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2414939" y="17500914"/>
            <a:ext cx="15702861" cy="14657365"/>
          </a:xfrm>
          <a:prstGeom prst="rect">
            <a:avLst/>
          </a:prstGeom>
        </p:spPr>
      </p:pic>
      <p:sp>
        <p:nvSpPr>
          <p:cNvPr id="2050" name="Rectangle 370">
            <a:extLst>
              <a:ext uri="{FF2B5EF4-FFF2-40B4-BE49-F238E27FC236}">
                <a16:creationId xmlns:a16="http://schemas.microsoft.com/office/drawing/2014/main" id="{60883A88-09D5-C916-4F35-1542CCF8B622}"/>
              </a:ext>
            </a:extLst>
          </p:cNvPr>
          <p:cNvSpPr>
            <a:spLocks noChangeArrowheads="1"/>
          </p:cNvSpPr>
          <p:nvPr/>
        </p:nvSpPr>
        <p:spPr bwMode="auto">
          <a:xfrm>
            <a:off x="0" y="-9762"/>
            <a:ext cx="32918400" cy="6811328"/>
          </a:xfrm>
          <a:prstGeom prst="rect">
            <a:avLst/>
          </a:prstGeom>
          <a:solidFill>
            <a:srgbClr val="DDC9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51" name="Text Box 371">
            <a:extLst>
              <a:ext uri="{FF2B5EF4-FFF2-40B4-BE49-F238E27FC236}">
                <a16:creationId xmlns:a16="http://schemas.microsoft.com/office/drawing/2014/main" id="{799326E8-9D87-13E9-C4D9-7B42B514E0CA}"/>
              </a:ext>
            </a:extLst>
          </p:cNvPr>
          <p:cNvSpPr txBox="1">
            <a:spLocks noChangeArrowheads="1"/>
          </p:cNvSpPr>
          <p:nvPr/>
        </p:nvSpPr>
        <p:spPr bwMode="auto">
          <a:xfrm>
            <a:off x="3505199" y="428477"/>
            <a:ext cx="25831801"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defTabSz="1789113">
              <a:defRPr sz="2400">
                <a:solidFill>
                  <a:schemeClr val="tx1"/>
                </a:solidFill>
                <a:latin typeface="Times New Roman" panose="02020603050405020304" pitchFamily="18" charset="0"/>
              </a:defRPr>
            </a:lvl1pPr>
            <a:lvl2pPr marL="742950" indent="-285750" defTabSz="1789113">
              <a:defRPr sz="2400">
                <a:solidFill>
                  <a:schemeClr val="tx1"/>
                </a:solidFill>
                <a:latin typeface="Times New Roman" panose="02020603050405020304" pitchFamily="18" charset="0"/>
              </a:defRPr>
            </a:lvl2pPr>
            <a:lvl3pPr marL="1143000" indent="-228600" defTabSz="1789113">
              <a:defRPr sz="2400">
                <a:solidFill>
                  <a:schemeClr val="tx1"/>
                </a:solidFill>
                <a:latin typeface="Times New Roman" panose="02020603050405020304" pitchFamily="18" charset="0"/>
              </a:defRPr>
            </a:lvl3pPr>
            <a:lvl4pPr marL="1600200" indent="-228600" defTabSz="1789113">
              <a:defRPr sz="2400">
                <a:solidFill>
                  <a:schemeClr val="tx1"/>
                </a:solidFill>
                <a:latin typeface="Times New Roman" panose="02020603050405020304" pitchFamily="18" charset="0"/>
              </a:defRPr>
            </a:lvl4pPr>
            <a:lvl5pPr marL="2057400" indent="-228600" defTabSz="1789113">
              <a:defRPr sz="2400">
                <a:solidFill>
                  <a:schemeClr val="tx1"/>
                </a:solidFill>
                <a:latin typeface="Times New Roman" panose="02020603050405020304" pitchFamily="18" charset="0"/>
              </a:defRPr>
            </a:lvl5pPr>
            <a:lvl6pPr marL="2514600" indent="-228600" defTabSz="1789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789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789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7891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8800" dirty="0">
                <a:latin typeface="Arial" panose="020B0604020202020204" pitchFamily="34" charset="0"/>
                <a:ea typeface="Arial Unicode MS" pitchFamily="34" charset="-128"/>
              </a:rPr>
              <a:t>De Novo Assembly and Analysis of the Transcriptome for:</a:t>
            </a:r>
            <a:r>
              <a:rPr lang="en-US" altLang="en-US" sz="8800" b="1" dirty="0">
                <a:latin typeface="Arial" panose="020B0604020202020204" pitchFamily="34" charset="0"/>
                <a:ea typeface="Arial Unicode MS" pitchFamily="34" charset="-128"/>
              </a:rPr>
              <a:t> </a:t>
            </a:r>
          </a:p>
          <a:p>
            <a:pPr algn="ctr"/>
            <a:r>
              <a:rPr lang="en-US" altLang="en-US" sz="8800" b="1" dirty="0">
                <a:latin typeface="Arial" panose="020B0604020202020204" pitchFamily="34" charset="0"/>
                <a:ea typeface="Arial Unicode MS" pitchFamily="34" charset="-128"/>
              </a:rPr>
              <a:t>5 Unknown Ochrophyta Species </a:t>
            </a:r>
          </a:p>
          <a:p>
            <a:pPr algn="ctr">
              <a:spcBef>
                <a:spcPts val="0"/>
              </a:spcBef>
            </a:pPr>
            <a:r>
              <a:rPr lang="en-US" altLang="en-US" sz="4000" dirty="0">
                <a:latin typeface="Book Antiqua" panose="02040602050305030304" pitchFamily="18" charset="0"/>
                <a:cs typeface="Arial" panose="020B0604020202020204" pitchFamily="34" charset="0"/>
              </a:rPr>
              <a:t>Tyler Desharnais, Advisor: Dr. Xiaoyu Zhang  </a:t>
            </a:r>
            <a:r>
              <a:rPr lang="en-US" altLang="en-US" sz="4000" baseline="30000" dirty="0">
                <a:latin typeface="Book Antiqua" panose="02040602050305030304" pitchFamily="18" charset="0"/>
                <a:cs typeface="Arial" panose="020B0604020202020204" pitchFamily="34" charset="0"/>
              </a:rPr>
              <a:t> </a:t>
            </a:r>
            <a:endParaRPr lang="en-US" altLang="en-US" sz="4000" dirty="0">
              <a:latin typeface="Book Antiqua" panose="02040602050305030304" pitchFamily="18" charset="0"/>
              <a:cs typeface="Times New Roman" panose="02020603050405020304" pitchFamily="18" charset="0"/>
            </a:endParaRPr>
          </a:p>
          <a:p>
            <a:pPr algn="ctr">
              <a:spcBef>
                <a:spcPts val="0"/>
              </a:spcBef>
            </a:pPr>
            <a:r>
              <a:rPr lang="en-US" altLang="en-US" sz="4000" dirty="0">
                <a:latin typeface="Book Antiqua" panose="02040602050305030304" pitchFamily="18" charset="0"/>
                <a:cs typeface="Arial" panose="020B0604020202020204" pitchFamily="34" charset="0"/>
              </a:rPr>
              <a:t> </a:t>
            </a:r>
            <a:endParaRPr lang="en-US" altLang="en-US" sz="4000" b="1" dirty="0">
              <a:latin typeface="Book Antiqua" panose="02040602050305030304" pitchFamily="18" charset="0"/>
              <a:cs typeface="Times New Roman" panose="02020603050405020304" pitchFamily="18" charset="0"/>
            </a:endParaRPr>
          </a:p>
          <a:p>
            <a:pPr algn="ctr">
              <a:spcBef>
                <a:spcPts val="0"/>
              </a:spcBef>
            </a:pPr>
            <a:r>
              <a:rPr lang="en-US" altLang="en-US" sz="4000" dirty="0">
                <a:latin typeface="Book Antiqua" panose="02040602050305030304" pitchFamily="18" charset="0"/>
                <a:cs typeface="Arial" panose="020B0604020202020204" pitchFamily="34" charset="0"/>
              </a:rPr>
              <a:t>Department: Computer Science, California State University: San Marcos, San Marcos, CA</a:t>
            </a:r>
            <a:endParaRPr lang="en-US" altLang="en-US" sz="4000" b="1" dirty="0">
              <a:latin typeface="Book Antiqua" panose="02040602050305030304" pitchFamily="18" charset="0"/>
            </a:endParaRPr>
          </a:p>
        </p:txBody>
      </p:sp>
      <p:sp>
        <p:nvSpPr>
          <p:cNvPr id="2052" name="Rectangle 381">
            <a:extLst>
              <a:ext uri="{FF2B5EF4-FFF2-40B4-BE49-F238E27FC236}">
                <a16:creationId xmlns:a16="http://schemas.microsoft.com/office/drawing/2014/main" id="{ED3E93DB-F1E3-D70C-60F6-458052C7D2D7}"/>
              </a:ext>
            </a:extLst>
          </p:cNvPr>
          <p:cNvSpPr>
            <a:spLocks noChangeArrowheads="1"/>
          </p:cNvSpPr>
          <p:nvPr/>
        </p:nvSpPr>
        <p:spPr bwMode="auto">
          <a:xfrm>
            <a:off x="0" y="6925423"/>
            <a:ext cx="32918400" cy="571500"/>
          </a:xfrm>
          <a:prstGeom prst="rect">
            <a:avLst/>
          </a:prstGeom>
          <a:solidFill>
            <a:srgbClr val="055D4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53" name="Rectangle 382">
            <a:extLst>
              <a:ext uri="{FF2B5EF4-FFF2-40B4-BE49-F238E27FC236}">
                <a16:creationId xmlns:a16="http://schemas.microsoft.com/office/drawing/2014/main" id="{CA09CDAB-F24C-48AA-FFFD-1E058945228A}"/>
              </a:ext>
            </a:extLst>
          </p:cNvPr>
          <p:cNvSpPr>
            <a:spLocks noChangeArrowheads="1"/>
          </p:cNvSpPr>
          <p:nvPr/>
        </p:nvSpPr>
        <p:spPr bwMode="auto">
          <a:xfrm>
            <a:off x="0" y="6742866"/>
            <a:ext cx="32918400" cy="18255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59" name="Text Box 372">
            <a:extLst>
              <a:ext uri="{FF2B5EF4-FFF2-40B4-BE49-F238E27FC236}">
                <a16:creationId xmlns:a16="http://schemas.microsoft.com/office/drawing/2014/main" id="{BC89B374-3055-F15E-A28E-60C914E6F795}"/>
              </a:ext>
            </a:extLst>
          </p:cNvPr>
          <p:cNvSpPr txBox="1">
            <a:spLocks noChangeArrowheads="1"/>
          </p:cNvSpPr>
          <p:nvPr/>
        </p:nvSpPr>
        <p:spPr bwMode="auto">
          <a:xfrm>
            <a:off x="461962" y="9678219"/>
            <a:ext cx="8453438" cy="1173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75000"/>
              </a:spcAft>
              <a:buFontTx/>
              <a:buChar char="•"/>
            </a:pPr>
            <a:r>
              <a:rPr lang="en-US" altLang="en-US" sz="3400" dirty="0">
                <a:latin typeface="Verdana" panose="020B0604030504040204" pitchFamily="34" charset="0"/>
                <a:ea typeface="Verdana" panose="020B0604030504040204" pitchFamily="34" charset="0"/>
                <a:cs typeface="Calibri" panose="020F0502020204030204" pitchFamily="34" charset="0"/>
              </a:rPr>
              <a:t>De Novo Assembly of a transcriptome is assembling RNA from new. As there are no current assemblies of any of the 5 species, the species had to be assembled from scratch. </a:t>
            </a:r>
          </a:p>
          <a:p>
            <a:pPr>
              <a:spcAft>
                <a:spcPct val="75000"/>
              </a:spcAft>
              <a:buFontTx/>
              <a:buChar char="•"/>
            </a:pPr>
            <a:r>
              <a:rPr lang="en-US" altLang="en-US" sz="3400" dirty="0">
                <a:latin typeface="Verdana" panose="020B0604030504040204" pitchFamily="34" charset="0"/>
                <a:ea typeface="Verdana" panose="020B0604030504040204" pitchFamily="34" charset="0"/>
                <a:cs typeface="Calibri" panose="020F0502020204030204" pitchFamily="34" charset="0"/>
              </a:rPr>
              <a:t>Here we will assemble the five unknown Ochrophyte species using Quality Control and Trimming tools such as FastQC, TrimGlore, etc. We will use the Trinity assembler to assemble the RNA. </a:t>
            </a:r>
          </a:p>
          <a:p>
            <a:pPr>
              <a:spcAft>
                <a:spcPct val="75000"/>
              </a:spcAft>
              <a:buFontTx/>
              <a:buChar char="•"/>
            </a:pPr>
            <a:r>
              <a:rPr lang="en-US" altLang="en-US" sz="3400" dirty="0">
                <a:latin typeface="Verdana" panose="020B0604030504040204" pitchFamily="34" charset="0"/>
                <a:ea typeface="Verdana" panose="020B0604030504040204" pitchFamily="34" charset="0"/>
                <a:cs typeface="Calibri" panose="020F0502020204030204" pitchFamily="34" charset="0"/>
              </a:rPr>
              <a:t>We will then run analysis of the assemblies through BUSCO, Trinity Stats, Blastx for database queries, BlastKoala and Trinotate for annotation, MAFFT for alignment and ITOL for the final Phylogenetic tree.</a:t>
            </a:r>
          </a:p>
          <a:p>
            <a:pPr>
              <a:spcAft>
                <a:spcPct val="75000"/>
              </a:spcAft>
              <a:buFontTx/>
              <a:buChar char="•"/>
            </a:pPr>
            <a:endParaRPr lang="en-US" altLang="en-US" sz="3400" dirty="0">
              <a:latin typeface="Verdana" panose="020B0604030504040204" pitchFamily="34" charset="0"/>
              <a:ea typeface="Verdana" panose="020B0604030504040204" pitchFamily="34" charset="0"/>
              <a:cs typeface="Calibri" panose="020F0502020204030204" pitchFamily="34" charset="0"/>
            </a:endParaRPr>
          </a:p>
        </p:txBody>
      </p:sp>
      <p:sp>
        <p:nvSpPr>
          <p:cNvPr id="2060" name="Text Box 373">
            <a:extLst>
              <a:ext uri="{FF2B5EF4-FFF2-40B4-BE49-F238E27FC236}">
                <a16:creationId xmlns:a16="http://schemas.microsoft.com/office/drawing/2014/main" id="{F12B4934-CD63-E799-D677-A11C2276159F}"/>
              </a:ext>
            </a:extLst>
          </p:cNvPr>
          <p:cNvSpPr txBox="1">
            <a:spLocks noChangeArrowheads="1"/>
          </p:cNvSpPr>
          <p:nvPr/>
        </p:nvSpPr>
        <p:spPr bwMode="auto">
          <a:xfrm>
            <a:off x="354113" y="21998523"/>
            <a:ext cx="12060826" cy="87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898525" indent="-8493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000" b="1" i="1" dirty="0">
                <a:solidFill>
                  <a:srgbClr val="055D44"/>
                </a:solidFill>
                <a:latin typeface="Verdana" panose="020B0604030504040204" pitchFamily="34" charset="0"/>
              </a:rPr>
              <a:t>Tools Used</a:t>
            </a:r>
          </a:p>
          <a:p>
            <a:r>
              <a:rPr lang="en-US" altLang="en-US" sz="4000" b="1" dirty="0">
                <a:latin typeface="Verdana" panose="020B0604030504040204" pitchFamily="34" charset="0"/>
              </a:rPr>
              <a:t>Pipeline for tools used: </a:t>
            </a:r>
          </a:p>
          <a:p>
            <a:endParaRPr lang="en-US" altLang="en-US" sz="4000" b="1" dirty="0">
              <a:latin typeface="Verdana" panose="020B0604030504040204" pitchFamily="34" charset="0"/>
            </a:endParaRPr>
          </a:p>
          <a:p>
            <a:pPr>
              <a:buFont typeface="Times New Roman" panose="02020603050405020304" pitchFamily="18" charset="0"/>
              <a:buAutoNum type="arabicPeriod"/>
            </a:pPr>
            <a:r>
              <a:rPr lang="en-US" altLang="en-US" sz="4000" dirty="0">
                <a:latin typeface="Verdana" panose="020B0604030504040204" pitchFamily="34" charset="0"/>
              </a:rPr>
              <a:t>	FastQC (Quality Control)</a:t>
            </a:r>
          </a:p>
          <a:p>
            <a:pPr>
              <a:buFont typeface="Times New Roman" panose="02020603050405020304" pitchFamily="18" charset="0"/>
              <a:buAutoNum type="arabicPeriod"/>
            </a:pPr>
            <a:r>
              <a:rPr lang="en-US" altLang="en-US" sz="4000" dirty="0">
                <a:latin typeface="Verdana" panose="020B0604030504040204" pitchFamily="34" charset="0"/>
              </a:rPr>
              <a:t>TrimGlore, Rcorrector, Unfix_Remove (Quality Control)</a:t>
            </a:r>
          </a:p>
          <a:p>
            <a:pPr>
              <a:buFont typeface="Times New Roman" panose="02020603050405020304" pitchFamily="18" charset="0"/>
              <a:buAutoNum type="arabicPeriod"/>
            </a:pPr>
            <a:r>
              <a:rPr lang="en-US" altLang="en-US" sz="4000" dirty="0">
                <a:latin typeface="Verdana" panose="020B0604030504040204" pitchFamily="34" charset="0"/>
              </a:rPr>
              <a:t>	Trinity and RNASpades (Assembly) </a:t>
            </a:r>
          </a:p>
          <a:p>
            <a:pPr>
              <a:buFont typeface="Times New Roman" panose="02020603050405020304" pitchFamily="18" charset="0"/>
              <a:buAutoNum type="arabicPeriod"/>
            </a:pPr>
            <a:r>
              <a:rPr lang="en-US" altLang="en-US" sz="4000" dirty="0">
                <a:latin typeface="Verdana" panose="020B0604030504040204" pitchFamily="34" charset="0"/>
              </a:rPr>
              <a:t>BUSCO </a:t>
            </a:r>
          </a:p>
          <a:p>
            <a:pPr>
              <a:buFont typeface="Times New Roman" panose="02020603050405020304" pitchFamily="18" charset="0"/>
              <a:buAutoNum type="arabicPeriod"/>
            </a:pPr>
            <a:r>
              <a:rPr lang="en-US" altLang="en-US" sz="4000" dirty="0">
                <a:latin typeface="Verdana" panose="020B0604030504040204" pitchFamily="34" charset="0"/>
              </a:rPr>
              <a:t>Blastx, Blastp </a:t>
            </a:r>
          </a:p>
          <a:p>
            <a:pPr>
              <a:buFont typeface="Times New Roman" panose="02020603050405020304" pitchFamily="18" charset="0"/>
              <a:buAutoNum type="arabicPeriod"/>
            </a:pPr>
            <a:r>
              <a:rPr lang="en-US" altLang="en-US" sz="4000" dirty="0">
                <a:latin typeface="Verdana" panose="020B0604030504040204" pitchFamily="34" charset="0"/>
              </a:rPr>
              <a:t>Trinotate (Annotation data)</a:t>
            </a:r>
          </a:p>
          <a:p>
            <a:pPr marL="49212" indent="0"/>
            <a:r>
              <a:rPr lang="en-US" altLang="en-US" sz="4000" dirty="0">
                <a:latin typeface="Verdana" panose="020B0604030504040204" pitchFamily="34" charset="0"/>
              </a:rPr>
              <a:t>7. BlastKoala, GhostKoala (Annotation Data)</a:t>
            </a:r>
          </a:p>
          <a:p>
            <a:pPr marL="49212" indent="0"/>
            <a:r>
              <a:rPr lang="en-US" altLang="en-US" sz="4000" dirty="0">
                <a:latin typeface="Verdana" panose="020B0604030504040204" pitchFamily="34" charset="0"/>
              </a:rPr>
              <a:t>8. MAFFT (Multigene Alignment )</a:t>
            </a:r>
          </a:p>
          <a:p>
            <a:pPr marL="49212" indent="0"/>
            <a:r>
              <a:rPr lang="en-US" altLang="en-US" sz="4000" dirty="0">
                <a:latin typeface="Verdana" panose="020B0604030504040204" pitchFamily="34" charset="0"/>
              </a:rPr>
              <a:t>9. Interactive Tree of Life (Phylogenetic Tree)</a:t>
            </a:r>
          </a:p>
          <a:p>
            <a:pPr marL="49212" indent="0"/>
            <a:endParaRPr lang="en-US" altLang="en-US" sz="4000" dirty="0">
              <a:latin typeface="Verdana" panose="020B0604030504040204" pitchFamily="34" charset="0"/>
            </a:endParaRPr>
          </a:p>
        </p:txBody>
      </p:sp>
      <p:sp>
        <p:nvSpPr>
          <p:cNvPr id="2062" name="Rectangle 385">
            <a:extLst>
              <a:ext uri="{FF2B5EF4-FFF2-40B4-BE49-F238E27FC236}">
                <a16:creationId xmlns:a16="http://schemas.microsoft.com/office/drawing/2014/main" id="{C7A5D3CE-502F-E17F-9009-48384088AE2E}"/>
              </a:ext>
            </a:extLst>
          </p:cNvPr>
          <p:cNvSpPr>
            <a:spLocks noChangeArrowheads="1"/>
          </p:cNvSpPr>
          <p:nvPr/>
        </p:nvSpPr>
        <p:spPr bwMode="auto">
          <a:xfrm>
            <a:off x="5894784" y="10388380"/>
            <a:ext cx="8972550" cy="127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64" name="Text Box 391">
            <a:extLst>
              <a:ext uri="{FF2B5EF4-FFF2-40B4-BE49-F238E27FC236}">
                <a16:creationId xmlns:a16="http://schemas.microsoft.com/office/drawing/2014/main" id="{2FAFC52A-351A-5C1E-E949-9A2186478BDF}"/>
              </a:ext>
            </a:extLst>
          </p:cNvPr>
          <p:cNvSpPr txBox="1">
            <a:spLocks noChangeArrowheads="1"/>
          </p:cNvSpPr>
          <p:nvPr/>
        </p:nvSpPr>
        <p:spPr bwMode="auto">
          <a:xfrm>
            <a:off x="461962" y="8534400"/>
            <a:ext cx="9486900" cy="846256"/>
          </a:xfrm>
          <a:prstGeom prst="rect">
            <a:avLst/>
          </a:prstGeom>
          <a:gradFill rotWithShape="0">
            <a:gsLst>
              <a:gs pos="52000">
                <a:srgbClr val="DDC991"/>
              </a:gs>
              <a:gs pos="100000">
                <a:srgbClr val="FFFFFF"/>
              </a:gs>
            </a:gsLst>
            <a:lin ang="0" scaled="1"/>
          </a:gradFill>
          <a:ln>
            <a:noFill/>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5400" b="1" dirty="0">
                <a:latin typeface="Verdana" panose="020B0604030504040204" pitchFamily="34" charset="0"/>
                <a:cs typeface="Arial" panose="020B0604020202020204" pitchFamily="34" charset="0"/>
              </a:rPr>
              <a:t>INTRODUCTION</a:t>
            </a:r>
            <a:endParaRPr lang="en-US" altLang="en-US" sz="1800" dirty="0"/>
          </a:p>
        </p:txBody>
      </p:sp>
      <p:sp>
        <p:nvSpPr>
          <p:cNvPr id="2068" name="AutoShape 387">
            <a:extLst>
              <a:ext uri="{FF2B5EF4-FFF2-40B4-BE49-F238E27FC236}">
                <a16:creationId xmlns:a16="http://schemas.microsoft.com/office/drawing/2014/main" id="{09DE38A1-0200-547E-A4B6-32556FF1E4B9}"/>
              </a:ext>
            </a:extLst>
          </p:cNvPr>
          <p:cNvSpPr>
            <a:spLocks noChangeArrowheads="1"/>
          </p:cNvSpPr>
          <p:nvPr/>
        </p:nvSpPr>
        <p:spPr bwMode="auto">
          <a:xfrm rot="16200000">
            <a:off x="26601389" y="18059401"/>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dirty="0"/>
          </a:p>
        </p:txBody>
      </p:sp>
      <p:sp>
        <p:nvSpPr>
          <p:cNvPr id="2069" name="AutoShape 388">
            <a:extLst>
              <a:ext uri="{FF2B5EF4-FFF2-40B4-BE49-F238E27FC236}">
                <a16:creationId xmlns:a16="http://schemas.microsoft.com/office/drawing/2014/main" id="{FF5D52A4-E6BA-F2E2-5461-E4D03AD6F6FB}"/>
              </a:ext>
            </a:extLst>
          </p:cNvPr>
          <p:cNvSpPr>
            <a:spLocks noChangeArrowheads="1"/>
          </p:cNvSpPr>
          <p:nvPr/>
        </p:nvSpPr>
        <p:spPr bwMode="auto">
          <a:xfrm rot="10800000">
            <a:off x="27546300" y="23774400"/>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70" name="AutoShape 389">
            <a:extLst>
              <a:ext uri="{FF2B5EF4-FFF2-40B4-BE49-F238E27FC236}">
                <a16:creationId xmlns:a16="http://schemas.microsoft.com/office/drawing/2014/main" id="{D2197279-2A22-2368-2DE7-E685750743AB}"/>
              </a:ext>
            </a:extLst>
          </p:cNvPr>
          <p:cNvSpPr>
            <a:spLocks noChangeArrowheads="1"/>
          </p:cNvSpPr>
          <p:nvPr/>
        </p:nvSpPr>
        <p:spPr bwMode="auto">
          <a:xfrm rot="10800000">
            <a:off x="26758398" y="7418510"/>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71" name="AutoShape 390">
            <a:extLst>
              <a:ext uri="{FF2B5EF4-FFF2-40B4-BE49-F238E27FC236}">
                <a16:creationId xmlns:a16="http://schemas.microsoft.com/office/drawing/2014/main" id="{EAA34862-0456-404E-1E61-1A4829A56989}"/>
              </a:ext>
            </a:extLst>
          </p:cNvPr>
          <p:cNvSpPr>
            <a:spLocks noChangeArrowheads="1"/>
          </p:cNvSpPr>
          <p:nvPr/>
        </p:nvSpPr>
        <p:spPr bwMode="auto">
          <a:xfrm rot="10800000">
            <a:off x="26115863" y="32965645"/>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075" name="Text Box 399">
            <a:extLst>
              <a:ext uri="{FF2B5EF4-FFF2-40B4-BE49-F238E27FC236}">
                <a16:creationId xmlns:a16="http://schemas.microsoft.com/office/drawing/2014/main" id="{5C27CA45-A849-7448-3884-1377338EB4B3}"/>
              </a:ext>
            </a:extLst>
          </p:cNvPr>
          <p:cNvSpPr txBox="1">
            <a:spLocks noChangeArrowheads="1"/>
          </p:cNvSpPr>
          <p:nvPr/>
        </p:nvSpPr>
        <p:spPr bwMode="auto">
          <a:xfrm>
            <a:off x="10777038" y="39852600"/>
            <a:ext cx="11408569" cy="891779"/>
          </a:xfrm>
          <a:prstGeom prst="rect">
            <a:avLst/>
          </a:prstGeom>
          <a:gradFill flip="none" rotWithShape="1">
            <a:gsLst>
              <a:gs pos="0">
                <a:srgbClr val="DDC991"/>
              </a:gs>
              <a:gs pos="100000">
                <a:srgbClr val="FFFFFF"/>
              </a:gs>
            </a:gsLst>
            <a:lin ang="16200000" scaled="1"/>
            <a:tileRect/>
          </a:gradFill>
          <a:ln>
            <a:noFill/>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5400" b="1" dirty="0">
                <a:latin typeface="Verdana" panose="020B0604030504040204" pitchFamily="34" charset="0"/>
                <a:cs typeface="Arial" panose="020B0604020202020204" pitchFamily="34" charset="0"/>
              </a:rPr>
              <a:t>            CONCLUSION</a:t>
            </a:r>
          </a:p>
          <a:p>
            <a:endParaRPr lang="en-US" altLang="en-US" sz="1800" dirty="0"/>
          </a:p>
        </p:txBody>
      </p:sp>
      <p:pic>
        <p:nvPicPr>
          <p:cNvPr id="2076" name="Picture 123" descr="http://oaxacastudent.org/_wizardimages/csusm2.jpg">
            <a:extLst>
              <a:ext uri="{FF2B5EF4-FFF2-40B4-BE49-F238E27FC236}">
                <a16:creationId xmlns:a16="http://schemas.microsoft.com/office/drawing/2014/main" id="{03718527-438F-FDB0-AA97-6CAB4D7EF6D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20589" y="2146758"/>
            <a:ext cx="4668937" cy="23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399">
            <a:extLst>
              <a:ext uri="{FF2B5EF4-FFF2-40B4-BE49-F238E27FC236}">
                <a16:creationId xmlns:a16="http://schemas.microsoft.com/office/drawing/2014/main" id="{91E4639D-756C-7215-863D-995A6B961F0E}"/>
              </a:ext>
            </a:extLst>
          </p:cNvPr>
          <p:cNvSpPr txBox="1">
            <a:spLocks noChangeArrowheads="1"/>
          </p:cNvSpPr>
          <p:nvPr/>
        </p:nvSpPr>
        <p:spPr bwMode="auto">
          <a:xfrm>
            <a:off x="23243518" y="39776400"/>
            <a:ext cx="9246008" cy="891779"/>
          </a:xfrm>
          <a:prstGeom prst="rect">
            <a:avLst/>
          </a:prstGeom>
          <a:gradFill flip="none" rotWithShape="1">
            <a:gsLst>
              <a:gs pos="0">
                <a:srgbClr val="DDC991"/>
              </a:gs>
              <a:gs pos="100000">
                <a:srgbClr val="FFFFFF"/>
              </a:gs>
            </a:gsLst>
            <a:lin ang="10800000" scaled="1"/>
            <a:tileRect/>
          </a:gradFill>
          <a:ln>
            <a:noFill/>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5400" b="1" dirty="0">
                <a:latin typeface="Verdana" panose="020B0604030504040204" pitchFamily="34" charset="0"/>
                <a:cs typeface="Arial" panose="020B0604020202020204" pitchFamily="34" charset="0"/>
              </a:rPr>
              <a:t>REFERENCES</a:t>
            </a:r>
            <a:endParaRPr lang="en-US" altLang="en-US" sz="1800" dirty="0"/>
          </a:p>
        </p:txBody>
      </p:sp>
      <p:sp>
        <p:nvSpPr>
          <p:cNvPr id="43" name="Text Box 399">
            <a:extLst>
              <a:ext uri="{FF2B5EF4-FFF2-40B4-BE49-F238E27FC236}">
                <a16:creationId xmlns:a16="http://schemas.microsoft.com/office/drawing/2014/main" id="{93DF7CB9-3300-3737-A57A-2CED89B51D95}"/>
              </a:ext>
            </a:extLst>
          </p:cNvPr>
          <p:cNvSpPr txBox="1">
            <a:spLocks noChangeArrowheads="1"/>
          </p:cNvSpPr>
          <p:nvPr/>
        </p:nvSpPr>
        <p:spPr bwMode="auto">
          <a:xfrm>
            <a:off x="1336725" y="40005000"/>
            <a:ext cx="7223023" cy="891779"/>
          </a:xfrm>
          <a:prstGeom prst="rect">
            <a:avLst/>
          </a:prstGeom>
          <a:gradFill rotWithShape="0">
            <a:gsLst>
              <a:gs pos="19000">
                <a:srgbClr val="DDC991"/>
              </a:gs>
              <a:gs pos="100000">
                <a:srgbClr val="FFFFFF"/>
              </a:gs>
            </a:gsLst>
            <a:lin ang="0" scaled="1"/>
          </a:gradFill>
          <a:ln>
            <a:noFill/>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000" b="1" dirty="0">
                <a:latin typeface="Verdana" panose="020B0604030504040204" pitchFamily="34" charset="0"/>
                <a:cs typeface="Arial" panose="020B0604020202020204" pitchFamily="34" charset="0"/>
              </a:rPr>
              <a:t>ACKNOWLEDGEMENTS</a:t>
            </a:r>
            <a:endParaRPr lang="en-US" altLang="en-US" sz="4000" dirty="0"/>
          </a:p>
        </p:txBody>
      </p:sp>
      <p:graphicFrame>
        <p:nvGraphicFramePr>
          <p:cNvPr id="13" name="Table 13">
            <a:extLst>
              <a:ext uri="{FF2B5EF4-FFF2-40B4-BE49-F238E27FC236}">
                <a16:creationId xmlns:a16="http://schemas.microsoft.com/office/drawing/2014/main" id="{DD5D43BA-7B25-3C5A-71A9-924E2D1B02EF}"/>
              </a:ext>
            </a:extLst>
          </p:cNvPr>
          <p:cNvGraphicFramePr>
            <a:graphicFrameLocks noGrp="1"/>
          </p:cNvGraphicFramePr>
          <p:nvPr>
            <p:extLst>
              <p:ext uri="{D42A27DB-BD31-4B8C-83A1-F6EECF244321}">
                <p14:modId xmlns:p14="http://schemas.microsoft.com/office/powerpoint/2010/main" val="1219843618"/>
              </p:ext>
            </p:extLst>
          </p:nvPr>
        </p:nvGraphicFramePr>
        <p:xfrm>
          <a:off x="13126786" y="31928543"/>
          <a:ext cx="19189421" cy="7750790"/>
        </p:xfrm>
        <a:graphic>
          <a:graphicData uri="http://schemas.openxmlformats.org/drawingml/2006/table">
            <a:tbl>
              <a:tblPr firstRow="1" bandRow="1">
                <a:tableStyleId>{5C22544A-7EE6-4342-B048-85BDC9FD1C3A}</a:tableStyleId>
              </a:tblPr>
              <a:tblGrid>
                <a:gridCol w="2342437">
                  <a:extLst>
                    <a:ext uri="{9D8B030D-6E8A-4147-A177-3AD203B41FA5}">
                      <a16:colId xmlns:a16="http://schemas.microsoft.com/office/drawing/2014/main" val="3788978284"/>
                    </a:ext>
                  </a:extLst>
                </a:gridCol>
                <a:gridCol w="1128398">
                  <a:extLst>
                    <a:ext uri="{9D8B030D-6E8A-4147-A177-3AD203B41FA5}">
                      <a16:colId xmlns:a16="http://schemas.microsoft.com/office/drawing/2014/main" val="3090833682"/>
                    </a:ext>
                  </a:extLst>
                </a:gridCol>
                <a:gridCol w="1128398">
                  <a:extLst>
                    <a:ext uri="{9D8B030D-6E8A-4147-A177-3AD203B41FA5}">
                      <a16:colId xmlns:a16="http://schemas.microsoft.com/office/drawing/2014/main" val="2567364102"/>
                    </a:ext>
                  </a:extLst>
                </a:gridCol>
                <a:gridCol w="2095598">
                  <a:extLst>
                    <a:ext uri="{9D8B030D-6E8A-4147-A177-3AD203B41FA5}">
                      <a16:colId xmlns:a16="http://schemas.microsoft.com/office/drawing/2014/main" val="2797625062"/>
                    </a:ext>
                  </a:extLst>
                </a:gridCol>
                <a:gridCol w="2256798">
                  <a:extLst>
                    <a:ext uri="{9D8B030D-6E8A-4147-A177-3AD203B41FA5}">
                      <a16:colId xmlns:a16="http://schemas.microsoft.com/office/drawing/2014/main" val="225457602"/>
                    </a:ext>
                  </a:extLst>
                </a:gridCol>
                <a:gridCol w="2579197">
                  <a:extLst>
                    <a:ext uri="{9D8B030D-6E8A-4147-A177-3AD203B41FA5}">
                      <a16:colId xmlns:a16="http://schemas.microsoft.com/office/drawing/2014/main" val="1843105186"/>
                    </a:ext>
                  </a:extLst>
                </a:gridCol>
                <a:gridCol w="4918194">
                  <a:extLst>
                    <a:ext uri="{9D8B030D-6E8A-4147-A177-3AD203B41FA5}">
                      <a16:colId xmlns:a16="http://schemas.microsoft.com/office/drawing/2014/main" val="3178706313"/>
                    </a:ext>
                  </a:extLst>
                </a:gridCol>
                <a:gridCol w="2740401">
                  <a:extLst>
                    <a:ext uri="{9D8B030D-6E8A-4147-A177-3AD203B41FA5}">
                      <a16:colId xmlns:a16="http://schemas.microsoft.com/office/drawing/2014/main" val="1371142042"/>
                    </a:ext>
                  </a:extLst>
                </a:gridCol>
              </a:tblGrid>
              <a:tr h="19843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Species </a:t>
                      </a:r>
                    </a:p>
                    <a:p>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Trinity - GC</a:t>
                      </a:r>
                    </a:p>
                    <a:p>
                      <a:endParaRPr lang="en-US" sz="2000" dirty="0"/>
                    </a:p>
                  </a:txBody>
                  <a:tcPr/>
                </a:tc>
                <a:tc>
                  <a:txBody>
                    <a:bodyPr/>
                    <a:lstStyle/>
                    <a:p>
                      <a:r>
                        <a:rPr lang="en-US" sz="2000" dirty="0" err="1"/>
                        <a:t>RnaSp</a:t>
                      </a:r>
                      <a:r>
                        <a:rPr lang="en-US" sz="2000" dirty="0"/>
                        <a:t>. - GC</a:t>
                      </a:r>
                    </a:p>
                  </a:txBody>
                  <a:tcPr/>
                </a:tc>
                <a:tc>
                  <a:txBody>
                    <a:bodyPr/>
                    <a:lstStyle/>
                    <a:p>
                      <a:r>
                        <a:rPr lang="en-US" sz="2000" dirty="0"/>
                        <a:t>Trinity – Avg Contig Length (longest isoform)</a:t>
                      </a:r>
                    </a:p>
                  </a:txBody>
                  <a:tcPr/>
                </a:tc>
                <a:tc>
                  <a:txBody>
                    <a:bodyPr/>
                    <a:lstStyle/>
                    <a:p>
                      <a:r>
                        <a:rPr lang="en-US" sz="2000" dirty="0"/>
                        <a:t>RnaSpades – Avg.  Contig Length (longest isoform)</a:t>
                      </a:r>
                    </a:p>
                  </a:txBody>
                  <a:tcPr/>
                </a:tc>
                <a:tc>
                  <a:txBody>
                    <a:bodyPr/>
                    <a:lstStyle/>
                    <a:p>
                      <a:r>
                        <a:rPr lang="en-US" sz="2000" dirty="0"/>
                        <a:t>Trinity – total genes assembled</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RnaSpades – total genes assembled</a:t>
                      </a:r>
                    </a:p>
                    <a:p>
                      <a:endParaRPr lang="en-US" sz="2000" dirty="0"/>
                    </a:p>
                  </a:txBody>
                  <a:tcPr/>
                </a:tc>
                <a:tc>
                  <a:txBody>
                    <a:bodyPr/>
                    <a:lstStyle/>
                    <a:p>
                      <a:r>
                        <a:rPr lang="en-US" sz="2000" dirty="0"/>
                        <a:t>BUSCO (Complete BUSCOS) from Trinity</a:t>
                      </a:r>
                    </a:p>
                  </a:txBody>
                  <a:tcPr/>
                </a:tc>
                <a:extLst>
                  <a:ext uri="{0D108BD9-81ED-4DB2-BD59-A6C34878D82A}">
                    <a16:rowId xmlns:a16="http://schemas.microsoft.com/office/drawing/2014/main" val="2710156318"/>
                  </a:ext>
                </a:extLst>
              </a:tr>
              <a:tr h="1235545">
                <a:tc>
                  <a:txBody>
                    <a:bodyPr/>
                    <a:lstStyle/>
                    <a:p>
                      <a:r>
                        <a:rPr lang="en-US" sz="2000" dirty="0"/>
                        <a:t>Glossomastix-Chrysoplastos –RCC3688</a:t>
                      </a:r>
                    </a:p>
                  </a:txBody>
                  <a:tcPr/>
                </a:tc>
                <a:tc>
                  <a:txBody>
                    <a:bodyPr/>
                    <a:lstStyle/>
                    <a:p>
                      <a:r>
                        <a:rPr lang="en-US" sz="2000" dirty="0"/>
                        <a:t>63.23 %</a:t>
                      </a:r>
                    </a:p>
                  </a:txBody>
                  <a:tcPr/>
                </a:tc>
                <a:tc>
                  <a:txBody>
                    <a:bodyPr/>
                    <a:lstStyle/>
                    <a:p>
                      <a:r>
                        <a:rPr lang="en-US" sz="2000" dirty="0"/>
                        <a:t>62.70 %</a:t>
                      </a:r>
                    </a:p>
                  </a:txBody>
                  <a:tcPr/>
                </a:tc>
                <a:tc>
                  <a:txBody>
                    <a:bodyPr/>
                    <a:lstStyle/>
                    <a:p>
                      <a:r>
                        <a:rPr lang="en-US" sz="2000" dirty="0"/>
                        <a:t>1304.89</a:t>
                      </a:r>
                    </a:p>
                  </a:txBody>
                  <a:tcPr/>
                </a:tc>
                <a:tc>
                  <a:txBody>
                    <a:bodyPr/>
                    <a:lstStyle/>
                    <a:p>
                      <a:r>
                        <a:rPr lang="en-US" sz="2000" dirty="0"/>
                        <a:t>894.90</a:t>
                      </a:r>
                    </a:p>
                  </a:txBody>
                  <a:tcPr/>
                </a:tc>
                <a:tc>
                  <a:txBody>
                    <a:bodyPr/>
                    <a:lstStyle/>
                    <a:p>
                      <a:r>
                        <a:rPr lang="en-US" sz="2000" dirty="0"/>
                        <a:t>19975</a:t>
                      </a:r>
                    </a:p>
                  </a:txBody>
                  <a:tcPr/>
                </a:tc>
                <a:tc>
                  <a:txBody>
                    <a:bodyPr/>
                    <a:lstStyle/>
                    <a:p>
                      <a:r>
                        <a:rPr lang="en-US" sz="2000" dirty="0"/>
                        <a:t>31738</a:t>
                      </a:r>
                    </a:p>
                  </a:txBody>
                  <a:tcPr/>
                </a:tc>
                <a:tc>
                  <a:txBody>
                    <a:bodyPr/>
                    <a:lstStyle/>
                    <a:p>
                      <a:r>
                        <a:rPr lang="en-US" sz="2000" dirty="0"/>
                        <a:t>94 %</a:t>
                      </a:r>
                    </a:p>
                  </a:txBody>
                  <a:tcPr/>
                </a:tc>
                <a:extLst>
                  <a:ext uri="{0D108BD9-81ED-4DB2-BD59-A6C34878D82A}">
                    <a16:rowId xmlns:a16="http://schemas.microsoft.com/office/drawing/2014/main" val="796534814"/>
                  </a:ext>
                </a:extLst>
              </a:tr>
              <a:tr h="15730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Glossomastix-Chrysoplastos – Baillieu</a:t>
                      </a:r>
                    </a:p>
                    <a:p>
                      <a:endParaRPr lang="en-US" sz="2000" dirty="0"/>
                    </a:p>
                  </a:txBody>
                  <a:tcPr/>
                </a:tc>
                <a:tc>
                  <a:txBody>
                    <a:bodyPr/>
                    <a:lstStyle/>
                    <a:p>
                      <a:r>
                        <a:rPr lang="en-US" sz="2000" dirty="0"/>
                        <a:t>63.79 %</a:t>
                      </a:r>
                    </a:p>
                  </a:txBody>
                  <a:tcPr/>
                </a:tc>
                <a:tc>
                  <a:txBody>
                    <a:bodyPr/>
                    <a:lstStyle/>
                    <a:p>
                      <a:r>
                        <a:rPr lang="en-US" sz="2000" dirty="0"/>
                        <a:t>63.92 %</a:t>
                      </a:r>
                    </a:p>
                  </a:txBody>
                  <a:tcPr/>
                </a:tc>
                <a:tc>
                  <a:txBody>
                    <a:bodyPr/>
                    <a:lstStyle/>
                    <a:p>
                      <a:r>
                        <a:rPr lang="en-US" sz="2000" dirty="0"/>
                        <a:t>1331.99</a:t>
                      </a:r>
                    </a:p>
                  </a:txBody>
                  <a:tcPr/>
                </a:tc>
                <a:tc>
                  <a:txBody>
                    <a:bodyPr/>
                    <a:lstStyle/>
                    <a:p>
                      <a:r>
                        <a:rPr lang="en-US" sz="2000" dirty="0"/>
                        <a:t>1144.31</a:t>
                      </a:r>
                    </a:p>
                  </a:txBody>
                  <a:tcPr/>
                </a:tc>
                <a:tc>
                  <a:txBody>
                    <a:bodyPr/>
                    <a:lstStyle/>
                    <a:p>
                      <a:r>
                        <a:rPr lang="en-US" sz="2000" dirty="0"/>
                        <a:t>16777</a:t>
                      </a:r>
                    </a:p>
                  </a:txBody>
                  <a:tcPr/>
                </a:tc>
                <a:tc>
                  <a:txBody>
                    <a:bodyPr/>
                    <a:lstStyle/>
                    <a:p>
                      <a:r>
                        <a:rPr lang="en-US" sz="2000" dirty="0"/>
                        <a:t>20269</a:t>
                      </a:r>
                    </a:p>
                  </a:txBody>
                  <a:tcPr/>
                </a:tc>
                <a:tc>
                  <a:txBody>
                    <a:bodyPr/>
                    <a:lstStyle/>
                    <a:p>
                      <a:r>
                        <a:rPr lang="en-US" sz="2000" dirty="0"/>
                        <a:t>89 %</a:t>
                      </a:r>
                    </a:p>
                  </a:txBody>
                  <a:tcPr/>
                </a:tc>
                <a:extLst>
                  <a:ext uri="{0D108BD9-81ED-4DB2-BD59-A6C34878D82A}">
                    <a16:rowId xmlns:a16="http://schemas.microsoft.com/office/drawing/2014/main" val="836800846"/>
                  </a:ext>
                </a:extLst>
              </a:tr>
              <a:tr h="1235545">
                <a:tc>
                  <a:txBody>
                    <a:bodyPr/>
                    <a:lstStyle/>
                    <a:p>
                      <a:r>
                        <a:rPr lang="en-US" sz="2000" dirty="0"/>
                        <a:t>Pavlova-</a:t>
                      </a:r>
                      <a:r>
                        <a:rPr lang="en-US" sz="2000" dirty="0" err="1"/>
                        <a:t>Pinguis</a:t>
                      </a:r>
                      <a:r>
                        <a:rPr lang="en-US" sz="2000" dirty="0"/>
                        <a:t>- RCC6260</a:t>
                      </a:r>
                    </a:p>
                  </a:txBody>
                  <a:tcPr/>
                </a:tc>
                <a:tc>
                  <a:txBody>
                    <a:bodyPr/>
                    <a:lstStyle/>
                    <a:p>
                      <a:r>
                        <a:rPr lang="en-US" sz="2000" dirty="0"/>
                        <a:t>58.45 %</a:t>
                      </a:r>
                    </a:p>
                  </a:txBody>
                  <a:tcPr/>
                </a:tc>
                <a:tc>
                  <a:txBody>
                    <a:bodyPr/>
                    <a:lstStyle/>
                    <a:p>
                      <a:r>
                        <a:rPr lang="en-US" sz="2000" dirty="0"/>
                        <a:t>35.35 %</a:t>
                      </a:r>
                    </a:p>
                  </a:txBody>
                  <a:tcPr/>
                </a:tc>
                <a:tc>
                  <a:txBody>
                    <a:bodyPr/>
                    <a:lstStyle/>
                    <a:p>
                      <a:r>
                        <a:rPr lang="en-US" sz="2000" dirty="0"/>
                        <a:t>546.21</a:t>
                      </a:r>
                    </a:p>
                  </a:txBody>
                  <a:tcPr/>
                </a:tc>
                <a:tc>
                  <a:txBody>
                    <a:bodyPr/>
                    <a:lstStyle/>
                    <a:p>
                      <a:r>
                        <a:rPr lang="en-US" sz="2000" dirty="0"/>
                        <a:t>188.71</a:t>
                      </a:r>
                    </a:p>
                  </a:txBody>
                  <a:tcPr/>
                </a:tc>
                <a:tc>
                  <a:txBody>
                    <a:bodyPr/>
                    <a:lstStyle/>
                    <a:p>
                      <a:r>
                        <a:rPr lang="en-US" sz="2000" dirty="0"/>
                        <a:t>40889</a:t>
                      </a:r>
                    </a:p>
                  </a:txBody>
                  <a:tcPr/>
                </a:tc>
                <a:tc>
                  <a:txBody>
                    <a:bodyPr/>
                    <a:lstStyle/>
                    <a:p>
                      <a:r>
                        <a:rPr lang="en-US" sz="2000" dirty="0"/>
                        <a:t>826141</a:t>
                      </a:r>
                    </a:p>
                  </a:txBody>
                  <a:tcPr/>
                </a:tc>
                <a:tc>
                  <a:txBody>
                    <a:bodyPr/>
                    <a:lstStyle/>
                    <a:p>
                      <a:r>
                        <a:rPr lang="en-US" sz="2000" dirty="0"/>
                        <a:t>50 %</a:t>
                      </a:r>
                    </a:p>
                  </a:txBody>
                  <a:tcPr/>
                </a:tc>
                <a:extLst>
                  <a:ext uri="{0D108BD9-81ED-4DB2-BD59-A6C34878D82A}">
                    <a16:rowId xmlns:a16="http://schemas.microsoft.com/office/drawing/2014/main" val="2094587904"/>
                  </a:ext>
                </a:extLst>
              </a:tr>
              <a:tr h="861137">
                <a:tc>
                  <a:txBody>
                    <a:bodyPr/>
                    <a:lstStyle/>
                    <a:p>
                      <a:r>
                        <a:rPr lang="en-US" sz="2000" dirty="0"/>
                        <a:t>Ochromonas-sp-RCC6673</a:t>
                      </a:r>
                    </a:p>
                  </a:txBody>
                  <a:tcPr/>
                </a:tc>
                <a:tc>
                  <a:txBody>
                    <a:bodyPr/>
                    <a:lstStyle/>
                    <a:p>
                      <a:r>
                        <a:rPr lang="en-US" sz="2000" dirty="0"/>
                        <a:t>49.08 %</a:t>
                      </a:r>
                    </a:p>
                  </a:txBody>
                  <a:tcPr/>
                </a:tc>
                <a:tc>
                  <a:txBody>
                    <a:bodyPr/>
                    <a:lstStyle/>
                    <a:p>
                      <a:r>
                        <a:rPr lang="en-US" sz="2000" dirty="0"/>
                        <a:t>48.59 %</a:t>
                      </a:r>
                    </a:p>
                  </a:txBody>
                  <a:tcPr/>
                </a:tc>
                <a:tc>
                  <a:txBody>
                    <a:bodyPr/>
                    <a:lstStyle/>
                    <a:p>
                      <a:r>
                        <a:rPr lang="en-US" sz="2000" dirty="0"/>
                        <a:t>1102.35</a:t>
                      </a:r>
                    </a:p>
                  </a:txBody>
                  <a:tcPr/>
                </a:tc>
                <a:tc>
                  <a:txBody>
                    <a:bodyPr/>
                    <a:lstStyle/>
                    <a:p>
                      <a:r>
                        <a:rPr lang="en-US" sz="2000" dirty="0"/>
                        <a:t>819.29</a:t>
                      </a:r>
                    </a:p>
                  </a:txBody>
                  <a:tcPr/>
                </a:tc>
                <a:tc>
                  <a:txBody>
                    <a:bodyPr/>
                    <a:lstStyle/>
                    <a:p>
                      <a:r>
                        <a:rPr lang="en-US" sz="2000" dirty="0"/>
                        <a:t>29161</a:t>
                      </a:r>
                    </a:p>
                  </a:txBody>
                  <a:tcPr/>
                </a:tc>
                <a:tc>
                  <a:txBody>
                    <a:bodyPr/>
                    <a:lstStyle/>
                    <a:p>
                      <a:r>
                        <a:rPr lang="en-US" sz="2000" dirty="0"/>
                        <a:t>43071</a:t>
                      </a:r>
                    </a:p>
                  </a:txBody>
                  <a:tcPr/>
                </a:tc>
                <a:tc>
                  <a:txBody>
                    <a:bodyPr/>
                    <a:lstStyle/>
                    <a:p>
                      <a:r>
                        <a:rPr lang="en-US" sz="2000" dirty="0"/>
                        <a:t>91 %</a:t>
                      </a:r>
                    </a:p>
                  </a:txBody>
                  <a:tcPr/>
                </a:tc>
                <a:extLst>
                  <a:ext uri="{0D108BD9-81ED-4DB2-BD59-A6C34878D82A}">
                    <a16:rowId xmlns:a16="http://schemas.microsoft.com/office/drawing/2014/main" val="3468980485"/>
                  </a:ext>
                </a:extLst>
              </a:tr>
              <a:tr h="861137">
                <a:tc>
                  <a:txBody>
                    <a:bodyPr/>
                    <a:lstStyle/>
                    <a:p>
                      <a:r>
                        <a:rPr lang="en-US" sz="2000" dirty="0"/>
                        <a:t>Chrysoxys-sp-RCC6677</a:t>
                      </a:r>
                    </a:p>
                  </a:txBody>
                  <a:tcPr/>
                </a:tc>
                <a:tc>
                  <a:txBody>
                    <a:bodyPr/>
                    <a:lstStyle/>
                    <a:p>
                      <a:r>
                        <a:rPr lang="en-US" sz="2000" dirty="0"/>
                        <a:t>51.33 %</a:t>
                      </a:r>
                    </a:p>
                  </a:txBody>
                  <a:tcPr/>
                </a:tc>
                <a:tc>
                  <a:txBody>
                    <a:bodyPr/>
                    <a:lstStyle/>
                    <a:p>
                      <a:r>
                        <a:rPr lang="en-US" sz="2000" dirty="0"/>
                        <a:t>51.12 %</a:t>
                      </a:r>
                    </a:p>
                  </a:txBody>
                  <a:tcPr/>
                </a:tc>
                <a:tc>
                  <a:txBody>
                    <a:bodyPr/>
                    <a:lstStyle/>
                    <a:p>
                      <a:r>
                        <a:rPr lang="en-US" sz="2000" dirty="0"/>
                        <a:t>1025.07</a:t>
                      </a:r>
                    </a:p>
                  </a:txBody>
                  <a:tcPr/>
                </a:tc>
                <a:tc>
                  <a:txBody>
                    <a:bodyPr/>
                    <a:lstStyle/>
                    <a:p>
                      <a:r>
                        <a:rPr lang="en-US" sz="2000" dirty="0"/>
                        <a:t>996.86</a:t>
                      </a:r>
                    </a:p>
                  </a:txBody>
                  <a:tcPr/>
                </a:tc>
                <a:tc>
                  <a:txBody>
                    <a:bodyPr/>
                    <a:lstStyle/>
                    <a:p>
                      <a:r>
                        <a:rPr lang="en-US" sz="2000" dirty="0"/>
                        <a:t>47124</a:t>
                      </a:r>
                    </a:p>
                  </a:txBody>
                  <a:tcPr/>
                </a:tc>
                <a:tc>
                  <a:txBody>
                    <a:bodyPr/>
                    <a:lstStyle/>
                    <a:p>
                      <a:r>
                        <a:rPr lang="en-US" sz="2000" dirty="0"/>
                        <a:t>46302</a:t>
                      </a:r>
                    </a:p>
                  </a:txBody>
                  <a:tcPr/>
                </a:tc>
                <a:tc>
                  <a:txBody>
                    <a:bodyPr/>
                    <a:lstStyle/>
                    <a:p>
                      <a:r>
                        <a:rPr lang="en-US" sz="2000" dirty="0"/>
                        <a:t>89 %</a:t>
                      </a:r>
                    </a:p>
                  </a:txBody>
                  <a:tcPr/>
                </a:tc>
                <a:extLst>
                  <a:ext uri="{0D108BD9-81ED-4DB2-BD59-A6C34878D82A}">
                    <a16:rowId xmlns:a16="http://schemas.microsoft.com/office/drawing/2014/main" val="1327482975"/>
                  </a:ext>
                </a:extLst>
              </a:tr>
            </a:tbl>
          </a:graphicData>
        </a:graphic>
      </p:graphicFrame>
      <p:pic>
        <p:nvPicPr>
          <p:cNvPr id="24" name="Picture 23" descr="Chart, pie chart&#10;&#10;Description automatically generated">
            <a:extLst>
              <a:ext uri="{FF2B5EF4-FFF2-40B4-BE49-F238E27FC236}">
                <a16:creationId xmlns:a16="http://schemas.microsoft.com/office/drawing/2014/main" id="{1B727034-7DB3-8EF5-3A35-DCE36BE7EA3B}"/>
              </a:ext>
            </a:extLst>
          </p:cNvPr>
          <p:cNvPicPr>
            <a:picLocks noChangeAspect="1"/>
          </p:cNvPicPr>
          <p:nvPr/>
        </p:nvPicPr>
        <p:blipFill rotWithShape="1">
          <a:blip r:embed="rId5">
            <a:extLst>
              <a:ext uri="{28A0092B-C50C-407E-A947-70E740481C1C}">
                <a14:useLocalDpi xmlns:a14="http://schemas.microsoft.com/office/drawing/2010/main" val="0"/>
              </a:ext>
            </a:extLst>
          </a:blip>
          <a:srcRect l="19374"/>
          <a:stretch/>
        </p:blipFill>
        <p:spPr>
          <a:xfrm>
            <a:off x="9434511" y="10852188"/>
            <a:ext cx="12434889" cy="6619216"/>
          </a:xfrm>
          <a:prstGeom prst="rect">
            <a:avLst/>
          </a:prstGeom>
        </p:spPr>
      </p:pic>
      <p:pic>
        <p:nvPicPr>
          <p:cNvPr id="16" name="Picture 15" descr="Chart, pie chart&#10;&#10;Description automatically generated">
            <a:extLst>
              <a:ext uri="{FF2B5EF4-FFF2-40B4-BE49-F238E27FC236}">
                <a16:creationId xmlns:a16="http://schemas.microsoft.com/office/drawing/2014/main" id="{1432A9AD-8C14-5EB2-347F-59841CE89F81}"/>
              </a:ext>
            </a:extLst>
          </p:cNvPr>
          <p:cNvPicPr>
            <a:picLocks noChangeAspect="1"/>
          </p:cNvPicPr>
          <p:nvPr/>
        </p:nvPicPr>
        <p:blipFill rotWithShape="1">
          <a:blip r:embed="rId6">
            <a:extLst>
              <a:ext uri="{28A0092B-C50C-407E-A947-70E740481C1C}">
                <a14:useLocalDpi xmlns:a14="http://schemas.microsoft.com/office/drawing/2010/main" val="0"/>
              </a:ext>
            </a:extLst>
          </a:blip>
          <a:srcRect t="10448"/>
          <a:stretch/>
        </p:blipFill>
        <p:spPr>
          <a:xfrm>
            <a:off x="76200" y="31588810"/>
            <a:ext cx="12640640" cy="8279960"/>
          </a:xfrm>
          <a:prstGeom prst="rect">
            <a:avLst/>
          </a:prstGeom>
        </p:spPr>
      </p:pic>
      <p:sp>
        <p:nvSpPr>
          <p:cNvPr id="2056" name="Text Box 380">
            <a:extLst>
              <a:ext uri="{FF2B5EF4-FFF2-40B4-BE49-F238E27FC236}">
                <a16:creationId xmlns:a16="http://schemas.microsoft.com/office/drawing/2014/main" id="{6E0A319A-1C0E-2C8E-A850-DC1DC489E4A1}"/>
              </a:ext>
            </a:extLst>
          </p:cNvPr>
          <p:cNvSpPr txBox="1">
            <a:spLocks noChangeArrowheads="1"/>
          </p:cNvSpPr>
          <p:nvPr/>
        </p:nvSpPr>
        <p:spPr bwMode="auto">
          <a:xfrm>
            <a:off x="14564170" y="8572383"/>
            <a:ext cx="11408569" cy="734938"/>
          </a:xfrm>
          <a:prstGeom prst="rect">
            <a:avLst/>
          </a:prstGeom>
          <a:gradFill flip="none" rotWithShape="1">
            <a:gsLst>
              <a:gs pos="7000">
                <a:srgbClr val="DDC991"/>
              </a:gs>
              <a:gs pos="100000">
                <a:srgbClr val="FFFFFF"/>
              </a:gs>
            </a:gsLst>
            <a:lin ang="16200000" scaled="1"/>
            <a:tileRect/>
          </a:gradFill>
          <a:ln>
            <a:noFill/>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5000" b="1" dirty="0">
                <a:latin typeface="Verdana" panose="020B0604030504040204" pitchFamily="34" charset="0"/>
                <a:cs typeface="Arial" panose="020B0604020202020204" pitchFamily="34" charset="0"/>
              </a:rPr>
              <a:t>RESULTS</a:t>
            </a:r>
            <a:endParaRPr lang="en-US" altLang="en-US" sz="5000" dirty="0"/>
          </a:p>
        </p:txBody>
      </p:sp>
      <p:pic>
        <p:nvPicPr>
          <p:cNvPr id="18" name="Picture 17" descr="Chart, bar chart&#10;&#10;Description automatically generated">
            <a:extLst>
              <a:ext uri="{FF2B5EF4-FFF2-40B4-BE49-F238E27FC236}">
                <a16:creationId xmlns:a16="http://schemas.microsoft.com/office/drawing/2014/main" id="{A9091ABF-266F-5A0F-9E31-2CC9B3ED4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69898" y="10828884"/>
            <a:ext cx="10546310" cy="7230516"/>
          </a:xfrm>
          <a:prstGeom prst="rect">
            <a:avLst/>
          </a:prstGeom>
        </p:spPr>
      </p:pic>
      <p:sp>
        <p:nvSpPr>
          <p:cNvPr id="59" name="AutoShape 387">
            <a:extLst>
              <a:ext uri="{FF2B5EF4-FFF2-40B4-BE49-F238E27FC236}">
                <a16:creationId xmlns:a16="http://schemas.microsoft.com/office/drawing/2014/main" id="{C0D5E37B-3829-3987-55CC-C6C5B6FDC35E}"/>
              </a:ext>
            </a:extLst>
          </p:cNvPr>
          <p:cNvSpPr>
            <a:spLocks noChangeArrowheads="1"/>
          </p:cNvSpPr>
          <p:nvPr/>
        </p:nvSpPr>
        <p:spPr bwMode="auto">
          <a:xfrm rot="16200000">
            <a:off x="11620500" y="17335500"/>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dirty="0"/>
          </a:p>
        </p:txBody>
      </p:sp>
      <p:sp>
        <p:nvSpPr>
          <p:cNvPr id="27" name="TextBox 26">
            <a:extLst>
              <a:ext uri="{FF2B5EF4-FFF2-40B4-BE49-F238E27FC236}">
                <a16:creationId xmlns:a16="http://schemas.microsoft.com/office/drawing/2014/main" id="{6045A10A-EEBB-61E1-B13C-6227507A6C91}"/>
              </a:ext>
            </a:extLst>
          </p:cNvPr>
          <p:cNvSpPr txBox="1"/>
          <p:nvPr/>
        </p:nvSpPr>
        <p:spPr>
          <a:xfrm>
            <a:off x="27933445" y="18378750"/>
            <a:ext cx="4382762" cy="3170099"/>
          </a:xfrm>
          <a:prstGeom prst="rect">
            <a:avLst/>
          </a:prstGeom>
          <a:noFill/>
        </p:spPr>
        <p:txBody>
          <a:bodyPr wrap="square" rtlCol="0">
            <a:spAutoFit/>
          </a:bodyPr>
          <a:lstStyle/>
          <a:p>
            <a:r>
              <a:rPr lang="en-US" sz="4000" dirty="0"/>
              <a:t>Fig. 1. Top Species Hits and corresponding E-values for Chrysoxys</a:t>
            </a:r>
          </a:p>
        </p:txBody>
      </p:sp>
      <p:sp>
        <p:nvSpPr>
          <p:cNvPr id="61" name="TextBox 60">
            <a:extLst>
              <a:ext uri="{FF2B5EF4-FFF2-40B4-BE49-F238E27FC236}">
                <a16:creationId xmlns:a16="http://schemas.microsoft.com/office/drawing/2014/main" id="{1FB1A1D8-C0A3-A09F-B513-52974E400A91}"/>
              </a:ext>
            </a:extLst>
          </p:cNvPr>
          <p:cNvSpPr txBox="1"/>
          <p:nvPr/>
        </p:nvSpPr>
        <p:spPr>
          <a:xfrm>
            <a:off x="13031143" y="17682441"/>
            <a:ext cx="4382762" cy="1077218"/>
          </a:xfrm>
          <a:prstGeom prst="rect">
            <a:avLst/>
          </a:prstGeom>
          <a:noFill/>
        </p:spPr>
        <p:txBody>
          <a:bodyPr wrap="square" rtlCol="0">
            <a:spAutoFit/>
          </a:bodyPr>
          <a:lstStyle/>
          <a:p>
            <a:r>
              <a:rPr lang="en-US" sz="3200" dirty="0"/>
              <a:t>Fig. 2. BlastKoala results for Chrysoxys </a:t>
            </a:r>
          </a:p>
        </p:txBody>
      </p:sp>
      <p:sp>
        <p:nvSpPr>
          <p:cNvPr id="62" name="TextBox 61">
            <a:extLst>
              <a:ext uri="{FF2B5EF4-FFF2-40B4-BE49-F238E27FC236}">
                <a16:creationId xmlns:a16="http://schemas.microsoft.com/office/drawing/2014/main" id="{69743FB2-ADA7-966B-A2BF-52D42F0B6EDF}"/>
              </a:ext>
            </a:extLst>
          </p:cNvPr>
          <p:cNvSpPr txBox="1"/>
          <p:nvPr/>
        </p:nvSpPr>
        <p:spPr>
          <a:xfrm>
            <a:off x="27110099" y="29780597"/>
            <a:ext cx="5557809" cy="1938992"/>
          </a:xfrm>
          <a:prstGeom prst="rect">
            <a:avLst/>
          </a:prstGeom>
          <a:noFill/>
        </p:spPr>
        <p:txBody>
          <a:bodyPr wrap="square" rtlCol="0">
            <a:spAutoFit/>
          </a:bodyPr>
          <a:lstStyle/>
          <a:p>
            <a:r>
              <a:rPr lang="en-US" sz="4000" dirty="0"/>
              <a:t>Fig. 4. Table for BUSCO and Assembly analysis for the 5 different species  </a:t>
            </a:r>
          </a:p>
        </p:txBody>
      </p:sp>
      <p:sp>
        <p:nvSpPr>
          <p:cNvPr id="63" name="AutoShape 388">
            <a:extLst>
              <a:ext uri="{FF2B5EF4-FFF2-40B4-BE49-F238E27FC236}">
                <a16:creationId xmlns:a16="http://schemas.microsoft.com/office/drawing/2014/main" id="{96203979-DCFC-4C25-6FBA-F5470E38310D}"/>
              </a:ext>
            </a:extLst>
          </p:cNvPr>
          <p:cNvSpPr>
            <a:spLocks noChangeArrowheads="1"/>
          </p:cNvSpPr>
          <p:nvPr/>
        </p:nvSpPr>
        <p:spPr bwMode="auto">
          <a:xfrm rot="5400000">
            <a:off x="25344089" y="30039534"/>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65" name="TextBox 64">
            <a:extLst>
              <a:ext uri="{FF2B5EF4-FFF2-40B4-BE49-F238E27FC236}">
                <a16:creationId xmlns:a16="http://schemas.microsoft.com/office/drawing/2014/main" id="{D9EF4D6C-3636-10B5-8E9C-8090BF95CB4C}"/>
              </a:ext>
            </a:extLst>
          </p:cNvPr>
          <p:cNvSpPr txBox="1"/>
          <p:nvPr/>
        </p:nvSpPr>
        <p:spPr>
          <a:xfrm>
            <a:off x="29215321" y="23002913"/>
            <a:ext cx="2863161" cy="3170099"/>
          </a:xfrm>
          <a:prstGeom prst="rect">
            <a:avLst/>
          </a:prstGeom>
          <a:noFill/>
        </p:spPr>
        <p:txBody>
          <a:bodyPr wrap="square" rtlCol="0">
            <a:spAutoFit/>
          </a:bodyPr>
          <a:lstStyle/>
          <a:p>
            <a:r>
              <a:rPr lang="en-US" sz="4000" dirty="0"/>
              <a:t>Fig. 3. Phylogenetic Tree for all Ochrophyte species </a:t>
            </a:r>
          </a:p>
        </p:txBody>
      </p:sp>
      <p:pic>
        <p:nvPicPr>
          <p:cNvPr id="2081" name="Picture 33" descr="Genentech – Logos Download">
            <a:extLst>
              <a:ext uri="{FF2B5EF4-FFF2-40B4-BE49-F238E27FC236}">
                <a16:creationId xmlns:a16="http://schemas.microsoft.com/office/drawing/2014/main" id="{53552016-C825-8F84-9E1B-57A076B693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211" y="2457304"/>
            <a:ext cx="5307574" cy="18172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C50F9003-C356-B86A-DA21-4E3186CB7393}"/>
              </a:ext>
            </a:extLst>
          </p:cNvPr>
          <p:cNvSpPr txBox="1"/>
          <p:nvPr/>
        </p:nvSpPr>
        <p:spPr>
          <a:xfrm>
            <a:off x="8216531" y="31710852"/>
            <a:ext cx="4661269" cy="1077218"/>
          </a:xfrm>
          <a:prstGeom prst="rect">
            <a:avLst/>
          </a:prstGeom>
          <a:noFill/>
        </p:spPr>
        <p:txBody>
          <a:bodyPr wrap="square" rtlCol="0">
            <a:spAutoFit/>
          </a:bodyPr>
          <a:lstStyle/>
          <a:p>
            <a:r>
              <a:rPr lang="en-US" sz="3200" dirty="0"/>
              <a:t>Fig. 4. Top Blastx Hits for Chrysoxys</a:t>
            </a:r>
          </a:p>
        </p:txBody>
      </p:sp>
      <p:sp>
        <p:nvSpPr>
          <p:cNvPr id="68" name="AutoShape 388">
            <a:extLst>
              <a:ext uri="{FF2B5EF4-FFF2-40B4-BE49-F238E27FC236}">
                <a16:creationId xmlns:a16="http://schemas.microsoft.com/office/drawing/2014/main" id="{CF31B9EE-C5D8-3B70-3CD5-7A4802C2C3A7}"/>
              </a:ext>
            </a:extLst>
          </p:cNvPr>
          <p:cNvSpPr>
            <a:spLocks noChangeArrowheads="1"/>
          </p:cNvSpPr>
          <p:nvPr/>
        </p:nvSpPr>
        <p:spPr bwMode="auto">
          <a:xfrm rot="5400000">
            <a:off x="6754258" y="31805282"/>
            <a:ext cx="1257300" cy="1257300"/>
          </a:xfrm>
          <a:prstGeom prst="rightArrow">
            <a:avLst>
              <a:gd name="adj1" fmla="val 44130"/>
              <a:gd name="adj2" fmla="val 55398"/>
            </a:avLst>
          </a:prstGeom>
          <a:gradFill rotWithShape="0">
            <a:gsLst>
              <a:gs pos="0">
                <a:srgbClr val="055D44"/>
              </a:gs>
              <a:gs pos="100000">
                <a:srgbClr val="03392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9" name="TextBox 28">
            <a:extLst>
              <a:ext uri="{FF2B5EF4-FFF2-40B4-BE49-F238E27FC236}">
                <a16:creationId xmlns:a16="http://schemas.microsoft.com/office/drawing/2014/main" id="{77A4286B-3BC7-E7C3-C7D1-E04FDCCCCE1E}"/>
              </a:ext>
            </a:extLst>
          </p:cNvPr>
          <p:cNvSpPr txBox="1"/>
          <p:nvPr/>
        </p:nvSpPr>
        <p:spPr>
          <a:xfrm>
            <a:off x="10161002" y="40995600"/>
            <a:ext cx="12640640" cy="2554545"/>
          </a:xfrm>
          <a:prstGeom prst="rect">
            <a:avLst/>
          </a:prstGeom>
          <a:noFill/>
        </p:spPr>
        <p:txBody>
          <a:bodyPr wrap="square" rtlCol="0">
            <a:spAutoFit/>
          </a:bodyPr>
          <a:lstStyle/>
          <a:p>
            <a:r>
              <a:rPr lang="en-US" sz="4000" dirty="0"/>
              <a:t>From our research, we have concluded the 5 species we have discovered are not apart of the previous known Ochrophyte Multigene Tree. Further analysis is required to determine species characteristics.</a:t>
            </a:r>
          </a:p>
        </p:txBody>
      </p:sp>
      <p:sp>
        <p:nvSpPr>
          <p:cNvPr id="70" name="TextBox 69">
            <a:extLst>
              <a:ext uri="{FF2B5EF4-FFF2-40B4-BE49-F238E27FC236}">
                <a16:creationId xmlns:a16="http://schemas.microsoft.com/office/drawing/2014/main" id="{51B3CF7B-038B-4A16-0FFE-4BD0E517246A}"/>
              </a:ext>
            </a:extLst>
          </p:cNvPr>
          <p:cNvSpPr txBox="1"/>
          <p:nvPr/>
        </p:nvSpPr>
        <p:spPr>
          <a:xfrm>
            <a:off x="23205418" y="40843200"/>
            <a:ext cx="9284108" cy="3693319"/>
          </a:xfrm>
          <a:prstGeom prst="rect">
            <a:avLst/>
          </a:prstGeom>
          <a:noFill/>
        </p:spPr>
        <p:txBody>
          <a:bodyPr wrap="square" rtlCol="0">
            <a:spAutoFit/>
          </a:bodyPr>
          <a:lstStyle/>
          <a:p>
            <a:r>
              <a:rPr lang="en-US" sz="1800" dirty="0" err="1">
                <a:effectLst/>
              </a:rPr>
              <a:t>Babraham</a:t>
            </a:r>
            <a:r>
              <a:rPr lang="en-US" sz="1800" dirty="0">
                <a:effectLst/>
              </a:rPr>
              <a:t> Bioinformatics - FastQC a quality control tool for high throughput sequence data. (n.d.). Retrieved August 7, 2022, from </a:t>
            </a:r>
            <a:r>
              <a:rPr lang="en-US" sz="1800" dirty="0">
                <a:effectLst/>
                <a:hlinkClick r:id="rId9"/>
              </a:rPr>
              <a:t>https://www.bioinformatics.babraham.ac.uk/projects/fastqc/</a:t>
            </a:r>
            <a:endParaRPr lang="en-US" sz="1800" dirty="0">
              <a:effectLst/>
            </a:endParaRPr>
          </a:p>
          <a:p>
            <a:r>
              <a:rPr lang="en-US" sz="1800" i="1" dirty="0">
                <a:effectLst/>
              </a:rPr>
              <a:t>Ochrophyta</a:t>
            </a:r>
            <a:r>
              <a:rPr lang="en-US" sz="1800" dirty="0">
                <a:effectLst/>
              </a:rPr>
              <a:t>. Ochrophyta - an overview | ScienceDirect Topics. (n.d.). Retrieved August 7, 2022, from https://www.sciencedirect.com/topics/agricultural-and-biological-sciences/ochrophyta </a:t>
            </a:r>
          </a:p>
          <a:p>
            <a:r>
              <a:rPr lang="en-US" sz="1800" i="1" dirty="0">
                <a:effectLst/>
              </a:rPr>
              <a:t>Multiple alignment program for amino acid or nucleotide sequences</a:t>
            </a:r>
            <a:r>
              <a:rPr lang="en-US" sz="1800" dirty="0">
                <a:effectLst/>
              </a:rPr>
              <a:t>. MAFFT. (n.d.). Retrieved August 7, 2022, from https://mafft.cbrc.jp/alignment/software/ </a:t>
            </a:r>
          </a:p>
          <a:p>
            <a:r>
              <a:rPr lang="en-US" sz="1800" dirty="0" err="1">
                <a:effectLst/>
              </a:rPr>
              <a:t>Letunic</a:t>
            </a:r>
            <a:r>
              <a:rPr lang="en-US" sz="1800" dirty="0">
                <a:effectLst/>
              </a:rPr>
              <a:t>, I. (n.d.). </a:t>
            </a:r>
            <a:r>
              <a:rPr lang="en-US" sz="1800" i="1" dirty="0">
                <a:effectLst/>
              </a:rPr>
              <a:t>Welcome to </a:t>
            </a:r>
            <a:r>
              <a:rPr lang="en-US" sz="1800" i="1" dirty="0" err="1">
                <a:effectLst/>
              </a:rPr>
              <a:t>iTOL</a:t>
            </a:r>
            <a:r>
              <a:rPr lang="en-US" sz="1800" i="1" dirty="0">
                <a:effectLst/>
              </a:rPr>
              <a:t> V6</a:t>
            </a:r>
            <a:r>
              <a:rPr lang="en-US" sz="1800" dirty="0">
                <a:effectLst/>
              </a:rPr>
              <a:t>. </a:t>
            </a:r>
            <a:r>
              <a:rPr lang="en-US" sz="1800" dirty="0" err="1">
                <a:effectLst/>
              </a:rPr>
              <a:t>iTOL</a:t>
            </a:r>
            <a:r>
              <a:rPr lang="en-US" sz="1800" dirty="0">
                <a:effectLst/>
              </a:rPr>
              <a:t>. Retrieved August 7, 2022, from https://itol.embl.de/ </a:t>
            </a:r>
          </a:p>
          <a:p>
            <a:r>
              <a:rPr lang="en-US" sz="1800" dirty="0">
                <a:effectLst/>
              </a:rPr>
              <a:t>N;, F. T. M. A. C. (n.d.). </a:t>
            </a:r>
            <a:r>
              <a:rPr lang="en-US" sz="1800" i="1" dirty="0">
                <a:effectLst/>
              </a:rPr>
              <a:t>Exploring pavlova </a:t>
            </a:r>
            <a:r>
              <a:rPr lang="en-US" sz="1800" i="1" dirty="0" err="1">
                <a:effectLst/>
              </a:rPr>
              <a:t>pinguis</a:t>
            </a:r>
            <a:r>
              <a:rPr lang="en-US" sz="1800" i="1" dirty="0">
                <a:effectLst/>
              </a:rPr>
              <a:t> chemical diversity: A potentially novel source of high value compounds</a:t>
            </a:r>
            <a:r>
              <a:rPr lang="en-US" sz="1800" dirty="0">
                <a:effectLst/>
              </a:rPr>
              <a:t>. Scientific reports. Retrieved August 7, 2022, from https://pubmed.ncbi.nlm.nih.gov/31941962/ </a:t>
            </a:r>
          </a:p>
          <a:p>
            <a:endParaRPr lang="en-US" sz="1800" dirty="0">
              <a:effectLst/>
            </a:endParaRPr>
          </a:p>
          <a:p>
            <a:r>
              <a:rPr lang="en-US" sz="1800" dirty="0">
                <a:effectLst/>
              </a:rPr>
              <a:t> </a:t>
            </a:r>
          </a:p>
          <a:p>
            <a:endParaRPr lang="en-US" sz="1800" dirty="0"/>
          </a:p>
        </p:txBody>
      </p:sp>
      <p:sp>
        <p:nvSpPr>
          <p:cNvPr id="30" name="TextBox 29">
            <a:extLst>
              <a:ext uri="{FF2B5EF4-FFF2-40B4-BE49-F238E27FC236}">
                <a16:creationId xmlns:a16="http://schemas.microsoft.com/office/drawing/2014/main" id="{B99558E4-F248-EB9E-9D59-B392744F15AD}"/>
              </a:ext>
            </a:extLst>
          </p:cNvPr>
          <p:cNvSpPr txBox="1"/>
          <p:nvPr/>
        </p:nvSpPr>
        <p:spPr>
          <a:xfrm>
            <a:off x="354113" y="41148000"/>
            <a:ext cx="9080398" cy="2308324"/>
          </a:xfrm>
          <a:prstGeom prst="rect">
            <a:avLst/>
          </a:prstGeom>
          <a:noFill/>
        </p:spPr>
        <p:txBody>
          <a:bodyPr wrap="square" rtlCol="0">
            <a:spAutoFit/>
          </a:bodyPr>
          <a:lstStyle/>
          <a:p>
            <a:r>
              <a:rPr lang="en-US" dirty="0"/>
              <a:t>Special Thanks to Dr. Xiaoyu Zhang for all of his help on this project and mentoring me during this process. I look forward to working with him in the future. Thank you to the Summer Scholars program for allowing me the opportunity to do research. And thank you to Genentech for sponsoring me on this journey and allowing me to accomplish this research. I’m eternally grateful.</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4B670D8F2F3A40A47849793EC7BEFB" ma:contentTypeVersion="0" ma:contentTypeDescription="Create a new document." ma:contentTypeScope="" ma:versionID="3f832303c21a4970b424fbe3e03cfb42">
  <xsd:schema xmlns:xsd="http://www.w3.org/2001/XMLSchema" xmlns:xs="http://www.w3.org/2001/XMLSchema" xmlns:p="http://schemas.microsoft.com/office/2006/metadata/properties" targetNamespace="http://schemas.microsoft.com/office/2006/metadata/properties" ma:root="true" ma:fieldsID="e3d8ded0df15977d4bcab6c5e11e142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47DE7F-EE8D-4F6B-A5AF-23DDAD5828DB}">
  <ds:schemaRefs>
    <ds:schemaRef ds:uri="http://schemas.microsoft.com/sharepoint/v3/contenttype/forms"/>
  </ds:schemaRefs>
</ds:datastoreItem>
</file>

<file path=customXml/itemProps2.xml><?xml version="1.0" encoding="utf-8"?>
<ds:datastoreItem xmlns:ds="http://schemas.openxmlformats.org/officeDocument/2006/customXml" ds:itemID="{927E9FF6-7EF1-4A97-8A5F-BDF127D99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DF53D5-3EFC-420B-BEB4-34A89D2A54B4}">
  <ds:schemaRef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6075</TotalTime>
  <Words>682</Words>
  <Application>Microsoft Office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Rehabilitation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Media Center</dc:creator>
  <cp:lastModifiedBy>Tyler Desharnais</cp:lastModifiedBy>
  <cp:revision>241</cp:revision>
  <cp:lastPrinted>2002-06-11T17:20:51Z</cp:lastPrinted>
  <dcterms:created xsi:type="dcterms:W3CDTF">2002-03-14T12:44:23Z</dcterms:created>
  <dcterms:modified xsi:type="dcterms:W3CDTF">2022-08-08T04:55:41Z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0x0101008E4B670D8F2F3A40A47849793EC7BEFB</vt:lpwstr>
  </property>
</Properties>
</file>