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22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36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44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6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2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7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85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0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2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C42C-5CC4-40A3-A4CA-FF14AF32371C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BC8C-C16D-407F-8DF1-C8363C5DF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4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FLOPS" TargetMode="External"/><Relationship Id="rId2" Type="http://schemas.openxmlformats.org/officeDocument/2006/relationships/hyperlink" Target="https://ja.wikipedia.org/wiki/OpenGL_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5998"/>
            <a:ext cx="6499994" cy="633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07504" y="11208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環境センサ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572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0" y="5760"/>
            <a:ext cx="8729254" cy="612659"/>
          </a:xfrm>
        </p:spPr>
        <p:txBody>
          <a:bodyPr>
            <a:normAutofit/>
          </a:bodyPr>
          <a:lstStyle/>
          <a:p>
            <a:pPr marL="0" indent="0" algn="l"/>
            <a:r>
              <a:rPr lang="ja-JP" altLang="en-US" sz="2400" b="1" dirty="0" smtClean="0"/>
              <a:t>・</a:t>
            </a:r>
            <a:r>
              <a:rPr lang="ja-JP" altLang="en-US" sz="2400" b="1" dirty="0" smtClean="0">
                <a:latin typeface="+mn-ea"/>
              </a:rPr>
              <a:t>ドライブレコーダー処理流れ（連携機能）</a:t>
            </a:r>
            <a:endParaRPr lang="en-US" altLang="ja-JP" sz="2400" b="1" dirty="0"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878471" cy="56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4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0" y="5760"/>
            <a:ext cx="8729254" cy="612659"/>
          </a:xfrm>
        </p:spPr>
        <p:txBody>
          <a:bodyPr>
            <a:normAutofit/>
          </a:bodyPr>
          <a:lstStyle/>
          <a:p>
            <a:pPr marL="0" indent="0" algn="l"/>
            <a:r>
              <a:rPr lang="ja-JP" altLang="en-US" sz="2400" b="1" dirty="0" smtClean="0"/>
              <a:t>・</a:t>
            </a:r>
            <a:r>
              <a:rPr lang="ja-JP" altLang="en-US" sz="2400" b="1" dirty="0" smtClean="0">
                <a:latin typeface="+mn-ea"/>
              </a:rPr>
              <a:t>ドライブレコーダー処理流れ（運転支援）</a:t>
            </a:r>
            <a:endParaRPr lang="en-US" altLang="ja-JP" sz="2400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8" y="1196752"/>
            <a:ext cx="8945179" cy="300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3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5760"/>
            <a:ext cx="8729254" cy="612659"/>
          </a:xfrm>
        </p:spPr>
        <p:txBody>
          <a:bodyPr>
            <a:normAutofit/>
          </a:bodyPr>
          <a:lstStyle/>
          <a:p>
            <a:pPr marL="0" indent="0" algn="l"/>
            <a:r>
              <a:rPr lang="ja-JP" altLang="en-US" sz="2400" b="1" dirty="0" smtClean="0"/>
              <a:t>・</a:t>
            </a:r>
            <a:r>
              <a:rPr lang="ja-JP" altLang="en-US" sz="2400" b="1" dirty="0" smtClean="0">
                <a:latin typeface="+mn-ea"/>
              </a:rPr>
              <a:t>ドライブレコーダーシステム構成（想定）</a:t>
            </a:r>
            <a:endParaRPr lang="en-US" altLang="ja-JP" sz="2400" b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70167"/>
            <a:ext cx="8999984" cy="607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1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32244"/>
              </p:ext>
            </p:extLst>
          </p:nvPr>
        </p:nvGraphicFramePr>
        <p:xfrm>
          <a:off x="107504" y="116632"/>
          <a:ext cx="8856984" cy="55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56084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Raspberry</a:t>
                      </a:r>
                      <a:r>
                        <a:rPr kumimoji="1" lang="en-US" altLang="ja-JP" baseline="0" dirty="0" smtClean="0"/>
                        <a:t> Pi 3 Model B</a:t>
                      </a:r>
                      <a:r>
                        <a:rPr kumimoji="1" lang="ja-JP" altLang="en-US" baseline="0" dirty="0" smtClean="0"/>
                        <a:t>のハードウェア仕様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SoC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Broadcom BCM2837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チップセット、動作周波数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GHz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64</a:t>
                      </a:r>
                      <a:r>
                        <a:rPr kumimoji="1" lang="ja-JP" altLang="en-US" dirty="0" smtClean="0"/>
                        <a:t>ビットクワッドコア</a:t>
                      </a:r>
                      <a:r>
                        <a:rPr kumimoji="1" lang="en-US" altLang="ja-JP" dirty="0" smtClean="0"/>
                        <a:t>ARM Cortex-A53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デュアルコア</a:t>
                      </a:r>
                      <a:r>
                        <a:rPr kumimoji="1" lang="en-US" altLang="ja-JP" dirty="0" err="1" smtClean="0"/>
                        <a:t>VideoCore</a:t>
                      </a:r>
                      <a:r>
                        <a:rPr kumimoji="1" lang="en-US" altLang="ja-JP" dirty="0" smtClean="0"/>
                        <a:t> IV®</a:t>
                      </a:r>
                      <a:r>
                        <a:rPr kumimoji="1" lang="ja-JP" altLang="en-US" dirty="0" smtClean="0"/>
                        <a:t>マルチメディアプロセッサ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MPEG-2, VC-1, 1080p30 H.264/MPEG-4 AVC High Profile 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ハードウェアデコーダ・エンコーダ</a:t>
                      </a:r>
                      <a:endParaRPr kumimoji="1" lang="en-US" altLang="ja-JP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de-DE" altLang="ja-JP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OpenGL ES"/>
                        </a:rPr>
                        <a:t>OpenGL ES</a:t>
                      </a:r>
                      <a:r>
                        <a:rPr kumimoji="1" lang="de-DE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2.0 (24 G</a:t>
                      </a:r>
                      <a:r>
                        <a:rPr kumimoji="1" lang="de-DE" altLang="ja-JP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FLOPS"/>
                        </a:rPr>
                        <a:t>FLOPS</a:t>
                      </a:r>
                      <a:r>
                        <a:rPr kumimoji="1" lang="de-DE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サポート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Memory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GB LPDDR2</a:t>
                      </a:r>
                      <a:r>
                        <a:rPr kumimoji="1" lang="ja-JP" altLang="en-US" dirty="0" smtClean="0"/>
                        <a:t>メモリ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Interface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•2.5 A</a:t>
                      </a:r>
                      <a:r>
                        <a:rPr kumimoji="1" lang="ja-JP" altLang="en-US" dirty="0" smtClean="0"/>
                        <a:t>電源用</a:t>
                      </a:r>
                      <a:r>
                        <a:rPr kumimoji="1" lang="en-US" altLang="ja-JP" dirty="0" err="1" smtClean="0"/>
                        <a:t>microUSB</a:t>
                      </a:r>
                      <a:r>
                        <a:rPr kumimoji="1" lang="ja-JP" altLang="en-US" dirty="0" smtClean="0"/>
                        <a:t>コネクタ</a:t>
                      </a:r>
                    </a:p>
                    <a:p>
                      <a:r>
                        <a:rPr kumimoji="1" lang="en-US" altLang="ja-JP" dirty="0" smtClean="0"/>
                        <a:t>•10/100</a:t>
                      </a:r>
                      <a:r>
                        <a:rPr kumimoji="1" lang="ja-JP" altLang="en-US" dirty="0" smtClean="0"/>
                        <a:t>イーサネットポート </a:t>
                      </a:r>
                      <a:r>
                        <a:rPr kumimoji="1" lang="en-US" altLang="ja-JP" dirty="0" smtClean="0"/>
                        <a:t>x 1</a:t>
                      </a:r>
                    </a:p>
                    <a:p>
                      <a:r>
                        <a:rPr kumimoji="1" lang="en-US" altLang="ja-JP" dirty="0" smtClean="0"/>
                        <a:t>•HDMI</a:t>
                      </a:r>
                      <a:r>
                        <a:rPr kumimoji="1" lang="ja-JP" altLang="en-US" dirty="0" smtClean="0"/>
                        <a:t>ビデオ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オーディオコネクタ </a:t>
                      </a:r>
                      <a:r>
                        <a:rPr kumimoji="1" lang="en-US" altLang="ja-JP" dirty="0" smtClean="0"/>
                        <a:t>x 1</a:t>
                      </a:r>
                    </a:p>
                    <a:p>
                      <a:r>
                        <a:rPr kumimoji="1" lang="en-US" altLang="ja-JP" dirty="0" smtClean="0"/>
                        <a:t>•RCA</a:t>
                      </a:r>
                      <a:r>
                        <a:rPr kumimoji="1" lang="ja-JP" altLang="en-US" dirty="0" smtClean="0"/>
                        <a:t>ビデオ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オーディオコネクタ </a:t>
                      </a:r>
                      <a:r>
                        <a:rPr kumimoji="1" lang="en-US" altLang="ja-JP" dirty="0" smtClean="0"/>
                        <a:t>x 1</a:t>
                      </a:r>
                    </a:p>
                    <a:p>
                      <a:r>
                        <a:rPr kumimoji="1" lang="en-US" altLang="ja-JP" dirty="0" smtClean="0"/>
                        <a:t>•CSI</a:t>
                      </a:r>
                      <a:r>
                        <a:rPr kumimoji="1" lang="ja-JP" altLang="en-US" dirty="0" smtClean="0"/>
                        <a:t>カメラコネクタ </a:t>
                      </a:r>
                      <a:r>
                        <a:rPr kumimoji="1" lang="en-US" altLang="ja-JP" dirty="0" smtClean="0"/>
                        <a:t>x 1</a:t>
                      </a:r>
                    </a:p>
                    <a:p>
                      <a:r>
                        <a:rPr kumimoji="1" lang="en-US" altLang="ja-JP" dirty="0" smtClean="0"/>
                        <a:t>•USB 2.0</a:t>
                      </a:r>
                      <a:r>
                        <a:rPr kumimoji="1" lang="ja-JP" altLang="en-US" dirty="0" smtClean="0"/>
                        <a:t>ポート </a:t>
                      </a:r>
                      <a:r>
                        <a:rPr kumimoji="1" lang="en-US" altLang="ja-JP" dirty="0" smtClean="0"/>
                        <a:t>x 4</a:t>
                      </a:r>
                    </a:p>
                    <a:p>
                      <a:r>
                        <a:rPr kumimoji="1" lang="en-US" altLang="ja-JP" dirty="0" smtClean="0"/>
                        <a:t>•GPIO</a:t>
                      </a:r>
                      <a:r>
                        <a:rPr kumimoji="1" lang="ja-JP" altLang="en-US" dirty="0" smtClean="0"/>
                        <a:t>ピン </a:t>
                      </a:r>
                      <a:r>
                        <a:rPr kumimoji="1" lang="en-US" altLang="ja-JP" dirty="0" smtClean="0"/>
                        <a:t>x 40</a:t>
                      </a:r>
                    </a:p>
                    <a:p>
                      <a:r>
                        <a:rPr kumimoji="1" lang="en-US" altLang="ja-JP" dirty="0" smtClean="0"/>
                        <a:t>•</a:t>
                      </a:r>
                      <a:r>
                        <a:rPr kumimoji="1" lang="ja-JP" altLang="en-US" dirty="0" smtClean="0"/>
                        <a:t>チップアンテナ</a:t>
                      </a:r>
                    </a:p>
                    <a:p>
                      <a:r>
                        <a:rPr kumimoji="1" lang="en-US" altLang="ja-JP" dirty="0" smtClean="0"/>
                        <a:t>•DSI</a:t>
                      </a:r>
                      <a:r>
                        <a:rPr kumimoji="1" lang="ja-JP" altLang="en-US" dirty="0" smtClean="0"/>
                        <a:t>ディスプレイコネクタ</a:t>
                      </a:r>
                    </a:p>
                    <a:p>
                      <a:r>
                        <a:rPr kumimoji="1" lang="en-US" altLang="ja-JP" dirty="0" smtClean="0"/>
                        <a:t>•microSD</a:t>
                      </a:r>
                      <a:r>
                        <a:rPr kumimoji="1" lang="ja-JP" altLang="en-US" dirty="0" smtClean="0"/>
                        <a:t>カードスロット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5733256"/>
            <a:ext cx="9036496" cy="11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>
                <a:latin typeface="+mn-ea"/>
              </a:rPr>
              <a:t>H.264</a:t>
            </a:r>
            <a:r>
              <a:rPr lang="ja-JP" altLang="en-US" sz="1800" dirty="0" smtClean="0">
                <a:latin typeface="+mn-ea"/>
              </a:rPr>
              <a:t>のハードウェアエンコード</a:t>
            </a:r>
            <a:r>
              <a:rPr lang="en-US" altLang="ja-JP" sz="1800" dirty="0" smtClean="0">
                <a:latin typeface="+mn-ea"/>
              </a:rPr>
              <a:t>/</a:t>
            </a:r>
            <a:r>
              <a:rPr lang="ja-JP" altLang="en-US" sz="1800" dirty="0" smtClean="0">
                <a:latin typeface="+mn-ea"/>
              </a:rPr>
              <a:t>デコードの機能がある、しかも無料で使用できる。サポートする</a:t>
            </a:r>
            <a:r>
              <a:rPr lang="en-US" altLang="ja-JP" sz="1800" dirty="0" smtClean="0">
                <a:latin typeface="+mn-ea"/>
              </a:rPr>
              <a:t>OSS</a:t>
            </a:r>
            <a:r>
              <a:rPr lang="ja-JP" altLang="en-US" sz="1800" dirty="0" smtClean="0">
                <a:latin typeface="+mn-ea"/>
              </a:rPr>
              <a:t>ライブラリ</a:t>
            </a:r>
            <a:r>
              <a:rPr lang="en-US" altLang="ja-JP" sz="1800" dirty="0" smtClean="0">
                <a:latin typeface="+mn-ea"/>
              </a:rPr>
              <a:t>(</a:t>
            </a:r>
            <a:r>
              <a:rPr lang="en-US" altLang="ja-JP" sz="1800" dirty="0" err="1" smtClean="0">
                <a:latin typeface="+mn-ea"/>
              </a:rPr>
              <a:t>OpenMAX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IL/</a:t>
            </a:r>
            <a:r>
              <a:rPr lang="en-US" altLang="ja-JP" sz="1800" dirty="0" err="1" smtClean="0">
                <a:latin typeface="+mn-ea"/>
              </a:rPr>
              <a:t>Gstreamer</a:t>
            </a:r>
            <a:r>
              <a:rPr lang="en-US" altLang="ja-JP" sz="1800" dirty="0" smtClean="0">
                <a:latin typeface="+mn-ea"/>
              </a:rPr>
              <a:t>)</a:t>
            </a:r>
            <a:r>
              <a:rPr lang="ja-JP" altLang="en-US" sz="1800" dirty="0" smtClean="0">
                <a:latin typeface="+mn-ea"/>
              </a:rPr>
              <a:t>を投入するだけで使える。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必要</a:t>
            </a:r>
            <a:r>
              <a:rPr lang="ja-JP" altLang="en-US" sz="1800" dirty="0" smtClean="0">
                <a:latin typeface="+mn-ea"/>
              </a:rPr>
              <a:t>な</a:t>
            </a:r>
            <a:r>
              <a:rPr lang="en-US" altLang="ja-JP" sz="1800" dirty="0" smtClean="0">
                <a:latin typeface="+mn-ea"/>
              </a:rPr>
              <a:t>Interface</a:t>
            </a:r>
            <a:r>
              <a:rPr lang="ja-JP" altLang="en-US" sz="1800" dirty="0" smtClean="0">
                <a:latin typeface="+mn-ea"/>
              </a:rPr>
              <a:t>も揃っているので、ドライブレーコダーを実現するパフォーマンスがある。</a:t>
            </a:r>
            <a:endParaRPr lang="en-US" altLang="ja-JP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3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39" y="1306764"/>
            <a:ext cx="62198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7504" y="1886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■環境センサのユースケース</a:t>
            </a:r>
            <a:endParaRPr kumimoji="1" lang="ja-JP" altLang="en-US" sz="2400" b="1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755576" y="3140968"/>
            <a:ext cx="3024336" cy="648072"/>
          </a:xfrm>
          <a:prstGeom prst="wedgeRoundRectCallout">
            <a:avLst>
              <a:gd name="adj1" fmla="val 33089"/>
              <a:gd name="adj2" fmla="val -8553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家、オフィスなどの室内環境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932" y="53752"/>
            <a:ext cx="6801324" cy="710952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400" b="1" dirty="0" smtClean="0">
                <a:latin typeface="+mn-ea"/>
                <a:ea typeface="+mn-ea"/>
              </a:rPr>
              <a:t>ドライブレコーダー</a:t>
            </a:r>
            <a:endParaRPr kumimoji="1" lang="ja-JP" altLang="en-US" sz="24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 smtClean="0">
                <a:latin typeface="+mn-ea"/>
              </a:rPr>
              <a:t>・市販ドライブレーコダーの搭載機能</a:t>
            </a: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b="1" dirty="0" smtClean="0">
                <a:latin typeface="+mn-ea"/>
              </a:rPr>
              <a:t>・市販ドライブレーコダーの記録動画形式</a:t>
            </a: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b="1" dirty="0" smtClean="0">
                <a:latin typeface="+mn-ea"/>
              </a:rPr>
              <a:t>・市販ドライブレーコダーの記録動画の再生方法</a:t>
            </a: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b="1" dirty="0" smtClean="0">
                <a:latin typeface="+mn-ea"/>
              </a:rPr>
              <a:t>　</a:t>
            </a: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b="1" dirty="0" smtClean="0">
                <a:latin typeface="+mn-ea"/>
              </a:rPr>
              <a:t>・ドライブレーコダーのシステム構成</a:t>
            </a: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b="1" dirty="0" smtClean="0">
                <a:latin typeface="+mn-ea"/>
              </a:rPr>
              <a:t>・ドライブレーコダーの</a:t>
            </a:r>
            <a:r>
              <a:rPr lang="ja-JP" altLang="en-US" sz="1800" b="1" dirty="0">
                <a:latin typeface="+mn-ea"/>
              </a:rPr>
              <a:t>内部</a:t>
            </a:r>
            <a:r>
              <a:rPr lang="ja-JP" altLang="en-US" sz="1800" b="1" dirty="0" smtClean="0">
                <a:latin typeface="+mn-ea"/>
              </a:rPr>
              <a:t>処理流れ（想定）</a:t>
            </a: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b="1" dirty="0">
              <a:latin typeface="+mn-ea"/>
            </a:endParaRPr>
          </a:p>
          <a:p>
            <a:pPr marL="0" indent="0">
              <a:buNone/>
            </a:pP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b="1" dirty="0">
                <a:latin typeface="+mn-ea"/>
              </a:rPr>
              <a:t>（</a:t>
            </a:r>
            <a:r>
              <a:rPr lang="en-US" altLang="ja-JP" sz="1800" b="1" dirty="0">
                <a:latin typeface="+mn-ea"/>
              </a:rPr>
              <a:t>※</a:t>
            </a:r>
            <a:r>
              <a:rPr lang="ja-JP" altLang="en-US" sz="1800" b="1" dirty="0">
                <a:latin typeface="+mn-ea"/>
              </a:rPr>
              <a:t>市販ドライブレーコダーは価格</a:t>
            </a:r>
            <a:r>
              <a:rPr lang="en-US" altLang="ja-JP" sz="1800" b="1" dirty="0">
                <a:latin typeface="+mn-ea"/>
              </a:rPr>
              <a:t>.com</a:t>
            </a:r>
            <a:r>
              <a:rPr lang="ja-JP" altLang="en-US" sz="1800" b="1" dirty="0">
                <a:latin typeface="+mn-ea"/>
              </a:rPr>
              <a:t>にある機器を対象にしたものです）</a:t>
            </a:r>
            <a:endParaRPr lang="en-US" altLang="ja-JP" sz="1800" b="1" dirty="0">
              <a:latin typeface="+mn-ea"/>
            </a:endParaRPr>
          </a:p>
          <a:p>
            <a:pPr marL="0" indent="0">
              <a:buNone/>
            </a:pPr>
            <a:endParaRPr lang="en-US" altLang="ja-JP" sz="1800" b="1" dirty="0">
              <a:latin typeface="+mn-ea"/>
            </a:endParaRPr>
          </a:p>
          <a:p>
            <a:pPr marL="0" indent="0">
              <a:buNone/>
            </a:pP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6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7526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411760" y="2132856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高画質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Full HD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58442" y="2132856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HDR/WDR</a:t>
            </a: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輝度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調整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22613" y="2113327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LED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信号機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対応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91781" y="2113327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G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センサー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衝突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検知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424301" y="2113327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ノイズ対応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（地デジ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ナビ）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11760" y="2886004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常時録画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58442" y="2884348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静止画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922613" y="2886004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衝突録画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191781" y="2886004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音声録音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424301" y="2886004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駐車監視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1760" y="3614468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録画再生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2339752" y="1916832"/>
            <a:ext cx="6164669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339752" y="138315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１．基本機能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2295763" y="5013176"/>
            <a:ext cx="6164669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295763" y="4479503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２．拡張機能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411760" y="5301208"/>
            <a:ext cx="1246682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スマホ連携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iOS/Android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48659" y="5301208"/>
            <a:ext cx="1246682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運転支援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91218" y="188640"/>
            <a:ext cx="6801324" cy="78296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1" dirty="0" smtClean="0">
                <a:latin typeface="+mn-ea"/>
              </a:rPr>
              <a:t>・市販ドライブレコーダー</a:t>
            </a:r>
            <a:r>
              <a:rPr lang="ja-JP" altLang="en-US" sz="2400" b="1" dirty="0">
                <a:latin typeface="+mn-ea"/>
              </a:rPr>
              <a:t>の搭載</a:t>
            </a:r>
            <a:r>
              <a:rPr lang="ja-JP" altLang="en-US" sz="2400" b="1" dirty="0" smtClean="0">
                <a:latin typeface="+mn-ea"/>
              </a:rPr>
              <a:t>機能</a:t>
            </a:r>
            <a:endParaRPr kumimoji="1" lang="ja-JP" altLang="en-US" sz="2400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7020272" y="5290804"/>
            <a:ext cx="1080120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GPS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搭載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485159" y="5290804"/>
            <a:ext cx="1246682" cy="58126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クラウド連携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30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5496" y="-27384"/>
            <a:ext cx="6801324" cy="78296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1" dirty="0"/>
              <a:t>１．</a:t>
            </a:r>
            <a:r>
              <a:rPr kumimoji="1" lang="ja-JP" altLang="en-US" sz="2400" b="1" dirty="0" smtClean="0"/>
              <a:t>基本機能の詳細</a:t>
            </a:r>
            <a:endParaRPr kumimoji="1" lang="ja-JP" altLang="en-US" sz="2400" b="1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3832"/>
              </p:ext>
            </p:extLst>
          </p:nvPr>
        </p:nvGraphicFramePr>
        <p:xfrm>
          <a:off x="179512" y="639152"/>
          <a:ext cx="8712968" cy="526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/>
                <a:gridCol w="655272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機能名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高画質 </a:t>
                      </a:r>
                      <a:r>
                        <a:rPr kumimoji="1" lang="en-US" altLang="ja-JP" dirty="0" smtClean="0"/>
                        <a:t>Full HD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200</a:t>
                      </a:r>
                      <a:r>
                        <a:rPr kumimoji="1" lang="ja-JP" altLang="en-US" dirty="0" smtClean="0"/>
                        <a:t>万</a:t>
                      </a:r>
                      <a:r>
                        <a:rPr kumimoji="1" lang="en-US" altLang="ja-JP" dirty="0" smtClean="0"/>
                        <a:t>/300</a:t>
                      </a:r>
                      <a:r>
                        <a:rPr kumimoji="1" lang="ja-JP" altLang="en-US" dirty="0" smtClean="0"/>
                        <a:t>万画素を持つカメラモジュールで実現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広い画角レンズ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HDR/WDR</a:t>
                      </a:r>
                      <a:r>
                        <a:rPr kumimoji="1" lang="ja-JP" altLang="en-US" dirty="0" smtClean="0"/>
                        <a:t>輝度調整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HDR/WDR</a:t>
                      </a:r>
                      <a:r>
                        <a:rPr kumimoji="1" lang="ja-JP" altLang="en-US" dirty="0" smtClean="0"/>
                        <a:t>機能付いてるカメラモジュールで実現する。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LED</a:t>
                      </a:r>
                      <a:r>
                        <a:rPr kumimoji="1" lang="ja-JP" altLang="en-US" dirty="0" smtClean="0"/>
                        <a:t>信号機対応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信号機の周波数とカメラのフレームレートが同期しないように制御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r>
                        <a:rPr kumimoji="1" lang="ja-JP" altLang="en-US" dirty="0" smtClean="0"/>
                        <a:t>センサー衝突検知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r>
                        <a:rPr kumimoji="1" lang="ja-JP" altLang="en-US" dirty="0" smtClean="0"/>
                        <a:t>センサーを内蔵することによる衝突検知する。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ノイズ対応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地デジ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ナビ</a:t>
                      </a:r>
                      <a:r>
                        <a:rPr kumimoji="1" lang="en-US" altLang="ja-JP" dirty="0" smtClean="0"/>
                        <a:t>GPS</a:t>
                      </a:r>
                      <a:r>
                        <a:rPr kumimoji="1" lang="ja-JP" altLang="en-US" dirty="0" smtClean="0"/>
                        <a:t>の受信に影響を与えない。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常時録画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常に録画すること。記録メディアの記録上限に達した場合、古い記録した映像から自動に上書きされる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１映像ファイルは</a:t>
                      </a:r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 smtClean="0"/>
                        <a:t>秒</a:t>
                      </a:r>
                      <a:r>
                        <a:rPr kumimoji="1" lang="en-US" altLang="ja-JP" dirty="0" smtClean="0"/>
                        <a:t>/1</a:t>
                      </a:r>
                      <a:r>
                        <a:rPr kumimoji="1" lang="ja-JP" altLang="en-US" dirty="0" smtClean="0"/>
                        <a:t>分</a:t>
                      </a:r>
                      <a:r>
                        <a:rPr kumimoji="1" lang="en-US" altLang="ja-JP" dirty="0" smtClean="0"/>
                        <a:t>/3</a:t>
                      </a:r>
                      <a:r>
                        <a:rPr kumimoji="1" lang="ja-JP" altLang="en-US" dirty="0" smtClean="0"/>
                        <a:t>分</a:t>
                      </a:r>
                      <a:r>
                        <a:rPr kumimoji="1" lang="en-US" altLang="ja-JP" dirty="0" smtClean="0"/>
                        <a:t>/5</a:t>
                      </a:r>
                      <a:r>
                        <a:rPr kumimoji="1" lang="ja-JP" altLang="en-US" dirty="0" smtClean="0"/>
                        <a:t>分単位となる。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静止画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静止画が手動で撮影できる。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衝突録画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衝突が発生した場合、衝突発生前後の映像を自動的に記録する。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音声録音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車内の音声が記録できる。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駐車監視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駐車しているうちに録画できる。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録画再生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本体</a:t>
                      </a:r>
                      <a:r>
                        <a:rPr kumimoji="1" lang="en-US" altLang="ja-JP" dirty="0" smtClean="0"/>
                        <a:t>/PC)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本体液晶画面での再生と</a:t>
                      </a:r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に専用ソフトで再生できる。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5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5496" y="-27384"/>
            <a:ext cx="6801324" cy="782960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1" dirty="0"/>
              <a:t>２．</a:t>
            </a:r>
            <a:r>
              <a:rPr kumimoji="1" lang="ja-JP" altLang="en-US" sz="2400" b="1" dirty="0" smtClean="0"/>
              <a:t>拡張機能の詳細</a:t>
            </a:r>
            <a:endParaRPr kumimoji="1" lang="ja-JP" altLang="en-US" sz="2400" b="1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04226"/>
              </p:ext>
            </p:extLst>
          </p:nvPr>
        </p:nvGraphicFramePr>
        <p:xfrm>
          <a:off x="179512" y="639152"/>
          <a:ext cx="8712968" cy="430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/>
                <a:gridCol w="655272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機能名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スマホ連携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iOS/Android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スマホと連携し、スマホからのリモート操作すること、録画を見ること、録画を</a:t>
                      </a:r>
                      <a:r>
                        <a:rPr kumimoji="1" lang="en-US" altLang="ja-JP" dirty="0" smtClean="0"/>
                        <a:t>SNS</a:t>
                      </a:r>
                      <a:r>
                        <a:rPr kumimoji="1" lang="ja-JP" altLang="en-US" dirty="0" smtClean="0"/>
                        <a:t>経由で共有することなどいろいろなことができる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2274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運転支援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人体センサーと連携して、運転手の人体状況を監視する。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前車発進お知らせ、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前方衝突警戒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車線逸脱警戒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2274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GPS</a:t>
                      </a:r>
                      <a:r>
                        <a:rPr kumimoji="1" lang="ja-JP" altLang="en-US" dirty="0" smtClean="0"/>
                        <a:t>搭載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GPS</a:t>
                      </a:r>
                      <a:r>
                        <a:rPr kumimoji="1" lang="ja-JP" altLang="en-US" dirty="0" smtClean="0"/>
                        <a:t>による正確な時刻と速度データ、位置情報を記録する。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その情報を地図</a:t>
                      </a:r>
                      <a:r>
                        <a:rPr kumimoji="1" lang="en-US" altLang="ja-JP" dirty="0" smtClean="0"/>
                        <a:t>(Google </a:t>
                      </a:r>
                      <a:r>
                        <a:rPr kumimoji="1" lang="en-US" altLang="ja-JP" baseline="0" dirty="0" smtClean="0"/>
                        <a:t>Map)</a:t>
                      </a:r>
                      <a:r>
                        <a:rPr kumimoji="1" lang="ja-JP" altLang="en-US" baseline="0" dirty="0" smtClean="0"/>
                        <a:t>上で表示できる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2274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クラウド連携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・リモート操作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・内部に</a:t>
                      </a:r>
                      <a:r>
                        <a:rPr kumimoji="1" lang="en-US" altLang="ja-JP" dirty="0" smtClean="0"/>
                        <a:t>Streaming Server</a:t>
                      </a:r>
                      <a:r>
                        <a:rPr kumimoji="1" lang="ja-JP" altLang="en-US" dirty="0" smtClean="0"/>
                        <a:t>設置し、記録した動画や走行中のリアル映像を配信する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・位置情報、速度情報、衝突検知情報、運転支援機能より検知した危険運転動作などの情報を配信する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6801324" cy="710952"/>
          </a:xfrm>
        </p:spPr>
        <p:txBody>
          <a:bodyPr>
            <a:normAutofit/>
          </a:bodyPr>
          <a:lstStyle/>
          <a:p>
            <a:pPr algn="l"/>
            <a:r>
              <a:rPr lang="ja-JP" altLang="en-US" sz="2400" b="1" dirty="0" smtClean="0">
                <a:latin typeface="+mn-ea"/>
              </a:rPr>
              <a:t>・市販ドライブレコーダー</a:t>
            </a:r>
            <a:r>
              <a:rPr lang="ja-JP" altLang="en-US" sz="2400" b="1" dirty="0">
                <a:latin typeface="+mn-ea"/>
              </a:rPr>
              <a:t>の記録動画</a:t>
            </a:r>
            <a:r>
              <a:rPr lang="ja-JP" altLang="en-US" sz="2400" b="1" dirty="0" smtClean="0">
                <a:latin typeface="+mn-ea"/>
              </a:rPr>
              <a:t>形式</a:t>
            </a:r>
            <a:endParaRPr kumimoji="1" lang="ja-JP" altLang="en-US" sz="2400" b="1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下記二つの動画形式が主に使われている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現在、コーデックは主に下記のものがつかわれる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　　　　　　　　　　　　　　　　　　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+mn-ea"/>
              </a:rPr>
              <a:t>H.265</a:t>
            </a:r>
            <a:r>
              <a:rPr lang="ja-JP" altLang="en-US" sz="1800" dirty="0" smtClean="0">
                <a:latin typeface="+mn-ea"/>
              </a:rPr>
              <a:t>はこれからの主流となる。</a:t>
            </a:r>
            <a:endParaRPr lang="en-US" altLang="ja-JP" sz="1800" dirty="0" smtClean="0">
              <a:latin typeface="+mn-ea"/>
            </a:endParaRPr>
          </a:p>
        </p:txBody>
      </p:sp>
      <p:sp>
        <p:nvSpPr>
          <p:cNvPr id="2" name="AutoShape 2" descr="「h.264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6" y="3198862"/>
            <a:ext cx="1085272" cy="80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8" y="1575990"/>
            <a:ext cx="685686" cy="91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70" y="1562872"/>
            <a:ext cx="679322" cy="93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69" y="3140968"/>
            <a:ext cx="675823" cy="91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6" y="4567014"/>
            <a:ext cx="1091060" cy="80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8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672" y="692697"/>
            <a:ext cx="9036496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ほとんどは専用ビューアソフトウェアより記録動画を再生すること。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少数のドライブレーコダーは一般的な</a:t>
            </a:r>
            <a:r>
              <a:rPr lang="en-US" altLang="ja-JP" sz="1800" dirty="0" err="1">
                <a:latin typeface="+mn-ea"/>
              </a:rPr>
              <a:t>MediaPlayer</a:t>
            </a:r>
            <a:r>
              <a:rPr lang="ja-JP" altLang="en-US" sz="1800" dirty="0">
                <a:latin typeface="+mn-ea"/>
              </a:rPr>
              <a:t>で再生することができる。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記録した動画ファイルを編集させないため、下記二つの方法があると思います。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１．汎用形式な動画ファイル（</a:t>
            </a:r>
            <a:r>
              <a:rPr lang="en-US" altLang="ja-JP" sz="1800" dirty="0" smtClean="0">
                <a:latin typeface="+mn-ea"/>
              </a:rPr>
              <a:t>mp4,mov</a:t>
            </a:r>
            <a:r>
              <a:rPr lang="ja-JP" altLang="en-US" sz="1800" dirty="0" smtClean="0">
                <a:latin typeface="+mn-ea"/>
              </a:rPr>
              <a:t>など）を暗号化することより、編集させない。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２．独自の動画ファイル形式を実装し、編集ソフトから認識させないこと。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どちらの方法にしても、動画再生に専用なソフトウェアを開発する必要がある。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ja-JP" altLang="en-US" sz="1800" dirty="0" smtClean="0">
                <a:latin typeface="+mn-ea"/>
              </a:rPr>
              <a:t>・</a:t>
            </a:r>
            <a:r>
              <a:rPr lang="en-US" altLang="ja-JP" sz="1800" dirty="0" smtClean="0">
                <a:latin typeface="+mn-ea"/>
              </a:rPr>
              <a:t>Windows</a:t>
            </a:r>
            <a:r>
              <a:rPr lang="ja-JP" altLang="en-US" sz="1800" dirty="0" smtClean="0">
                <a:latin typeface="+mn-ea"/>
              </a:rPr>
              <a:t>対応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スマホと連携すると、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・</a:t>
            </a:r>
            <a:r>
              <a:rPr lang="en-US" altLang="ja-JP" sz="1800" dirty="0" smtClean="0">
                <a:latin typeface="+mn-ea"/>
              </a:rPr>
              <a:t>iOS</a:t>
            </a:r>
            <a:r>
              <a:rPr lang="ja-JP" altLang="en-US" sz="1800" dirty="0" smtClean="0">
                <a:latin typeface="+mn-ea"/>
              </a:rPr>
              <a:t>対応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・</a:t>
            </a:r>
            <a:r>
              <a:rPr lang="en-US" altLang="ja-JP" sz="1800" dirty="0" smtClean="0">
                <a:latin typeface="+mn-ea"/>
              </a:rPr>
              <a:t>Android</a:t>
            </a:r>
            <a:r>
              <a:rPr lang="ja-JP" altLang="en-US" sz="1800" dirty="0" smtClean="0">
                <a:latin typeface="+mn-ea"/>
              </a:rPr>
              <a:t>対応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+mn-ea"/>
              </a:rPr>
              <a:t>Streaming server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も必要になること。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 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0707" y="188640"/>
            <a:ext cx="6801324" cy="42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b="1" dirty="0" smtClean="0">
                <a:latin typeface="+mn-ea"/>
              </a:rPr>
              <a:t>・市販ドライブレコーダー</a:t>
            </a:r>
            <a:r>
              <a:rPr lang="ja-JP" altLang="en-US" sz="2400" b="1" dirty="0">
                <a:latin typeface="+mn-ea"/>
              </a:rPr>
              <a:t>の記録動画の再生方法</a:t>
            </a:r>
            <a:endParaRPr lang="en-US" altLang="ja-JP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61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0" y="5760"/>
            <a:ext cx="8729254" cy="612659"/>
          </a:xfrm>
        </p:spPr>
        <p:txBody>
          <a:bodyPr>
            <a:normAutofit/>
          </a:bodyPr>
          <a:lstStyle/>
          <a:p>
            <a:pPr marL="0" indent="0" algn="l"/>
            <a:r>
              <a:rPr lang="ja-JP" altLang="en-US" sz="2400" b="1" dirty="0" smtClean="0"/>
              <a:t>・</a:t>
            </a:r>
            <a:r>
              <a:rPr lang="ja-JP" altLang="en-US" sz="2400" b="1" dirty="0" smtClean="0">
                <a:latin typeface="+mn-ea"/>
              </a:rPr>
              <a:t>ドライブレコーダー処理流れ（基本機能）</a:t>
            </a:r>
            <a:endParaRPr lang="en-US" altLang="ja-JP" sz="2400" b="1" dirty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854391"/>
            <a:ext cx="8906056" cy="55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8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751</Words>
  <Application>Microsoft Office PowerPoint</Application>
  <PresentationFormat>画面に合わせる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PowerPoint プレゼンテーション</vt:lpstr>
      <vt:lpstr>PowerPoint プレゼンテーション</vt:lpstr>
      <vt:lpstr>ドライブレコーダー</vt:lpstr>
      <vt:lpstr>・市販ドライブレコーダーの搭載機能</vt:lpstr>
      <vt:lpstr>１．基本機能の詳細</vt:lpstr>
      <vt:lpstr>２．拡張機能の詳細</vt:lpstr>
      <vt:lpstr>・市販ドライブレコーダーの記録動画形式</vt:lpstr>
      <vt:lpstr>PowerPoint プレゼンテーション</vt:lpstr>
      <vt:lpstr>・ドライブレコーダー処理流れ（基本機能）</vt:lpstr>
      <vt:lpstr>・ドライブレコーダー処理流れ（連携機能）</vt:lpstr>
      <vt:lpstr>・ドライブレコーダー処理流れ（運転支援）</vt:lpstr>
      <vt:lpstr>・ドライブレコーダーシステム構成（想定）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CA 共通ユーザ</dc:creator>
  <cp:lastModifiedBy>CA 共通ユーザ</cp:lastModifiedBy>
  <cp:revision>67</cp:revision>
  <dcterms:created xsi:type="dcterms:W3CDTF">2017-06-06T05:30:31Z</dcterms:created>
  <dcterms:modified xsi:type="dcterms:W3CDTF">2017-06-14T09:45:38Z</dcterms:modified>
</cp:coreProperties>
</file>