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10fe2c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210fe2c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10fe2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10fe2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c2f282a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c2f282a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10fe2c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10fe2c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c2f282a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c2f282a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1300bd8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1300bd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300bd8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300bd8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300bd8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300bd8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300bd8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1300bd8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Is it time to invest in our public transportation system?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19750" y="3113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into how Nashville compares with its peers.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950000"/>
            <a:ext cx="8925227" cy="39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To evaluate if Nashville needs to invest more into public transportation.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Compare Nashville to some of its peers.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 view into what Nashville could look like in the future.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Sized Cities to Nashville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50" y="989900"/>
            <a:ext cx="8052076" cy="3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public transportation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Public transportation reduces air pollution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Increases mobility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Encourages healthier habits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Reduced traffic congestion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83175" y="200550"/>
            <a:ext cx="763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most common mode of public transportation.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5" y="1000975"/>
            <a:ext cx="8000349" cy="3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52550" y="37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Ridership 2019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300" y="991900"/>
            <a:ext cx="797545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86650" y="345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Ridership vs Overall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50" y="993525"/>
            <a:ext cx="7994249" cy="364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0919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Boston’s Modes of Transportation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75" y="990800"/>
            <a:ext cx="7955500" cy="36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076675" y="41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and Cost Breakdown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75" y="990800"/>
            <a:ext cx="8028451" cy="37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