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210fe2c9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210fe2c9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210fe2c9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210fe2c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210fe2c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210fe2c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210fe2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210fe2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1c2f282ad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1c2f282ad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we are taking a look at Nashville’s population growth over the last decade. I have also </a:t>
            </a:r>
            <a:r>
              <a:rPr lang="en"/>
              <a:t>plotted</a:t>
            </a:r>
            <a:r>
              <a:rPr lang="en"/>
              <a:t> a couple of cities that have similar populations. The range I chose was +- 5% Nashville’s population in 2020.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range was arbitrarily chosen but it gave me a good number of neighboring cities.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thing to note is some of the trajectories of these cities. While the majority are on an upward trend, cities such as Detroit and Memphis are going in the opposite direction.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210fe2c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210fe2c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1c2f282ad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1c2f282ad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1300bd8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1300bd8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1300bd8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1300bd8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1300bd85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1300bd8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1300bd85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1300bd85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4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Is it time to invest in our public transportation system?</a:t>
            </a:r>
            <a:endParaRPr sz="3000"/>
          </a:p>
        </p:txBody>
      </p:sp>
      <p:sp>
        <p:nvSpPr>
          <p:cNvPr id="135" name="Google Shape;135;p13"/>
          <p:cNvSpPr txBox="1"/>
          <p:nvPr>
            <p:ph idx="1" type="subTitle"/>
          </p:nvPr>
        </p:nvSpPr>
        <p:spPr>
          <a:xfrm>
            <a:off x="4919750" y="3113550"/>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look into how Nashville compares with its peers.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0" name="Google Shape;190;p22"/>
          <p:cNvPicPr preferRelativeResize="0"/>
          <p:nvPr/>
        </p:nvPicPr>
        <p:blipFill>
          <a:blip r:embed="rId3">
            <a:alphaModFix/>
          </a:blip>
          <a:stretch>
            <a:fillRect/>
          </a:stretch>
        </p:blipFill>
        <p:spPr>
          <a:xfrm>
            <a:off x="101375" y="950000"/>
            <a:ext cx="8925227" cy="398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960725" y="189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Ridership</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3"/>
          <p:cNvPicPr preferRelativeResize="0"/>
          <p:nvPr/>
        </p:nvPicPr>
        <p:blipFill>
          <a:blip r:embed="rId3">
            <a:alphaModFix/>
          </a:blip>
          <a:stretch>
            <a:fillRect/>
          </a:stretch>
        </p:blipFill>
        <p:spPr>
          <a:xfrm>
            <a:off x="117388" y="852325"/>
            <a:ext cx="8909220" cy="421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960725" y="159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Revenue and Expenses</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4"/>
          <p:cNvPicPr preferRelativeResize="0"/>
          <p:nvPr/>
        </p:nvPicPr>
        <p:blipFill>
          <a:blip r:embed="rId3">
            <a:alphaModFix/>
          </a:blip>
          <a:stretch>
            <a:fillRect/>
          </a:stretch>
        </p:blipFill>
        <p:spPr>
          <a:xfrm>
            <a:off x="91837" y="906425"/>
            <a:ext cx="8960325" cy="419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To evaluate if Nashville needs to invest more into public transportation.</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Compare Nashville to some of its peers.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A view into what Nashville could look like in the future.</a:t>
            </a:r>
            <a:endParaRPr sz="2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Sized Cities to Nashville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1060450" y="989900"/>
            <a:ext cx="8052076" cy="386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of public transportation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Public transportation reduces air pollution</a:t>
            </a:r>
            <a:endParaRPr sz="1500"/>
          </a:p>
          <a:p>
            <a:pPr indent="-323850" lvl="0" marL="457200" rtl="0" algn="l">
              <a:spcBef>
                <a:spcPts val="0"/>
              </a:spcBef>
              <a:spcAft>
                <a:spcPts val="0"/>
              </a:spcAft>
              <a:buSzPts val="1500"/>
              <a:buChar char="●"/>
            </a:pPr>
            <a:r>
              <a:rPr lang="en" sz="1500"/>
              <a:t>Increases mobility</a:t>
            </a:r>
            <a:endParaRPr sz="1500"/>
          </a:p>
          <a:p>
            <a:pPr indent="-323850" lvl="0" marL="457200" rtl="0" algn="l">
              <a:spcBef>
                <a:spcPts val="0"/>
              </a:spcBef>
              <a:spcAft>
                <a:spcPts val="0"/>
              </a:spcAft>
              <a:buSzPts val="1500"/>
              <a:buChar char="●"/>
            </a:pPr>
            <a:r>
              <a:rPr lang="en" sz="1500"/>
              <a:t>Encourages healthier habits</a:t>
            </a:r>
            <a:endParaRPr sz="1500"/>
          </a:p>
          <a:p>
            <a:pPr indent="-323850" lvl="0" marL="457200" rtl="0" algn="l">
              <a:spcBef>
                <a:spcPts val="0"/>
              </a:spcBef>
              <a:spcAft>
                <a:spcPts val="0"/>
              </a:spcAft>
              <a:buSzPts val="1500"/>
              <a:buChar char="●"/>
            </a:pPr>
            <a:r>
              <a:rPr lang="en" sz="1500"/>
              <a:t>Reduced traffic congestion</a:t>
            </a:r>
            <a:endParaRPr sz="15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083175" y="200550"/>
            <a:ext cx="7639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at the most common mode of public transportation.</a:t>
            </a:r>
            <a:endParaRPr/>
          </a:p>
          <a:p>
            <a:pPr indent="0" lvl="0" marL="0" rtl="0" algn="l">
              <a:spcBef>
                <a:spcPts val="0"/>
              </a:spcBef>
              <a:spcAft>
                <a:spcPts val="0"/>
              </a:spcAft>
              <a:buNone/>
            </a:pPr>
            <a:r>
              <a:t/>
            </a:r>
            <a:endParaRPr/>
          </a:p>
        </p:txBody>
      </p:sp>
      <p:pic>
        <p:nvPicPr>
          <p:cNvPr id="160" name="Google Shape;160;p17"/>
          <p:cNvPicPr preferRelativeResize="0"/>
          <p:nvPr/>
        </p:nvPicPr>
        <p:blipFill>
          <a:blip r:embed="rId3">
            <a:alphaModFix/>
          </a:blip>
          <a:stretch>
            <a:fillRect/>
          </a:stretch>
        </p:blipFill>
        <p:spPr>
          <a:xfrm>
            <a:off x="1083175" y="1000975"/>
            <a:ext cx="8000349" cy="364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052550" y="374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Ridership 2019</a:t>
            </a:r>
            <a:endParaRPr/>
          </a:p>
        </p:txBody>
      </p:sp>
      <p:pic>
        <p:nvPicPr>
          <p:cNvPr id="166" name="Google Shape;166;p18"/>
          <p:cNvPicPr preferRelativeResize="0"/>
          <p:nvPr/>
        </p:nvPicPr>
        <p:blipFill>
          <a:blip r:embed="rId3">
            <a:alphaModFix/>
          </a:blip>
          <a:stretch>
            <a:fillRect/>
          </a:stretch>
        </p:blipFill>
        <p:spPr>
          <a:xfrm>
            <a:off x="1091300" y="991900"/>
            <a:ext cx="7975450" cy="363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086650" y="345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 Ridership vs Overall</a:t>
            </a:r>
            <a:endParaRPr/>
          </a:p>
        </p:txBody>
      </p:sp>
      <p:pic>
        <p:nvPicPr>
          <p:cNvPr id="172" name="Google Shape;172;p19"/>
          <p:cNvPicPr preferRelativeResize="0"/>
          <p:nvPr/>
        </p:nvPicPr>
        <p:blipFill>
          <a:blip r:embed="rId3">
            <a:alphaModFix/>
          </a:blip>
          <a:stretch>
            <a:fillRect/>
          </a:stretch>
        </p:blipFill>
        <p:spPr>
          <a:xfrm>
            <a:off x="1086650" y="993525"/>
            <a:ext cx="7994249" cy="3644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0919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Boston’s Modes of Transportation</a:t>
            </a:r>
            <a:endParaRPr/>
          </a:p>
        </p:txBody>
      </p:sp>
      <p:pic>
        <p:nvPicPr>
          <p:cNvPr id="178" name="Google Shape;178;p20"/>
          <p:cNvPicPr preferRelativeResize="0"/>
          <p:nvPr/>
        </p:nvPicPr>
        <p:blipFill>
          <a:blip r:embed="rId3">
            <a:alphaModFix/>
          </a:blip>
          <a:stretch>
            <a:fillRect/>
          </a:stretch>
        </p:blipFill>
        <p:spPr>
          <a:xfrm>
            <a:off x="1091975" y="990800"/>
            <a:ext cx="7955500" cy="362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076675" y="414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Revenue and Cost Breakdown</a:t>
            </a:r>
            <a:endParaRPr/>
          </a:p>
        </p:txBody>
      </p:sp>
      <p:pic>
        <p:nvPicPr>
          <p:cNvPr id="184" name="Google Shape;184;p21"/>
          <p:cNvPicPr preferRelativeResize="0"/>
          <p:nvPr/>
        </p:nvPicPr>
        <p:blipFill>
          <a:blip r:embed="rId3">
            <a:alphaModFix/>
          </a:blip>
          <a:stretch>
            <a:fillRect/>
          </a:stretch>
        </p:blipFill>
        <p:spPr>
          <a:xfrm>
            <a:off x="1076675" y="990800"/>
            <a:ext cx="8028451" cy="3754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