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9fe29b03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9fe29b03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9fe29b03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9fe29b03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9fe29b03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9fe29b03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 Hall of Fame Analysis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278560" y="1279700"/>
            <a:ext cx="216238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9751" y="1322450"/>
            <a:ext cx="14478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5550"/>
            <a:ext cx="8839198" cy="440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7450"/>
            <a:ext cx="8839202" cy="4382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3925"/>
            <a:ext cx="8839199" cy="4368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