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749" r:id="rId2"/>
  </p:sldMasterIdLst>
  <p:notesMasterIdLst>
    <p:notesMasterId r:id="rId12"/>
  </p:notesMasterIdLst>
  <p:sldIdLst>
    <p:sldId id="256" r:id="rId3"/>
    <p:sldId id="257" r:id="rId4"/>
    <p:sldId id="258" r:id="rId5"/>
    <p:sldId id="267" r:id="rId6"/>
    <p:sldId id="259" r:id="rId7"/>
    <p:sldId id="261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mpact" panose="020B0806030902050204" pitchFamily="34" charset="0"/>
      <p:regular r:id="rId17"/>
    </p:embeddedFont>
    <p:embeddedFont>
      <p:font typeface="Maven Pro" panose="020B0604020202020204" charset="0"/>
      <p:regular r:id="rId18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8" autoAdjust="0"/>
    <p:restoredTop sz="94660"/>
  </p:normalViewPr>
  <p:slideViewPr>
    <p:cSldViewPr snapToGrid="0">
      <p:cViewPr>
        <p:scale>
          <a:sx n="100" d="100"/>
          <a:sy n="100" d="100"/>
        </p:scale>
        <p:origin x="8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b590656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b590656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6161fc2b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6161fc2b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131d48557d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131d48557d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faf990ce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faf990ce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131d48557d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131d48557d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b590656a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b590656a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31d48557d_0_8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g1131d48557d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79" name="Google Shape;279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80" name="Google Shape;280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83" name="Google Shape;283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" name="Google Shape;286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87" name="Google Shape;287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92" name="Google Shape;292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" name="Google Shape;297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298" name="Google Shape;298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01" name="Google Shape;301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4" name="Google Shape;304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06" name="Google Shape;306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411" name="Google Shape;411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412" name="Google Shape;412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417" name="Google Shape;417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23" name="Google Shape;423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428" name="Google Shape;428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432" name="Google Shape;432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7" name="Google Shape;437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438" name="Google Shape;438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43" name="Google Shape;443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47" name="Google Shape;447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53" name="Google Shape;453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457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58" name="Google Shape;458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63" name="Google Shape;463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67" name="Google Shape;467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72" name="Google Shape;472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" name="Google Shape;476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77" name="Google Shape;477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" name="Google Shape;482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83" name="Google Shape;483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88" name="Google Shape;488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1" name="Google Shape;491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92" name="Google Shape;492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6" name="Google Shape;496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497" name="Google Shape;497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2" name="Google Shape;502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503" name="Google Shape;503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508" name="Google Shape;508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512" name="Google Shape;512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518" name="Google Shape;518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" name="Google Shape;522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523" name="Google Shape;523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7" name="Google Shape;527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528" name="Google Shape;528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532" name="Google Shape;532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6" name="Google Shape;536;p23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23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4" name="Google Shape;544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5" name="Google Shape;545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6" name="Google Shape;546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1907" y="0"/>
            <a:ext cx="8762858" cy="4941094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3211693"/>
            <a:ext cx="8496943" cy="1521634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0"/>
            <a:ext cx="6539684" cy="342658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21350" y="219988"/>
            <a:ext cx="8525337" cy="431385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668401" y="496992"/>
            <a:ext cx="7316390" cy="2074896"/>
          </a:xfr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737297" y="2628907"/>
            <a:ext cx="7316390" cy="412750"/>
          </a:xfrm>
        </p:spPr>
        <p:txBody>
          <a:bodyPr anchor="t">
            <a:noAutofit/>
          </a:bodyPr>
          <a:lstStyle>
            <a:lvl1pPr marL="0" indent="0" algn="r">
              <a:buNone/>
              <a:defRPr sz="2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711406" y="3433847"/>
            <a:ext cx="4607740" cy="872334"/>
          </a:xfrm>
        </p:spPr>
        <p:txBody>
          <a:bodyPr/>
          <a:lstStyle>
            <a:lvl1pPr algn="ctr">
              <a:defRPr sz="40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4170" y="3662268"/>
            <a:ext cx="3035429" cy="896654"/>
          </a:xfrm>
        </p:spPr>
        <p:txBody>
          <a:bodyPr vert="horz" lIns="91440" tIns="45720" rIns="91440" bIns="45720" rtlCol="0" anchor="ctr"/>
          <a:lstStyle>
            <a:lvl1pPr algn="r">
              <a:defRPr lang="en-US" sz="405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388818" y="2874486"/>
            <a:ext cx="680390" cy="37385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5" name="5-Point Star 24"/>
          <p:cNvSpPr/>
          <p:nvPr/>
        </p:nvSpPr>
        <p:spPr>
          <a:xfrm rot="21420000">
            <a:off x="3166039" y="3833517"/>
            <a:ext cx="386540" cy="38654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33155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547547"/>
            <a:ext cx="7796030" cy="2483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3673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6030" cy="2395115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806700"/>
            <a:ext cx="7796030" cy="122971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81673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8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1547547"/>
            <a:ext cx="3816536" cy="24833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1547547"/>
            <a:ext cx="3814904" cy="24833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03276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8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767" y="1547547"/>
            <a:ext cx="3642119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146300"/>
            <a:ext cx="3816534" cy="188463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644" y="1547547"/>
            <a:ext cx="3648368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146300"/>
            <a:ext cx="3816535" cy="188463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42076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826109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56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19" name="Google Shape;319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20" name="Google Shape;320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23" name="Google Shape;323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27" name="Google Shape;327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" name="Google Shape;331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32" name="Google Shape;332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3" name="Google Shape;333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" name="Google Shape;335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36" name="Google Shape;336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40" name="Google Shape;340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45" name="Google Shape;345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" name="Google Shape;350;p1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514350"/>
            <a:ext cx="3095145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514350"/>
            <a:ext cx="4525781" cy="3516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031789"/>
            <a:ext cx="3095146" cy="199915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404474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14350"/>
            <a:ext cx="4758977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1771" y="0"/>
            <a:ext cx="2698610" cy="380365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031789"/>
            <a:ext cx="4758976" cy="1771861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341165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079749"/>
            <a:ext cx="7796031" cy="4416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514350"/>
            <a:ext cx="7794385" cy="2396177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527192"/>
            <a:ext cx="7796046" cy="511854"/>
          </a:xfrm>
        </p:spPr>
        <p:txBody>
          <a:bodyPr anchor="t"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758164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7677" cy="2396177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079750"/>
            <a:ext cx="7796047" cy="9552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64544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514350"/>
            <a:ext cx="7143765" cy="2187528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2707524"/>
            <a:ext cx="6500967" cy="283326"/>
          </a:xfrm>
        </p:spPr>
        <p:txBody>
          <a:bodyPr anchor="t">
            <a:normAutofit/>
          </a:bodyPr>
          <a:lstStyle>
            <a:lvl1pPr marL="0" indent="0" algn="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079751"/>
            <a:ext cx="7797662" cy="9511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514351" y="6694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812" y="219212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68290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292891"/>
            <a:ext cx="7796030" cy="18838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185601"/>
            <a:ext cx="7796030" cy="8554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465875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031586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1547547"/>
            <a:ext cx="2482596" cy="115254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3291966"/>
            <a:ext cx="2482596" cy="73897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1547547"/>
            <a:ext cx="2482596" cy="1151428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9" y="3291965"/>
            <a:ext cx="2482596" cy="73897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1547546"/>
            <a:ext cx="2482596" cy="115289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3291963"/>
            <a:ext cx="2482596" cy="73897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40266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1547547"/>
            <a:ext cx="7796030" cy="24833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037264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514350"/>
            <a:ext cx="1698485" cy="35165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514350"/>
            <a:ext cx="5928323" cy="351658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22737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54" name="Google Shape;354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8" name="Google Shape;358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86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1" name="Google Shape;361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9" name="Google Shape;369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75" name="Google Shape;375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9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382" name="Google Shape;382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383" name="Google Shape;383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6" name="Google Shape;386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387" name="Google Shape;387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" name="Google Shape;390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91" name="Google Shape;391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3" name="Google Shape;393;p20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97" name="Google Shape;39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1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1" name="Google Shape;401;p21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2" name="Google Shape;402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405" name="Google Shape;405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22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0"/>
            <a:ext cx="9004013" cy="498306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547547"/>
            <a:ext cx="7797662" cy="248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4318000"/>
            <a:ext cx="283845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318000"/>
            <a:ext cx="4124789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4318000"/>
            <a:ext cx="68039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906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"/>
          <p:cNvSpPr txBox="1">
            <a:spLocks noGrp="1"/>
          </p:cNvSpPr>
          <p:nvPr>
            <p:ph type="ctrTitle"/>
          </p:nvPr>
        </p:nvSpPr>
        <p:spPr>
          <a:xfrm>
            <a:off x="404725" y="999525"/>
            <a:ext cx="8806182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GB" sz="4900" dirty="0"/>
              <a:t>The Caffeinated Quantum Squadron</a:t>
            </a:r>
            <a:r>
              <a:rPr lang="en" sz="4900" dirty="0"/>
              <a:t>” </a:t>
            </a:r>
            <a:br>
              <a:rPr lang="en" sz="4900" dirty="0"/>
            </a:br>
            <a:r>
              <a:rPr lang="en" sz="4900" dirty="0"/>
              <a:t>YouTube comment Sentimental</a:t>
            </a:r>
            <a:br>
              <a:rPr lang="en" sz="4900" dirty="0"/>
            </a:br>
            <a:r>
              <a:rPr lang="en" sz="4900" dirty="0"/>
              <a:t>Analysis</a:t>
            </a:r>
            <a:endParaRPr sz="4900" dirty="0"/>
          </a:p>
        </p:txBody>
      </p:sp>
      <p:sp>
        <p:nvSpPr>
          <p:cNvPr id="552" name="Google Shape;552;p26"/>
          <p:cNvSpPr txBox="1">
            <a:spLocks noGrp="1"/>
          </p:cNvSpPr>
          <p:nvPr>
            <p:ph type="subTitle" idx="1"/>
          </p:nvPr>
        </p:nvSpPr>
        <p:spPr>
          <a:xfrm>
            <a:off x="404725" y="398047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April 27th, 2023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7"/>
          <p:cNvSpPr txBox="1"/>
          <p:nvPr/>
        </p:nvSpPr>
        <p:spPr>
          <a:xfrm>
            <a:off x="1231800" y="229050"/>
            <a:ext cx="231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2400" dirty="0">
              <a:solidFill>
                <a:schemeClr val="tx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97200" y="180150"/>
            <a:ext cx="417600" cy="174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 txBox="1"/>
          <p:nvPr/>
        </p:nvSpPr>
        <p:spPr>
          <a:xfrm>
            <a:off x="1231800" y="1745825"/>
            <a:ext cx="3340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GB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Mission of pipeline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GB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reating pipeline as a team</a:t>
            </a:r>
            <a:endParaRPr dirty="0">
              <a:solidFill>
                <a:schemeClr val="tx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Aims to achieve </a:t>
            </a:r>
            <a:endParaRPr dirty="0">
              <a:solidFill>
                <a:schemeClr val="tx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Methods</a:t>
            </a:r>
            <a:endParaRPr/>
          </a:p>
        </p:txBody>
      </p:sp>
      <p:sp>
        <p:nvSpPr>
          <p:cNvPr id="569" name="Google Shape;569;p28"/>
          <p:cNvSpPr txBox="1">
            <a:spLocks noGrp="1"/>
          </p:cNvSpPr>
          <p:nvPr>
            <p:ph type="body" idx="1"/>
          </p:nvPr>
        </p:nvSpPr>
        <p:spPr>
          <a:xfrm>
            <a:off x="0" y="1646925"/>
            <a:ext cx="70305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Kanban and Agile Methodology</a:t>
            </a:r>
            <a:endParaRPr dirty="0"/>
          </a:p>
        </p:txBody>
      </p:sp>
      <p:sp>
        <p:nvSpPr>
          <p:cNvPr id="570" name="Google Shape;570;p28"/>
          <p:cNvSpPr txBox="1">
            <a:spLocks noGrp="1"/>
          </p:cNvSpPr>
          <p:nvPr>
            <p:ph type="body" idx="4294967295"/>
          </p:nvPr>
        </p:nvSpPr>
        <p:spPr>
          <a:xfrm>
            <a:off x="0" y="2250976"/>
            <a:ext cx="4538663" cy="10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Github and continuous integration</a:t>
            </a:r>
            <a:endParaRPr dirty="0"/>
          </a:p>
        </p:txBody>
      </p:sp>
      <p:sp>
        <p:nvSpPr>
          <p:cNvPr id="571" name="Google Shape;571;p28"/>
          <p:cNvSpPr txBox="1">
            <a:spLocks noGrp="1"/>
          </p:cNvSpPr>
          <p:nvPr>
            <p:ph type="body" idx="4294967295"/>
          </p:nvPr>
        </p:nvSpPr>
        <p:spPr>
          <a:xfrm>
            <a:off x="0" y="3339376"/>
            <a:ext cx="4813300" cy="73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Docker and Airflow deployment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D19F8-51D2-9BE7-A277-7DFCA977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201" y="1951418"/>
            <a:ext cx="2499577" cy="190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047" y="0"/>
            <a:ext cx="9004011" cy="4983060"/>
            <a:chOff x="-25397" y="0"/>
            <a:chExt cx="12005350" cy="664408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9F5E1885-4B77-4930-AF94-83DC34F5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12CED8F1-A066-4193-A0C6-FA32AABA2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84964" cy="4983060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6FC2AD83-6F23-413C-AD90-9F32AF82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146" y="4935"/>
            <a:ext cx="8805960" cy="42001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B17198-1BF0-F3E4-8531-28200667D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5834" y="1855785"/>
            <a:ext cx="5102561" cy="201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7367BE40-CEB0-42C0-A019-83612A9D1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7145" y="4935"/>
            <a:ext cx="3788440" cy="420016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3A1CF79-E584-4525-AB80-C5E82644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0374" y="0"/>
            <a:ext cx="3788440" cy="420016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DFF68DC-7619-4C0C-B291-0018372D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0161"/>
            <a:ext cx="8798814" cy="58543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0" name="Freeform 9">
            <a:extLst>
              <a:ext uri="{FF2B5EF4-FFF2-40B4-BE49-F238E27FC236}">
                <a16:creationId xmlns:a16="http://schemas.microsoft.com/office/drawing/2014/main" id="{5003435F-4995-49A0-9B3D-4955D282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2824" cy="4814635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pic>
        <p:nvPicPr>
          <p:cNvPr id="1028" name="Picture 4" descr="YouTube Logo">
            <a:extLst>
              <a:ext uri="{FF2B5EF4-FFF2-40B4-BE49-F238E27FC236}">
                <a16:creationId xmlns:a16="http://schemas.microsoft.com/office/drawing/2014/main" id="{6B6FEFA7-41E6-072E-CBD6-719E243E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58" y="1629205"/>
            <a:ext cx="2028416" cy="114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460482-6173-725C-CD41-0D8B19E44B36}"/>
              </a:ext>
            </a:extLst>
          </p:cNvPr>
          <p:cNvSpPr txBox="1"/>
          <p:nvPr/>
        </p:nvSpPr>
        <p:spPr>
          <a:xfrm>
            <a:off x="1082774" y="328865"/>
            <a:ext cx="648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How YouTube sentimental Analysis is working </a:t>
            </a:r>
          </a:p>
        </p:txBody>
      </p:sp>
    </p:spTree>
    <p:extLst>
      <p:ext uri="{BB962C8B-B14F-4D97-AF65-F5344CB8AC3E}">
        <p14:creationId xmlns:p14="http://schemas.microsoft.com/office/powerpoint/2010/main" val="423187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 Tutorial and Demo</a:t>
            </a:r>
            <a:endParaRPr dirty="0"/>
          </a:p>
        </p:txBody>
      </p:sp>
      <p:sp>
        <p:nvSpPr>
          <p:cNvPr id="578" name="Google Shape;578;p29"/>
          <p:cNvSpPr txBox="1">
            <a:spLocks noGrp="1"/>
          </p:cNvSpPr>
          <p:nvPr>
            <p:ph type="body" idx="1"/>
          </p:nvPr>
        </p:nvSpPr>
        <p:spPr>
          <a:xfrm>
            <a:off x="1066725" y="1995225"/>
            <a:ext cx="37623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dirty="0"/>
              <a:t>Functionality Demonstration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dirty="0"/>
              <a:t>Connect To Kaggle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dirty="0"/>
              <a:t>Please ask specific functionality questions now!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79" name="Google Shape;5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200" y="15978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Technology</a:t>
            </a:r>
            <a:endParaRPr dirty="0"/>
          </a:p>
        </p:txBody>
      </p:sp>
      <p:sp>
        <p:nvSpPr>
          <p:cNvPr id="595" name="Google Shape;595;p31"/>
          <p:cNvSpPr txBox="1">
            <a:spLocks noGrp="1"/>
          </p:cNvSpPr>
          <p:nvPr>
            <p:ph type="body" idx="1"/>
          </p:nvPr>
        </p:nvSpPr>
        <p:spPr>
          <a:xfrm>
            <a:off x="984275" y="18972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dirty="0"/>
              <a:t>Docker Airflow</a:t>
            </a:r>
            <a:endParaRPr lang="en-GB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>
              <a:spcBef>
                <a:spcPts val="1200"/>
              </a:spcBef>
              <a:buClr>
                <a:schemeClr val="dk1"/>
              </a:buClr>
            </a:pPr>
            <a:r>
              <a:rPr lang="en-GB" dirty="0"/>
              <a:t>Extracting comments using API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dirty="0"/>
              <a:t>Classification and Clearing (NLTK)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4"/>
          <p:cNvSpPr txBox="1">
            <a:spLocks noGrp="1"/>
          </p:cNvSpPr>
          <p:nvPr>
            <p:ph type="title"/>
          </p:nvPr>
        </p:nvSpPr>
        <p:spPr>
          <a:xfrm>
            <a:off x="1168300" y="264649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Difficulties and acknowledgements</a:t>
            </a:r>
            <a:endParaRPr dirty="0"/>
          </a:p>
        </p:txBody>
      </p:sp>
      <p:sp>
        <p:nvSpPr>
          <p:cNvPr id="623" name="Google Shape;623;p34"/>
          <p:cNvSpPr txBox="1">
            <a:spLocks noGrp="1"/>
          </p:cNvSpPr>
          <p:nvPr>
            <p:ph type="body" idx="1"/>
          </p:nvPr>
        </p:nvSpPr>
        <p:spPr>
          <a:xfrm>
            <a:off x="731749" y="1787960"/>
            <a:ext cx="5556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dirty="0"/>
              <a:t>Importing NLTK with the AIrflow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dirty="0"/>
              <a:t>Getting API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dirty="0"/>
              <a:t>Distribution of tasks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"/>
          <p:cNvSpPr txBox="1"/>
          <p:nvPr/>
        </p:nvSpPr>
        <p:spPr>
          <a:xfrm>
            <a:off x="1303800" y="821175"/>
            <a:ext cx="334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2400" dirty="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3" name="Google Shape;633;p35"/>
          <p:cNvSpPr txBox="1"/>
          <p:nvPr/>
        </p:nvSpPr>
        <p:spPr>
          <a:xfrm>
            <a:off x="987347" y="1773011"/>
            <a:ext cx="33402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Youtube Sentemetal Dataset has been Created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Connected With Kaggle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4" name="Google Shape;634;p35"/>
          <p:cNvSpPr txBox="1"/>
          <p:nvPr/>
        </p:nvSpPr>
        <p:spPr>
          <a:xfrm>
            <a:off x="3064306" y="3273781"/>
            <a:ext cx="4720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Queries ?</a:t>
            </a:r>
            <a:endParaRPr sz="2600" dirty="0">
              <a:solidFill>
                <a:schemeClr val="tx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 txBox="1">
            <a:spLocks noGrp="1"/>
          </p:cNvSpPr>
          <p:nvPr>
            <p:ph type="title"/>
          </p:nvPr>
        </p:nvSpPr>
        <p:spPr>
          <a:xfrm>
            <a:off x="1909100" y="534275"/>
            <a:ext cx="6432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dirty="0"/>
              <a:t>Slides prepared by </a:t>
            </a:r>
            <a:r>
              <a:rPr lang="en-GB" sz="2800" dirty="0"/>
              <a:t>The Caffeinated Quantum Squadron</a:t>
            </a:r>
            <a:endParaRPr dirty="0"/>
          </a:p>
        </p:txBody>
      </p:sp>
      <p:sp>
        <p:nvSpPr>
          <p:cNvPr id="640" name="Google Shape;640;p36"/>
          <p:cNvSpPr txBox="1">
            <a:spLocks noGrp="1"/>
          </p:cNvSpPr>
          <p:nvPr>
            <p:ph type="body" idx="1"/>
          </p:nvPr>
        </p:nvSpPr>
        <p:spPr>
          <a:xfrm>
            <a:off x="628650" y="146118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/>
              <a:t> Add your</a:t>
            </a:r>
            <a:endParaRPr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/>
              <a:t>Data Engineers at Youtube sentimental Analysis who work to change the world and improve the lives of people around the globe. Graduates from Roehampton in 2023 with a degrees in Computer Science. Love to work improving the future with a diverse and dedicated staff.</a:t>
            </a:r>
            <a:endParaRPr dirty="0"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177800" lvl="0" indent="-1651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-GB" sz="1100" dirty="0"/>
              <a:t>The Caffeinated Quantum Squadron</a:t>
            </a:r>
            <a:r>
              <a:rPr lang="en" sz="1100" dirty="0"/>
              <a:t> make no claim to ownership of Media images in this powerpoint. Images taken from Google.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641" name="Google Shape;641;p3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309" y="357413"/>
            <a:ext cx="1426490" cy="142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36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2357531" y="3284360"/>
            <a:ext cx="4428938" cy="185913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On-screen Show (16:9)</PresentationFormat>
  <Paragraphs>41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Nunito</vt:lpstr>
      <vt:lpstr>Maven Pro</vt:lpstr>
      <vt:lpstr>Calibri</vt:lpstr>
      <vt:lpstr>Impact</vt:lpstr>
      <vt:lpstr>Arial</vt:lpstr>
      <vt:lpstr>Momentum</vt:lpstr>
      <vt:lpstr>Main Event</vt:lpstr>
      <vt:lpstr>“The Caffeinated Quantum Squadron”  YouTube comment Sentimental Analysis</vt:lpstr>
      <vt:lpstr>PowerPoint Presentation</vt:lpstr>
      <vt:lpstr>Technologies and Methods</vt:lpstr>
      <vt:lpstr>PowerPoint Presentation</vt:lpstr>
      <vt:lpstr>Pipeline Tutorial and Demo</vt:lpstr>
      <vt:lpstr>Application Technology</vt:lpstr>
      <vt:lpstr>Difficulties and acknowledgements</vt:lpstr>
      <vt:lpstr>PowerPoint Presentation</vt:lpstr>
      <vt:lpstr>Slides prepared by The Caffeinated Quantum Squadron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Caffeinated Quantum Squadron”  YouTube comment Sentimental Analysis</dc:title>
  <dc:creator>sid jain</dc:creator>
  <cp:lastModifiedBy>sidharthj636@gmail.com</cp:lastModifiedBy>
  <cp:revision>1</cp:revision>
  <dcterms:modified xsi:type="dcterms:W3CDTF">2023-04-27T07:25:58Z</dcterms:modified>
</cp:coreProperties>
</file>