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D9A5A-D74F-C0A4-5DDF-D1C09623F071}" v="4" dt="2024-11-28T13:05:39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Williams" userId="S::williamsdj14@cardiff.ac.uk::32d45622-564f-4184-9a3d-d54ad9e7a5c9" providerId="AD" clId="Web-{920D9A5A-D74F-C0A4-5DDF-D1C09623F071}"/>
    <pc:docChg chg="modSld">
      <pc:chgData name="Dylan Williams" userId="S::williamsdj14@cardiff.ac.uk::32d45622-564f-4184-9a3d-d54ad9e7a5c9" providerId="AD" clId="Web-{920D9A5A-D74F-C0A4-5DDF-D1C09623F071}" dt="2024-11-28T13:05:39.447" v="3"/>
      <pc:docMkLst>
        <pc:docMk/>
      </pc:docMkLst>
      <pc:sldChg chg="modSp">
        <pc:chgData name="Dylan Williams" userId="S::williamsdj14@cardiff.ac.uk::32d45622-564f-4184-9a3d-d54ad9e7a5c9" providerId="AD" clId="Web-{920D9A5A-D74F-C0A4-5DDF-D1C09623F071}" dt="2024-11-28T13:05:39.447" v="3"/>
        <pc:sldMkLst>
          <pc:docMk/>
          <pc:sldMk cId="931748176" sldId="256"/>
        </pc:sldMkLst>
        <pc:picChg chg="mod modCrop">
          <ac:chgData name="Dylan Williams" userId="S::williamsdj14@cardiff.ac.uk::32d45622-564f-4184-9a3d-d54ad9e7a5c9" providerId="AD" clId="Web-{920D9A5A-D74F-C0A4-5DDF-D1C09623F071}" dt="2024-11-28T13:05:39.447" v="3"/>
          <ac:picMkLst>
            <pc:docMk/>
            <pc:sldMk cId="931748176" sldId="256"/>
            <ac:picMk id="4" creationId="{38A88038-ABEF-FD31-9456-F96476F2B2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ECB5-7052-AFCF-EB81-A800997C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E9479-500B-10B8-9CB2-31A32F7E5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8DA8-DF77-47A7-6B9C-63E782D7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92E9-37DB-FC31-F0C4-794E9D78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C480-C8DE-DCAE-B750-4C607A91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4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9D2D-254A-AB91-0BA9-36074ADB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DEE71-5872-C138-8490-A48BCEDA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9719-68F2-EEE7-2447-7655C158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D4C0B-FAAD-389E-62DB-B1530CA0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1D14-A9D1-069E-EAE3-85411F43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6E873-6BB7-E2C3-7946-5E2C72F5B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A7889-F439-5F29-6FEB-A50C610FA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5CFF-2F7E-8988-81D7-F4D34B1E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871F-D6FB-6773-A3D3-803A1D8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CED8-34BF-8A69-9E0D-6FA4D107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7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6E3-68B7-7669-B437-CF9E3BF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664B-F581-4612-DE22-95695E5F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0980-6755-1E15-F7F8-B0A62291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FEA4B-5127-B93C-D872-2C501F66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8932-441D-004E-0834-304355C7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5CEA-F01D-E074-5EA4-FCBA8A2E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FA928-8D0C-3CCA-21D9-3B582E0F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3249-C559-A2F6-E456-4E94CFBA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D05BF-1A8E-7D48-D13C-95DCE92C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33C2-5F39-87D5-80EB-B72E9F26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2943-DBAD-38FB-51B4-A8EB513E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C61-F780-3E47-72F9-99950BBB1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3CEED-363C-1CEA-E094-AD28CEF2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5FD9-E4EC-13B3-0B44-342E4BDA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B0A4-1371-EE69-8045-0FDBDE09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15F5F-6ADB-2116-5C2A-10234E77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53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DF1-D1AB-701B-34C1-13267D0F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2A494-6DB0-53DE-817F-881B16DB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10412-948B-2CFB-9B7F-8462DC06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2F123-4DB3-843B-E20C-0CD2AC3B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CB477-B50C-3EAA-B4ED-40D1652F0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C15D5-A4A4-9FB5-6D9A-18968836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A0862-073A-2B92-385D-17F8EACC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24E02-6F48-D927-C866-A658C407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2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9238-5A7A-4E9A-7737-094D3C11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D3984-AB44-D627-1C26-DA888993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44D2D-519F-1ADC-8C4B-1BD6F6C6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12EA-5886-2A33-3A0D-15630B8D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1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18861-EC85-F545-1CBD-9695395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955BF-5633-F465-4009-3A5ACFEC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F8FAE-751D-4410-B032-8551B291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70F4-2030-C4C4-EE34-103E1A2B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0FF4-962C-DE9D-253D-E5367E74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BFA1-380B-1EB3-0B93-F41CE6761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22E1-A761-9B4F-C1BC-8F3D72B6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03FED-AED1-ACE3-49E4-4335C6F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519A-D964-3AC6-35BD-64BC19A4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8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9E89-2398-48D8-5601-72ED1BE5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45276-840D-5D7E-19F6-E970540D7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C43-4D04-94E3-04F1-AC403235B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64D32-7230-708E-3310-196823C6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111D-AC32-BA7F-D813-8CB79482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FC96-45FC-330F-1C81-2C3492E6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6F9E2-90D6-6C9C-AA3F-FB28F3CC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D41A6-3D1B-670E-7C6F-73C848D1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0BA4-8FA9-4B79-4173-DCDA93CA9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690B9-1619-4469-8D0B-B66AD4EB816A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B89F-AE71-EACC-0747-B7ACDC283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8353-5AA9-F1CE-C2E8-BEEB6EDEF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93B0D-13CF-4AE5-A076-56F90298F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1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etch of a person&#10;&#10;Description automatically generated">
            <a:extLst>
              <a:ext uri="{FF2B5EF4-FFF2-40B4-BE49-F238E27FC236}">
                <a16:creationId xmlns:a16="http://schemas.microsoft.com/office/drawing/2014/main" id="{38A88038-ABEF-FD31-9456-F96476F2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74" y="999461"/>
            <a:ext cx="3658870" cy="4637405"/>
          </a:xfrm>
          <a:prstGeom prst="rect">
            <a:avLst/>
          </a:prstGeom>
        </p:spPr>
      </p:pic>
      <p:pic>
        <p:nvPicPr>
          <p:cNvPr id="5" name="Picture 4" descr="A sketch of a person's back&#10;&#10;Description automatically generated">
            <a:extLst>
              <a:ext uri="{FF2B5EF4-FFF2-40B4-BE49-F238E27FC236}">
                <a16:creationId xmlns:a16="http://schemas.microsoft.com/office/drawing/2014/main" id="{2E4F7A79-A059-8E1C-62E5-8EA3DD5AA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2"/>
          <a:stretch/>
        </p:blipFill>
        <p:spPr bwMode="auto">
          <a:xfrm>
            <a:off x="6004040" y="963266"/>
            <a:ext cx="3915410" cy="467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235A080A-E35C-1B83-069E-DA50B8AF122C}"/>
              </a:ext>
            </a:extLst>
          </p:cNvPr>
          <p:cNvSpPr txBox="1"/>
          <p:nvPr/>
        </p:nvSpPr>
        <p:spPr>
          <a:xfrm>
            <a:off x="2831782" y="461703"/>
            <a:ext cx="6344516" cy="2587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user’s upper arm is pulled back to open the chest towards the desired direction of travel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3B6DD4ED-E0A8-E9EC-F4CE-7B9266870928}"/>
              </a:ext>
            </a:extLst>
          </p:cNvPr>
          <p:cNvSpPr txBox="1"/>
          <p:nvPr/>
        </p:nvSpPr>
        <p:spPr>
          <a:xfrm>
            <a:off x="3355570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 </a:t>
            </a:r>
            <a:endParaRPr kumimoji="0" lang="en-GB" sz="12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D3663EA-8EF3-5FF7-07BB-AFBAA2D13E1A}"/>
              </a:ext>
            </a:extLst>
          </p:cNvPr>
          <p:cNvSpPr txBox="1"/>
          <p:nvPr/>
        </p:nvSpPr>
        <p:spPr>
          <a:xfrm>
            <a:off x="7576589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</a:t>
            </a:r>
            <a:endParaRPr lang="en-GB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4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AFD3D-740C-2C32-167F-C92921557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etch of a person&#10;&#10;Description automatically generated">
            <a:extLst>
              <a:ext uri="{FF2B5EF4-FFF2-40B4-BE49-F238E27FC236}">
                <a16:creationId xmlns:a16="http://schemas.microsoft.com/office/drawing/2014/main" id="{9ECFE4A6-76A2-303C-627A-237D4543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74" y="999461"/>
            <a:ext cx="3658870" cy="4637405"/>
          </a:xfrm>
          <a:prstGeom prst="rect">
            <a:avLst/>
          </a:prstGeom>
        </p:spPr>
      </p:pic>
      <p:pic>
        <p:nvPicPr>
          <p:cNvPr id="5" name="Picture 4" descr="A sketch of a person's back&#10;&#10;Description automatically generated">
            <a:extLst>
              <a:ext uri="{FF2B5EF4-FFF2-40B4-BE49-F238E27FC236}">
                <a16:creationId xmlns:a16="http://schemas.microsoft.com/office/drawing/2014/main" id="{DD171459-0C35-62F1-F2FC-63D588F5B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2"/>
          <a:stretch/>
        </p:blipFill>
        <p:spPr bwMode="auto">
          <a:xfrm>
            <a:off x="6004040" y="963266"/>
            <a:ext cx="3915410" cy="467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F8867DDE-BDC6-03E3-9EBA-A07219F70E3C}"/>
              </a:ext>
            </a:extLst>
          </p:cNvPr>
          <p:cNvSpPr txBox="1"/>
          <p:nvPr/>
        </p:nvSpPr>
        <p:spPr>
          <a:xfrm>
            <a:off x="2831782" y="461703"/>
            <a:ext cx="6344516" cy="2587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user’s upper arm is pulled back to open the chest towards the desired direction of travel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6E1A853F-44DF-8133-BAFD-BD061C90B946}"/>
              </a:ext>
            </a:extLst>
          </p:cNvPr>
          <p:cNvSpPr txBox="1"/>
          <p:nvPr/>
        </p:nvSpPr>
        <p:spPr>
          <a:xfrm>
            <a:off x="3355570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 </a:t>
            </a:r>
            <a:endParaRPr kumimoji="0" lang="en-GB" sz="12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8E638963-45C5-32C3-6053-260CF1619407}"/>
              </a:ext>
            </a:extLst>
          </p:cNvPr>
          <p:cNvSpPr txBox="1"/>
          <p:nvPr/>
        </p:nvSpPr>
        <p:spPr>
          <a:xfrm>
            <a:off x="7576589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</a:t>
            </a:r>
            <a:endParaRPr lang="en-GB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67FED0F-1848-B800-499E-AB9EBD231734}"/>
              </a:ext>
            </a:extLst>
          </p:cNvPr>
          <p:cNvSpPr txBox="1"/>
          <p:nvPr/>
        </p:nvSpPr>
        <p:spPr>
          <a:xfrm>
            <a:off x="4802505" y="2065020"/>
            <a:ext cx="1293495" cy="28956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Lightweight vest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AC031D3-F9C1-5864-4CFD-E5B72B06F5F3}"/>
              </a:ext>
            </a:extLst>
          </p:cNvPr>
          <p:cNvCxnSpPr/>
          <p:nvPr/>
        </p:nvCxnSpPr>
        <p:spPr>
          <a:xfrm flipH="1">
            <a:off x="4036290" y="2224982"/>
            <a:ext cx="816610" cy="81724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149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3381-892A-CA97-88EF-42DA4FCD5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etch of a person&#10;&#10;Description automatically generated">
            <a:extLst>
              <a:ext uri="{FF2B5EF4-FFF2-40B4-BE49-F238E27FC236}">
                <a16:creationId xmlns:a16="http://schemas.microsoft.com/office/drawing/2014/main" id="{981B2303-13DA-7FF7-9393-1760569E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74" y="999461"/>
            <a:ext cx="3658870" cy="4637405"/>
          </a:xfrm>
          <a:prstGeom prst="rect">
            <a:avLst/>
          </a:prstGeom>
        </p:spPr>
      </p:pic>
      <p:pic>
        <p:nvPicPr>
          <p:cNvPr id="5" name="Picture 4" descr="A sketch of a person's back&#10;&#10;Description automatically generated">
            <a:extLst>
              <a:ext uri="{FF2B5EF4-FFF2-40B4-BE49-F238E27FC236}">
                <a16:creationId xmlns:a16="http://schemas.microsoft.com/office/drawing/2014/main" id="{FCEAC9A3-D1A6-F322-E71C-445A15AC8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2"/>
          <a:stretch/>
        </p:blipFill>
        <p:spPr bwMode="auto">
          <a:xfrm>
            <a:off x="6004040" y="963266"/>
            <a:ext cx="3915410" cy="467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081C29C5-20A0-B48C-C295-8BD1965D84D6}"/>
              </a:ext>
            </a:extLst>
          </p:cNvPr>
          <p:cNvSpPr txBox="1"/>
          <p:nvPr/>
        </p:nvSpPr>
        <p:spPr>
          <a:xfrm>
            <a:off x="2831782" y="461703"/>
            <a:ext cx="6344516" cy="2587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user’s upper arm is pulled back to open the chest towards the desired direction of travel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9A113018-F0EA-DB14-4628-A6991ADBB5D7}"/>
              </a:ext>
            </a:extLst>
          </p:cNvPr>
          <p:cNvSpPr txBox="1"/>
          <p:nvPr/>
        </p:nvSpPr>
        <p:spPr>
          <a:xfrm>
            <a:off x="3355570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 </a:t>
            </a:r>
            <a:endParaRPr kumimoji="0" lang="en-GB" sz="12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7AFE786F-B73A-7949-3D3D-40C94EB19121}"/>
              </a:ext>
            </a:extLst>
          </p:cNvPr>
          <p:cNvSpPr txBox="1"/>
          <p:nvPr/>
        </p:nvSpPr>
        <p:spPr>
          <a:xfrm>
            <a:off x="7576589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</a:t>
            </a:r>
            <a:endParaRPr lang="en-GB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5D881A9-13AF-D72F-EEF7-86A446DB1D19}"/>
              </a:ext>
            </a:extLst>
          </p:cNvPr>
          <p:cNvSpPr txBox="1"/>
          <p:nvPr/>
        </p:nvSpPr>
        <p:spPr>
          <a:xfrm>
            <a:off x="4802505" y="2065020"/>
            <a:ext cx="1293495" cy="28956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Lightweight vest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8D3E7BCE-0358-8480-B9AC-E3E4CFA3048D}"/>
              </a:ext>
            </a:extLst>
          </p:cNvPr>
          <p:cNvCxnSpPr/>
          <p:nvPr/>
        </p:nvCxnSpPr>
        <p:spPr>
          <a:xfrm flipH="1">
            <a:off x="4036290" y="2224982"/>
            <a:ext cx="816610" cy="81724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F4A3828B-E132-2BF7-15B2-C123090E6A29}"/>
              </a:ext>
            </a:extLst>
          </p:cNvPr>
          <p:cNvSpPr txBox="1"/>
          <p:nvPr/>
        </p:nvSpPr>
        <p:spPr>
          <a:xfrm>
            <a:off x="1442459" y="2492634"/>
            <a:ext cx="1337945" cy="28194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Camera/sensors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260E087-67E5-53A5-8442-D24E128A139F}"/>
              </a:ext>
            </a:extLst>
          </p:cNvPr>
          <p:cNvCxnSpPr/>
          <p:nvPr/>
        </p:nvCxnSpPr>
        <p:spPr>
          <a:xfrm>
            <a:off x="2716760" y="2654746"/>
            <a:ext cx="638810" cy="76517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005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09CF-3F56-0FBB-5E9B-5CFBF2F14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etch of a person&#10;&#10;Description automatically generated">
            <a:extLst>
              <a:ext uri="{FF2B5EF4-FFF2-40B4-BE49-F238E27FC236}">
                <a16:creationId xmlns:a16="http://schemas.microsoft.com/office/drawing/2014/main" id="{362CED7A-6111-998B-0BE3-AC53AE32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74" y="999461"/>
            <a:ext cx="3658870" cy="4637405"/>
          </a:xfrm>
          <a:prstGeom prst="rect">
            <a:avLst/>
          </a:prstGeom>
        </p:spPr>
      </p:pic>
      <p:pic>
        <p:nvPicPr>
          <p:cNvPr id="5" name="Picture 4" descr="A sketch of a person's back&#10;&#10;Description automatically generated">
            <a:extLst>
              <a:ext uri="{FF2B5EF4-FFF2-40B4-BE49-F238E27FC236}">
                <a16:creationId xmlns:a16="http://schemas.microsoft.com/office/drawing/2014/main" id="{143FC3BD-A893-0E1E-F31D-0C44058D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2"/>
          <a:stretch/>
        </p:blipFill>
        <p:spPr bwMode="auto">
          <a:xfrm>
            <a:off x="6004040" y="963266"/>
            <a:ext cx="3915410" cy="467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F67283C2-3723-A048-004C-FD5618F12848}"/>
              </a:ext>
            </a:extLst>
          </p:cNvPr>
          <p:cNvSpPr txBox="1"/>
          <p:nvPr/>
        </p:nvSpPr>
        <p:spPr>
          <a:xfrm>
            <a:off x="2831782" y="461703"/>
            <a:ext cx="6344516" cy="2587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user’s upper arm is pulled back to open the chest towards the desired direction of travel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34322512-2D07-BA73-C3F7-004AA282BE07}"/>
              </a:ext>
            </a:extLst>
          </p:cNvPr>
          <p:cNvSpPr txBox="1"/>
          <p:nvPr/>
        </p:nvSpPr>
        <p:spPr>
          <a:xfrm>
            <a:off x="3355570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 </a:t>
            </a:r>
            <a:endParaRPr kumimoji="0" lang="en-GB" sz="12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6BCBEB0-EC96-1CC6-C198-0D59CD455445}"/>
              </a:ext>
            </a:extLst>
          </p:cNvPr>
          <p:cNvSpPr txBox="1"/>
          <p:nvPr/>
        </p:nvSpPr>
        <p:spPr>
          <a:xfrm>
            <a:off x="7576589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</a:t>
            </a:r>
            <a:endParaRPr lang="en-GB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6378845-EB68-518D-F383-3FAC49603034}"/>
              </a:ext>
            </a:extLst>
          </p:cNvPr>
          <p:cNvSpPr txBox="1"/>
          <p:nvPr/>
        </p:nvSpPr>
        <p:spPr>
          <a:xfrm>
            <a:off x="4802505" y="2065020"/>
            <a:ext cx="1293495" cy="28956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Lightweight vest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0E12A8D5-C6E5-2CC3-E726-680E848F6371}"/>
              </a:ext>
            </a:extLst>
          </p:cNvPr>
          <p:cNvCxnSpPr/>
          <p:nvPr/>
        </p:nvCxnSpPr>
        <p:spPr>
          <a:xfrm flipH="1">
            <a:off x="4036290" y="2224982"/>
            <a:ext cx="816610" cy="81724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C3084ACC-93F1-BADC-23E7-1D73F595BB97}"/>
              </a:ext>
            </a:extLst>
          </p:cNvPr>
          <p:cNvSpPr txBox="1"/>
          <p:nvPr/>
        </p:nvSpPr>
        <p:spPr>
          <a:xfrm>
            <a:off x="1442459" y="2492634"/>
            <a:ext cx="1337945" cy="28194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Camera/sensors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97F9D07-5B45-B701-1B73-F7811F316C5F}"/>
              </a:ext>
            </a:extLst>
          </p:cNvPr>
          <p:cNvCxnSpPr/>
          <p:nvPr/>
        </p:nvCxnSpPr>
        <p:spPr>
          <a:xfrm>
            <a:off x="2716760" y="2654746"/>
            <a:ext cx="638810" cy="76517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 Box 3">
            <a:extLst>
              <a:ext uri="{FF2B5EF4-FFF2-40B4-BE49-F238E27FC236}">
                <a16:creationId xmlns:a16="http://schemas.microsoft.com/office/drawing/2014/main" id="{22160A43-EB40-F362-9450-05024A6E6C1D}"/>
              </a:ext>
            </a:extLst>
          </p:cNvPr>
          <p:cNvSpPr txBox="1"/>
          <p:nvPr/>
        </p:nvSpPr>
        <p:spPr>
          <a:xfrm>
            <a:off x="3745460" y="4821008"/>
            <a:ext cx="2214880" cy="31940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 pouch (battery pack)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A3FC609-85D4-11AB-9BE8-3A75472E1F52}"/>
              </a:ext>
            </a:extLst>
          </p:cNvPr>
          <p:cNvCxnSpPr/>
          <p:nvPr/>
        </p:nvCxnSpPr>
        <p:spPr>
          <a:xfrm flipH="1" flipV="1">
            <a:off x="3836265" y="3962070"/>
            <a:ext cx="400050" cy="901700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908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3507F-C5A7-13C6-B5A2-CE63375DB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etch of a person&#10;&#10;Description automatically generated">
            <a:extLst>
              <a:ext uri="{FF2B5EF4-FFF2-40B4-BE49-F238E27FC236}">
                <a16:creationId xmlns:a16="http://schemas.microsoft.com/office/drawing/2014/main" id="{F9B5E09F-8A9A-B91D-8313-CCF0FA99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74" y="999461"/>
            <a:ext cx="3658870" cy="4637405"/>
          </a:xfrm>
          <a:prstGeom prst="rect">
            <a:avLst/>
          </a:prstGeom>
        </p:spPr>
      </p:pic>
      <p:pic>
        <p:nvPicPr>
          <p:cNvPr id="5" name="Picture 4" descr="A sketch of a person's back&#10;&#10;Description automatically generated">
            <a:extLst>
              <a:ext uri="{FF2B5EF4-FFF2-40B4-BE49-F238E27FC236}">
                <a16:creationId xmlns:a16="http://schemas.microsoft.com/office/drawing/2014/main" id="{EAA533D3-49A8-C63D-CD0C-5F376275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2"/>
          <a:stretch/>
        </p:blipFill>
        <p:spPr bwMode="auto">
          <a:xfrm>
            <a:off x="6004040" y="963266"/>
            <a:ext cx="3915410" cy="467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76ECD90A-0895-9D27-EFF7-E1797B1473BE}"/>
              </a:ext>
            </a:extLst>
          </p:cNvPr>
          <p:cNvSpPr txBox="1"/>
          <p:nvPr/>
        </p:nvSpPr>
        <p:spPr>
          <a:xfrm>
            <a:off x="2831782" y="461703"/>
            <a:ext cx="6344516" cy="2587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user’s upper arm is pulled back to open the chest towards the desired direction of travel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1F735C3C-177D-9499-024C-BAAD8C915422}"/>
              </a:ext>
            </a:extLst>
          </p:cNvPr>
          <p:cNvSpPr txBox="1"/>
          <p:nvPr/>
        </p:nvSpPr>
        <p:spPr>
          <a:xfrm>
            <a:off x="3355570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 </a:t>
            </a:r>
            <a:endParaRPr kumimoji="0" lang="en-GB" sz="12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C3102B07-308F-BFCD-6261-36E69C1C80E6}"/>
              </a:ext>
            </a:extLst>
          </p:cNvPr>
          <p:cNvSpPr txBox="1"/>
          <p:nvPr/>
        </p:nvSpPr>
        <p:spPr>
          <a:xfrm>
            <a:off x="7576589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</a:t>
            </a:r>
            <a:endParaRPr lang="en-GB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0ACAACF-E3B4-F865-4C7D-5A1FEAE40EAD}"/>
              </a:ext>
            </a:extLst>
          </p:cNvPr>
          <p:cNvSpPr txBox="1"/>
          <p:nvPr/>
        </p:nvSpPr>
        <p:spPr>
          <a:xfrm>
            <a:off x="4802505" y="2065020"/>
            <a:ext cx="1293495" cy="28956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Lightweight vest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D327380-52C2-8256-5EB1-8C838F2034A9}"/>
              </a:ext>
            </a:extLst>
          </p:cNvPr>
          <p:cNvCxnSpPr/>
          <p:nvPr/>
        </p:nvCxnSpPr>
        <p:spPr>
          <a:xfrm flipH="1">
            <a:off x="4036290" y="2224982"/>
            <a:ext cx="816610" cy="81724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5647E981-3ACF-C4C2-5677-AEB74514781F}"/>
              </a:ext>
            </a:extLst>
          </p:cNvPr>
          <p:cNvSpPr txBox="1"/>
          <p:nvPr/>
        </p:nvSpPr>
        <p:spPr>
          <a:xfrm>
            <a:off x="1442459" y="2492634"/>
            <a:ext cx="1337945" cy="28194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Camera/sensors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57B3A90-DE3B-9FD9-ECDA-F03DD4B94CBB}"/>
              </a:ext>
            </a:extLst>
          </p:cNvPr>
          <p:cNvCxnSpPr/>
          <p:nvPr/>
        </p:nvCxnSpPr>
        <p:spPr>
          <a:xfrm>
            <a:off x="2716760" y="2654746"/>
            <a:ext cx="638810" cy="76517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 Box 3">
            <a:extLst>
              <a:ext uri="{FF2B5EF4-FFF2-40B4-BE49-F238E27FC236}">
                <a16:creationId xmlns:a16="http://schemas.microsoft.com/office/drawing/2014/main" id="{C923E114-8667-15E1-D3FA-0E5CBB7734F8}"/>
              </a:ext>
            </a:extLst>
          </p:cNvPr>
          <p:cNvSpPr txBox="1"/>
          <p:nvPr/>
        </p:nvSpPr>
        <p:spPr>
          <a:xfrm>
            <a:off x="3745460" y="4821008"/>
            <a:ext cx="2214880" cy="31940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 pouch (battery pack)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C28FD5D-9AB8-E921-BC7A-F5307D01B677}"/>
              </a:ext>
            </a:extLst>
          </p:cNvPr>
          <p:cNvCxnSpPr/>
          <p:nvPr/>
        </p:nvCxnSpPr>
        <p:spPr>
          <a:xfrm flipH="1" flipV="1">
            <a:off x="3836265" y="3962070"/>
            <a:ext cx="400050" cy="901700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 Box 5">
            <a:extLst>
              <a:ext uri="{FF2B5EF4-FFF2-40B4-BE49-F238E27FC236}">
                <a16:creationId xmlns:a16="http://schemas.microsoft.com/office/drawing/2014/main" id="{AC219645-4D7A-D635-029F-3D19434810CC}"/>
              </a:ext>
            </a:extLst>
          </p:cNvPr>
          <p:cNvSpPr txBox="1"/>
          <p:nvPr/>
        </p:nvSpPr>
        <p:spPr>
          <a:xfrm>
            <a:off x="9763069" y="4126376"/>
            <a:ext cx="1627505" cy="53467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Arm loops connected to ropes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035079A-D0ED-22A3-892A-39B707B57771}"/>
              </a:ext>
            </a:extLst>
          </p:cNvPr>
          <p:cNvCxnSpPr/>
          <p:nvPr/>
        </p:nvCxnSpPr>
        <p:spPr>
          <a:xfrm flipH="1" flipV="1">
            <a:off x="9216768" y="3747916"/>
            <a:ext cx="467360" cy="645795"/>
          </a:xfrm>
          <a:prstGeom prst="curvedConnector3">
            <a:avLst>
              <a:gd name="adj1" fmla="val 22806"/>
            </a:avLst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2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B5F41-3C46-17A1-6D0A-97D752C48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etch of a person&#10;&#10;Description automatically generated">
            <a:extLst>
              <a:ext uri="{FF2B5EF4-FFF2-40B4-BE49-F238E27FC236}">
                <a16:creationId xmlns:a16="http://schemas.microsoft.com/office/drawing/2014/main" id="{1F738E88-F03A-844E-708E-E6697EFC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74" y="999461"/>
            <a:ext cx="3658870" cy="4637405"/>
          </a:xfrm>
          <a:prstGeom prst="rect">
            <a:avLst/>
          </a:prstGeom>
        </p:spPr>
      </p:pic>
      <p:pic>
        <p:nvPicPr>
          <p:cNvPr id="5" name="Picture 4" descr="A sketch of a person's back&#10;&#10;Description automatically generated">
            <a:extLst>
              <a:ext uri="{FF2B5EF4-FFF2-40B4-BE49-F238E27FC236}">
                <a16:creationId xmlns:a16="http://schemas.microsoft.com/office/drawing/2014/main" id="{6C14BC6D-508D-54A3-493D-9BC7E0661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2"/>
          <a:stretch/>
        </p:blipFill>
        <p:spPr bwMode="auto">
          <a:xfrm>
            <a:off x="6004040" y="963266"/>
            <a:ext cx="3915410" cy="467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6B19E577-7B02-F702-C81F-76E1EC863934}"/>
              </a:ext>
            </a:extLst>
          </p:cNvPr>
          <p:cNvSpPr txBox="1"/>
          <p:nvPr/>
        </p:nvSpPr>
        <p:spPr>
          <a:xfrm>
            <a:off x="2831782" y="461703"/>
            <a:ext cx="6344516" cy="2587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user’s upper arm is pulled back to open the chest towards the desired direction of travel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9BFB28AE-C0BD-7231-25D9-C7BD75CF94AE}"/>
              </a:ext>
            </a:extLst>
          </p:cNvPr>
          <p:cNvSpPr txBox="1"/>
          <p:nvPr/>
        </p:nvSpPr>
        <p:spPr>
          <a:xfrm>
            <a:off x="3355570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 </a:t>
            </a:r>
            <a:endParaRPr kumimoji="0" lang="en-GB" sz="1200" b="0" i="0" u="none" strike="noStrike" kern="1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427AEB57-A095-8184-FF24-86169478D6AC}"/>
              </a:ext>
            </a:extLst>
          </p:cNvPr>
          <p:cNvSpPr txBox="1"/>
          <p:nvPr/>
        </p:nvSpPr>
        <p:spPr>
          <a:xfrm>
            <a:off x="7576589" y="795943"/>
            <a:ext cx="1361440" cy="40703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</a:t>
            </a:r>
            <a:endParaRPr lang="en-GB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FA936EB-74F8-98E7-D41B-859BFDD20959}"/>
              </a:ext>
            </a:extLst>
          </p:cNvPr>
          <p:cNvSpPr txBox="1"/>
          <p:nvPr/>
        </p:nvSpPr>
        <p:spPr>
          <a:xfrm>
            <a:off x="4802505" y="2065020"/>
            <a:ext cx="1293495" cy="28956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Lightweight vest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60A43AA-19A1-59DB-B1E8-3DB2274CFD8B}"/>
              </a:ext>
            </a:extLst>
          </p:cNvPr>
          <p:cNvCxnSpPr/>
          <p:nvPr/>
        </p:nvCxnSpPr>
        <p:spPr>
          <a:xfrm flipH="1">
            <a:off x="4036290" y="2224982"/>
            <a:ext cx="816610" cy="81724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B0F13A88-3805-8B01-180F-57B2E50AFAE7}"/>
              </a:ext>
            </a:extLst>
          </p:cNvPr>
          <p:cNvSpPr txBox="1"/>
          <p:nvPr/>
        </p:nvSpPr>
        <p:spPr>
          <a:xfrm>
            <a:off x="1442459" y="2492634"/>
            <a:ext cx="1337945" cy="28194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Camera/sensors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7A1A69C-B82C-357A-1B48-DE94B6EB7127}"/>
              </a:ext>
            </a:extLst>
          </p:cNvPr>
          <p:cNvCxnSpPr/>
          <p:nvPr/>
        </p:nvCxnSpPr>
        <p:spPr>
          <a:xfrm>
            <a:off x="2716760" y="2654746"/>
            <a:ext cx="638810" cy="76517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 Box 3">
            <a:extLst>
              <a:ext uri="{FF2B5EF4-FFF2-40B4-BE49-F238E27FC236}">
                <a16:creationId xmlns:a16="http://schemas.microsoft.com/office/drawing/2014/main" id="{9D8171BD-0C60-5576-8355-B2A59EFB5514}"/>
              </a:ext>
            </a:extLst>
          </p:cNvPr>
          <p:cNvSpPr txBox="1"/>
          <p:nvPr/>
        </p:nvSpPr>
        <p:spPr>
          <a:xfrm>
            <a:off x="3745460" y="4821008"/>
            <a:ext cx="2214880" cy="31940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 pouch (battery pack)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7C5C6CC-5FE4-3531-66A0-D32D45B8AECA}"/>
              </a:ext>
            </a:extLst>
          </p:cNvPr>
          <p:cNvCxnSpPr/>
          <p:nvPr/>
        </p:nvCxnSpPr>
        <p:spPr>
          <a:xfrm flipH="1" flipV="1">
            <a:off x="3836265" y="3962070"/>
            <a:ext cx="400050" cy="901700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 Box 5">
            <a:extLst>
              <a:ext uri="{FF2B5EF4-FFF2-40B4-BE49-F238E27FC236}">
                <a16:creationId xmlns:a16="http://schemas.microsoft.com/office/drawing/2014/main" id="{5594D6ED-CB63-1011-3F98-E2554CA86AA7}"/>
              </a:ext>
            </a:extLst>
          </p:cNvPr>
          <p:cNvSpPr txBox="1"/>
          <p:nvPr/>
        </p:nvSpPr>
        <p:spPr>
          <a:xfrm>
            <a:off x="9763069" y="4126376"/>
            <a:ext cx="1627505" cy="53467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Arm loops connected to ropes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DFBA948-F0C5-4596-59A0-1A12F19A7AD5}"/>
              </a:ext>
            </a:extLst>
          </p:cNvPr>
          <p:cNvCxnSpPr/>
          <p:nvPr/>
        </p:nvCxnSpPr>
        <p:spPr>
          <a:xfrm flipH="1" flipV="1">
            <a:off x="9216768" y="3747916"/>
            <a:ext cx="467360" cy="645795"/>
          </a:xfrm>
          <a:prstGeom prst="curvedConnector3">
            <a:avLst>
              <a:gd name="adj1" fmla="val 22806"/>
            </a:avLst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 Box 6">
            <a:extLst>
              <a:ext uri="{FF2B5EF4-FFF2-40B4-BE49-F238E27FC236}">
                <a16:creationId xmlns:a16="http://schemas.microsoft.com/office/drawing/2014/main" id="{9AC467C6-6453-96D9-F303-797F6EC266A3}"/>
              </a:ext>
            </a:extLst>
          </p:cNvPr>
          <p:cNvSpPr txBox="1"/>
          <p:nvPr/>
        </p:nvSpPr>
        <p:spPr>
          <a:xfrm>
            <a:off x="8788227" y="2238185"/>
            <a:ext cx="1962150" cy="36449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Motor driven pulley system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4AECF80-C9C1-485B-CC3C-3914F2BB151B}"/>
              </a:ext>
            </a:extLst>
          </p:cNvPr>
          <p:cNvCxnSpPr/>
          <p:nvPr/>
        </p:nvCxnSpPr>
        <p:spPr>
          <a:xfrm flipH="1">
            <a:off x="8067502" y="2420430"/>
            <a:ext cx="720725" cy="1233805"/>
          </a:xfrm>
          <a:prstGeom prst="curvedConnector3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7211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B9D7BEA3A93748B606BF719B5C13AC" ma:contentTypeVersion="12" ma:contentTypeDescription="Create a new document." ma:contentTypeScope="" ma:versionID="163859f41a706c5705b5c4b87dccd93a">
  <xsd:schema xmlns:xsd="http://www.w3.org/2001/XMLSchema" xmlns:xs="http://www.w3.org/2001/XMLSchema" xmlns:p="http://schemas.microsoft.com/office/2006/metadata/properties" xmlns:ns2="3339f107-1f48-40ac-aa44-229117a3e765" xmlns:ns3="be6e4176-013a-4ff7-8a7f-ead5e82f0708" targetNamespace="http://schemas.microsoft.com/office/2006/metadata/properties" ma:root="true" ma:fieldsID="71511366feea096df49b583c7c987c1a" ns2:_="" ns3:_="">
    <xsd:import namespace="3339f107-1f48-40ac-aa44-229117a3e765"/>
    <xsd:import namespace="be6e4176-013a-4ff7-8a7f-ead5e82f0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9f107-1f48-40ac-aa44-229117a3e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354608c-5633-40c1-be57-7b60b5f02a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e4176-013a-4ff7-8a7f-ead5e82f070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21da63-ec26-43a3-a8f4-06141b1a3185}" ma:internalName="TaxCatchAll" ma:showField="CatchAllData" ma:web="be6e4176-013a-4ff7-8a7f-ead5e82f07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e6e4176-013a-4ff7-8a7f-ead5e82f0708" xsi:nil="true"/>
    <lcf76f155ced4ddcb4097134ff3c332f xmlns="3339f107-1f48-40ac-aa44-229117a3e76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0DFFF3-D2B2-4517-A8D5-BD9075CEA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9f107-1f48-40ac-aa44-229117a3e765"/>
    <ds:schemaRef ds:uri="be6e4176-013a-4ff7-8a7f-ead5e82f0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BDFA89-042F-4E4D-B0D0-54EED52100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61907C-28C6-4382-93AA-20201231AD86}">
  <ds:schemaRefs>
    <ds:schemaRef ds:uri="http://www.w3.org/XML/1998/namespace"/>
    <ds:schemaRef ds:uri="http://schemas.microsoft.com/office/2006/documentManagement/types"/>
    <ds:schemaRef ds:uri="3339f107-1f48-40ac-aa44-229117a3e765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e6e4176-013a-4ff7-8a7f-ead5e82f070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Williams</dc:creator>
  <cp:lastModifiedBy>Dylan Williams</cp:lastModifiedBy>
  <cp:revision>4</cp:revision>
  <dcterms:created xsi:type="dcterms:W3CDTF">2024-11-28T12:37:01Z</dcterms:created>
  <dcterms:modified xsi:type="dcterms:W3CDTF">2024-11-28T16:35:19Z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0x010100E3B9D7BEA3A93748B606BF719B5C13AC</vt:lpwstr>
  </property>
  <property fmtid="{D5CDD505-2E9C-101B-9397-08002B2CF9AE}" pid="3" name="MediaServiceImageTags">
    <vt:lpwstr/>
  </property>
</Properties>
</file>