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2" r:id="rId15"/>
    <p:sldId id="273" r:id="rId16"/>
    <p:sldId id="2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CAA6E-6469-A432-2F59-B18D3B7B6B1F}" v="58" dt="2024-11-28T17:14:23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ystan Barnett" userId="S::barnettt@cardiff.ac.uk::298cce06-81a6-40d2-a032-33140781121a" providerId="AD" clId="Web-{008CAA6E-6469-A432-2F59-B18D3B7B6B1F}"/>
    <pc:docChg chg="addSld delSld modSld">
      <pc:chgData name="Trystan Barnett" userId="S::barnettt@cardiff.ac.uk::298cce06-81a6-40d2-a032-33140781121a" providerId="AD" clId="Web-{008CAA6E-6469-A432-2F59-B18D3B7B6B1F}" dt="2024-11-28T17:14:23.716" v="57"/>
      <pc:docMkLst>
        <pc:docMk/>
      </pc:docMkLst>
      <pc:sldChg chg="delSp modSp add replId">
        <pc:chgData name="Trystan Barnett" userId="S::barnettt@cardiff.ac.uk::298cce06-81a6-40d2-a032-33140781121a" providerId="AD" clId="Web-{008CAA6E-6469-A432-2F59-B18D3B7B6B1F}" dt="2024-11-28T17:12:35.979" v="12"/>
        <pc:sldMkLst>
          <pc:docMk/>
          <pc:sldMk cId="709879585" sldId="268"/>
        </pc:sldMkLst>
        <pc:spChg chg="del">
          <ac:chgData name="Trystan Barnett" userId="S::barnettt@cardiff.ac.uk::298cce06-81a6-40d2-a032-33140781121a" providerId="AD" clId="Web-{008CAA6E-6469-A432-2F59-B18D3B7B6B1F}" dt="2024-11-28T17:12:29.760" v="6"/>
          <ac:spMkLst>
            <pc:docMk/>
            <pc:sldMk cId="709879585" sldId="268"/>
            <ac:spMk id="2" creationId="{2A134724-8665-F382-8F19-D870AF538F5B}"/>
          </ac:spMkLst>
        </pc:spChg>
        <pc:spChg chg="del">
          <ac:chgData name="Trystan Barnett" userId="S::barnettt@cardiff.ac.uk::298cce06-81a6-40d2-a032-33140781121a" providerId="AD" clId="Web-{008CAA6E-6469-A432-2F59-B18D3B7B6B1F}" dt="2024-11-28T17:12:24.885" v="3"/>
          <ac:spMkLst>
            <pc:docMk/>
            <pc:sldMk cId="709879585" sldId="268"/>
            <ac:spMk id="3" creationId="{05AB3F4A-8310-89D2-58E7-50CC5AFFD11C}"/>
          </ac:spMkLst>
        </pc:spChg>
        <pc:spChg chg="del">
          <ac:chgData name="Trystan Barnett" userId="S::barnettt@cardiff.ac.uk::298cce06-81a6-40d2-a032-33140781121a" providerId="AD" clId="Web-{008CAA6E-6469-A432-2F59-B18D3B7B6B1F}" dt="2024-11-28T17:12:32.323" v="8"/>
          <ac:spMkLst>
            <pc:docMk/>
            <pc:sldMk cId="709879585" sldId="268"/>
            <ac:spMk id="7" creationId="{5C7EFA66-BA30-55E9-D95B-6E7C68C62009}"/>
          </ac:spMkLst>
        </pc:spChg>
        <pc:spChg chg="del">
          <ac:chgData name="Trystan Barnett" userId="S::barnettt@cardiff.ac.uk::298cce06-81a6-40d2-a032-33140781121a" providerId="AD" clId="Web-{008CAA6E-6469-A432-2F59-B18D3B7B6B1F}" dt="2024-11-28T17:12:35.979" v="12"/>
          <ac:spMkLst>
            <pc:docMk/>
            <pc:sldMk cId="709879585" sldId="268"/>
            <ac:spMk id="11" creationId="{20B6711B-163A-F187-0F54-C868B1F4AD47}"/>
          </ac:spMkLst>
        </pc:spChg>
        <pc:spChg chg="del">
          <ac:chgData name="Trystan Barnett" userId="S::barnettt@cardiff.ac.uk::298cce06-81a6-40d2-a032-33140781121a" providerId="AD" clId="Web-{008CAA6E-6469-A432-2F59-B18D3B7B6B1F}" dt="2024-11-28T17:12:34.026" v="10"/>
          <ac:spMkLst>
            <pc:docMk/>
            <pc:sldMk cId="709879585" sldId="268"/>
            <ac:spMk id="13" creationId="{7B9BA7C4-E413-A158-4340-788E3064585E}"/>
          </ac:spMkLst>
        </pc:spChg>
        <pc:cxnChg chg="del">
          <ac:chgData name="Trystan Barnett" userId="S::barnettt@cardiff.ac.uk::298cce06-81a6-40d2-a032-33140781121a" providerId="AD" clId="Web-{008CAA6E-6469-A432-2F59-B18D3B7B6B1F}" dt="2024-11-28T17:12:28.370" v="5"/>
          <ac:cxnSpMkLst>
            <pc:docMk/>
            <pc:sldMk cId="709879585" sldId="268"/>
            <ac:cxnSpMk id="5" creationId="{A6370B48-B6EC-6FA4-5DEF-2B6E12FBFEC6}"/>
          </ac:cxnSpMkLst>
        </pc:cxnChg>
        <pc:cxnChg chg="del mod">
          <ac:chgData name="Trystan Barnett" userId="S::barnettt@cardiff.ac.uk::298cce06-81a6-40d2-a032-33140781121a" providerId="AD" clId="Web-{008CAA6E-6469-A432-2F59-B18D3B7B6B1F}" dt="2024-11-28T17:12:25.729" v="4"/>
          <ac:cxnSpMkLst>
            <pc:docMk/>
            <pc:sldMk cId="709879585" sldId="268"/>
            <ac:cxnSpMk id="6" creationId="{7B6A508B-6F0D-A366-F418-45B025A14797}"/>
          </ac:cxnSpMkLst>
        </pc:cxnChg>
        <pc:cxnChg chg="del">
          <ac:chgData name="Trystan Barnett" userId="S::barnettt@cardiff.ac.uk::298cce06-81a6-40d2-a032-33140781121a" providerId="AD" clId="Web-{008CAA6E-6469-A432-2F59-B18D3B7B6B1F}" dt="2024-11-28T17:12:32.323" v="7"/>
          <ac:cxnSpMkLst>
            <pc:docMk/>
            <pc:sldMk cId="709879585" sldId="268"/>
            <ac:cxnSpMk id="8" creationId="{7E972F81-5F98-C93A-12E7-0548195E7B0D}"/>
          </ac:cxnSpMkLst>
        </pc:cxnChg>
        <pc:cxnChg chg="del">
          <ac:chgData name="Trystan Barnett" userId="S::barnettt@cardiff.ac.uk::298cce06-81a6-40d2-a032-33140781121a" providerId="AD" clId="Web-{008CAA6E-6469-A432-2F59-B18D3B7B6B1F}" dt="2024-11-28T17:12:35.979" v="11"/>
          <ac:cxnSpMkLst>
            <pc:docMk/>
            <pc:sldMk cId="709879585" sldId="268"/>
            <ac:cxnSpMk id="12" creationId="{8D074ABE-FB04-58DD-255E-01C22B92549E}"/>
          </ac:cxnSpMkLst>
        </pc:cxnChg>
        <pc:cxnChg chg="del">
          <ac:chgData name="Trystan Barnett" userId="S::barnettt@cardiff.ac.uk::298cce06-81a6-40d2-a032-33140781121a" providerId="AD" clId="Web-{008CAA6E-6469-A432-2F59-B18D3B7B6B1F}" dt="2024-11-28T17:12:34.026" v="9"/>
          <ac:cxnSpMkLst>
            <pc:docMk/>
            <pc:sldMk cId="709879585" sldId="268"/>
            <ac:cxnSpMk id="14" creationId="{BBF7FA8B-6CB2-BB92-9317-48BDB72E818F}"/>
          </ac:cxnSpMkLst>
        </pc:cxnChg>
      </pc:sldChg>
      <pc:sldChg chg="delSp modSp add replId">
        <pc:chgData name="Trystan Barnett" userId="S::barnettt@cardiff.ac.uk::298cce06-81a6-40d2-a032-33140781121a" providerId="AD" clId="Web-{008CAA6E-6469-A432-2F59-B18D3B7B6B1F}" dt="2024-11-28T17:12:43.089" v="20"/>
        <pc:sldMkLst>
          <pc:docMk/>
          <pc:sldMk cId="2373196722" sldId="269"/>
        </pc:sldMkLst>
        <pc:spChg chg="del">
          <ac:chgData name="Trystan Barnett" userId="S::barnettt@cardiff.ac.uk::298cce06-81a6-40d2-a032-33140781121a" providerId="AD" clId="Web-{008CAA6E-6469-A432-2F59-B18D3B7B6B1F}" dt="2024-11-28T17:12:42.292" v="19"/>
          <ac:spMkLst>
            <pc:docMk/>
            <pc:sldMk cId="2373196722" sldId="269"/>
            <ac:spMk id="2" creationId="{2A134724-8665-F382-8F19-D870AF538F5B}"/>
          </ac:spMkLst>
        </pc:spChg>
        <pc:spChg chg="del">
          <ac:chgData name="Trystan Barnett" userId="S::barnettt@cardiff.ac.uk::298cce06-81a6-40d2-a032-33140781121a" providerId="AD" clId="Web-{008CAA6E-6469-A432-2F59-B18D3B7B6B1F}" dt="2024-11-28T17:12:40.214" v="14"/>
          <ac:spMkLst>
            <pc:docMk/>
            <pc:sldMk cId="2373196722" sldId="269"/>
            <ac:spMk id="3" creationId="{05AB3F4A-8310-89D2-58E7-50CC5AFFD11C}"/>
          </ac:spMkLst>
        </pc:spChg>
        <pc:spChg chg="del">
          <ac:chgData name="Trystan Barnett" userId="S::barnettt@cardiff.ac.uk::298cce06-81a6-40d2-a032-33140781121a" providerId="AD" clId="Web-{008CAA6E-6469-A432-2F59-B18D3B7B6B1F}" dt="2024-11-28T17:12:42.292" v="17"/>
          <ac:spMkLst>
            <pc:docMk/>
            <pc:sldMk cId="2373196722" sldId="269"/>
            <ac:spMk id="7" creationId="{5C7EFA66-BA30-55E9-D95B-6E7C68C62009}"/>
          </ac:spMkLst>
        </pc:spChg>
        <pc:spChg chg="del">
          <ac:chgData name="Trystan Barnett" userId="S::barnettt@cardiff.ac.uk::298cce06-81a6-40d2-a032-33140781121a" providerId="AD" clId="Web-{008CAA6E-6469-A432-2F59-B18D3B7B6B1F}" dt="2024-11-28T17:12:42.292" v="15"/>
          <ac:spMkLst>
            <pc:docMk/>
            <pc:sldMk cId="2373196722" sldId="269"/>
            <ac:spMk id="13" creationId="{7B9BA7C4-E413-A158-4340-788E3064585E}"/>
          </ac:spMkLst>
        </pc:spChg>
        <pc:cxnChg chg="del">
          <ac:chgData name="Trystan Barnett" userId="S::barnettt@cardiff.ac.uk::298cce06-81a6-40d2-a032-33140781121a" providerId="AD" clId="Web-{008CAA6E-6469-A432-2F59-B18D3B7B6B1F}" dt="2024-11-28T17:12:42.292" v="18"/>
          <ac:cxnSpMkLst>
            <pc:docMk/>
            <pc:sldMk cId="2373196722" sldId="269"/>
            <ac:cxnSpMk id="5" creationId="{A6370B48-B6EC-6FA4-5DEF-2B6E12FBFEC6}"/>
          </ac:cxnSpMkLst>
        </pc:cxnChg>
        <pc:cxnChg chg="del mod">
          <ac:chgData name="Trystan Barnett" userId="S::barnettt@cardiff.ac.uk::298cce06-81a6-40d2-a032-33140781121a" providerId="AD" clId="Web-{008CAA6E-6469-A432-2F59-B18D3B7B6B1F}" dt="2024-11-28T17:12:40.214" v="13"/>
          <ac:cxnSpMkLst>
            <pc:docMk/>
            <pc:sldMk cId="2373196722" sldId="269"/>
            <ac:cxnSpMk id="6" creationId="{7B6A508B-6F0D-A366-F418-45B025A14797}"/>
          </ac:cxnSpMkLst>
        </pc:cxnChg>
        <pc:cxnChg chg="del">
          <ac:chgData name="Trystan Barnett" userId="S::barnettt@cardiff.ac.uk::298cce06-81a6-40d2-a032-33140781121a" providerId="AD" clId="Web-{008CAA6E-6469-A432-2F59-B18D3B7B6B1F}" dt="2024-11-28T17:12:42.292" v="16"/>
          <ac:cxnSpMkLst>
            <pc:docMk/>
            <pc:sldMk cId="2373196722" sldId="269"/>
            <ac:cxnSpMk id="8" creationId="{7E972F81-5F98-C93A-12E7-0548195E7B0D}"/>
          </ac:cxnSpMkLst>
        </pc:cxnChg>
        <pc:cxnChg chg="del">
          <ac:chgData name="Trystan Barnett" userId="S::barnettt@cardiff.ac.uk::298cce06-81a6-40d2-a032-33140781121a" providerId="AD" clId="Web-{008CAA6E-6469-A432-2F59-B18D3B7B6B1F}" dt="2024-11-28T17:12:43.089" v="20"/>
          <ac:cxnSpMkLst>
            <pc:docMk/>
            <pc:sldMk cId="2373196722" sldId="269"/>
            <ac:cxnSpMk id="14" creationId="{BBF7FA8B-6CB2-BB92-9317-48BDB72E818F}"/>
          </ac:cxnSpMkLst>
        </pc:cxnChg>
      </pc:sldChg>
      <pc:sldChg chg="delSp modSp add replId">
        <pc:chgData name="Trystan Barnett" userId="S::barnettt@cardiff.ac.uk::298cce06-81a6-40d2-a032-33140781121a" providerId="AD" clId="Web-{008CAA6E-6469-A432-2F59-B18D3B7B6B1F}" dt="2024-11-28T17:13:10.277" v="26"/>
        <pc:sldMkLst>
          <pc:docMk/>
          <pc:sldMk cId="899567028" sldId="270"/>
        </pc:sldMkLst>
        <pc:spChg chg="del">
          <ac:chgData name="Trystan Barnett" userId="S::barnettt@cardiff.ac.uk::298cce06-81a6-40d2-a032-33140781121a" providerId="AD" clId="Web-{008CAA6E-6469-A432-2F59-B18D3B7B6B1F}" dt="2024-11-28T17:13:08.918" v="24"/>
          <ac:spMkLst>
            <pc:docMk/>
            <pc:sldMk cId="899567028" sldId="270"/>
            <ac:spMk id="2" creationId="{2A134724-8665-F382-8F19-D870AF538F5B}"/>
          </ac:spMkLst>
        </pc:spChg>
        <pc:spChg chg="del">
          <ac:chgData name="Trystan Barnett" userId="S::barnettt@cardiff.ac.uk::298cce06-81a6-40d2-a032-33140781121a" providerId="AD" clId="Web-{008CAA6E-6469-A432-2F59-B18D3B7B6B1F}" dt="2024-11-28T17:13:10.277" v="26"/>
          <ac:spMkLst>
            <pc:docMk/>
            <pc:sldMk cId="899567028" sldId="270"/>
            <ac:spMk id="3" creationId="{05AB3F4A-8310-89D2-58E7-50CC5AFFD11C}"/>
          </ac:spMkLst>
        </pc:spChg>
        <pc:spChg chg="del">
          <ac:chgData name="Trystan Barnett" userId="S::barnettt@cardiff.ac.uk::298cce06-81a6-40d2-a032-33140781121a" providerId="AD" clId="Web-{008CAA6E-6469-A432-2F59-B18D3B7B6B1F}" dt="2024-11-28T17:13:08.918" v="22"/>
          <ac:spMkLst>
            <pc:docMk/>
            <pc:sldMk cId="899567028" sldId="270"/>
            <ac:spMk id="7" creationId="{5C7EFA66-BA30-55E9-D95B-6E7C68C62009}"/>
          </ac:spMkLst>
        </pc:spChg>
        <pc:cxnChg chg="del">
          <ac:chgData name="Trystan Barnett" userId="S::barnettt@cardiff.ac.uk::298cce06-81a6-40d2-a032-33140781121a" providerId="AD" clId="Web-{008CAA6E-6469-A432-2F59-B18D3B7B6B1F}" dt="2024-11-28T17:13:08.918" v="23"/>
          <ac:cxnSpMkLst>
            <pc:docMk/>
            <pc:sldMk cId="899567028" sldId="270"/>
            <ac:cxnSpMk id="5" creationId="{A6370B48-B6EC-6FA4-5DEF-2B6E12FBFEC6}"/>
          </ac:cxnSpMkLst>
        </pc:cxnChg>
        <pc:cxnChg chg="del mod">
          <ac:chgData name="Trystan Barnett" userId="S::barnettt@cardiff.ac.uk::298cce06-81a6-40d2-a032-33140781121a" providerId="AD" clId="Web-{008CAA6E-6469-A432-2F59-B18D3B7B6B1F}" dt="2024-11-28T17:13:10.277" v="25"/>
          <ac:cxnSpMkLst>
            <pc:docMk/>
            <pc:sldMk cId="899567028" sldId="270"/>
            <ac:cxnSpMk id="6" creationId="{7B6A508B-6F0D-A366-F418-45B025A14797}"/>
          </ac:cxnSpMkLst>
        </pc:cxnChg>
        <pc:cxnChg chg="del">
          <ac:chgData name="Trystan Barnett" userId="S::barnettt@cardiff.ac.uk::298cce06-81a6-40d2-a032-33140781121a" providerId="AD" clId="Web-{008CAA6E-6469-A432-2F59-B18D3B7B6B1F}" dt="2024-11-28T17:13:08.918" v="21"/>
          <ac:cxnSpMkLst>
            <pc:docMk/>
            <pc:sldMk cId="899567028" sldId="270"/>
            <ac:cxnSpMk id="8" creationId="{7E972F81-5F98-C93A-12E7-0548195E7B0D}"/>
          </ac:cxnSpMkLst>
        </pc:cxnChg>
      </pc:sldChg>
      <pc:sldChg chg="addSp delSp modSp add del replId">
        <pc:chgData name="Trystan Barnett" userId="S::barnettt@cardiff.ac.uk::298cce06-81a6-40d2-a032-33140781121a" providerId="AD" clId="Web-{008CAA6E-6469-A432-2F59-B18D3B7B6B1F}" dt="2024-11-28T17:13:33.543" v="41"/>
        <pc:sldMkLst>
          <pc:docMk/>
          <pc:sldMk cId="329941583" sldId="271"/>
        </pc:sldMkLst>
        <pc:spChg chg="add del">
          <ac:chgData name="Trystan Barnett" userId="S::barnettt@cardiff.ac.uk::298cce06-81a6-40d2-a032-33140781121a" providerId="AD" clId="Web-{008CAA6E-6469-A432-2F59-B18D3B7B6B1F}" dt="2024-11-28T17:13:32.528" v="39"/>
          <ac:spMkLst>
            <pc:docMk/>
            <pc:sldMk cId="329941583" sldId="271"/>
            <ac:spMk id="3" creationId="{05AB3F4A-8310-89D2-58E7-50CC5AFFD11C}"/>
          </ac:spMkLst>
        </pc:spChg>
        <pc:spChg chg="add del">
          <ac:chgData name="Trystan Barnett" userId="S::barnettt@cardiff.ac.uk::298cce06-81a6-40d2-a032-33140781121a" providerId="AD" clId="Web-{008CAA6E-6469-A432-2F59-B18D3B7B6B1F}" dt="2024-11-28T17:13:31.356" v="35"/>
          <ac:spMkLst>
            <pc:docMk/>
            <pc:sldMk cId="329941583" sldId="271"/>
            <ac:spMk id="7" creationId="{5C7EFA66-BA30-55E9-D95B-6E7C68C62009}"/>
          </ac:spMkLst>
        </pc:spChg>
        <pc:spChg chg="add del">
          <ac:chgData name="Trystan Barnett" userId="S::barnettt@cardiff.ac.uk::298cce06-81a6-40d2-a032-33140781121a" providerId="AD" clId="Web-{008CAA6E-6469-A432-2F59-B18D3B7B6B1F}" dt="2024-11-28T17:13:31.356" v="37"/>
          <ac:spMkLst>
            <pc:docMk/>
            <pc:sldMk cId="329941583" sldId="271"/>
            <ac:spMk id="13" creationId="{7B9BA7C4-E413-A158-4340-788E3064585E}"/>
          </ac:spMkLst>
        </pc:spChg>
        <pc:cxnChg chg="add del mod">
          <ac:chgData name="Trystan Barnett" userId="S::barnettt@cardiff.ac.uk::298cce06-81a6-40d2-a032-33140781121a" providerId="AD" clId="Web-{008CAA6E-6469-A432-2F59-B18D3B7B6B1F}" dt="2024-11-28T17:13:32.528" v="40"/>
          <ac:cxnSpMkLst>
            <pc:docMk/>
            <pc:sldMk cId="329941583" sldId="271"/>
            <ac:cxnSpMk id="6" creationId="{7B6A508B-6F0D-A366-F418-45B025A14797}"/>
          </ac:cxnSpMkLst>
        </pc:cxnChg>
        <pc:cxnChg chg="add del">
          <ac:chgData name="Trystan Barnett" userId="S::barnettt@cardiff.ac.uk::298cce06-81a6-40d2-a032-33140781121a" providerId="AD" clId="Web-{008CAA6E-6469-A432-2F59-B18D3B7B6B1F}" dt="2024-11-28T17:13:31.356" v="36"/>
          <ac:cxnSpMkLst>
            <pc:docMk/>
            <pc:sldMk cId="329941583" sldId="271"/>
            <ac:cxnSpMk id="8" creationId="{7E972F81-5F98-C93A-12E7-0548195E7B0D}"/>
          </ac:cxnSpMkLst>
        </pc:cxnChg>
        <pc:cxnChg chg="add del">
          <ac:chgData name="Trystan Barnett" userId="S::barnettt@cardiff.ac.uk::298cce06-81a6-40d2-a032-33140781121a" providerId="AD" clId="Web-{008CAA6E-6469-A432-2F59-B18D3B7B6B1F}" dt="2024-11-28T17:13:31.356" v="38"/>
          <ac:cxnSpMkLst>
            <pc:docMk/>
            <pc:sldMk cId="329941583" sldId="271"/>
            <ac:cxnSpMk id="14" creationId="{BBF7FA8B-6CB2-BB92-9317-48BDB72E818F}"/>
          </ac:cxnSpMkLst>
        </pc:cxnChg>
      </pc:sldChg>
      <pc:sldChg chg="delSp modSp add replId">
        <pc:chgData name="Trystan Barnett" userId="S::barnettt@cardiff.ac.uk::298cce06-81a6-40d2-a032-33140781121a" providerId="AD" clId="Web-{008CAA6E-6469-A432-2F59-B18D3B7B6B1F}" dt="2024-11-28T17:13:38.168" v="45"/>
        <pc:sldMkLst>
          <pc:docMk/>
          <pc:sldMk cId="4223653867" sldId="272"/>
        </pc:sldMkLst>
        <pc:spChg chg="del">
          <ac:chgData name="Trystan Barnett" userId="S::barnettt@cardiff.ac.uk::298cce06-81a6-40d2-a032-33140781121a" providerId="AD" clId="Web-{008CAA6E-6469-A432-2F59-B18D3B7B6B1F}" dt="2024-11-28T17:13:38.168" v="45"/>
          <ac:spMkLst>
            <pc:docMk/>
            <pc:sldMk cId="4223653867" sldId="272"/>
            <ac:spMk id="3" creationId="{05AB3F4A-8310-89D2-58E7-50CC5AFFD11C}"/>
          </ac:spMkLst>
        </pc:spChg>
        <pc:spChg chg="del">
          <ac:chgData name="Trystan Barnett" userId="S::barnettt@cardiff.ac.uk::298cce06-81a6-40d2-a032-33140781121a" providerId="AD" clId="Web-{008CAA6E-6469-A432-2F59-B18D3B7B6B1F}" dt="2024-11-28T17:13:35.809" v="43"/>
          <ac:spMkLst>
            <pc:docMk/>
            <pc:sldMk cId="4223653867" sldId="272"/>
            <ac:spMk id="7" creationId="{5C7EFA66-BA30-55E9-D95B-6E7C68C62009}"/>
          </ac:spMkLst>
        </pc:spChg>
        <pc:cxnChg chg="del mod">
          <ac:chgData name="Trystan Barnett" userId="S::barnettt@cardiff.ac.uk::298cce06-81a6-40d2-a032-33140781121a" providerId="AD" clId="Web-{008CAA6E-6469-A432-2F59-B18D3B7B6B1F}" dt="2024-11-28T17:13:38.168" v="44"/>
          <ac:cxnSpMkLst>
            <pc:docMk/>
            <pc:sldMk cId="4223653867" sldId="272"/>
            <ac:cxnSpMk id="6" creationId="{7B6A508B-6F0D-A366-F418-45B025A14797}"/>
          </ac:cxnSpMkLst>
        </pc:cxnChg>
        <pc:cxnChg chg="del">
          <ac:chgData name="Trystan Barnett" userId="S::barnettt@cardiff.ac.uk::298cce06-81a6-40d2-a032-33140781121a" providerId="AD" clId="Web-{008CAA6E-6469-A432-2F59-B18D3B7B6B1F}" dt="2024-11-28T17:13:35.809" v="42"/>
          <ac:cxnSpMkLst>
            <pc:docMk/>
            <pc:sldMk cId="4223653867" sldId="272"/>
            <ac:cxnSpMk id="8" creationId="{7E972F81-5F98-C93A-12E7-0548195E7B0D}"/>
          </ac:cxnSpMkLst>
        </pc:cxnChg>
      </pc:sldChg>
      <pc:sldChg chg="delSp add replId">
        <pc:chgData name="Trystan Barnett" userId="S::barnettt@cardiff.ac.uk::298cce06-81a6-40d2-a032-33140781121a" providerId="AD" clId="Web-{008CAA6E-6469-A432-2F59-B18D3B7B6B1F}" dt="2024-11-28T17:14:21.123" v="56"/>
        <pc:sldMkLst>
          <pc:docMk/>
          <pc:sldMk cId="1715228519" sldId="273"/>
        </pc:sldMkLst>
        <pc:spChg chg="del">
          <ac:chgData name="Trystan Barnett" userId="S::barnettt@cardiff.ac.uk::298cce06-81a6-40d2-a032-33140781121a" providerId="AD" clId="Web-{008CAA6E-6469-A432-2F59-B18D3B7B6B1F}" dt="2024-11-28T17:14:21.123" v="56"/>
          <ac:spMkLst>
            <pc:docMk/>
            <pc:sldMk cId="1715228519" sldId="273"/>
            <ac:spMk id="7" creationId="{5C7EFA66-BA30-55E9-D95B-6E7C68C62009}"/>
          </ac:spMkLst>
        </pc:spChg>
        <pc:cxnChg chg="del">
          <ac:chgData name="Trystan Barnett" userId="S::barnettt@cardiff.ac.uk::298cce06-81a6-40d2-a032-33140781121a" providerId="AD" clId="Web-{008CAA6E-6469-A432-2F59-B18D3B7B6B1F}" dt="2024-11-28T17:14:21.123" v="55"/>
          <ac:cxnSpMkLst>
            <pc:docMk/>
            <pc:sldMk cId="1715228519" sldId="273"/>
            <ac:cxnSpMk id="8" creationId="{7E972F81-5F98-C93A-12E7-0548195E7B0D}"/>
          </ac:cxnSpMkLst>
        </pc:cxnChg>
      </pc:sldChg>
      <pc:sldChg chg="add del replId">
        <pc:chgData name="Trystan Barnett" userId="S::barnettt@cardiff.ac.uk::298cce06-81a6-40d2-a032-33140781121a" providerId="AD" clId="Web-{008CAA6E-6469-A432-2F59-B18D3B7B6B1F}" dt="2024-11-28T17:14:03.747" v="53"/>
        <pc:sldMkLst>
          <pc:docMk/>
          <pc:sldMk cId="2485955727" sldId="273"/>
        </pc:sldMkLst>
      </pc:sldChg>
      <pc:sldChg chg="add replId">
        <pc:chgData name="Trystan Barnett" userId="S::barnettt@cardiff.ac.uk::298cce06-81a6-40d2-a032-33140781121a" providerId="AD" clId="Web-{008CAA6E-6469-A432-2F59-B18D3B7B6B1F}" dt="2024-11-28T17:14:23.716" v="57"/>
        <pc:sldMkLst>
          <pc:docMk/>
          <pc:sldMk cId="690844655" sldId="274"/>
        </pc:sldMkLst>
      </pc:sldChg>
      <pc:sldChg chg="addSp delSp add del replId">
        <pc:chgData name="Trystan Barnett" userId="S::barnettt@cardiff.ac.uk::298cce06-81a6-40d2-a032-33140781121a" providerId="AD" clId="Web-{008CAA6E-6469-A432-2F59-B18D3B7B6B1F}" dt="2024-11-28T17:13:58.997" v="52"/>
        <pc:sldMkLst>
          <pc:docMk/>
          <pc:sldMk cId="953368420" sldId="274"/>
        </pc:sldMkLst>
        <pc:spChg chg="add del">
          <ac:chgData name="Trystan Barnett" userId="S::barnettt@cardiff.ac.uk::298cce06-81a6-40d2-a032-33140781121a" providerId="AD" clId="Web-{008CAA6E-6469-A432-2F59-B18D3B7B6B1F}" dt="2024-11-28T17:13:57.716" v="50"/>
          <ac:spMkLst>
            <pc:docMk/>
            <pc:sldMk cId="953368420" sldId="274"/>
            <ac:spMk id="7" creationId="{5C7EFA66-BA30-55E9-D95B-6E7C68C62009}"/>
          </ac:spMkLst>
        </pc:spChg>
        <pc:cxnChg chg="add del">
          <ac:chgData name="Trystan Barnett" userId="S::barnettt@cardiff.ac.uk::298cce06-81a6-40d2-a032-33140781121a" providerId="AD" clId="Web-{008CAA6E-6469-A432-2F59-B18D3B7B6B1F}" dt="2024-11-28T17:13:57.716" v="51"/>
          <ac:cxnSpMkLst>
            <pc:docMk/>
            <pc:sldMk cId="953368420" sldId="274"/>
            <ac:cxnSpMk id="8" creationId="{7E972F81-5F98-C93A-12E7-0548195E7B0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0B5C-D0F1-3FA9-32E7-ADCAE5A05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5FB140-B216-E1B2-4DA9-8BBB5548B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C5D8-93D8-76CF-F682-3FF77821B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A74C-1D5F-41C5-81BF-902E1424920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77ED0-D1E5-3732-126E-1CA096333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B0A0F-E8F2-3890-6049-ECA1724A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304A-9124-43BC-B606-005DBF511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63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E455-82E0-05A7-32F9-472EDC59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9AB3B4-7D83-5190-8AD3-06CCE98DB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CA0ACE-4CFB-BB18-10B8-617870CEA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A74C-1D5F-41C5-81BF-902E1424920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2A302-30C4-15DC-F2B0-095CB33B4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CCD7B-DD7E-00AA-38DF-460D9C5F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304A-9124-43BC-B606-005DBF511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80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429E39-B44C-848D-427A-937635A8A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8B9FFE-8382-C339-5C51-EFCA8CCC9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5C668-BC2B-23FF-C56B-4B7A0F1D9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A74C-1D5F-41C5-81BF-902E1424920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AC15D-8901-5695-DF26-98EBF6EB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1F1BD-AF9B-5638-C694-CF3FAEDCC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304A-9124-43BC-B606-005DBF511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199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4887-4B9D-B5D4-E02A-A17A6A46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30E2D-EEF7-0F36-698F-325DCF863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5E8A6-71B6-21B7-56F0-8A5F5843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A74C-1D5F-41C5-81BF-902E1424920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9436-B65F-AC49-2D31-8BD998B66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D16BB-3C13-779B-3FEA-7F30936E2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304A-9124-43BC-B606-005DBF511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8722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E792-A9E3-5F21-0E2C-CC5FC8165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C2B313-EED2-D176-62D3-614D2DA2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C435E-9A3E-F6AD-478F-59CC644C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A74C-1D5F-41C5-81BF-902E1424920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77BF3-263D-3AEA-E451-D76A3BCE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55D5E-18ED-B073-AEB8-88B2EC63A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304A-9124-43BC-B606-005DBF511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82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94F4D-7823-3C22-C6F9-987E5475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89CC-BF18-71CC-6977-8F443709D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8B50A-AC15-DCD2-583C-4CF2A39E1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B7527-57B2-8AE3-1B28-36F8A3D6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A74C-1D5F-41C5-81BF-902E1424920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B61A4-6D45-C67D-1F61-1DEA792D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A8BCE-2F92-4151-9562-44BDD14DC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304A-9124-43BC-B606-005DBF511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518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9E640-CFD4-F9AD-F34A-DBA2357A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D1FB7-5E51-4018-4725-BC616921A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0F8CAF-54B7-098F-B4EB-3E85C75FB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95204-BE3D-D722-F27D-DEA5818D5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9F827-F98A-7DCF-4B41-1BD23F725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F6883A-442B-5D43-FADB-A3CF81B2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A74C-1D5F-41C5-81BF-902E1424920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E1A987-B420-A04D-D60A-47A5A1A4B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6AF3F-8891-9AC9-4DAC-5775FC18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304A-9124-43BC-B606-005DBF511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2489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6C3D0-3230-3D4A-5614-B57427746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B5A10-A6CB-6EAD-3CAD-5EE957B25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A74C-1D5F-41C5-81BF-902E1424920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A1A32-1F9B-D4D6-C2AE-BDA8897D8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8B545-0491-0E26-63DB-955DC4B97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304A-9124-43BC-B606-005DBF511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55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BBCFCA-2BD6-833A-3778-005AD0A4E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A74C-1D5F-41C5-81BF-902E1424920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B07764-97C9-36DD-9277-4D67FC3D4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4E5047-8857-5812-D678-99B7099A2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304A-9124-43BC-B606-005DBF511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11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E9E6A-4214-8D40-62D2-8A060F1CA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A6F26-2563-0309-48EC-1EE8EF634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05274-A969-49D6-EADC-8B6A97799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946DC-ABF7-80E9-9B31-BA143472F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A74C-1D5F-41C5-81BF-902E1424920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3A2F-3327-B7D5-FB34-A5356A1B3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A6F69-AA92-2F36-B8CA-238185BF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304A-9124-43BC-B606-005DBF511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739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C4C54-A315-3369-A542-A6FE62E5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8F202B-B5E1-2968-5055-14F4CE3487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E563F-55BD-F567-E6EA-A69C28806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C54D7-9283-07A9-F4FC-7DE09C6B7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FA74C-1D5F-41C5-81BF-902E1424920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9E82F-62B3-1215-0B3B-484E6E4EC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A91236-80AC-46D2-0269-77B3FEA08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F304A-9124-43BC-B606-005DBF511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222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6AC14D-EB23-D4F8-2971-82961C6C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845D1-1ACC-7297-6860-0E5000CA8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F97B9-BCC2-4585-5893-2D47B7BE77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FA74C-1D5F-41C5-81BF-902E14249207}" type="datetimeFigureOut">
              <a:rPr lang="en-GB" smtClean="0"/>
              <a:t>28/11/2024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5DB4E-2CAF-FAA9-3F8F-1C3EBC43A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0CB83-336B-94C0-4DB0-826C9AE79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F304A-9124-43BC-B606-005DBF511D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374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front view and back view&#10;&#10;Description automatically generated">
            <a:extLst>
              <a:ext uri="{FF2B5EF4-FFF2-40B4-BE49-F238E27FC236}">
                <a16:creationId xmlns:a16="http://schemas.microsoft.com/office/drawing/2014/main" id="{BB6F3759-1AF1-62DC-329E-2FF792FDB3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39" y="230097"/>
            <a:ext cx="4798142" cy="6397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2542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0DC6-C8C5-F0B7-86DF-8A78D4BFD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front view and back view&#10;&#10;Description automatically generated">
            <a:extLst>
              <a:ext uri="{FF2B5EF4-FFF2-40B4-BE49-F238E27FC236}">
                <a16:creationId xmlns:a16="http://schemas.microsoft.com/office/drawing/2014/main" id="{871BB31D-C9B9-EC52-7C74-F3F393D06B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39" y="230097"/>
            <a:ext cx="4798142" cy="63978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563717-BCE9-CAA7-49E1-0898D1A9C681}"/>
              </a:ext>
            </a:extLst>
          </p:cNvPr>
          <p:cNvSpPr txBox="1"/>
          <p:nvPr/>
        </p:nvSpPr>
        <p:spPr>
          <a:xfrm>
            <a:off x="894736" y="3226765"/>
            <a:ext cx="227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Vest, sitting on the users' shoulders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8F8DA6-28BB-279F-2DB0-2CB835CA0E7F}"/>
              </a:ext>
            </a:extLst>
          </p:cNvPr>
          <p:cNvCxnSpPr>
            <a:cxnSpLocks/>
          </p:cNvCxnSpPr>
          <p:nvPr/>
        </p:nvCxnSpPr>
        <p:spPr>
          <a:xfrm flipV="1">
            <a:off x="2768714" y="3042099"/>
            <a:ext cx="2306206" cy="5510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B6711B-163A-F187-0F54-C868B1F4AD47}"/>
              </a:ext>
            </a:extLst>
          </p:cNvPr>
          <p:cNvSpPr txBox="1"/>
          <p:nvPr/>
        </p:nvSpPr>
        <p:spPr>
          <a:xfrm>
            <a:off x="828860" y="4178088"/>
            <a:ext cx="2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Strapped Connections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074ABE-FB04-58DD-255E-01C22B92549E}"/>
              </a:ext>
            </a:extLst>
          </p:cNvPr>
          <p:cNvCxnSpPr>
            <a:cxnSpLocks/>
          </p:cNvCxnSpPr>
          <p:nvPr/>
        </p:nvCxnSpPr>
        <p:spPr>
          <a:xfrm flipV="1">
            <a:off x="3216352" y="3080233"/>
            <a:ext cx="2919469" cy="12685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9BA7C4-E413-A158-4340-788E3064585E}"/>
              </a:ext>
            </a:extLst>
          </p:cNvPr>
          <p:cNvSpPr txBox="1"/>
          <p:nvPr/>
        </p:nvSpPr>
        <p:spPr>
          <a:xfrm>
            <a:off x="9250680" y="5722844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Battery Power Pack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F7FA8B-6CB2-BB92-9317-48BDB72E818F}"/>
              </a:ext>
            </a:extLst>
          </p:cNvPr>
          <p:cNvCxnSpPr>
            <a:cxnSpLocks/>
          </p:cNvCxnSpPr>
          <p:nvPr/>
        </p:nvCxnSpPr>
        <p:spPr>
          <a:xfrm flipH="1">
            <a:off x="6312310" y="5907510"/>
            <a:ext cx="2998619" cy="1846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567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0DC6-C8C5-F0B7-86DF-8A78D4BFD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front view and back view&#10;&#10;Description automatically generated">
            <a:extLst>
              <a:ext uri="{FF2B5EF4-FFF2-40B4-BE49-F238E27FC236}">
                <a16:creationId xmlns:a16="http://schemas.microsoft.com/office/drawing/2014/main" id="{871BB31D-C9B9-EC52-7C74-F3F393D06B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39" y="230097"/>
            <a:ext cx="4798142" cy="639780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A134724-8665-F382-8F19-D870AF538F5B}"/>
              </a:ext>
            </a:extLst>
          </p:cNvPr>
          <p:cNvSpPr txBox="1"/>
          <p:nvPr/>
        </p:nvSpPr>
        <p:spPr>
          <a:xfrm>
            <a:off x="9740767" y="2267409"/>
            <a:ext cx="11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Camera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370B48-B6EC-6FA4-5DEF-2B6E12FBFEC6}"/>
              </a:ext>
            </a:extLst>
          </p:cNvPr>
          <p:cNvCxnSpPr>
            <a:cxnSpLocks/>
          </p:cNvCxnSpPr>
          <p:nvPr/>
        </p:nvCxnSpPr>
        <p:spPr>
          <a:xfrm flipH="1">
            <a:off x="7406640" y="2430174"/>
            <a:ext cx="2334127" cy="2497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563717-BCE9-CAA7-49E1-0898D1A9C681}"/>
              </a:ext>
            </a:extLst>
          </p:cNvPr>
          <p:cNvSpPr txBox="1"/>
          <p:nvPr/>
        </p:nvSpPr>
        <p:spPr>
          <a:xfrm>
            <a:off x="894736" y="3226765"/>
            <a:ext cx="227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Vest, sitting on the users' shoulders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8F8DA6-28BB-279F-2DB0-2CB835CA0E7F}"/>
              </a:ext>
            </a:extLst>
          </p:cNvPr>
          <p:cNvCxnSpPr>
            <a:cxnSpLocks/>
          </p:cNvCxnSpPr>
          <p:nvPr/>
        </p:nvCxnSpPr>
        <p:spPr>
          <a:xfrm flipV="1">
            <a:off x="2768714" y="3042099"/>
            <a:ext cx="2306206" cy="5510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B6711B-163A-F187-0F54-C868B1F4AD47}"/>
              </a:ext>
            </a:extLst>
          </p:cNvPr>
          <p:cNvSpPr txBox="1"/>
          <p:nvPr/>
        </p:nvSpPr>
        <p:spPr>
          <a:xfrm>
            <a:off x="828860" y="4178088"/>
            <a:ext cx="2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Strapped Connections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074ABE-FB04-58DD-255E-01C22B92549E}"/>
              </a:ext>
            </a:extLst>
          </p:cNvPr>
          <p:cNvCxnSpPr>
            <a:cxnSpLocks/>
          </p:cNvCxnSpPr>
          <p:nvPr/>
        </p:nvCxnSpPr>
        <p:spPr>
          <a:xfrm flipV="1">
            <a:off x="3216352" y="3080233"/>
            <a:ext cx="2919469" cy="12685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9BA7C4-E413-A158-4340-788E3064585E}"/>
              </a:ext>
            </a:extLst>
          </p:cNvPr>
          <p:cNvSpPr txBox="1"/>
          <p:nvPr/>
        </p:nvSpPr>
        <p:spPr>
          <a:xfrm>
            <a:off x="9250680" y="5722844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Battery Power Pack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F7FA8B-6CB2-BB92-9317-48BDB72E818F}"/>
              </a:ext>
            </a:extLst>
          </p:cNvPr>
          <p:cNvCxnSpPr>
            <a:cxnSpLocks/>
          </p:cNvCxnSpPr>
          <p:nvPr/>
        </p:nvCxnSpPr>
        <p:spPr>
          <a:xfrm flipH="1">
            <a:off x="6312310" y="5907510"/>
            <a:ext cx="2998619" cy="1846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653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0DC6-C8C5-F0B7-86DF-8A78D4BFD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front view and back view&#10;&#10;Description automatically generated">
            <a:extLst>
              <a:ext uri="{FF2B5EF4-FFF2-40B4-BE49-F238E27FC236}">
                <a16:creationId xmlns:a16="http://schemas.microsoft.com/office/drawing/2014/main" id="{871BB31D-C9B9-EC52-7C74-F3F393D06B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39" y="230097"/>
            <a:ext cx="4798142" cy="63978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AB3F4A-8310-89D2-58E7-50CC5AFFD11C}"/>
              </a:ext>
            </a:extLst>
          </p:cNvPr>
          <p:cNvSpPr txBox="1"/>
          <p:nvPr/>
        </p:nvSpPr>
        <p:spPr>
          <a:xfrm>
            <a:off x="894736" y="2310581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RGB-D Camera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6A508B-6F0D-A366-F418-45B025A1479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13704" y="2408903"/>
            <a:ext cx="2556386" cy="863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134724-8665-F382-8F19-D870AF538F5B}"/>
              </a:ext>
            </a:extLst>
          </p:cNvPr>
          <p:cNvSpPr txBox="1"/>
          <p:nvPr/>
        </p:nvSpPr>
        <p:spPr>
          <a:xfrm>
            <a:off x="9740767" y="2267409"/>
            <a:ext cx="11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Camera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370B48-B6EC-6FA4-5DEF-2B6E12FBFEC6}"/>
              </a:ext>
            </a:extLst>
          </p:cNvPr>
          <p:cNvCxnSpPr>
            <a:cxnSpLocks/>
          </p:cNvCxnSpPr>
          <p:nvPr/>
        </p:nvCxnSpPr>
        <p:spPr>
          <a:xfrm flipH="1">
            <a:off x="7406640" y="2430174"/>
            <a:ext cx="2334127" cy="2497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563717-BCE9-CAA7-49E1-0898D1A9C681}"/>
              </a:ext>
            </a:extLst>
          </p:cNvPr>
          <p:cNvSpPr txBox="1"/>
          <p:nvPr/>
        </p:nvSpPr>
        <p:spPr>
          <a:xfrm>
            <a:off x="894736" y="3226765"/>
            <a:ext cx="227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Vest, sitting on the users' shoulders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8F8DA6-28BB-279F-2DB0-2CB835CA0E7F}"/>
              </a:ext>
            </a:extLst>
          </p:cNvPr>
          <p:cNvCxnSpPr>
            <a:cxnSpLocks/>
          </p:cNvCxnSpPr>
          <p:nvPr/>
        </p:nvCxnSpPr>
        <p:spPr>
          <a:xfrm flipV="1">
            <a:off x="2768714" y="3042099"/>
            <a:ext cx="2306206" cy="5510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B6711B-163A-F187-0F54-C868B1F4AD47}"/>
              </a:ext>
            </a:extLst>
          </p:cNvPr>
          <p:cNvSpPr txBox="1"/>
          <p:nvPr/>
        </p:nvSpPr>
        <p:spPr>
          <a:xfrm>
            <a:off x="828860" y="4178088"/>
            <a:ext cx="2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Strapped Connections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074ABE-FB04-58DD-255E-01C22B92549E}"/>
              </a:ext>
            </a:extLst>
          </p:cNvPr>
          <p:cNvCxnSpPr>
            <a:cxnSpLocks/>
          </p:cNvCxnSpPr>
          <p:nvPr/>
        </p:nvCxnSpPr>
        <p:spPr>
          <a:xfrm flipV="1">
            <a:off x="3216352" y="3080233"/>
            <a:ext cx="2919469" cy="12685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9BA7C4-E413-A158-4340-788E3064585E}"/>
              </a:ext>
            </a:extLst>
          </p:cNvPr>
          <p:cNvSpPr txBox="1"/>
          <p:nvPr/>
        </p:nvSpPr>
        <p:spPr>
          <a:xfrm>
            <a:off x="9250680" y="5722844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Battery Power Pack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F7FA8B-6CB2-BB92-9317-48BDB72E818F}"/>
              </a:ext>
            </a:extLst>
          </p:cNvPr>
          <p:cNvCxnSpPr>
            <a:cxnSpLocks/>
          </p:cNvCxnSpPr>
          <p:nvPr/>
        </p:nvCxnSpPr>
        <p:spPr>
          <a:xfrm flipH="1">
            <a:off x="6312310" y="5907510"/>
            <a:ext cx="2998619" cy="1846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228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0DC6-C8C5-F0B7-86DF-8A78D4BFD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front view and back view&#10;&#10;Description automatically generated">
            <a:extLst>
              <a:ext uri="{FF2B5EF4-FFF2-40B4-BE49-F238E27FC236}">
                <a16:creationId xmlns:a16="http://schemas.microsoft.com/office/drawing/2014/main" id="{871BB31D-C9B9-EC52-7C74-F3F393D06B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39" y="230097"/>
            <a:ext cx="4798142" cy="63978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AB3F4A-8310-89D2-58E7-50CC5AFFD11C}"/>
              </a:ext>
            </a:extLst>
          </p:cNvPr>
          <p:cNvSpPr txBox="1"/>
          <p:nvPr/>
        </p:nvSpPr>
        <p:spPr>
          <a:xfrm>
            <a:off x="894736" y="2310581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RGB-D Camera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6A508B-6F0D-A366-F418-45B025A1479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13704" y="2408903"/>
            <a:ext cx="2556386" cy="863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134724-8665-F382-8F19-D870AF538F5B}"/>
              </a:ext>
            </a:extLst>
          </p:cNvPr>
          <p:cNvSpPr txBox="1"/>
          <p:nvPr/>
        </p:nvSpPr>
        <p:spPr>
          <a:xfrm>
            <a:off x="9740767" y="2267409"/>
            <a:ext cx="11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Camera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370B48-B6EC-6FA4-5DEF-2B6E12FBFEC6}"/>
              </a:ext>
            </a:extLst>
          </p:cNvPr>
          <p:cNvCxnSpPr>
            <a:cxnSpLocks/>
          </p:cNvCxnSpPr>
          <p:nvPr/>
        </p:nvCxnSpPr>
        <p:spPr>
          <a:xfrm flipH="1">
            <a:off x="7406640" y="2430174"/>
            <a:ext cx="2334127" cy="2497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7EFA66-BA30-55E9-D95B-6E7C68C62009}"/>
              </a:ext>
            </a:extLst>
          </p:cNvPr>
          <p:cNvSpPr txBox="1"/>
          <p:nvPr/>
        </p:nvSpPr>
        <p:spPr>
          <a:xfrm>
            <a:off x="9598795" y="3428999"/>
            <a:ext cx="2334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Weight, giving instructions for navigation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972F81-5F98-C93A-12E7-0548195E7B0D}"/>
              </a:ext>
            </a:extLst>
          </p:cNvPr>
          <p:cNvCxnSpPr>
            <a:cxnSpLocks/>
          </p:cNvCxnSpPr>
          <p:nvPr/>
        </p:nvCxnSpPr>
        <p:spPr>
          <a:xfrm flipH="1" flipV="1">
            <a:off x="6507480" y="3627120"/>
            <a:ext cx="3091315" cy="26121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563717-BCE9-CAA7-49E1-0898D1A9C681}"/>
              </a:ext>
            </a:extLst>
          </p:cNvPr>
          <p:cNvSpPr txBox="1"/>
          <p:nvPr/>
        </p:nvSpPr>
        <p:spPr>
          <a:xfrm>
            <a:off x="894736" y="3226765"/>
            <a:ext cx="227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Vest, sitting on the users' shoulders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8F8DA6-28BB-279F-2DB0-2CB835CA0E7F}"/>
              </a:ext>
            </a:extLst>
          </p:cNvPr>
          <p:cNvCxnSpPr>
            <a:cxnSpLocks/>
          </p:cNvCxnSpPr>
          <p:nvPr/>
        </p:nvCxnSpPr>
        <p:spPr>
          <a:xfrm flipV="1">
            <a:off x="2768714" y="3042099"/>
            <a:ext cx="2306206" cy="5510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B6711B-163A-F187-0F54-C868B1F4AD47}"/>
              </a:ext>
            </a:extLst>
          </p:cNvPr>
          <p:cNvSpPr txBox="1"/>
          <p:nvPr/>
        </p:nvSpPr>
        <p:spPr>
          <a:xfrm>
            <a:off x="828860" y="4178088"/>
            <a:ext cx="2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Strapped Connections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074ABE-FB04-58DD-255E-01C22B92549E}"/>
              </a:ext>
            </a:extLst>
          </p:cNvPr>
          <p:cNvCxnSpPr>
            <a:cxnSpLocks/>
          </p:cNvCxnSpPr>
          <p:nvPr/>
        </p:nvCxnSpPr>
        <p:spPr>
          <a:xfrm flipV="1">
            <a:off x="3216352" y="3080233"/>
            <a:ext cx="2919469" cy="12685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9BA7C4-E413-A158-4340-788E3064585E}"/>
              </a:ext>
            </a:extLst>
          </p:cNvPr>
          <p:cNvSpPr txBox="1"/>
          <p:nvPr/>
        </p:nvSpPr>
        <p:spPr>
          <a:xfrm>
            <a:off x="9250680" y="5722844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Battery Power Pack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F7FA8B-6CB2-BB92-9317-48BDB72E818F}"/>
              </a:ext>
            </a:extLst>
          </p:cNvPr>
          <p:cNvCxnSpPr>
            <a:cxnSpLocks/>
          </p:cNvCxnSpPr>
          <p:nvPr/>
        </p:nvCxnSpPr>
        <p:spPr>
          <a:xfrm flipH="1">
            <a:off x="6312310" y="5907510"/>
            <a:ext cx="2998619" cy="1846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0844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DC300-7BAB-89FF-5797-F09261708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front view and back view&#10;&#10;Description automatically generated">
            <a:extLst>
              <a:ext uri="{FF2B5EF4-FFF2-40B4-BE49-F238E27FC236}">
                <a16:creationId xmlns:a16="http://schemas.microsoft.com/office/drawing/2014/main" id="{280FBFF4-4937-9DDB-A5A6-013B889D3C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39" y="230097"/>
            <a:ext cx="4798142" cy="63978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47E1BB1-0AE2-97ED-9157-B3B993501900}"/>
              </a:ext>
            </a:extLst>
          </p:cNvPr>
          <p:cNvSpPr txBox="1"/>
          <p:nvPr/>
        </p:nvSpPr>
        <p:spPr>
          <a:xfrm>
            <a:off x="894736" y="2310581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RGB-D Camera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A82829-1F75-E9CA-12AA-CACBC3077FE3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13704" y="2408903"/>
            <a:ext cx="2556386" cy="863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9698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AC9BD-2D3C-59BE-7080-2157ECBE1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front view and back view&#10;&#10;Description automatically generated">
            <a:extLst>
              <a:ext uri="{FF2B5EF4-FFF2-40B4-BE49-F238E27FC236}">
                <a16:creationId xmlns:a16="http://schemas.microsoft.com/office/drawing/2014/main" id="{F7ADDC58-B309-BEC0-532A-110865775D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39" y="230097"/>
            <a:ext cx="4798142" cy="63978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9C921F-D2D5-985B-47B2-8C736E3D4EB6}"/>
              </a:ext>
            </a:extLst>
          </p:cNvPr>
          <p:cNvSpPr txBox="1"/>
          <p:nvPr/>
        </p:nvSpPr>
        <p:spPr>
          <a:xfrm>
            <a:off x="894736" y="2310581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RGB-D Camera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828B7C-2178-307D-7F52-3678B1E9F5EE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13704" y="2408903"/>
            <a:ext cx="2556386" cy="863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7896ADA-88FB-96D8-B0AB-399D599A4D85}"/>
              </a:ext>
            </a:extLst>
          </p:cNvPr>
          <p:cNvSpPr txBox="1"/>
          <p:nvPr/>
        </p:nvSpPr>
        <p:spPr>
          <a:xfrm>
            <a:off x="9740767" y="2267409"/>
            <a:ext cx="11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Camera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25E3E6-0D4F-4FAB-4793-D4D36AFCC189}"/>
              </a:ext>
            </a:extLst>
          </p:cNvPr>
          <p:cNvCxnSpPr>
            <a:cxnSpLocks/>
          </p:cNvCxnSpPr>
          <p:nvPr/>
        </p:nvCxnSpPr>
        <p:spPr>
          <a:xfrm flipH="1">
            <a:off x="7406640" y="2430174"/>
            <a:ext cx="2334127" cy="2497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989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24932-AF92-9A68-31F5-A35210D9A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front view and back view&#10;&#10;Description automatically generated">
            <a:extLst>
              <a:ext uri="{FF2B5EF4-FFF2-40B4-BE49-F238E27FC236}">
                <a16:creationId xmlns:a16="http://schemas.microsoft.com/office/drawing/2014/main" id="{D19A7A8F-9852-E733-33F6-338836CF08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39" y="230097"/>
            <a:ext cx="4798142" cy="63978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4F0AA18-50B2-8760-E8BA-19C12024F5F7}"/>
              </a:ext>
            </a:extLst>
          </p:cNvPr>
          <p:cNvSpPr txBox="1"/>
          <p:nvPr/>
        </p:nvSpPr>
        <p:spPr>
          <a:xfrm>
            <a:off x="894736" y="2310581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RGB-D Camera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7939A7-6A44-2BC2-620C-8FCF466BE68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13704" y="2408903"/>
            <a:ext cx="2556386" cy="863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05A7098-06FA-1256-052A-CF0EFE91E5D1}"/>
              </a:ext>
            </a:extLst>
          </p:cNvPr>
          <p:cNvSpPr txBox="1"/>
          <p:nvPr/>
        </p:nvSpPr>
        <p:spPr>
          <a:xfrm>
            <a:off x="9740767" y="2267409"/>
            <a:ext cx="11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Camera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7BD22A-E31B-1FD9-4439-5976C2FF582B}"/>
              </a:ext>
            </a:extLst>
          </p:cNvPr>
          <p:cNvCxnSpPr>
            <a:cxnSpLocks/>
          </p:cNvCxnSpPr>
          <p:nvPr/>
        </p:nvCxnSpPr>
        <p:spPr>
          <a:xfrm flipH="1">
            <a:off x="7406640" y="2430174"/>
            <a:ext cx="2334127" cy="2497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C076C1-CF4B-F1D6-6D1E-B694CC1FDBA8}"/>
              </a:ext>
            </a:extLst>
          </p:cNvPr>
          <p:cNvSpPr txBox="1"/>
          <p:nvPr/>
        </p:nvSpPr>
        <p:spPr>
          <a:xfrm>
            <a:off x="9598795" y="3428999"/>
            <a:ext cx="2334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Weight, giving instructions for navigation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57C7B3F-49C8-BD14-BA76-DA14CAE41329}"/>
              </a:ext>
            </a:extLst>
          </p:cNvPr>
          <p:cNvCxnSpPr>
            <a:cxnSpLocks/>
          </p:cNvCxnSpPr>
          <p:nvPr/>
        </p:nvCxnSpPr>
        <p:spPr>
          <a:xfrm flipH="1" flipV="1">
            <a:off x="6507480" y="3627120"/>
            <a:ext cx="3091315" cy="26121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71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AD899-09C9-9316-BD69-8D59D6B9F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front view and back view&#10;&#10;Description automatically generated">
            <a:extLst>
              <a:ext uri="{FF2B5EF4-FFF2-40B4-BE49-F238E27FC236}">
                <a16:creationId xmlns:a16="http://schemas.microsoft.com/office/drawing/2014/main" id="{E072488E-2C1D-C88B-0E56-C0F2620117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39" y="230097"/>
            <a:ext cx="4798142" cy="63978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5D1D4B-E2C6-0467-8B98-7CE025D92980}"/>
              </a:ext>
            </a:extLst>
          </p:cNvPr>
          <p:cNvSpPr txBox="1"/>
          <p:nvPr/>
        </p:nvSpPr>
        <p:spPr>
          <a:xfrm>
            <a:off x="894736" y="2310581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RGB-D Camera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2A87F67-8F4C-C81B-7345-263969438472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13704" y="2408903"/>
            <a:ext cx="2556386" cy="863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4E86FD4-9E59-12EC-F4DF-F62752ADE429}"/>
              </a:ext>
            </a:extLst>
          </p:cNvPr>
          <p:cNvSpPr txBox="1"/>
          <p:nvPr/>
        </p:nvSpPr>
        <p:spPr>
          <a:xfrm>
            <a:off x="9740767" y="2267409"/>
            <a:ext cx="11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Camera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540178-0F68-AFFC-551A-4FEA0E02912D}"/>
              </a:ext>
            </a:extLst>
          </p:cNvPr>
          <p:cNvCxnSpPr>
            <a:cxnSpLocks/>
          </p:cNvCxnSpPr>
          <p:nvPr/>
        </p:nvCxnSpPr>
        <p:spPr>
          <a:xfrm flipH="1">
            <a:off x="7406640" y="2430174"/>
            <a:ext cx="2334127" cy="2497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22977E-3A46-D42B-6263-3864094F822C}"/>
              </a:ext>
            </a:extLst>
          </p:cNvPr>
          <p:cNvSpPr txBox="1"/>
          <p:nvPr/>
        </p:nvSpPr>
        <p:spPr>
          <a:xfrm>
            <a:off x="9598795" y="3428999"/>
            <a:ext cx="2334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Weight, giving instructions for navigation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F035759-CAFE-46DF-4956-0F5FFF3F9B0B}"/>
              </a:ext>
            </a:extLst>
          </p:cNvPr>
          <p:cNvCxnSpPr>
            <a:cxnSpLocks/>
          </p:cNvCxnSpPr>
          <p:nvPr/>
        </p:nvCxnSpPr>
        <p:spPr>
          <a:xfrm flipH="1" flipV="1">
            <a:off x="6507480" y="3627120"/>
            <a:ext cx="3091315" cy="26121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FDF9EC2-D059-5EE2-3093-9A2B1E1AB03D}"/>
              </a:ext>
            </a:extLst>
          </p:cNvPr>
          <p:cNvSpPr txBox="1"/>
          <p:nvPr/>
        </p:nvSpPr>
        <p:spPr>
          <a:xfrm>
            <a:off x="894736" y="3226765"/>
            <a:ext cx="227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Vest, sitting on the users' shoulders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A002C1C-365E-6B91-EF52-137C3CFC80DC}"/>
              </a:ext>
            </a:extLst>
          </p:cNvPr>
          <p:cNvCxnSpPr>
            <a:cxnSpLocks/>
          </p:cNvCxnSpPr>
          <p:nvPr/>
        </p:nvCxnSpPr>
        <p:spPr>
          <a:xfrm flipV="1">
            <a:off x="2768714" y="3042099"/>
            <a:ext cx="2306206" cy="5510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851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003E8-E93D-DF43-C7E5-7647389F5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front view and back view&#10;&#10;Description automatically generated">
            <a:extLst>
              <a:ext uri="{FF2B5EF4-FFF2-40B4-BE49-F238E27FC236}">
                <a16:creationId xmlns:a16="http://schemas.microsoft.com/office/drawing/2014/main" id="{A410250E-CC41-8222-AD2C-D235F67615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39" y="230097"/>
            <a:ext cx="4798142" cy="63978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0BED01-7983-F895-284A-657815590741}"/>
              </a:ext>
            </a:extLst>
          </p:cNvPr>
          <p:cNvSpPr txBox="1"/>
          <p:nvPr/>
        </p:nvSpPr>
        <p:spPr>
          <a:xfrm>
            <a:off x="894736" y="2310581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RGB-D Camera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450B4D-D8FC-7E4C-CC7A-EBC75E96D249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13704" y="2408903"/>
            <a:ext cx="2556386" cy="863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D6FC3CA-F2C0-5737-3B18-7F4341AED7A3}"/>
              </a:ext>
            </a:extLst>
          </p:cNvPr>
          <p:cNvSpPr txBox="1"/>
          <p:nvPr/>
        </p:nvSpPr>
        <p:spPr>
          <a:xfrm>
            <a:off x="9740767" y="2267409"/>
            <a:ext cx="11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Camera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66C79A3-11A4-27BF-77BB-5E732D2F004C}"/>
              </a:ext>
            </a:extLst>
          </p:cNvPr>
          <p:cNvCxnSpPr>
            <a:cxnSpLocks/>
          </p:cNvCxnSpPr>
          <p:nvPr/>
        </p:nvCxnSpPr>
        <p:spPr>
          <a:xfrm flipH="1">
            <a:off x="7406640" y="2430174"/>
            <a:ext cx="2334127" cy="2497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0CCED5E-F9F8-C001-C124-23177EBEFAE6}"/>
              </a:ext>
            </a:extLst>
          </p:cNvPr>
          <p:cNvSpPr txBox="1"/>
          <p:nvPr/>
        </p:nvSpPr>
        <p:spPr>
          <a:xfrm>
            <a:off x="9598795" y="3428999"/>
            <a:ext cx="2334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Weight, giving instructions for navigation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5705F3C-F0B7-8570-1351-21A8671ADEE4}"/>
              </a:ext>
            </a:extLst>
          </p:cNvPr>
          <p:cNvCxnSpPr>
            <a:cxnSpLocks/>
          </p:cNvCxnSpPr>
          <p:nvPr/>
        </p:nvCxnSpPr>
        <p:spPr>
          <a:xfrm flipH="1" flipV="1">
            <a:off x="6507480" y="3627120"/>
            <a:ext cx="3091315" cy="26121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9DD7BC-59D5-622D-5C36-F5BE81CE6122}"/>
              </a:ext>
            </a:extLst>
          </p:cNvPr>
          <p:cNvSpPr txBox="1"/>
          <p:nvPr/>
        </p:nvSpPr>
        <p:spPr>
          <a:xfrm>
            <a:off x="894736" y="3226765"/>
            <a:ext cx="227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Vest, sitting on the users' shoulders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F7DA07-12C5-7C7C-3522-ACDE329E9C1E}"/>
              </a:ext>
            </a:extLst>
          </p:cNvPr>
          <p:cNvCxnSpPr>
            <a:cxnSpLocks/>
          </p:cNvCxnSpPr>
          <p:nvPr/>
        </p:nvCxnSpPr>
        <p:spPr>
          <a:xfrm flipV="1">
            <a:off x="2768714" y="3042099"/>
            <a:ext cx="2306206" cy="5510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56CC04-8B30-61FA-DA06-BFD76C5082B8}"/>
              </a:ext>
            </a:extLst>
          </p:cNvPr>
          <p:cNvSpPr txBox="1"/>
          <p:nvPr/>
        </p:nvSpPr>
        <p:spPr>
          <a:xfrm>
            <a:off x="828860" y="4178088"/>
            <a:ext cx="2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Strapped Connections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22686BF-C388-94F1-51F5-979C7BD43BFF}"/>
              </a:ext>
            </a:extLst>
          </p:cNvPr>
          <p:cNvCxnSpPr>
            <a:cxnSpLocks/>
          </p:cNvCxnSpPr>
          <p:nvPr/>
        </p:nvCxnSpPr>
        <p:spPr>
          <a:xfrm flipV="1">
            <a:off x="3216352" y="3080233"/>
            <a:ext cx="2919469" cy="12685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300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0DC6-C8C5-F0B7-86DF-8A78D4BFD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front view and back view&#10;&#10;Description automatically generated">
            <a:extLst>
              <a:ext uri="{FF2B5EF4-FFF2-40B4-BE49-F238E27FC236}">
                <a16:creationId xmlns:a16="http://schemas.microsoft.com/office/drawing/2014/main" id="{871BB31D-C9B9-EC52-7C74-F3F393D06B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39" y="230097"/>
            <a:ext cx="4798142" cy="639780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AB3F4A-8310-89D2-58E7-50CC5AFFD11C}"/>
              </a:ext>
            </a:extLst>
          </p:cNvPr>
          <p:cNvSpPr txBox="1"/>
          <p:nvPr/>
        </p:nvSpPr>
        <p:spPr>
          <a:xfrm>
            <a:off x="894736" y="2310581"/>
            <a:ext cx="1818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RGB-D Camera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B6A508B-6F0D-A366-F418-45B025A14797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2713704" y="2408903"/>
            <a:ext cx="2556386" cy="86344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A134724-8665-F382-8F19-D870AF538F5B}"/>
              </a:ext>
            </a:extLst>
          </p:cNvPr>
          <p:cNvSpPr txBox="1"/>
          <p:nvPr/>
        </p:nvSpPr>
        <p:spPr>
          <a:xfrm>
            <a:off x="9740767" y="2267409"/>
            <a:ext cx="1140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Camera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6370B48-B6EC-6FA4-5DEF-2B6E12FBFEC6}"/>
              </a:ext>
            </a:extLst>
          </p:cNvPr>
          <p:cNvCxnSpPr>
            <a:cxnSpLocks/>
          </p:cNvCxnSpPr>
          <p:nvPr/>
        </p:nvCxnSpPr>
        <p:spPr>
          <a:xfrm flipH="1">
            <a:off x="7406640" y="2430174"/>
            <a:ext cx="2334127" cy="249739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C7EFA66-BA30-55E9-D95B-6E7C68C62009}"/>
              </a:ext>
            </a:extLst>
          </p:cNvPr>
          <p:cNvSpPr txBox="1"/>
          <p:nvPr/>
        </p:nvSpPr>
        <p:spPr>
          <a:xfrm>
            <a:off x="9598795" y="3428999"/>
            <a:ext cx="2334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Weight, giving instructions for navigation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972F81-5F98-C93A-12E7-0548195E7B0D}"/>
              </a:ext>
            </a:extLst>
          </p:cNvPr>
          <p:cNvCxnSpPr>
            <a:cxnSpLocks/>
          </p:cNvCxnSpPr>
          <p:nvPr/>
        </p:nvCxnSpPr>
        <p:spPr>
          <a:xfrm flipH="1" flipV="1">
            <a:off x="6507480" y="3627120"/>
            <a:ext cx="3091315" cy="261217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0563717-BCE9-CAA7-49E1-0898D1A9C681}"/>
              </a:ext>
            </a:extLst>
          </p:cNvPr>
          <p:cNvSpPr txBox="1"/>
          <p:nvPr/>
        </p:nvSpPr>
        <p:spPr>
          <a:xfrm>
            <a:off x="894736" y="3226765"/>
            <a:ext cx="227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Vest, sitting on the users' shoulders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8F8DA6-28BB-279F-2DB0-2CB835CA0E7F}"/>
              </a:ext>
            </a:extLst>
          </p:cNvPr>
          <p:cNvCxnSpPr>
            <a:cxnSpLocks/>
          </p:cNvCxnSpPr>
          <p:nvPr/>
        </p:nvCxnSpPr>
        <p:spPr>
          <a:xfrm flipV="1">
            <a:off x="2768714" y="3042099"/>
            <a:ext cx="2306206" cy="5510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B6711B-163A-F187-0F54-C868B1F4AD47}"/>
              </a:ext>
            </a:extLst>
          </p:cNvPr>
          <p:cNvSpPr txBox="1"/>
          <p:nvPr/>
        </p:nvSpPr>
        <p:spPr>
          <a:xfrm>
            <a:off x="828860" y="4178088"/>
            <a:ext cx="2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Strapped Connections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074ABE-FB04-58DD-255E-01C22B92549E}"/>
              </a:ext>
            </a:extLst>
          </p:cNvPr>
          <p:cNvCxnSpPr>
            <a:cxnSpLocks/>
          </p:cNvCxnSpPr>
          <p:nvPr/>
        </p:nvCxnSpPr>
        <p:spPr>
          <a:xfrm flipV="1">
            <a:off x="3216352" y="3080233"/>
            <a:ext cx="2919469" cy="12685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B9BA7C4-E413-A158-4340-788E3064585E}"/>
              </a:ext>
            </a:extLst>
          </p:cNvPr>
          <p:cNvSpPr txBox="1"/>
          <p:nvPr/>
        </p:nvSpPr>
        <p:spPr>
          <a:xfrm>
            <a:off x="9250680" y="5722844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Battery Power Pack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F7FA8B-6CB2-BB92-9317-48BDB72E818F}"/>
              </a:ext>
            </a:extLst>
          </p:cNvPr>
          <p:cNvCxnSpPr>
            <a:cxnSpLocks/>
          </p:cNvCxnSpPr>
          <p:nvPr/>
        </p:nvCxnSpPr>
        <p:spPr>
          <a:xfrm flipH="1">
            <a:off x="6312310" y="5907510"/>
            <a:ext cx="2998619" cy="184666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066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0DC6-C8C5-F0B7-86DF-8A78D4BFD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front view and back view&#10;&#10;Description automatically generated">
            <a:extLst>
              <a:ext uri="{FF2B5EF4-FFF2-40B4-BE49-F238E27FC236}">
                <a16:creationId xmlns:a16="http://schemas.microsoft.com/office/drawing/2014/main" id="{871BB31D-C9B9-EC52-7C74-F3F393D06B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39" y="230097"/>
            <a:ext cx="4798142" cy="63978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563717-BCE9-CAA7-49E1-0898D1A9C681}"/>
              </a:ext>
            </a:extLst>
          </p:cNvPr>
          <p:cNvSpPr txBox="1"/>
          <p:nvPr/>
        </p:nvSpPr>
        <p:spPr>
          <a:xfrm>
            <a:off x="894736" y="3226765"/>
            <a:ext cx="227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Vest, sitting on the users' shoulders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8F8DA6-28BB-279F-2DB0-2CB835CA0E7F}"/>
              </a:ext>
            </a:extLst>
          </p:cNvPr>
          <p:cNvCxnSpPr>
            <a:cxnSpLocks/>
          </p:cNvCxnSpPr>
          <p:nvPr/>
        </p:nvCxnSpPr>
        <p:spPr>
          <a:xfrm flipV="1">
            <a:off x="2768714" y="3042099"/>
            <a:ext cx="2306206" cy="5510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87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D0DC6-C8C5-F0B7-86DF-8A78D4BFD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rawing of a front view and back view&#10;&#10;Description automatically generated">
            <a:extLst>
              <a:ext uri="{FF2B5EF4-FFF2-40B4-BE49-F238E27FC236}">
                <a16:creationId xmlns:a16="http://schemas.microsoft.com/office/drawing/2014/main" id="{871BB31D-C9B9-EC52-7C74-F3F393D06B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3239" y="230097"/>
            <a:ext cx="4798142" cy="639780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0563717-BCE9-CAA7-49E1-0898D1A9C681}"/>
              </a:ext>
            </a:extLst>
          </p:cNvPr>
          <p:cNvSpPr txBox="1"/>
          <p:nvPr/>
        </p:nvSpPr>
        <p:spPr>
          <a:xfrm>
            <a:off x="894736" y="3226765"/>
            <a:ext cx="2275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Vest, sitting on the users' shoulders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8F8DA6-28BB-279F-2DB0-2CB835CA0E7F}"/>
              </a:ext>
            </a:extLst>
          </p:cNvPr>
          <p:cNvCxnSpPr>
            <a:cxnSpLocks/>
          </p:cNvCxnSpPr>
          <p:nvPr/>
        </p:nvCxnSpPr>
        <p:spPr>
          <a:xfrm flipV="1">
            <a:off x="2768714" y="3042099"/>
            <a:ext cx="2306206" cy="551003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0B6711B-163A-F187-0F54-C868B1F4AD47}"/>
              </a:ext>
            </a:extLst>
          </p:cNvPr>
          <p:cNvSpPr txBox="1"/>
          <p:nvPr/>
        </p:nvSpPr>
        <p:spPr>
          <a:xfrm>
            <a:off x="828860" y="4178088"/>
            <a:ext cx="271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Strapped Connections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D074ABE-FB04-58DD-255E-01C22B92549E}"/>
              </a:ext>
            </a:extLst>
          </p:cNvPr>
          <p:cNvCxnSpPr>
            <a:cxnSpLocks/>
          </p:cNvCxnSpPr>
          <p:nvPr/>
        </p:nvCxnSpPr>
        <p:spPr>
          <a:xfrm flipV="1">
            <a:off x="3216352" y="3080233"/>
            <a:ext cx="2919469" cy="1268558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196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e6e4176-013a-4ff7-8a7f-ead5e82f0708" xsi:nil="true"/>
    <lcf76f155ced4ddcb4097134ff3c332f xmlns="3339f107-1f48-40ac-aa44-229117a3e765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B9D7BEA3A93748B606BF719B5C13AC" ma:contentTypeVersion="12" ma:contentTypeDescription="Create a new document." ma:contentTypeScope="" ma:versionID="163859f41a706c5705b5c4b87dccd93a">
  <xsd:schema xmlns:xsd="http://www.w3.org/2001/XMLSchema" xmlns:xs="http://www.w3.org/2001/XMLSchema" xmlns:p="http://schemas.microsoft.com/office/2006/metadata/properties" xmlns:ns2="3339f107-1f48-40ac-aa44-229117a3e765" xmlns:ns3="be6e4176-013a-4ff7-8a7f-ead5e82f0708" targetNamespace="http://schemas.microsoft.com/office/2006/metadata/properties" ma:root="true" ma:fieldsID="71511366feea096df49b583c7c987c1a" ns2:_="" ns3:_="">
    <xsd:import namespace="3339f107-1f48-40ac-aa44-229117a3e765"/>
    <xsd:import namespace="be6e4176-013a-4ff7-8a7f-ead5e82f07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39f107-1f48-40ac-aa44-229117a3e7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7354608c-5633-40c1-be57-7b60b5f02ae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6e4176-013a-4ff7-8a7f-ead5e82f070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121da63-ec26-43a3-a8f4-06141b1a3185}" ma:internalName="TaxCatchAll" ma:showField="CatchAllData" ma:web="be6e4176-013a-4ff7-8a7f-ead5e82f070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65B32E-639C-45AA-8F99-055BBEB95E04}">
  <ds:schemaRefs>
    <ds:schemaRef ds:uri="http://schemas.microsoft.com/office/2006/metadata/properties"/>
    <ds:schemaRef ds:uri="http://schemas.microsoft.com/office/infopath/2007/PartnerControls"/>
    <ds:schemaRef ds:uri="be6e4176-013a-4ff7-8a7f-ead5e82f0708"/>
    <ds:schemaRef ds:uri="3339f107-1f48-40ac-aa44-229117a3e765"/>
  </ds:schemaRefs>
</ds:datastoreItem>
</file>

<file path=customXml/itemProps2.xml><?xml version="1.0" encoding="utf-8"?>
<ds:datastoreItem xmlns:ds="http://schemas.openxmlformats.org/officeDocument/2006/customXml" ds:itemID="{D9D7CAB7-67A2-4121-BA5B-231E4F3F75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3AC5BC3-E085-486D-9CCC-B4531C959C4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339f107-1f48-40ac-aa44-229117a3e765"/>
    <ds:schemaRef ds:uri="be6e4176-013a-4ff7-8a7f-ead5e82f070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21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Griffin</dc:creator>
  <cp:lastModifiedBy>Samuel Griffin</cp:lastModifiedBy>
  <cp:revision>17</cp:revision>
  <dcterms:created xsi:type="dcterms:W3CDTF">2024-11-28T12:36:51Z</dcterms:created>
  <dcterms:modified xsi:type="dcterms:W3CDTF">2024-11-28T17:14:23Z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0x010100E3B9D7BEA3A93748B606BF719B5C13AC</vt:lpwstr>
  </property>
  <property fmtid="{D5CDD505-2E9C-101B-9397-08002B2CF9AE}" pid="3" name="MediaServiceImageTags">
    <vt:lpwstr/>
  </property>
</Properties>
</file>