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120" d="100"/>
          <a:sy n="120" d="100"/>
        </p:scale>
        <p:origin x="20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1fd062e9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1fd062e9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c5011c24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c5011c24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1fd062e9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1fd062e9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1fd062e9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1fd062e9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fd062e9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1fd062e9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5011c2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5011c2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fd062e9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1fd062e9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1fd062e9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1fd062e9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c5011c24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c5011c24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1fd062e9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1fd062e9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c5011c2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c5011c2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fd062e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1fd062e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playground.com/x/7Yb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Divider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9414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Tyler Edwards &amp; Michael Cheng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Waveforms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00" y="1954825"/>
            <a:ext cx="7611203" cy="12338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 Step - Build the Physical Circuit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819150" y="609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Breadboard 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61825"/>
            <a:ext cx="4050194" cy="3038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325" y="609775"/>
            <a:ext cx="2493149" cy="332794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p24"/>
          <p:cNvSpPr txBox="1"/>
          <p:nvPr/>
        </p:nvSpPr>
        <p:spPr>
          <a:xfrm>
            <a:off x="5997200" y="4244500"/>
            <a:ext cx="18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used two 7474 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Our circuit divides the clock frequency by 2, then 4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By 2 - Switches outputs from 1 to 0 every 2 clock cycles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By 4 - Switches outputs from 1 to 0 every 2 clock cycles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Step - Design + FSM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665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State Diagram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550" y="1568250"/>
            <a:ext cx="3122903" cy="3038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525450" y="834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&amp; Tables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525450" y="2003675"/>
            <a:ext cx="36861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i="1"/>
              <a:t>State Table</a:t>
            </a:r>
            <a:endParaRPr sz="1800" i="1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2"/>
          </p:nvPr>
        </p:nvSpPr>
        <p:spPr>
          <a:xfrm>
            <a:off x="6910800" y="2003675"/>
            <a:ext cx="36861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i="1"/>
              <a:t>State Equations</a:t>
            </a:r>
            <a:endParaRPr sz="1800" i="1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50" y="2650710"/>
            <a:ext cx="5632450" cy="120606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 l="-2580" r="2579"/>
          <a:stretch/>
        </p:blipFill>
        <p:spPr>
          <a:xfrm>
            <a:off x="6842975" y="2691763"/>
            <a:ext cx="1752600" cy="11239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2nd Step </a:t>
            </a:r>
            <a:r>
              <a:rPr lang="en"/>
              <a:t>- Logisim </a:t>
            </a:r>
            <a:r>
              <a:rPr lang="en" dirty="0"/>
              <a:t>Schematic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Simulator Schematic 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48" y="1800200"/>
            <a:ext cx="6183500" cy="2655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Step - Test Outputs in Verilog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Model &amp; Testbench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425975" y="325100"/>
            <a:ext cx="33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https://www.edaplayground.com/x/7YbV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74" y="1743529"/>
            <a:ext cx="2555724" cy="279006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5">
            <a:alphaModFix/>
          </a:blip>
          <a:srcRect r="37868"/>
          <a:stretch/>
        </p:blipFill>
        <p:spPr>
          <a:xfrm>
            <a:off x="6495050" y="1743525"/>
            <a:ext cx="2231950" cy="279007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5925" y="1743525"/>
            <a:ext cx="2859604" cy="2790074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On-screen Show (16:9)</PresentationFormat>
  <Paragraphs>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Nunito</vt:lpstr>
      <vt:lpstr>Calibri</vt:lpstr>
      <vt:lpstr>Shift</vt:lpstr>
      <vt:lpstr>Frequency Divider</vt:lpstr>
      <vt:lpstr>Overview</vt:lpstr>
      <vt:lpstr>1st Step - Design + FSM Diagram</vt:lpstr>
      <vt:lpstr>FSM State Diagram</vt:lpstr>
      <vt:lpstr>Equations &amp; Tables</vt:lpstr>
      <vt:lpstr>2nd Step - Logisim Schematic </vt:lpstr>
      <vt:lpstr>Logic Simulator Schematic </vt:lpstr>
      <vt:lpstr>3rd Step - Test Outputs in Verilog </vt:lpstr>
      <vt:lpstr>Verilog Model &amp; Testbench</vt:lpstr>
      <vt:lpstr>Waveforms</vt:lpstr>
      <vt:lpstr>4th Step - Build the Physical Circuit</vt:lpstr>
      <vt:lpstr>Final Breadboard </vt:lpstr>
      <vt:lpstr>Thank you!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Divider</dc:title>
  <cp:lastModifiedBy>Edwards, Tyler (Student)</cp:lastModifiedBy>
  <cp:revision>1</cp:revision>
  <dcterms:modified xsi:type="dcterms:W3CDTF">2023-10-15T05:20:56Z</dcterms:modified>
</cp:coreProperties>
</file>